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Default Extension="crdownload" ContentType="image/gif"/>
  <Default Extension="txt" ContentType="application/tx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36" r:id="rId3"/>
    <p:sldId id="269" r:id="rId4"/>
    <p:sldId id="471" r:id="rId5"/>
    <p:sldId id="472" r:id="rId6"/>
    <p:sldId id="337" r:id="rId7"/>
    <p:sldId id="273" r:id="rId8"/>
    <p:sldId id="276" r:id="rId9"/>
    <p:sldId id="278" r:id="rId10"/>
    <p:sldId id="447" r:id="rId11"/>
    <p:sldId id="339" r:id="rId12"/>
    <p:sldId id="369" r:id="rId13"/>
    <p:sldId id="370" r:id="rId14"/>
    <p:sldId id="371" r:id="rId15"/>
    <p:sldId id="372" r:id="rId16"/>
    <p:sldId id="373" r:id="rId17"/>
    <p:sldId id="374" r:id="rId18"/>
    <p:sldId id="375" r:id="rId19"/>
    <p:sldId id="376" r:id="rId20"/>
    <p:sldId id="377" r:id="rId21"/>
    <p:sldId id="378" r:id="rId22"/>
    <p:sldId id="379" r:id="rId23"/>
    <p:sldId id="380" r:id="rId24"/>
    <p:sldId id="381" r:id="rId25"/>
    <p:sldId id="382" r:id="rId26"/>
    <p:sldId id="383" r:id="rId27"/>
    <p:sldId id="384" r:id="rId28"/>
    <p:sldId id="385" r:id="rId29"/>
    <p:sldId id="386" r:id="rId30"/>
    <p:sldId id="387" r:id="rId31"/>
    <p:sldId id="388" r:id="rId32"/>
    <p:sldId id="389" r:id="rId33"/>
    <p:sldId id="468" r:id="rId34"/>
    <p:sldId id="435" r:id="rId35"/>
    <p:sldId id="453" r:id="rId36"/>
    <p:sldId id="455" r:id="rId37"/>
    <p:sldId id="404" r:id="rId38"/>
    <p:sldId id="394" r:id="rId39"/>
    <p:sldId id="392" r:id="rId40"/>
    <p:sldId id="395" r:id="rId41"/>
    <p:sldId id="396" r:id="rId42"/>
    <p:sldId id="397" r:id="rId43"/>
    <p:sldId id="398" r:id="rId44"/>
    <p:sldId id="399" r:id="rId45"/>
    <p:sldId id="400" r:id="rId46"/>
    <p:sldId id="401" r:id="rId47"/>
    <p:sldId id="406" r:id="rId48"/>
    <p:sldId id="407" r:id="rId49"/>
    <p:sldId id="340" r:id="rId50"/>
    <p:sldId id="436" r:id="rId51"/>
    <p:sldId id="410" r:id="rId52"/>
    <p:sldId id="341" r:id="rId53"/>
    <p:sldId id="456" r:id="rId54"/>
    <p:sldId id="421" r:id="rId55"/>
    <p:sldId id="414" r:id="rId56"/>
    <p:sldId id="466" r:id="rId57"/>
    <p:sldId id="416" r:id="rId58"/>
    <p:sldId id="441" r:id="rId59"/>
    <p:sldId id="430" r:id="rId60"/>
    <p:sldId id="417" r:id="rId61"/>
    <p:sldId id="469" r:id="rId62"/>
    <p:sldId id="459" r:id="rId63"/>
    <p:sldId id="457" r:id="rId64"/>
    <p:sldId id="315" r:id="rId65"/>
    <p:sldId id="320" r:id="rId66"/>
    <p:sldId id="314" r:id="rId67"/>
    <p:sldId id="279" r:id="rId68"/>
    <p:sldId id="317" r:id="rId69"/>
    <p:sldId id="318" r:id="rId70"/>
    <p:sldId id="319" r:id="rId71"/>
    <p:sldId id="462" r:id="rId72"/>
    <p:sldId id="460" r:id="rId73"/>
    <p:sldId id="321" r:id="rId74"/>
    <p:sldId id="355" r:id="rId75"/>
    <p:sldId id="356" r:id="rId76"/>
    <p:sldId id="465" r:id="rId77"/>
    <p:sldId id="463" r:id="rId78"/>
    <p:sldId id="352" r:id="rId79"/>
    <p:sldId id="316" r:id="rId80"/>
    <p:sldId id="344" r:id="rId81"/>
    <p:sldId id="345" r:id="rId82"/>
    <p:sldId id="442" r:id="rId83"/>
    <p:sldId id="433" r:id="rId84"/>
    <p:sldId id="358" r:id="rId85"/>
    <p:sldId id="359" r:id="rId86"/>
    <p:sldId id="360" r:id="rId87"/>
    <p:sldId id="361" r:id="rId88"/>
    <p:sldId id="444" r:id="rId89"/>
    <p:sldId id="363" r:id="rId90"/>
    <p:sldId id="365" r:id="rId91"/>
    <p:sldId id="366" r:id="rId92"/>
    <p:sldId id="281" r:id="rId93"/>
    <p:sldId id="446" r:id="rId94"/>
    <p:sldId id="282" r:id="rId95"/>
    <p:sldId id="330" r:id="rId96"/>
    <p:sldId id="332" r:id="rId97"/>
    <p:sldId id="333" r:id="rId98"/>
    <p:sldId id="331" r:id="rId99"/>
    <p:sldId id="434" r:id="rId100"/>
    <p:sldId id="311" r:id="rId101"/>
    <p:sldId id="309" r:id="rId10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42A9"/>
    <a:srgbClr val="6E8573"/>
    <a:srgbClr val="99AEA9"/>
    <a:srgbClr val="1D37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8D6839-38CF-45BB-87EC-CCAE2648ACC1}" v="31" dt="2020-09-22T16:47:47.550"/>
    <p1510:client id="{AE463DBA-55D8-4CF8-B159-D224E9063D86}" v="171" dt="2020-09-22T15:29:16.2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microsoft.com/office/2015/10/relationships/revisionInfo" Target="revisionInfo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9457459926017263E-2"/>
          <c:y val="0.30859487634468225"/>
          <c:w val="0.9432799013563502"/>
          <c:h val="0.32988651066504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2018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tr-T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Sayfa1!$A$2:$A$6</c:f>
              <c:strCache>
                <c:ptCount val="5"/>
                <c:pt idx="0">
                  <c:v>İstanbul Üniversitesi- Cerrahpaşa</c:v>
                </c:pt>
                <c:pt idx="1">
                  <c:v>TED Üniversitesi</c:v>
                </c:pt>
                <c:pt idx="2">
                  <c:v>Ege Üniversitesi</c:v>
                </c:pt>
                <c:pt idx="3">
                  <c:v>İstanbul Sabahattin Zaim Üniversitesi</c:v>
                </c:pt>
                <c:pt idx="4">
                  <c:v>Gazi Üniversitesi</c:v>
                </c:pt>
              </c:strCache>
            </c:strRef>
          </c:cat>
          <c:val>
            <c:numRef>
              <c:f>Sayfa1!$B$2:$B$6</c:f>
              <c:numCache>
                <c:formatCode>General</c:formatCode>
                <c:ptCount val="5"/>
                <c:pt idx="0">
                  <c:v>363.49554000000001</c:v>
                </c:pt>
                <c:pt idx="1">
                  <c:v>363.06493</c:v>
                </c:pt>
                <c:pt idx="2">
                  <c:v>362.16897999999998</c:v>
                </c:pt>
                <c:pt idx="3">
                  <c:v>361.49540999999999</c:v>
                </c:pt>
                <c:pt idx="4">
                  <c:v>361.04746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B9F-4ED6-8A67-40C0C87CED3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-1628416400"/>
        <c:axId val="-1628412592"/>
      </c:barChart>
      <c:catAx>
        <c:axId val="-162841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tr-TR"/>
          </a:p>
        </c:txPr>
        <c:crossAx val="-1628412592"/>
        <c:crosses val="autoZero"/>
        <c:auto val="1"/>
        <c:lblAlgn val="ctr"/>
        <c:lblOffset val="100"/>
        <c:noMultiLvlLbl val="0"/>
      </c:catAx>
      <c:valAx>
        <c:axId val="-16284125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62841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tr-T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6442307692307692E-2"/>
          <c:y val="0.30621268495284243"/>
          <c:w val="0.94951923076923073"/>
          <c:h val="0.34041706325170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2019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tr-T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Sayfa1!$A$2:$A$6</c:f>
              <c:strCache>
                <c:ptCount val="5"/>
                <c:pt idx="0">
                  <c:v>İstanbul Üniversitesi- Cerrahpaşa</c:v>
                </c:pt>
                <c:pt idx="1">
                  <c:v>Ege Üniversitesi </c:v>
                </c:pt>
                <c:pt idx="2">
                  <c:v>Gazi Üniversitesi</c:v>
                </c:pt>
                <c:pt idx="3">
                  <c:v>TED  Üniversitesi</c:v>
                </c:pt>
                <c:pt idx="4">
                  <c:v>Hacettepe Üniversitesi</c:v>
                </c:pt>
              </c:strCache>
            </c:strRef>
          </c:cat>
          <c:val>
            <c:numRef>
              <c:f>Sayfa1!$B$2:$B$6</c:f>
              <c:numCache>
                <c:formatCode>General</c:formatCode>
                <c:ptCount val="5"/>
                <c:pt idx="0">
                  <c:v>363.49554000000001</c:v>
                </c:pt>
                <c:pt idx="1">
                  <c:v>363.06493</c:v>
                </c:pt>
                <c:pt idx="2">
                  <c:v>362.16897999999998</c:v>
                </c:pt>
                <c:pt idx="3">
                  <c:v>361.49540999999999</c:v>
                </c:pt>
                <c:pt idx="4">
                  <c:v>361.04746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189-436C-BB69-BF8B7390AC3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-1628408240"/>
        <c:axId val="-1628407152"/>
      </c:barChart>
      <c:catAx>
        <c:axId val="-1628408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tr-TR"/>
          </a:p>
        </c:txPr>
        <c:crossAx val="-1628407152"/>
        <c:crosses val="autoZero"/>
        <c:auto val="1"/>
        <c:lblAlgn val="ctr"/>
        <c:lblOffset val="100"/>
        <c:noMultiLvlLbl val="0"/>
      </c:catAx>
      <c:valAx>
        <c:axId val="-16284071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628408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tr-T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2020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tr-T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Sayfa1!$A$2:$A$6</c:f>
              <c:strCache>
                <c:ptCount val="5"/>
                <c:pt idx="0">
                  <c:v>Gazi Üniversitesi</c:v>
                </c:pt>
                <c:pt idx="1">
                  <c:v>Ege Üniversitesi</c:v>
                </c:pt>
                <c:pt idx="2">
                  <c:v>İstanbul Üniveritesi Cerrahpaşa</c:v>
                </c:pt>
                <c:pt idx="3">
                  <c:v>Hacettepe Üniversitesi</c:v>
                </c:pt>
                <c:pt idx="4">
                  <c:v>Marmara Üniversitesi</c:v>
                </c:pt>
              </c:strCache>
            </c:strRef>
          </c:cat>
          <c:val>
            <c:numRef>
              <c:f>Sayfa1!$B$2:$B$6</c:f>
              <c:numCache>
                <c:formatCode>General</c:formatCode>
                <c:ptCount val="5"/>
                <c:pt idx="0">
                  <c:v>382.74045999999998</c:v>
                </c:pt>
                <c:pt idx="1">
                  <c:v>382.69621999999998</c:v>
                </c:pt>
                <c:pt idx="2">
                  <c:v>382.23124000000001</c:v>
                </c:pt>
                <c:pt idx="3">
                  <c:v>382.01693999999998</c:v>
                </c:pt>
                <c:pt idx="4">
                  <c:v>379.64918999999998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1D5-4F48-85D6-DDC384CE021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-1628421296"/>
        <c:axId val="-1628415856"/>
      </c:barChart>
      <c:catAx>
        <c:axId val="-162842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tr-TR"/>
          </a:p>
        </c:txPr>
        <c:crossAx val="-1628415856"/>
        <c:crosses val="autoZero"/>
        <c:auto val="1"/>
        <c:lblAlgn val="ctr"/>
        <c:lblOffset val="100"/>
        <c:noMultiLvlLbl val="0"/>
      </c:catAx>
      <c:valAx>
        <c:axId val="-16284158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628421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tr-TR"/>
    </a:p>
  </c:txPr>
  <c:externalData r:id="rId2">
    <c:autoUpdate val="0"/>
  </c:externalData>
</c:chartSpace>
</file>

<file path=ppt/media/image115.txt>GIF89a&#65533;&#65533;&#65533;d&#65533;^&#65533;R/MK.RwK&#65533;vQ&#65533;&#65533;L&#65533;&#65533;&#65533;&#65533;&#65533;wh&#65533;&#65533;&#1265;&#65533;PgUG&#65533;)&#65533;&#65533;wvi&#65533;&#65533;kWa&#65533;&#65533;n&#65533;&#65533;&#65533;&#857;s&#65533;&#65533;oJ3'&#65533;wg&#891;Gj12T'L(&#65533;&#65533;)N&#65533;&#65533;\h&#876;p&#65533;g0&#65533;biQLH&#65533;C#.)%&#857;&#65533;Ig5'&#65533;&#65533;&#65533;TE&#65533;&#65533;/&#65533;o&#65533;&#65533;&#65533;&#65533;&#65533;&#65533;&#65533;,$&#65533;&#1143;&#65533;&#65533;&l1%l-&#65533;V+&#65533;&#1167;&#65533;&#65533;R&#65533;&#1802;&#65533;&#65533;&#65533;QlDph.*n3R2Y&#65533;&#65533;s&#65533;QF&#65533;&#65533;R*(]&#65533;&#65533;&#65533;&#1531;&#65533;&#65533;&#65533;&#65533;u&#65533;l3&#65533;&#817;lKb&#65533;&#65533;&#65533;&#65533;&#65533;LJMsI
&#65533;&#65533;&#1318;'K&#65533;&#65533;&#793;&#65533;&#65533;&#65533;&#65006;&#65533;&#65533;+&#65533;&#65533;&#65533;&#65533;&#65533;,&#65533;&#65533;&#65533;&#65533;c&#65533;Pk&#65533;&#65533;u&#1621;&#65533;RDQgop&#65533;&#65533;nL0&#65533;&#65533;&#65533;b&#65533;:&#65533;&#65533;&#65533;&#900;U%&#65533;P&#65533;&#65533;&#60438;&#58735;/D &#65533;&#65533;('&#65533;M`qi$'&#4177;&#857;%&#65533;&#65533;&#65533;|TlJ#&#65533;0&S/&#65533;E|&#65533;U&#65533;<L&#65533;&#65533;Sf&#65533;F3f!&#65533;&#65533;y&#65533;wwfV&#65533;&#65533;&#65533;&#65533;&#65533;&#65533;&#65533;&#65533;x&#65533;&#65533;f&#65533;&#827;&#65533;&#65533;&#65533;&#810;"&#810;wwU&#65533;&#65533;w&#65533;&#65533;w&#65533;&#65533;f&#65533;&#65533;&#65533;&#65533;wU&#65533;&#65533;w&#65533;&#65533;&#65533;&#65533;&#65533;&#65533;&#65533;~D"&#65533;fD&#65533;&#65533;&#827;&#65533;&#827;&#65533;&#827;3efV&#65533;&#65533;&#65533;&#827;"&#65533;&#65533;f&#65533;&#65533;&#65533;bfDwfD&#65533;&#65533;&#65533;&#65533;&#827;&#810;&#65533;fD"&#65533;fD&#65533;&#65533;w&#1915;&#65533;&#827;&#65533;&#810;&#65533;&#65533;&#65533;f&#65533;&#65533;&#65533;fU3&#827;&#65533;&#65533;&#1952;fW&#810;&#810;4&#65533;&#65533;&#65533;&#65533;&#809;wU;&#65533;&#65533;&#65533;&#65533;&#65533;&#65533;&#65533;w\fD7zB6wU!&#65533;&#65533;&#65533;&#1915;7&#1915;&#65533;&#65533;&#65533;&#65533;&#65533;&#65533;&#65533;fXfwW&#65533;&#65533;wwxB&#65533;&#65533;&#65533;&#65533;&#65533;&#65533;&#1915;&#1915;&#65533;&#65533;&#65533;&#65533;&#65533;&#65533;&#1915;&#65533;&#65533;`&#65533;w?&#827;&#65533;&#1898;&#65533;&#1915;"&#65533;&#65533;&#65533;&#65533;wA&#1898;&#65533;fwC&#65533;&#65533;&#65533;&#65533;&#65533;&#65533;&#65533;&#65533;&#807;&#1915;&#65533;&#65533;&#65533;d&#65533;&#65533;&#65533;&#65533;&#65533;`&#65533;&#65533;&#65533;&#65533;&#65533;&#65533;&#810;&#65533;&#827;&#65533;]U &#65533;&#1915;&#65533;&#65533;c&#65533;&#65533;&#65533;&#65533;&#65533;&#65533;&#827;&#1915;&#65533;&#65533;&#65533;&#65533;&#65533;&#65533;&#65533;&#65533;&#65533;&#65533;&#65533;&#1898;&#65533;&#65533;&#65533;&#65533;&#65533;&#65533;&#65533;&#65533;&#65533;&#65533;&#23230;&#200;&#65533;&#65533;&#65533;&#65533;&#65533;&#65533;&#65533;&#65533;&#65533;&#14278;&#65533;&#65533;&#1895;&#1898;"&#65533;&#65533;&#65533;&#810;&#65533;&#391;&#65533;&#65533;&#65533;&#65533;&#1898;6&#65533;&#1883;&#65533;&#65533;&#65533;&#1898;&#65533;&#65533;&#65533;&#65533;!&#65533;NETSCAPE2.0!&#65533;XMP DataXMP<?xpacket begin="&#65279;" id="W5M0MpCehiHzreSzNTczkc9d"?> <x:xmpmeta xmlns:x="adobe:ns:meta/" x:xmptk="Adobe XMP Core 5.6-c067 79.157747, 2015/03/30-23:40:42        "> <rdf:RDF xmlns:rdf="http://www.w3.org/1999/02/22-rdf-syntax-ns#"> <rdf:Description rdf:about="" xmlns:xmpMM="http://ns.adobe.com/xap/1.0/mm/" xmlns:stRef="http://ns.adobe.com/xap/1.0/sType/ResourceRef#" xmlns:xmp="http://ns.adobe.com/xap/1.0/" xmpMM:OriginalDocumentID="xmp.did:72b74e90-0785-46da-92f3-c37f40073d12" xmpMM:DocumentID="xmp.did:97CCBEB2CA0311E5B5CDD5D63AD1D5CB" xmpMM:InstanceID="xmp.iid:97CCBEB1CA0311E5B5CDD5D63AD1D5CB" xmp:CreatorTool="Adobe Photoshop CC 2014 (Macintosh)"> <xmpMM:DerivedFrom stRef:instanceID="xmp.iid:f4b4ec08-2e9c-4d50-a23f-cfef57086193" stRef:documentID="xmp.did:72b74e90-0785-46da-92f3-c37f40073d12"/> </rdf:Description> </rdf:RDF> </x:xmpmeta> <?xpacket end="r"?>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&#65533;~}|{zyxwvutsrqponmlkjihgfedcba`_^]\[ZYXWVUTSRQPONMLKJIHGFEDCBA@?>=<;:9876543210/.-,+*)('&%$#"! 
	!&#65533;
&#65533;,&#65533;&#65533;&#65533;&#65533;&#65533;+&#532; "DX-&#65533;&#65533;qUZ&#65533;#VMS5POE&#65533;e&#65533;&#65533;&#65533;X&#65533;N&#65533;Uh&#65533;H&#65533;&#65533;\&#65533;h&#65533;&#65533;@,&#65533;&#65533;d&#65533;&#65533;A&#65533;&#65533;&#65533;:&#65533;&#896;&#65533;s@&#65533;e Q&#65533;81u&#65533;&#65533;(P&#65533;F&#65533;&#65533;&#65533;F&#65533;&#65533;eP&#65533;Bh&#65533;2$&#65533;,&#1649;b&#65533;jdH&#65533;)&#65533;pA&#65533;&#65533;+.&#65533;H&#65533;T&#65533;dk(&#65533;&#1254;&#65533;&#65533;t&#65533;$[&#65533;'&#65533;`&#65533;qL&#65533;&#65533;X&#65533;&#65533;&#65533;&#65533;&#65533;*K5ng&#925;[U&#65533;T&#65533;&#65533;&#65533;*&#65533;T"&#65533;g&#65533;&#65533;&#1520;c2&#1728;&#65533;@&#65533;&#65533;*
&#65533;h&#65533;&#65533;&#1834;
&#65533;*t&#65533;8qb&#521;9E&#65533;n&#1982;w+j&#65533;&#65533;&#65533;&#65533;&#65533;Yk&#65533;C#G&#1977;&#65533;&#65533;&#65533;m&#65533;&#65533;&#65533;&#1319;G7&#65533;&#65533;&#65533;&#65533;&#65533;	1B&#65533;&#65533;y&#65533;0a&#65533;&#65533;-&#65533;"&#65533;&#65533;)b1v&#65533;rJ5~x&#65533;k&#65533;&#65533;&#65533;&#65533;@&#65533;&#1732;V8&#65533;&#65533;&#65533;Ex]yFB7&#65533;Y&#65533;&#776;#
R&#65533;&#536;&#65533;"&#65533;&V!H&#65533;i&#65533;&#65533;\&#65533;&#65533;"&#65533;o&#65533;&#65533;&#65533;&#1666;<b&#65533;P &#65533;@B&#65533;(&#65533;AB&#403;&#304;C&#65533;E&#65533;l&#65533;&#65533;&#65533;&#65533;&#65533;D&#65533;%'&#65533;&#65533;Z*&#65533;!k?bf5&#65533;rI#&#65533;&#65533;*&#65533;&#65533;&#65533;&#65533;&#65533;&#65533;9N&#65533;&#65533;K&#65533;P L&#65533;&#65533;&#65533;P=&#65533;&#65533;&#1314;M5*&#65533;[&#65533;&#65533;\&#1365;QS&#65533;&#65533;&#65533;.&#65533;tA5&#65533;&#65533;bD&#65533;&#65533;`&#65533;&#65533;@&#65533;8aT&#65533;&#65533;$&#65533;&#65533;&#65533;g&#65533;|6N+&#65533;u&#65533;*2&#65533;&#65533;fY&#65533;~0&#65533;m&#65533;&#65533;f&#1743;&#65533;&#65533;&#65533;o&#65533;&#65533;G &#65533;&#1563;*:&#65533;rZ&#65533;S$&#65533;&#65533;&#2039;&#65533;&#65533;&#541;v&#19382; x5 @&#65533;v&#65533;;&#65533;&#65533;;&#65533;&#65533;&#65533;&#65533;w&#65533;&#65533;G&#65533;&#65533;h&#65533;o&#65533;&#65533;X&#65533;&#65533;&#1814;.[dH5&#65533;&#65533;&#65533;r~$&#65533;|&#65533;&#65533;&#65533;t&#65533;a&#65533;&#65533;&#65533;&#65533;&#65533;7&#65533;S4|&#65533;iU&#65533;b&#1611;$&#472;"&#605;y&&#65533;&#65533;&#65533;&#65533;&#65533;&#65533;y&#65533;&#65533;# &#65533;H"&#65533;&#65533;&#65533;3 ;q&#65533;&#65533;S@&#65533;&#65533;&#65533;)&#65533;&#65533;E3&#65533;Y+&#65533;&#65533;&#65533;&#65533;\4"&#65533;G &#65533;&#65533;&#65533;"&#65533;&#65533;[&#65533;-?=H &#65533;&#1333;f&#65533;&#65533;h&#132;\&#65533;rK&#65533;<&#65533;'L&#65533;&#65533;AUP!&#65533;$|/&#65533;&#65533;X=Du&#65533;m&#65533;9HN&#65533;S&#65533;p&#65533;&#65533;&#65533;&#65533;&#65533;	&#65533;&#65533;&#65533;&#65533;l&#65533;&#65533;O<&#65533;yP&#43557;&#65533;:XP&#65533;&#10924;&#65533;&#65533;&#65533;&#65533;f&#65533;&#65533;cf-&#65533;&#65533;+&#65533;&#65533;Eb&#65533;&#65533;&#65533;&#65533;&#561;0&#817;&#65533;&#65533;[&#65533;&#65533;>&#65533;Sq&#65533;&#65533;-&#65533;&#65533;TCw&#65533;F&#1006;&#65533;&#65533;&#65533;&#65533;&#65533;v&#65533;&#65533;&#65533;&#65533;&#65533;&#65533;&#65533;&#65533;&#65533;&#1104741;*&#65533;_&#65533;s&#65533;jk&#65533;&#65533;&#65533;_&#65533;&#65533;&#65533;P=&#65533;&#65533;&#60974;x&#65533;u&#65533;&#65533;=2b&#65533;|&#65533;&#65533;<&#65533;-&#65533;	&#65533;&#65533;&#65533;Q&#65533;&#65533;&#65533;hF&#65533;&#65533;&#1676;&#65533;&#23619;&#65533;
#&#65533;&#65533;&#65533;Lx&#65533;a=&#65533;&#65533;U&#65533;`0&#65533;*Px&#65533;&#65533;bK&#65533;&#65533;4&#65533;-&#65533;HB+&#65533;Qbl#WR&#65533;(&#65533;zb&?tD&#65533;&#65533;6&#65533;UG8bf&#65533;&#65533;&#65533;"0RM&#65533;k&#65533;&#65533;&#276;41&#65533;d&#65533;&0&#65533;Lv@&#65533;T&#65533;&#65533;&#65533;K` 	&#65533;&#65533;OK(7G&#65533;o.&#201;TqU&#65533;*&#65533;&#65533;5c&#65533;&#65533;kq&#65533; &#65533;s&#65533;&#65533;L%&#65533;)l&#65533;4&#65533;&#65533;2$)&#65533;&#65533; C"&#65533;"&#65533;&#65533;L&#65533;&#65533;X&#360;
&#65533;#x&#65533;&#65533;&#65533;&#65533;Y&#65533;&#65533;]&#65533;&#219;V&#65533;&z&#65533;1@&#65533;&#65533;E&#65533;i&#65533;M&#65533;&#65533;!&#65533;&#65533;&#65533;Tlz&#65533;&#65533;&#65533;&#65533;E&#65533;&#65533;&#65533;&#65533;F&#65533;&#65533;&#65533;&#65533;&#1717;{&#729;;R&#65533;[0r&#65533;a$~pY&#1764;
D&#65533;H&#65533;JJv!2}i?r*B;&#65533;I&#65533;3&#65533;%&#65533;&#65533;sA&#65533;A&#65533;p$&#65533;&#65533;&#65533;GC&#65533;g>&#65533;&#65533;&#65533;31&#139;&#65533;X&#65533;@P&#65533;&#160;h&#65533;J&#65533;&#65533;$&#65533;	,&#65533;&#65533;&#65533;&#65533;:D&#65533;&#65533;&#65533;&#65533;!%mh&#65533;0&#65533; &#1812;&#65533;	&#65533;*"&#65533;cB<&#65533;x&#65533;&#65533;&#65533;&#10564;h&#65533;0a&#65533;&#65533;&#1408;O4&#65533;&#1569;u1&#520;&#65533;0&#65533;3&#65533;&#65533;B&#65533;XD&#65533;Fd&#65533;(U&#65533;+&#65533;&#65533;7b&#65533;&#65533;.&#65533;&#65533;<=N	&#65533;T4&#65533;&#65533;nc&#65533;n&#65533;"*&#65533;&#65533;M&#65533; &#65533;&#65533;T&#65533;&#65533;2&#65533;&#65533;^&#65533;.u&#65533;{&#65533;T'&#65533;N&#65533;&#65533;&#65533;&#65533;&#65533;D+N!&#65533;&#65533;&#65533;&#65533;&#65533;&#65533;u|&#65533;yV&#65533;>&#65533;q&#65533;&#65533;&#65533;&#65533;*&#65533;$`&#65533;`&#65533;6&#65533;&#65533;&#65533;K]s&#1528;di&#65533;hv^&#65533;\M&#65533;<&#392;@&#65533;".&#65533;&#65533;&#65533;&#1710;i&#65533;l&#65533;h&#65533;&#2012;1*&#65533;-&#65533;&#65533;&#65533;&#65533;&#65533;%&#65533;pO&#65533;&#65533;&#65533;&#363;&#65533;&#65533;&#65533;&#65533;&#65533;&#225;&#65533;3X&#65533;q 2a&#65533;
&#65533;&#65533;&#65533;&#65533;u&#65533;&#65533;<&#65533;&#65533;hB&#65533;	&#65533;y&#454;5&#65533;&#65533;B
&#65533;^"&#65533;p!e&#65533;M&#65533;&#65533;&#65533;JD	&#65533;`&#65533;&#65533;E@b&#65533;&#65533;&#65533;/&#65533;&#65533;:&#65533;&#65533;&#65533;&#65533;&#65533;A&#65533;&#65533;&#65533;&#65533;~&#65533;
FH&#65533;.B&#65533;;K&#65533;&#65533;78&#65533;2&#65533;! &#65533;@>&#65533;&#65533;&#65533;06&#65533;&#65533;&#65533;.&#65533;&#65533;&#1783;P&#65533;&#65533;&#65533;E&#65533;-&#1480;&#65533;&#65533;&#65533;8&#65533;&#65533;y&#65533;U,`k&#65533;
&#65533;y&#65533;&#65533;&#65533;&#65533;&#65533;Ma&#65533;&#65533;9&#65533;u&#65533;&#65533;&#65533;8&#65533;J&#65533;FV&#65533;&#65533;z&#1275;E&#65533;[7r&#65533;+7v&#65533;&#65533;&#65533;6&#65533;&#65533;&#65533;&#65533;-B&#65533;&#65533;&#65533;z&#65533;%&#65533;j&#65533;3&#65533;&#65533;&#65533;b@&#65533;:&#65533;y&#65533;q-&#65533;\&#65533;r&#65533;&#65533;&#65533;U&#65533;&#65533;&#65533;&#65533;fm&#65533;\&#65533;(&#65533;2,&#65533;&#65533;&#65533;Z&#65533;7&#65533;&#65533;m&#65533;qwD&#65533;]&#65533;'&#65533;n&#65533;&#65533;&#65533;&#65533;&#611;@'&#65533;%(v&#65533;;&#65533;Uw7&#65533;.&#65533;&#65533;DpB&#65533;&#65533;LA&#65533;PG&#1755;&#65533;&#65533;&#65533;!F&#65533;'D&#65533;&#65533;b&#65533;L&#65533;y&#65533;&#65533;L&#65533;v&#65533;V&#65533;e&#65533;&#65533;&#65533;h&#65533;&#65533;&#65533;6&#65533;;3&#756;v&#65533;jF*&#65533;`)&#65533;j&#65533;a&#65533;&#65533;w<&#65533;4&#965;&#65533;Uy&#65533;qw	/w&#65533;&#65533;C&#11783;:r,&#65533;&#65533;&#65533;`$&#65533;&#65533;&#65533;&#65533;L7F&#65533;&#65533; &#435;#&#65533;&#65533;4&#65533;[Y'a&#65533;&#65533;&#65533;p&#65533;&#685;(&#65533;&#65533;"&#65533;(Bx&#65533;&#65533;&#65533;8|8&#65533;=y&#65533;;&#65533;8&#65533;&#65533;h&#65533;&#65533;&#1173;&#65533;W&#65533;v&#65533;&#65533;'&#65533;T&#65533;&#65533;&2K\&#65533;&#65533;&#65533;8&#65533;yN&#65533;r&#65533;&#65533;^&#65533;&#65533;&#65533;&#65533;&#65533;&#65533;&#65533;cW&#65533;bO&#65533;&#65533;&#65533;&#1370;k&#65533;&#65533;&#65533;iv&#65533;oZ&#65533;&#65533;W&#65533;&#65533;e&#65533;t&#65533;&#65533;X&#65533;&#65533;&#65533;[Q&#65533;&#65533;&#65533;&#65533;&#65533;.wSH&#65533;&#65533;&&#65533;&#65533;Z&#65533;&#65533;w&#65533;&#65533;)T&#65533;&#1477;WZ|&#65533;=&#65533;&#65533;&#65533;3<G&#65533;;&#65533;&#65533;_&#65533;'&#65533;&#65533;4&#65533;v&#65533;x&#65533;&#65533;&#65533;6&#65533;m&#65533;&#65533;&#65533;&#65533;&#65533;;&#65533;;&#65533;-Q&#65533;P!&#65533;&#65533;$&#65533;&#65533;&#65533;$|[&#1836;&#65533;0!\[&#65533;rKqri&#65533;&#65533;.&#65533;&#65533;&#65533;&#65533;&#487;&#65533;=&#65533;&#65533;&#65533;&#65533;clE&#65533;@T~&#65533;&#65533;&#65533;&#8772;}O#&#65533;&#65533;h&#65533;S&#65533;r&#65533;e&#65533;&#65533;&#65533;J&#65533;C&#65533;&#65533;c&#65533;&#65533;&#65533;<&#65533;&#65533;&#65533;&#1091;&#65533;&#65533;#]4&#65533;_&#626;&#65533;j&#65533;g/M&#65533;&#65533;&#65533;F>&#65533;s&#65533;T&#65533;&#65533;S&#65533;&#65533;N&#65533;zh!AM&#65533;gh&#65533;&#65533;&#65533;&#65533;Q7u&#65533;p&#65533;&#65533;&5&#65533;PS@&#65533;&#65533;ib'&#65533;&#65533;>&#65533;/&#65533;zB?&#65533;&#65533;u&#65533;&#65533;u%]?CB&#65533;&#65533;P68Qw&#65533;].&#65533;w&#65533;&#65533;w&#65533;%1
B&#65533;2s&#65533;p&#65533;px&#65533;&#65533;{J&#1540;K&#65533;&#65533;&#65533;&#65533;4&#65533;Gl&#65533;&#65533;x&#65533;&#65533;A[P&#65533;_&#65533;5 &#65533;&#65533;&#1414;`&#65533;&#65533;y&#65533;&#65533;D<#z&#65533;&#65533;Dh&#65533;`&#65533;`V&#65533;9{&#65533; &#65533;&#65533;&#65533;&#65533;&#65533;&#65533;H&#65533;S&#65533;!A&#65533;	Q-&#65533;&#65533;&#65533;&#65533;K]&#65533;U&#65533;&#65533;C&#65533;&#65533;J&#65533;5&#65533;!&#65533;&#65533;&#65533;1&#65533;	Q"1-&#65533;|&#65533;q#&#65533;
k"&#65533;B&#65533;	&#65533;Af&#65533;r:&#65533;&#65533;G&#65533;@
&#65533;&#65533;&#65533;$&#65533;&#65533;Y&#65533;S?31&#65533;&#65533;&#65533;?&#65533;F	F&#65533;&#65533;!K&#65533;`&#65533;d/>&#65533;&#344;/,&N&#65533;2&#65533;V+&#65533;0Hu&#65533;c&#65533;&#65533;&#65533;MB'&#65533;&#65533;&#65533;'&#65533;D&#65533;&#65533;_&#65533;m&#65533;m&#65533;&#65533;4L&#65533;@&#65533;Wg&#65533;&#4517;h&#65533;&#65533;D!TB&#65533;&#65533;Ph&#65533;&#65533;&#65533;f.`&#65533;&#1973;&#65533;&#1603;+&#65533;l&#65533;63&#65533; 3)g&#65533;0q&#65533;V&#65533;&#65533;&#65533;g&#1648;&#65533;&#65533;P&#65533;Er&#65533;VT"%R&#65533;EY&#65533;EZ&#65533;A&#65533;&#65533;(&#65533;.dS&#65533;s&#65533;&#65533;&#65533;3&#65533;&#65533;&#65533;&#65533; z&#65533;g&#65533;&#65533;7&#65533;&#65533;0U&#65533;8&#1363;&#65533;&#65533;&#65533;p	1taD&#65533;`V&#65533;0	/]&#65533;4&#65533;&#1045;&#65533;!4&#65533;&#65533;&#65533;&#65533;&#65533;Y&#65533;&#65533;KpZ&#65533;&#65533;:&#65533;&#65533;q+Seu&#65533;+&#65533;Q+&#65533;`&#65533;8&#65533;{&#65533;E/&#65533;Z&#65533;&#65533;D&#65533;&#65533;	&#65533;@m&#65533;&#65533;+&#65533;&#65533;&#65533;&#65533;&#40064;&#65533;&#65533;?8&#65533;/&#65533;&#65533;N~/&#65533;b&#65533;&#65533;S&#65533;Z5@&#65533;=d&#65533;&#65533;h&#65533;a+Q&#65533;&#65533;&#65533;&#65533;C?&#65533;hF&#65533;	&#65533;&#65533;D&#65533;>5&#65533;t&#65533;&#65533;&#65533;&#65533;`&#403;<Y&#65533;)&#65533;.&#65533;&#65533;&#65533;&#65533;&#65533;&#65533;&#65533;3&#65533;@](d&#65533;.&#65533; &#65533;i&#65533;&#65533;Q&#65533;u&#65533;&#65533;	&#65533;&#65533;&#65533;&#65533;,W&#65533;&#65533;p&#65533;@a9?&#65533;&#65533;&#1028;A&#65533;`&#65533;^&#65533;&#65533;iOxx&#65533;4&#65533;f2l!UT&#65533;_4]/&#65533;&#65533;&#65533;.K&#65533;De&#65533;m7&#595;a(`&#65533;&#65533;&#65533;&#65533;rX&#65533;T&#65533;E&#65533;
&#65533;&#65533;p&#65533;FI&#65533;&#65533;&#65533;&#646;&#65533;&#65533;b&#65533;&#65533;&#1696;#&#65533;:&#65533;F6)Hz&#65533;7&#65533;Kb&#65533;q0J&&#65533;&#65533;H=&#65533;&#1108;&#65533;P&#65533;'&#65533;4&#65533;}U&#65533;&#65533;
3"&#65533;&#65533;&#65533;!&#65533;&#12799;I&#65533;&#65533;1&#65533;Tz&#65533;&#65533;&#65533;`&#65533;&#65533;&#65533;
&#65533;0
d`&#65533;0&#65533;&#403;&#65533;&#65533;D&&#65533;&#65533;&#1172;k&#65533;&#65533;&#65533;P&#65533;~&#65533;&#65533;A&#65533;4&#65533;?&#65533;&#65533;-&#65533;01&#65533;&#65533;r&#65533;3O&#65533;	&#65533;[&#65533;&&#65533;&#65533;h&#65533;fh&#65533;&#65533;T	w!'N&#65533;&#65533;&#65533;t&#65533;&#65533;l&#65533;&#65533;&#65533;)&#65533;&#65533;&#65533;&#65533;&#65533;&#65533;3&#65533;pj&#65533;&#65533;	&#65533; &#65533;&#65533;&#65533;P.p&#793;&#65533;&#65533;&#65533;&#65533;k`Q"&#65533;&#65533;w~
&#65533;2&#65533;&#65533;"&#65533;&#65533;&#65533;&#65533;A&#286;&#65533;&#65533;&#65533;&#65533;&#65533;&#65533;&#1617;&#65533;yC$_')R&#65533;[&#65533;&#65533;P&#65533;&#65533;I&#65533;o2&#65533;&#65533;ySh(&#65533;&#65533;3&#65533;&#65533;	&#65533; &#65533; &#65533;I`F0&#65533;Y&#65533; @[&#65533;Ip(=P&#65533;8&#65533;"B`e
&#65533;&#65533;&#65533;&#65533;&#65533;&#1872;_&#65533;c9&#65533;&#65533;n&#65533;S&#65533;p&#65533;&#65533;&#65533;3&#65533;ao&#65533;	&#65533;r\&#65533;&#65533;Y0&#65533;L]&#65533;8&#65533;&#65533;O&#65533;&#65533;&#65533;la&#65533;H&#65533;*&#65533;M&#65533;!&#65533;&#1330;&#65533;w{&#65533;Bz&#65533;R&#1969;m&#65533;&#65533;9&#65533;&#65533;0&#65533;&#65533;j&#174950;d:
&#65533;`&#65533;&#65533;&#65533;&#65533;&#65533;&#65533;q&#65533;&#65533;HM&#65533;3<&#65533;3MT&#65533;K&#65533;z&#65533;&#65533;9	~P&#65533;&#65533;8	4cCnRo&#65533;&#561;&#65533;8&#65533;q&#65533;&#65533;a&#65533;&#65533;&#1690;v&#65533;j&#65533;&#65533;p&#723;<S&#65533;&#65533;Z&#65533;&#1369;&#65533;&#65533;&#65533;:&#65533;&#65533;&#65533;
B9y&#65533;&#65533;:&#65533;0&#65533;+&#65533;]&#65533;z&#65533;h&#65533;&#65533;&#65533;y&#65533;6H&#65533;8( &#65533;@&#65533;D
&#65533;&#65533;&#65533;&#65533;&#65533;&#65533;&#65533;&#65533;&#65533;A"&#1081;"&#65533;&#65533;&#65533;&#65533;&#65533;&#65533;&#65533;Z&#65533;]&#65533;]i&#65533;&#65533;zp&#65533;&#65533;fP`&#65533;&#65533;&#65533;	& &#65533;&#65533;	5&#65533;'&#1526;K&#65533;&#65533;Z&#1702;tj&#65533;N4&#65533;s
&#65533;&#65533;&#65533;@&#65533;7 &#1070;&#65533;&#65533;Q&#65533;&#65533;I&#65533;F
`&#65533;&#65533;[^&#65533; &#65533;&#65533;&#65533;&#65533;	&#65533;&#65533;&#65533;&#65533;_&#65533;&#65533;&#65533;&#65533;&#373;OD&#65533;&#65533;_&#710;&#65533;Us&#914;&#65533;&#65533;&#65533;&#65533;;&#65533;E&#524;)g&#65533;&#65533;=&#65533;&#65533;G&#65533;&#65533;D&#65533;&#65533;&#65533;D&#65533;m&#65533;I
&#65533;&#65533;&#65533;&#65533;&#65533;&#65533;.&#65533;&#65533;P&#65533;&#65533;&#65533;;;
&#65533;&#425;&#65533;Y&#65533;i&#65533;&#65533;&#65533;&#550;O&#65533;#&#65533;&#65533;'(&#65533;&#65533;zjI&#65533;&#65533;&#65533;e}&#65533;tO&#65533;Bnr8&#65533;#&#65533;`!1&,&#65533;&#65533;&#65533;&#65533;h&#65533;m&#1370;&#65533;9	B T&#65533;B<&#65533;B<&#65533;&#65533;9&#65533;+&#65533;&#65533;+tP&#65533;UQu&#65533;&#65533;v&#65533;]u& &#65533;?&#65533;&#65533;@d&#65533;&#65533;&#65533;&#683;&#65533;&#65533;$$&#65533;&#65533;&#65533;{G&#65533;&#65533;@]Y&#65533;]&#65533;&#65533;m&#65533;nl&#65533;&#65533;&#644;&#1392;4%i&&#65533;Kl`l[&#65533;	&#65533;&#65533;A@C&#65533;&#65533;&#65533;&#65533;&#65533;&#65533;&#65533;&#65533;:&#65533;`a&#65533;&#65533;&#65533;&#2882;&#65533;&#65533;&#65533;V1X&#65533;&#65533;&#43940;&#65533;
&#65533;&#65533;&#65533; &#65533;,B&#65533;&#65533;~&#65533;&#65533;l&#65533;&#65533;p&#65533;p 
Y0+p3&#65533;&#65533;&#65533;H&#65533;&#65533;v<S&#65533;&#65533;"g&#65533;E&#65533;&#1905;&#65533;&#65533;x&#65533;4&#65533;3&#65533;&#376;j&#65533;&#65533;g.[&#65533;#&#65533;&#65533;33&#65533;mr*&#65533;iXg&#65533;:K'&#1395;tB'&#65533;V';H	)&#931;B9&#65533;&#65533;>&#65533;&#65533;Y`i&#65533;&#65533;&#65533;&#65533;&#65533;]&#65533;bC&#65533;9|&#65533;&#65533;&#65533;9&#65533;&#65533;&#65533;&#65533;N&#48444;:&#65533;&#65533;&#65533;&#1402;3&#65533;
4`Z^&#65533;&#65533;w&#1371;	&#65533;+&#65533;&#65533;&#65533;&#258;y&#65533;fJ^8&#65533;&#299;@&#65533;&#65533;&#1131; &#65533;5
-D&#65533;	&#65533;B'&#65533;BU&#65533;
$t&#65533;&#65533;5&#65533;&#65533;R3d&#65533;2&#65533;&#65533;&#65533;5P8&#1913;f&#65533;f|&#65533;p&#65533;p&#65533;&#65533;D&#65533;F}&#65533;E]&#65533;&#65533;@1&#65533;&#65533;&#65533;E&#65533;w&#65533;&#65533;&#65533;&#65533;&#65533;F{rNN&#65533;.Kd&#575;&#65533;B_,&#65533;&#1040;a&#65533;\2J	&#65533;)&#65533;&#65533;_&#65533;&#65533;&#65533;+&#65533;Y2&#65533;&#65533;&#738;&#65533;&#65533;&#65533;{&#65533;A&#65533;&#1054;&#1749;&#65533;0`&#65533;&#1359;&#65533;&#65533;&#65533;9&#65533;&#65533;l&#1042;-&#65533;&#65533;&#786;&#875;X&#65533;{L`{&#811;&#1230; ;#&#65533; &#65533; &#1698;=&#65533;&#65533;&#805;!&#65533;
p&#20227;&#65533;\&#65533;	y&#65533;6&#65533;Q0&#65533;"&#65533;&#65533;&#65533;&#65533;&#65533;:&#65533;&#65533;&#65533;-&#65533;~l&#1694;&#65533;&#65533;&#65533;&#65533;&#65533;&#65533;&#65533;&#65533;`^;#&#65533;&#65533;&#65533;&#65533;@&#65533;\&#65533;&#65533;  $&#65533;)B&#65533;&#65533;-B&#65533;i&#65533;L&#65533;~L&#65533;&#65533;&#65533;&#65533;&#65533;&#65533;&#65533;&#65533;&#65533;&#65533;&#65533;&#1155;&#65533;	,&#65533;&#65533;&#65533;&#65533;&#65533;-&#65533;r&#65533;B&#2032;B&#1984;&#65533;&#65533;&#65533;&#65533;&#65533;&#1040;&#65533;w&#65533;3&#486;&#1141;3@332&#65533;"&#65533;P<pq&#1503;^Z&#65533;[&#65533;&#65533;%&#65533;<]EA&#65533;&#65533;$L&#65533;&#65533;q&#65533;$&#65533;yp&#65533;;&#65533;&#65533;&#65533;'^l&#65533;&#65533;x&#65533;&#65533;=&#65533;K&#65533;`&#65533;&#65533;7E&#65533;&#65533;&#65533;&#65533;Dg&#65533;&#527;L
&#65533;&#65533;f&#65533;7&#65533;&#65533;&#814;&#65533;o&#65533;&#65533;UP&#65533;&#65533;J&#65533;&#65533; &#65533;&#65533;&#65533;&#65533;&#65533;&#65533;&#65533;&#65533;&#65533;Ul&#65533;&#65533;&#65533;&#65533;&#65533;&#65533;&#65533;&#65533;&#1929; &#65533;-&#65533;&#65533;&#65533;&#65533;	h&#65533;&#65533;n>&#65533; &#65533;&#65533;P&#65533;u&#65533;	x&#65533;&#65533;l&#65533;&#65533;l>&#65533;&#65533;&#65533;&#65533;4&#65533;&#65533;&#65533;&#65533;
&#65533;P&#65533; &#65533;n&#65533;&#65533;&#65533;	&#65533;&#65533;&#65533;&#65533;
&#65533;&#65533;&#65533;&#65533;]&#65533;	&#65533;'^&#65533;&#65533;K^l&#65533;&#65533;	^n&#65533;^n&#65533;&#65533;&#65533;&#65533;&#65533;&#65533;&#65533;&#65533;m&#65533;`&#65533;2&#65533;h&#65533;&#65533;&#65533;`&#65533;&#65533;&#489;&#65533;
&#65533;&#65533;&#65533;>&#65533;&#65533;&#65533;&#65533;&#65533;&#65533;in&#65533;&#65533;&#65533;&#65533;&#65533;&#65533;&#65533;&#65533;)d&#65533;&#65533;&#65533;"&#65533;&#65533;n&#65533;.&#65533;&#65533;&#65533;&#65533;&#65533;&#65533;&#1550;&#65533;K&#61246;&#65533;&#65533;&#65533;&#65533;&#65533;&#65533;&#65533;&#65533;&#65533;&#65533;&#1182;&#65533;(&#65533;&#1167;&#65533;&#65533;&#65533;8&#65533;D&#65533;&#65533;DB%&#65533;&#1029;&#65533;&#65533;&#65533; &#65533;&#65533;&#65533;&#65533;+&#65533;&#65533;&#65533;&#65533;&#1072;&#65533;&#65533;&#65533;&#65533;3&#65533;&#65533;&#288;<_&#65533;6&#65533;$F&#65533;H&#65533;&#65533;&#65533;&#65533;&#65533;x&#65533;&#65533;&#65533;6RO&#65533;nxS&#2017;&#65533;&#65533;&#65533;y=w&#65533;[&#65533;;&#65533;37)&#65533;P&#65533;V&#65533;&#65533;&#65533;&#65533;PD~&#65533;E@&#65533;&#65533;I@i&#65533;&#65533;C&#65533;B&#65533;	[Q&#65533;
&#65533;0&#65533;&#65533;;&#65533;&#65533;&#65533;"&&#65533;&#65533;np]Y&#65533;&#65533;&#65533;&#65533;&#65533;&#65533;&#65533;k&#65533;&#65533;&#65533;&#65533;&#65533;&#65533; &#65533;>&#65533;&#65533;&#65533;n&#65533;&#65533; &#65533;>&#65533;x>.&#65533;r&#65533;w&#65533;&#65533;q&#65533;&#65533; &#65533;pb0&#65533;&#65533;&#65533;&#65533;N&#65533; ~&#65533;3&#65533;&#65533;b&#65533;jN^q&#65533;P&#65533;^&#65533;&#65533;^&#65533;&#65533;&#65533;&#65533;&#65533;&#65533;&#37675;&#1118;&#65533;&#65533;&#65533;&#65533;?&#65533;lo&#65533;%&#65533;0?&#65533;&#65533;&#65533;&#65533;&#65533;&#65533;&#65533;&#65533;&#65533;&#65533;>&#65533;p&#65533;&#65533;&#65533;&#65533;&#65533;&#65533;&#65533;&#65533;&#65533;&#65533;/p&#65533;&#143;&#65533;&#65533;&#65533;e&#65533;&#65533;&#65533;&#65533;&#65533;&#65533;&#65533;&#959;&#65533;&#65533;&#65533;&#65533;&#671;&#65533;&#65533;&#65533;&#65533;e&#65533;&#65533;&#65533;&#65533;&#65533;&#65533;3&#65533;&#65533;>3&#65533;4&#65533;*Px&#65533;c&#65533;$&#65533;	&#65533;&#65533;7=]9P'D&#65533;P&#65533;yTP8}&#65533;9&#65533;&#65533;&#65533;&#65533;&#65533;@&#65533;bB&#65533;`&#65533;l&#65533;	b&#697;A&#65533;&#65533;2h&#65533;&#65533;&#65533;B&#65533;&#65533;&#65533;9&#65533;&#65533;F&#65533;&#65533;&#65533;&#65533;>J&#65533;&#549;&#65533;.-!bAK&#65533;/Ak&#65533;	Z4
(&#65533;B&#65533;J>&#65533;9&#65533;&#65533;&#65533;4&#65533;&#65533;*&#65533;jY(Qr&#65533;MQ&#65533;8$Au&#65533;&#764;&#65533;&#65533;&#65533;`B&#65533;[O&#65533;&#65533;&#65533;rJH;!Y&#65533;&#65533;&#65533;&#65533;i&#65533;D&#65533;L6&#65533;i&#65533;&#65533;&#1152;><&#65533;&#65533;&#65533;&#65533;%G&&#65533;e&#65533;&#65533;&#65533;&#65533;&#65533;&#65533;&#928;='"&#65533;t&#65533;"&#65533; S&#65533;&#595;&#65533;O&#65533;>&#65533;&#65533;&#65533;h&#65533;&#65533;&#65533;&#65533;&#65533;^0k&#65533;&#65533;&#1820;@C&#65533;&#65533;&#65533;&#65533;&#65533;O,g&#65533;&#65533;E&#65533;%.X&#65533;&#65533;`&#45365;c'&#65533;&#1713;&#65533;A&#65533;@&#65533;&#65533;g&#65533;
6+d&#65533;&#65533;v&#65533;{&#65533;"&#65533;u?&#65533;&#65533;&#65533;&#65533;m&#65533;&#65533;o&#65533;&#65533;mV&#65533;&#65533;&#714;-&#65533;*&#65533;&#65533;&#65533;&#65533;O&#65533;,@#dPB
&#65533;&#65533;PO&#65533;0F8D&#65533;1&#65533;d&#65533;-D&#65533;DH@cE4&#65533; !F&#65533;&#65533;&#65533;F&#65533;H&#65533;&#65533;0q&#65533;@&#65533;&#65533;VY`&#65533;Ly&#65533;&#65533;A&#65533;B#
&#65533;f&#65533;&#65533;&#65533;0&#65533;&#65533;&#65533;&#65533;F&#65533; &#65533;p&#65533;&#65533;&#65533;&#65533;&#65533;"&#65533;@&#65533;&#65533;_2&#256;@DR&#65533;B&#65533;&#65533;&#65533;R&#65533;DH&#65533;&#593;LV&#65533;&#65533;&#65533;\&#65533;O&#65533;&#65533;&#65533;&#65533;&#65533;&#65533;bR&#65533;&#65533;$JH&#65533;D&#65533;0&#65533;&#65533;&#65533;&#1200;j*L/&#65533;&#65533;&#65533;&#65533;&#65533;&#65533;e&#65533;Y&#65533;]&#65533;&#65533;<&#65533;A&#65533;GX{i/w&#65533;&#65533;@&#65533;&#65533;Al),;&#65533;<&#65533;&#772;&#65533;&3l&#65533;*Sv&#65533;e&#65533;3h9{&#65533;Y&#65533;D&#849;"F&#65533;4HI&#65533;2&#65533;T&#65533;d&#65533;V&#65533;&#65533;7&#1796;\	&#65533;&#65533;nIqHpa&#65533;&#65533;c&#65533;{&#65533;eQ&#65533;&#65533;[&#65533;&#65533;Y&#65533;&#65533;&#65533;X&#65533;3&#65533;HN!f&#65533;&#65533;Ho&#65533;_&#65533;&#65533;/>&#65533;&#65533;O?&#65533;&#65533;&#65533;&#65533;=v&#65533;?&#65533;$&#65533;&#65533;&#65533;0e&#65533;&#65533;&#65533;@Yfye&#65533;)t&#65533;B&#65533;&#65533;&#65533;p&#65533;q&#65533;&#65533;2)&#65533;&t&#65533;&#1101;}&#65533;F&#65533;Pd=&#65533;&#65533;&#65533;&#65533;L&#65533;.&#65533;z&#65533;yT&#65533;&#65533;Yb)&#65533;D&#65533;)&#65533;a&#65533;&#65533;H&#65533;Hh!M&#65533;&#65533;&#65533;&#65533;j&#65533;1&#65533;&#65533;&#65533;&#65533;&#65533;&#65533;1&#65533;&#65533;#E&#65533;D&#65533;&#65533;&#65533;$&#65533;&#65533;[&#65533;&#65533;&#65533;&#65533;&#65533;D&#65533;L&#65533;&#65533;&#65533;&#65533;?&#65533;!E&#65533;A!P&#65533;
>&#65533;&#65533;&#65533;o&#65533;Fe&#65533;&#65533;&#65533;p&#65533;&#65533;gL&#65533;V&#65533;/&#65533;HD&#65533;9L&#65533;&#65533;-<&#1583;&#65533;&#65533;&#65533;&#65533;^d&#65533;&#65533;w&#65533;QG[jH&#65533;j&#65533;1b&#65533;&#65533;c&#65533;,Yg&#65533;&#65533;&#65533;3fC&#65533;v{&#65533;&#65533;[|&#65533;&#65533;&#65533;<B&#65533;c&#65533;OFCr&#65533;%&#21717;~d&#65533;O
w78yO&#65533;^&#65533;3&#65533;&#65533;&#65533;0&#65533;'&#65533;&#65533;&#1244;&#65533;&#65533;&#65533;&#65533;&#65533;vs0&#65533;8&#65533;;&#65533;0&#65533;:&#65533;&#65533;&#65533;5&#65533;
&#65533;Y&#65533;[&#65533;3&#65533;&#65533;c&#65533;OMB&#65533;%lJ>"&#65533;&#564;C&#65533;}P>&#65533;1&#65533;t<&#65533;A&#65533;&#65533;&#65533;-&#65533;&#65533;&#65533;&#65533;,&#65533;^&#65533;*&#65533;&#65533;&#1027;"d!&#65533;	&#65533;t&#65533;&#65533;42!&#65533;}BC@&#65533;t&#65533;&#65533;&#65533;&#65533;a_n@"&#65533;&#65533;&#65533;L&#65533;&#65533;&:B1&#65533; &#65533; &#65533;Y&#65533;"	M4b
[&#65533;&#65533;&#65533;&#65533;I&#65533;c&#65533;&#1753;&#65533;	U&#65533;m
1@D r&#522;&#65533;&#65533;z&#65533;&#913;&#65533;F&#65533;M&#65533;&#65533;&#65533;xp&#65533; 8&#65533;unQ.&#65533;&#65533;&#65533;&#65533;&#420;&#65533;OtN&#65533;&#65533;&#65533;F&#65533;&#65533;i*+&#65533;&#65533;&#65533;&#65533;@Z)&#65533;	&#65533;&#65533;&#65533;w&#65533;S&#65533;;&#65533; &#65533;R(&#65533;&#65533;F&#65533;e&#65533;&#65533;1&#1937;d&#65533;&#65533;g&#65533;-K{&#65533;&#65533;f7&#65533;&#65533;&#65533;a|&#65533;&#65533;Cf&#65533;-q&#65533;k&#65533;&#65533;&#65533;'&#65533;d&#65533;J"8$&#65533;W&#65533;&#65533;7&#65533;&#65533;^+"N&#65533;/|&#65533;&#65533;E&#65533;&#65533;&#65533;&#65533;s&#65533;&#65533;&#65533;&#65533;&#65533;pMa&#65533;&#65533;&#65533;<&#65533;h&#65533;W0@&#65533;&#65533;T&#65533;&#65533;F &#65533;&#65533;~&#65533;h#M&#65533;&#65533;&#8275;j@	&#65533;q&#65533;*F&#65533;&#65533;&#65533;`&#65533;&#65533;&#65533;s&#569;&#65533;&#65533;&#65533;/&#65533;&#889;PS8&#65533;&#65533;&#65533;&I&#65533;?&#65533;@^kP&#65533;R7j&#65533;&#65533;&#65533;&#65533;R&#65533;&#65533;&#65533;:&#1366;&#1396;:&#1176;"F&#65533;VR&#65533;&#65533;D@@&#65533;Z$/&#65533;&#65533;&#65533;&#65533;&#65533;&#65533;v&#65533;U&#65533;h<&#65533;W&&#65533;
(=&#65533;&#65533;G!&#65533;&#65533;h&#65533;&#65533;&#65533;kV&#65533;&#65533;&#65533;y&#65533;L&#65533;&#65533;Gp&#65533;&#65533;0v&#65533;FD &#65533;&#1544;E&#65533;&#65533;%qDnD&#65533;&#65533;L&#65533;O&#65533;p0SO&#65533;&#65533;O8&#65533;4&#65533;&#65533;&#65533;fJ&#65533;:p&#65533;&#65533;&#65533;9H&#65533;XA&#65533;&#65533;&#1330;&#65533;2&#65533;&#65533;&#65533;.&#65533;&#1659;v&#65533;&#65533;&#65533;&#65533;G7J&#65533;&#65533;&#65533;&#65533;&#65533;X^&#65533;VAS&#65533;N&#65533;2&#1572;&#65533;&#65533;>&#65533;Mo&#65533;&#65533;3 &#65533;8&#65533;@&#65533;&#65533;S\;&#65533;Ni&#65533;&#65533;v&#65533;&#65533;&#65533;&#65533;&#65533;&#65533;z&#65533;&#65533;&#65533;.&#65533;&#65533;q&#65533;%@49&#65533;i&#65533;
&#65533;a&#65533;&#65533;&#526;aC,&#65533;+&#65533;&#65533;&&#65533;&#1129;!^b&#65533;Dj&#65533;&#65533;D&#65533;<H&#65533;u&#65533;&#65533;&#65533;=A"-}c&#65533;&#65533;u&#65533;s3&#65533;&#65533;&#65533;zC&2&#65533;&#65533;&#65533; =c&#65533;&#65533;&#65533;&#65533;&#65533;2&#65533;q\\ZDg^&#65533;&#65533;&#65533;&#65533;&#65533;Q	&#65533;A&#65533;'^	&#65533;\e?UEj&#578;&#65533;X&#65533;&#65533;&#65533;H8,&#65533;&#65533;&#65533;E,R&#65533;S&#65533;p&#65533;z&#65533;-(!G&#65533;k]&#65533;&#1034;&#65533;Vaz&#65533;D:1&#65533;Jl&#65533;&#65533;&#65533;D,&#65533;!X&#65533;&#65533;&#65533;2\&#65533;m&#65533;
&#65533;#L&#65533;&#65533;e12Mh&#65533;&#65533;&#65533;AKAI@\&#65533;h&#65533;EL&#65533;&#65533;&#65533;Sw&#65533;:&#65533;&#65533;&#65533;H!a06&#65533;p&#65533;*4&#65533;&#65533;&#65533;&#65533;*&#65533;&#65533;&#65533;s&#65533;&#65533;;&#65533;pG;&#65533;q&#65533;(&#65533;&#65533;&#65533;^&#65533;D')o&#65533;#y&#755;&#65533;&C=m^O&#65533;&#65533;o&#65533;&#65533;&#65533;B\a|&#65533;3.H&#65533;&#65533;_&#65533;&#65533;&#65533;L&#65533;&#65533;,&#65533;y&#65533;&#65533;t&#65533;&#65533;&#65533;&#65533;Oy&#65533;&#65533;h	&#65533;|&#65533;&#65533;&#65533;D&#65533;&#65533;t\&#65533;D&#65533;&#65533;i~&#65533;(4&#65533;&#65533;&#65533;yL&#65533;&#65533;&#65533;A&#65533;Zp&#65533;M
&#65533;&#65533;&#65533; 0?&#65533;&#65533;&#65533;&#65533;'&&#65533;`&#65533;&#65533;(&#65533;@&#65533;&#65533;&#65533;&#65533;&#65533;s&#65533;&#65533;&#65533;(>a&#65533;1&#157;&#65533;&#65533;&#65533;-10&#65533;&#65533;&#504;2.&#65533;=&#65533;(:&#65533;e&#65533;&#65533;Q0}/&#65533;@VE&#65533;O&#65533;kpQM&#65533;Ze&#65533;&#65533;QC&#65533;8&#1161;R&#65533;&#65533;&#65533;&#409;n0&#65533;&#65533;&#65533;4&#65533;&#65533;&#65533;U3y&#65533;&#533;-T&#65533;Du&#65533;&#65533;8&#65533;&#65533;	t&#65533;U&#65533;D&#65533;&#65533;*&#65533;b&#65533;	G_c&#65533;&#65533;&#65533;i &#65533;&#65533;2&#65533;&#65533;KSh&#65533;&#65533;7?&#65533;&#65533;&#65533;qM?wgoA&#65533;U&#65533;d9&#65533;D&#65533;L&#65533;&#65533;G&#65533;&#65533;NjU+[i&#65533;`&#487;&#65533;
oy&#65533;]&#65533; &#65533;&#65533;e&#65533;&#65533;nW&#65533;S[&#462;&#65533;:J&#65533;&#65533;&#65533;`3A&#65533;&#312;&#65533;&#65533;&#65533;&#65533;&#65533;&#1772;gM&#65533;&#65533;&#65533;&#65533;67B&#65533;o&#65533;&#65533;I&#65533;&#65533;lA&#65533;Q&#65533;w6o&#65533;mt&#65533;&#65533;&#65533;&#65533;3&#65533;n&#65533;&#65533;&#65533;&#65533;&#65533;&#65533;|&#65533;&#65533;&#65533; &#65533;(&#65533;"&#65533;&#65533;&#48142;&#65533;I&#65533;E&#65533;2&#65533;&#336;&#65533;&#65533;?&#65533;&#65533;&#65533;SO&#65533;&#65533;;*#&#65533;&#65533;&#65533;&#65533;@&#65533;!9&#65533;&#65533;&#65533;&#65533;#&#65533;&#65533;&#65533;9&#65533;&#65533;(A@&#65533;@&#65533;9&#65533;&#65533;&#65533;&#1536;K&#65533;&#65533;J$L&#65533;&#65533;3&#65533;&#65533;k&#65533;IP&#65533;\&#65533;&#65533;&#65533;&#65533;0+&#65533;:&#65533;);K&#65533;&#65533;&#65533;	&#65533;&#65533;&#65533;&#65533;-&#65533;	&#65533;j&#65533;&#65533;Q&#65533;BZ&#65533;&#971;3P%&#65533;&#174;&#65533;
H&#65533;L&#65533;m&#65533;J&#65533;&#65533;=3&#65533;&#65533;&#65533;&#65533;3&#65533;&#65533;+D50&#65533;sH&#65533;c&#1121;e&#65533;&#65533;T&#65533;&#65533;&#65533;"&#65533;&#65533;&#65533;0&#65533;&#65533;&#65533;&#65533;`B&#65533;&#65533;K&#65533;(&#65533;&#65533;&#65533;c&#65533;K&#65533;&#1026;&#65533;;*&#65533;&#65533;&#65533;E&#65533;&#65533;&#65533;&#65533;&#65533;Ys&#65533;&#65533;"&#65533;&#65533;&#65533;&#65533;%&#65533;>&#65533;"&#65533;&#65533;n&#65533;Z qC &#65533;&#65533;Q0&#65533;X&f&#65533;xX0h(&#65533;
L&#65533;&#65533;H&#65533;&#904;&#65533;&#65533;[&#65533;F&#65533;&#65533;&#65533;&#65533;&#65533;s(&#65533;T&#515;&X?p[&#65533;&#65533;Y&#65533;?&#65533;+&#65533;&#65533;&#65533;7&&#65533;&#65533;&#65533;R2:H&#65533;|:&#65533;|&#1783;{b&#65533;&#65533;&#65533;&#65533;&#65533;&#65533;(Y8BP&#65533;&#776;bq&#65533;x
&#65533;(&#65533;&#65533;c&#65533;&#312;1&#65533;&#65533;S&#65533;@P8v	-<&#65533;&#65533;x &#65533;(&#65533;&#65533;&#65533;&#65533;&#65533;&#65533;X4O&#65533;At&#65533;&#65533;&#65533;&#65533;&#65533;Ij&#65533;&#65533;&#65533;&#65533;&#65533;&#65533;'&#65533;JP:&#65533;$J &#65533;\02&*&#65533;ss&#65533;4&#65533; &#65533;&#65533;,&#65533;1&#65533;&#65533;&#65533;7S&#65533;&#65533;A&#65533;&#65533;j`&#65533;&#65533;A&#65533;-X&#65533;&#65533;$5*1&#580;&#65533;&#65533;A&#1067;	&#1542;V&#65533;>#&#65533;B&#65533;&#65533;#&#65533;&#65533;&#65533;p&#65533;4)&#65533;JH&#65533;x&#65533;JP&#65533;&#65533;&#65533;Sx&#65533;x&#1029;&#65533;&#65533;<K\&#65533;5\&#65533;&#65533;@&#65533;v&#65533;$/&#65533;&#65533;Q&#65533;"+&#65533;o&#65533;U&#65533;=}d&#65533;&#65533;K-Z&#65533;&#65533;Z&#65533;=&#65533;&#65533;Z&#65533;&#65533;z&#65533;&#65533;!&#65533;&#65533;&#65533;&#65533;&#65533;GP8&#65533;"&#65533;``&#65533;i&#65533;&#65533;B&#65533;&#65533;g&#65533;&#65533;&#65533;&#65533;&#65533;L(&#65533;?O8C$	&#65533;&#65533;0$E8&#65533;&#46875;
&#65533;&#65533;)&#1042;&#65533;&#65533;NM&#65533;&#65533;j&#65533;&#65533;&#65533;&#820;&#65533;7&#65533;&#65533;
1&#65533;&#65533;&#65533;&#65533;&#65533;&#65533;&#65533;&#65533;&#65533;Y&#65533;&#65533;&#65533;&#65533;#-T&#65533;&#65533;{&#65533;&#65533;H &#65533;t&#65533;&#65533;K&#65533;&#65533;&#65533;8&#65533;&#65533;&#65533;&#65533;Xq&#65533;&#65533;&#65533;&#65533;[&#65533;&#65533;&#65533;&#65533;`8&#65533;d0&#65533;&#547;Z&#65533;&#65533;&#65533;H?&#65533;L&#65533;&#65533;q&#65533;&#65533;&#65533;z8&#65533;|&#65533;9&#65533;&#65533;&#65533;&#65533;&#65533;&#65533;M*&#65533;&#65533;&#65533;`@RP&#65533;&#65533;&#65533;K&#65533;&#65533;&#65533;#$&#65533;&#65533;R&#65533;$&#65533;&#65533;&#65533;(&#65533;&#65533;%&#1576;&#65533;&#65533;&#65533;c;&#65533;(&#65533;[&#65533;x&#65533; &#592;90&#65533;&#65533;&#65533;Sc&#65533;|&#65533;@H&#65533;&#65533;#&#65533;&#65533;&#65533;&#65533;3&#65533;&#65533;y&#65533;M&#65533;<&#65533;&#65533;&#65533;&#1707;&#65533;&#65533;&#65533;	&#65533;3&#65533;&#65533;*H&#65533;	0sP&#65533;X&#65533;&#65533;&#65533;EEFE&#65533;NhTAx&#65533;*&#65533;&#65533;x&#65533;O(&#65533;&#65533;EX7&#65533;&#65533;&#65533;:&#65533;&#65533;2&#65533;&#65533;&#65533;)N&#641;o&#65533;=K!-S5&#65533;&&#65533;Y&#65533;o&#65533;&#65533;&#65533;2"&#65533;&#65533;[0&#65533;&#48814;&#65533;&#65533;&#65533;&#65533;U&#65533;&#65533;5&#1496;&#65533;&#65533;iG&#1040;AG&#65533;&#65533;&#65533;(&#65533;+4ZX&#65533;7&#65533;&#65533;&#2016;&#65533;&#65533;I??8&#65533;9&#65533;&#65533;&#953;QM&#1029;)&#1029;LKW&#65533;+Qvp&#65533;7z&#65533;jh&#65533; &#65533;&#65533;:0w&#1337;&#65533;A&#65533;h&#65533;_ &#65533;&#65533;&#65533;)&#65533;D5&#65533;&#65533;%p&#65533;&#65533;B&#65533;	@~(,P&#65533;(m&#65533;h2&#65533;&#65533;`&#65533;&#65533;&#1538;s&#65533;f&#65533;&#65533;L&#65533;&#65533;+&#65533;&#65533;<8&#65533;8&#65533;H&#65533;0&#65533;&#65533;K?@&#65533;6&#65533;QAPQ8&#596;&#65533;&#65533;&#65533;&#65533;&#1616;&#65533;$&#65533;&#65533;J&#65533;82YV&#65533;&#65533;Q&#65533;s&#65533;&#65533;1&#65533;&#65533;<&#65533;"&#65533;<$t&#65533;x&#65533;&#65533;&#609;42&#65533;&#65533;&#65533;J&#65533;+&#65533;&#65533;,&#65533;
&#65533;z&#65533;&#65533;&#65533;"&#65533;&#65533;a&#65533;&#65533;&#65533;#&#65533;&#65533;&#65533;<8},?&#65533;SM0&#65533;j&#65533;&#65533;H&#65533;&#65533;&#243;<&#65533;;<&#65533;K?,<&#65533;4^&#65533;0p@<&#65533;#<d&#65533;Fd&#65533;\&#589;&#65533;q &#65533;S&#65533;&#65533;H&#65533;&#65533;H&#65533;&#65533;EHlX&#65533;O&#65533;&#65533;E&#65533;&#65533;+&#65533;&#807;&#65533;@&#65533;T&#65533;0-2&#65533;<E-&#65533;&#65533;D@&#65533;\&#65533;-&#65533;&#65533;
&#921;9Y&#65533;&#1549;&#377;.&#65533;&#65533;&#65533;]L&#65533;b&#65533;&#65533;&#65533;&#65533;#&#65533;I&#65533;g-c&#65533;Y&#1588;&#65533;&#65533;&#65533;&#65533;ry&#65533;&#65533;3&#65533;&#65533;&#65533;&#658;&#65533;>&#65533;&#65533;y&#65533;CZ,&#65533;0&#65533;/I&#65533;Y(&#65533;{%&#65533;pRhw&#65533;X&#65533;I&#65533;&#65533;(&#65533;&#65533;&#65533;&#65533;M2&#65533;D L}&#65533;&#65533;&#65533;- K&#65533;&#65533;"	&#1666;;&#65533;)8G&#65533;&#516;w&#65533;&#65533;&#65533;&#65533;&#65533;&#65533;&#65533;0)&#65533;&#65533;&#65533;!&#1115;&#65533;A&#65533;+A&#65533;&#65533;&#65533;&#65533;&#65533;&#65533;&#65533;&#65533;:&#65533;Z&#65533;&#65533;(&#65533;&#65533;&#1622;&#65533;&#65533;&#65533;@&#65533;&#65533;9&#65533;q&#65533;[&#65533;&#616;=&#161;tZ&#65533;&#65533;E9:&#779;&#65533;&#65533;Bh3&#65533;;&#65533;&#65533;k&#65533;&#65533;&#65533;&#65533;&#65533;./&#65533;"&#65533;&#1141;&#65533;&#65533;&#65533;&#65533;&#65533;|&#65533;&#65533;V&#65533;&#65533;#&#65533;&#65533;&#65533;X&#1028;X8cs&#65533;&#65533;&#65533;;m&#65533;&#65533;&#65533;=&#65533;&#65533;=&#65533;Hk(&#65533;Z&#65533;&#65533;B&#65533;&#65533;&#65533;u&#65533;&#65533;{&#65533;&#65533;&#65533;c&#65533;m&#65533;&#65533;&#65533;J&#65533;&#65533;^`&#65533;&#1030;TH&#65533;&#65533;\&#65533;$&#65533;&#65533;/&#1044;&#65533;T&#65533;&#65533;&#65533;&#65533;&#65533;j28EVS	Z&#65533;U&#65533;&#65533;Y&#65533;&#65533;&#65533;&#65533;E{I&#65533;&#65533;S^4&#65533;&#1871;&#65533;(.&#65533;Le&#65533;x
`i# i&#65533;&#65533;!&#65533;&#65533;]AK&#65533;	Ufb&#65533;
&#65533;&#65533;R%&#65533;&#65533;d6&#65533;d.&#65533;aN&#65533;&#65533;&#65533;&#579;<&#65533;&#65533; &#65533;v&#65533;V&#65533;[&#65533;s&#65533;&#65533;s)&#65533;&#65533;&#65533;&#65533;&#65533;&#65533;&#65533;&#65533;&#65533;=&#65533;1&#1024;2Pv.H&#65533;O-h&#65533;&#65533;`&#65533;&#65533; ?O&#65533;&#65533;7&#65533;&#65533;+&#65533;0&#65533;@&#65533;&#65533;&#65533;L&#65533;&#65533;F&#65533;a&#65533;F&#65533;8&#65533;&#65533;	+)&#65533;H[&#65533;&#65533;KB&#65533;&#65533;&#65533;&#65533;Kd&#65533;E&#65533;z4&#65533;&#65533;"&#65533;&#65533;&#65533;&#65533;#&#65533;&#65533;&#65533;b&#65533;<:"&#65533;\&#65533;&#65533;QA&#65533;E1&#65533;&#65533;&#65533;&#65533;&#65533;LY0/&#65533;&#65533;5&#65533;5&#65533;&#65533;h6&#65533;6&#65533;)	&#65533;V&#1530;]j&#65533;&#65533;S=&#65533;&#65533;,d&#65533;&#65533;35&#1587;AT&#65533;&#65533;&#65533;:&#65533;&#65533;&#65533;[\AD&#65533;&#65533;&#65533;&#65533;&#65533;5&#65533;&#65533;l&#65533;V &#65533;V&#65533;&#65533;p&#65533;&#65533;&#65533;6&#65533;-&#65533;&#65533;x::T&#65533;&#65533;{:&#1346;S&#65533;]a&#573;&#1690;&#65533;&#65533;B&#65533;&#65533;&#65533;5H&#65533;Kl&#65533;^l&#65533;f&#65533;&#430;&#65533;&&#65533;:,&#65533;&#65533;[&#65533;&#65533;3&#65533;I&#65533;&#65533;$P&#65533;&#65533;&#1764;&#65533;B&#65533;6&#65533;&#65533;+&#65533;&#65533;:&#65533;:L:=L&#65533;Q\&#65533;&#65533;&#65533;&#65533;&#65533;&#65533;&#65533;&#65533;{%W&#65533;)w&#65533;x&#65533;&#65533;&#65533;&#65533;$&#2000;y#*&#65533;&#65533;&#65533;X&#65533;&#65533;X&#65533;&#65533;&#65533;&#65533;&#65533;:PwV@&#65533;&#65533;&#65533;&#65533;&#65533;&#568;+&#65533;9&#65533;&#65533;&#65533;&#65533;@&#1547;&#65533;&#65533;8|@&#65533;L81&#65533;&#1227;&#65533;2I&#65533;vo&#65533;&#65533;3&#65533;a!M&#65533;c&#65533;&#65533;d&#65533;&#65533;#&#43529;&#65533;&#589;Tn49&#65533;u\&#65533;&#65533;p&#65533;QP&#65533;&#1187;|Z$\:&#65533;&#65533;&#65533;T&#65533;I&#65533;I&#517;&#65533;&#65533;&#65533;)&#65533;&#65533;&#65533;>1&#65533;!O&#65533;&#672;9&#65533;&#65533;&#65533;1&#65533;&#65533;p]&#65533;&#65533;H&#65533;&#65533;&#65533;F&#65533;&#65533;t&#65533;qs0cM(&#65533;B&#243;;&#1324;&#65533;&#65533;&#65533;&#65533;C&#65533;&#65533;&#65533;&#65533;=LQ&#65533;cA&#65533;&#65533;&#65533;<H&#65533;&#65533;*&#65533;\&#65533;&#65533;&#65533;V&#65533;J&#65533;m`&#1029;&#65533;6&#513;&#65533;&#65533;W=X&#65533;&#65533;&#65533;&#65533;0&#65533;&#65533;MO&#65533;@&#65533;"&#65533;*L&#65533;[X;:&#65533;?{&#65533;7&#65533;7:&#65533;sl&#65533;&#65533;;g&#65533;&#65533;&-:(&#65533; &#65533;)[&#65533;0&#65533;&#65533;&#65533;&#65533;&#65533;-G(&#65533;&#65533;>&#65533;&#65533;&#65533;"d&#65533;"4:!@:H&#65533;K&#65533;t&#65533;&#65533;&#65533;&#65533;tO&#65533;t"&#65533;&#65533;&#65533;mny?&#65533;%&#65533;q&#65533;G&#65533;&#65533;$x;{\'?2&#65533;&#65533;&#452;mnl&#65533;&#65533;&#65533;v& &#65533;&#65533;o&#65533;&#952;&#65533;;&#530;s&#65533;|8&#65533;&#65533;$o&#65533;*	1&#65533;G&#65533;&#65533;F&#65533;(&#65533;U&#65533;R&#1858;&#65533;p
E0&#65533;&#65533;&#65533;1&#65533;&#65533;&#65533;=&#65533;9&#65533;Wd&#65533;&#1216;o&#65533;a.&#65533;&#65533;[&#65533;&#65533;\&#65533;
o&#65533;{&#65533;p&#65533;&#65533;&#1708;+9&#65533;&#65533;,&#65533;&#65533;_&#65533;&#65533;&#65533;&#65533;&#65533;V4+&#65533;i4&#65533;u&#65533;&#65533;&#65533;&#65533;qOWC0C0M&#65533;S6n&#65533;V&#65533;&#65533;?,<&#65533;MT=&#65533;&#65533;B&#65533;Z&#65533;&#65533;&#65533;@&#65533;&#65533;?&#65533;6<B&#65533;K@&#65533;f&#65533;T&#65533;$&#65533;&#385;'#&#65533;0&#65533;&#65533;&#65533;'&#65533;&#65533;s&#65533;,-T\&#65533;&#65533;&#65533;]&#65533;&#65533;&#65533;&#65533;5
&#65533;&#65533;s&#65533;.&#65533;&#65533;&#65533;.&#65533;z&#65533;&#65533;&#65533;&#65533;z&#65533;&#65533;&#65533;&#65533;h&#65533;{&#65533;?&#65533;H&#65533;GxFY(&#65533;A&#65533;X&#65533;&#65533;Y&#65533;k&#65533;&#65533;&#65533;%&#65533;&#65533;&#65533;&#65533;&#65533;{m&#65533;&#65533;&#65533;Q&#65533;u&#65533;&#65533;{&#65533;6|&#65533;N&#65533;&#65533;/&#65533;&#65533;1&#65533;f&#1886;&#65533;Qp&#65533;&#65533;~_&#65533;:&#65533;u&#65533;&#65533;n>&#65533;&#65533;6&#65533;&#65533;&#65533;2(-le\&#65533;u]&#65533;nU&#65533;&#65533;&#65533;&#65533;&#65533;f&#65533;&#65533;&#65533;6&#65533; &#65533;l&#65533;,x&#65533;&#65533;&#65533;&#65533;&#65533;`&#65533;#&#65533;&#65533;&#65533;D^@&#65533;&#65533;Y&#65533;&#65533;3&#65533;&#65533;&#65533;&#65533;&#65533;&#1602;&#65533;	[&#65533;&#65533;b&#65533;&#65533;Q9]&#65533;&#65533;&#65533;&#65533;&#65533;|&#65533;G&#65533;&#65533;]&#65533;&#65533;&#65533;&#65533;Z#%Q!%U&#65533;&#65533;&#65533;&#65533;'&#65533;&#1666;&#65533;&#65533;&#65533;&#1152;&#65533;2/&#65533;&#65533;&#65533;X&#65533;\0&#65533;N&#65533;)jE"&#65533;h&#1108;F&#65533;NY&#65533;&#65533;a#M#>&#65533;8&#65533;&#1208;	&#65533;6^&#65533;&#65533;jB&#65533;	&#65533;B&#65533;9rB!&#65533;&#65533;&&#65533;&#65533;&#65533;&#65533;&#65533;&#65533;*&#65533;d&#65533;D&&#65533;&2d&#65533;&#65533;ml5&#65533;&#65533;6Y&#65533;&#65533;RD&#65533;F&#65533;69,lp&#65533;&#65533;&#65533;Z&#34600;Z&#1349;&#65533;K\&#65533;!&#65533;&#6848;U&#65533;%&#65533;$&#65533;&#311;4&#1458;&#65533;&#65533;VC&#65533;Y&#65533;pi'&#65533;&#1915;z&#65533;&#65533;&#65533;&#759;o&#65533;&#65533;&#65533;vU&#65533;&#65533;%Y&#1932;&#65533;A&#65533;&#65533;Ce&#65533;6X&#65533;p&#65533;&#65533;&#65533;2&#65533;&#65533;&#65533;y&#268;&#65533;3B&#65533;&#65533;1&#65533;4&#65533;&#65533;Ef&#65533;6&#65533;&#65533;&#65533;&#65533;1@&#65533;!&#405;&#65533;[&#65533;v&#65533;&#65533;&#65533;&#65533;&#65533;Q&#65533;&#65533;/&#65533;e&#65533;&#65533;_&#65533;&#65533;&#65533;&#65533;u&#65533;&#65533;&#65533;&#65533;)~&#65533;&#65533;>&#1517;L&#65533;&#65533;`&#65533;&#65533;;&#65533;&#65533;&#65533;&#211;G#>+VO&#65533;&#65533;r&#65533;N&#65533; &#65533;&#65533;&#65533;&#2009;W&#65533;4&#65533;&#65533;bE&#65533;< &#65533;	[&#65533;&#65533;^&#65533;&#65533;&#65533;&#65533;'&#65533;4&#65533;&#65533;"lA`&&#65533;m&#65533;#&#65533;&#65533;&#65533;&#65533;4&#65533;`&#65533;&&#65533;&#65533;	&#42608;&#649;|&#65533;X&#65533;&#65533;p-&#65533;%&#65533;&#65533;x2&#65533;&#65533;}&#65533;coc&#65533;"W.&#65533;&#65533;C&#65533;&#65533;)&#65533;&#65533;&#65533;&#65533;&#65533;&#65533;&#65533;"&#65533;D&#65533;ABUNye"&#65533;&#65533;&#65533;X&#65533;x&#65533;&#65533; &#65533;U&#65533;&#65533;"e&#65533;9&#65533;"&#65533;A&#65533;&#65533;&#65533;"n&#65533;i@&#65533;q&#697;&#65533;&#65533;&#1740;S&#65533;6&#65533;|TIH &#65533;D&#65533;&#65533;0&#65533;TI!&#65533;,I%/9
&#65533;H7IZ&#65533;M0&#65533;&#65533;g+U&#65533;&#65533;h#E-rTR9&#65533;&#65533;&#65533;KP&#65533;&#65533;	&#65533;@jV&#65533;Z&#65533;e,P&#65533;0&#65533;H&#65533;&#588;k&#65533;&#65533;&#1420;6&#65533;`&#65533;	+^&#65533;6!&#65533;&#65533;&#1091;7&#65533;0&#65533;48GI,c&#65533;fAUu}6&#65533;&#65533;&#65533;&#65533;hd&#65533;&#65533;&#1721;&#65533;&#65533;P&#65533;$&#65533;`&#65533;b &#65533;,&#65533;&#65533;2Kq&#65533;|&#65533;&#65533;&#65533;&#65533;K
&#65533;&#65533;-&#65533;l&#65533;s&#65533;A&#65533;&#65533;+&#65533;&#65533;r]vt&#65533;1x&#65533;&#65533;&#65533;&#65533;&#65533;wqU&#65533;&#65533;&#65533;d&#65533;&#65533;[X&#65533;A&#65533;t0&#65533;&#65533;&#65533;~+&#65533;&#65533;>Y|A&#65533;&#65533;9&#65533;&#1825;&#65533;&#65533;&#65533;3{:&#65533;0&#65533;G"&#65533;>&#65533;#K?&#65533;0&#65533;y&#65533;&#65533;&#65533;6J&#65533;`&&#65533;<&#65533;&#65533;C'&#65533;Y\;B&#65533;'&#65533;|s&#65533;&#65533;f&#65533;x6&#65533;L&#65533;%&#65533;"&#65533;&#65533;&#65533;VZ	&#65533;z&#1168;&#65533;H"_&#65533;&#65533;&#65533;D&#65533;9&#65533;@g&#65533;&#65533;fA&#65533;&#1321;&#65533;"l&#65533;!&#65533;&#65533;&#65533;&#65533;~(&#65533;F&#65533;L&#65533;gK&#65533;&#65533;&#65533;9&#65533;0&#65533;d&#65533;"+&#65533;&#65533;&#65533;#&#65533;&#65533;&#65533;L&#65533;{&#65533;S+&#65533;d&#65533;&#65533;/&#65533;&#65533;&#65533;)!&#65533;&#65533;&#65533;mh1J24&#65533;&#65533;	&#65533;GY.&#65533;&#65533;&#65533;&#65533;Uek&#65533;Xcs&#65533;3&#65533;&#65533;&#65533;&#65533;&#65533;&#65533;$|&#65533;&#65533;W&#65533;&#65533;&#65533;&#1648;&#65533;%K&#65533;zm&#65533;Tk&#65533;$\&#518;.\lg&#65533;&#65533;&#65533;n&#65533;3&#65533;&#65533;&#65533;i&#65533;G&#65533;&#1260;f4&#65533;&#65533;D&#65533;@&#65533;t&#65533;&#65533;;&#65533;Qpn&#65533;
|&#65533;`&#65533;&#65533;\&#65533;&#65533;r&#65533;&#65533;H&#65533;&#65533;s&#65533;&#33840;a&#65533;&#65533;*&#65533;&#65533;~&#65533;bhP&#65533;	2&#65533;&#65533;O4&#65533;&#65533;&#65533;&#65533;F&#65533;&#65533;&#65533;&#65533;&#65533;
&#65533;0&#65533;y&#65533;c&#65533;&#65533;&#65533;S4&#65533;1&#65533;gMj&#65533;OHc&&#65533;&#1029;2&#65533;&#65533;b&#65533;&#65533;&#65533;0&#65533;&#65533;&#65533;&#65533;&#1246;&#65533;&#65533;5zi#&#65533;p?&#65533;1L&#65533;&#65533;&#65533;&#65533;h&#65533;&#65533;&#65533;&#65533;l&#65533;&#65533;Z&#65533;&#65533;&#65533;eo^"&#65533;&#2046;&F&#65533;&#65533;L&#65533;S&#65533;A&#65533;`(&#65533;p&#65533;&#65533;c&#65533;rg9&#65533;&#65533;)&#65533;&#65533;&#65533;&#65533;L&#65533;&#65533;&#65533;&#65533;P"&#65533;\,&#65533;J&#65533;.&#65533;&#65533;]Mf&#65533;?a&#65533;&#65533;#&#65533;&#65533;&#65533;t&#65533;&#65533;	`9&#65533;&#65533;(d&#65533;&#65533;4OU&#65533;i&#65533;&#65533;&#65533;r&#65533;&#65533;&#65533;`cI&#65533;0&#65533;&#427;i&#65533;&#65533;&#65533;&#65533;U^&#65533;&#65533;bK&#65533;2(&#65533;l@>&#65533;&#65533;&#65533;&#65533;&#65533;0`&#65533;h} 	&#65533;&#65533;&#65533;$8&#1220;p&#65533;"0&#65533;	&#65533;gH&#65533;&#65533;&#65533;&#65533;5&#65533;a@&#65533;A+j&#65533;Q&#65533;&#770;&#65533;X
&#65533;[&#1835;&#65533;&#65533;)X0&#65533;&#65533;t&#65533;&#65533;&#65533;&#65533;h*6&#65533;&#65533;4&#65533;&#65533;&#65533;a(v&#65533;&#65533;B&#65533;j&#65533;&#65533;&#65533;&#65533;Pu&#65533;&#65533;-&#65533;TX?&#65533;&#65533;RXN>E&#65533;$	&#65533;&#65533;`b&#65533;a&#65533;&#65533;&#65533;&#65533;&#65533;'.&#65533;d:[&#1280;&#65533;3&#65533;]<&#65533;&#65533;h"aD!0"Ld%&#65533;&#65533;&#65533;I&#65533;&#65533;Y&#65533;5#&#65533;&#503;&#65533;u&#65533;u5&#65533;&#65533;&#65533;%&#65533;^&#65533;+&#65533;a&#65533;,&#65533;b6"IE&#65533;r!&#65533;&#65533;P&#2036;I:ZNqr&#65533;&#65533;&#65533;4JB&#65533;&#65533;#&#65533;&#65533;H&#65533;	&#65533;&#65533;t%&#65533;E)&#65533;Y
s&#65533;&#65533;&#65533;&#65533;1&#65533;B&#65533;"w&#65533;&#65533;)&#65533;$&#65533;
&#65533;&#65533;N&#65533;
&#65533;Z&#65533;&#65533;&#65533;`1&#65533;
T*&#65533;&#830;&#65533;&#65533;lo&#65533;U&#65533;&#65533;&#740;&#65533;.&#65533;n7&#65533;&#65533;m&#65533; &#65533;&#65533;&#65533;'Pe&#65533;#	
PFx&#65533;1p@&#65533;P&#65533;g|&#65533;&#65533;&#65533;K\&#65533;&#65533;&#65533;O&#65533;"&#65533;&#65533;&#65533;/k&#65533;&#65533;_$e&#65533;&#65533;2&#65533;&#65533;	R&#481;&#65533;&#65533;&#65533;\&#65533;&#65533;&#65533;&#65533;&#1378;&#65533;&#65533;&#65533;#R&#65533;&#65533;^&#65533;",&#65533;+(A
&#65533;^&#65533;b.])&#65533;KaX&#65533;&#65533;&#65533;@T`&#65533;,o&#65533;&#65533;&#65533;&#65533;&#65533;$&#65533;F\Q&#65533;M]bS&#65533;
&#65533;&J&#65533;&#65533;&#65533;[&#65533;&#65533;U1&#65533;&#65533;&#65533;&#65533;'&#514;&#65533;&#65533;,e&#65533;&#65533;&#65533;&#65533;&#765;&#1387;&#65533;U&#65533;&#65533;&&#65533;=&#65533;q&#65533;s&#65533;&#65533;ZdXG&#65533;&#65533;X&#65533;A&#65533;jT4&#65533;4&#65533;&#65533;&#65533;2&#65533;&#65533;&#65533;(
%&#65533;dYA?&#65533;M
&#65533;&#65533;&J&#65533;u&#9473;*&#65533;K&#65533;	D&#65533;!&#65533;&#65533;$+a&#65533;J&#65533;h&#65533;P&#65533;&#65533;&#65533;k&#65533;aKdT&#65533;&#65533;!&#65533;T&#65533;)tp&#65533;S&#65533;k&#65533;De&#65533;dJ&#65533;W6C&#65533;{&#65533;4i4&#65533;&#275;&#65533;286&#65533;7slq;x&#65533;4&#65533;w&#65533;&#65533;&#65533;
 &#65533;l&#65533;&#65533;&#65533;E &#65533;&#65533;&#65533;&#65533;&#65533;&#65533;w&#65533;1MiP&#65533;_&#65533;R"&#276;h&#65533;&#65533;	&#65533;&#65533;&#65533;&#65533;`nC8j@&#65533;O$&#65533;2?&#65533;&#65533;WF&#65533;&#65533;Y(g&#65533;&#35888;OKP&#65533;G&#65533;&#65533;7E&#65533;&#65533;&#65533;&#65533;8&#65533;&#65533;&#65533;V&#65533;1&#65533;el&#65533;&#65533;&#65533;&#65533;(8`&#65533;t&#65533;&#65533;&#65533;1&#65533;&#65533;&#65533;K&#65533;&#65533;&#65533;+H"&#65533;&#65533;T&#65533;&#65533;&#65533;=&#65533;&#65533;u&#65533;WD&#65533;Zm&#65533;.&#65533;&#65533;&#65533;L&#65533;H&#65533;BZ$&#65533;,&#65533;K&#65533;8&#65533;&#65533;&#65533;&#65533;"&#65533;hk[&#1626;<&#65533;&#65533;z&#65533;k^&#65533;f&#65533;&#880;&#1024;&#65533;&#65533;6&#65533;&#65533;&#65533;&#65533;&#65533;	&#65533;@L&#65533;&#65533;&#65533;S'&#1508;&#65533;/&#65533;&#65533;N&#65533;&#65533;5&#65533;&#65533;D$&#65533;W&#65533;HD&#65533;&Y&#65533;&#65533;j&#65533;-&#65533;6&#65533;&#65533;G&#65533;&#181;&#65533;&#65533;M:Q&#65533;&#65533;X,&#65533;&#65533;C&#65533;Re^&#65533;[fb&#65533;&#65533;&#65533;&#65533;&#65533;&#65533;&#65533;&#65533;&#65533;&#65533;p&#65533;C&#65533;&#65533;&#65533;Q0&#638;}&#65533;sP&#65533;h&#28409;&#65533;&#65533;&#65533;#&#65533;b&#65533;&#65533;&#65533;&#65533;&#65533;q&#65533;&#65533;&#65533;D&#65533;	@&#65533;x&#65533;&#65533;a&#65533;Q&#65533;x`&#65533; &#65533;-&#65533;&#65533;&#65533;#&#65533;n&#65533;-&#65533;&#65533;&#65533;Q4&#65533;&#65533;&#65533;&#65533;s^&#65533;&#65533;&#65533;&#65533;&#65533;(&#65533;&#65533;_&#65533;	&#65533;-&#65533;_tT\
&#65533;&#65533;&#65533;U&#65533;&#65533;!&#65533;w&#65533;&#65533;p}&#65533;2p@:p&#65533;|&#65533;6&#65533;&#1882;4&#65533;W&#348;	&#65533;S&#65533;\&#65533;1]H&#65533;U[m&#65533;&&#65533;&&#65533;&#65533; &#65533;&#65533;m&#65533;&#65533;`&#65533;@&#1161;&#65533;*&#65533;Vh&#65533;&#65533;&#65533;t &#65533;&#65533;U[&#65533;&#65533;]&#65533;&#1368;&#65533;H&#65533;&#65533;&#65533;	&#65533;&#65533;&#65533;&#65533;&#65533;&#65533;&#65533;&#65533;&#65533;	&#65533;&#65533;@Z%&#65533;&#65533;Bt&#65533;&#65533;ZJ-&#65533;*&#65533;&#65533;'&#65533;&#65533;&#65533;K4&#65533;I|&#65533;6TZ#\B!`&#65533;4^&#65533;i&#65533;&#65533;d&#65533;&#65533;&#65533;Zl<&#65533;"e&#65533;&#65533;&#65533;	@&#65533;&#65533;&#65533;p&#65533;&#65533;JUl@&#65533;@&#65533;
Vd&#65533;3&#65533;&#65533;9W&#65533;&#65533;&#65533;h&#65533;zp^ &#65533;p&#65533;&#65533;p&#65533;&#65533;(&#65533;&#65533;&#65533;	&#65533;4@&#65533;&#65533;^.L&#65533;&#65533;&#65533;&#866; L&#65533;&#65533;5_0&#65533;&#65533;;&#65533;&#65533;/&#65533;B &#65533;&#65533;(&#65533;C7&#65533;&#65533;;p&#65533;&#65533;-!(@*&#65533;B&#65533;&#65533;4#!@#4&#65533;&#65533;\&#65533;&#190;P&#65533;(&#65533;&#65533;W&#65533;&#65533;&#65533;&#65533;&#65533;B-&#65533;&#65533;(B:*&#65533;8&#65533;_-&#65533;&#65533;;4&#65533;E&#65533;-&#65533;&#65533;s@&#65533;G&#65533;&#65533;)P&#65533;u&#65533;B&#65533;&#65533;&#65533;w&#65533;
&#65533;@Ep&#65533;2&#65533;&#65533;DK\&#65533;&#65533;&#65533;I&#65533;I&#65533;1&#65533;R}&#65533;&#65533;)&#65533;LE6&#65533;zt&#65533;`UV&#65533;&#65533;&#65533;&#65533;&#65533;AS&#65533;&#65533;&#65533; 	H	f&#65533;`&#65533;-&#65533;X&#65533;e&#65533;fB^&#65533;U"!OR4%4&#65533;0`&#65533;&#65533;&#65533;NBQ&#65533;@8(&#65533;BDd'=&#65533;&#65533;y!-P%D\&#65533;!&#65533;],d&#65533;&#65533;&#65533;G&#65533;&#65533;&#65533;R+&#65533;a$&#65533;I,&#65533;"
8lC!&#65533;&#65533;&#65533;ET(&#65533;R&#65533;-m&#65533;&#65533;6,#&#65533;1ELE&#65533;&#65533;&#65533;&#65533;&#65533;&#65533;&#65533;&#65533;&#65533;ZS&#65533;&#65533;&#65533;&#65533;'&#65533;M&#65533;&#65533;&#65533;[Tt&#65533;&#65533;7|&#65533;\&#65533;wh&#65533;&#65533;)&#65533;&#65533;p&#65533;&#65533;&#65533;&#65533;&#65533;"&#65533;@-	&#65533;&#65533;&#65533;,&#65533;&#65533;g&#65533;A9&#65533;&#65533;!TC&#65533;Un&#65533;&#65533;o&#65533;B$&#65533;!p&#65533;|&#65533;&#439;1&#65533;4&#65533;4R&#65533;4*&#65533;t&#65533;T&#65533;&#65533;F&#65533;=&#65533;&#65533;&#65533;&#65533;&#770;+\&#65533;&#65533;&#65533;:&#65533;&#65533;w&#1154;&#65533;&#65533;_-<By~&#65533;#&#65533;&#65533;&#65533;m&#65533;&#65533;&#65533;c&#429;PZLwp&#65533;&#65533;&#65533;((&#65533;&#65533;&#65533;b&#65533;&#65533;&#65533;&#65533;')&#65533;DBHEhR&#65533;\&#65533;&#65533;&#1799;CY	&#65533;&#65533;&#65533;&#65533;}&#65533;I.&#65533;o&#65533;&#65533;`	l&#65533;`E&#65533;'0&#65533;&#65533;&#65533;&#65533;J[&#65533;~&#65533;&#65533;9	&#65533;RQ&#65533;&#65533;&#1052;]RR&#65533;&#65533;^a&#65533;YCh&#65533;&#65533;&#1026;&#65533;]W&#65533;EB H&#65533;V&#65533;!&#65533;&#65533;&#65533;&#65533;)&#65533;&#65533;&#65533;VgU&#65533;&#65533;@,&#65533;B!&#65533;&#65533;Z&#65533;&#65533;6\&#65533;&#65533;WB%&#1573;&#65533;t&#65533;Ll&#65533;!&#65533;&#65533;&#65533;(|&#65533;(4h&#65533;&#65533;S&#65533;|Wcn&#65533;#n&#65533;\`&#65533;&#65533;&#65533;&#65533;p&#65533;&#65533;&#65533;^&#65533;&#65533;&#65533;&#65533;p&#65533;L)&#65533;&#65533;(*&#65533;&#65533;&#65533;&#65533;&#63334;+&#65533;,&#65533;&lbl&#65533;&#65533;&#65533;uF\&#65533;
^5 &#65533;.l&#65533;o&#65533;*&#65533;&#65533;T&#65533;-C*<&#65533;rN#4Jc&#351;&#65533;&#190;&#1807;&#65533;&#65533;-&#65533;JTw&#65533;&#65533;w&#65533;#*&#65533;&#65533;&#65533;&#65533;&#65533;&#65533;y&#65533;q&#65533;9	&#65533;?2TZ@Z&#65533;&#65533;&#65533;}&#65533;,C&#65533;&#65533;&#65533;&#65533;-&#65533;&#65533;C&#137;*&#65533;fdF@F&#1936;&#65533;&#65533;&#65533;&#65533;&#65533;R&#65533;&#65533;&#65533;&#65533;&#65533;&#65533;`&#65533;&#65533;d&#65533;(&#65533;y$&#65533;&#65533;P&#65533;d&#65533;&#65533;e&#65533;	&#65533;&#65533;@&#65533; &#65533;&#1549;&#1900;hO&#65533;$&#65533;&#65533;U&#65533;4d&#65533;_&#65533;&#65533;R&#1704;M&#65533;&#222;Ee&#65533;&#65533;&#609;}&#65533;C&#65533;]#&#65533;.4&#65533;"i,B$&#65533;	rN&#65533;&#65533;l&#65533;&#65533;&#1806;"&#65533;&#65533;,X)[^&#38262;%&#65533;ti!&#65533;(l&#65533;]&#132; &#345;&#65533;`&#65533;&#65533;&#65533;&#65533;X&#65533;&#65533;&#65533;0&#65533;&#65533;4E&#65533;&#65533;bF&#65533;(Lf&#65533;&#65533;e&#65533;&#1134;lfg&#65533;&#65533;&#65533;&#65533;)&#65533;&i&#65533;&#65533;&#65533;&#65533;(&#65533;",I&#65533;&#65533;&#65533;&#65533;&#65533;&#143;&#65533;m&#65533;6&#65533;&#65533;&#65533;&#65533;-&#32923;&#65533; &#65533;j&#65533;8&#65533;&#65533;!g$DB5&#32433;&#65533;&#65533;E#Pc5>&#65533;&#426;-&#65533;&#65533;q&#65533;&#65533;f&#65533;(X&#65533;y&#65533;c7+:B	&#65533;&#65533;&#65533;&#65533;&#65533;"$&#48318;&#65533;z&#65533;&#1331;V&#65533;V&#65533;.&#65533;ypL&#65533;B)<d&#65533;&#65533;WY&#65533;&#65533;&#65533; U&#65533;k&#65533;&#65533;n&#65533;&#65533;&#65533;`&#65533;z#&#65533;&#65533;V&#65533;&#65533;&&#1579;e&#65533;&#65533;&#65533;
&#65533;&#65533;X&#65533;\O&#1157;ha]&#65533;&#65533;&#65533;(&#65533;&#65533;&#1685;&#1497;5&#65533;&#65533;4&#65533;
4i&#17307;]&#13126;@'6L&#65533;&#65533;]&#65533;&#65533;U&#65533;&#65533;&#65533;&#65533;UJ&#65533;&h&#65533;&#65533;jB&#65533;*i&#65533;m&#65533;&#65533;&#65533;&#65533;&#65533;&#65533;&#65533;B
&#65533;B,$&#65533;C&#65533;%8&#65533;iB/x&#65533;O&#65533;D%&#65533;6&#65533;\&#65533;h&#65533;x&#65533;&#65533;j&#65533;&#65533;7,&#65533;4&#65533;0&#65533;c&#65533;0M&#65533;&#65533;&#65533;&#672;R&#65533;&#65533;]&#65533;&#65533;B<m&#65533;&#65533;&#65533;
)&#65533;&#65533;&#65533;&#65533;(H&#65533;&#65533;	&#65533;,&#779;&#1810;&#65533;&#65533;&#65533;&#65533;)&#65533;&#65533;&#65533;N&#65533;&#65533;:&#145;n&#65533;.p&#65533;&#43682;&#65533;2.&#65533;-&#65533;2(C&#65533;2,&#159;&#65533;@=J&#65533;r&#65533;B&#65533;}&#65533;W&#65533;&#65533;/&#65533;(l&#65533;%k	x&#65533;9ZX)&#65533;#HqBz&#65533;P*$&#65533;&#65533;{&#65533;&#65533;&#65533;Q.&#65533;g&#65533;n&#65533;&#65533;&#65533;h&#65533;"(&#65533;&#65533;&#65533;	%&#713;&#65533;&#65533;&#65533;&#65533;.{&#65533;&#65533;&#65533;&#65533;&#65533;Fn2&#65533;&#65533;&#65533;SHj&#65533;4&#65533;&#65533;n&#65533; @&#65533;dh&#65533;&#65533;&#65533;^&#65533;\/&#65533;&#65533;@&lo&#65533;:&#65533;&#65533;&#65533;&#65533;&#65533;X&#65533;0_&#65533;&#65533;5&#65533;a&#65533;&#65533;&#65533;&#65533;~&#65533;&#65533;&#65533;BY!6&#303;S&#925;&#65533;&#65533;&#65533;&#450;aW&#65533;&#65533;me&#65533;0p&#65533;R&#28676;/@
&#65533;<^jm&#65533;&#65533;&#65533;%D&#65533;&#838;&#65533;&#65533;e(T&#65533;6&#65533;&#65533;kmC]&#65533;I'&#65533;V&#65533;A4&#65533;$&#65533;,&#65533;&#65533;W@&#65533;o&#65533;&#65533;W0V@&#65533;qm&#65533;bf&#65533;&#1036;&#65533;2&#65533;\|%&#1777;	0_&#294;&#65533;@I#&#65533;+"_&#65533;&#65533;>R&#65533;&#65533;&#65533;&#65533;2&#65533;-&#65533;&#65533;&#65533;&#65533;|&#65533;/&#65533;*hBonq$&#65533;g@)&#65533;&#65533;Qc0&#65533;:&#65533;&#65533;~6&#65533;&#65533;&#65533;,&#65533;B&#65533;:&#65533;,&#65533;&#65533;&#65533;`&#65533;w^3t&#65533;&#65533;~'*&#65533;C&#65533;&#65533;@&#65533;u&#65533;}T&#65533;&#65533;&#65533;ctD+J&#65533;&#65533;@
$&#440;&#65533;U&#65533;&#65533;'\&#65533;&#65533;&#65533;&#65533;4&#65533;"$&#65533;&&#65533;&#65533;&#65533;&#57504;k&#65533;+(S&#65533;&#65533;&#813696;&#65533;+f&#65533;&#65533;&#65533;=&#65533;&#65533;Pvx&#65533;&#65533;&#65533;.?&#65533;@J&#65533;0/,&#1521;(&#65533;&#65533;&#65533;&#65533;&#65533;PNf4M&Y&#65533;Q:eTs&#65533;Be&#65533;&#65533;I&#65533;&#65533;uD&#65533;aD&#65533;&#65533;&#65533;&#65533;p$t&#65533;tY*p&#65533;VPDB!&#65533;&#65533;&#65533;Z)8Hp[&#65533;&#1459;b&#65533;k&#65533;&#65533;M&#65533;-D$!8&#65533;,&#65533;&&#65533;*S&#65533;W&#65533;OS@&#65533;G&#65533;&#65533;[&&#65533;b4&#65533;	&#65533;'j`$j&#65533;b&#65533;H&#65533;0&#65533;,&#245;_<5@cq.&#65533;&#65533;2&#65533;&#65533;0Xp&#65533;&#820;&#65533;n&#65533;&#1874;A&#65533;&#65533;f&#65533;lOgp&#65533;&#65533;j?-&#65533;4&#65533;&#65533;"&#65533;&#65533;&#65533;&#65533;&#65533;@0&#65533;N4&#65533;qC}w&#65533;&#65533;&#65533;/<&#65533;80&#65533;)\&#65533;:&#65533;&#65533;u&#65533;YXy&#65533;u&#65533;A P&#65533;,t&#65533;&#65533;B&#65533;ruP&#65533;vLK}&#65533;&#1319;&#65533;&#65533;n&#65533;&#144;#&#65533;hU&#65533;&#65533;A&#65533;IA@a&#65533;&#65533;_s&#65533;({&#65533;~&#65533;a&#65533;&#65533;U&#65533;&#65533;&#65533;&#65533;&#65533;&#65533;&#65533;&#65533;A3&#65533;,&#65533;&#65533;&#65533;z&#65533;X&#65533;&#65533;&#65533;&#65533;&#65533;$&#65533;
&#65533;&#65533;+l1&#65533;&#65533;aO&#65533;lh&#65533;&#65533;}Q~B.DO&#65533;4lH&#65533;)&#65533;S&*&#65533;
&#65533;B&#65533;/&#65533;~&#65533;7&#65533;sWN&#65533;+I&#65533;I&#65533;s&#65533;&#65533;&#65533;h+&#65533;N&#65533;ZCt7ws&#65533;&#65533;k&#65533;,&#65533;&#65533;&#65533;?kJ!p&#65533;$&#65533;+
fe&#65533;JUpG"WpGr&#65533;0&#65533;e&#65533;&#1429;Y&#65533;&#65533;&#65533;w(&#65533;&#65533;&#65533;&#65533;4H&#65533;H`;4_.&#65533;w`&#65533;&#65533;,&#65533;&#65533;&#65533;Y&#130;[&#65533;L5)N&#65533;&#65533;&#65533;&#65533;j&#65533;f&#65533;&#65533;&#65533;f&#65533;o.p>&#65533;&#65533;&#65533;&#65533;&#1344;r>&#65533;&#65533;&#65533;8&#65533;4&#65533;&#65533;&#65533;&#65533;&#65533;,$&#65533;&#1803;-&#65533;&#65533;(\&#65533;)&#65533;&#65533;%t&#65533;(&#65533;&#65533;(0&#65533;&#65533;&#65533;&#65533;;~'@&#1842;&#65533;P:&#65533;Z&#65533;&#65533;&#337;&#65533;[&#65533;&#65533;@"`&#65533;W&#65533;&#65533;/&#65533;&#65533;&#11165;@E&#65533;&#65533;&#65533;&#65533;+&#65533;6`&#65533;&#65533;&#65533;&#65533;&#65533;+{&#65533;&#65533;=W&#65533;&#65533;!&#65533;&#65533;&#65533;&#65533;-&#65533;&#65533;&#569;@&#65533;4}&#65533;&#65533;deh6&#1361;g&#65533;A&#65533;3h&#65533;&#65533;e*]ta&#65533;+g&#65533;&#776;&#65533;B&#1230;|7MM &#770;'8B_&#65533;&#65533;B&#1545;&#65533;&#65533;D,D&#65533;EDoz&#65533;7"pH<)+=^&#65533;p+&#65533;tK&#65533;&#65533;&#1964;0&#65533;,&#65533;[J&#65533;&#65533;%l&#65533;V'&#65533;7T6&#65533;&#65533;&#65533;^Q&#65533;&#65533;&#65533;0&#65533;P&#65533;5&#970;M&#65533;*xQ&#65533;&#65533;t9	&#65533;&#65533;&#65533;t`p&#65533;w&#65533;"0&#65533;7&#65533;0&#65533;f,J&#65533;$p&#65533;&#65533;6p&#65533;0&#65533;&#65533;&#65533;&#1012;C&#65533;&#65533;&#1666;*&#65533;28k&#65533;&&#65533;&#65533;4&#65533;&#65533;&#65533;h&#65533;A&#65533;E&#65533;4&#255;&#65533;&#65533;~&#65533;&#65533;&#65533;N'&#65533;&#65533;&#65533;&#65533;&#65533;B
&#65533;(\B(\&#65533;%D&#65533;Wc-&#65533;83&#65533;&#65533; &#65533;&#65533;#&#65533;>&#65533;+R&#65533;R&#65533;&#65533;a&#65533;tN0p&#65533;!&#65533;h$&#65533;&#65533;8&#1093;4Il&#65533; &#65533;G&#65533;E&#65533;J
&#65533;&#548;&#65533;&#65533;&#65533;&#65533;&#65533;/e&#65533;&#65533;	&#65533;&&#923;9sp&#65533;&#65533;O&#65533;&#65533;&#65533;2:&#527;MK50&#65533;P&#65533;&#65533;&#65533;Na&#65533;K/$&#65533;x&#65533; "&#65533;S&#65533;&#65533; 5`&#65533;&#65533;i&#1590;m&#65533;.\&#65533;&#65533;Xpwm&#65533;1hN&#65533;&#65533;&#1412;&#65533;D&#65533;&#65533;}&#65533;5*&#429;&#65533;&#65533;&#65533;&#65533;	&#1071;&#65533;c&#65533;&#65533;&#65533;I&#65533;'&#65533;&#65533;Y&#65533;!M&#65533;B&#65533;6d(&#65533;&#65533;H&#65533;"]&#65533;&#65533;&#65533;u&#65533;	&#65533;&#65533;~&#65533;v&#65533;	jtW&#65533;d$&#1449;B&#65533;d7^<&#65533;&#65533;B&#65533;
&#65533;V&#65533;(P&#65533;&#65533;U&#65533;&#65533;	Y&#65533;m&#65533;z,&#65533;&#65533;&#292;I&#65533;-l&#65533;&#65533;%F&#396;'\&#65533;&#65533;c&#65533;&#65533;&#65533;&#65533;&#1639;!!@&#65533;#F&#65533;&#65533;y2&#65533;&#65533;5?Rh &#65533;d&#65533;&#65533;Qr&#65533;E&#65533;e$f&#65533;a@&#65533;%\r&#65533;&#65533;&#65533;&#65533;&#65533;\fa*P&#65533;&#65533;e&#65533;!&#65533;`&#65533;F&#65533;A&#65533;&#65533;@&#65533;&#65533;bg&#65533;&#65533;j"QEt&#65533;&#65533;D&#65533;R&#536;&#65533;"&#65533;D&#65533;&#65533;eH&#65533;BR&#38983;$>&#65533;&#65533;&#65533;TQ&#65533;&#65533;ef&#65533;&#65533;\&#65533;&#65533;e:b&#65533;&#342;w.&#65533;&#65533;PN1&#65533;nD&#65533;q&#65533;D&#65533;&#65533;ZJ(%&#65533;Z	&#65533;&#65533;R&#65533;DP.&#65533;&#65533;P\&#65533;&#65533;W&#65533;&#65533; 5&#65533;%&#65533;&#65533;L&#65533;&#738;&#65533;&#65533;&#65533;=rY&	&#65533;IB&#65533;&#65533;2K)&#65533;&#65533;n&#65533;	&&#65533;\&#65533;U'W&#65533;`&#65533;Xoj&#65533;&#65533;,&#65533;&#65533;j&#65533;&#361;DQ&#65533;&#65533;L&#65533;Ah&#65533;&#65533; &#65533;&#65533;2&#719;@&#65533;E&#65533;&#65533;&#65533;K&#65533;&#65533;&#65533;>&#65533;K&#65533;&#65533;/&#65533;&#65533;&#65533;@&#65533;&#65533;&#65533;)&#65533;[Kl&#65533;O>Ye&#65533;&#65533;n@F,&#65533;&#65533;&#65533;P&#65533;&#65533;4C&#65533;&#65533;&#65533;B;M&#65533;&#65533;bQ&#65533;5&#1910;&#65533;c&#65533;v&#65533;@7&#65533;y&#65533;&#65533;:&#65533;&#65533;&#1574;&#65533;H"9&#328;Kb)n9Y&#65533;c&#65533;&#65533;B&#65533;&#65533;&#65533;&#27171;&#65533;&#65533;N&#65533;&#65533;oiD&#65533;Elq16pa&#65533;v&#65533;&#65533;h&#65533;H&#65533;&#65533;&#65533;&#65533;fOj&#65533;!i&#65533;&#65533;V@&#65533;&#65533;&#65533;&#65533;Tp&#65533;&#65533;E$&#65533;&#65533;mhD&#837;&#65533;I:&#65533;&#65533;E/&#65533;EH&#65533;d&#65533;[&#65533;&#65533;g&#65533;&#65533;]&#65533;)&#1424;jTS&#65533;dUT!&#65533;Hf\R&#65533;&#65533;|&#65533;T<OE&#65533;R&#65533;	])kH&#65533;&#65533;/Ss&#65533;G&#65533;%qB&#65533;&#65533;&#65533;K&#65533;sNqD&#65533;S&#65533;>&#65533;&#65533;&#65533;&#65533;?S	FPD&#65533;'&#65533;[]RSH}&#65533;&#65533;&#65533;&#65533;&#65533;M3m&#546;&#65533;:&#65533;&#65533;r&#65533;K&#65533;QF&#65533;UW&#65533;&&#65533;vU&#65533;&#65533;Z&#1903;&#65533;V&#65533;&#65533;&#65533;F&#65533;=&#65533;&#65533;m&#65533;&#65533;&#65533;&#65533;&#65533;&&#65533;p&#65533;'D`&#65533;-d,Da&#65533;&#65533;&#65533;&#65533;&#65533;&#65533;&#65533;&#65533;'&#65533;S&#65533;&#65533;&#65533;&#65533;\$H&#65533;&#65533;.u&#65533;&#65533;=KXB}&#65533;0 O&#65533;0&#65533;&#65533;Ey,pO&#65533;b&#65533;8&#65533;-x&#65533;&#65533;L&#65533; &#65533;A&#65533;M&#65533;&#1168;&#65533;&#65533;1&#65533;h"f&#65533;X&#65533;&#65533;5&#65533;l&#65533;3&#65533;l7&#65533;&#65533;&#65533;&#65533;FV&#65533;&#65533;l&#65533;e&#65533;1kda&#65533;.&#65533;&#65533;9&#65533;E!|&#65533;&#65533;l&#65533;U@F|Q	&#65533;M5&#65533;$&#65533;&#65533;tD=nhW|&#65533;&#65533;&#65533;&#65533;=RK&#65533;`&#65533;&#65533;&#65533;&#65533;&#65533;[P&#65533;&#65533;&#65533;U&#65533;&#65533;C&#65533;&#65533;A&#65533;D&#65533;\&#65533;&#65533;mt&#65533;P&#65533;&#65533;&#65533;!@&#65533;E$8	&#65533;E5&#65533;Q&#65533;lA$sh">R;TA&#537;&#790;FZ&#1170;&#65533;&#65533;$.=&#65533;[&#65533;&#65533;&#65533;Rq:&#65533;n&#65533;&#65533;&#65533;&#65533;&#65533;&#65533;&#65533;&#65533;&#65533;&#33179;&#65533;&#65533;&#65533;&#65533;&#65533;%&#65533;&#65533;z&#65533;@<&#65533;&#65533;g*&#65533;<[0&#63248;&#65533;)
2&#65533;Q&#65533;R}&#65533;&#65533;<5&#65533;s&#65533;&#65533;&#480;5&#65533;P
Zh%&#65533;&#65533;M\&#65533;&#65533;&#65533;&#65533;&#65533;&&#65533;UA]&#65533;&#65533;0P%g	&#65533;&#65533;&#65533;&#65533;J&#65533;'&#65533;	|&#65533;QD&#65533;&#65533;'&#65533;
F&#1127;QD&#65533;&#65533;&#65533;&#65533;&#65533;[&#65533;&#65533;.&#65533;H-&#65533;\X&#65533;&#1957;&#65533;Ux"&#65533;&#65533;&#65533;,bP&&#65533;&#10679;*&#65533;&F(b
&#65533;&#65533;&#65533;&#65533;?&#65533;:D&#65533;@&#65533;&#65533;&#65533;&#65533;&#65533;Z&#65533;1&#65533;&#294;6&#65533;&#65533;&#65533;6&#65533;xE+&#65533;&#1768;Y,&#65533; &#65533;&#65533;\BFh&#65533;B&#65533;B&#65533;&#202;c&#65533;u*&#65533;
&#65533;ub&#65533;&#65533;&#65533;wlA
LBM&#65533;HO&#65533;4&#65533;A&#65533;t0, O&#65533;5&#65533;&#65533;&#65533;&#65533;WL&#65533;E"?&#65533;8Pd&#1024;Q&#65533;&#65533;A9O&#65533;,YZ&#65533;-o&#65533;%&#65533;@&#1078;&#65533;&#65533;&#65533;@&#65533;&#65533;&#65533;*&#576;&#65533;&#65533;ba?&#65533;&#65533;&#65533;.Q&#65533;KD&#65533;>H&#65533;2G\&#933;B&#65533;&#65533;&#65533;&#38027;\B&#65533;L&#65533;&#65533;&#65533;(&#65533;4&#65533;YCm
&#65533;l''&#65533;&#65533;&#65533;G	&#65533;Nt<bx&#65533;D&#65533;&#65533;&#65533;&#65533;s2&#65533;IA&#65533;&#65533;\ &#65533;L&#65533;&#65533;&#65533;*&#65533;X&#65533;Y  ~&#65533;&#65533;0&#880;$}2&#65533;&#65533;&#65533;&#65533;&#65533;&#65533;J&#65533;&#65533;P0E+&#65533;&#65533;`&#65533;v&#65533;&#65533;x&#65533;0&#65533;w&#65533;QtX#1&#65533;Cb&#65533;X&#65533;&#65533;]&#65533;&#65533;r&#65533;P&#65533;KPW	)&#65533;Sa&#65533;"&#65533;t&#65533;&#65533;&#65533;**J&#65533;&#65533;HD8&#65533;C&#65533;jb&#65533;0&#65533;&#65533;;&#65533;*K5&#65533;Q3"&#65533;&#65533;du&#65533; &#65533;&#65533;s&#65533;
&#65533;b&#65533;&#1354;&#65533;P&#65533;P&#65533;E&#65533;2&#65533;9&#65533;&#65533;[&#65533;S&#65533;&#65533;Eg:&#65533;Q#2&#65533;
&#65533;E&#65533;&#65533;IO&#65533;&#400;&#65533;
&#65533;&#65533;)&#65533;z&#1283;*&#65533;?&#65533;H&#65533;&#65533;&#65533;m&#65533;A$E&#65533;&#65533;v<&#65533;8&#65533;&#65533;6d&#65533;&#65533;&#65533;H&#65533;/
&#65533;&#65533;X+8J&#65533;m&#65533;[&#65533;&#65533;.@$&#65533;CR&#65533;&#65533; G&#65533;&#65533;H&#65533;BI&#65533;Lj@&#65533;&#65533;K&#58596;&#65533;_|)&#65533;&#65533;&#65533;n&#65533;iR&#65533;&#65533;&#65533;3&#65533;+&#65533;d3&#65533;&#65533;+:&#65533;&#65533;&#65533;q&#65533;Q&#65533;3&#65533;\&#65533;G&#65533;&#65533;&#65533;&#65533;.(&#65533;&#65533;&#65533;Zo{&#65533;&#65533;&#65533;2&#65533;&#65533;O&#65533;&#65533;4~X&#1986;&#65533;>&#65533;&#65533;O&#65533;u&#65533;K&#65533;g&#65533;&#65533;jK&#65533;&#65533;R&#65533;&#65533;W&#65533;&#65533;&#65533;&#65533;&#65533;rb&#65533;g&#65533;&#65533;&#65533;(&#65533;&#65533;\i0&#65533;&#65533;,&#65533;2&#1856;&#65533;&#65533;&#65533;	&#65533;~B&#65533;,&#65533;&#65533;"D&#65533;&#65533;a2f&#65533;&#65533;O&#65533;&#65533;"&#65533;&#65533;&#65533;E &#65533;&#65533;&#65533;&#65533;&#65533;&#65533;&#65533;&#65533;-&#65533;N&#65533;y&#65533;5W&#65533;W&#65533;af4&#65533;u9&#65533;@	j&#938;&#1432;&#65533;l95#YA&#65533;V&#65533;&#65533;&#65533;&#65533;X6&#65533;C&#65533;_&#65533;5M+&#65533;&#65533;N`&#65533;,@>)l&#65533;&#65533;&#65533;D&#65533;'&#144;Fe$&#65533;U&#65533;&#65533;J&#65533;$$}&#65533;&#1552;&#65533;5&#65533;&#65533;R&#65533;G&#1387;&#65533;A
&#65533;&#65533;i&#1538;&#65533;/2&#65533;|p&#65533;j"~@&#65533;&#65533;&#65533;aq&#65533;&#65533;&#65533;&#65533;.&#65533;P&#65533;&#65533;%&#65533;&#65533;&#65533;M&#65533;&#65533;\G&#65533;L&#65533;&#65533;&#65533;&#65533;fq&#65533;n\b&#65533;&#1512;]&#65533;&#65533;&#65533;&#65533;&#65533;&#1385;O&#65533;^)&#65533;&#65533;	&#65533;&#65533;&#65533;k&#65533;9&#65533;&#65533;F&#65533;y&#65533;&#65533;{J&#65533;{oJ"&#65533;&#65533;&#65533;'&#65533;`&#65533;$&#65533;&#65533;&#65533;Q&#65533;&#65533;&#65533;3&#65533;&#65533;tW ,V~}&#65533;&#65533;&#65533;&#65533;&#65533;&#65533;n<,&#65533;&#65533;";&#65533;6&#65533;'B&#65533;&#65533;(&#65533;&#65533;(.`&#65533;&#65533;J\T&#65533;&#65533;Z&#65533;&#65533;^&#65533;&#65533;&#65533;&#65533;&#65533;&#65533;&#324;Nh_&#65533;.x&#65533;V!Cp&#65533;c&#65533;A&#65533;&#65533;J&#65533;&#65533;&#65533;&#65533;&#65533;>J&#65533;y6&#65533;.@&#65533;&#65533;&#65533;&#65533;	&#65533;&#65533;7&#65533;&#65533;&#65533;&#65533;N
A&#65533;&#65533;&#65533;&#65533;
&#65533;
a&#916;&#65533;&#65533;&#65533;h&#65533;&#65533;&#65533;&#65533;H&#65533;&#65533;&#65533;~a&#65533;*&#65533;&#65533;&#65533;&#65533;.&#65533; &#65533;&#65533;#6&#65533;&#65533;6"j&#65533;@!j&#65533;&&#65533;&#65533;&#65533; ^L&#65533;&#65533;&#65533;&#65533;<&#65533;0F&#65533;&#65533;fA&#65533;6&#65533;&#65533;&&#65533;T+&#65533;&#65533;&#65533;L	&#65533;d&#65533;H0&#65533;&#65533;TA4&#65533;!4tKrx&#65533;&#65533;J`&#65533;&#65533;k&#65533;`l&#65533;&#65533;D&#65533;&#65533;s&#65533;&#65533;&#65533;&#65533;&#65533;&#65533;&#65533;R&#65533;&#65533;D&#65533;
&#65533;v&#65533;&#65533;&#65533;vgw&#257;&#65533;&#65533;w&#65533;&#65533;&#65533;&#65533;%y&#65533;	&#65533;&#65533;&#65533; DIzC&#65533;&#65533;(&#65533;"&#65533;2B&#65533;&#65533;&&#65533;`&#65533;&#65533;$&#65533;.&#65533;L}&#65533;&#65533;%&#65533;&Z&#65533;&#65533;.%a&#65533;8p&#65533; P&#65533;Z&#65533;&#65533;<N&#65533;&#65533;Ap&#65533;&#65533;&#65533;&#65533;%+2&#65533;&#65533;&#65533;E&#65533;b&#65533;&#65533;&#65533;&#65533;&#65533;<&#65533;&#65533;D&#65533;nA&#65533;T&#65533;p&#65533;&#65533;2&#65533;3&#65533;a&#65533;&#65533;R!&#65533;|&#65533;$O%Mr| &#65533;&#65533;%AA&#65533;.&7&#65533;L&#810;&#65533;7&#65533;'I&P&#65533;&#65533;&#65533;&#65533;(&#65533;@:&#65533;'&#65533;&#65533;
&#65533;p&#65533;Q2pp&#65533;h&#65533;A&#65533;&#65533;&#65533;Bj&#65533;&#65533;&#65533;8&#65533;&#65533;&#65533;&#65533;&#65533;ki&#65533;&#65533;&#65533;0"a&#65533;Cb&#65533;&#65533;&AmFK&#65533;H&#65533;n>&#65533;^d&#65533;.&#309;@&#65533;&#65533;Z&#65533;&#65533;&#65533;&#65533;`&#65533;F&#65533;&#65533;t&#65533;&#65533;B&#65533;&#65533;LF0&#65533;&#65533;&#65533;&#65533;M&#1542;&#65533;&#1550;	&#65533;&#65533;MJ&#65533;&#65533;&#65533;&#65533;guR&#65533;#b&#65533;&#65533;&#65533;&#65533;&#65533;&#65533;M&#65533;&#65533;&#65533;oNJ&#65533;N&#65533;1O&#65533;'8&#65533;&#65533;&#65533;&#65533;&#65533;&#65533;/&#1874;&#65533;&#65533;&#65533;Q~&#1950;G&#65533;&#65533;z&#65533;&#65533;&#65533;;&#65533;jn&#65533;&#65533;&#65533;&#65533;&#65533;$jO&#65533;&#65533;&#65533;&#817;&#65533;1&#1265;&&#65533;&#65533;&#65533;&#65533;&#65533;&#65533;=&#65533;C&#65533;&#65533;&#65533; &#65533;&#65533;,.&#65533;8J_&#65533;<&#65533;e&#65533;&#65533;b&#65533;[&#65533;&#65533;&#65533;f&#65533;Z!&#65533;.$0`P&#65533;eD&#65533;>m&#65533;Kfa*A`3&#65533;3&#65533;4j!&#65533;&#65533;&#65533;r4&#65533;@C 4f &&#65533;&#65533;&#65533;&#65533;cn&#65533;c&#65533;C&#65533;'o&#65533;:J&#65533;&#65533;&#65533;&#65533;n9B!f&#65533;&#65533;&#65533;&#65533;:&#65533;&#65533;&#65533;E&#65533;&#65533;!x.&#65533;&#65533;`&#65533;&#65533;J&#65533;%&#65533;&#65533;H`&#130;j&#65533;>&#65533;c>8&#65533;t@k&#65533;>&#65533;+/&#65533;&#65533;(&#65533;&#65533;-$&#65533;>+I&#65533;&#65533;p&#65533;n&#65533;2&#65533;F&#65533;&#65533;*&#65533;VRdk&#65533;F&#65533;&#65533;&#65533;4&#65533;&#65533;S&#65533;&#65533;a&#65533;&#65533;&#65533;~i&#65533;&#65533;1&#65533;D &#65533;,`&#65533;&#65533;v&#65533;$&#65533;2&#65533;&#65533;&#65533;Mw&#65533;+&#65533;&#65533;&#65533;8&#65533;&#65533;&#65533;&#65533;4G35&#22288;&#65533;&#65533;&#65533;&#1886;&#65533; "z&#65533;&#65533;R&#65533;oS:&#65533;&#65533;H&#65533;&#65533;&#65533;&#65533;48&#65533;&#65533;&#65533;&#65533;&#65533;U&#65533;q8QUWze&#65533;&#65533;&#65533;&#65533;&#65533;&#65533;&#65533;-p&#65533;`I&#65533;&#65533;6&#65533;&#65533;Z&#65533;+&#65533;Q50], &#65533;&#65533;-&#65533;\&#1317;i&#65533;&#65533;F&#63620;&#65533;&#65533;&#65533;R_&#65533; c#&#65533;&#65533;:	&#65533;&#65533;j&#65533;&#65533;#9ca&#65533;ZrAB'T]&#1493;B&#65533;B&#65533;6&#65533;0Co&#65533;&#65533;&#65533;@A&#65533;J5&#1964;9F&#65533;&#65533;&#65533;_&#65533;&#65533;&#65533;&#1966;&#65533;&#65533;E&#65533;#&#65533;\!&#65533;&#65533;"E&#65533;&#65533;&#65533;&#65533;(R&#65533;&#222;&#65533;>2b&#65533;&#65533;H?&#65533;&#65533;&#65533;,&#65533;[&#65533;&#65533;&#65533;$&#65533;n8&#65533;r@mR&#65533;,&#65533;&#65533;>&#65533;n&#65533;&#65533;&#65533;C@&#65533;&#65533;L	&#65533;&#65533;f &#65533;&#65533;rhId&#65533;&#65533;&#65533;&#65533;&#65533;&#65533;&#65533;$j&#65533;&#65533;a)T&#65533;L&#65533;&#65533; &#65533;&#65533;&#65533;s&#65533;&#65533;(&#65533;K&#65533;&#65533;#&#65533;)l'&#65533;N&#1281;&#65533;&#65533;&#65533;ha&#65533;&#65533;D4OSPFS&#65533;UQ &#65533;&#65533;&#65533;&#65533;5&#65533;)&#65533;&#65533;&#65533;R&#65533;6&#1999;/4&#65533;id&#65533;&#65533;G!T&#65533;l&#65533;&#65533;L&#65533;8p&#65533;O(&#65533;&#65533;U&#65533;dUXDL&#65533;&&#65533;"&#65533;&#65533;&#65533;s&#65533;6*&#65533;`2W&#65533;@:ws&#65533;a&&#65533;&#65533;0&#65533;-@hjZ*7&#65533;Va-&#65533;&#65533;&#65533;%*&#65533;"&#65533;h&#65533;
n&#65533;&#65533;&#65533;&#65533;&#65533;
&#65533;&#65533;@Y&#65533;V@&#65533;&#65533;&#65533;iB&#65533;&#65533;&#65533;&#65533;&#65533;J&#1952;9.f&#65533;fr&#802;&#65533;Cq&#65533;&#65533;4&#65533;&#65533;ZF9&#65533;&#65533;&#65533;&#65533;&#65533;c&#1678;E&#65533; &#65533;;&#65533;&#65533;&#65533; e&#65533;\&#921;^&#65533;=&#65533;#~J&#65533;&#65533;&#65533;sa&#65533;&#65533;&#65533;&#65533;&#65533;+&#65533;&#65533;I&#65533;R &#65533;dA8&#65533;0&#65533;?&#65533;C8&#65533;F&#65533;p@Lf&#65533;Z&#65533;\32~&#65533;&#65533;S&#65533;2q&#65533;h+&#65533;}&#65533;t&#65533;&#65533;&#65533;&#65533;$u&#65533;&#65533;I"t%Sd&#65533;h&#65533;&#65533;":&#65533;j&#65533;T1fj&#65533;v&#65533;&#65533;9&#65533;&#65533;N&#65533;v&#65533;MPw&#65533;&#65533;)O%&#65533;&#65533;&#65533;L3&#65533;&#65533;Iy&#65533;&#65533;$&#65533;&#65533;&#9053;&#65533;&#65533;&#1960;&#65533;6&#65533;&#65533;"&#65533;&#65533;&#65533;R&#65533;S}(3N&#65533;T&&#65533;&#65533;zBp&#65533;Q&#65533;h&#65533;%&#65533;&#65533;XV!&#65533;&#65533;&#65533;L &#65533;&#65533;@ &#65533;&#65533;@&#65533;&#306;&#65533;;Cso&#65533;&#65533;a&#65533;&#65533;
&#65533;
&#65533;!&#65533;R&#65533;&#65533;&#65533;=&#65533;&#65533;&#65533;&#65533;"3m&#65533;&#65533;	&#65533;0aY&#65533;&#65533;wow&#65533;&#65533;#OBB&#65533;4&#65533;ZPjjAr&#1622;&#65533;&#65533;uAn&#65533;&#1784;&#65533;cl&#65533;^C&#427;r&#1162;&#65533;n9v&#65533;&#311;e&#65533;&#65533;&#65533;`&#65533;&#240;&#65533;X&#65533;&#65533;&#65533;&#65533;&#65533;A?g&#65533;+&#65533;@&#65533;&#65533;r&#65533;j-ciQ_Z'c&#65533;&#65533;&#65533;>A&#65533;(+^&#65533;&#65533;@:D&&#65533;&#65533;&#65533;&#65533;1
&#65533;1t`&#65533;&x&#65533;'A#&#65533;~3a#a*#&#65533;&#65533;&#65533;7j&#65533;HhD&#65533;&#65533;/Z&#65533;0&#65533;&#65533;W"&#65533; &#65533;@&#65533;E:&#65533;&#65533;&#65533;K&#65533;&#65533;D&#65533;&#65533;c&#65533;t&#65533;M&#65533;&#65533;&#65533;&#65533;&#65533;&#65533;&#65533;P&#65533;&#65533;&#65533;&#65533;&#65533;&#65533;&#65533;V5&#65533;&#65533;$&#65533;IA &#65533;&#65533;&#65533;&#65533;&#65533;&#65533;"&#65533;&#65533;&#65533;&#65533;o9&#65533;&#65533;&#65533;&#65533;`t&#65533;4&#65533;6&#65533;b<&#65533;W2az&#65533;TWV&#65533;&#65533;~&#65533;#q&#65533;9&#65533;&#65533;qQ&#65533;&#65533;&#65533;&#65533;&#608;&#65533;Z*&#65533;&#65533;8&#65533;&#65533; &#65533;a&#65533;
&#65533;8&#65533;&#65533;a&#65533;&#65533;&#65533;&#65533;*&#65533;t&#65533;@&#65533;&#65533;&	Rfa&#65533;&#65533;!WA&#65533;n&#65533;&#65533;&#65533;&#65533;&#1760;&#65533;T9j&#65533;&#65533;~h&#65533;4&#65533;\&#65533;&#65533;aX&DYGG.&#65533;&#65533;l&#65533;g&#65533;m&#1206;&#65533;8&#65533;09&#65533;&#65533;5&#65533;&#65533;&#65533;&#65533;5&#65533;W8&#65533;&#65533;0&#65533;&#65533;a"&#65533;
>&#65533;&#65533;&#65533;]'G&#65533;&#65533;=&#65533;Y&#65533;&#65533;EV&#65533;#4&#65533;&#65533;p*&#65533;&#65533;,o&#65533;&#65533;&#65533;'A&#65533;mc^&#65533;&#65533;&#65533;&#65533;&#1789;C&#65533;C(!D&#65533;&#65533;&#65533;"~!&#65533;3!&#65533;&#65533;&#65533;qa&#65533;&#65533;g1&#65533;&#65533;1&#65533;g]&#65533;&#65533;|&#65533;@:&#65533;&#65533;&#65533;C:&#65533;Q&#65533;X&#65533;&#65533;&#65533;`&#65533;lg&#65533;hG&#65533;z&#65533;&#65533;&#65533;&#65533;&#65533;m&#65533;&#65533;vy/&#65533;P&#65533;&#65533;&#65533;&#65533;m&#65533;&#65533;q&#65533;&#65533;&#65533;(#&#65533;&#65533;3%&#65533;9&#65533;&#65533;&#65533;&#65533;&#65533;&&#65533;!&#65533;cb4`&#1440;&#65533;
Z8*U-&#65533;&#65533;&#65533;q&#65533;&#65533;&#65533;&#65533;&#1664;p&#65533;&#65533;&#576;@&#65533;&#65533;&#65533;;&#65533;U&#65533;&#65533;&#65533;D&#65533;`&#65533;&#65533;a&#65533;?&#65533;tU&#65533;i&#65533;&#65533;<&#65533;<#&#65533;&#65533;C&#65533;@&#65533; &#965;&#65533;&#65533;&#65533;&#65533;
&#65533;A&#65533;&#65533;&#1287;&#65533;O|&#65533;&#65533;&#65533;$r$4$G4&#65533;&#65533;&#65533;&#65533;&#65533;&#65533;9&#65533;&#65533;B&#65533;&#65533;B&#65533;c&#65533;&#65533;#N&#11601;&#65533;&#65533; f&#65533;(9&#65533;
E&#65533;&#202;ZaZ&#65533;&#65533;J&#65533;&#65533;&#65533;>W&#65533;Y&#65533;&#65533;=&#65533;&#944;<&#65533;SIa&#65533;C&#65533;&,<&#65533;p=&#65533;&#65533;&#65533;&#65533;L:I&#65533;d &#65533;{&#65533;&#65533;&#1789;#&#65533;&#65533;	'&#65533;&#65533;&#65533;@	&#65533;&#65533;&#65533;&#65533;!:&#65533;S&#65533;|&#65533;e&#65533;r&#65533;r&#65533;_&#65533;&#65533;&#65533;Q&#65533;S!:&#65533;Y&#65533;K,&#65533;na&#65533;3|vz&#65533;M^&#65533;v8&#65533;&#65533;&#65533;&#65533;OH&#65533;x%y&#65533;x&#65533;O&#365;xm&#65533;&#65533;&#65533;R&#65533;5->&#65533;&#65533;&#65533;R2&#65533;&#65533;&b#:&#65533;&#65533;v&#65533;=cXD&#65533;&#65533;q&#541;F#4&#65533;>&#65533;&#128;&#65533;XU&#65533;&#65533;%&#65533;&#65533;X&#65533;bq&#65533;&#65533;&#65533;&#65533;&#65533;Z&#65533;{&#65533; tG&#65533;;&#65533;s&#65533;&#65533;&#65533;&#65533;&#65533;&#65533;&#65533; &#65533;Y,&#65533;&#65533;&#65533;&#65533;&#65533;#]&#65533;&#65533;^.&#65533;f.	"&#65533;(&#65533;
r&#65533;[&#65533;I!&#65533;&#65533;3<&#39340;8&#65533;e&#65533;b\&#65533;&#65533;GL&#65533;&#65533;&#65533;&#65533;&#65533;b&#65533;.&#65533;62&#65533;&#65533;[&#65533;&#65533;&#65533;&#65533;P&#65533;&#65533;&#65533;&#65533;c&#65533;&#65533;[&#65533;8&#136;9&#65533;&#65533;&#65533;`&#65533;
*&#65533;!&#65533;!&#65533;<!- jB~_6`	&#65533;&#65533;&#65533;%&#65533;&#65533;+&#65533;&#65533;YrJqW	$0b&#65533;W&#65533;&#65533;&#48948;p&#957;&#65533;YF@&#65533;z&#65533;
&#65533;\&#1219;#`&#65533;&#65533;<S&#65533;
\A&#65533;W&#65533;gg$&#65533;&#65533;t&#65533;&#65533;mF&#65533;&#65533;&#65533;&#615;&#65533;&#65533;m&#65533;k&#65533;&#65533;l&#65533;.A&#65533;Aav&#1444;&#65533;r&#65533;&#65533;&#65533;O&#65533;o&#65533;&#65533;Q8&#65533;Q&#65533;mm&#65533;&#65533;&#65533;&#65533;&#65533;&#65533;&#65533;"&#367;&#65533;nm q&#65533;&#65533;&#133;&#1116;px&#65533;&#65533;JT,)kd&#65533;P &#65533;&#65533;&#65533; &#65533;&#65533;Li&#1804;Y&#65533;&#65533;&#65533;Jk&#1176;@&#784;1&#65533;g&#132;9&#512;&#65533;)&#65533;&#65533;i&#65533;d&#65533;&#65533;;2hh&#65533;"L&#65533;&#65533;0&#65533;!&#65533;&#1303;D&#65533;J&#65533;&#129;&#65533;&#65533;&#65533;&#1714;R&#65533;5Qd&#742;9&#65533;A&#65533;&#65533;&#65533;k&#1018;X&#65533;&#65533;&#722;&#65533;
&#65533;&#65533;)&#65533;'a|&#65533;`&#65533;&#527;&#65533;&#65533;&#65533;aS4&#65533;Q#s&#65533;~&#65533;&#65533;TK&#65533;&#65533;&#65533;.&#65533;&#65533;&#65533;&#65533;?&#65533;t&#65533;&#65533;*R&#65533;KFH&#65533;:u&#65533;&#65533;b&#65533;&#65533;&#65533;&#65533;Pi&#65533;&#65533;&#1584;&#65533;U&#65533;&#1450;R+&#1584;o&#65533;.KW#U&#65533;d&#65533;.n&#65533;&#65533;%Y&#65533;"!/&#65533;&#65533;P&#65533;*&#65533;P&#65533;v,E&#65533;&#65533;&#65533;&#65533;f&#65533;.F}&#65533;&#65533;c&#65533;%nN&#65533;q&#65533;&#65533;&#65533;&#65533;\&#65533;&#275;&#65533;p+S"@&#65533;2I&#65533;&#65533;	8&#65533;&#65533;&#65533;I
4&#1024;2&#19607;0:&#65533;2I&#65533;&#65533;&#65533;T&#65533;&#65533;|	Zx&#65533;G&#65533;&#65533;&#65533;)PB&#65533;#&#65533;&#65533;&#65533; G&#65533;0&#65533;>&#65533;0&#65533;5&#65533;&#65533;&#65533;+X&#404;>&#65533;&#65533;c&#65533;!I#&#65533;E(&#65533;
P 0O*&#65533;(Ce&#676;b)&#65533;&#65533;R_,&#65533;-&#65533;\rJ(&#65533;&#65533;RH(&#65533;\r&#65533;(n&#65533;&#65533;J	&#65533;&#65533;&#65533;H*&#65533;\`&#65533;x&#1961;&#65533;-X`&#65533;-&#65533;&#65533;&#65533;+(&#65533;HJ
&#65533;$&#65533;(A&#65533;&#65533;&#65533;&#65533;,+.&#65533;&#65533;,&#65533;&#65533;`&#65533;		1&#1296;C&#1879;KEI&#65533;&#65533;&#65533;F@52&#65533;H&#65533;>`Bh&#65533;&#65533;*k&#65533;d&#65533;&#1834;*M&#65533;&#65533;t+09&#65533;	&#65533;&#65533;&#65533;0Ee&#65533;&#65533;7.&#65533;Td&#65533;0GQDQ%U&#65533;&#65533;U&#65533;&#65533;R&#65533;XbhB&#65533;&#65533;d&#65533; &#65533;&#65533;f&#65533;&#65533;\k&#65533;4&#65533;&#65533;+4B&#65533;&#65533;(&#65533;#&#65533;5&#65533;!&#65533;%Y#&#65533;BKe>&#65533;&#65533;&#65533;&#65533;d&#65533;*&#65533;RMF&#65533;&#65533;Bf$&#1876;&#65533;&#65533;m&#65533;&#65533;[l&#65533;&#65533;f&#65533;&#65533;&#65533;&#65533;[$&#65533;&#65533;%&#1045;&#65533;&i&#913;&t&#65533;DJ/&#65533;]&#65533;
p&#65533;-&#65533;H&#1076;&#65533;&#65533;&#65533;`&#65533;&#65533;&#65533;m@&#65533;{'&#65533;&#28838;&#65533;&#65533;&#65533;&#65533;}&#65533;nx	H`&#65533;h&#65533;' ,G&#65533;&#65533;#&#65533;'&#65533;Lra&#65533;jO&#65533;!&#65533;#4PG&#65533;&#65533;p&#65533;&#65533;&#65533;CR)&#65533;M&#65533;&#65533;F&#65533;6&#65533;(&#65533;
P^p&#65533;b&#65533;&#65533;&#268;(@@>&#65533;&#65533;&#65533;b$I&#65533;+&#65533;D0H*T~N&#65533;&#65533;&#65533;W&#65533;-.0`)&#65533;&#65533;"J&#65533;!g&#65533;&#65533;)&#65533;&#65533;L0y&#65533;&#65533;&#65533;&#65533;&#65533;J@&#65533;&#65533;&#65533;&#65533;J&#65533;&#65533;Xz&#65533;(1]l&#65533;&#65533;\&#65533;&#65533;&#65533;&#65533;&#65533;5&#65533;&#1443;&#65533;t&#65533;&#65533;M&#65533;&#65533;b2&#65533;&#65533;"&#65533;0&#65533;h&#65533;&#65533;&#65533;}&#65533;&#65533;&#65533;k&#65533;&#65533;&#65533;&#65533;&#147;&&#65533;D&#1800;&#65533;J&#65533;&#65533;,&#65533;YM&#65533;7&#65533;&#65533;&#65533;*&#65533;j&#65533;1&#65533;&#65533;&#65533;&#65533;@&#65533;[&#65533;KZ&#65533;2 &#65533;*d!&#65533;&#65533;B&#65533;&#65533;&#65533;&#65533;]&#65533;p&#315;&#65533;&#136;A&#65533;^&#65533;#&#65533;E,F&#65533;&#65533;&#65533;9"&#65533;R\&#65533;W8Pb4gbA1@0af&#65533;&#65533;b&#65533;yMl&#65533;8&#65533;&#65533;&#65533;c"&#65533;&#65533;&#65533;|&#65533;P&#65533;B#&#65533;aNqNQ6E"9&#65533;)#tn6&#65533;*n&#65533;;&#65533;&#65533;Y&#65533;&#1680;&#65533;&#65533;&#65533;&#65533;[&#65533;&#65533;4&#1374;&#65533;&#65533;&#65533;&#65533;9&#65533;x&#65533;&#65533;D&#65533;0&#65533;&#65533;`&#65533;F O&#1805;Ab&#65533;&#65533;&#65533;r1&#65533;&#65533;&#65533;-C&#65533;D>&#65533;&#65533;#la%%<&#65533;7G&#65533;&#65533;E&#65533;&#65533;&#65533;P#\`&#65533;#&#65533;$)r!&#65533;A-1g&#65533;$]&#65533;&#65533;&#35620;h&#65533;&#65533;OBb0&#65533;&#65533;]&#65533;ug2&#65533;"~1&#65533;&#65533;&#65533;b&#331;&#65533;&#65533;w&#65533;*P&#65533;]*&#65533;'[&#65533;)@&#65533;&#616489;tj&#65533;&#65533;&#65533;&#65533;b&#65533;&#65533;&#65533;&#65533;&#65533; &#65533;&#1620;&#65533;&#65533;&#65533;&#65533;&#65533;oZ&#65533;&#65533;&#65533;&#65533;&#65533;&#65533;0b~&#65533;&#65533;&#65533;&#65533;&#65533;*&#65533;&#65533;G&#65533;&#65533;&#65533;K0?&#65533;&&#1033;&#65533;4&#65533;&#65533;&#65533;(R1J.&#65533;&#65533;H&#65533;d0&#65533;&#65533;&#65533;&#65533;&#65533;&#65533;X}&#65533;&#65533;1`&#65533;-&#65533;&#65533;&#65533;&#65533;"KHpS&#65533;&#65533;&#65533;&#65533;&#65533;&#65533;@&#65533;g&#65533;k@&#65533;&#65533;&#65533;	!&#65533;0&#65533;`j&#65533;&#65533;&#65533;&#65533;&#65533;_&#65533;&#65533;jF2R
&#65533;&#65533;&#65533;&#65533;&#65533;.&#65533;!&#65533;&#65533;jb&#65533;A&#65533;8(v&#65533;n&#65533;&#65533;5ilkc&#65533;&#65533;|7q&#65533;]&#65533;
##]ds&#65533;&#65533;Y&#65533;lfe&#65533;&#65533;n*&#65533;Xt&#65533;g&#65533;X&#65533;&#65533;&#65533;&#65533;yp{&#65533;QZ&#65533;&#1811;N0&#65533;x&#65533;#&#65533;a(-&#65533;2P&#65533;&#65533;&#65533;E&#65533;-&#65533;P&#65533;b &#65533;
&#65533;B&#65533;&#65533;&#65533;&#1408;[aD&*&#65533;2&#65533;!&#702;&#65533;&#65533;&#65533;&#65533;l48jL&#65533;%&#65533;f&#65533;#&#65533;	&#65533;&#65533;c&#65533;P&#65533;$&#65533;A
&#65533;&#65533;
R:&#65533;M&#65533;a&#620;&#65533;2{Q&#65533;^&#65533;&#65533;)&#65533;&#65533;-n&#65533;&#65533;&#65533;&#65533;&#65533;&#65533;d2S&#65533;&#65533;=u3P&#65533;&#65533;E&#65533;R&#65533;&#65533;&#65533;&#65533;AS&#65533;m&#65533;	&#65533;&#65533;NM&#65533;.A&#65533;&#65533;&#65533;&#65533;&#65533;yOx*".&#65533;&#65533;%&#65533;P&#65533;|!Q)	&#65533;&#65533;&#65533;&#65533;&#65533;&#65533;&#65533;&#65533;0&#65533;&#65533;Q]&#65533;d&#65533;8&#65533;~&#65533;&#65533;&#65533;&#65533;*&#65533;&#65533;H&#576;gI 8&#65533;X&#65533;&#65533;,0&#65533;T[0&#65533;&#65533;1&#65533;&#65533;Rv&#65533;c8&#65533;p&#65533;&#65533;&#65533;K;X&#65533;O&#65533;5.i|&#1412;&#65533;L8&#65533;&#349;)&#65533;&#65533;&#65533;&#65533;&#65533;U&#253;&#65533;U2&#65533;0&#65533;;&#65533;&#65533;J`4&#65533;&#65533;&#65533;&#65533;.&#65533;&#65533;&#65533;&#65533;&#65533;5&#65533;x&#65533;
W,JQ7&#65533;&#65533;n&#65533;E&#65533;&#65533;&#65533;4&#65533;}N&#65533;&#65533;3&#65533;Xg7&#65533;&#65533;3v&#65533;FhH&#65533; q&#65533;&#65533;&#65533;&#1470;&#670;@&#65533;n&#65533;&#65533;k@l&#65533;&#1160;&#65533;&#65533;&#65533;&#65533;5&#65533;&#65533;b&#1027;h&#65533;&#65533;&#1578;-&#65533;mF`!\&#65533;m
b
w&#65533;h8&#65533;E&#65533;&#65533;l$&#65533;$Qn>&#65533;QS&#65533;D]&#65533;i&#65533;&#65533;
&#65533;&#65533;&#65533;	9&#65533;&#65533;bCC6@&#65533;&#65533;L&#65533;&#65533;&#65533;X&#65533;9h&#65533;&#65533;&#65533;&#65533;{&#65533;B&#65533;w&#65533;&#65533;&#65533;&#65533;&#23520;&#65533;7&#65533;&#65533;ESvg&#1324;i<H}p	&#65533;&#65533;&#65533;'.&#65533;7Dx!&#65533;\&#65533;|`&#65533;&#65533;&#65533;J{M&#65533;&#65533;&#65533;!Wao&#65533;"&#65533;U&&#65533;+&#65533;&#65533;X$&#65533;&#65533; `&#65533;&#65533;&#65533;j&#65533;X&#65533;&#65533;*>&#65533;&#65533;\&#65533;:&#65533;&#65533;7vpR&#65533;&#65533;;&#65533;&#65533;\J&#65533;&#65533;#&#65533;`&#33012;v&#65533;&#65533;0y&#65533;cp&#65533;N&#65533;&#65533;&#65533;@e]&#65533;J&#65533;&#65533;&#65533;TF&#65533;&#65533;&#65533;&#65533;&#65533;"&#65533;&#65533;&#65533;P&#65533;&#65533;!-020C&#65533;&#65533;2&#65533;&#65533;<&#65533;NgU&#65533;&#65533;&#1737;Q&#65533;n&#65533;&#65533;:n&#65533;u&#65533;:WCO&#65533;F&#65533;F&#65533;d&#65533;&#65533;=&#65533;&#65533;&#65533;|&#65533;K&#65533;Igg&#65533;X6&#65533;ghoaZ{H&#65533;4~./&#65533;&#65533;V&#65533;-&#65533;&#65533;v&#65533;&#65533;&#65533;`&#65533;&#65533;2&#65533;&#65533;M&#65533;H&#65533;&#65533;&#65533;f&#65533;}&#65533;Q>&#65533;ny&#65533;&#65533;C+5X)@&#65533;RF7&#65533;&#65533;&#65533;]}&#65533;Y;&#65533;&#1405;n0&#65533;&#65533;&#65533;&#65533;&#65533;&#1212;E&#65533;G&#65533;&#65533;`&#65533;"&#65533;m&#65533;(&#65533;&#65533;9&#65533;&#65533;&#65533;&#65533;&#65533;@.e&#65533;;&#901;y&#65533;&#65533;Q*&#65533;&#65533;&#65533;'(&#65533;&#65533;
%qtY&#65533;&#65533;A&#65533;&#65533;&#65533;(&#65533;&#65533;_&#65533;=!_fn&#65533;&#65533;&#65533;&#65533;&#65533;&#65533;v&#65533;&#65533;q&&#65533;a&#1571;i "&#65533;%?+&#65533;r a&#65533;&#65533;b>&#65533;Q&#65533;0tb&#65533;&#65533;&#65533;&#65533;}&#65533;&#65533;U&#65533;Q)u&#65533;&#65533;s`&#65533;`0H8}&#65533;&#65533;unjP&#65533;AX7&#65533;&#65533;y&#65533;T&#65533;&#65533;5&#65533;eK&#65533;S&#65533;!US&#65533;U>W&#65533;p&#65533;raUPv)s%&#65533;g&#65533;&#65533;1&#65533;Qi&#65533;&#65533;&#65533;&#65533;
{&#519;&#65533;P&#65533;&#65533;Dci&#65533;'&#65533;`F&#65533;&#65533;&#65533;&#65533;@<&#65533;?4r&#65533;wTp&#65533;6
&#65533;j&#65533;&#65533;<&#65533;&#65533;/DHXS &#65533;$ &#65533;&#65533;	&#65533;@k&#65533; &#65533;4!&#65533;&#65533;6&#65533;&#65533;0[&#65533;G&#65533;	&#65533;&#65533;&#65533;D7&#65533;@	&#720;
@
0&#65533;`."}2bK&#65533;&#65533;#2&#65533;&#65533;&#65533;2#&#65533;8#&#65533;w&#65533;tm&#65533;U$>}~`&#65533;&#65533;JCB&#65533;%H&#65533;4h`)0&gR	&#65533;P;&#65533; &#65533;&#65533;&#65533;N&#65533;&#65533;
&#65533;7hs<&#1412;&#65533;F&#65533;@;&#65533;R(&#131;&#65533;&#65533;N&#65533;&#65533;&#65533;&#65533;&#65533;&#65533;&#65533;&#65533;4&#65533;RN&#65533;&#65533;Fq&#65533;&#65533;$5 &#65533;R&#65533;0&#65533;P&#65533;&#65533;!&#65533;q!&#65533;"&#65533;Ov&#65533;&#65533;b.H&#65533;&#65533;BQ-&#65533;D&#65533;2J&#65533;}&#65533;Q5&#65533;4t&#65533;@DHNH&#65533;>&#65533;z&#65533;Au&#65533;&#65533;SPW&#65533;R{&#65533;"&#65533;!H&#65533;a&#65533;&#65533;2&#65533;&#65533;CC&#65533;&#65533;&#65533;AY&#65533;&#65533;@&#65533;&#65533;
W&#65533;&#65533;&#65533;w&#65533;0y&#65533;=@&#65533;&#65533;&#65533;	&#65533;Gv&#65533;&#65533;P&#65533;'2U&#65533;&#65533;&#65533;&#65533;VF&#65533;W}	&#65533;&#65533;y&#65533;a&#65533;&#65533;&#65533;&#65533;yl&#65533;&#65533;&#65533;<&#1683;o&#65533;&#65533;Y~&#65533;&#65533;2 5
H&#65533;&#65533;YT&#65533;Y&#65533; X3e[g&#65533;&#65533;&#65533;Pkq &#65533;&#65533;6&#65533;&#1472;&#65533;&#65533;s&#65533;%&#65533;P(&#65533;&#65533;&#65533;""&#65533;@&#65533;&#65533;&#65533;&#65533;&#65533;[2&#65533;#;&#65533;&#65533;XK_yW&#65533;
8RK3r&#65533;y&#65533;&#65533;MKR$&#65533;&#65533;
@f&#65533;$~&#65533;&#65533;&#65533;7j&#65533;P
&#65533;&#65533;&#65533;9T
&#65533;&#65533;'&#65533;@N%b&#65533;&#65533;I&#65533;&#65533;
8'&#65533;'&#65533;b)&#515;p&#65533;X"&#65533;i)8
)K&#65533;:&#65533;_&#65533;O&#65533;dO&#65533;H&#65533;p&#65533;&#65533;&#65533;&#65533;&#65533;/{&#1361;&#65533;2&#65533;z$&#65533;S.1[&#65533;r(&#65533;bb&#65533;~@/&#65533;&#65533;&#65533;P&#65533;0&#65533;4VA6&#65533;&#65533;&#65533;QVP&#65533;=&#65533;&#65533;&#65533;&#65533;-7&#65533;O.PG.g&#65533;&#65533;
&#65533;%ZaGv&#65533;&#65533;&#65533;&#65533;&#65533;b&#65533;&#65533;v!
&#65533;&#65533;plHgf&#65533;w&#65533;&#65533;&#65533;	&#65533;&#65533;m&#65533;&#65533;!h&#65533;&#65533;&#65533;Vt&#65533;&#65533;&#65533;Y$z3&#1239;&#65533;X&#65533;QfT3&#65533;&#65533;&#65533;&#65533;y&#65533;&#65533;&#65533;&#65533;"0o&#65533;dM&#65533;9&#65533;&#65533;I|&#65533;^Z&#65533;&#65533;"&#65533;&#65533;.&&#65533;j&#65533;F&#65533;&#65533;&#65533;&#65533;j&#65533;&#65533;a#l&#65533;:&#65533;k&#65533;6	&#65533;&#65533;{&#65533;y&#65533;&#65533;&#65533;6G0&#65533;&#65533;&#65533;&#65533;&#65533;[&#65533;&#65533;}l&#65533;7;&#65533;$l&#65533;&#65533;&#65533;&#65533;
!&#65533;#&#65533;RK&#65533;&#65533;&#65533;X(d&#397;3B#&#65533;&#65533;&#65533;&#65533;_&#65533;&#65533;&#65533;5&#65533;&#65533;&#65533;&#65533;p
&#65533;&#65533;&#65533;&#65533;r&#65533;&#65533;'&#65533;&#65533;i"'&#65533;&#65533;&#65533;%&#65533;x<&#65533;WL&#65533;&#1247;&#65533;&#65533;&#65533;
2&#65533;[&#65533;&#1311;&#65533;3
&#65533;D=a&#65533;&#65533;)D&#65533;G&#65533;&#65533;
PJ:Pi&#65533;&#65533;5ZW.[&#65533;&#65533;)&#65533;&#65533;&#65533;&#65533;&#65533;&#65533;&#65533;&#65533;B,1)&#65533;1* &#65533;Rq+E&#65533;V&#65533;@&#65533;&#65533;N&#65533;&#65533;A&#65533;.&#65533;&#65533;
7&#65533;$&#65533;&#65533;&#65533;@&#65533;H&#65533;5[({]&#65533;&#65533;1&#65533;3&#65533;m&#65533;f&#65533;&#65533;fmf&#65533;A&#65533;&#65533;&#65533;	`c&#65533;w`&#65533;@&#65533;Qb&#65533;&#65533;2&#65533;&#65533;F&#65533;2@E&#65533;y&#65533;&#65533;&#65533;w&#65533;&#65533;&#65533;hX&#65533;%&#65533;&#65533;3&#65533;&#65533;&#65533;&#65533;&#65533;P!&#65533;G&#65533;&#65533;"{&#65533;6=&#65533;&#65533;!'k?Z&#65533;&#65533;uTX &#65533;&#65533;&#65533;6	&#65533;z&#65533;m&#65533;&#65533;&#65533;&#65533;77[&#9862;r0&#65533;""&#65533;&#65533;&#65533;!&#65533;&#65533;}&#65533;8>&#65533;#&#1240;&#65533;9&#65533;&#441;l&#65533;&#65533; 9>Bm<&#65533;&#65533;&#65533;&#65533;oDb$&#65533;	}&#65533;&#65533;J&#65533;B=fq&#65533;PfR	&#65533;&#65533;~&#65533;&#65533;
&#65533;&#65533;&#65533;ih(
&#65533;6&#65533;&#65533;('r&#65533;&#65533;
n"&#65533;&#65533;)&#65533;&#515;`&#65533;&#65533;&#65533;{'&#65533;&#65533;y)&#65533;<&#65533;2o&#65533;&#65533;!a
&#65533;&#65533;	&#65533;&#65533;&#65533;1V&#65533;r&#65533;RP:&#65533;&#1026;*?&#65533;5&#65533;:&#65533;&#65533;7y,.z&#65533;b&#65533;&#65533;&#65533;&#65533;8.&#498;dc &#65533;$&#1049;Q&#65533;z&#65533;q&#65533;&#65533;&#65533;&#65533;7&#65533;&&#65533;KfFj&#65533;&#65533;&#65533;/&#65533;`&#65533;D&#65533;&#65533; &#65533;&#65533;I&#65533;t61&#65533;&#65533;qDM{	j&#65533;	&#65533;V&#65533;v&#65533;~HE&#65533;y"Si[dYJyQ&#1815;~&#65533;&#65533;&#65533;g
&#65533;&#65533;F&#65533;Q&#65533;&#65533;X&#65533;P&#65533;&#65533;&#65533;|;[m&#65533;y&#65533;&#65533;&#65533;^&#65533;&#65533;&#65533; #&&#65533;&#65533;T&#65533;&#65533;	Z&#65533;5&#65533;&#65533;&#65533;tL&#65533;&#65533;&#65533;&#65533;&#65533;!&#65533;&#65533;&#65533;&#65533;&#65533;!&#65533;&#65533;&#65533;ZE	8&#65533;&#65533;t&#65533;&#65533;&#65533;&#65533;qX&#65533;%&#65533;U&#65533;&#65533;8&#65533;VK&#65533;&#65533;&#773;}&#65533;&#1466;B&#65533;#I"&#65533;b	%&#65533;&#65533;&#65533;P&#65533;N&#65533;$&#65533;3;&#65533;&#48911;&#65533;&#65533;	&#65533;&#174;&#65533;&#621;&#65533;&#65533;
&#65533; nR
ub(fM&#65533;&#65533;&#65533;&#65533;&#65533;&#65533;J	&#65533; &#65533;&#65533;6&#65533;&#65533;&#65533;&#65533;6O1p:b&#25007;.&#65533;[&#65533;&#65533;&#65533;Q&#65533;&#65533;&#65533;&#65533;&#65533;K?'&#39978;&#65533;)&#65533;U&#65533;	&#1916;&#65533;k&#65533;(&#65533;&#65533;l&#65533;b1&#65533;&#65533;&PS&#65533;*&#1842;Q&#65533;u&#65533;Yt)&#65533;&#65533; &#65533;^G&#65533;&#65533;&#65533;@E&#65533;&#65533;"&#65533;&#65533;
W&#65533;&#65533;S;;&#65533;&#65533;JH&#65533;a&#65533;0o8&#65533;&#65533;&#65533;&#65533;j%U&#65533;
C|X`JW#Ci&#65533;7&#285;&#65533;F&#65533;&#65533;W&#65533;&#65533;&&#65533;q&#65533;1Ff&#758;l&#712;]Z	q&#65533;
&#1841;&#65533;`&#65533;*88&#65533;G&#65533;%:&#65533;&#65533;"&#65533;&#65533;&#65533;&#65533;&#65533;&#65533;z@&#65533;[ 9&#65533;&#65533;5&#65533;EZX&#65533;	&#65533;0&#65533;&#65533;&#65533;&#65533;&#65533;e&#65533;&#65533;f-&#65533;&#65533;&#65533;&#65533;IJ&#65533;&#527;&#65533;&#65533;7&#65533;&#65533;	/&#65533;_&#65533;&#204;>@&#65533;x&#65533;&#1317;\&#65533;[9&#65533;j&#65533;&#65533;P0&#65533;&#65533;&#65533;&#1267;%&#65533;41&#65533;&#65533;w&&#65533;&#1852;qR&#65533;&#65533;]&#65533;&#65533;l&#65533;&#65533;
&#65533;&#65533;:&#65533;*N6	&#65533;&#65533;&#65533;I&#65533;x"&#19743;i<&#65533;&#65533;&#65533;(&#65533;CS&#65533;&#65533;<&#65533;$ &#65533;&#65533;&#1760;&#65533;0&#65533;&#65533;&#65533;,&#65533;&#65533;+&#65533;J&#65533;r&#65533;&#65533;&#65533;&&#65533;&#65533;/&#65533;&#65533;&#65533;&#65533;&#65533;&#65533;&#65533;s&#65533;&#65533;N'i&#65533;P&#65533;d$&#65533;j"&#65533;&#65533;T&#65533;1
&#65533;&#65533;NU8&#755;e&#65533;&#65533;&#65533;d(&#65533;j6&#65533;%&#65533;&#65533;?&#65533;	&#65533;&#65533;A&#65533;@T&#65533;&#65533;!&#65533;
&#61493;(&#65533;&#65533;&#65533;&#65533;&#65533;U&#65533;&&#65533;@&#65533;&#65533;&#65533;m	&#65533;&#65533;&#65533;&#65533;h~&#65533;&W|F[\	&#65533;@Am&#65533;D&#65533;&#65533;&#65533;@!l|9&#65533;q<b&#65533; &#65533;TZ&#65533;7@&#482;&#65533;j&#65533;Ax&#65533;&#65533;&#65533;j&#529;[&#65533;l&#65533;&#65533; f]Ky&#65533;5p&#1468;x&#65533;&#65533;&#65533;Gp&#1490;&#65533;&#65533;&#1339;&#65533;&#65533;&#65533;F
&#65533;&#485;&#65533;&#65533;&#65533;}&#65533;&#65533;8&#1240;m&#65533;pP&#65533;&#1548;&#65533;&#65533;l>p<&#278;)&#65533;&#65533;&#65533;
n"
%@&#65533;&#65533;&#65533;&#65533;H&#65533;%b)&#1631;&#65533;&#1717;&#65533;
&#65533;&#65533;]&#65533;&#65533;% &#65533;)&#65533;&#65533;z&#813;&#65533;&#65533;)&#65533;&#65533;&#65533;&#65533;&#65533;(&#65533;&#65533;&#65533;O&#65533;&#938;&#65533;{&#65533;l&#65533;&#65533;"!&#65533;&#65533;L&#65533;&#65533;+&#65533;\&#65533;&#65533;Q&#65533;?&#65533;
&#65533;&#65533;
&#65533;&#65533;Ow&#65533;/Z&#65533;&#65533;&#65533;&#65533;&#65533;b&#65533;&#65533;&#65533;&#65533;UG&#65533;&#12096;&#65533;&#65533;QC&#65533;jN&#65533;'&#65533;->&#65533;A[&#65533;W&#65533;f%p!&#65533;	&#65533;Q*O&#65533;a&#65533;&#1222;B$
&#65533;P&#65533;'&#65533;
>i&#65533;&#65533;^&#65533;	&#65533;@&#65533;&#65533;&#65533;&#65533;&#65533;@&#65533;*SF&#65533;F&#65533;&#65533;&#65533;&#65533;&#65533;&#65533;Y\-m&#65533;`&#65533;@&#65533;&#229319;<P<m&#65533;JT&#65533;&#65533;)&#65533;&#65533;Z`75&#65533;@ZV&#65533;u&#65533;&#65533;&#65533;&#65533;<&#65533;~,&#65533;|&#65533;&#1072;&#65533;&#65533;!&#65533;1| &#65533;(&#65533;	&#65533;&#65533;&#65533;0,&#65533;,&#65533;7&#65533;$&#65533;&#65533;&#65533;&#65533;&#65533;$#&#65533;&#65533;&#65533;$u\&#65533;$&#681;&#65533;
&#65533;{K&#65533;&#65533;U&#65533;&#65533;&#65533;&#65533;J&#65533;&#65533;@
X"1&#65533;&#65533;4&#65533;`&#65533;
&#65533;&#65533;&#65533;@%&#65533;&#65533;&#65533;&#65533;&#65533;&#1582;8
&#65533;&#65533;&#65533;&#65533;3;ih
&#65533;&#1567;&#65533;%O%&#65533;&#65533;&#65533;|&#65533;&#65533;z&#65533;&#65533;D&#65533;&#65533;(&#65533;p&#65533;;a&#65533;t<0&#65533;&#65533;&#65533;1&#65533;0&#65533;.&#65533;3!&#65533;&#65533;3&#955;&#65533;&#65533;s&#65533;&#65533;&#5139;Pg&#65533;&#65533;"&#65533;TF&#65533;w&#65533;&#65533;&#65533;>5u
&#1394;*&#65533;@@o&#65533;!p&#65533;<&#65533;&#65533;Y&#65533;&#65533;&#65533;&#65533;>E*&#65533;&#65533;&#65533;&#65533;&#159;&#65533;Sk%0$&#65533; &#65533;&#65533;-&#65533;9<g&#65533;a1&#65533;&#65533;]UP&#65533;-&#65533;Vo5&#65533;&#65533;&#65533;	&#65533;&#65533;	&#65533;^&#65533;&#65533;>&#317;p	&#65533;&#65533;&g&#742;dTFo&#366;c&#1601;&#65533;r&#65533;&#65533;&#65533;u&#65533;z*&#65533;&#65533;&#65533;j&#65533;a!&#65533;Q2b&#65533;:(&#65533;`&#65533;V%r&#264;Q&#65533;D&LhpQFWyJ&#65533;&#1316;8LNB&#65533;2&#65533;&#65533;&#65533;dR&#65533;&#65533;A&#65533;&#65533;&#65533;I#p&#65533;"&#65533;)x&#65533;IIA8&#65533;&#925;[&#65533;sD&#65533;"&#65533;.P"E&#65533;&#520;Tg\&#65533;&#65533;&#65533;6l|b&#65533;:bO&#65533;eyjUs&#65533;1f&#65533;+T(S&#65533;j&#65533;e&#65533;&#65533;#Nl&#65533;&#65533;&#65533;".\cl&#65533;&#65533;&#662;&#65533;Gx&#65533;&#65533;"&#65533;"&#65533;a&#307;f&#7324;"&#65533;&#65533;S\&#65533;5iT&#65533;Q&#65533;q&#65533;&#917;&#65533;&#1327;Y$N&#65533;y&#65533;&#65533;&#65533;[&#65533;&#1818;&#65533;&#65533;&#65533;&#65533;|72&#65533;#&#65533;&#65533;p&#65533;&#65533;&#65533;&#65533;&#65533;^Tz&#65533;&#65533;&#65533;N&#65533;TM&#65533;&#65533;H&#65533;&#2033;c&#65533;&#65533;>y&#65533;>"B&#65533;^2d&#1553;a&#65533;&#65533;&#65533;&#65533;3x&#65533;&#65533;A~&#65533;&#65533;&#463;/&#65533;5\pa&#65533;&#65533;&#546;&#65533;4&#65533;`6&#1536;&#65533;B&#65533;&#65533;&#65533;&#65533;E>&#65533;&#65533;G.&#65533;&#65533;-Z&#65533;3&#1134;&#65533;
&#65533;&#65533;@b&#1316;M&#65533;&#65533;xh&#65533;&#65533;&#65533;KN&#65533;&#65533;&#65533;G&#280;&#65533;&#65533;N&#&#65533;V&#65533;&#65533;d&#65533;V&#65533;A&#65533;&#65533;&#65533;&#65533;N&#65533;&#65533;&#65533;&#65533;++&#65533;C&#65533;&#65533;&#65533;&#65533;&#65533;
)$L3&#65533;,&#65533;&#65533;B&#65533;	&#65533;LP
&#65533;&#65533;J&#65533;&#65533;$&#65533;XYBD=&#1178;&#65533;&#65533;[ne&#65533;\nQo&#65533;AWY`&#65533;Y&#65533;&#339;O&#65533;H"G&#65533;YE#&#65533;0&#65533;&#65533;O>Y&#65533;&#65533;&#65533;J2iTQO5)&#65533;R&#65533;&#65533;\T5&#65533;&#65533;&#65533;XjZG &#65533;&#65533;@&#65533;Yj+[a&#65533;E&#65533;i2&#65533;&#65533;&na&#65533;&#65533;"&#65533;*&#65533;&#65533;&#65533;V,b&#65533;&#65533;&#65533;I,&#65533;&#65533;^&#65533;&#65533;&#65533;P&#65533;jy$&#65533;p%\([&#65533;{&#65533;&#65533;&#367;`D1&#65533;&#65533;&#65533;l&#65533;w&#65533;&#65533;bHa&#65533;&#65533;&#65533;p&#65533;Qf&#65533;,&#65533;&#65533;&#65533;a&#65533;&#65533;#m&#65533;H&#65533;&#65533;R6&#65533;&#65533;&#65533;=&#65533;&#65533;_~9&#65533;_&#65533;&#1581;&#65533;&#65533;|&#65533;d&#33931;n>&#65533;;N&#65533;&#65533;\&#65533;`&#65533;&#65533;e&#65533;j&#65533;&#65533;&#65533;M&#65533;O&#65533;0&#65533;=\n&#12413;&#65533;&#65533;&#1022;&#65533;<&#65533;&#65533;
&#65533;:&#65533;O&#65533;&#65533;&#65533;	LCA&#65533;&#65533;lp7&#65533;@BF&#65533;&#273;&#65533;ID"1&#65533;F&#65533;E&#65533;1sb&#65533;&&#65533;}3&#65533;CJ	&#65533;&#65533;G&#297;Q&#65533;&#65533;&#65533;&#65533;Ez&#65533;&#65533;x|<&#65533;1&#296;"$7Wr'&#65533;DF&#65533;&#1071;$&#65533;H&#65533;[&#65533;DC.&#65533;&#65533;&#65533;2e&#65533;&#65533;6]W&#65533;u8&#65533;&#65533;Ip&#65533;iDOB&#65533;>&#65533;QG-&#65533;&#65533;&#65533;OH&#65533;4&#65533;_ r&#65533;mF&#65533;v>C&#65533;&#65533;D.&#65533;~&#65533;&#65533;M&#65533;$OF&#65533;&#65533;TTM&#65533;5&#1370;|
&#65533;l&#65533;!&#65533;[V&#65533;af&#65533;&#65533;hj&#65533;NlX[2RhB&#1536;W&#65533;J[&#65533;X&#65533;R&#65533;I&#512;>@,0&#65533;_&#65533;c\&#65533;83JPt&#65533;&#65533;&#65533;&#65533;K
n&#65533;&#65533;
-&#65533;^&#65533;.&#65533;Z&#65533;K%F*"&#65533;&#65533;yE&#65533;2&#65533;&#65533;	I&#65533;-Fl^&#65533;&#65533;&#65533;h0&#65533;&#65533;O&#65533;&#65533;&#65533;x&#65533;&#65533;^&#65533;&#65533;&#65533;%;&#65533;,&#65533;&#65533;$&#65533;&#65533;F&#65533;	q&#65533;&#65533;&#65533;c&#65533;9&#924;33&#65533;<&#65533;9&#65533;h&#65533;&#1016;&#1245;&#65533;0"<&#65533;&#65533;nq&#65533;ai&#65533;&#65533;{&#65533;3&#65533;&#65533;&#65533;'T&#65533;@:H&#65533;&#65533;>[&#65533;&#65533;&#65533;@&#65533;&#65533;)#a&#65533;b-&#65533;&#65533;&#65533;H&&#65533;&#65533;Ld`&#65533; A&#65533;F&#65533;&#65533;D&#65533;D$N8E&#65533;&#65533; J!4&#65533;	&#65533;&#65533;&#65533;-&#65533;19&#65533;i&#65533;/U&#65533;B&#65533;i&#65533;']	J&#65533;&#65533;&#65533;/&#65533;a$-M&#65533;&#65533;&#65533;&#65533;X&#65533;:4&#65533;	&#65533;#8l&#65533;9M&#65533;&#1736;E &#65533;lXjC@&#65533;&#65533;lAB &#65533;&#65533;&#65533;&#65533;C<&#65533;&#65533;x&#65533;&#65533;{&#65533;S&#65533;&OhJ{&#1787;&#65533;	Va(&#65533;&#65533;
Vq&#65533;BZ&#65533;@=,U&#65533;b_&#65533;&#65533;eP7YJ&#65533;&#65533;&#65533;x&#65533; `_&#65533;&#65533;&#65533;&#65533;l@&#65533;&#65533;&#65533;&#65533;`&#65533;@N*A
&#65533;&#65533;&#65533;&#65533;F^&#65533;
tl^2&#65533;*t\&#65533;b1`&#65533;(L&#1101;Z&#65533;&#65533;&#65533;&#65533;&#65533;[R&#65533;&#65533;Y&#65533;dLDX&#65533; &#301;Q&#65533;4&#65533;&#65533;&#65533;~q&#65533;&#65533;6$&#65533;&#65533;-&#65533;&#65533;	&#65533;&#65533;p&#65533;&#65533;_&#65533;&#65533;&#65533;X&#65533;:&#65533;	2&#1116;&#65533;E&#65533;6&#65533;N5Ri&#65533;@&#65533;@&#1024;&#65533;&#65533;&#1764;G0dx&#65533;&#65533;&#65533;r&#65533;&#65533;&#65533;&#65533;&#65533;$m&#65533;7`O&#65533;&#65533;lHR&#65533;p&#65533;"&#65533;T&#65533;	D&#65533;PB&#65533;hD)J&#65533;"&#65533;&#65533;&#65533;o(
\,Q&#65533;Z&#65533;,&#65533;&#65533;Qr}&#65533;J&#1457;&#65533;&#65533;D&#65533;&#65533;
+U&#65533;&#65533;&#65533;D&#65533;&#65533;L&#65533;Z&#65533;HN&#65533;,.&#65533;K&#65533;&#65533;ar](da&#1649;i&#65533;rZ&#65533;d&#1096;E(&#65533;C&#65533;&#65533;P~&#65533;+&#65533;<x&#65533;"&#65533;&#65533;&#65533;&#65533;&#65533;&#65533;{:&#65533;&;"&#65533;>l&#65533;!&#65533;&#65533;&#65533;&#65533;&#65533;J|%&#65533;B&#65533;Z&#65533;W&#65533; U&#65533;b&#65533;IE<&#65533;&&#65533;&#65533;(B&#65533;U&#65533;I&#65533;&#5634;"(&#65533;&#65533;&#65533;$n&#65533;]&#65533;J`+&#65533;&#65533;b)VN
,&#4199;&#65533;&#65533;/l&#1675;B&#65533;&#65533;&#65533;&#65533;(40&#65533; &#65533;At&#65533;An!&#65533;|%&#65533;Gd8sv&#65533;&#65533;&#65533;@&#65533;&#65533;U&#65533; &#65533;A&#65533;2&#65533;&#65533;U0Q&#65533;&#65533;&#65533;&#65533;@;&#65533;&#65533;* &#173;&#65533;&#290;a&#65533;20':.&#65533;&#65533;p&#65533;(O&#65533;&#65533;h&#65533;9&#65533;&#65533;Tz&#65533;xZb&#707;;"Jk|&#65533;&#65533;&#65533;&#65533;Y&#65533;e6[&#527;&#1454;&#65533;&#65533;&#65533;&#65533;`&#65533;&#65533;c&#592;4&#65533;6m&#65533;&#1280;&#65533;^&#65533;	?)A&#65533;&#65533;XF&#65533;&#65533;m(C&#65533;D&#65533;oS&#65533;K&#65533;B&#65533;&#65533;@quQKZn'&#65533;=&#65533;)&#65533;a9&#65533;I&#65533;&#65533;a(&#1877;Dw%&#65533;.)V&#65533;R+&#65533;t	0&#65533;.vm&#65533;&#65533;&#65533;[&#65533;cvd&#65533;&#65533;y	&#65533;&#65533;W&#65533;&#1151;&#65533;_l,&#65533;&#65533;&#65533;&#65533;&#65533; `z&#65533;&#65533;{&#65533;&#65533;0&#65533;&#65533;|&#65533;&&#65533;x&#65533;&#65533;&#65533;&#65533;J|	&#65533;&#65533;g&#65533;*&#65533;&#65533;0DC&#65533;i &#65533;&#65533;D&#65533;OB&#65533;E&#65533;(&#65533;&#65533;&#65533;&#65533;!&#65533;C&#65533;&#65533;&#65533;1&#65533;Rk&#65533;+X&#65533; h&#65533;Y&#1570;&#65533;&#65533;&#65533;&#65533;&#65533;&#65533;Z,fPU&#65533; &#65533;F&#65533;&#65533;_&#65533;"IU*&#65533;D&#65533;&#65533;&#65533;&#65533;I&#65533;+X&#65533;&&#65533;y6k&#65533;&#65533;&#65533;,&#65533;&#748;f5&#65533;3&#65533;4B&#65533;m&#65533;bpT1&#65533;92&#65533;X%\&#65533;"e#0&#65533;&#65533;&#65533;)-hY&#65533;&#65533;8&#65533;&#65533;-&#65533;=&#65533;&#65533;&#65533;	&#65533; &#65533;@	V8&#65533;&#65533;M&#65533;&#65533;&#65533;&#65533;&#65533;"&#65533;~&#65533;'`ke&#65533;&#65533;&#65533;N&#65533;T&#65533;	`P&#65533;&#65533;&#65533;l&#65533;&#65533;	@TT&#65533;&#1030;&#65533;&#1859;F&#65533;R&#65533;&#65533;5D$&#65533;!
N1&#65533;&#65533;wX&#65533;&#65533;EB&#65533;R&#65533;8&#65533;&#65533;pW&#65533;&#65533;&#65533;\&#65533;2&#65533;[&#65533;~`23&#1889;hn&#65533;&#65533;&1Y#&#1456;&#65533;&#65533;&#65533;29N&#65533;&#65533;&#65533;F&#65533;&#65533;x&#65533;&#65533;)&#65533;C&#65533;I&#65533;&#65533;/&#65533;&#65533;&#65533;@&#65533;&#65533;qa&#65533;Lh&#65533;&#65533;&#65533;p9&#65533;&#65533;+&#65533;&#65533;&#65533;&#65533;+&#65533; &#65533;W1	&#65533;&#65533;&#65533;&#65533;&#65533;&#65533;D+&#65533;@&#65533;	ii&#65533;	&#65533;&#65533;X&#65533;&#65533;H&#65533;&#65533;!&#1238;&#65533;&#65533;&#65533;%&#65533;&#1536;&#65533;3&#65533;&#65533;n;q@R &#65533;A)&#152;&#368;&#65533;Tx&#65533;R&#65533;&#65533;9Sx6w&#65533;y!&#65533;Q&#65533;&#65533;&#1240;&#712;&#1520;&#65533;&#65533;&#65533;E&#65533;&#65533;&#65533;&#1740;&#65533;`,C`&#65533;&#65533;&#65533; &#65533;)&#65533;&#65533;&#65533;3&#65533;&#65533;S&#674;&#179;@&#65533;&#65533;&#516;-&#65533;&#65533;x&#65533;U &#65533;&#65533;p&#65533;	&#65533;x&#65533;&#65533;C&#65533;4L&#65533;x&#65533;
&#65533;@=&#65533;P&#65533;&#65533;:&#65533;H=T&#65533;&#65533;&#65533;&#65533;rE&#65533;i&#65533;&#1210;&#65533;&#65533;&#65533;&#65533;&#65533;ix&#65533;L&#65533;O&#65533;&#65533;xX'&#65533;mHm&#1030;&#65533;H%&#65533;&#603;&#65533;c&#65024;"&#65533;&#65533;&#65533;J%M0&#65533;U&#65533;n&#65533;&#65533;"&#65533;+	oc&#65533;e&#65533;.`j`B&#65533;&#65533;i&#65533;^&#65533;&#65533;&#65533;&#65533;&#65533;6y&#65533;x&#65533;?&#65533;G&#65533;o&#65533;&#65533;6&#65533;&#65533;n&#65533;Y'<&#65533;/&#65533;&#65533;E&#65533;&#65533;3&#514;&#65533;&#65533;&#815;&#65533;c'G&#65533;&#65533;D&#65533;&#65533;&#65533;
&#65533;GX&#65533;uJG&#1025;&#65533;-&#65533;&#65533;&#65533;$&#65533;&#65533;l&#65533;&#65533;&#65533;&#65533;&#65533;W&#65533;Z1&#65533;&#65533;&#65533;&#65533;X&#65533;<&#65533;G!&#65533;&#65533;$&#65533;&#65533;&#65533;&#65533;&#65533;&#65533;&#65533;lQ&#65533;&#65533;&#65533;&#65533;&#65533;H2Q&#65533;&#65533;P(&#65533;&#65533;2&#65533;&#65533;[&#65533;&#65533;r&#65533;x!&#65533;&#65533;&#65533;&#65533;H&#65533;`x&#65533;&#65533;B'3&#65533;R&#65533;&#65533;x&#65533;&#65533;@&#65533;Y&#65533;J&#65533;&#65533;&#65533;&#65533;&#65533;&#65533;&#65533;&#65533;&#65533;&#65533;D"&#152;&#65533;&#65533;&#65533;&#65533;&#65533;&#65533;9&#65533;?@&#65533;_&#65533;D&#65533;<j&#65533;&#65533;K4&#65533;&#65533;C{&#65533;&#65533;&#65533;	W &#65533;p&#65533;&#65533;DD&#65533;D>q&#65533;&#65533;4HZ&#65533;&#1050;&#65533;h,;j0&#65533;Q&#65533;&#65533;&#65533;1&#65533;SL&#65533;&#65533;x&#65533;&#65533;&#1603;&#65533;W&#1730;&#65533;&#65533;&#65533;&#65533;Y&#65533;&#65533;&#65533;&#65533;E&#65533;^&#65533;&#65533;&#65533;G&#65533;&#65533;E&#65533;&#65533;&#65533;ZZH&#65533;XP6&#65533;&#65533;&#65533;g&#65533;H&#65533;&#65533;&#65533;&#65533;&#1401;&#65533;H&#65533;&#65533;@&#65533;&#65533;&#65533;a&#65533;we&#65533;-&#65533;pGr#7&#65533;&#65533;&#65533;&#65533;	&#65533;(&#65533;&#65533;J&#65533;k&#65533;6	&#65533;&#65533;h&#65533;b&#65533;&#65533;z,&#65533;*8F&#65533;&#65533;m8G9)&#65533;&#65533;X&#65533;F&#65533;1 &#65533;8&#65533;0&#65533;&#65533;'&#1232;O&#65533;(&#65533;U&#1025;O&#65533;&#65533;O&#65533;@&#65533;L&#65533;T&#65533;&#65533;U&#65533;&#1434;&#65533;&#65533;0+&#65533;&#65533;&#65533;9&#65533; Q&#65533;1&#65533;&#65533;&#65533;&#65533;\&#65533;&#65533;
+&#65533;	&#65533;H%&#65533;C&#65533;	&#65533;x&#65533;[I)2&#65533;l&#586;&#65533;&#816;&#65533;n1&#65533;&#65533;ryJQvy&#65533;L&#65533;|Y&#65533;&#65533;&#65533;&#65533;0~1 &#65533;&#65533;&#65533;&#920;&#65533;&#65533;\&#65533;&#65533;_&#65533;*&#65533;`C&#65533;&#65533;[&#65533;&#1384;&#721;&#65533;
&#65533;&#65533;H"&#65533;K&#65533;`&#65533;C&#65533;K&#65533;"&#65533;&#65533;&#65533;	&#65533;&#65533;&#65533;&#65533;&#65533;&#65533;x&#65533;O&#65533;G&#65533;&#657;&#65533;&#65533;&#65533;&#65533;CDHk&#65533;O&#65533;&#65533;&#65533;T&#65533;/M|/&#65533;D
&#65533;#9&#1672;O&#65533;0&#65533;&#65533;&#65533;,&#65533;I5Vt&#65533;Wt$&#65533;Z@&#65533;&#65533;&#65533;~&#65533;&#65533;&#1947;&#65533;&#65533;&#65533;_$&#65533;&#65533;&#65533;&#65533;*&#65533;R&#65533;&#65533;&#65533;UR&#65533;a&#65533;k&#65533;&#65533;&#65533;`&#65533;&#8837;K &#65533;K&#65533;m<&#65533;B`&#65533;7N0O&#65533;G&#65533;BG&#65533;Ce&#65533;&#65533;v5&#65533;V(1)&+kh&#65533;h&#65533;&#65533;&#65533;
&#65533;O*&#65533;i&#65533;&#65533;9&#65533;&#65533;E&#65533;&#65533;B&#65533;/o&#65533;=&#65533;3&#65533;&#65533;&#65533;QjPu&#65533;qHG!p&#65533;&#1755;&#65533;GZh(&#65533;TXO&#65533;j&#65533;	&#65533;&#65533;UYQ&#65533;I&#65533;&#65533;&#65533;&#65533;:H&#65533;&#65533;!&#65533;&#65533;&#65533;"&#65533;&#65533;"&#65533;2&#65533;
&#65533;`&#65533;&#65533;&#65533;&#65533;&#65533;\h&#65533;\&#65533;&#65533;&#65533;&#65533;&#65533;&#607;[&#65533;&#65533;&#65533;Z&#65533;&#65533;&#65533;p&#65533;&#65533;
&#65533;B8k&#65533;Z&#65533;&#65533;b}&#65533;&#65533;&#65533;&#1212;&#65533;S(';&#65533;&#65533;&#65533;:S&#65533;&#65533;&#65533;&#65533;&#65533;&#1775;&#65533;;&#65533;&#65533;&#65533;&#65533;Y&#65533;&#65533;&#65533;J&#65533;p{&#65533;&#65533;Yp68O&#65533;&#65533;"&#65533;&#65533;H8T&#65533;H&#65533;&#9743;GC&#65533;D&#65533;&#65533;&#65533;&#65533;&#65533;&#65533;8&#1603;&#65533;JmM^&#65533;&#65533;BH&#65533;@X&#916;&#562;&#65533;&#1333;&#65533;U&#65533;;(&#65533;&#65533;@&#65533;&#65533;&#65533;&#65533;&#65533;,W&#65533;=W{&#867;&#65533;&#65533;4(&#65533;&#65533;&#65533;KO&#65533;&#65533;3i&#65533;&#65533;@Vw2&#65533;&#65533;&#805;\R&#65533;&#65533;[Nv1&#65533;&#65533;"P&#65533;&#65533;&#65533;N&#65533;Un&#65533;V 1&#65533;&#65533;ROt&#65533;&#65533;&#65533;&#65533;&#65533;p&#65533;&#65533;N@&#65533;u&#65533;,&#65533;?S&#65533;&#65533;b&#65533;&#65533;&#65533;_}&#65533;&#65533;&#65533;0&#65533;>&#65533;&#65533;>&#65533;m0&#65533;sD&#65533;B&#65533;&#65533;&#65533;98qz&#65533;58&#65533;&#65533;&#65533;&#65533;&#65533;L&#65533;&#65533;&#65533;[X&#65533;&#1010;&#65533;&#65533;R&#65533;&#65533;R-R&#65533;T&#65533;&#65533;O(Y&#65533;&#65533;XY&#65533;)&#65533;*&#65533;&#65533;cQ&#65533;BZ&#65533;&#1114;&#65533;&#65533;Q&#460;%&#65533;&#65533;&#65533;:r&#65533;I&#517;&#65533;
Z&#65533;&#65533;&#65533;&#65533;&#65533;5R&#65533;u`W&#65533;&#65533;*&#65533;k&#65533;&#65533;&#65533;?s)&#65533;,&#65533;&#65533;&#65533;R&#65533;t&#65533;&#65533;&#65533;Kp2T(&#65533;,-&#65533;3&#65533;&#65533;a;t&#65533;&#65533;&#65533;:L2RpWp&#65533;&#65533;&#65533;&#65533;&#65533;&#65533;&#65533;O&#65533;S7&#65533;&#65533;&&#65533;a(T8TZ&#65533;K&#65533;&#65533;&#65533;]&#65533;&#65533;&#65533;&#65533;&#65533;&#65533;&#65533;&#65533;X&#65533;Y&#65533;0&#65533;&#65533;\K&#65533;<q<y&#65533;C&#65533;&#65533;N&#65533;&#65533;&#65533;l&#65533;N&#65533;&#65533;&#65533;&#1348;&#1805;&#65533;&#65533;&#65533;&#65533;&#50784;&#65533;&#65533;&#65533;Q&#65533;&#65533;&#65533;EOX&#65533;&#65533;A^w&#65533;&#65533;cE&#65533;du>&#65533;&#65533;f&#65533;&#65533;&#65533;NxB&#65533;&#65533;&#65533;6&#58215;@&#65533;H0&#65533;&#65533;1(&#65533;]&#65533;o4&#65533;&#65533;9W&#65533;&#1134;(Q&#&#65533;S&#65533;&#65533;J&#65533;W{&#65533;&#65533;2H0X&#65533;&#65533;_a`&#65533;m&#65533;J(M &#65533;&#65533;&#65533;&#65533;&#65533;&#328;&#65533;&#65533;/&#65533;$w&#65533;'&#65533;&#65533;!&#65533;*&#65533;&#65533;&#65533;&#65533;>8&#65533;&#65533;&#65533;Z&#65533;P\P&#1608;&#65533;&`&#1104;9&#65533;
&#65533;&#65533;&#65533;&#65533;&#65533;&#65533;&#65533;	&#65533;\&#65533;&#65533;RRH&#65533;|&#65533;F	&#65533;&#65533;aH.&#65533;#&#65533;&#65533;&#65533;&#65533;&#65533;&#65533;(0&#65533;3&#65533;&#65533;&#65533;p&#65533;.&#65533;&#65533;5&#65533;&#65533;(&#65533;Rh&#65533;&#65533;b&#65533;&#65533;kS&#65533;}%&#65533;(S&#829;&#65533;W&#65533;_&#65533;	&#65533;&#65533;&#65533;&#65533;K9&#65533;&#523;T;J&#65533;&#65533;7&#65533;&#65533;%&#65533;@>\DH&#65533;M&#180;&#65533;D&#65533;T&#65533;Z&#65533; &#65533;w&#65533;&#65533;uMD|&#65533;&#65533;&#65533;s&#65533;+&#65533;E&#65533;O&#65533;&#65533;&#1900;&#65533;&#65533;&#65533;&#65533;&#65533;&#65533;&#65533;kVDe&#1500;&#65533;&#65533;&#65533; *&#928;e&#1531;&#376;		O&#65533;&#65533;IA&#65533;&#387;3&#65533;c&#65533;&#65533;&#65533;&#65533;m{&#65533;&#65533;4&#65533;@&#65533;>W&#65533;^j]&#65533;o&#65533;&#65533;,Y&#1073;d`_&#65533;&#65533;&#1710;mrD&&#65533;&#65533;P@&#65533;|&#65533;&#65533;N&#65533;&#65533;&#1543;.0&#65533;&#65533;9X&#65533;&#65533;&#65533;a&#65533;P&#65533;&#65533;o&#65533;v&#65533;&#900;&#65533;c&#65533;/5&#65533;&#65533;&#65533;Nz&#1541;{&#65533;r&#65533;%&#65533;&#65533;&#65533;&#1130;5-&#65533;&#65533;&#65533;O&#1026;Z&#65533;P&#65533;PY&#65533;&#65533;&#65533;&#65533;&#65533;&&#65533;&#65533;Y&#65533;&#65533;Y&#65533;R&#65533;&#65533;{&#65533;&#468;&#65533;&#376;&#554;:&#65533;&#65533;!&#65533;&#65533;&#65533;n&#65533;&#65533;!F&#65533;+&#65533;h&#65533;&#65533;&#65533;&#1430;(&#65533;h&#1190;&#65533;&#65533;)N&#65533;&#65533;&#65533;+&#65533;&#65533;.N&#65533;E&#65533;|T&#1775;}--&#65533;&#65533;&#1770;&#65533;&#65533;&#65533;&#65533;j&#65533;&#65533;q&#65533;&#65533;j&#65533;Z-&#65533;;[&#65533;&#65533;7d&#65533;&#65533;&#65533;&#65533;&#65533;AD!LB&#65533;&#65533;&#65533;#X&#65533;&#65533;~&#65533;&#65533;&#65533;&#3962;^kO&#65533;&#65533;Q&#65533;&#65533;&#65533;&#65533;&#65533;&#65533;B&#65533;&#65533;&#65533;&#65533;.&#65533;&#65533;V&#65533;VLeU&#65533;M&#65533;&#65533;&#65533; *&#65533;&#65533;&#65533;&#65533;&#65533;&#329;&#65533;&#65533;D@v&#65533;&#65533;&#65533;&#65533;;X&#65533;V&#65533;&#65533;&#65533;b&#65533;&#65533;)&#65533;G &#65533;&#65533;&#65533;&#65533;&#65533;&#65533;&#65533;&#65533;k&#65533;{&#65533; &#65533;&#65533;RX&#65533;&#1073;&#65533;Jg&#65533;&#65533;K&#65533;(&#65533;&#65533;&#1129;P&#65533;7&#65533;N5(&#65533;&#65533;6&#65533;N&#65533;>&#65533;&#65533;o&#65533;&#65533;D&#65533;&#65533;9&#65533;&#65533;&#65533;,&#65533;X`&#65533;`(&#65533;@p`&#65533;B8&#65533;u&#65533;&#65533;Nb&#65533;D&#65533;Uh&#65533;A&#65533;S-M%&#65533;&#65533;&#65533;4&#65533;&#582;@&#65533;&#65533;.&#65533;S	I.X.89&#65533;}&#65533;o7Ap&#65533;(VY&#65533;ex&#1321;T&#65533;&#65533;&#65533;&#65533;&#65533;vpJ&#65533;r\&#65533;&#65533;&#65533;!89;&#133;h)\&#65533;N&#65533;&#65533;&#65533;J&#65533;&#65533;_&#65533;&#1707;&#65533; &#65533;&#65533;t&#65533;Z&#65533;&#65533;Btq(&#65533;R&#65533;,&#65533;&#65533;3&#65533;&#760;UcV&#65533;&#65533;H&#65533;&#65533;&#65533;&#13375;cO&#65533;&#65533;u&#65533;&#65533;&#65533;{Y&#65533;Q &#1810;! &#65533;D$7D3C&#65533;&#65533;&#65533;:~&#65533;uc*or&#65533;y&#65533;D&#65533;&#65533;
&#65533;-&#65533;&#65533;k&#65533;5l0/&#65533;&#65533;p&#65533;;&#1050;;&#65533;&#65533;&#65533;(&#65533;&#65533;x&#1483;U&#65533;q5&#65533;v:&#65533;S&#65533;&#65533;UW&#65533;M&#65533;&#65533;#&#65533;E?&#65533;R&#65533;&#65533;xH&#65533;&#65533;&#65533;qV&#65533;4&#65533;&#65533;n&#1230;>&#65533;	&#65533;i?&#65533;R&#761;&#65533;p_&#65533;&#65533;m&#65533;oW&#65533;I&#65533;&#65533;*Y&#65533;Jh&#65533;0uR/n<&#65533;&#65533;vV&#65533;>&#1024;9p&#65533;8q&#65533;o&#65533;&#65533;&#65533;&#65533;&#65533;&#65533;&#65533;&#65533;@c&#1127;_EQ20G0v&#65533;*-P&#65533;&#65533;B&#65533;&#65533;&#65533;&#65533;&#65533;&#65533;9jO&#65533;&#65533;^&#65533;&#65533;p7@&#65533;&#65533;&#65533;&#65533;]&#65533;?&#65533;@0R ?&#65533;U&#65533;&#65533;&#65533;(&#65533;Z>&#65533;I&#65533; &#65533;s&#65533;B&#1058; &#65533; &#65533;&#65533;o &#65533;&#65533;&#65533;%&#65533;o&#65533;&#65533;&#65533;3&#65533;B'&#65533;&#65533;&#65533;T&#65533;K&#65533;L]%&#65533;V&#65533;&#65533;&#65533;P&#65533;*!
&#65533;&#65533;&#65533;&#65533;B&#65533;&+a&#65533;G&#65533;l&#65533;&#65533;E)&#364;%I&#65533; E&#597;&#65533;&#65533;+&#65533;&#65533;r&#65533;&#65533;-W&#65533;B&#65533;&#65533;&#65533;&#65533;&#65533;&#65533;&#65533;&#65533;&#65533;&#65533;&#65533;&#65533;&#65533; =B&#65533;&#65533;$&#65533;A5&#720;"&#65533;8&#65533;5&#65533;&#65533;W&#65533;&#65533;&#65533;&#65533;R&#65533;0&#65533;&#65533;*&#65533;&#65533;^&#65533;&#65533; &#65533;D&#65533;&#65533;jH&#1088;~&#65533;&#65533;&#65533;&#65533;&#65533;;p	&#65533;&#65533;!8&#65533;b&#333;w&#65533;&#65533;,y&#65533;	4X &#65533;&#65533;&#262;[&#65533;R|ZP&#65533;0i&#65533;$&#65533;&#65533;	&#65533;/G&#65533;&#65533;&#65533;&#65533;&#65533;e
z&#266;)Vn&#65533;&#65533;"&#65533;4&#65533;(&#261;Z&#65533;&#65533;j&#65533;{&#65533;&&#65533;&#65533;N=&#65533;&#65533;N&#65533;Z&#528;	BV%&#65533;v&#65533;&#1721;&#65533;&#65533;}&#65533;w&#65533;&#65533;;Ui&L'_U&#65533;&#65533;&#65533;&#65533;;&&#65533;&#65533;&#65533;?&#65533;X&#65533;Z&#65533;2&#65533;&#65533;&#65533;B&#65533;-&#65533;&#65533;&#65533;"&#65533;%&#65533;&#65533;&#65533;&#65533;Lq&#65533;"
&#65533;P&#65533;#&#65533;&#65533;H&#65533;&#65533;&#65533;
P&#65533;AEEBih1&#705;&#65533;&#1554;K$&#65533;`&#65533;&#65533;&#65533;QcM&#65533;&#65533;@&#65533;:&#65533;&#65533;D&#65533;&#65533;$X &#65533;G&#65533;p&#65533;&#65533;F2&#65533;.&#65533;&#65533;&#65533;&#65533;&#65533;&#65533;'+&#65533;u)&#65533;&#65533;&#65533;&#65533;&#65533;&#65533;K&#65533;&#65533;	)&#65533;Y&#65533;2)&#65533;&#65533;&#65533;	&#65533;l&#65533;&#65533;@&#65533;&#65533;&#65533;JlA&#65533;@&#65533;&#65533;&#65533;/&#65533;&#786;&#65533;#&#65533;T&#65533;K/atB
E&#65533;&#65533;8&#65533;&#65533;R*
B&#65533;\&#65533;Q7%&#65533;LY!&#65533;4.&&#65533;%&#65533;&#65533;dL&#65533;&#65533;&#65533;&#65533;J5&#65533;&#65533;%<&#65533;2	'&#65533;&#65533;\&#65533;&#65533;&#65533;&#65533;pp&#65533;SP5&#65533;!\&#65533;V&#65533;nLX_&#65533;&#65533;+f&#65533;i&#65533;'n&#65533;&#65533;,[p-#&#65533;#&#65533;&#65533;&#65533;}&#65533;&#65533;_&#65533;&#65533;e&#65533;&#65533;&#65533;n`;T&#1432;&#65533;&#65533;Ef&#65533;&#65533;&#65533;&#65533;d1&#65533;,P&#65533;i&#65533;$&#65533;I&&#65533;&#1602;&#65533;~&#65533;G*+&#65533;&#65533;6&#65533;&#65533;f&#65533;T&#65533;&#65533;'\&#65533;rxib&#65533;*&#65533;h&#65533;In&#65533;q	3o\&#65533;&#65533;u&#65533;eW&#65533;u&#65533;&#65533;&#1821; ;&#65533;&#65533;w&#65533;uF&#65533;&#65533;|r&#65533;7&#65533;&&#817;_&#65533;&#65533;&#65533;"&#65533;&#65533;R&#65533;nS&#65533;M&#65533;,&#65533;`#&#65533;&#65533;L&#65533;&#65533;,2&#65533;"&#65533;&#65533;&#65533;&#65533;&#65533;&#65533;6&#818;Q.,A&#65533;&#65533;&#65533;&#65533;`"	*Nl&#65533;*&#65533;`&#65533;&#65533;\&#65533;X&#65533;&#65533;=&#65533;&#65533;e&#65533;FHh&#65533;>0&#65533;<&#65533;@&#65533;J#2&#65533;&~&#65533;&#65533;RI&#65533;L&#65533;K&#65533;^&#65533;P&#65533;'&#65533;X&#65533;A.(&#65533;	&#65533;H&#65533;&#65533;&#65533;&#803;&#65533;*&#65533;&#65533;&#606;y&#65533;&#65533;&#65533;!&#65533;J&#65533;&#65533;&#65533;/)&#65533;rI/&#65533;&#65533;&#65533;h(&#65533;&#65533;P&#65533;&#65533;+&#65533;&#65533;%&#65533;t&#65533;D&#65533;p&#65533;+5&#65533;&#65533;&#65533;&&#65533;@&#65533;J&#2035;$K.&#65533;&#65533;N,&#65533;$m&#1848;&#696;&#65533;2&#65533;&#65533;+ 2ls&#65533;Ue+&#65533;b&#65533;&#65533;&#65533;&#65533;`&#548;%&#65533;&#65533;&#65533;(&#65533;&#65533;&#65533;8+2r&#65533;&#65533;&#65533;&#65533;&#65533;E&#65533;]&#65533;R&#65533;b&#65533;&#65533;.v&#65533;1&#65533;&#65533;&#65533;b3&#65533;i&#65533;&#65533;&#65533;&#65533;@R&#65533;&#65533;N`&#65533;P&#65533;&#65533;&#65533;&#65533;L|B\&#65533;&#65533;&#65533;&&#65533;&#65533;Eh&#65533;b&#65533;&#65533;&#65533;nb&#65533;
&#65533;&#65533;&#65533;!'<&#65533;&#65533;G&#65533;BQ&#65533;D#&#65533;s	&#65533;&#65533;B&#65533;&#65533;*n&#65533;&#65533;t;&#65533;&#65533;Nw&#65533;X3A&#65533;&#65533;=D&#65533;|&#65533;&#65533;&#65533;awX&#65533;<1&#65533;o&#65533;G&#65533;0&#65533;,*&#65533;	Tb&#65533;&#65533;&#65533;#l&#65533;&#65533;E|&#65533;k&#65533;&#65533;"&#1782;&#65533;&#65533;E&#65533;l&#65533;&#65533;&#65533;&#65533;&#65533;$&#65533;&#65533;hD&#65533;&#65533;@&#65533;&#1200;&#65533;e"5&#65533;&#65533;^(&#65533;nD#&#65533;*o&#65533;&#65533;&#65533;&#65533;&#65533;/&#65533;%&#65533;&#65533; e';&#65533;q&#65533;Y&#65533;B`&#65533;.D7	`&#65533; &#65533;&#65533;*&#65533;-&#65533;&#65533;ThI.x6&#65533;&#65533;~&#65533;F5t&#65533;&#65533;&#65533;&#65533;PG&#65533;&#65533;tG< &#65533;&#65533;P&#65533;S&#1314;&#65533;g&#65533;,*&#65533;&#1315;^7.&#65533;<Q&#65533;&#65533;S&#617;hC
c&#65533;
-=1&#65533;[&#65533;&#65533;&#65533;'&#65533;&#65533;	Ol&#65533;&#65533;&#65533;`1&#65533;&#65533;p&#65533;$e)My&#65533;!&#65533;3dmeY!mK\&#65533;e&#65533;L&#65533;&#65533;&#65533;&#65533;&#65533;(&#25207;X%[pI&#65533;&#1690;&#65533;E&#65533;&#65533;"&#65533;c&#65533;E&#65533;>&#65533;&#65533;1&#65533;&#65533;68&#65533;&#65533;K2(&#65533;&#65533;&#65533;&#65533;%&#65533;&#65533;&#65533;&#65533;L&#65533;Ra&#65533;&a&#65533;&#65533;K&#65533;@&#65533;PN&#65533;b&#65533;-2v&#65533;#NE7'&#65533;@&#65533;&#65533;&#49781;hN&#65533;~&#65533;S\OP<&#65533;h&#65533;&#65533;b'g=lv&#65533;H&#65533;5&]&#65533;&#65533;Xi8B&#65533;h&#65533;7&#65533;q	#,&#65533;j&#65533;&#65533;&#65533;&#65533;"xrHs&#37201;zQ#h&#65533;HI:&#65533;&#65533;&#65533;&#65533;(:"&#65533;h&#65533;3&#65533;-
&#65533;&#65533;e&#65533;RF&#65533;,&#65533;&#65533;p&#65533;&#65533;&#65533;	&#628;&#65533;&#65533;&#65533;CZ&#65533;&#65533;5&#65533;<&#65533;&#65533;&#65533;&#65533;L&#65533;a~X&#65533;(n&#65533;.IU&#65533;&#65533;&#65533;&#65533;`h-X&#65533;K&#65533;&#65533;&#65533;4qa&#65533;&4!t&#65533;&#65533;&#65533;&#65533;&#65533;5a&#65533;@&#670;&#65533;&#65533;o"&#65533;%&#65533;F&#65533;&#1404;&#65533;&#65533;b&#65533;&#65533;DE-.&#65533;=|&#65533;&#65533;5&#65533;&#65533;IP&#65533;\&#65533; t&#65533;&#65533;&#65533;J:&#65533;S&#65533;&#65533;T&#65533;8(mX&#65533;e]&#65533;E&#65533;&#65533;&#65533;&#65533;&#65533;&#65533;&#65533;1&#65533;9&#65533;&#65533;fm&#65533;[&#65533;&#65533;SE&#65533;]&#65533;&#65533;6S}&#65533;&#65533;&#65533;&#65533;n&#65533;[&#65533;q&#65533; !&#65533;+&#65533;A.'&#65533;B_&#65533;&#65533;&#65533;&#65533;&#65533;&#65533;A&#65533;&#65533;&#65533;K&#855;e&#65533;&#65533;]&#65533;:&#65533;&#65533;&#65533;Mo&#65533;D&#65533;6&#65533;&#65533;
&#65533;&#65533;q&#65533;7&#65533;Hb	.@&#65533;w&#65533;&#65533;&#65533;x:&#65533;qhBD&#65533;&#65533;%&#65533;&#65533;	1&#65533;&#65533;:&#65533;&#65533;&#65533;&#65533;|&#65533;&#65533;E&#65533;GhES&#65533;>;&#65533;8&#65533;&#65533;b&#65533;'&#65533;&#65533;H&#65533;jV&#65533;(dq9&#65533;L&#65533;ka#&#65533;&#65533;UJ>HAm&#65533;&#65533;'@[&#65533;k	&#65533;&#65533;&#65533;*H1&#65533;QNF&#65533;&#65533;a&#65533;&#65533;4&#65533;&#65533;hp&#65533;h&#65533;# &#65533;B&#65533;\&#65533;qY3%&#65533;d&#65533;&#65533;&#65533;"&#65533;&#65533;A&#65533;&#65533;&#65533;&#65533;,6&#65533;&#1446;&#65533;3&#65533;&#1600;&#65533;9&#65533;U&#65533;&#65533;q&#65533;A&#65533;p&#65533;&#65533;&#65533;	Pv&#65533;&#1873;&#65533;&#65533;F
PFH.&#65533;&#65533;&#65533;>&#65533; ^D&#65533; R&#65533;$&#65533;~&#65533;H&#65533;2&#65533;xox&#65533;2 &#65533;&#65533;U>&#65533;(0&#65533;&#65533;&#65533;@O&#65533;&#65533;Z&#65533;&#65533;(&#316;&F1&#65533;&#65533;8&#65533;)&#841;&#65533;&&#65533;&#65533;&#8277;&#65533;q&#65533;pc&#65533;&#65533;&#65533;&#65533;\'`U&#65533;d.`&#65533;&#65533;`&#65533;&#65533;&#65533;&#652;&#65533;F&#65533;&#65533;2T&#65533;d&#517;c&#65533;&#65533;.&#65533;u&#65533;&#1103;bB,+U2[p&#65533;&#65533;&#65533;&#65533;&#65533;&#65533;|"&#65533;&#65533;iJ&#65533;&#65533;&#1352;kJ	J&#65533;J!Vx&#65533;&#65533;&#65533;&#1101;T8f&#65533;|&#65533;8&#65533;&#65533;<&#65533;@:&#65533;Hb7&#65533;Z
f@&#65533;&#1092;&#1404;&#65533;&#65533;sX&#65533;&#65533;&#65533;&#65533;s&#65533;&#65533;#QZBuT&#65533;&#65533;&#65533;VT&#65533;`&#65533;d&#65533;&#65533;q6&#65533;1R&#65533;X&#65533;&#222;.&#65533;IN&#65533;m&#65533;&#65533;&#65533;k]{&#65533;7&#65533;&#65533;&#65533;P&#65533;-X#2%&#65533;&#65533;t@&#65533;&#65533;&#65533;&#65533;/:4G&#65533;,&#65533;&#65533;l&#65533;&#65533;&#65533;&#65533;)[&#65533;"^3&#37307;t0&#65533;&#65533;N>1&#65533;Q[FE&#65533;h2a9&#65533;\&#65533;	nj&#65533;Wa&&#65533;`T&#65533;D&#65533;	&#65533;&#65533;,&#65533;&#65533;&#65533;<&#65533;&#65533;&#65533;&#65533;&#65533;)&#65533;&#65533;&#65533;&#65533;U7,E&#65533;&#65533;&#65533;XD&#65533;u&#65533;H&#65533;&#65533;J&#65533;B&#65533;&#65533;&#65533;&#353;&#325;&#65533;&#65533;HLS&#65533;&#65533;&#65533;&#485;)&#65533;)&#65533;&#65533;DMB&#65533;&#65533;%C&#65533;&#65533;Bs(&#65533;&#65533;&#65533;&#65533;V&#65533;&#65533;H&#65533;&#65533;S&#65533;&#65533;&#65533;&#65533;,&#65533;|A&#65533; &#65533;<&#65533;(&#65533;l&#1112;&#65533;uK"D&#65533;(&#65533;&#65533;^&#65533;&#65533;&#65533;@.&#65533;&#65533;&#65533;&#65533;$&#65533;&#65533;&#65533;&#65533;&#1469;Tb&#65533;c4&#65533;`&#65533;A&#1297;&#65533;4&#1569;&#65533;e&#65533;L&#1622;M&#65533;
I&#65533;-S&#65533;&#65533;&#65533;'&#65533;P&#65533;&#65533;M"&#65533;&#65533;l&#65533;k|&#65533;&#65533;&#1993;U&#65533;Qot&#65533;%&#65533;Y&#65533;&#65533;r&#65533;BT8&#65533;&#65533;&#65533;'^&#65533;%R&#65533;&#65533;9&#65533;&#65533;A&#1699;&#65533;2V{PZ&#65533;&#65533;&#65533;&#65533;&#65533;"&#65533;-&#65533;&#65533;	$&#65533;\B&#65533;&#65533;QR!&#65533;&#65533;&#65533;x&#65533;&#65533;,&#65533;^&#65533;#&#65533;&#1666;&#65533;&#65533;&#65533;AR&#65533;&#65533;
&#65533;&#1882;&#1872;&#65533;&#65533;M&#269;)A*-A&#65533;%&#65533;&#65533;pA[&#65533;&#65533;&#65533;-%W&#65533;&#65533;&#1229;&#65533;&#65533;|&#65533;8Wq&#65533;N0&#65533;&#65533;&#65533;&#2011;&#65533;&#1784;&#65533;g&#65533;&#65533;&#65533;&#65533;&#65533;&#65533;8&#65533;&#65533;&#65533;	 &#65533;&#65533;&#65533;&#65533;&#65533;&#1410;-<&#65533;&#65533;&#65533;W&#65533;%DBt3X`&#65533;&#65533;&#65533;&#65533;B)&#65533;&#65533;)&#65533;&#65533;<*<&#65533;E&#65533;&#65533;(&#65533;&#65533;&#65533;&#65533;&#65533;$&#65533;[&#65533;&#65533;Jd&#1541;&#65533;&#65533;&#65533;&#65533;,&#65533;@
&#65533;&#65533;,&#65533;&#65533;P,A&#65533;&#21487;hT@&#65533;&#817;&#65533;&#65533;&#65533;U,@&#65533;T!'&#65533;&#65533;&#65533;&#65533;&#65533;&#65533;	&#65533;V&#65533;M&#65533;e&#65533;h&#65533;&#65533;&#65533;&#65533;#H&#65533;&#65533;&#65533;&#65533;&#65533;&#65533;@&#1389;&#65533;e&#65533;&#65533;i&#65533;cX&#65533;7&#65533;
&#65533;&#65533;	&#65533;e&#1035;&#65533;&#65533;T&#65533;&#65533;'&#285;jP&#65533;'&#65533;&#65533;&#1684;&#65533;&#65533;,]&#65533;B&#65533;&#65533;(Y&#65533;&#65533;,p&#65533;&#65533;&#65533;&#65533;YY&#65533;&#65533;&#65533;&#65533;&#65533;BT&#65533;'&#65533;&#65533;B7d&#65533;pB\&#65533;)&#65533;L)&#65533;&#65533;&#65533;G'$&#65533;T,&#65533;0$T,B&#65533;&#65533;&\&#65533;&#65533;]M&#65533;&#65533;&#65533;$&#65533;"&#65533;&#65533;^&#65533;;&#65533;&#65533;i&#65533;&#65533;$&#65533;#&#65533;l&#65533;&#65533;&#65533;&#65533;&#65533;l&#65533;&#65533;B4'&#65533;&#65533;um&#65533;&#65533;y&#65533;	&#65533;&#65533;7&#392;E&#65533;&#65533;z&#65533;]`&#65533;k&#65533;Fl&#65533;$&#65533;&#65533;B{&#65533;&#65533;&#65533;N&#65533;L2u&#65533;ny&#65533;p&#65533;g&#65533;&#65533;~6@
p&#65533;4$` &#65533;@|&#65533;&#65533;n&#65533;@&#65533;SJL0H&#65533;&#65533;AXO&#65533;&#65533;E*D&#65533;@	4&#65533;#&#1282;)4&#65533;&#65533;,A
tOI&#65533;&#65533;	0&#65533;&#65533;|&#65533;&#65533;&#65533;1M&#65533;L&#65533;\Z&#65533;&#65533;&#65533;&#65533;&#65533;
&#65533;&#65533;D&#65533;dRP&#65533;%&#65533;2`&#65533;&#65533;)&#65533;&&#65533;&#65533;m&#65533;x&#65533;R&#65533;H&#65533;&#662;,&#65533;d&#65533;75iZixB&$b&#65533;T4&#65533; |%&#65533;&#65533;X&#65533;&#65533;&#65533;7&#65533;X&#65533;c&#65533;#&#65533;&#65533;	&#65533;&#65533;*|&#65533;&#65533;U&#65533;%ad&#1624;&#65533;&#65533;hX_&#65533;]&#65533;e&#65533;&#1716;E&#65533;&#65533;&#65533;JU&#65533;(&#65533;,fn&#65533;n&#65533;3&#65533;B1C-&#65533;&#65533;.&#65533;C$&#65533;&#65533;8&#65533;K&#65533;mbE&#65533;B!|&#43400;&#65533;&#65533;f)r&#65533;i&#65533;jj&#65533;b&#65533;&#65533;&#65533;&#65533;,.&#65533;'&#1797;(&#65533;-&#65533;i.B&#65533;m&#65533;Uocrc#<&#1858;&#65533;&#65533;9P&#1156; +3B"&#65533;P&#65533;&#65533;s&#1992;(&#1222;&#65533;&#65533;&#629;&#136;P&#65533;V&#65533;&#65533;&#65533;/`&#65533;&&#65533;B&#65533;&#65533;_&#65533;|&#1785;V	&#65533;&#65533;I{f&#65533;S-&#65533;*&#65533;cw&#65533;V&#65533;&#65533;'=f&#65533;~&#65533;WPp&#65533;0X@&#65533;&#65533;&#593;(L&#65533;	&#65533;vUq((,&#65533;5@B&#65533;&#65533;L&#65533;Ct&#65533;F2*&#65533;&#65533;d
&#65533;&#65533;&#65533;E&#65533;&#65533;&#65533;ESl&#65533;$&#625;&#65533;L&#65533;&#65533;&#65533;I&#65533;&#65533;'xI&#522;X&#65533;
K&#65533;&#65533;2K4&#65533;M&#65533;&#65533;!BX&#65533;QZ&#65533;	d&#65533;l&#65533;&#65533;	&#65533;W&#65533;&#65533;&#65533;&#65533;$&#65533;&#65533;Vi&#65533;@&#65533;&#65533;&#65533;B5&#65533;L &#65533;&#65533;&#65533;&#65533;,`&#65533;X&#65533;&#65533;X&#65533;i&#65533;&#1701;b@8&#65533;&#1244;&#65533;c&#65533;&#65533;	&#65533;)U=V"\&#65533;#&#65533;m&#65533;&#65533;EI&#65533;&#887;&#65533;m{BL&#65533;&#65533;&#65533;(*-0C&#65533;<&#65533;&#65533;u&#65533;&#65533;&#65533;/=&#65533;&#65533;h%T&#65533;C&#65533;^Q&#65533;~f	&#65533;&i&#65533;f*&#65533;&#65533;&#65533;j&#65533;&#65533;P&#65533;-&#65533;Bm*Bn&#65533;,&#65533;&#65533;&(&#65533;&#65533;o#&#65533;&#65533;&#65533;&#65533;&#65533;-&#65533;&#65533;'r:&#65533;&#65533;\_&#65533;/&#65533;E&#65533;@&#65533;&#65533;IwU&#65533;-&#65533;&#65533;&#65533;&#65533;'g&#65533;R&#65533;L.TH&#65533;&#65533;&#65533;&#65533;n&#65533;&#65533;g&#65533;TI&#65533;&#65533;|&#359;&#65533;(I&#65533;&#274;n!&#65533;s&#65533;&#65533;&#176;A&#65533;@&#65533;z@P&#65533;2&#65533;B"	&#65533;&#65533;&#65533;&#144;5&#65533;
 &#65533;&#65533;B&#65533;&#65533;@F&#293;0&#65533;&#65533;&#65533;rh)4&#65533;D&#65533;K<B	&#65533;C)D&#65533;&#65533;%&#65533;[@&#65533;	&#65533;&#65533;&#65533;\&#65533;d&#65533;&#65533;D	&#65533;DJ&#65533;&#65533;NF&#65533;H&#65533;%X&#65533;&#65533;k&#65533;&#65533;-&#65533;T&#65533;u%&#65533;>&#65533;'T&#65533;&#65533;2%&#65533;&#65533;&#65533;M&#65533;0U
&#65533;jx&#65533;&#65533;.&#65533;W&#65533;&#65533;i&#65533;&#65533;I&#65533;-d0&#65533;&#1700;&#65533;hj&#65533;&#65533;W`&#65533;$}&#65533;&#65533;&#65533;&#65533;&#65533;&#65533;M	j&l&#65533;&#65533;
&#65533;"&#65533;U-&#65533;C)(C&#65533;)&#65533;&#65533;%&#1116;&#857;&#65533;&#65533;B&#65533;B-T&#65533;nT&#65533;@A#Z7X&#65533;&#65533;~&#65533;)l-\Bj&#65533;&#65533;&#924;*&#65533;{&#65533;&#65533;&#65533;	|C&#65533;&#65533;0B xf&#65533;&#65533;Z&#65533;&#65533;^$c&#65533;&&#65533;P&#65533;6<&#65533;&#65533;J&#65533;$&#65533;&#65533;&#65533;&#65533;Xg&#65533;&#65533;&#65533;&#65533;&#65533;L&#65533;&#65533;&#65533;&#65533;2&#65533;&#65533;*&#65533;&#65533;&#65533;&#65533;(,&#65533;#0&#65533;q`P&#65533;&#65533;&#65533;&#65533;!&#65533;&#1221;&#65533;&#899;H&#65533; |&#65533;&#65533;R&#65533;&#65533;]&#65533;&#65533;:&#65533;S&#65533;<&#65533;&#65533;7_&#65533;
&#65533;&#528;&#65533;y&#65533;&#65533;&#65533;@&#65533;.l&#65533;:?&#65533;B~&#65533;;&#65533;3&#65533;}&#65533;]&#65533;5&#65533;B@,B`hFr&#65533;;4&#292;(&#262;F&#65533;LKZ&#65533;[&#65533;q&#65533;&#634;&#65533;&#65533;
&#1192;&#65533;&#65533;J&#65533;&#65533;&#65533;&#65533;6&#65533;,&#65533;'"h4&#65533;
&#65533;&#65533;!`,(C*@&#65533;!0&#65533;&#65533;zEH=&#65533;&#65533;&#328;&#65533;A&#65533;0|A&#65533;&#65533;V*&#65533;&#65533;&#65533;IB&#65533;j#p&#65533;&#65533;@&#65533;&#65533;&#65533;&#65533;!&#65533;&#65533;&#65533;K&#65533;1&#65533;&#65533;&#65533;&#65533;^e&#65533;&#65533;	d&#65533;)
&#596;'&#65533;!`%aC$I!X&#65533;&#65533;&#65533;&#65533;$&#65533;&#65533;&#65533;&#65533;&#65533;-&#65533;&#2017;<&#1073;c&#65533;&#65533;&#65533;&#65533;&#65533;G &#65533;&#65533;=&#65533;9&#65533;C&#65533;&#295;~j!&#65533;!*&#65533;&#65533;&#65533;&#65533;&#65533;#&#65533;u&#65533;*&#65533;&#65533;&#65533;+&#65533;nV&#65533;&#65533;bP,&#65533;&#65533;&#65533;&#65533;n&#65533;&#65533;&#65533;(kh&#65533;&#65533;@]rL&#65533;&#65533;1#i9&#65533;&#65533;&#65533;r&#65533;&#65533;,&#65533;&#65533;,x&#65533;&#521;k&#65533;k48Bk8&#65533;!:h&#65533;crPQp3&#65533;&d&#65533;&#65533;&#65533;7&#65533;"&#65533;qW&#65533;)w&#65533;f*&#65533;B7W&#1678;&#65533;&#65533;&#65533;&#65533;tZ&#65533;*d&#65533;*C$tw6DB&#65533;&#65533;&#65533;&#65533;A,&#65533;&#65533;&#65533;z_3@&#65533;?\CT&#65533;%N
A3X1&#65533;&#65533;uSD&#14285;&#65533;&#65533;&#65533;l
&#65533;d	&#65533;&#169;&#65533;&#662;&#65533;&#65533;,C(C&#65533;;&#65533;&#65533;&#65533;\E&#889;)J&#65533;\&#65533;m&#65533;&#65533;t{&#65533;|&#65533;&#65533;&#65533;4&#65533;pR&#65533;\&#65533;&#65533;Im&#65533;&#65533;&#65533;&#65533;_&#65533;@&#65533;@&#65533;&#65533;&#65533;&#65533;$&#65533;ZJd&#65533;R&#65533;&#65533;S&#65533;a&#65533;m`HX&#65533;&#65533;&#65533;cHWkulgr&#65533;&#65533;&#1716;&#65533;`n!&#65533;&#65533;&#65533;*&#1026;7&#793;&#65533;&#65533;'QB<&#65533;+&#65533;&|7 &#65533;&#65533;>G'&#65533;B(&#65533;&#65533;)&#65533;&#65533; -&#514;&#65533;:&#65533;)&#65533;.&#65533;&#65533;&#65533;&#65533;&#65533;&#65533;c&#65533;e#p30&#65533;&#1508;y&#65533;n&#65533;&#65533;&#65533;&#65533; &#65533;&#65533;(CHhAH#	+1.&#65533;&#65533;&#65533;&#65533;-&#65533;P&#65533;!&#65533;&#65533;&#65533;&#65533;lWs&#65533;&#65533;&#65533;4&#65533;&#65533;y&#65533;F-&#65533;&#65533;z&#65533;&#65533;q,&#65533;.&#65533;z &#65533;z&#65533;&#65533;zr&#65533;r&#65533;&#65533;&#65533;4G5&#65533;&#65533;&#65533;&#65533;z&#65533;&#65533;&#65533;&#65533;&#65533;&#65533;&#65533;&#65533;z&#65533;c*v&#1742;&#65533;G&#65533;&#65533;`&#65533;&#65533;{JE8&#65533;F<l&#65533;&#65533;3&#65533;l&#65533;&#65533;I&#65533;B&#65533;(X$3&#65533;&#65533;Y&#65533;&#65533;KL&#65533;8&#65533;&#65533;BI<tZ&#65533;&#65533;&#65533;J&#1222;&#65533;u&#65533;W*<E-rb&#65533;+&#65533;&#721;&#65533;'&#65533;H&#1940;&#65533;&#65533;qL{&#65533;&#65533;l&#65533;&#65533;4&#65533;&#65533;4&#65533;&#65533;&#65533;0X&#65533;&#65533;&#65533;EP]&#65533;I1&#65533;&#65533;&#65533;&#65533;&#65533;bc&#65533;H&#65533;9&#65533;&#65533;iiDFVk&#65533;W-&#65533;#&#65533;&#1427;&#65533;)6&#65533;i&#65533;&#65533; &#65533;.$&#65533;&#65533;&#65533;]&#65533;c&#65533;&#65533;&#65533;&#835;9\@ dw&#65533;_&#65533;x"(&#65533;*F&#65533;B3p'&#65533;&#65533;a#&#65533;wH&#65533;&#1024;&#65533;&#65533;%&#65533;b#0Cm&#65533;%&#65533;p&#65533;&#65533; &#65533;6&#65533;&#65533;oR&#65533;&#65533;x&#65533;01&#65533;&#65533;^&#798;#&#65533;q&#65533;&#65533;m&#65533;&#65533;&#694;l3&#1229;q&#65533;&#65533;=&#65533;.@&#65533;&#65533;&#65533;&#65533;~o&#65533;&#65533;6w#<Iq&#65533;z&#65533;&#65533;&#65533;&#65533;3&#65533;C&#65533;&#65533;&#65533;:&#65533;&#65533;&#65533;*\>&#1430;]m[&#65533;&#65533;T&#65533;:;l&#65533;&&#65533;KE`&#65533;&#65533;w&#65533;T&#65533;&#65533;&#503;B\B3&#261;2C&#65533;&#65533;9Z&#65533;A&#65533; &#65533;	&#1293;2X
&#65533;$&#65533;&#65533;&#65533;I&#65533;d&#65533;&#65533;&#65533;&#65533;J&#65533;&#65533;(p&#65533;&#65533;;'2?T<&#65533;(_8J&#65533;&#65533;2%'Y@&#65533;&#65533;&#65533;&#65533;<&#65533;&#65533;&#65533;q&#65533;gB.e&#65533;&#65533;&#65533;&#65533;X&#65533;%&#65533;&#65533;&#65533;a&#65533;	&#65533;&#65533;&#65533;&#65533;&#65533;&#65533;&#65533;E&#65533;[5#&#65533;1@"&#65533;&#527;"&#65533;&#65533;0&#65533;Q&#65533;p&#65533;&#65533;aSd&#65533;@#M&#65533;&#2146;&#65533;&#65533;GGT&#65533;.E&#65533;	$&#65533;H&#65533;P&#65533;&#65533;&#65533;&#65533;&C&#65533;t&#65533;t&#65533;&#65533;&#65533;S&#65533;&#65533;&#65533;*T&#1321;K&#65533;&#65533;p&#65533;&#65533;2AU5&#65533;tiR&#65533;M&#65533;}*&#65533;S&#65533;	&#65533;&#12743;+&#65533;p&#65533;P&#698;jg&#65533;E&#65533;]&#65533;&#65533;&#65533;R&#65533;	&#65533;@&#65533;&#65533;&#1288;n&#65533;Fj&#65533;h&#65533;@SR&#65533;&#65533;&#65533;"B&#65533;9B&#65533;&#65533;1F&#65533;D&#65533;&#65533;&#65533;&#65533;&#65533;&#65533;~.c.X0f&#65533;>&#65533;&#65533;&#65533;VD @&#65533;)&#65533;&#65533;F&#65533;4&#65533;&#65533;mH&#65533;&#65533;j&#65533;T&#65533;m&#65533;w$U&#65533;#?&#65533;&#65533;K&#337;;~&#65533;1&#65533;&#65533;#1g&#65533;&#65533;&#65533;&#10722;w.&#65533;:tC&#65533;Du&#65533;+T&#65533;k&#65533;L&#65533;2e&#65533;{Q&#65533;Q&#65533;*Q&#65533;}7&#65533;&#65533;P&#65533;&#65533;&#65533;U
W&#65533;lq&#65533;JHq&#65533;@RL!ARH	 &#65533;&#65533;&&#65533;p&#65533;.$EAI&#65533;e&#65533;m	&#65533;&#65533;Zx+&#65533;&#65533;&#65533;\2$M&#65533;aF6 &#65533;&#65533;i<&#65533;&#65533;&#65533;@&#65533;-&#65533;&#65533;Q l&#65533;&#1093;\@&#65533;&#65533;21&#65533;&#65533;&#65533;!&#65533;+&#65533;&#65533;RK,w`&#65533;-&#65533;&#65533;r&#65533;.&#65533;&#65533;&#65533;&#65533;Mi&#65533;&#65533; &#65533;&#65533; &#65533;bD6&#65533;G"&#65533;,&#65533;%&#65533;H&#65533;4f&#584;&#65533;.1&#65533;K
&#65533;D&#65533;&#65533;M&#65533;x&#65533;&#65533;&#65533;&#65533;&#65533;&#65533;&#65533;&&#65533;&#65533;"&#65533;D)d*&#65533;&#65533;&#65533;&#65533;T&#65533;&#65533;b
&#65533;*h!5&#65533;&#65533;&#65533;pfmd&#65533;&#65533;&#65533;&#65533;@
R&#65533;&#65533;J&h&#65533;&#65533;md&#65533;+&#65533;c&#65533;2&#65533;&#65533;&#65533;l&#65533;E*R&#65533;,&#65533;B&#65533;&#65533;k7+h&#65533;`	&#65533;Y&#65533;=6&#65533;p&#65533;&#65533;EZxE&#65533;l	&#65533;Rn&#65533;&#65533;&#65533;&#65533;&#65533;&#65533;T&#65533;&#65533;&#65533;;I&#65533;&#65533;&#65533;I&#65533;&#65533;A&#65533;&#65533;&#1410;o&#1705;&#65533;&#65533;6&#65533;&#65533;yz&#65533;&#65533;B8&#65533;xa&#65533;&#65533;&#65533;>Q&#65533;2=&#65533;&#65533;c&#65533;&#65533;&#65533;&#1963;&#65533;q&#65533;cO&#65533;&#65533;&#65533;)&#65533;&#65533;&#65533;(&#65533;&#65533;[D&#65533;J&#65533;nF&#65533;CJR&#65533;0&#65533;/|pB
g&#65533;&#65533;g&#65533;&#65533;%&#65533;mY&#65533;&#65533;EJ&#65533;&#65533;]j&#65533;&#65533;Xt`!&#65533;&#65533;dF\X&#1154;&#65533;%!%<&#65533;&#65533;G&#65533;Hc&#65533;%&#65533;FI,x&#65533;@&#65533;&#65533;&#1488;@&#65533;&#65533;&#65533;sK/&#65533;<&#65533;&#65533;|L/&#65533;t&#65533;&#65533;&#65533;L&#65533;$Z&#65533;&#65533;&&#65533;F&#65533;t&#65533;N&#65533;&#65533;&#65533;&#264;&#65533;B&#65533;&#65533;&#65533;B&#615;KJx$&#65533;Z&#65533;&#65533;M&#65533;&#65533;~&#65533;)S&#65533;&#65533;+&#65533;N@&#1384;~/Uxd|i&#65533;&#65533;`&#65533;B&#65533;p&#65533;1&#65533;P&#65533;&#65533;&#65533;^
1&#65533;Fd&#37229;&#65533;&#65533;5&#65533;.&&#65533;k&#65533;d_&#65533;&#65533;&#65533;&#65533;&#65533;&#65533;l?&#65533;&#65533;6&#65533;o7&#65533;&#65533;&#65533;&#65533;6&#65533;x&#65533;+&#65533;1&#65533;R&#65533;&#65533;"&#65533;&#65533;&#65533;L&#65533;&#65533;7&#65533;;&#65533;O&#65533;&#65533;&#65533;&#65533;&#65533;&9&#65533;&#65533;&#65533;N&#65533;0&#65533;&#65533;&#65533;'&#65533;`&#65533;.1!&#65533;B7yX5&#65533;&#65533;R&#65533;>&#65533;&#65533;F&#65533;^&#65533;&#65533;k&#65533;'%&#65533;&#65533;O	l(
^&#65533;><&#65533;a-A@W\&#65533;&#65533;&#65533;d &#1356;<s&#1027;"D&#65533;&#65533;E&#65533;&#65533;Y.fQ ["H&#65533;P&#65533;=&#65533;XM&#65533;`&#65533;&#65533;#&#65533;M^ac&#65533;&#65533;&#822;&#65533;I	h#&#1806;&#65533;$$1I&#65533;&#65533; &#65533;&#65533;7|c&#65533;3\&#65533;p&#65533;;`L&#1539;&#65533;&#65533;T&#65533;,&#65533;Lg&#65533;&#65533;.&#65533;&:)&#65533;&#65533;&#65533;D&#65533;&#65533;;1&#65533;M&#65533;&#65533;A&#65533;g&#65533;?&#65533;n$F FN&#65533;0&#65533;&#65533;J->i'J&#65533;n40t&#65533;&#65533;-&#65533;BfEx&#65533;*&#65533;R&#65533;&#65533;*&#65533;x&#336;?&#65533;&#65533;&#65533;H&#65533;eX&#65533;&#65533;f!&#65533;Z(Jz&#65533;\&#65533;B&#65533;&#65533;$K/&#65533;#&#65533;^&#65533;29G&#65533;&#65533;[&#65533;"&#65533;&#65533;&#65533;&#65533;a\&#498;_&#65533;&#65533;5{&#65533;$]&#65533;&#65533;OD&#65533;xp@&#65533;ot&#65533;&#65533;@&#65533;:&#65533;N zA&#65533;&#65533;$&#65533;&#65533;&#65533;	&#65533;0&#65533;&#65533;&#65533;&#1177;&#65533;C&#65533;0&#65533;&#65533;O!<&#65533;B&#65533;&#65533;gd$&#737;&#65533;CCS&#65533;&#65533;&#65533;&#65533;&#65533;d &#65533;&#65533;&#65533;&#65533;9[/d!&#65533;,&#65533;&#65533;"&#65533;&#65533;&#65533;&#65533;`&#65533;]&#65533;0-d&#65533;&#65533;l3&#65533;x&#65533;&#65533;&#65533;&#65533;U&#65533;1lt#&#1742;z&#65533;#&#65533;)m&#65533;&#65533;&#1812;&#65533;&#65533;4&#65533;Q&#65533;&#65533;&#65533;qXJ&#65533;&#65533;&#65533;()8IZ&#39815;[&#65533;&#65533;w&#65533;&#65533;&#65533;	3&#65533;&#65533;C'-G&#65533;DH#	&#476;&#65533;&#65533;&#65533;?&#65533;n$&#65533;&#65533;,Q2&#65533;n&#65533;&#65533;Q&#65533;'1q&#65533;&#65533;&#65533;&#65533;]t&#65533;@1&#65533;&#65533;&#65533;%
*&#65533;&#65533;Lc&#65533;&#65533;&#65533;sJ+^P	W&#65533;J+&#65533;*DU&#65533;&#65533;
&#65533;&#65533;B&#65533;&#65533;&#65533;Zx&#65533;&#65533;&#65533;!&#65533;2^&#65533;y>&#65533;&#1797;0&#65533;&#65533;&#65533;2@@	Gd3&#65533;;&#65533;&#65533;&#65533;uOr&#65533;&#65533;5&#65533;q	&#65533;&#65533;W&#65533;S&#65533;<&#65533;&#65533;W6&#65533;_B8&#65533;NvJ7&#65533;&#65533;,G&#65533;&#65533;&#65533;-V&#65533;&#65533;&#65533;&#65533;a&#65533;S&#65533;&#65533;&#65533;q,C&#1543;&#65533; &#53616;.5&#65533;&#65533;'&#65533;0OzD&#65533;2&#65533;&#65533;%&&#65533;8PQ&#65533;&#65533;&#65533;&#65533;&#65533;d &#65533;1&#65533;g &#65533;&#65533;&#65533;8!(&#65533;&#65533;"o&#65533;
mV&#65533;6RuI,pF&#65533; k&#65533;Bo&#65533;&#65533;&#65533;(&#65533;&#1788;@&#65533;&#65533;&#65533;h=&#65533;&#65533;&#65533;&#65533;&#65533;&#65533;&#65533;&#1752;48,Ir&#65533;&#65533;&#65533;&#65533;&#65533;Df.&#65533;&#65533;&#789;&#65533;&#65533;&#65533;&#65533;&#65533;A&#65533;R&#65533;&#65533;#D&#65533;a&#65533;&#65533;s&#65533;`*a&#65533;&#65533;P&#65533;&#65533;&#65533;&#65533;:&#65533;&#946;&#65533;&#65533;B&#65533;&#65533;&#65533;R&#65533;&#65533;7L&#1581;&#65533;&#65533;Ze&#65533;b&#65533;&#65533;&#65533;&#65533;T>m&#65533;&#65533;T&#65533;&#65533;H@'&#65533;&#65533;b&#65533;A&#65533;&#65533;m:&#65533;Vt&#65533;&#65533;`&#429;U&#65533;&#65533;4&#65533;.&#65533;K&#65533;t&#65533;&#65533;a3kr&#65533;]&#65533;2&#65533;&#65533;&#65533;&#65533;Z&#65533;L&#65533;&#65533;,&#65533;&#65533;f&#65533;&#65533;&#65533;&#65533;&#305;&#65533;J&#65533;&#65533;&#65533;&#65533;E|7@&#65533;!&#65533;&#65533;
&#639;B&#65533;&#65533;XG'&#312;`&#156;s+&#65533;qc]&#65533;(x&#65533;O&#65533;&#65533;&#65533;F?
S&#65533;&#65533;&#65533;`&#65533;y&#65533;ca&#65533;P&#65533;fi&#65533;KK2T&#65533;N@&#65533;9qkv&#65533;&#65533;&#65533;zP&#65533;&#65533;&#65533;&#65533;&#65533;&#65533;CG&#65533;rA
B,&#65533;&#35340;^&#65533;&#65533;r*po&#65533;|Q&#65533;!&#65533;&#65533;`nt&#1742;|&#65533;6&#65533;&#65533;&#65533;lqC&#65533;&#65533;&#182;&#65533;4&#65533;&#65533;&#65533;&#65533;1\&#613;&#65533;`]B&#65533;&#65533;&#1829;1%&#65533;Y"&#65533;"/	&#65533;2&#65533;E&#65533;XH"&#65533;va&#65533;)M&#65533;Fc&#65533;&#65533;)b|~&#65533;ea&#65533;Y&#65533;&#65533;&#65533;&#65533;;JZ'&#65533;w#&#65533;{D&#65533;&#65533;}&#65533;M9&#65533;Aa&#65533;,&#65533;)&#65533;P&#65533;&#65533;&#65533;J&#65533;E&#65533;&#1174;0&#65533;&#65533;j(F%&#65533;&#1161;*&#65533;&#65533;ez}&#65533;&#301;&#65533;d&#65533;&#65533;%&#65533;&#65533;&#65533;"_E&#65533;&#65533;&#65533;`&#65533;6&#65533;	?&#65533;-h&#65533;v-&#65533;2&#65533;c9b&#65533;&#65533;xz&#65533;&#65533;&#65533;&#65533; &#65533;/&#65533;&#65533;w8&#65533;2t&#65533;&#65533;&#65533;B&#65533;;&#65533;(&#65533;/&#65533;BZQ&#65533;&#1282;&#65533;&#65533;&#65533;V&#65533;C8&#65533;q&#65533;6-
&#65533;&#65533;&#30305;&#65533;&#65533;&#65533;u&#65533;<&#65533;&#65533;&#65533;p&#65533;pA@&#65533; &#65533;?DC&#65533;h&#65533;t&#65533;&#322;&#65533;&#65533;&#65533;&#65533;Ah,f&#23819;AxED^&#65533;">&#65533;&#65533;&#65533;&#65533;F&#65533;&#65533;&#65533;(n&#65533;&#65533;H&#1408;G|D	&#1152;HZ0G&#65533;&#65533;&#65533;Nl&#65533;&#65533;&#65533; E&#65533;fK&#65533;&#65533;&#65533;&#65533;&#65533;&#65533;&#65533;&#65533;&#65533;&#65533;&#65533;t&#65533;&#65533;f&#65533;&#65533;&#65533;&#65533;&#824;&#65533;&#65533;&#65533;Ll&#65533;K&#65533;&#65533;&#65533;&#65533;&#65533;&#65533;&#65533;LN&#65533;O&#65533;&#65533;p&#65533;-&#65533;Lo&#65533;J&#65533;aDj&#65533;&#65533;&#1808;&#65533;&#65533;&#65533;(&#65533;&#65533;!(&#65533;&#65533;l&#65533;&#65533;P&#344;<&#65533;JM&#65533;`&#65533;&@&#65533;D&#65533;-&#65533;)l&#65533;P&#65533;AEh&#65533;/zMY&#65533;"&#1576;+&#65533;`&#65533;&#65533;@&#65533;&#65533;&#65533;&#65533;&#65533;&#65533;&#65533;&#65533;i"&#65533;&#65533;&#65533;+X&#65533;&#65533;X&#65533;H&#65533;&#1291;<D&#65533;Apanc`tc_&#65533;&#65533;&#65533;-;&&#65533;9 &#65533;&#65533;&#65533;&#65533;&#65533;&#65533;&#65533;&#65533;|bl&#65533;p&#65533;&#65533;&#422;&#65533;&#65533;/:,&#65533;&#65533;>&#65533;&#418;<^&#65533;La&#65533;P&#65533;&#65533;&#65533;t&#65533;&#65533;&#65533;&#65533;E&#65533;	 &#65533; &#65533; &#65533;&#65533;&#65533;`'&#65533;z&&#65533;>n&#65533;(&#65533;B&#65533;)d H&#65533;&#65533;x->&#65533;&#65533;&#65533;j&#65533;&#65533;&#65533;,&#65533;&n&#65533;&#65533;]&#65533;&#65533;H&#65533;d&#65533;&#65533;&#65533;&#65533;&#65533;&#65533;&#65533;n&#65533;&#65533;lj&#65533;{&#65533;J~0L&#65533;`&#65533;@&#65533;&#65533;K&#65533;&#65533;V&#65533;hVa&#65533;4@&#65533;.K&#65533;&#65533;\&#65533;L&#65533;N}R&#65533;MD&#65533;!&#144;&#65533;&#65533;O(&#65533;&#65533;&#65533;rB&#65533;P:,&#65533;N&#65533;t'Rp%f&#65533;D0-^"%&#65533;"&#65533;w*&#65533;&#65533;&&#65533;T&#65533;1&#65533;&#65533;&#65533;*&#65533;&#1462;&#65533;c&#65533;&#65533;&#65533;T&#65533;&#65533;&#65533;&#65533;"&#65533;&#65533;&#65533;&#65533;&#65533;&#65533;/`&#65533;.e&#65533;&#65533;@`&#65533;&#65533;&#65533;Ra3:&#65533;&#65533;&#65533;.&#65533;&#65533;e&#65533;&#65533;~&#65533;Tq&#65533;Na~&#65533;&#65533;na	h$&#65533;&#65533;&#65533;&#65533;K&#65533;&#65533;&#65533;&#65533;&#65533;&#65533;&#65533;&#65533;+a0
&#65533;&&#65533;`4&&#65533;hF!&#65533;6&#65533;J&#65533;&#65533;x&#65533;,NO&#65533;&#547;&#65533;|s=2ld&#65533;q8I&#65533;&#65533;&#65533;c &#65533;&#65533;&#1617;&#65533;&#65533;c&#65533;&#65533;g&#18988;&#65533;&#65533;&#65533;&#65533;&#65533;h(ap&#65533;]j`&#65533;&#65533;0Y\#/&#65533;&#65533;&#65533;&#65533;J&w&#65533;#O@^&#65533;`&#65533;&#65533;G&#65533;&#65533;&#65533;.&#65533;4&#65533;&#65533;!mp&#65533;&#65533;)&#65533;g&#65533;j&#65533;I
&#65533;lLL`F&#65533;&#65533;f&#65533;&#65533;&#65533;&#65533;&#65533;l&#65533;H&#65533;J&#65533;&#65533;L&#65533;&#65533;&#65533;&#65533;'A&#65533;E&#65533;&#65533;&#144;.&#65533;&#65533;.+&#65533;t&#65533;)&#65533;PEuNA&#65533;&#65533;&#65533;*SQr&#65533;&#65533;*B&#65533;&#65533;&#65533;$$@&#65533;&#65533;&#65533;)&#65533;p&#1296;a):&#65533;H&#65533;-&#65533;&#65533;-Z&#65533;
Z&#65533;&#1424;&#65533;&#730;&#65533;k.Oo/&#65533;&#65533;&#65533;&#65533;	/&#65533;&#65533;&#65533;&#65533;0&#65533;&#65533;&#65533;&#65533;(#[&#65533;I&#65533;-D10&#65533;K=&#65533;5&#65533;&#65533;&#65533;&#1451;DAF&#65533;6 , x&#65533;&#65533;&#65533;^l&#65533;&#65533;&#65533;M&#65533;#&#65533;&#65533;c'PSa&#65533;`&&#65533; &#65533;'D&#65533;f&#65533;@fAiFaB-`	H&#65533;&#65533;&#65533;&#65533;N&#65533;)&#65533;&#65533;&#65533;&#65533;&#65533;>f*<&#65533;&#65533;\&#65533;|@9&#1233;9&#1393;&#65533;&#65533;&#65533; :e@&#65533;&#65533;Ax5&#65533;&#65533;C&#65533;q&#65533;F&#65533;&#65533;&#65533;)B&#65533;@1&#65533;-&#65533;A&#65533;l&#65533;&&#65533;&#65533;&#65533;BI&#65533;&#65533;rG&#65533;&#65533;&#65533;F&#65533;&#65533;f&#65533;DG6Rn&#65533;&#65533;lD&#65533;t&#65533;7&#65533;K&#65533;p&#65533;PK&#65533;&#65533;@F<G!d@b_&#65533; &#65533;&#65533;&#65533;
N&#65533;&#65533;&#65533;'?4D}O&#65533;&#65533;N&#65533;&#65533;&&#65533;`&#578;vbQP&#65533;agT&#65533;&#257;W&#1025;&#65533;&#65533;&#65533;&#65533;=^K-@&#65533;&#65533;F&#65533;)&#65533;&#65533;)&#946;
|a)N&#65533;T&#65533;&#65533;&#65533;i&#65533;@J#A&#65533;P&#65533;&#65533;&#65533;o'h&#65533;V&#65533;&#65533;&#65533;K/&#65533;&#65533;"&#65533;%L&#65533;&#65533;,c+&#65533;&#65533;&#65533;M{&#65533;&#65533;&#65533;t&#65533;&#65533;4Mc&#65533;&#65533;&#65533;&#65533;
&#65533;&#65533;H&#65533;b R&#65533;
V&#65533;t&#65533;&#65533;c&#65533;&#65533;k&#65533;!5'&&#65533;&#65533;&#65533;aeRK&#65533;R&#65533;ff&#65533;~&#65533;fn&#65533;H&#65533;f-&#65533;mW&#65533;FUW&#65533;/?V&#1987;&#65533;`&#1265;&#65533;&#65533;m&#65533;n&#65533;qoU:/&#17002;&#65533;&#65533;&#65533;h&#65533;s&#65533;&#65533;J&#65533;H&#65533;@&#65533;&#65533;\&#65533;&#65533;<RK&#65533;&#65533;&#65533;.&#65533;&#65533;&#65533;&#65533;n&#65533;V&#65533;&#65533;&#65533;Z&#65533;F&#65533;&#65533;&#65533;?&#65533;mH`&#65533;lt\N&#65533;&#65533;Da
F&#65533;$&#1132;&#65533;I&#65533;&#65533;&#65533;&#65533;UAd&#65533;Af&#65533;B&#65533;_g'/&#65533;
	&#65533;&#65533;2&#65533;8g&#65533;&#65533;"&#65533;O/&#65533;Z&#65533;|&#65533;&#354;i&#65533;&#65533;&#65533;R!0&#65533;fu<&#65533;&#65533;&#65533;'&#65533;&#65533;&#65533;R*JV)&#65533;4&#65533;/oe&#65533;i&#65533;Azb&#65533;&#65533;)z!&#65533;&#65533;Q&#515;b0&#65533;T|(\&#65533;Lio&#65533;&#65533;&#65533;>1~&#65533;\&#1460;M&#65533;El&#65533;&#65533;&#65533;&#65533;A@&#65533;&#65533;Z&#65533;&#163;<&#65533;p&#65533;
&#65533;v&#65533;!J&#65533;t&#65533;C4&#65533;#'PkSTK&#65533;&#65533;&#65533;&#65533;c&#65533;Oj!jP&#65533;J&#65533;&#65533;mmab`>=&#65533;&#65533;&#65533;vS&#65533;&#65533;&#65533;&#65533;a&#65533;&#65533;!&#65533;V&#65533;]
&#65533;\&#65533; &#65533;&#65533;qy&#65533;#7&#65533;!y&#65533;q&#65533;p&#65533;&#65533;6&#65533;&#332;*s5&#65533;CR&#65533;&#334;&#65533;&#65533;&#65533;"&#65533;2&#65533;&#2002;&#65533;1&#65533;sG)"!<&#65533;brZl&#65533;&#65533;&#65533;&#65533;~$&#65533;&#65533;&#65533;&#65533;[&#65533;U&#65533;&#65533;&#65533;H&#65533;F2&#65533;&#65533;&#65533;H&#65533;&#65533;`&#65533; &#65533;&#65533;&#65533;&#65533;J&#65533;r&#65533;8A&#65533;&#65533;m&#65533;NN&#65533;&#65533;v&#65533;zG&#65533;v{&#65533;&#65533;&#65533;&#129;s6)&#65533;bat&#65533;&#65533;&#65533;r'NQd&#65533;aE&#65533;F&#65533;PhaD&#65533;	&#65533;bZkw`&#65533;'&#1826;
&#65533;a&#65533;`H&#65533;)UN&#65533;,&#65533;&#65533;*&#65533;&#65533;eY&#1434;&#65533;&#65533;&#65533;&#65533;"P@!&#65533;&#65533;y&#65533;&#65533;&#65533;&#65533;8	&#65533;&#65533;k&#65533;&#65533;%&#65533;&#65533;|&#65533;mrd&#65533;5cZ&#65533;I1&#65533;&#65533;&#65533;&#65533;TN!&#65533;!&#160;&#65533;&#65533;&#65533;&#65533;1&#65533;j&#65533;&#65533;&#65533;&#65533;&#65533;&#65533;&#65533;&#65533; &#65533;&#65533;&#65533;v&#65533;Wx)&#65533;n":&#65533;C:&#65533;&#65533;Vmq&#65533;&#65533;:&#65533;h&#65533;&#65533;8&f*&#65533;J!R&#65533;&#65533;`qT&#65533;&#65533;&#65533;(&#65533;&#65533;&#65533;&#65533;d&#65533;&#65533;>J&#65533;&#65533;Cilu	&#65533;&#65533;!&#1880;&#65533;:&#65533;o5&#65533;i&#65533;s&#65533;&#65533;xr'&#65533;C8&#65533;Dah&#65533;k>&#65533; f.\&#65533;J&#65533;&#65533;Nk&#65533;&#65533;!9&&#65533;&#65533;&#65533;`&#65533;f0&#1614;&#65533;r\sn&#65533;&#335;h&#65533;&#65533;&#65533;&#65533;,C&#65533;&#65533;$M &#65533;&#65533;4{w8A&#65533;&#65533;U'y&#65533;&#65533;0{_d'&#65533;&#65533;'&#65533;&#65533;&#65533;B|C&#65533;P}S&#65533;|[bu&#65533;)&#65533;&#65533;a&#65533;.!7&#65533;&#65533;|&#343;r&#65533;S^&#65533;Z!&#65533;&#65533;&#65533;HIvI&#65533;b&#65533;GO&#65533;za&#65533;&#65533;&#65533;&#65533;&#65533;&#65533;;X8P@&#961;&#65533;;&#65533;&#65533;&#65533;"g)&#65533;<+&#65533;&#65533;-Z#Nb&#65533;&#65533;&#65533;&#65533;SZD&#65533;&#1632;m&#65533;Ta&#65533;&#914;&#65533;&#65533;&#65533;0:|H&#65533;9A&#65533;@&#65533;&#65533;&#65533; Pzdu8&#65533;&#65533;8\&#65533;&#65533;&#65533;o&#65533;W&#65533;&#65533;A&#65533;b.!&#65533;J!Z&#65533;x&#1670;&#65533;x&#65533;7`>u&#65533;&#65533;&#65533;&#65533;'4E&#65533;&#65533;&#65533;Pbe&#65533;O&#65533;&#65533;&#65533;9&#65533;&#65533;&#65533;&#65533;s&#1521;&#65533;q&#65533;&#65533;&#65533;N`	&#65533;t&#65533;<&#65533;W&#65533;&#65533;&#65533;AH&#65533;&#65533;m&#65533;`&#65533;`O%&#65533;&#65533;n&#65533;&#65533;&#65533;|!TWk&#65533;ffa&#65533;zFB&#65533;&#65533;&#65533;Jm&#65533;&#65533;"mpJ&#65533;4&#26987;,&#65533;&#65533;RCEA&#65533;&#65533;Z&#65533;]iL<!d&#65533;4[&#65533;&#65533;&#65533;`@&#65533;&#65533;4&#65533;x&#65533;
&#65533;,&#65533;CS[&#65533;&#65533;&#65533;&#65533;&&#65533;&#65533;n&#65533;&#65533;eu"V&#65533;it&#65533;&#1633;9&#65533;b&#65533;&#65533;&#65533;V&#1845;8~&#65533;D&#65533;D&#65533;P&#65533;dWeU&#65533;&#65533;&#65533;[A&#65533;"=&#65533;&#65533;&#65533;-&#65533;&#65533;&#65533;&#65533;&#65533;N&#65533;&#65533;&#65533;:!J&#65533;&#65533;z!rK&#65533;&#65533;&#65533;M`&#65533;/&#65533;.	&#65533;&#8439;&#65533;2:~&#65533;6&#65533;&#65533;Xh&#65533;$-+z&#65533;&#65533;&#65533;&#65533;!&#65533;&#65533;. kk&#65533;
B`&#65533;&#65533;!&#65533;&#65533;&#65533;7nQ8&#65533;K$&#65533;&#65533;&#65533;E&#65533;&#65533;XcCJs&#65533;c:&#65533;$&#65533;Ea&#65533;9|&#65533;jn	&#65533;&#65533;,I@&#65533;&#65533;`&#65533;&#65533;&#65533;<&#65533;&#65533;b&#65533;iH8'&#65533;&#65533;&#65533;&#65533;9&#65533;	&#65533; p!V&#65533;17q?:k7`,&#65533;=&#65533;&#65533;5&#65533;&#65533;R`4&t@ B&#65533;&#65533;&#65533;&#65533;&#65533;3\&#65533;&#65533;&#65533;&#65533;C&#65533;.&#65533;&#65533;&#757;\6I&#65533;&#65533;&#65533;@[	x&#304;7 &#65533;#f&#65533;H&#65533;e&#65533;E9ba
ZY
O9yI&#65533;L&#65533;h&#65533;A(&#65533;&#65533;L&#65533;&#65533;F!&#65533;2&#65533;&#65533;&#65533;E"&#1143;pD&#65533;&#65533;s&&#65533;QpB&#65533;o&#65533;&#65533;WW<&#65533;v&#65533;j&#65533;&#65533;&#65533;5AS&#65533;T&#65533;&#65533;PJ&#65533;x&#10870;I#N&#65533;I&#65533;4I-&#65533;&#1285;&#65533;`&#65533;Vd&#65533;a&#65533;/&#65533;'&#65533;&#65533;&#65533;&#65533;&#65533;[&#65533;&#65533;e!@&#65533;Ii&#65533;&#65533;*&#65533;&#65533;V/ &#65533;&#65533;t&#65533;E&#65533;&#65533;v/&#65533;&#1859;;&#65533;&#65533;E4~&#34558;&#65533;&#65533;&#65533;&#65533;&#65533;&#65533;&#65533;!
&#65533;=&#65533;_&#65533;&#65533;&#65533;1&#65533;v&#65533;<&#65533;!o&#65533;/bC&#65533;&#65533;P#!2A^x@&#65533;da|&#65533;&#65533;wSn&#65533;&#65533;&#1797;&#65533;&#65533;=(5@h F&#65533;8&#65533; (P&#65533;Dx&#65533;R&#65533;P&#65533;&#65533;*d&#65533;&#1701;K&#65533;.u&#65533;LT	N&#65533;.&#65533;&#65533;&#65533;&#65533;&#65533;4&#65533;&#65533;$F&#65533;&#65533;&#65533;&#65533;|9&#65533;%&#65533;&#65533;RHAjgR&#65533;&#65533;&#65533;g
&#65533;R|:r&#65533;&#65533;,&#65533;8&#65533;`&#65533;&#65533;&#65533;
&#65533;(&#65533;"&#65533;&#65533;&#65533;,&#65533;&#65533;&#65533;<&#65533;&#65533;Z&#65533;&#681;-N&#65533;\&#65533;&#65533;!BD&#65533;&#65533;&#65533;&#838;"/&#65533;&#181;&#65533;&#65533;&#65533;!aa6C&#65533;&#65533;&#65533;&#65533;`&#65533;
e+{&#65533;X&#1948;a&#65533;&#65533;U()&#65533;P&#65533;
&#65533;5
&#1512;QvL&#65533;=`0h&#65533;&#65533;&#891;&#65533;&#65533;&#65533;d1
&#65533;'&#65533;"ES&#65533;E&#65533;d&#17681;B&#1059;G&#65533;&#65533;&#65533;&#65533;%&#65533;K&#65533;3T&#65533;&#65533;*b&#65533;"H&#65533;EQ&#65533;&#65533;]RGAL)Z&#65533;@U&#65533;U&#65533;V&#65533;&#65533;&#65533;&#65533;WiUeB%&#65533;d&#65533;&#65533;6&#65533;&#65533;B&#1029;R&#65533;,&#65533;\B&#65533;C&#1093;RI1&#65533;RI&#65533;&#65533;&#65533;L!	t&#65533;2&#65533;&#65533;J/&#65533;&#65533;bH#(r&#65533;bW&#65533;<&#65533;&#65533;&#65533;-2&#65533;"&#65533;("&#65533;x&#65533;&#65533;&#65533;C&#65533;-&#65533;&#65533;&#65533;&#65533;&#65533;Xp&#65533;'&#65533;&#65533;N0^me&#65533;%&#1476;&#65533;Ka&#65533;s&#65533;;X&#65533;&#65533;&#65533;XvS&#65533;`l&#65533;&#65533;Bb&#65533;&#65533;O&#65533;d&#65533;&#65533;&#65533;2&#65533;/[u&#65533;&#65533;r&#65533;&#65533;&#65533;)&#65533;&#65533;<&#65533;&#287;>&#65533;
(&#65533;r
C&#65533;DR&#65533;r&#65533;lTJ
&#65533;&#65533; &#65533;,%0cJ-&#65533;&#65533;D&#65533;+&#65533;&#304;&#65533;&#65533;&#65533;&#65533;tw&#65533;&#65533;P&#65533;&#65533;&#65533;rEa&#65533;z&#65533;&#65533;TB3"=&#65533;&#65533;;&#65533;&#65533;J
l&#65533;&#65533;&#65533;J1&#65533;1&#65533;&#65533;L)&#65533;2&#65533;, &#65533;0KOI&#65533;&#65533;SPA&#65533;&#65533;l&#65533;&#65533;&#65533;)&#65533;&#65533;RQ&#65533;h&#65533;&#65533;&#65533;W[mE&#65533;.&#65533;3Y&#65533;&#65533;&#65533;k-H0%&#65533;&#65533;&#65533;-&#65533;&#65533;&#65533;&#65533;&&#65533;&#65533;b&#65533;@X
1&#65533;@&#65533;"&#65533;bA&#65533;&#65533;1&#65533;6&#65533;e0&#65533;[v&#65533;&#350;&#65533;%
DeK
)PB	a2x<J;P&#65533;&#65533;&#65533;&#65533;|&#65533;m&#65533;I&#65533;&#65533;&#65533;H&#65533;p&#65533;'&#65533;&&#65533;\&#65533;&#65533;s&#65533;I&#1504;u&#65533;R&#65533;&#65533;8&#65533;tGL<&#65533;&#65533;&#65533;J-&#65533;Yg]3&#65533;&#65533;&#65533;&#65533;%&#65533;&#65533;R&#65533;"`v-1&#65533;&#65533;"&#65533;&#65533;&#65533;&#65533;&#65533;F'U&#65533;'&#65533;&#65533;&#65533;s&#65533;&#65533;&#65533;&#65533;Cw%&#65533;3vb'&#65533;&#65533;"&#65533;s&#65533;D&#65533;&&#65533;&#1080;~&#65533;h&#65533;4~&#65533;&#65533;&#65533;`U&#65533;q~&#65533;&#65533;-&#65533;&#65533;~	&#65533;v &#65533;&#65533;&#65533;!&#65533;]c&#65533;:&#65533;_y&#65533;X&#65533;&#37781;&#1508;&#65533;&#65533;Q&#65533;&#65533;&#150;[f&#65533;&#65533;
)&#65533;B&#65533;/&#65533; &#540;&#65533;6&#65533;'d&#65533;&#65533;@&#65533;&#65533;&#65533;&#65533;]1	&#65533;&#65533;u&#1258;bH-&#65533;&#65533;rAa&#65533;p&#65533;8&#65533;&#65533;&#65533;
%&#65533;@&#65533;&#135;&#65533;rw7&#65533;w&#65533;J&#65533;&#65533;hb&#65533;(&#65533;&#65533;H%"Sdd#yD*&#65533;&#65533;&#65533;&#65533;&#65533;&#65533;UI|&#65533;&#65533;&#65533;JX&#354;&#65533;e&#65533;&#65533;&#65533;&#65533;	O&#65533;&#65533;&#65533;%) &#65533;'n!&#65533;Y\&#65533;&#65533;*&#65533;&#1363;&#65533;1&#65533;&#65533;&#65533;JW&#65533;&#65533;.&#1752;&#65533;,ii&#65533;'&#65533;@Z&#65533;&#65533;	&#65533;&#65533;&#65533;B&#65533;&#65533;.&#65533;&#65533;[.&#65533;f&#65533;&#65533;@
F`6&#65533;&#65533;&#65533;&#65533;&#65533;&#65533;&#65533;&#65533;%&#65533;&#65533;L"&#65533;E\2&#65533;I&#65533;&#65533;&#65533;&#65533;&#65533;l&#65533;&#65533;p78&#65533;Yp&#65533;1&#65533;&#65533;\&#65533;&#65533;!Z&#1098;V&#65533;&#47402;&#65533;(&#65533;J!&#65533;j&#259;&#65533;&#65533;&#65533;G$t&#65533;fX&#65533;Y'z&#65533;!&#65533;,"&#65533;&#65533;&#65533;*&#65533;U&#645;&#65533;&#65533;&#65533;QP&#65533;&#65533;
&#65533;kEs&#65533;&#65533;&#65533;^&#65533;B	&#65533;&#1954;&#65533;Y&#65533;&#65533;&#784;E+:&#65533;e&#65533;p$B&#65533;w'#&#65533;&#65533;8Q&#65533;jt&#65533;)b
6&#65533;&#65533;"A&#65533;&#1602;&#65533;&#65533;&#65533;60&#65533;&#65533;&#65533;&#65533;&#65533;.&#65533;&#65533;IX&#65533;&#65533;w&#65533;x&#65533;p&#65533;v&#65533;3&#65533;xG;&#65533;p.&#65533;&#65533;&#65533;[&#65533; &#65533;t&#65533;&#65533;&#65533;&#65533;&#65533;&#65533;&#65533;E&#65533;&#65533;&#65533;&#65533;&#65533;&#65533;&#65533;%&#65533;cP&#65533;:&#65533;&#65533;"&#65533;	&#65533;>&#65533; &#65533;(\Q&#65533;N&#65533;"&#65533;h&#65533;(l&#65533;8`X	&#65533;&#65533;&#65533;`&#65533;du&#65533;&#65533;%&#65533;&#65533;&#65533;&#65533;;&#65533;/&#65533;`<&#65533;&#65533;&#65533;q&#65533;&#65533;bW&#65533;ALb &#65533;4&#65533;M8i&#65533;&#65533;&#65533;7&#65533;IL&#65533;'>)&#65533;&#65533;Lh&#65533;&#65533; &#65533;h
%J&#65533;&#65533;&#65533;
&#65533;&#65533;7&#65533;8"]N
&#65533;X&#1941;&#65533;&#65533;dq&#65533;&#1028;&#65533;&#65533;&#65533;X! &#65533;y&#65533;.:&#65533;&#65533;&#65533;&#65533;d&#65533;&#65533;&#65533;<&#65533;	&#65533;A&#65533;I&#65533;4vF&#65533;&#65533;&#65533;b&#65533;&#65533;&#65533;*bN&#65533;&#65533;&#65533;%(@&#65533;I&#65533;b'&#65533;&#65533;A&#65533;&#&#65533;@g&#65533;&#65533;&#65533;	)&#65533;&#65533;8&#65533;i&#65533;9&#65533;SEJA&#885;&#65533;#&#65533;Q10&#65533;;&#65533;d$g&#65533;b&#65533;&#65533;J&#65533;&#65533;Pl&#226;A"&#65533;z)&#65533;W,&#65533;&#65533;&#65533;Dg	&#65533;*&#65533;&#65533;&#65533;,&#65533;a&#65533;&#65533;&#65533;&#65533;&#65533;1&#65533;&#65533;^$$!^&#65533;&#65533;FT&#65533;&#65533;&#65533;&#65533;&#65533;&#65533;&#65533;&#65533;&#823;^&#65533;&#65533;&#65533;[ .g9&#65533;q&#65533;r&#65533;&#65533;!RA&#65533;_&#65533;b&#65533;<&#65533;&#65533;`&#65533;v&#65533;"&#65533;G)`[&#1748;\AL&#65533;&#65533;?&#65533;&#1090;&#65533;&#65533;&#65533;&#65533;]&#65533;|&#65533;W&#65533;&#65533;T&#65533;&#65533;;&#65533;i@q&#65533;&#65533;&#65533;&#65533;{w&#65533;N&#65533;4A[&#65533;&#65533;*&#65533;E($U8I&#65533;&#65533;H&#65533;n&#65533;N&#65533;"|&#65533;&#65533;&#65533;&#1189;&#65533;A &#65533;kQZU&#65533;&#65533;z&#65533;R<&#65533;&#535;hzJP&#65533;&#65533;&#618;&#65533;M&#65533;&#65533;&#65533;&#1814;Z:Y&#65533;	&#65533;B&#65533;@(&#65533;BJ
p&#65533;&#65533;&#65533;&#65533; &#65533;r&#65533;9&#65533;&#65533;&#65533;P&#266;&#65533;&#65533;&#65533;&#142;&#65533;&#65533;&#65533;-QC Q_#&#65533;&#65533;!D!>G&#65533;&#65533;1&#65533;@nl:&#65533;&#65533;`&#65533;&#65533;	&#65533;&#65533;&#65533;Qx&#65533;&#65533;6&#65533;f&#65533;Gj&#65533;&#65533;&#65533;&#65533;%(&#65533;fD&#65533;&#65533;&#65533;&#65533;&#65533;I&#65533;U&#65533;&#65533;&#65533;&#65533;&#65533;&#65533;&#65533;&#65533;@&#65533;f&#65533;&#65533;&#65533;q&#65533;k&#65533;K8wT&#140;Nud&#65533;&#65533;S0&#65533;b&#65533;B&#65533;&#65533;&#65533;%N&#65533;r&#65533;&#171;&#65533;Z&#65533;&#65533;&#65533;R/)(&#65533;&#65533;&#65533;&#65533;&#65533;E&#65533;&#65533;&#65533;&#65533;&#65533;&#65533;&#65533;&#65533;<7&#65533;A&`s&#65533;&#65533;&#387;A1n&#65533;c&#65533;8H+`&#927;&#65533;&#65533;g&#65533;&#65533;&#65533;&#65533;&#65533;&#65533;[&#65533;!&#65533;H&#1101;j&#65533;&#65533;q&#65533;&#65533;&#65533;&#65533;&#65533;-6&#65533;&#65533;&#65533;c06<&#65533;PT&#65533;dvt&#65533;&#65533;,&#65533;&#65533;&#59410;&#65533;&#65533;&#65533;c}jIW&#65533;&#65533;J&#65533;&#65533;&#65533;&#65533;@&#65533;!&#65533;&#65533;E$&#748;9&#65533;&#65533;4&#65533;&#65533;&#65533;&#65533;&#65533;&#65533;#&#65533;&#65533;Z0{L.m&#65533;&#65533;&#65533;w&#65533;&#65533;&#65533;&#65533;&#65533;h&#65533;&#65533;!&#65533;&#65533;&#65533;&#65533;jN&#65533;&#65533;a&#1513;&#65533;&#65533;J&#65533;&#416;&#65533;Uu0&#65533;&#65533;&#65533;&#65533;&#65533;&#65533;&#65533;&#65533;&#65533;v&#1829;.uO&#65533;R&#65533;V&#65533;&#65533;=&#65533;&#65533;&#65533;I&#65533;&#65533;&#65533;B2,J!&#498;Ve &#65533;&#65533;q&#65533;A&#65533;&#65533;&#65533;H&#65533;'0
d&#65533;&#65533;&#65533;p%a&#65533;&#65533;
X;Y,&#65533;&#65533;0,[4A&#65533;&#65533;2&#65533;Q2b&#65533;&#65533;&#65533;&#65533;&#65533;\&#65533;&#65533;&#65533;0C3J0&#1743;&#65533;Q'&#65533;&#65533;,30&#65533;32&#65533;3&#65533;&#65533;n&#65533;Q\<&#65533;\&#65533;&#65533;&#65533;&#65533;\&#65533;L&#65533;A&#65533; &#65533;&#65533;o &#65533;6>R&#65533;'&#65533;I&#65533;&#65533;(&#65533;T&#65533;&#65533;R&#65533;&#65533;#&#65533;&#65533;	&#65533;&#65533;&#65533;q&#65533;&#65533;&#65533;&#65533;&#65533;&#65533;&#65533;&#65533;r3G,@&#65533;&#65533;&&#65533;&#65533;&#65533;B&#65533;&#65533;a&#65533;#&#65533;r&#65533;&#65533;f_:7a&#65533;
&#65533;LXh_~&#65533;]&#65533;&#65533;FGt6N&#65533;c&#65533;`w&#65533;&#65533;&#65533;&#65533;WA&#65533;&#65533;&#65533;&#65533;&#65533;l&#65533;&#65533;&&#65533;&#65533;&#65533;Xr;@v;Tb&#65533;%	&#65533;vv&#65533;@&#65533;+&#65533;&#65533;il&#65533;q
&#65533;&#65533;
&#65533;Sd>&#65533;&#65533;|&#65533;=&#65533;0`&#65533;&#65533;z
 &#65533; |r&#65533;&#65533; )/&#65533;&#65533;
&#65533;&#65533;S&#65533;&#65533;NX&#65533;'&#65533;P&#65533;&#65533;<&#65533;7x&#65533;z&#65533;gGV&#65533;&#65533;&#65533;D&#65533;h2)`[&#65533;C2&#65533;e&#65533;VVA!i t[&#65533;F-&#65533;&#65533;{B&#65533;N&#65533;&#65533;
&#65533;p)&#65533;&#65533;D`V&#65533;&#65533;0
&#65533;K'&#65533;&#65533;&#65533;&#65533;&#1175;NV4&#65533;F@'~&#65533;&#65533;&#65533;8&#65533;fK&#65533;k&#65533;"&#65533;&#65533;`v&#65533;~&#65533;&#65533;x&#65533;&#65533;&#65533;m&#65533;wW&#65533;&#65533;	TA&#65533;&#65533;
}p10s&#65533;2&#65533;&#65533;&#65533;&#65533;&#65533;&#65533;&#65533;&#65533;&#65533;\&L&#65533;&#65533;&#65533;@&#65533;&#65533;&#65533; &#65533;*&#65533;
&#65533; !&#65533;&#65533;l&#65533;&#65533;(&#65533;&#65533;&#65533;s&#65533;W&#65533;&#65533;~$&#65533;&#65533;&#65533;e20&#65533;&#65533;0&#65533;&#65533;&#65533;P&#65533;&#65533;S&#65533;V	&#65533;&#65533;&#65533;rH&#65533;L(&#65533;B&#65533;&#65533; sQ&#65533;`U@ &#1744;s&#65533;&#65533; &#65533;
-P&#65533;Q<&#65533;&#65533;&#65533;a&#65533;4N6&#65533;&#65533;&#65533;&#65533;&#65533;/`3tS&#65533;&#65533;`l&#65533;P2&E&#65533;<Q<4&#65533;<&#65533;&#65533;&#65533;&#65533;&#832;!&#65533;	Y&#1504;&#65533;&#65533;;Y&#65533;&#65533;&#65533;T&#65533;l+&#65533;B
&#65533;&#65533;@QQ&#65533;
&#65533;uU&#65533;&#65533;
&#65533;d&#65533;c(&#65533;r	&#65533;&#65533;f2_&#65533;20c&#65533;R&#65533;&#65533;&#65533;&#65533;f&#65533;&#65533;0&#65533;4
&#65533;+&#65533;&#65533;g[1&#65533;$&#65533;`
&#65533;&#65533;g&#65533;`@&#65533;&#1035;(UGT_&E&#65533;)&#65533;&#65533;)0&#65533;)&#914;BaV&#65533;9&#65533;&#65533;&#65533;0&#65533;-&#65533;,&#65533;@
&#65533;&#65533;Oe&#65533; 
&#1088;
&#65533;&|%9&#65533;.A&#65533;&#65533;}&#65533;&#65533;B&#65533;T~&#65533;&#1568;&#65533;b&#65533;&#65533;N&#65533;&#65533;&#65533;&#65533;&#65533;&#65533;v&#65533;&#65533;&#65533;C1&#65533;) &#65533;&Z&#65533;;aG&#65533;q&#65533;&#65533;&#197;&#65533;&#65533;X&#65533;&#65533;;#&#65533;&#65533;p9@&#65533;_!&#65533;"&#65533;&#65533;5&#65533;./	&#65533;l&#65533;&#65533;c'&#65533;&#65533;oo&#65533;Z&#65533;p&#130;&#65533;R&#65533;'q&#65533;:G&#65533;PpA&#1027;_A&#65533;P&#65533;>&#65533;L&#65533;k&#65533;?Hh
&#65533;0_0"Q&#65533;qn&#65533;KX&#65533;	&#65533;&#65533;	&#65533;&#65533; &#65533;&#65533;5&#65533;&#65533;St&#65533;Ct&#65533;`;&#65533;S-`
9&#65533;2
&#65533;a&#65533;&#65533;&#65533;qR&#65533;*
&#65533;&#65533;&#65533;P&#1017;&#65533;&#65533;g"&#65533;)&#65533; &#65533;&#65533;/&#65533;&#65533;&#65533;&#65533;(
W&#65533;d&#65533;&#65533;&#65533;e~&#65533;wTd&#65533;&#65533;&#65533;&#65533;wwC(&#65533;`&#65533;&#65533;x3&#65533;&#65533;&#65533;/&#65533;&#65533;&#65533;0C"&#65533;&#65533;&#65533;&#65533;&#65533;1Kp&#65533;$&#65533;&#65533;6T%H
&#65533;P&#65533;g&#65533;&#65533;l&#65533;
&#2010;z&#65533;&#65533;)&#65533;JR&#65533;J&#65533;&#65533;q:&#65533;h&#65533;&#65533;&#65533;&#65533;D1iE&#65533;nR
&#65533;C&#65533;@&#65533;&#65533;^@&#65533;8[&#65533;&#65533;&#65533;&#65533;&#65533;E&#65533;&#64800;&#65533;&#65533;&#65533;N.p&#65533;.P~c&#65533;&#65533;&#65533;^&#65533;&#65533;&#65533;&#65533;Z0&#65533; &#65533; [%&#65533;D&#65533;&#65533;F&#65533;&#65533;i0&#65533;/&#65533;l1cX&#65533;;&#65533;3&#65533;`\:J&#513;HH&#65533;$Y	aL_c&#65533;QD&#65533;V]!0Hb&#65533;&#65533;&#65533;&#65533;&#65533;&#65533;w&#65533;&#65533;	&#65533;#i&#65533;J&#720;^&#1330;&#65533;&#65533;vl@e&#65533;&#65533;`I&#65533;d&#65533;mK&#65533;&#65533;&#65533;s&#65533;G&#65533;&#65533;&#65533;	&#65533;&#65533;d)8&#65533;48&#65533;&#65533;&#65533;9&#65533;~&#65533;`#f&#65533;Fw&#65533;wYN&#65533; )/ C&#65533;&#65533;x&#65533;&#65533;t`P&#65533;:&#1425;&#65533;&#65533;4z&#65533;G7&#65533;P&#65533;&#65533;g&#65533;@h&#1545;D&#65533;&#65533;)&#65533;X&#65533;L&#65533;d~l&#65533;&#65533;cY&#65533;&#65533;6w&#65533;Kx"&#65533;&#65533;X&#65533;&#65533;2
K`&#65533;`T&#65533;&#65533;
l&#65533;N'&#65533;&#65533;@
5&#65533;&#65533;@&#65533;T&#65533;P&#65533;%&#65533;&#65533;&#65533;)&#65533;&#65533;&#1099;&#65533;I&#65533;q$E&#65533;'&#65533;RD&#1623;)&#65533;E&#65533;B&#65533;&#65533;&#65533;&#65533;A&#65533;I&#65533;R @-O&#65533;A&#65533;&#65533;u&#65533;&#65533;&#65533;&#65533;&C	&#65533;&#65533;h&#65533;C*&#65533;"&#65533;Gga&#65533;D&#65533;tR7}&#65533;&#65533;&#65533;(&#65533;F&#65533;b&#65533;&#65533;
&#65533;&#65533;&&#65533;&#65533; &#65533;&#65533;2s0&#65533; &#65533;&#65533;@&#65533;&#65533;`&#65533;.&#65533;&#65533;&#65533;&#65533;z9&#65533;&#65533;!&#65533;l&#65533;f36&#65533;&#65533;&#65533;3:KoD#&#65533;&#65533;&#1043;&#65533;q	&#65533;:&#65533;&#65533;&#65533;&#65533;&#65533;N&#65533;&#65533;@ P&#65533;&#65533;M&#65533;&#65533;["&#65533;&#65533;p&#65533;p&#65533;&#65533;oUj#&#65533;&#65533; k&#65533;&#65533;&#65533;<&#65533;&#65533;&#65533;&G&#65533;&#65533;&#65533;&#65533;&#1905;&#65533;&#65533;0&#65533;q+&#65533;t&#65533;&#65533;0&#65533;&#65533;}&#65533;sX&#65533;&#65533;&#65533;U&#65533;&#65533;&#65533;&#65533;&#65533;&#65533;pJ&#65533;6&#65533;&#65533;Dsi#F&#1528;&#65533;C&#65533;p
&#65533;&#65533;g&#65533;&#65533;B&#65533;llP&#65533;&#65533;Ta@&#65533;0&#65533;&#65533;'&#65533;#8A2&#65533;&#65533;x&#65533;,E&#65533;2G2&#65533;&#65533;$&#65533;&#65533;d&#65533;2e&#65533;&#65533;&#65533;Gp&#65533;&#65533;`/IRTk&#65533;5|&#65533;G	&#65533;v&#65533;P$
&#65533;I	&#65533;8L&#1532;&#65533;&#65533;
&#65533;&#65533;%|&#65533;L&#65533;&#65533;&#65533;:&#65533;&#65533;&#1197;&#65533;&#65533;D&#65533; &#65533;&#65533;&#65533;&#65533;~f&#65533;_&#65533;e&#65533;,&#65533;4&#366;&#44766;&#65533;,&#65533;&#65533;h&#65533;({&#65533;\iO&#65533;,&#65533;&C&#65533;v)&#65533;)s4&#65533;@&#65533;`@X,/&#65533;t&#65533;&#65533;&#65533;,&#65533;h&#65533;&#65533;&#65533;$&#65533;d5P[&#65533;&#65533;P&#65533;%&#1909;]K&#65533;2&#65533;0XV&#65533;&k&#65533;m&#65533;&#65533;&#65533;&#1138;K&#65533;&#65533;X&#65533;f&#65533;&#65533;d!\7o7JH&#65533;&#65533;&#65533;(&#65533;o&#65533;1&#65533;&#65533; &#65533;a\$\&#65533;1
&#65533;&#65533;&#1134;&#65533;x&#65533;N;&#65533;/%&#65533;&#65533;&#65533;-&#65533;Z&#65533;&#65533;&#65533;&#65533;&#65533;#$f&#65533;P&#65533;&#65533;$&#65533;e<&#65533;&#65533;QY&#65533;1&#65533;&#65533;\&#65533;0&#65533;qJ&#65533;&#65533;&#65533;x&#65533;&#65533;&#65533;&#65533;&#65533;&#65533;&#65533;&&#65533;Y&#65533;&#65533;&#65533;&#65533;&#65533;&#65533;"v&#65533;&#1514;9b&#65533;&#65533;,Nw&#65533;6&#65533;p/
&#65533;&#1609;5&#65533;F&#65533;B&#65533;&#65533;&#65533;%&#65533;DPU&#65533;ah&#65533;)&#65533;&#65533;&#65533;)&#65533; &#65533;o$B&#65533;&#65533;\}"&#65533;&#65533;~0w&#65533;&#65533;&#65533;&#65533;.K&#65533;bER$&#65533;ip&#65533;&#65533;&#65533;qW
&#65533;09&#65533;&#65533;pd&#65533;32&#65533;&#1806;&#65533;&#65533;N&#65533;&#65533;&#1964;&#65533;-&#1949;C&#65533;%&#65533;&#65533;&#65533;&#65533;PE&#65533;iN&#65533;R(&#65533;@R&#65533;^&#65533;&#65533;&#65533;#&#65533;&#47693;&#65533;K&#65533;Ii)D&#65533;&#65533;2
K&#65533;@f&#65533;&#65533;Yj 0	&#65533;&#1549;&#65533;&#65533;e9&#65533;&#65533;/cq&#65533;&#65533;&#65533;$p&#65533;~&#65533;&#891;5&#65533;"&#65533;&#65533;
0&#10832;&#10576;&#65533;p&#65533;&#65533;.>&#65533;0&#65533;.n&#65533;Td[/M	Pn):	2&#65533;&#65533;al&#65533;58}Z&#65533;m&#65533;1\&#65533;&#65533;&#65533;&#1168;C&#65533;&#65533;H&#65533;1&#65533;&#65533; 7&#65533;&#65533;&#65533;b&#65533;Q$&#65533;t&#65533;V$&#65533;&#65533;&#65533;&#65533;&#65533;&#65533;G:&#65533;&#65533;&#65533;&#65533;&#65533;&#65533;LB&#65533;&#65533;&#65533;#&#65533;&#65533;&#65533;&#65533;&#65533;$@]&#65533;j|&#65533;0#&#65533;P&#65533;]&#65533;&#65533;`S&#65533;.&#65533;	&#65533; &#65533;&#65533;&#65533;&#65533;\S&#150;&#65533;Q	F&#65533;&#65533;[&#65533;0&#65533;&#65533;X?&#65533;y&#65533;&#65533;"`C9wYtviH&#65533;P&#65533;&#65533;&#65533;&#65533;&#65533;x&#65533;Vj&#65533;&#65533;&#65533;&#65533;&#65533;&#65533;&#65533;|&#65533;f&#65533;k2WE&#1403;&#65533;&#65533;pi&CEp2.&#65533;b&#65533;b&#65533;&#65533;&#65533;/&#65533;#5&#65533;&#65533;	P&#65533;&#65533;	c&#65533;&#65533;&#65533;@:"&#65533;6&#65533; 
=0[&#65533;&#65533;&#65533;&#65533;
@	9&#65533;t&#65533;u_vu&#65533;&#65533;&#65533;&#65533;~&#65533;&#65533;!|&#65533;&#65533;	&#65533;&#65533;Q&#65533;et&#65533;&#65533;T&#65533;&#65533;&#65533;&#1611;&#65533;&#65533;&#65533;&#65533;&#65533;&#65533;&#1685;&#65533;&#65533;&#65533;&#65533;q&#65533;&#65533;&#65533;&#65533;&#65533;A&#65533;&#65533;zi&#65533;&#65533;&#65533;&#65533;0#;W3&#65533;	E&#65533;Fn$&#65533;&#65533;W&#720;
`&#65533;|&#65533;0#&#65533;	&#65533;&#65533;EB:*&#65533;&#65533;Bi0&#65533;3&#65533;$&#65533;6o&#65533;&#65533;=&#65533;&#65533;
0b&#65533;&#65533;	&#1680;&#65533;1&#65533;/&#65533;Z&#65533;[&#65533;&#65533;&#65533;V&#65533;&=&#65533;&#65533;&#65533;ZD&#65533;
&#65533;&#65533;0\&#65533;&#65533;I&#65533;&#65533;9s&#65533;&#65533;1&#65533;"&#65533;F&#65533;&#65533;YW&#65533;&#65533;t	&#65533;tM7
&#65533;&#65533;$&#65533;&#65533;&#65533;V&#65533;&#65533;S&#355;$
&#65533;T	&#65533;&#65533;&#65533;^L&#65533;&#65533;&#65533;&#65533;\,$&#65533;b
c"P&#65533;&#65533;@5 &#65533;T@5&#65533;&#65533;&#65533;"M&#65533;&#65533;&#65533;&#65533;&#65533;&#65533;&#65533;&#65533;~&#65533;&#65533;X$&#65533;l&#65533;&#65533;6i&#65533;&#65533;&#65533;<&#1208;uy&#65533;&#65533;&#65533;PR&#65533;1&#65533;&#1277;-@&#65533;0&#65533;&#65533;&#65533;&#65533;8|S	q&#65533;|&#65533;&#65533;6&#65533;`=0&#65533;&#65533;&#65533;o&#65533;&#65533;p&#65533;&#65533;
&#65533;&#65533;&#65533;&#65533;
&#65533;&#65533;&#65533;&#65533;&#65533;&#65533;/m1&#65533;&#35338;&#65533;|d@61
&#65533;&#65533;W&#65533;&#65533;t&#65533;P&#65533;Tub&#65533;g[2p&#65533;BUJ'N&#65533;&#65533;&#65533;&#788;)k&#65533;&#65533;=4%
&#65533;E&#65533;&#65533;4ZU&#65533;&#65533;FQ%j&#65533;
v&#65533;-J&#65533;(&#65533; &#65533;"ERR&#65533;
0+&#65533;I&#65533;r&#65533;&#65533;&#65533;&#65533;&#65533;&#65533; P
&#65533; &#1575;.6P&#65533;D&#65533;&#65533;J&#65533;b&#65533;8&#65533;&#65533;&#65533;U
R&#65533;ZDK0O&#65533; a!&#65533;&#65533;.&#65533;uq4i6&#65533;&#65533;\O&LX&#65533;&#65533;&#65533;R)&#65533;&#65533;U[&#132;
j(^&#65533;&#65533;&#65533;b&#65533;&#65533;9&#65533;&&#277;&#65533;K&#65533;&#65533;&#65533;I&#65533;R&#65533;IR7l&#65533;u+&#65533;&#65533;M|\a}&#65533;&#495;&#65533;&#65533;&#65533;&#65533;6A{n&#65533;&#65533;&#65533;Ic&#1307;&#65533;s&#65533;E*&#65533;&#1334;J&#65533;.!5j&#65533;(&#65533;&#65533;*%1&#65533;zt.V-&#65533;T&#65533;&#1065;K&#65533;Q&#65533;(!&#444;&#65533;o&#65533;p*&#364;P&#65533;m&#1776;9&#65533;&#65533;&#65533;&#1458;Y&#65533;7&#65533;8=Z-	:6&#65533;&#65533;-"&#65533;&#1688;&#65533;i&#65533;&#65533;&&#65533;`l&#65533;e*D-&#65533;"D&#65533;&#65533;&#65533;&#65533;&#65533;&#65533;pDD&#65533;`&#65533;U&#65533;&#65533; FQDFg&#65533;Qq&#65533;&#65533;Pzy&#65533;&#65533;P&#65533;&#65533;&#65533;&#65533;<!4&#65533;&#65533;&#65533;kx	&#65533;Z&#65533;$&#65533;N&#65533;&#65533;&#65533;V&#65533;&#818;&#65533;*Z&#65533;&#65533;ch&#65533;&#65533;&#65533;1&#1240;&#65533;&#65533;&#65533;e CT&#65533;D9&#65533;sN]&#65533;&#65533;[&#65533;e&#65533;Y&#65533;&#65533;&#65533;Np&#65533;N&#65533;	%&#65533;V^@&#65533;H&#65533;bp.[&#65533;A&#65533;&#65533;B&#65533;)R&#65533;1D&#65533;K&#65533;A!e@L&#65533;RJ&#288905;.1&#65533;&#65533;J&#65533;HX5BE&#65533;P&#65533;&#65533;&#65533;GR9&#65533;WHiiX&#65533;b&#65533;)&#65533;h&#65533;i&#1630;&#65533;&#65533;I&#65533;e&#65533;&#65533;&#65533;4&#65533;)N &#65533;&#65533;&#65533;*CsYf+?&#1090;&#65533;&#65533;&#65533;8&#65533;Pv&#65533;r&#65533;&#65533;&#65533;&#65533;0&#65533;&#65533;{&#65533;&#65533;&#65533;&#65533;P&#65533;NLm&#65533;&#65533;&#65533;h&#65533;&#65533;&#65533;[&#65533;f({&#242;+&#65533;&#65533;&#65533;&#65533;d&#65533;&#65533;&#65533;&#65533;&Ia&#65533;Yb&#65533;&#65533;\&#65533;&#65533;.[&#65533;O&#65533; 7&#65533;^&#65533;Mfz}&#65533;&#65533;1&#65533;&#65533;J&#65533;&#39248;@&#65533;&#65533;?&#65533;H&#65533;n?&#65533;&#65533;&#65533;&#65533;Cdy&#1019;Sd&#65533;&#65533;&#65533;XKx&#65533;1J&#65533;&#65533;=P*eG&#65533;&#342;&#65533;6&#65533;4+e&#65533;-&#65533;&#65533;&#132;9&#1313;&#65533;`I&#65533;Yn&#65533;&#65533;h&#65533;&#65533;3&#65533;@&#65533;&#65533;B&#65533;&#65533;qn&#65533;e&#65533;T&#65533; &#65533;i&#65533;&#65533;9&#65533;E&#65533;qF?&#65533;#&#65533;	Y&#65533;&#65533;k^&#65533;"
&#65533;&#65533;L&WJ&#65533;eI[q&#65533;&#65533;*&#65533;&#65533;&#65533;&#65533;*j&#65533;o&#65533;&#65533;Jd&#65533;&#65533;{&#65533;&#65533;LT&#65533;T&#65533;&#65533;Y&#65533;CU&#65533;E&#65533;:#1D&#65533;_!e&#65533;_>)&#65533;&#181;&#65533;&#65533;&#65533;&#65533;P&#65533;&#51461;P]&MS&#65533;&#16557;q3&#65533;\6[&#65533;&#65533;&#65533;D1(!eBUk\&#65533;&#65533;W&#65533;
&#65533;&#65533;62@&#65533;&#65533;&#65533;&#65533;&#65533;l&#65533;&#65533;&#65533;&#65533;X<&#65533;&#65533;&#65533;p&#65533;N&#65533;(4yV&#1712;&#65533;e$&#65533;l&#65533;)&#65533;i&#65533;&#65533;-&#65533;0&#65533;&#65533; E*R&#65533;&#65533;&#65533;&#65533;]nAC&#65533;r&#65533;%&#65533;&#65533;-$&#65533;Q/0_&#65533;&#65533;&#65533;H&#65533;&#65533;&#65533;<Xc"'&#65533; 0&#65533;(L1k&#65533;:*3&#65533;&#65533;&#65533;&#65533;
&#65533;&#65533;	&#1329;&#65533;x&#65533;~@&#65533;+&#1536;&#65533;&ek<&#65533;-1&#65533;&#65533;7s&#65533;&#65533;&#65533;&#1115;A&#65533;Sh&#65533;,&#65533;&#1227;m&#65533;&#65533;&#65533;TsN&#65533;&#65533;!&#65533;8T
&#65533;&#65533;"&#65533;&#65533;;&#65533;&#65533;&#65533;)^&#65533;f&#65533;&#65533;&#65533;&#65533; &#65533;AB&#65533;&#65533;>&#65533; &#65533;&#65533;J&#65533;&#65533;&#65533;&#65533;-&#65533;&#65533;-&#65533;Y&#65533;&#65533;X&#65533;0R&#65533;&#65533;}"o0Z[&#65533;#Cw&#1089;9&#65533;O&#65533;&#65533;9&#65533;&#65533;b&#65533; &#65533;&#65533;&#609;C&#65533;&#65533;&#65533;&#65533;4&#65533;?`S,
*&#65533;d
&#65533;q&#65533;3&#65533; &#65533;K&#65533;"&#65533;%&#65533;&#65533;u&#65533;&#65533;&#65533;&#65533;&#65533;&#65533;&#65533;w&#65533;|&#65533;&#65533;zwz&#65533;&#65533;e&#65533;@*&#65533;'(&#65533;U#&#1352;A&#65533;&#65533;	&#65533;-&#65533;&#65533;&#65533;VC&#65533;s%h&#468;*>
	&#65533;&#65533;+R&#65533;T&#65533;&#65533;Y=&#65533;@-&#65533;&#65533;n&#65533;&#65533;`+5X{F&#65533;&#65533;a$&#65533;`&#65533;r&#65533;+&#65533;&#65533;.iV)X&#65533;I&#65533;d'&#65533;&#14387;HA&#65533;\&#65533;@p&#65533;hn&#65533;&#65533;F2&#65533;&#65533;&#65533;&#65533;&#65533;|C&#65533;&#1573;&#65533;&#65533;&#65533;Z&#65533;-&#65533;z&#65533;
&#65533;&#65533;!
Q&#65533;(&#65533;&#65533;fA	%:&#65533;<&#65533;!@]Ax&#65533;eP&#65533;8&#65533;-&#65533;&#65533;<h&#65533;bK&#65533;&#65533;&#65533;&#65533;b&#65533;E&#65533;&#65533;+p&#65533;+&#65533;s6&#65533; &#65533;&#1549;-[&#65533;&#65533;&rj&#65533;&#65533;&#65533;&#65533;G&#65533;&#65533;&#65533;h&#65533;N&#65533;&#65533;LB&#65533;^'v,`&#65533;X&#65533;&#65533;;&#65533;&#65533;&#65533;$&#65533;&#65533;&#65533;8&#65533;&#65533;&#65533;"tI&#65533;`&#65533;&#65533;&#65533;&#65533;^"&#65533;v&#65533;m&#65533;&#65533;&#65533;"Re&#65533;Rb&#65533;&#65533;*&#65533;&#65533;&#65533;&#65533;u&#65533;&#65533;-&#65533;Z&#65533; .&#65533;&#65533;&#65533;&#65533;&#65533;9&#65533;A&#65533;&#65533;&#65533;&#65533;&#65533;&#65533;M&#65533;b&#65533;&#65533;&#65533;&#65533;'x&#65533;f&#65533;&#65533;>p.pa&#65533;&#65533;&#65533;E/&#1845;#&#65533;&#65533;&#65533;&#65533;&#65533;3&#65533;
|&#65533;a"&#65533;&&#65533;O&#65533;7&#65533;0&#65533;j&#65533;2&#65533;~&#65533;PCIa=&#65533;d&#65533;&#65533;&#65533;:.&#65533;&#65533;&#65533;=
4&#65533;p&#65533;#"&#65533;R&#65533;&#65533;&#65533;&#65533;T.(U&#65533;n&#65533;&#65533;&#65533;(E*&#65533;&#65533;D&#65533;Q&#155; &#65533;&#65533;I&#65533;B&#65533;ExU&#65533;k%2!w&#65533;&#65533;YlL'd_Of!&#65533;&#65533;K]tJ&#65533;L:f&#65533;&#65533;&#65533;&#65533;&#65533;9&#65533;Z &#65533;F&#65533;\$e])&#65533;&#762;&#1056;z&#65533;&#1031;h&#65533;#&#65533;e&#65533;-R&#65533;zIsqi&#65533;&#65533;d(&#65533;+&#65533;&#65533;+6&#65533;>&#65533;&#65533;&#855;&#65533;5&#65533;@&#65533;&#65533;B&#65533;&#65533;&#65533;@&#65533;l&#65533;&#65533;
&#65533;&#65533;	O\&#65533;e&#65533;}Ym6&#65533;&#65533;)&#65533;]d f&#65533;&#65533;&#30502;&#65533;&#65533;8&#65533;Z&#65533;&#65533;&#65533;&#65533;l @&#65533;i&#65533;%B&#65533;B&#65533;L&#65533;&#65533;&#65533;&#65533;&#65533;
&#65533;&#65533;6&#65533;&#65533;&#65533;(Ky.&#65533;k&#65533;I&#65533;<&#65533;&#65533;&#65533;&#65533;&#65533;&#65533;&#65533;U0&#65533;&#65533;&#65533;&#65533;]&#65533;&#65533;wv5&#65533;w-&#65533;&#65533;&#65533;B&#65533;R4&#65533;~p&#65533;&#65533;2w#E&#65533;,b&#65533;&#65533;H&#65533;&#65533;&#65533;5#&#65533;&#65533;A&#65533;&#65533;&#65533;&#65533;&#65533;Bp&#65533;P&#65533;p&#65533;s&#65533;&#65533;DuLH&#65533;#&#65533;` &#65533;&#65533;'&#65533;&#65533;&#65533;`&#65533;&#65533;&#65533;<&#65533;	T&#65533;&#65533;&#65533;g&#65533;7W&#65533;&#65533;-d&#65533; &#65533;a&#65533;^&#65533; _
. &#65533;`&#65533;*&#65533;&#65533;&#65533;@p&#65533;l&#65533;&#65533;~j~b&#65533;[XCt&#65533;&#65533;&#65533;%g&#65533;&#65533;*kD&#65533;&y&#65533;Jx&#65533;&#65533;0&#65533;9&#65533;&#65533;$&#65533;&#65533;&#65533;2&#196;&#65533;&#65533;$@*(&#2143;&#65533;.w&#65533;U&#65533;B&#65533;&#65533;s&#65533;&#65533;&#65533;&#65533;l)&#65533;+&#65533;&#65533;&#65533;&#65533;AZ.B&#65533;&#65533;&#65533;&#65533;U&#65533;|&#65533;($&#65533;&#65533;6&#65533;o&#65533;&#65533;>&#65533;&#65533;d>&#65533;&#65533;&4!M&#65533;EoA&#65533;&#65533;&#65533;&#65533;uc&#65533;h&#65533;&#65533;a1&#65533;&#65533;&#65533;^z&#65533;|&#65533;f5&#65533;M81x!&#65533;&#65533; DQ&#65533;T&#65533;@U&#1660;&#65533;&#65533;&#65533;&#65533;&#65533;&#65533;Q&#65533;;O{&#1718;)&#65533;&#65533;^&#65533;9&#65533;X#NtTaJ]&#65533;:&#65533;D&#65533;E &#65533;&#65533;&#65533;&#65533;&#65533;&#65533;E&#65533;G&#65533;&#65533;&#65533;&#65533;w9&#65533;Ub&#65533;[&#65533;&#65533;*:&#65533;@&#65533;28.&#65533;&#65533;&#65533;c8`&#65533;&#65533;&#65533;&#65533;&#1180;&#65533;&#65533;8F&#65533;/G &#65533;&#65533;Q&#65533;&#65533;f(&#65533;&#65533;&#65533;q<t)&#65533;[&#65533;D&#65533;&#65533;&#65533;&#65533;L&#65533;&#65533;`&#65533;@&#65533;&#65533;Lx&#65533;&#65533;s&#65533;&#65533;a&#65533;&#65533;&#65533;&#65533;&#65533;!&#65533;@&#65533;&#65533;ji&#65533;[&#65533;S&#65533;&#65533;&#65533;&#65533; &#65533;&#65533;y&#65533;(&#65533;Z&#1045;`h	&#65533;&#65533;&#65533;kh&#65533;&#65533;)&#65533;&#65533;8&#65533;O&#65533;k&#65533;P`2' &#65533;'*C ]a [&#65533;2&#65533;x	&#65533;&#65533;0ke&#65533; d&#1737;&#65533;2*R&#65533;&#65533;6&#65533;&#65533;a&#65533;P&#65533;&#65533;19G&#65533;&#65533;aH&#65533;H&#65533;Y@&#65533;&#65533;&#517;&#65533;&#65533;&#65533;l&#65533;&#65533;r&#65533;[4!Z&#65533;&#65533;29&#65533;[&#65533;7+B&#65533;&#65533;&#65533;&#65533;&#65533;7&#65533;&#65533;&#65533;&#65533;P&#65533;=&#65533;."&#65533;_X5[8&#65533;&#65533; &#65533;&#65533;P#&#65533;J&#65533;&#65533;K[C&#65533;&#65533;&#1035;9Z._&#65533;&#65533;&#65533;=&#65533;&#65533;&#65533;&#65533;&#65533;&#65533;&#65533;&#65533;1&#65533; &#65533;&#65533;p&#65533;&#65533;Po&#609;&#65533;&#65533;l&#65533;l&#65533;k&#65533;Gl&#65533;6{&#1734;@F0&#65533;J&#65533;&#65533;Qxb&#65533;&#65533;+7H&#65533;-x&#65533;&#65533;%\"&#65533;&#65533;39&#65533;/&#65533;B&#65533;r&#65533;&#65533;&#65533;:&#65533;&#65533;@@t&#65533;?&#65533;&#65533;&#65533;?&#1574;m&#65533;8&#65533;q&#65533;:&#65533;&#65533;18&#65533;.B&#65533;&#65533;A&#65533;}&#65533;&#65533;&#65533;&#65533;7&#65533;&#65533;]<&#65533;&#65533;&#65533;&#65533;&#65533;3&#65533;&#65533;&#65533;9A&#1648;&#65533;&#65533;Y&#65533;N&#65533;&#65533;^&#65533;&#65533;0&#65533;
&#65533;B&#65533;&#1531;Q&#65533;&#65533;+&#65533;T&#65533;(Jxq&#65533;&#65533;f&#65533;&#65533;&#65533;x&#65533;`y&#65533;&#1072;:f0&#65533;J&#65533;&#65533;KGp$G&#551;:&#65533;z[ &#65533;&#65533;f&#65533;&#65533;YA&#65533;w&#65533;&#65533;@&#1330;-&#65533;&#65533;&#65533;&#65533;	\hD&#65533;kfa&#65533;2;&#65533;Y&#65533;&#147;&#65533;&#235;&#304;&#65533;&#65533;QL`&#65533;8I&#65533;A?s&#65533;,
&#65533;"&#65533;&#65533;&#65533;&#65533;&#65533;&#65533;X&#65533;1&#65533;!
&#65533;&#65533;&#279;L&#65533;&#65533;&#65533;*}{&#65533;&#65533;EB;Wx&#65533;,P&#65533;X&#65533;&#65533;=h&#65533;&#65533;I&#65533;h&#65533;&#508;Y&#65533;&#65533;XK#&#65533;\&#65533;&#65533;N|(M0&#65533;0&#65533;&#65533;&#65533;&#1280;&#65533;O&#65533;od&#65533;kq&#65533;K&#65533;J@&#65533;H&#65533;&#65533;&#534;@&#65533;&#983;`&#65533;8T&#65533;j&#65533;Gz&#65533;-&#65533;&#65533;6o&#65533;B&#65533;E&#65533;OP
a&#65533;&#65533;.&#65533;.&#65533;p&#695;p&#65533;H0&#65533;&#65533;&#65533;&#65533;YH&#65533;&#65533;h	&#65533;&#65533;MbJ:&#65533;#&#65533;&#65533;&#65533;@&#65533;&#65533;&#65533;&#65533;?&#65533;&&#65533;/&#65533;&#65533;R&#65533;S8P8&#65533;HXDyN(&#65533;&#65533;&#65533;&#65533;;&#65533;&#65533;&#65533;]P&#65533;j&#65533;&#65533;&#65533;D&#65533;B&#65533;]&#65533;&#65533;1&#65533;?&#65533;Ru&#65533;(@0B&#65533;J&&#65533;CCS@&#65533;&#65533;&#65533;L&#65533;X&#65533;&#65533;&#65533;@N&#65533;N02&#1500;2q&#65533;t&#65533;`p&#65533;&#65533;&#65533;&#65533;Q`&#65533;0h&#65533;&#65533;`&#65533;o8&#65533;&#65533;o&#65533;&#65533;kh&#65533;&#65533;&#65533;L&#65533;&#65533;/^&#65533;:&#65533;&#65533;_I&#65533;&#65533;&#65533;&#65533;&#65533;(&#65533;&#65533;&#65533;
&#65533;	&#65533;e1Ufy&#65533;&#65533;&#65533;&#65533;&#513;&#980;&#65533;a&#65533;m&#65533;&#65533;Dp&#65533;&#65533;F&#1043;A09=&#65533;&#65533;Y&#65533;&#65533;H&#65533;l&#65533;&#65533;p&#65533;&#65533;<&#65533;4X&#65533;L&#65533;&#65533;L&#65533;Vi}&#65533;L&#65533;h&#65533;*&#65533;&#65533;E&#65533;L&#65533;&#65533;&#65533;&#65533;&#1749;w@&#65533;,c&#65533;&h&#65533;&#65533;&#765;n&#65533;&#65533;W&#65533;W@&#65533;&#65533;4&#65533;2&#65533;&#65533;&#65533;5&#65533;&#65533;n&#65533;b&#65533;q&#65533;RH&#65533;X8&#65533;4N&#65533;F&#65533;&#65533;?p&#65533;&#65533;`
Y&#65533;&#65533;^&#65533;"}&#65533;&#65533;j	&#65533;qZ&#65533;&#65533;z&#822;B&#65533;&#65533;l&#65533;b&#65533;&#65533;m#BH&#65533;&#65533;`!&#65533;&#65533;&#65533;p&#65533;&#65533;&#65533;A&#65533;M&#65533;E&#65533;.&#65533;[&#36639;5&#65533;`&#65533;&#65533;&#65533;H:&#65533;8T:&&#65533;&#65533;BA&#673;&#65533;&#65533;&#65533;&#65533;IF9R&#65533;qPb&#65533;QP&#65533;&#65533;M&#65533;I&#65533;&#708;&#65533;&#65533;:&#65533;?P&#65533;!&#65533;&#65533;&#65533;&#65533;&#65533;&#65533;&#65533;&#65533;qV&#65533;&#65533;C@&#65533;4&#65533;$4&#65533;&#65533;&#65533;f&#65533;&#65533;&#65533;&#65533;&#65533;"i&#65533;Q&#65533;6	j&#65533;&#65533;&#65533;PA&#65533;L8&#65533;&#65533;&#65533;TCV&#65533;pQX&#65533;C&#65533;&#65533;8C&#65533;&#65533;O&#65533;'&#65533;c&#65533;&#65533;V&#65533;&#65533;b&#65533;&#65533;p&#65533;&#65533;X@&#65533;&#65533;&#65533;&#65533;	&#65533;&#1083;&#65533;&#65533;&#65533;&#201;&#65533;&#65533;)33&#65533;Q&#65533;!&#65533;&#65533;&#65533;T&#65533;C9?&#65533;X?X&#65533;2&#65533; 
X&#65533;@&#65533;&#65533;&#65533;M&#65533;&#65533;&#65533;&#65533;P!&#65533;_&#65533;_&#65533;[A1}K7&#65533;&#65533;&#65533;r&#65533;)&#65533;H&#65533;&#65533;rh&#65533;88W&#65533;	&#65533;&#65533;m&#65533;X{&#65533;&#65533;r&#65533;&#65533;&#65533;&#65533;&#65533;&#65533;7&#65533;&#65533;?&#65533;&#65533; 7X&#65533;&#65533;&#65533;1p&#65533;&#65533;]O&#65533;&#65533;&#65533;&#65533;&#1542;KX&#65533;&#65533;k&#65533;Tp&#65533;y&#65533;T@&#65533;r&#65533;&#65533;M&#65533;@&#65533;\XU&#65533;-I&#65533;Y&#65533;&#65533;&#478;&#65533;!`&#65533;(7&#65533;!^&#65533;R&#65533;8&#65533;@&#65533;YM&#65533;PR&R&#65533;&#65533;R(&#65533; R&#65533;&#65533;+J&#65533;	&#65533;x&#65533;&#65533;<&#65533;&#65533;#8&#65533;u&#65533;&#65533;&#65533;&#65533;&#65533;&#65533;&#65533;@H&#65533;&#65533;a&#65533;&#65533;	RH&#65533;Y&#65533;&#65533;h&#65533;&#65533;&#65533;@&#65533;&#138;&#65533;f)/@&#65533;9&&#65533;&#1093;_59&#65533;b&#65533;R&#65533;=&#65533;,-&#65533;&#65533;&#65533;9?&#1029;jM@&#65533;&#65533;}dC&#65533;&#65533;T&#65533;&#65533;&#65533;c&#65533;b&#65533;&#65533;	&#65533;&#65533;G&#65533;&#65533; &#65533;e&#65533;&#65533;K08&#65533;#@Ir%Q&#65533;&#65533;&#65533;\&#65533;*&#65533;&#65533;&#65533;CH&#65533;F&#65533;&#65533;&#65533;&#65533;H&#65533;I'&#1549;&#65533;&#1637;&#65533;&#1594;^&#65533;2&#65533;&#65533;&#65533;&#65533;@&#65533;&#65533;&#65533;SUM&#65533;;&#65533;&#65533;L&#65533;&#65533;
/&#65533;&#65533;&#65533;\&#65533;Z&#1350;UC&#65533;yx&#65533;5Y&#204;&#3339;&#65533;&#1274;&#65533;&#65533;6e&#65533;7&#65533;!&#65533;y&#65533;x_&#65533;E7&#65533;8nu_@&#65533;&#65533;Q&#65533;&#65533;X&#65533;&#65533;_&#65533;j&#65533;:0&#65533;5&#65533;&#1058;4&#1213;&#1899;&#65533;N&#65533;&#65533;&#65533;&#65533;"s!W&#65533;w&#1121;+U&#65533;5 X`&#65533;&#65533;)&#65533;&#65533;>f&#65533;J&#65533;M&#65533;&#65533;&#65533;&#65533;b^!&#65533;
&#65533;3r&#65533;P&#65533;-l&#65533;&#65533;`0{TP&#65533;&#65533;&#65533;	&#65533;4@($Nu)&#65533;#F&#65533;$&#65533;F&#65533;B&#1061;&#65533;&#65533;&#65533;t&#65533;;u&#65533;&#65533;&#65533;&#65533;&#65533;&#65533;&#65533;&#65533;b&#65533;&#65533;&#65533;&#65533;&#65533;@&#2003;&#65533;&#65533;E&#65533;&#65533;&#65533;#&#65533;=&#65533;g&#65533;C&#65533;S09&#65533;?&#65533;Y&#65533;&#65533;&#65533;%&#65533;&#65533;4&#65533;yX&#65533;!&#65533;R J&#65533;&#65533;[CF&#65533;,&#65533;?&#65533;,&#65533;&#65533;&#65533;&#1761;#SJN&#65533;c&#65533;&#65533;&#65533;&#65533;&#65533;&#1273;&#65533;&#65533;&#1404;[ &#65533;!(&#65533;n&#65533;&#65533;&#65533;&#65533;`@`&#65533;&#65533;&#65533;^&#65533;&#65533;&#65533;J>&#65533;&#1349;&#65533;;&#65533;&#65533;\&#65533;L&#65533;]&#65533;&#879;&#65533;&#65533;)&#65533;&#65533;JV&#65533;&#48845;&#65533;2U&#852;&#65533;]&#65533;f&#65533;9R&#65533;&#65533;8&#65533;lM'&#65533;Dex&#65533;{&#65533;&#65533;$FR&#65533;T&#1320;&#65533;$&#65533;L&#65533;v\&#65533;4_&#65533;4y.&#65533;&#65533;&#65533;!7&#65533;&#1451;2&#65533;&#65533;M!X&#65533;&#65533;A&#65533;&#65533;&#2005;h&#65533;aW&#1368;F&#65533;X#&#65533;&&#1480;&#65533;&#65533;&#65533;&#65533;&#65533;`K&#65533;u!B&#65533; v&#65533;	&#65533;&#65533;	&#65533;&#65533;"&#65533;F&#65533;O&#65533;&#65533;\sBSp	&#65533;(&#65533;h&#65533;GXGw&#65533;&#65533;
&#1090;OX&#65533;Hp&#65533;&#65533;6l$&#65533;YP&#65533;&#65533; &#65533;&#65533;&#6294;&#65533;&#65533;&#65533;L&#65533;&#65533;&#65533;s&#43462;j?Y&#65533;&#1313;&#65533;&#65533;&#65533;&#65533;l&#65533;+Q&#65533;l&#65533;d-&#65533;X&#65533;_&#65533;&#65533;uh&#65533;&#65533;k&#65533;S&#65533;U&#65533;k^b&#65533;[HT"&#65533;#&#65533;&#65533;y@&#65533;/%J&#65533;&#65533;s)M&#65533;,&#65533;&#1079;&#65533;r&#65533;qVp&#65533;Lh&#65533;H&#65533;dF&#65533;&#65533;&#65533;ZpL&#65533;B&#65533;?cD\&#65533;p}&#65533;P&#65533;p&#65533;&#65533;y&#65533;&#65533;k&#65533;Q~";Ph+&#37151;&#65533;|b&#65533;&#65533;&#65533;k&#65533;<tK-&#65533;&#779;&#65533;T)&#65533;&#65533;(&#65533;A&#65533;&#65533;	M	&#65533;&#46605;9v&#868;&#65533;&#65533;S&#65533;%&#65533;U&#65533;3<Z&#65533;e&#65533;&#65533;&#65533;,&#65533;q&#65533;h&#65533;&#65533;&#65533;&#65533; &#65533;8&#65533;&#65533;j&#65533;&#65533;&#65533;-_z&#65533;&#65533;U&#65533;E&#65533;&#65533;&#65533;*u_&#65533;&#65533;a&#65533;q
e@E&#65533;&#65533;&#899; &#65533;p&#65533;W&#65533;&#1491;Y&#65533;:M&#65533;&#65533;&#515;&#65533;&#579;&#65533;Y 	'&#65533;A$}&#65533;&#65533;]&#65533;&#65533;GOP&#65533;U&#65533;Z&#65533;&#65533;&#65533;o&#65533;&#65533;|T`&#65533;I&#65533;K&#65533;&#65533;P-&#65533;&#65533;K&#65533;&#65533;*~<&#65533;k&#65533;~&#65533;&#65533;i[&#65533;&#65533;_H&#65533;!&#65533;V#&#65533;Q&#65533;&#65533;Gj&#65533;&#65533;U8-&#65533;&#65533;&#65533;&#65533;
8a&#65533;w &#968;	J_&#65533;&#65533;&#65533;!&#65533;E&#65533;&#65533;s&#65533;&#65533;&#65533;&#65533;&#65533;:9&#65533;C&#65533;U(dua@X'b&#65533;&#65533;&#65533;jH&#65533; &#65533;7&#65533;&#65533;@&#65533;=&#65533;A%[&#65533;RA&#65533;&#65533;v+&#65533;&#65533;&#65533;"|&#65533;L&#65533;&#516;@&#65533;&#65533;,|&#380;&#65533;&#65533;p&#65533;&#684;/La6&#65533;Q&#65533;@&#65533;x&#65533;&#65533;N	p&#391;;_e`y&#65533;x&#65533;oq(&#65533;+&#65533;l&#65533;zX&#65533;&#65533;&#65533; K'f&#65533;xL&#65533;&#65533;&#65533;&#65533;&#65533;Ex&#65533;&#65533;	&#65533;8R&#65533;#c7v&#65533;lF<&#65533;\&#65533;.&#65533;&#65533;&#65533;&#65533;M"&#65533;fN&#65533;,&#65533;5&#65533;1H
NH&#65533;&#65533;" &#65533;I&#65533;*&#1296;&#65533;&#65533;I&#65533;&#65533;&#65533;-&#65533;&#65533;&#65533;&#65533;!6&#65533;]$&#65533;&#65533;t&#65533;X&#65533;x&#65533;&#65533;`)&#65533;um&#65533;h &#65533;6&#65533;&#65533;@&#65533;&#65533;&#1813;>\&#65533;"&#65533;&#65533;BJ&#65533;H&#65533;&#65533;&#65533;&#65533;HP&#65533;&#65533;b&#65533;E$4d:g&#540;[&#65533;&#65533;Q(&#65533;&#65533;&#65533;f%J&#65533;eJ&#65533;&#65533;Y&#65533;F&#596;&#65533;a&#236;E&#65533;d&#65533;&#65533;3(&#65533;&#65533;@U&#65533;R&#65533;m&#65533;&#65533;ER&#65533;4T&#65533;NO]&#65533;&#65533;P&#65533;Z&#65533;&#65533;&#65533;c&#210;%b&#65533;&#65533;&#43673;5S&#65533;J&#65533;"&#65533;&#65533;&#65533;&#65533;&#65533;
&#65533;&#49788;hN&#1033;!B&#65533;&#65533;&#65533;(#&#367;_&#65533;l&#65533;(&#65533;.&#65533;&#65533;us&#65533;^&#65533;Z&#65533;j&#65533;J:@&Z8&#65533;&#65533;#&#65533;&#65533;&#65533;&#65533;&#65533;["&#65533;,&#65533;&#65533;&#65533;&#724;w3&#65533;&#65533;&#65533;&#65533;&#1857; &#65533;`&#65533;D&#65533;tb&#65533;I&#65533;&M&#65533;D53&#65533;*[&#65533;p&#65533;&#65533;&#65533;&#1316;IuSP&#65533;T&#65533;`&#65533;&#65533;*5&#1903;y&#65533;D`&#65533;&#65533;b&#65533;K&#65533;&#65533;&#1323;R+&#65533;bM1&#65533;@`&#65533;&#388;b&#65533;%&#65533;&#65533;&#140;&#65533;&#65533;&#65533;
K&#65533;&#65533;R*&#65533;]@&#65533;+&#65533;)v&#7325;x&#6776;&#65533;&#65533;&#65533;8I.v&#600;B&#65533;&#65533;K&#65533;&#65533;&#65533;8&#65533;0$&#65533;&#65533;
!&#65533;p&#65533;l&#65533;`'&#65533;4&#65533;&#65533;#&#65533;&#65533;\&#65533;|&#65533;&#65533;M&#528;&#65533;,&#65533;&#65533;&#65533;|&#65533;	&#65533;&#65533;b&#65533;&#65533;&#65533;&#65533;&#65533;&#65533;&#65533;om&#65533;&#65533;&ph&#65533;`&#65533;&#65533;&#329;
|&#65533;&#65533;A
&#65533;&#65533;&#65533;&#65533;&#65533;#&#65533;<&#65533;&#65533;2&#65533;&#65533;&#65533;B&#65533;4&#65533;P
2&#65533;8&#65533;`h*&#65533;hiD&#65533;&#65533;<0&#65533;&#65533;rI%4sI&#65533;&#65533;&#65533;&#65533;&#65533;L)(D&#65533;B&#65533;&#65533;"&#65533;5&#65533;r&#65533;O&#65533;&#65533;&#65533;QFU&#65533;R&#65533;l#&#65533;)F&#65533;&#65533;&#65533;%&#65533;&#65533;#&#65533;&#65533;&#65533;	am0&#65533;x1Lr&#65533;u&#65533;&#65533;R
&#65533;&#65533;&#65533;&#65533;h&#65533;$&#65533;&#65533;y&#65533;avK&#1547;&#65533;x&#65533;&#65533;&#65533;&#65533;H&#65533;^"&#65533;# (&#65533;R* &#65533;&#65533;&#65533;&#65533;-&#65533;&#65533;&#65533;&#65533;r&#65533;&#65533;&#65533;h.h&#65533;@&#65533;d&#65533;*&#65533;&#65533;dB&#65533;n!&#65533;&#65533;	"&#65533;Y&#65533;&#504;e&#65533;&#65533;&#65533;-+&#65533;G0&#65533;&#65533;jM(/&#65533;B&#65533;&#65533;&#65533;B&#634;&#65533;&#65533;K&#65533;&#65533;M7&#65533;RB-&#65533;&#65533;v&#65533;l&#65533;&#65533;&#65533;&#65533;&#65533;Fz&#65533;&#65533;ru/&#65533;&#65533;R=&#65533;8`&#65533;(&#65533;O=&#65533;&#65533;&#65533;5&#65533;\&#65533;&#65533;&#65533;&#65533;P&#65533;&#773;&#65533;&#65533;^)&#65533;&#65533;B&#65533;&#632;&#65533;&#65533;*&#65533;^.,&#65533;&#34956;1:&#65533;&#65533;'&#1576;&#65533;	2&#65533;&#65533;&#65533;&#65533;&#65533;D&#65533;&#65533;&#65533;&#37522;u&#65533;$/&#65533;&#65533;&#65533;7&#65533; &#65533;W7&#65533;&#65533;&#65533;&#65533;&#65533;$B\"&#65533;G&#65533;s&#65533;VQ&#65533;r&#65533;&#65533;&#65533;&#65533;&#65533;&#65533;&#65533;!T&#65533;&#65533;
W)&#660;D&#65533;#&#65533;}&#65533;&#2029;y&#65533;m&#65533;4&#65533;&#65533;&#65533;`&#65533;jjA&#65533;a2#&#65533;&#65533;&#65533;)&#65533;&#65533;K6#
K&#65533;&#65533;&#65533;&#65533;&#65533;B%&#65533;X&#65533;&#65533;"&#65533;&#65533;t&#65533;&#65533;
a&#65533;Pl(,&#65533;6@&#65533;&#65533;&#65533;X4&#65533;%4AR&#65533;&#65533;a&#65533;&#65533;&#65533;0&#65533;"&#65533;E(&#65533;&#65533;T&#65533;Bf&#65533;&#65533;&#65533;x&#65533;&#65533;\&#65533;n&#65533;&#65533;&#65533;&#65533;U/&#65533;-<
&#65533;_0&#65533;&#65533;&#65533;E&#65533;&#65533;$&#65533;Kn\&#65533;.?&#65533;&#65533;&#65533;&#65533;E&#65533;N&#65533;&#65533;L(&#65533;/G&#65533;&#65533;&#65533;&#65533;&#65533;U&#65533;&#65533;&#65533;,&#65533;&#65533;lq_&#65533;1&#65533;u&#65533;A&#65533;&#65533;Nvj&#65533;^v&#65533;&#65533;&#65533;d&#65533;8&#65533;&#65533;&#65533;&#65533;D&#65533;n&#65533;&#65533;p&#65533;Xr&#65533;&#65533;E&#65533;f%0&#65533;&#65533;&#65533;&#65533;&#65533;M<&#65533;F&#65533;n&#414;`P&#65533;iL3&#65533;&#65533;R0&#65533;&#65533;&#65533;&#65533;D&#65533;z&#65533;5z@Hv8&#65533;&#65533;&#65533;&#65533;&#65533;)d%+^LG&#65533;&#65533;&#65533;&#65533;&#65533;&#65533;&#65533;)do}&#65533;&#65533;`&#65533;K.&#65533;&#65533;n&#312;&#65533;=&#65533;G&#65533;*w7RT&#65533;b&#65533;*:&#65533;&#65533;CQ&#65533;&#65533;+&#65533;
s&#65533;&#65533;Qv(3&#65533;&#65533;&#65533;	7&#65533;&#65533;!&#432;&:&#65533;	8'&#65533;B&#65533;@	&#65533;&#65533;&#65533;&#65533;&#65533;&#65533;&#65533;&#65533;g./O&#65533;L&#65533;&#65533;>&#65533;&#65533;&#65533;&#65533;&#65533;[xF!&#65533;&#65533;":&#65533;&#65533;,&#65533;D&&#65533;&#65533;&#65533;J&#65533;&#65533;&#65533;%/i&#65533;0TN&#1839;~&#65533;H)&#65533;C+&#65533;&#65533;&#65533;+A@PE&#65533;&#65533; x&#65533;X&#65533;a&#65533;Z&#65533;B&#65533;&#2755;&#65533;zA&#65533;&#65533;T\b-&#65533;&#65533;-p?&#65533;&#65533;"&#65533;{q&#65533;&#65533;
&#65533;&#65533;&#65533;X&#65533;&#65533;&#65533;&#65533;R&#65533;5&#65533;(ZI&#65533;V[&#65533;&#65533;&#65533;&#65533;Cb&#65533;S!5&#65533;&#65533;+t8&#65533;&#65533;&#930;&#65533;&#65533;&#65533;G0N&#65533;&#65533;n&#1044;&#65533;&#65533;&#516;C&D&#65533;&#65533;Nn&#65533;&#65533;&#65533;&#65533;8&#65533;`&#65533;&#65533;&#65533;#&#65533;&#65533;&#65533;5&#65533;E<'
k&#65533;&#65533;O&#65533;&#65533;&#65533;&#65533;Q0cn1KAc&#65533;`\&#65533;&#65533;$|&#65533;)&#65533;F&#65533;S&#514;&#65533;T=&#65533;&&#65533;&#65533;2&#65533;
@J&&#65533;>&#65533;&#65533;%s+I)&#65533;&#65533;&#65533;D?&#65533;&#65533;.W&#65533;&#65533;&#65533;pv&#65533;&#65533;&#65533;g#Ar@
&#65533;&#65533;&#65533;&#65533;@&#65533;b&#65533;yB&#65533;&#65533;P&#65533;O
(`t&#65533;Q&#65533;WF&#65533;&#65533;&#65533;~ &#65533;&#65533;&#65533;&#65533;2&#65533;&#65533;]$X&#65533;	:&#65533;:&#65533;%&#65533;&#65533;<&#65533;&#65533;&#65533;&#65533;&#65533;&#65533;4&#65533;&#65533;&#65533;g&#65533;&#65533;4!&#65533;+hC&#147;&#65533;X&#65533;&#65533;&#65533;@,#&#65533;&#65533;&#65533;#[&#65533;&#65533;&#65533;x_&#65533;R&#65533;<&#1676;&#65533;&#65533;&#65533;f&#65533;-&#65533;(&#65533;&#65533;ZT&#65533;7&#65533;&#65533;&#65533;@&#65533;&#65533;	D&#65533;p&#65533;&#65533;#w&#65533;&#65533;j^&#65533;&#65533;&#65533;&#65533;&#65533;^\&#65533;&#65533;g_&#65533;&#65533;&#65533;-&#65533;Q&#65533;+&#65533;P&#65533;&#65533;&#65533;&#65533;i!	&#65533;/&#65533;&#65533;K&#65533;P&#65533;P&#65533;&#65533;&#65533;&#65533;|&#65533;&#65533;&#65533;he(&#65533;nBE-H&#65533;&#65533;&#65533;&#1142;&#65533;@T]&#65533;`(#&#65533;&#65533;4&#65533;&#65533;&#201;&#65533;&#65533;&#65533;&#65533;E5<&#65533;&#65533;8&#65533;&#65533;&#65533;{&#65533;cK&#250;4Y &#65533;[$&#65533;&#65533;F&#65533;Q&#65533;R&#1345;&#65533;V&#65533;&#65533;zq%RQ
C&#65533;"&#65533;0&#65533;q&#65533;&#65533;&#65533;&#65533;%X&#47083;&#65533;*&#1440;p&#65533;&#65533;&#65533;a@&#65533;e#&#65533;&#65533;Y1c&#488;x&#65533;+&#65533;&#65533;R&#65533;2R&#65533;Bhv&#65533;&#65533;&#65533;&#65533;&#65533;e&#65533;&#65533;&#65533;&#65533;l&#65533;#&#65533;&#65533;&#65533;	N8&#65533;&#65533;&#65533;F&#65533;&#65533;&#65533;&#531;&#65533;b_)t&#65533;&#65533;&#65533;&#65533;Z&#65533;&#65533;&#65533;&#65533;8&#65533;!A(&#65533;&#65533;$n&#65533;FF&#65533;zU&#65533;&#65533; @&#65533;r2L&#65533;|&#65533;<&#65533;&#65533;!&#65533;&#65533;!&#65533;
&#65533;&#65533;&#65533;P&#65533;V&#65533;n')g&#65533;2&#65533;&#65533;[&#1280;e&#65533;&#65533;&#65533;"&#65533;&#65533;&#65533;}b&#65533;uU&#65533;]&#65533;&#65533;o&#65533;&#65533;3&#65533;&#65533;&#65533;&#65533;&#65533;GI&#730386;@*y&#65533;7&#65533;&#65533;"&#65533;&#65533;,o9K1&#65533;AQ}p&#65533;&C5&#65533;&#65533;O&#65533;L&#65533;z&#65533;&#65533;&#65533;5&#65533;&#65533;&#1817;&#65533;&#65533;&#65533;&#65533;&#65533;&#65533;&#65533;&#65533;&#65533;&#65533;7&#65533;&#65533;h<&#65533;&#65533;&#65533;hn&#65533;l&#65533;W&#65533;nyt&#65533;Q1hBz&#65533;N:Tq
bB&#65533;&#65533;Q&#65533;)&#65533;&#1548;&#65533;&#65533;u&#65533;nH&#65533;B0&#65533;&#65533;&#65533;Cc&#65533;&#65533;S&#65533;&#65533;&#65533;':O&#65533;&#65533;`&#65533;hvU&#65533;r&#65533;(c&#65533;&#65533;CA&#65533;&#65533;&#65533;A&#65533;=&#65533;&#65533;@&#65533;&#65533;A&#65533;&#65533;&#65533;>F	&#65533;"&#65533;&#65533;1k&#65533;&#65533;R&#65533;j:.&#65533;*&#65533;l&#65533;&#65533;x&#65533;&#65533;o&#65533;DC&#1371;&#65533;0&#65533;M0&#65533;&#65533;&#65533;H&#65533;	&#65533;%hj&#65533;&#65533;|&#65533;W&#65533;<&#65533;&#1815;&#65533;&#65533;&#1794;#&#65533;&#65533;0&#65533;&#65533;`&#65533;&#65533;&#65533;&#65533;&#65533;		(A`&#65533;&#577;a&#65533;p
&#556;Ac&#65533;&#65533;&#65533;@&#65533;B=-,C&#65533;`&#65533;YX&#65533;&#65533;`=)&#65533;{&#65533;&#65533;8h&#65533;t&#65533;&#65533;b4&#65533;c(&#65533;&#65533;&#65533;A&#65533;&#65533;Ea&#65533;&#65533;&#65533;2B*&#65533;&#65533;&@8q&#65533;&#65533;&#65533;&#65533;N&#65533;&#65533;&#1237;&#65533;&#65533;
&#65533;DA&#65533;&#65533;! K&&#65533;&#65533;9&#65533;&#65533;l(&#65533;(TB&#65533;&#65533;E&#65533;MM&#65533;*&#65533;'&#65533;&#65533;&#65533;&#65533;W&#65533;.&#65533;&#65533;$P&#65533;RERa&#65533;&#65533;A4&#65533;&#65533;&#65533;(&#16781;,N_&#65533;%@&#65533;7\3&#65533;x&#65533;}"&#65533;-^&#65533;&#65533;)^&#65533;X30C&#65533;&#65533;&#65533;&#65533;`&#65533;H&#65533;&#65533;-&#65533;1D<&#65533;Z&#65533;!&#65533;<hB5&#65533;&#65533;	&#65533;&#65533;SEX	&#1794;&#65533;&#1286;\&#65533;#&#65533;#8&#65533;i&#65533;#4&#237;&#65533;v&#65533;|A&#65533;G*&#65533;&#65533;%&#65533;aN(AaKS&#65533;"&#65533;&#65533;V1'&#65533;c&#65533;&#65533;&#65533;&#65533;1&#65533;&#65533;&#65533;&#65533;&#65533;&#65533;&#65533;&#65533;&#1712;&#65533;&#65533;+aHt&#65533;&#65533;&#65533;xX-&#65533;&#65533;&#65533;&#65533;lG
l&#65533;&#65533;&#65533;&#65533;8&#65533;H&#65533;R
	&#65533;U&#65533;L&#65533;w<&#65533;$d`xd&#65533;(|B&#65533;&#65533;X"&#65533;&#65533;'x&#65533;&#65533;d&#65533;&#65533;<@&#65533;&#65533;S&#65533;&#65533;&#65533;n\&#65533;&#65533;&#65533;&#65533;&#65533;&#65533;&#65533;&#65533;B.&#65533;S&#65533;&#65533;&#1381;	%Q&#65533;&#65533;&#65533;&#65533;G&#65533;!S&#65533;*Tt&#65533;&#65533;E&#65533;"(@&#65533;&#65533;U&#65533;`&#65533;&#65533;&#1280;6C&#65533;&&#65533;B8I&#65533;i&#65533;A-&#65533;&#65533;Gu&#65533;<B&#65533;&#65533;+<B&#65533;&#65533;&9&#65533;)P&#65533;&#65533;&#65533;8&#65533;&#65533;&#65533;,&#65533;%&#65533;ag(&#65533;e&#65533; &#65533;&#65533;&#65533;&#65533;.&#65533;T&#65533;5&#65533;&#65533;+&#65533;&#65533;&#65533;B&#256;n&#65533;&#65533;&#65533;N&#65533;1&#65533;&#65533;t&#65533;'&#65533;(V&#65533;&#65533;"&#65533;&#578;u`&#65533;h&#65533;f&#65533;&&y&#65533;1@&#65533;&#65533;lJ^-~&#65533;-Z&#65533;(`&#65533;<&#65533;<&#65533;&#65533;o&#65533;&#65533;&#65533;D&#65533;&#65533;q&#65533;&#65533;&#65533;&#65533;_&#65533;EXh&#65533;4cf)F-&#65533;&#65533;&#65533;&#65533;&#65533;\&>1X&#65533;&#65533;59&#65533;)=&#65533;o&#65533;&#65533;&#65533;`&#65533;&#65533;&#65533;_&#65533;@&#65533;1&#65533;>)&#65533;	&#256;&#65533;&#65533;&#65533;&#65533;D&#65533;t\&#65533;&#65533;M&#65533;&#1308;T=&#65533;&#65533;&#65533;A&#65533;Rw&#65533;W&#65533;i&#65533;&#65533;&#65533;&#65533;&#65533;1X&#65533;&#65533;]&#65533;E*&#65533;&#65533;@4&#65533;f&#65533;B&#65533;&#65533;@C&#164;&#17892;&#19093;&#65533;&#65533;&#65533;&#65533;9=F&#65533;F&#65533;&#65533;&#65533;&#65533;&#65533;&#65533;o&#65533;&#65533;&#65533;&#65533;(@&#65533;i$Q&#65533;hXYN&#65533;&#65533;G&#65533;&#65533;&#65533;&#65533;&#65533;&#65533;&#65533;Dx&#65533;BUZ%&#65533;j*&#65533;"&#65533;&#65533;&#65533;e tq&#65533;&#65533;&#65533;A &#1282;&#65533;$u&#65533;&#975;&#65533;G{&#65533;&#65533;"&#65533;Rd&#65533;K&#65533;&#65533;&#65533;&#65533;&#65533;&#65533;2PxN&#65533;&#65533;a$4 &#65533;p&#65533;4@j^&#65533;B&#65533;&#65533;(&#65533;'t&#65533;&#65533;&#65533;&#65533;H&#65533;<h0&#65533;;m@
&#65533;&#65533;)X&#65533;,`**&#65533;vb&#65533;A&#65533;&#65533;}3&#65533;B+b&#65533;f&#65533;kV&#65533;ftB+&#65533;*&#65533;V&#65533;,b&#65533;z&#65533;b,J&#65533;&#21506;&#65533;&#65533;F&#65533;&#65533;:'&#65533;4&#65533;h&#65533;O&#65533;rf&#65533;*&#65533;&#65533;2.@7G7	&#65533;&#65533;&#65533;&#65533;T&#65533;$&#65533;@w&#65533;z0[th&#65533;!T&#65533;%h&C&#65533;&#65533;#=&#65533;A&#65533;&#65533;@&#65533;&#65533;&#65533;`[&#65533;&#65533;@&#65533;T&#65533;'&#65533;&#65533;&#65533;&#65533;%&#65533;&#65533;&#65533;\HK&#65533;g&#65533;qX\&#65533;\&#65533;]&#65533;v%&#33496;P1$&#65533;&#65533;E&#65533;6&#65533;DN&#65533;$HB&#65533;r`&#65533;Eb,&#65533;&#65533;&#65533;&#65533;&#65533;&#65533;d&#65533;&#65533;&#65533;U&&#65533;'&#65533;@J>&#65533;&#65533;y&#65533; &#65533;d&#65533;&#65533;&#65533;e&#65533;&#65533;N^	&#65533; &#65533;&#1243;l&#65533;&#65533;AX%&#65533;ZQi&#65533;&#65533;A%T&#65533;#1&#65533;i!$-&#65533;&#65533;-&#65533;&#65533;&#1280;h&#65533;y"<Bt &#65533;Y&#65533;&#65533;&#65533;`&#65533;-&#65533;J&#65533;&#65533;D&#65533;&#65533;B&#65533;)&#65533;A#&#65533;&#65533;&#65533;&#65533;&#65533;	&#65533;K&#65533;e&#65533;(i$@&#65533;DBg&#65533;i$&#65533;#&#65533;@&#65533;&#65533;&#65533;4@6&#65533;H
&#65533;&#65533;U-&#65533;]sa&#65533;A&#65533;PB&#65533;&#65533;&#777;&#65533;X&#65533;+D&#65533;%Df&#65533;&#65533;&#324;x&#65533;1&#65533;&#65533;z&#65533;&#65533;&#65533;f&#65533;&#65533;&#65533;&#37550;&#36266;&#65533;~@&#65533;n&#1322;-*&#65533;&#65533;XL&#65533;d&#65533;d&#65533;&#65533;&#65533;c&#331;&#65533;l&#65533;&#65533;&#65533;nh&#65533;&#65533;&#65533;s&#65533;&#65533;G&#65533; &#65533;3&#65533;&#65533;&#65533;&#65533;@&#65533;I&#65533;&#65533;x&#65533;+&#65533;,&#65533;I&#65533;&#65533;&#65533;B*&#65533;r [$\O&#65533;kzH&#65533;&#65533;+&#65533;&#65533;&#65533;&#65533;&#65533;&#65533;<&#65533;&#65533;)&#65533;&#65533;&#65533;&#65533;&#65533;&#65533;&#65533;'&#65533;&#65533;&#65533;+&#65533;&#65533;&#65533;&#65533;&#65533;&#65533;&#65533;&#65533;l&#65533;*,nGC&#65533;&#65533;	&#65533;E&#65533;&#65533;'&#65533;,AJ$L&#65533;%d,SN&#65533;r&#65533;&#65533;&#534;&#65533;B&#65533;U&#65533;&#65533;B"&#1048;"x&#65533;0&#65533;&d)&#493;&#65533;&#65533;d&#65533;&#65533;d&#874;S&#65533;1X:Y&#65533;l&#65533;>	&#65533;&#65533;*O&#65533;&#65533;&#65533;&#65533;&#65533;&#65533;&#65533;&#65533;BST|&#65533;Q&#65533;%&#65533;!$&#65533;@&#65533;l&#65533;&&#65533;BY&#65533;Oq&#65533;&#65533;&#65533;&#65533;-x-&#65533;t(*&#65533;&#65533;X]&#65533;&#65533;x&#65533;4BKm]&#65533;&#65533;]>&#65533;&#65533;|/&#65533;&#1965;&#65533;EY$h&#65533;-&#65533;&#65533;&#65533;&#65533;nx&#65533;-&#65533;qY&#65533;B	tTs&#65533;&#65533;L&#65533;2&#65533;&#65533;y&#65533;&#65533;&#65533;&#65533;A
&#65533;h&#65533;B&#65533;f&#65533;&#65533;&#65533;'^&#65533;&#65533;&#65533;&#65533;&#65533;N@&#65533;&#65533;fL@&#43182;&#65533;&#65533;B%x^4&#65533;&#1502;=&#65533;&#65533;2&#65533;&#65533;$&#1710;D&#65533;.E&#65533;&#65533;_&#65533;&#65533;t&#65533;*&#65533;D&#65533;&#65533;&#65533;0&#65533;Jc&#1037;&#65533;&#65533;5n
&#65533;)&#65533;&#65533;+&#65533;&#65533;"0&#65533;,&#65533;&#65533;&#65533;+pU3&#65533;"<rR6;&#65533;&#65533;&#65533;&#65533;&#65533;&#65533;p&#65533;B=&#65533;CpAl&#65533;&#65533;+&#65533;/K&#65533;oH	h&#65533;&#65533;mA&#65533;&#62604;h&5( &#65533;&#65533;1U&#65533;0T(k&#65533;&#65533;0 t&#65533;n
&#65533;&#65533;&#65533;ExpX&#65533;!&#65533;pB	+&#65533;&#65533;B#H&#65533;qdBD&#1576;&#65533;,&#65533;&#65533;x\&#65533;~&#654;&#65533;&#65533;&#65533;&#65533;pJmXi&#65533;&#65533;&#65533;&#65533;6&#65533;6&#65533;U{-0&#65533;&#65533;V&#65533;U1&#65533;%&#65533;^2&#65533;f&#65533;<&#65533;Pq/&#65533;F&#65533;r&#65533;@&#65533;i&#65533;&#65533;IPf/&#65533;L&#65533;&#65533;hp&#65533;'&#65533;&#65533;&#65533;VN&#65533;&#65533;]&#65533;T&#65533;mTzux^E*PB4&#65533;&#65533;&#65533;$&#65533;K.&#65533;&#65533;&#65533;&#65533;-&#65533;q&#65533;&#65533;&#65533;w~\Y&#65533;&#65533;&#65533;&#65533;&#65533;@*&#65533;&#65533;&#65533;&#65533;BSm.&#65533;~&#65533;'^&#65533;f&#65533;.&#65533;&#65533;n&#65533;rb&#65533;&#65533;&#65533;&#660;:&#65533;A3&#65533;u4P&#65533;&#65533;Y&#65533;
Q1nv&#65533;&#65533;&#65533;&#1041;&#65533;&#65533;&#65533;	&#509;&#65533;&#608;&#65533; &#65533;&#65533;&#65533;-&#65533;&#65533;&#65533;&#65533;&#65533;H&#65533;&#65533;<&#65533;&#65533;,*&#65533;V;&#65533;#;&#65533;&#65533;&#65533;&#65533;&#65533;z&#65533;&#65533;zvs&#65533;
&#65533;1&#65533;,&#65533;g:&#65533;&#65533;&#65533;B&#65533;0jH&#65533;&#65533;&#65533;3[H&#65533; &#65533;&#65533;3&#65533;&#65533;H&#65533;:d&#65533;&#65533;]&#65533;Pl:T&#65533;%L0&#65533;4&#430;7&#65533;$&#65533;U~&#65533;&#65533;b&#65533;&#65533;"ha&#65533;&#65533;&#65533;pF7&#65533; &#65533;&#65533;&#65533;&#65533;&#65533;&#65533;c&#65533;?&#65533;&#65533;',&#65533;&#65533;&#65533;2(&#65533;&#65533;&#65533;0'm\&#65533;&#65533;zUZ&#65533;m&#1670;&#65533;R&#65533;}&#65533;&#65533;&#65533;U&#65533;BtLqsm&#65533;&#646;lh&#65533;/\\&#65533;&#143;&#65533;&#65533;L&#65533;&#65533;&#65533;,&#65533;"hBU&#65533;DKq]P&#65533;&#65533;&#65533;-&#65533;X&#65533;W&#65533;&#65533;&#65533;B&#65533;!&#65533;&#65533;L&#146;&#65533;@L&#65533;&#65533;&#212;&#65533;&#65533;vG3&#65533;(&#65533;	&#65533;V&#65533;
&#65533;&#65533;	&#65533;B0&#65533;JDf%o&#65533;l&#65533; &#65533;&#65533;n&#65533;&#65533;B&#65533;&#65533;k&#65533;&#65533;&#65533;DA3&#65533;&#65533;&#65533;AeS^&#65533;Q&#65533;$&#65533;&#615;#q&#65533;lQ&#65533;&#65533;&#65533;1&#65533;&#65533;o&&#65533;&#65533;Fxv/&#65533;&#65533;&#65533;&#65533;-&#65533;&#65533;B&#65533;~&#65533;&#65533;&#65533;E&#65533;&#65533;&#65533;&#65533;(&#65533;&#65533;"xC1&#65533;&#65533;&#65533;kz&#65533;&#65533;;8&#65533;8<&#65533;+&#65533;&#65533;&#65533;&#65533;&#65533;s`,&#65533;&#65533;%&#65533;3&#65533;&#65533;&#65533;&#65533;r&#65533;&#65533;;&#65533;K&#65533;&#65533;&#65533;&#65533;&#65533;&#65533;]l7B&#65533;&#499;c&#65533;^o&#65533;&#65533;&#65533;&#65533;&#65533;0T&#65533;y&#65533;7&#438;&#65533;&#65533;7&#65533;w&#65533;&#65533;@.T&#65533;d&#65533;-&#65533;&#65533;,&#65533;$!@#h!F&#65533;%&#65533;j&#65533;P&#65533;&#65533;r&#65533;@R{&#65533;'&#65533;Nr-8&#65533;t&#65533;&#65533;X&#65533;$&#1840;&#65533;&#65533;4|&#65533;e[4&#65533;&#65533;>|Wj&#65533;&#65533;A&#65533;lB&#65533;+&#65533;&#65533;F&#65533;	&#1482;&#65533;vI&8&#65533;/|z&#65533;U2&#65533;EH&#65533;q-/#KK3&#65533;_B&#65533;wuWwFx&#65533;&#65533;!&#65533;,&#65533;&#65533;5yx&#65533;&#65533;@&#65533;&#65533;C&#65533;&#65533;t&#65533;y@&#65533;4WG*&#65533;$`&#65533;&#65533;IN&#65533;&#65533;&#65533;&#65533;M_.'3t&#65533;hz&#65533;a7&#65533;&#65533;&#65533;&#65533;8&#65533;&#65533;&#65533;E/\&#65533;&#65533;G&#65533;:&#65533;C3Hve#&#65533;&#65533;F&#65533;&#65533;&#65533;&#65533;&#65533;&#65533;r&#65533;&#65533;&#65533;&#65533;@&#65533;kX&#65533;c&#65533;	&#65533;Q`&#65533;&#65533;i!&#65533;&#65533;&&#65533;8\^4&#65533;&#65533;&#65533;&#65533;m&#65533;6x&#65533;5&#65533;{&#65533;&#65533;:~38&#65533;z&#65533;o|&#1152;&#65533;s&#65533;&#65533;&#65533;M|&#65533;&#65533;B:&#65533;&#65533;	P,.&#65533;&#65533;H&#65533;6K&#65533;s&#65533;#Mt&#65533;&#65533;S&#4932;&#65533;&#65533;&#65533;&#65533;&#65533;&#65533;e&#1027;N&#65533;&#512;x&#65533;Ep&#65533;y&#65533;&#65533;&#65533;&#65533;I{&#65533;&#65533;&#65533;c(&#65533;U&#65533;&#65533;*$&#65533;&#10555;<&#65533;&#65533;na&#65533;j&#65533;&#65533;&#65533;2f&#65533;&#65533;(&#65533;	p4k&#65533;	g)&#65533;&#65533;&#65533;&#65533;&#65533;&#65533;T&#310;D&#65533;(&#65533;&#65533;5i&#1196;\&#65533;p-l&#65533;+&#65533;&#65533;T&#65533;X1&#65533;D&#65533;&#65533;"E(&#65533;&#65533;@~&#65533;&#65533; &#65533;&#65533;&#65533;&#692;&#65533;&#65533;n-X%&#65533;&#65533;F&#65533;4*F3-&#65533;*B&#65533;&#65533;"<P&#65533;)&#1189;B&#65533;&#65533;N&#65533;*&#46353;B&#65533;dQ&#65533;k$&#65533;c&#65533;&#65533;ZD &#65533;&#65533;I#\&#65533;&#65533;-&#65533;s&#65533;&#65533;C&#65533;&#65533;&#1489;[&#65533;.&#65533;&#65533;e(Q&#65533;c&#65533;	7n&#1056;Y2%&#65533;&#65533; &#65533;%&#65533;/o&#65533;Py&#65533;&#65533;&#65533;&#65533;^&#65533;&#65533;U&#44397;&#65533;&#65533;&#65533;.]b&#65533;ZT&#65533;&#65533;&#65533;&#65533;&#65533;pfv	
&#65533;)&#65533;4&#65533;&#329;&#65533;]&#65533;qA&#65533;&#65533;&#65533;&#65533;&#65533;&#65533;X&#516;&#65533;IF~&#65533;&#65533;&#65533;j&#65533;&#65533;EdR&#65533; &#65533;&#65533;A&#65533;&#65533;&#65533;z&#65533;n&#764;&#65533;&#65533;&#65533;&#65533;&#65533;b&#1059;&#65533;&#65533;~~&#65533;&#65533;&#65533;&#65533;Oh( @5&#65533;&#65533;&#65533;&#65533;l&#65533;&#966;2l&#65533;&#65533;&#65533;%K&#528;&#65533;'W&#65533;H&#65533;TDA&#65533;&#65533;RB,&#65533;A41&#65533;R&#65533;&#65533;\),R&#65533;h&#65533;&#65533;&#65533;I|&#65533;&#65533;Fk<l	&#65533;``&#65533;6@&#65533;&#65533;&#65533;&#65533;&#65533;i&#65533;&#65533;&#65533;C`&#65533; 	&#65533;&#65533;&#65533;J,&#65533;&#65533;&#65533;%	&#65533;&#65533;ej84&#65533;&#65533;&#65533;&#65533;&#65533;{&#65533;&#65533;B&#65533;$9]&#65533;7C
DM	&#256;?&#1295;&#65533;2
&#65533;D-&#65533;&#65533;&#65533;Y,X"&#65533;$%=&#65533;&#65533;J-&#65533;&#65533;J7p&#65533;a&#65533;N9uaQF&#65533;	&#65533;&#65533;Pz&#65533;&#65533;l&#65533;I'nI&#65533;)&#65533;P&#65533;&#65533;&#65533;l&#65533;&#65533;U&#65533;&#65533;J&#65533;W&#65533;Z&#65533;94&#65533;D&#65533;&#65533;*&#65533;b&#65533;2"+&#65533;&#65533;"&#65533;,CA&#65533;&#65533;&#65533;p&#65533;.(&#65533;&#65533;&#65533;&#65533;&#65533;_\&#65533;$^&#65533;A&#65533;&#65533;&#65533;&#65533;&#65533;0&#65533;X&#65533;&#65533;x&#65533;72&#65533;H&#65533;
J&#1623;_}&#65533;&#65533;&#65533;ZH&#17875;&#65533;N&#65533;&#65533;&#65533;&#65533;&#65533;D&#65533;&#65533;	&#65533;&#65533;N8&#65533;(U&#65533;R|&#65533;&#65533;{&#65533;A&#65533;`&#65533;$?&#65533;&#65533;&#65533;?&#65533;#&#65533;&#923;I&#65533;;&#65533;Q&#65533;&#65533;&#65533;&#65533;QEPE&#65533;~&#65533;O&#65533;&#65533;&#13311;&#65533;0&#65533;\&#65533;&#65533;&#65533;iX&#65533;&#65533;A&#65533;w&#65533;&#65533;t&#65533;&#65533;`1d&#65533;`	JJA&#65533;D~E1&#65533;Zj&#65533; &#65533;GVL&#65533;[
+&#65533;s&#65533;&#65533;&#65533;&#65533;O&#65533;&#65533;&#65533;L!&#65533;%_B&#65533;t &#65533;&#65533;,&#65533;&#16387;)Q&#65533;&#65533;,&#65533;&#65533;`+&#65533;&#65533;!L0&#65533;@&#65533;l&#65533;&#936;L&#65533;3&#65533;&#65533;&#65533;	E&#65533;@&#65533;c&#65533;>tP@&#65533;KxEo&#65533;&#65533;&#65533;&#65533;<&#65533;&#65533;7&#65533;&#65533;&#143;/<y&#65533;&#65533;&#65533;2dO&#65533;O&#65533;Y&#65533;UW&#1434;&#65533;Six&#65533;6&#65533;&&#65533;tJ&#65533;&#65533;&#65533;&#65533;&#635;&#65533;.9&#65533;*&#65533;[K6&#65533;S"1"CbQ&#65533;&#65533;&#65533;Y|24&#65533;_X&#65533;&#65533;&#616;'l&#65533;&#65533;&#65533;	T4&#65533;=&#65533;&#65533;&#65533;2
&#65533;&#65533;&#65533;E&#65533;&#65533;@&#515;[&#65533;b&#65533;&#65533;&#65533;BR&#65533;&#65533;&#65533;p&#65533;&#65533;g8C\&#65533;&#65533;18Pd)&#376;@M&#809;&#65533;q&#65533;#&#65533;#&#65533;&#65533;1$XJfW'&#65533;L&#65533;&#516;&#65533;&#65533;6b&#1384;&#65533;&#65533;p]C8&#65533;&#65533;bT&#1024;&#65533;)F1&#65533;C47&#65533;?&#65533;
&#65533;	`ZZ&#65533;G=b`k&#65533;&#65533;C:pp&#65533;I(`Er&#65533;#j&#65533;
&#65533;&#65533;&#65533;&#65533;x[&#65533;DT&#65533;J&#65533;&#65533;`-z&#65533;&#65533;fT&#65533;&#65533;&#65533;F;&#65533;('q!F8&#65533;&#65533;b&#65533;$#&#65533;@&#65533;&#65533;&#65533;%`&#65533;ZJ	&#65533;&#65533;&#65533;%2&#65533;KP&#65533;s&#65533;&#65533;&#65533;&#65533;&#65533;1}&#65533;5X&#65533;*2&#65533;&#65533;&#65533;.<&#65533;&#65533;@&#65533;U&#65533;w~&#65533;&#65533;&#65533;&#65533;&#65533;j,3&#65533;P&#65533;&#65533;&#65533;&#65533;&#65533;T'&#65533;&#476;4&#65533;&#65533;&#65533;`]Ir&#65533;&#65533;V)gc&#65533;&#65533;&#65533;&#65533;&#65533;&#65533;1&#65533;X0A&#65533;Q&#65533;&#65533;&#65533;&#65533;&#65533;"V&#65533;jD,Zc&#65533;]&#65533;]&#65533;X&#65533;CP&#65533;P&#65533;&#65533;\&#65533;np&#65533;_&#65533;	&#65533;&#173;&#65533;|&#65533;.&#65533;&#4473;&#65533;A&#65533;&#65533;&#65533;0H&#65533;&#65533;5B%H&#65533;7&#65533;&#828;&#65533;E&)R&#65533;&#65533;Tp&#65533;*&#65533;IUR&#65533;&#65533;c&#416;&x&#65533;e<&#65533;&#65533;&#65533;&#65533;&#65533;A&#65533;tDF&#65533;Ad&#65533;,s&#65533;&#65533;&#65533;&#65533;u&#65533;&#203;_&#65533;&#65533;.&#65533;&#65533;&#65533;A&#65533;,&#65533;&#65533;O1&#210913;&#65533;&#65533;?J&#65533; P&#65533;&#65533;b&#65533;A&#65533;&#65533;GYk&#65533;&&#65533;&#65533;K&#65533;&#65533;&#65533;&#65533;&#65533;&#65533;&#65533;&#65533;%&#65533;}Ar_n&#65533;&#65533;%&#1494;/&#65533;&#65533;&#65533;.&#65533;&#65533;QEf&#1335;&#65533;&#65533;&#65533;&#65533;6Rm&#65533;F!&#65533;%$RR=<&#65533;+g	D&#65533;&#65533;&#65533;&#65533;R&#65533;&#65533;d%&#65533;fi&#65533;&#1253;0&#65533;&#65533;0&#65533;&#65533;I&#1030;#tF&#65533;&#65533;&#65533;&#65533;&#65533;2&#65533;&#65533;(>]w&#65533;&#65533;5eRN&#65533;$9&#65533;9&#65533;:&#65533;K&#65533;&#65533;xL&#65533;X&#287;Fr&#65533;&#65533;x'&#65533;"&#65533;Ln&#65533;VI)&#65533;&#65533;r&#65533;&#65533;&#65533;&#65533;o&#65533;D&#65533;&#623;&#65533;&#65533;&#65533;f&#65533;S9EkMB&#65533;D&#65533;2&#65533;@&#65533;"l&#65533;&#65533;>
R(&#65533;&#65533;G&#65533;"&#65533;&#65533;y&#65533;CQ&#65533;)&#65533;&#65533;&#65533;&#65533;0&#65533;&#65533;&#65533;#3 D&#65533;7UBX&#65533;T&#65533;1g&#65533;?2s&#65533;&#65533;N&#65533;q&#65533;&#65533;R&#65533;I&#65533;&#65533;&#65533;UL&#65533; @7&#65533;g&#65533;!F&#65533;5t1&#65533;Re1_p&#65533;%^p&#65533;bT&#65533;>m&#65533;&#65533;&#65533; 7&#65533;&#1391;&#65533; P_&#65533;Z&#65533;&#65533;-&#65533;&#65533;jhP&#65533; &#65533;L`&#65533;B&#65533;(&#65533;p&A&#65533;D&#672;&#65533;k&#65533;&#266;&#65533;"In&#1458;r&#65533;dh7&#65533;7y&#65533;o&#65533;&#65533;&#65533;&#65533;WK&#65533;(N8h&#65533;0&#65533;&#65533;%p18x&#65533;-#'%\JRB
!&#65533;c&#65533;&#65533;&#65533;u.1!:&#65533;&!L=&#65533;6&#65533;Z&#65533;&#65533;&#65533;&#65533;&#65533;0&#65533;*Z&#65533;;>iB&#65533;&#65533;&#1883;&#65533;&#65533;&#65533;&#65533;*xn`&#65533;&#65533;&#65533;&#65533;UFoHZ&#65533;&#65533;&#65533;&#65533;Qz&#65533;,UP^R&#65533;&#65533;_&#65533;&#65533;}&#65533;r7&#65533;&#65533;=}&#65533;|&#65533;&#65533;OC0&#65533;&#65533;&#65533;&#65533;X&#65533;a	&#65533;`&#65533;E&#65533;t|&#65533;EX&#65533;&#65533;&#65533;>p&#65533;&#65533;&#65533;)^&#65533;k4&#65533;&#65533;%&#65533;@&#65533; &#65533;&#65533;9&#65533;&#65533;&#65533;c&#2036;&#65533;CnL&#65533;&#65533;&#65533;&#65533;&#65533;6&#65533;b&#65533;Z"*)&#65533;n&#65533;&#65533;KNP5&#329;'1&#65533;&#65533;&#65533;A&#65533;S&#65533;&#65533;&#65533;&#65533;&#65533;0&#65533;&#65533;J	&#65533;O&#65533;&#65533;z&#65533;>6H@&#65533;&#1202;&#65533;:&#65533;&#1391;&#65533;&#65533;&#65533;&#65533;F&#65533;=k&#65533;&#65533;D&#65533;&#65533;&#65533;	)&#65533;H&#65533;&#65533;h}&#65533;&#65533;&#65533;d&#65533;#9&#65533;&#65533;&#65533;b&#65533;&#65533;&#65533;E0&#65533;x&#65533;;!&#65533;Y&#65533;&#65533;1&#65533;&#65533;&#65533;d&#65533;APp0K&#65533;&#65533;&#65533;5&#65533;Ho&#65533;&#65533;z&#65533;&#65533;&#65533;0Y&#65533;K&#65533;&#65533;I&#65533;2&#65533;+O(&#65533;&#65533;0&#65533;!(&#65533;&#65533;)P&#65533;&#65533;6x&#65533;&#65533;&#65533;&#12819;enX&#65533;x&#65533;&#65533;m&#65533;&#65533;n8&#1735;j&#65533;z&#65533;D}&#65533;3(R&#1837;_&#65533;]&#65533;&#65533;&#65533;'&#65533;,&#65533;x&#65533;&#65533;/i&&#65533;!-B&#65533;)&#65533;&#65533;&#65533;&#65533;av&#65533;&#65533;&#65533;b&#65533;&#65533;&T&#65533;a$&#65533;&#65533;&#65533;&#65533;@&#65533;H,&#65533;J
&#65533;A^&#65533;<mv&#65533;L&#65533;&#65533;&#65533;a&#65533;B&#65533;X&#65533;&#65533; &#65533;&#65533;,bN&#65533;:0z&#65533;L&#65533;>&#65533;&#65533;0&&#65533;&#65533;i&#65533;!W&#65533;G&#65533;x &#65533;&#65533;&#65533;M&#65533;&#65533;&#65533;&#65533;#&#65533;a&#65533;&#65533;&#65533;.P&#65533;e&#65533;a4&#65533;&#65533;&#65533;&#65533;&#65533;&#65533;&#65533;H&#65533;&#65533;h&#65533;@&#65533;&#65533;&#65533;
`6&#65533;i
k*&#65533; &#65533;&#65533;&#65533;A&#65533;f&#922;&#65533;&#1466;&#65533;bd&#65533;)\a&#65533;$-&#65533;&#65533;&#65533;&#65533;&#65533;E(&#65533;&#65533;&#65533;&#9268;:&#65533;&#65533;&#65533;&#65533;&#65533;&1&#65533;dd@&#65533;0o&#65533;t$&#65533;&#65533;b-rh&#65533;w&#631;n&#65533;J&#65533;j&#65533;&#65533;&#65533;&#65533;r)&#65533;`O&#65533;j &#65533;&#65533;&#65533;T!<<A&#65533;&#65533;&#65533;&#65533;&#65533;w&#65533;&#65533;&#65533;8&y2&#65533;8&#65533;(8&#427;&#65533;&#65533;iypn&#65533;m:&#65533;&#65533;!R&#65533;&#65533;^&#12282;}|&#65533;E&#65533;}e&#65533;^E&z&#383;&#65533;&#65533;&#65533;&#65533;M	&#65533;&#2046;&#65533;&#65533;?&#65533;&#65533;&#65533;&#170;&#65533;.,&#65533;&#65533;&#65533;&#65533;&#65533;	Bj[p&#65533;&#65533;J

V&#65533;!^&#65533;=&#65533;&#421;FD&&#65533;&#65533;JJ&#65533;J&#65533;Sn<&#65533;&#65533;>&#65533;&#65533;F&#65533;&#65533;B&#65533;9&#65533; &#65533;&#65533;1&#65533;&#65533;&#65533;&#65533;&#65533;8&#65533;9*&#65533;&#65533;&#649;&#65533;c&#65533;&#65533;&#65533;&#65533;i&#65533; &#65533;O
!&#65533;&#65533;j&#65533;&#65533;h&#65533;Fi&#65533;@&#65533;&#65533;&#65533;&#65533;&#65533;&#65533;&#65533;&#65533;&#65533;&#65533;&#65533;A&#65533;K&#65533;
@j&#65533;&#65533;d&#65533;(A&#65533;&#65533;&#65533;/O&#65533;/&#65533;&#65533;e*&#65533;&#65533;)ej&#65533;rF&#65533;2Fd&#659;Cp&#65533;&#65533;H&#65533;`&#65533;!4OG&#65533;&#65533;h&#65533;qK&#65533;&#65533;h	n&#65533;A&#65533;R&#65533;6&#65533;&#1412;	&#65533;&#65533;$&#65533;&#65533;&#65533;&#65533;&#65533;H&#65533;&#65533;w&#65533;n%&#65533;&#65533;&#65533;y&#65533;&#65533;&#65533;&#1824;&#65533;Z&#65533;&#65533;&#65533;&#65533;{ _8!l&#65533;&#65533;&#65533;|&#65533;$&#65533;ic&#51967;&#65533;&#65533;&D`VEWE)&#65533;kU^B%&#65533;l&#65533;m&#65533;\"&#65533;4&#65533;&#65533;&#65533;A&#184;Q&#65533;&#65533;/&#65533;q2T&#65533;&#65533;@J&#65533;&#65533;&#65533;&#65533;&#65533;&#65533;&#65533;2w(&#65533;H&#65533;&#65533;HL.&#65533;&#65533;:90&#552;&#65533;;=&#65533;E&#65533;cR&#65533;12y&#65533;&#65533;&#65533;, &#65533;x&#65533;&#65533;@&#65533;0&#65533;h@&#65533;&#65533;$n&#65533;;&#65533;s.A&#65533;&#65533;&#65533;#&#65533;&#65533;&#65533;&#65533;A&#65533;&#65533;&#65533;&#65533;&#65533;&#65533;&#65533;&#65533;L@&#65533;k&#65533;&#65533;&#65533;&#758;&#65533;&#65533;r`	>@&#65533;l&ASa(3i-)1&#65533;R&#65533;.&#65533;&#65533;6)&#65533; ftFc4Fa&#65533;&#65533;@ +&#65533;f+%e@&#65533;G7J&#65533;&#65533;"&#65533;*GK&#65533;H&#65533;&#65533;&#65533;ab&#65533;&#65533;&#65533;&#65533;z&#65533;$/e&#65533;&#65533;\`&#65533;FfvD&#65533;0s&#65533;t&#65533;t&#65533;1&#65533;&#65533;/&#65533;&#65533;&#65533;-&#65533;&#65533;&#65533;(`/&#65533;`d&#65533;&^%&X&#65533;&#65533;R&#65533;)h&#65533;&#65533;m)nBM&#65533;&#65533;&#65533;&#65533;&&#65533;	9&#65533;&#65533;{\&#65533;l!V&#65533;l&#65533;~a<&#65533;O&#65533;&#65533;&#65533;&#65533;&#65533;@A&#65533;:&#65533;&#65533;J&#65533;&#65533;h*&#65533;.D&#65533;D&#65533;L&#65533;00&#65533;&#65533;xA&#65533;&#65533;&#65533;q&#65533;n&#65533;&#65533;&#65533;&#65533;&#65533;&#65533;&#65533;&#65533;8z!&#65533;/&#65533;i&#65533;@&#65533;&#530;&#65533;*&#65533;<&#23803;&#65533;&#65533;&#65533;&#65533;KCFdtA&#65533;h&#65533;f&#65533;<&#1802;%l&#65533;zAh&#65533;&#65533;?&#65533;C&#65533;&#65533;&#65533;&#65533;&#65533;C@&#917;i
&#65533;&#65533;	&#65533;
&#65533;&#65533;?&#65533;&#65533;&#65533;"!&#65533;,&#65533;zH8!&#65533;`&#65533;&#65533;&#65533;V&#65533;Q/`&#65533;&#65533;p&#65533;aZ4bl&#65533;E*&#65533;FeTb&#65533;&#65533;)g&#65533;]&#65533;&#65533;H&#65533;RI^&#65533;&#65533;0&#65533;"n&#65533;QK&#65533;$&#65533;&#65533;L&#65533;&#65533;&#65533;5&#65533;,nkN&#65533;\&#65533;J&#52407;@&#65533;J&#65533;&#65533;4&#65533;eA&#65533;P&#65533;g&#65533;P%<V&#65533;&#65533;8&#65533;&#65533;Z&#65533;&#65533;&#65533;&#65533;&#65533;AN&#65533;&#65533;&#65533;&#65533;HA&#65533;&#65533;&#65533;(&#65533;cM&#65533;o&#65533;F&#65533;W&#65533;T\f&#65533;L3&#65533;P&#65533;P&#65533;i&#65533;V&#350;&#65533;Xj&#65533;&#65533;f&#65533;&#65533;O4&#65533;f&#65533;&#65533;&#65533;&#65533;-&#65533;&#65533;&#65533;&#65533;&#65533;&#65533;&#65533;D&#65533;<d&#65533;&#65533;md&#65533;/&#65533;&#65533;Da+&#65533;&#65533;&&#65533;TW.&#65533;@W&#65533;&#65533;h#&#65533;&#65533;@&#65533;T&#65533;Q&#65533;&#1075;&#65533;&#65533;x&#65533;PC&#65533;f&#65533;=&#65533;&#65533;K&#65533;N&#65533;&#65533;&#766;@a`=m"&#65533;&#65533;&#65533;&#65533;>&#65533;&#65533;?&#65533;n
&#65533;h&#65533;w&#65533;N]&#65533;&#65533;&#65533;(&#65533;&#65533;&#65533;&#65533;w&#65533;&#65533;j&#65533;&#65533;&#65533;i0&#65533;Z&#65533;&#65533;@q&#65533;C&#304;g&#65533;Nm&#65533;D!&#65533;Q&#65533;&#65533;.&#65533;(CK&#65533;$&#65533;n6	b&#65533;wF&#65533;16&#65533;&#65533;&#65533;d&#65533;8&#65533;&#65533; "&#65533;&#65533;f&#65533;&#65533;&#65533;rK&#65533;&#65533;&#65533;&#65533;&#65533;r&#65533;&#65533;&#65533;&#65533;&#65533;a&#65533;&#65533;&#65533;&#65533;t&#65533;9!@g"&#65533;gy62!&#65533;&#65533;&#65533;&#65533;W&#65533;&#65533;&#65533;$&#65533;&#65533;&#65533;&#65533;(&#65533;iQ&#65533;V4b`
&#65533;&#65533;&#65533;&#65533;tO&#65533;-&Jq)&#65533;5&#65533;&#65533;k&#65533;&#65533;e"T&#65533;&#65533;U\&#65533;l&#65533;`&#65533;|&#65533;&#65533;~A&#65533;h&#65533;S&#65533;&#65533;&#65533;<l[Duo!c&#65533;
X@.&#65533;&#65533;&#65533;D&#65533;3P&#65533;q&#28772;jj&#65533;v
rW&#65533;@&#65533;&#65533;Q&#65533;y&#65533;&#65533;c~&#65533;&#65533;&#65533;&#65533;&#65533;&#65533;Q&#65533;&#65533;I&#65533;p&#65533;d&#65533;L&#65533;&#65533;&#65533;N&#65533;h&#65533;!&#65533;%&#65533;&#65533;j&#65533;Hw&#65533;&#65533;#&#65533;&#65533;$&#65533;&#65533;&#65533;&#27982;&#65533;&#786;&#65533;&#65533;@&#65533;nA	Dt6a&#65533;&#65533;&#65533;
&#65533;P&#65533;ce\A&#65533;aX&#65533;&#65533;5&#65533;a[&#65533;E\&#65533;a)&#65533;a&#65533;x&#65533;}&#65533;&#403;.6Fa&#65533;P&#65533;9&#65533;F*&#65533;@&#65533;Ig&#65533;-k&#631;&#65533;nk&#65533;&#65533;ea&#65533;&#65533;AJ&#65533;w&#65533;&#65533;&#65533;&#65533;J&#65533;z&#65533;JA&#65533;L&#65533;Q&#65533;1x&#65533;-8&#65533;&#65533;c\&#65533;&#65533;&#65533;/2&#65533;t&#65533;&#65533;&#65533;S_T&#65533;&#65533;]x^&#65533;&#65533;&#65533;'c&#271;)&#65533;kc&#65533;I}n&#65533;4&#65533;&#65533;}&#65533;&#65533;&#65533;&#65533;&l&#65533;T&#65533;RW&#65533;|ma&#65533;O&#65533;&#65533;S&#65533;o&#65533;&#65533;>&#65533;&#65533;v&#65533;&#65533;w*&#65533;x&#65533;T)n&#65533;7m6c&#65533;&#65533;&#65533;
AFj&#65533;p,&#65533;&#65533;x&#65533;q&#65533;&#65533;@<&#65533;8i]&#65533;X&#65533;&#65533;&#65533;&#65533;cx&#65533;%,@&#65533;&#65533;	&#65533;&#65533;&#65533;&#65533;&#65533;@M&#65533;&#65533;&#65533;&#65533;Zh~&#65533;&#65533; &#65533;&#65533;&#65533;k&#65533;&#65533;A&#65533;&#65533;&#65533;.&#1647;v	&#65533;i&#65533;h&#65533;(yi&#65533;&#65533;&#65533;6a&#65533;&#65533; &#65533;pl&#65533;bCt&#65533;.&#65533;&#1144;&#65533;E&#65533;p(&#65533;&#65533;(Y4&#65533;$&#65533;E6&#65533;W&#65533;t&#65533;{Y&#65533;S&#65533;F&#65533;ZHabFAGs&#65533;5d&#65533;~Y&#65533;1&#65533;J6&#65533;&#65533;7&#65533;a$!&#65533;^ZZ&#65533;&#1380;T&#65533;&#65533;&#65533;&#65533;0`&#65533;T"&#65533;s{&#65533;&#65533;9n&#65533;1&#65533;ch&#65533;2&#65533;&#65533;&#65533;FA:mP&#65533;v&#65533;&#65533;&#65533;&#65533; f&#65533;4}&#65533;b&#65533;&#65533;(&#65533;&#65533;q&#378;&#65533;&#65533;V&#65533;2AgA'&#65533;WV&#65533;&#65533;&#65533;jm!n&#65533;&#65533;&#254;q&#65533;w,&#65533;I&#282;&#65533;&#65533;`&#65533;H&#65533;&#65533;@N&#65533;&#65533;&#65533;b&#65533;&#1032;&#65533;a?mZ&#65533;r&#65533;nZ[&#65533;&#65533;&#65533;,&#65533;&#65533;&#65533;&#65533;&#65533;9&#65533;&#65533;&#65533;y&#65533;uc&#65533;T&#65533;&#65533;Jl&#65533;"#&#65533;g&#65533;@vM&#65533;v&#65533;&#65533; &#65533;
&#53487;&#65533;&#65533;
&#65533;.	&#65533;N&#65533;&#65533;&#65533;&#1496;x4&#65533; &#65533;&#65533;&'k@&#65533;t&#65533;F`&#65533;&#65533;&#65533;VDE&#65533;&#65533;&#279;Dm&#65533;E[&#65533;&#65533;&#65533;E$&#65533;&#65533;]d|&#1623;&#65533;&#65533;}O)&#65533;R@&#65533;&#65533;&#65533;a&#65533;&#65533;&#65533;FoN6&#65533;&#65533;&#65533;&#65533;&#65533;dKq8@&#65533;&#65533;Y&#65533;&#65533;^6z&#65533;&#256;KV&#65533;f&#65533;J&#65533;&#65533;Q&#349;s&#65533;&#65533;3a6x&#65533;&#65533;Z&#65533;&#65533;&#65533;\`&#902;pgq&#65533;&#1055;)/&#155;(eM4&#65533;&#65533;&#65533;&#65533;|e5jcuU&#65533;&#65533;X>!)&#65533;Q~&#65533;`S8&#65533;5&#65533;a)A&#65533;&#65533;&#248;&#65533;nW&#65533;&#65533;FH^&#65533;&#65533;&#65533;	F
;&#65533;&#65533;&#65533;&#65533;&#65533;&#65533;&#65533;A&#65533;&#65533;&#65533;&#65533;0&#65533;C	&#65533;TK&#65533;&#65533;a&#65533;&#65533;&#65533;s&#65533;M=&#65533;&#1459;1&#65533;&#65533;&#65533;2&#65533;&#65533;f&#395;&#65533;
(&#65533;g&#65533;&#65533;;&#65533;A&#49077;&#65533;H@&#65533;&#65533;B&#1141;A&#65533;@&#65533;&#65533;	S&#65533;&#65533;
&#65533;&#65533;&#65533;w&#65533;wi&#65533;f&#65533;&#65533;&#65533;&#65533;mp&#65533;D&#65533;}&#65533;&#65533;&#65533;&#65533;&#65533;&#65533;.k&#65533;&#215;E&#65533;&#65533;E&#65533;|&#65533;&#65533;n&#65533;7&#65533;&#65533;]&#65533;9&#65533;o"&#889;p&#65533;-&#65533;p
&#65533;#&#501;&#1788;&#65533;&#65533;,?X&#65533;d&#65533;&#65533;2&#65533;P&#65533;e&#65533;&#65533;&#65533;&#65533;T&#65533;&#65533;&#1065;$/	&#65533;%8&#65533;&#65533;!&#65533;]&#65533;&#65533;&#20035;&#65533;&#65533;s&#65533;&#65533;&#65533;`,&#65533;&#65533;!b&#65533;&#65533;&#65533;X&#65533;xR 6&#1887;&#65533;&O&#65533;k&#65533;M;&#65533;4!&#65533;%~>&#65533;D&#65533;3&#1672;&#37283;)a&#65533;&#65533;	&#65533;&#65533;&#11557;8sz&#65533;y&#65533;G&#65533;D5V@[&#65533;&#65533;&#65533;&#65533;^&#65533;:&#65533;&#65533;[&#65533;/A&#65533;@&#65533;&#65533;&#65533;&#65533;V!&#65533;1p&#65533;z8X&#65533;&#65533;&#65533;j&#65533;&#65533;&#65533;&#65533;&#65533;&#65533;i&#65533;s&#65533;&#65533;&#65533;&#1748;>9F&#65533;&#65533;&#65533;(&#65533;aSO&#65533;&#65533;!&#754;&#65533;th&#202;&#65533;&#65533;C&#65533;&#65533;`
&#65533;&#844;&#65533;&#65533;&#65533;&#65533;y&#65533;f&#65533;&#65533;Al`&#65533;&#65533;p&#65533;Tt&#65533;&#65533;&#2064;&#65533;&#65533;&#65533;&#65533;&#65533; b}&#65533;&#65533;&#65533;&#65533;&#65533;&#65533;!&#65533;DI4&#65533;&#631;&#65533;|&#65533;&#65533;&#65533;&#65533;&#65533;&#65533;&#65533;&#65533;"&#65533;$\1d,&#65533;a&#65533;K(&#65533;$#FJ &#65533;&#65533;&#65533;	&#65533;&#65533;0&#65533;@&#65533;Dy&#65533;8&#65533;"D&#65533;&#65533;&#65533;&#65533;&#65533;&#65533;&#589;3a$&#65533;&#65533;&#65533;&#65533;&#65533;$<&#65533;&#65533;&#65533;&#1027;L&#65533;&#65533;f&#65533;&#65533;i	4h&#65533;,e4$&#65533;J&#65533;&#65533;5&#65533;&#1452;W&#65533;&#65533;!&#664;&#65533;f&#65533;P&#65533;(A&#65533;B)
&#65533;&#65533;rR&#65533;&#65533;&#65533;-[&#65533;f&#65533;5&#642;^zEX&#65533;W&#65533;n&#65533;-&#65533;`&#65533;&#326;I&#65533;Y(2d&#553;R&#1658;P9&#65533;&#65533;T&#65533;Ra&#65533;&z&#65533;&#65533;,&#65533;&#65533;8&#65533;&#65533;j("&#65533;&#65533;&#65533;8<p&#65533;0"&#65533;&#65533;<Z&#65533;&#65533;&#1195;W&#65533;/B&#65533;&#65533;&#65533;&#65533;c&#444;&#65533;C&#65533;D6 &#1191;&#65533;8r&#65533;&#65533;&#1386;}&#65533;&#65533;|tn\&#65533;!O&#1980;&#65533;5n&#699;&#65533;^=LO0&#65533;/5T&#65533;&#65533;-T&#65533;&#65533;&#65533;B&#65533;&#65533;&#65533;C&#65533;&#65533;&#65533;&#65533;&#65533;&#65533;&#65533;&#65533;$&#65533;&#65533;&#65533;&#65533;aC&#65533;@@&#65533;e\&#65533;!&#65533;b&#65533;!bP"@P@&#65533;&#65533;&#65533;bF.rX&#65533;&&#65533;&#65533;&#65533;.*Y&#65533;N:2&#65533;0	*&#65533;<&#65533;@&#65533;&#65533;&#65533;H)&#65533;$&#65533;d&#65533;N&#1442;&#65533;;K.&#65533;H&#65533;&#65533;<&#65533;I0U^&#65533;&#65533;&#65533;u&#65533;	f\@&#65533;&#65533;B&#65533;-g&#65533;9Z&#65533;)&#65533; PK&#65533;&#65533;&#65533;&#65533;&#65533;&#65533;P&#65533;$  C&#65533;P&#65533;&#65533;!&#65533;&#1682;G(Xb	
}&#65533;&#65533;K'C
+&#65533;t"/&#65533;&#65533;&#65533;&&#65533;
&#657;N;&#65533;&#65533;!5$B&#65533;&#65533;&#65533;&#65533;&#65533;LEk\5Un&#65533;&#65533;U&#65533;[&#65533;@
*&#65533;4&#65533;&#65533;(&#65533;&#65533;j&#65533;ZJrR&#65533;[&#422;&#65533;&%&#65533;&#65533;r&#65533;-&#65533;&#65533; &#65533;2&#65533;*}-P&#65533;&#65533;&#65533;&#65533;-&#65533;&#65533;&#65533;d0&#65533;&#65533;Kngo}f&#65533;&#65533;&#65533;2)&#65533;0q&#65533;:&#65533;&#65533;&#65533;>&#65533;&#65533;\&#65533;&#65533;&#65533;%&#65533;&#65533;l&#65533;&#65533;&#65533;EaT&#65533;B//&#65533;R&#65533;Z|&#65533;&#65533;&#65533;&#65533;ZtG&#65533;&#65533;&#65533;+&#65533;S&#65533;:Q&#1843;&#65533;j&#65533;E&#65533;Dx%&#65533;&#65533;*~&#65533;M&#320;}&#65533;&#65533;<&#65533;&#65533;&#65533;&#65533;&#468;V&#65533;&#65533;&#65533;&#65533;9We&#65533;:&#1792;&#65533;&#65533;31?&#65533;B&#65533;:&#65533;HL<&#65533;h&#65533;&#65533;X&#65533;&#65533;&#65533;	|X&#65533;&#65533;@@b&#65533;&#396;&#65533;bT&#65533;&#65533;
*&#65533; 5&#65533;&#65533;&#65533;a&#65533;"&#65533;&#65533;6&#65533;&#65533;tH&#65533;,&#65533;&#65533;Y&#65533;$>x&#65533;d-N&#65533;R&#65533;K&#65533;$&#65533;U>&#789;Y^&#65533;
&#65533;4>f&#65533;e&#65533;&#65533;&&#65533;&#65533;R&#65533;&#65533;h)&#65533;)&#65533;&#65533;&#65533;h&#65533;&#65533;):&#65533;[&#65533;	,ydi&#65533;&#65533;&#65533;
&#65533;&#65533;&#65533;&#65533;0N<&#65533;
&#65533;&#65533;&#1339;K0&#2001;F&#65533;~&#65533;QN7q&#65533;&#65533;&#65533;&#65533;M&#65533;d &#65533;&#65533;R&#65533;Q&#65533;R5&#65533;a&#65533;O&#65533;J&#65533;V',&#65533;+*&#65533;KZ&#65533;V&#65533;&#65533;&#65533;&#65533;Vg
(k&#1522;sU&#1430;e&#65533;&#65533;&#1196;&#65533;X&#65533;&#65533;E*&#65533;UT&#65533;&#65533;&#65533;&#65533;Lg&#65533;,&#65533;]&#65533;&#65533;&#65533;J&#65533;x&#65533;5_(&#65533;(&#65533;1&#65533;]5#$D&#65533;&#65533;&#65533;y&#65533;`&#65533;B;&#65533;0&#65533;J&#65533;&#65533;@&#65533;&#65533;$t&#65533;C&#65533;Y&#65533;&#65533;=&#65533;a&#65533;K&#65533;&#65533;D&#65533;5&#65533;&#65533;&#2012;,<&#65533;	&#65533;&#65533;w&#65533;D&#65533;|SSf&#65533;[&#65533;&#65533;=&#65533;&#65533;q&#65533;v:&#1138;A4&#65533;&#65533;	&#65533;&#65533;&#65533;0&#65533;M&#65533;k4QE&#65533;6&#65533;&#65533;hEdc&#65533;&#65533;
P&#65533;*&#65533;c&#65533;VcT&#65533;w95&#65533;&#65533;&#65533;&#65533;O&#65533;&#65533;h&#65533;&#65533;&#149; IRz&#65533;T&#65533;NNiqWZ&#65533;&#65533;&#65533;%&#65533;q&#65533;LrY&#1278;&#1557;&#65533;6&#65533;&#65533;OYB
&#65533;&#174;x&#65533;&#65533;&#65533;&#65533;!&#65533;&#65533;`&#65533;R'&#65533;i,&#65533;&#65533;&#65533;)&#65533;&#65533;+L&#65533;MhJP &#65533;&#1312;&#65533;&#65533;&#65533;&#65533;T;IBj`=RU&#65533;Kq&#65533;&#65533;&#29076;&#586;eT,(A&#65533;_%0XPZ&#65533;&#65533;&#65533;N&#65533;~&#65533;S&#65533;&#65533;H&#65533;R&#65533;&#65533;=&#65533;U&#65533;&#65533;&#65533;U4&#65533;[<&#65533;<&#65533;$dI&#65533;
,&#1764;:&#65533;"&#65533;&#65533;7&#65533;&#65533;&#65533;y}A&#65533;/N&#651;(&#65533;&#65533;&#65533;&#65533;	Eq&#65533;a&#65533;(&#65533;&#65533;/l&#65533;pn&#65533;&#65533;k&#65533;-&#65533;zD&#65533;&#65533;g
S&#65533;&#65533;&#65533;i&#65533;Mq&#65533;&#65533;&#65533;&#65533;&#65533;i&#65533;t&#65533;&#65533;*&#65533;Eq&#65533;&#65533;|&#65533;x3&#65533;&#65533;,g"&#65533;`&#65533;!4&#65533;@R&#65533;T&#65533;<&#65533;j &#65533;4`&#65533;&#65533;&#65533;4&#65533;&#65533;ED&#65533;&#65533;&#65533;*&#65533;k&#65533;&#65533;:&#65533;&#65533;&#65533;&#65533;&#65533;&#65533;&#65533;&#65533;&#65533;&#65533;G&#65533;&#65533;&#65533;$=&#65533;C&1	.&#65533;M&#65533;dR)6J{NJI&#65533;JIJ,&#65533;&#65533;&#65533;S&#65533;,&#65533;&&#65533;h&#65533;l&#65533;%&#65533;4&#65533;:&#576;&#65533;&#65533;E
HA&#65533;&#65533;&#65533;O&#65533;)&v!Lkv&#65533;v	HV2HB(`&#65533;E&#65533;&#65533;&#65533;P
&#65533;&#515;&#65533;H8 &#65533;h7	&#65533;&#65533;&#65533;7&#65533;&#65533;&#65533;&#65533;d&#65533; &#65533;2!&#65533;&#65533;&#65533;&#65533;<&#65533;ig&#65533;b`N&#65533;&#65533;iy&#65533;&#65533;&#65533;R,~&#65533;&#65533;&#65533;&#65533;,(&#65533;&#770;

 &#65533;&#65533;uq&#65533;.k&#65533;y"N\&#65533;&#65533;(%D#KR|.&#65533;GC&#65533;&#65533;&#65533;&#65533;p&#65533;'&#65533;FQ_@&#65533;b&#485;-&#65533;an:&#65533;&#65533;&#1392;p&#65533;m/b&#65533;a#Z#Q&#65533;&#65533;)@&#65533;&#65533;B&#65533;E&#65533;dO}jT&#65533;S&#65533;y&#65533;B&&#65533;&#65533;&#65533;&#65533;N&#65533;N&#65533;$&#65533;Aa&#65533;*&#65533;y&#65533;q&#65533;"#&#1166;v&#65533;H&#65533;&#65533;&#368;P&#65533;XQ5:&#65533;&#65533;j[&#65533;@]KT&#65533;B&#65533;Ql&#65533;P&#65533;. 0f&#65533;&#65533;n7:&#65533;&#65533;i]Dat2x-%&#65533;&#65533;&#65533;	n&#1053;T&#65533;g&#65533;D&#65533;&#65533;bIK&#65533;&#65533;R&#65533;&#65533;d&#65533;2&#65533;&#65533;.kb&#1534;J7&#65533;&#65533;i&#65533;&#65533;.p&#65533;&#65533;`"&#65533;&#65533;,&#65533;&Lazd#&#65533;4HX&#65533;XX&#65533;	&#65533;@+`&#65533;\&#1777;&#65533;v1)n&#65533;&#65533;&#65533;&#65533;&#65533;&#65533;&;&#1094;#Le&#65533;&#65533;'&#65533;}&#65533;\&#65533;^,&&#1661;&#65533;&#65533;&#65533;&#65533;&#65533;&#65533;%&#65533;0&#607;&#65533;>&#65533;Pa&#65533;&#24575;*(z &#65533;&#65533;&#65533;s&#65533;.&#65533;&#65533;&#65533;&#65533;b&#65533;d&#65533;b4&#65533;&#65533;m9Ja
O"&#65533;&#65533;0&#65533;X&#65533;&#65533;n|&#65533;W <&#65533;?L&#65533;&#65533;&#65533;8&#65533;&#201;f
Q8&#65533;SRR)Da&#65533;k&#65533;&#65533;&#65533;jLaz&#65533;F&#65533;ppMS&#65533;Z <q*;&#65533;&#35841;9QU&#65533;G^Y&#65533;jN&#65533;B;&#65533;N1eb&#65533;u@&#65533;8Z&#1101;P&#65533;
&#65533;ck*&#65533;&#283;&#65533;&#65533;&#1877;D}D&#65533;&#65533;&#65533;&#65533;W&#65533;A&#65533;a3&#65533;&#65533; `&#65533;&#65533;V&#65533;<&#65533;&#65533;&#1144;bL&#65533;<&#65533;(&#65533;RO&#65533;e2&#65533;&#65533;&#65533;&#65533;&#65533;$&#65533;w&#1266;s&#65533;&#65533;tj9&#65533;&JL&#65533;L&#760;S.r0j&#554;&#65533;&#65533;&#65533;n&#65533;a&#65533;	&#65533;$$&#588;nqA&#65533;&#1690;&#65533;4Irkb]Lp&#1530;08&#65533;vsr&#65533;$&#65533;A&#65533;N&#65533;&#65533;&#65533;@&#65533;&#65533;&#65533;&#65533;X&#65533;=j&#65533;o&#65533;&#65533;}04c&#65533;&#65533;&#65533;&#65533;lQ&#65533;~&#65533;O&#65533;&#65533;j}
L`	&#65533;=&#65533;&#65533;r&#65533;L&#65533;&#65533;i&#65533;8&#65533;&#65533;}&#65533;&#65533;&#65533;&#65533;7d&#65533;&#65533;&#65533;Q&#65533;&#65533;&#65533;&#65533;&#65533;!&#65533;&#65533;D&#65533;&#65533;7&#65533;	>DSl&#65533;&#65533;&#65533;D:&#1097;&#65533;&#65533;&#65533;8
\&#65533;&#65533;&#65533;oRQT(&#65533;#&#65533;p&#65533;&#65533;&#65533;c@@V&#65533;&#65533;a&#65533;S'@DfdGvsX&#65533;&#65533;>&#1555;*&#65533;
G&#65533;_p B&#65533;et &#65533;@4&#65533;&#65533;
&#65533;
R	0fb&#65533;
&#65533;"_7*bu1&#65533;W&#65533;&#65533;t&#65533;&#65533;66&#65533;u4&#65533;G|&#65533;j&#65533;&#65533;&#65533;@8&#65533;&#65533;&#65533;[&#65533;&#65533;8T&#65533;&#65533;&#65533;&#65533;I[&#65533;H8j18v&#65533;%&#65533;8lgZ&#65533;qZ&#65533;Sig&#65533;w&#65533;&#65533;9v&#65533;&#65533;E&#65533;9&#65533;v&#65533;&#65533;Z&#65533;&#65533;&#65533;\&#65533;t;&#65533;v\1a),( 	&#65533;(+k&#65533;4<&#65533;e)&#65533;a	&#65533;&#65533;]&#65533;Tz&#65533;&#65533;<1*&#65533;&#65533;d&#65533;`=G&#65533;&#65533;3&#65533;g3.&#65533;$`m`AA&#65533;&#65533;
&#65533;?&#65533;,54&#65533;$sA&#65533;&#65533;&#65533;&#65533;&#65533;oR[nq&#65533;w'2P'Z 9&#65533;o&#65533;&#65533;&#65533;&#65533;ha$&#551;&#65533;&#65533;O&#65533;s&#65533;&#65533;
&#209;-P	
C&#65533;B%&#65533;P%OX?oAbP&#65533;&#65533;
&#65533;&#65533;&#65533;&#65533;&#65533;&#65533;r.`&#65533;&#65533;'s&#65533;&#65533;4&#65533;Ws&#65533;&#65533;$@&#65533;F&#65533;&#65533;&#1619;&#65533;_&#65533;fT4&#65533;&#65533;&#65533;H&#65533;&#65533;&#65533;F5h!,&#65533;9&#65533;!WCW$rW&&#65533;f&#65533;&#65533;&#65533;p*@W&#65533;&#65533;6&#65533;&#65533;H%&#65533;l3H&#65533;v<21&#65533;v&#65533;D&#65533;&#65533;8X&#65533;&#65533;&#65533;%&#65533;&#389;`Zd&#65533;&#65533;r&#65533;&#65533;u9h&#65533;9&#65533;&#198;&#65533;&#65533;&#65533;&#65533;&#65533;lBz&#65533;&#65533;&#65533;g&#65533;&#65533;\$&#65533;,&#65533;&#65533;Gk&#65533;&#65533;(&#65533;Hy&#65533;f;&#65533;&#65533;&#65533;&#65533;&#65533;g&#65533;&#1685;]6&#65533;&#65533;=V&#65533;&#65533;&#1475;&#65533;CV&#65533;{\&#65533;^&#65533;&#65533;*&#65533;&#65533;i&#65533;r&#65533;&#65533;&#65533;&#65533;P&#65533;&#65533;&#65533;&#65533;P&#65533;I&#65533;&#65533;&#65533;&#65533;S&#65533;wY&#1355;e&#65533;~ &#65533;&#65533;6	&#65533;&#65533;/&#65533;W&#65533;Z&#65533;&#65533;&#65533;F&#65533;&#65533;&#65533;&#65533;K&#65533;&#65533;
&#65533;p
&&#354;b&#65533;&#65533;b&#65533;	&#65533;&#65533;b&#65533;&#65533;4c&#65533;0&#65533;A&#65533;&#65533;|u7`n&#65533;&#65533;A&#65533;&#65533;&#65533;&#65533;&#65533;&t&#65533;&#65533;&#65533;I&#65533;&#65533;5&#65533;&#65533;&#65533;.@.&#65533;&#65533;&#65533;I+5wsT&#65533;3&#65533;`Bv&#1587;&#65533;&#65533;&#65533;&#65533;&#65533;`&#65533;&#65533;
&#65533;PI418&#65533;k&#65533;V!"MR&#65533;&#65533;5V&#195;d&#65533;fr&#912;&#65533;&#65533;$#?&#65533;X<&#65533;H-"v&#65533;&#65533;D&#65533;v&#65533;&#65533;&#65533;cL&#65533;&#65533;&#65533;E%E&#65533;I&#65533;&#65533;$/j%&#65533;&#65533;8&#65533;&#65533;%z&#65533;JiB&&#65533;&#65533;&&#65533;&#65533;Zg"&#65533;&#65533;&#65533;&&#65533;&#394;&#65533;H&#65533;y&#65533;b&#65533;A(&#65533;&#65533;-!)&#65533;&#65533;&#65533; &#65533;&#65533;\&#65533;H)&#65533;&#1316;4&#65533;&#65533;LA&#65533;&#65533;c	&#65533;s$qI0*&#65533;&#65533;&#65533;	&#65533;&#65533;&#65533;&#65533;3&#65533;&#65533;*&#65533;	"&#65533;	&#65533;0&#65533;A=&#65533;&#65533;&#65533;%O$I9&#65533;I&#65533;&#65533;:&#65533;&#1849;E*&#65533;&#65533;Zoa.&#65533;a&#65533;&#65533;@&#65533;~p&#65533;&#65533;o&#65533;&#65533;&#65533;&#65533;6
&#65533;V&#65533;&#65533;I&#65533;&#65533;&#65533;K&#65533;z&#65533;p0&#65533;`D&#65533;`$&#65533;&#65533;&#65533;J&#65533;J&#65533;&#65533;&#577;
&#65533; &#65533;&#65533;&#65533;P&#65533;Y&#65533;`&#65533;@&#65533;&#65533;JR&#65533;&#65533;&#65533;p	&#65533;z	&#65533;&#65533;&#65533;`&#65533;&#65533;&#65533;&#65533; &#65533;&#65533;&#65533;&#65533;v&#65533;&#1514;:p<`&#65533;R^&#65533;1&#65533;$x&#65533;,$&#65533;3Xt&#65533;[&#65533;&#65533;&#65533;	&#65533;&#65533;&#65533;&#65533;s^&#65533;&#65533;-
d&#65533;&#65533;y
0	5&#65533;F&#65533;&#65533;L&#65533;G&#65533;@&#65533;&#65533;#rG6&#65533;G|&#65533;f,&#65533;	&#65533;@&#65533;w&#65533;f,R"TgXF&#65533;"&#65533;69	p`	  :1&#65533;&#65533;0&#65533;&#65533;
&#65533;&#65533;&#816;@>ew+z8N&#65533;IH&#65533;h5
i6&#65533;J&#65533;&#65533;&#65533;j&#65533;R&#65533;&#65533;&#65533;&#65533;.&#5423;&#65533;&&#65533;&#65533;G&#65533;j-&#65533;N&#65533;(&#65533;Gy&#65533;c	&#65533;&#65533;&#65533;&#65533;k.&#65533;\W{;&#65533;&#65533;&#65533;]_
&#65533;&#1748;\&#65533;&#65533;<&#65533;!&#65533;A&#65533;&#65533;&#65533;&#65533;"&#1062;JF+k&#65533;&#65533;&#65533;&#65533;&#65533;&#65533;0&#31078;tk&#65533;&#65533;`k0&#65533;Z&#65533;P&#65533;&#65533;j&#65533;&#65533;&#65533;&#65533;&#65533;J&#65533;&#65533;.~0&#65533;29&#65533;&#65533;&#65533;&#65533;`&#65533;&#65533;&#65533;&#65533;&#65533;PZ&#65533;&#65533;K&#65533;@&#65533;+A&#65533;&#37524;I&#65533;&#65533; CD&#65533;&#65533;`&#65533;&#65533;@+e&#65533;@4`&#65533;&#65533;4@D&#65533;&#65533;a-&#65533;&#65533;&#65533;	&#512;&#65533;gUp&#65533;:&#65533;P	&#65533;&#267;&#65533;&#65533;&#65533;&#65533;&#65533;+&#65533;&#65533;&#65533;1&#65533;&#65533;
(5&#65533;sY&#65533;&#65533;&#65533;	&#65533;&#65533;&#65533;&#65533;s&#65533;>&#65533;=)cU
&#65533;=u&#65533;=&#65533;&#65533;n&#65533;&#65533;&#65533;Y&#65533;&#65533;&#65533;	&#65533;&#65533;&#65533;&#65533;&#65533;Z&#65533;&#1055;&#65533;`3&#65533;4O#?&#65533;	&#65533;e&#65533;!0#\&#65533;"_s"{&#65533;tMw&#65533;P&#65533;`m%g~&#65533;5k?p&#65533;ds&#65533;&#65533;&#65533;&#65533;h&#65533;&#65533;{&#65533;`&#65533;PeQa&#65533;U2J&#65533;Dw&#65533;&#65533;&#65533;["95z&#65533;&#65533;&#65533;JeB&&#65533;&#65533;j&#65533;Zeo&#65533;&#65533;w|W&#65533;G&#65533;jK+M1M&#65533;g0qMp&#65533; @&#65533;&#65533;t)&#65533;&#65533;;/&#65533;&#65533;&#65533;'&#65533;&#65533;0&#392;&#65533;(&#484;<&#65533;&#65533; l&#65533;&#65533;&#65533;&#65533;A&#65533;pJ&#65533;0y&#65533;&#65533;&#65533;&#65533;&#65533;&#460;&#65533;<p&#65533;~&#65533;z"&#65533;
&#1051;&#65533;&#65533;O&#65533;,&#65533;@&#65533;&#65533;|&#65533;&#65533;&#65533;	&#65533;P&#65533;&#65533;&#65533;L&#65533;	&#65533;&#65533;&#582;&#65533;&#65533;&#65533;&#1631;&#65533;&#65533;&#587;&#65533;,E:&#65533;&#65533;&#65533;&#65533;P&#65533;&#65533;&#65533;P	&#65533;P&#65533;&#65533;&#65533;`&#758;\&#761;L&#763;<	p&#65533;&#65533;&#65533;&#65533;&#65533;p&#65533;k&#65533;&#65533;&#65533;&#65533;+&#65533;&#65533;&#65533;&#65533;JD&#65533;k&#65533;k&#65533;&#65533;&#65533;&#1130;&#65533;&#65533;&#65533;&#65533;&#65533;pi&#65533;
y&#65533;&#65533;e&#65533;&#65533;@&#65533;&#65533;L&#65533;;&#65533;
;&#65533;&#65533;&#65533;2n &#65533;P&#65533;&#65533;=&#1651;&#65533;&#1475;=&#65533;P&#65533;&#65533;&#65533;&#65533;&#65533;&#65533;&#1064;&#1076;@IW&#65533;R&#65533;W&#65533;W&#65533;!se&#65533;uV6m&#65533;&#65533;p,&#65533;&#65533;@u3b&#65533;%BQHbW&#65533;&#65533;p@tR
&#65533;P	&#65533;&#254;&#65533;n&#65533;Z6&#773;&#65533;&#65533;&#65533;V2&X&#65533;J>\9&#65533;mB&#65533;&#65533;&#65533;h?I&#65533;&#65533;{&#65533;}w9&#65533;+A&#65533;F6&#65533;V&#65533;&#65533;&#150;&#65533;y!&#65533;&#65533;&#65533;&#65533;&#65533;&#65533;&#65533;&#65533;&#65533;&#65533; &#65533;(_*l6A&#65533;&#480;k&#65533;N&#65533;z&&#65533;&#65533;&#65533;&#65533;&#65533;&#65533;*+S&#496;&#65533;lzL&#65533;&#65533;Cz&#65533;v;&#65533;!&#65533;	n IA&#65533;&#65533;&#65533;&#65533;D&#65533;&#65533;&#65533;&#65533;&#2006;O&#65533;X&#65533;&#65533;&#65533;	&#65533;&#65533;h&#1617;P&#1622;&#65533;&#1625;&#65533;&#65533;&#65533;Y&#65533; &#65533;&#65533;=&#65533;&#65533;&#65533;
&#65533;P&#65533;&#320;&#65533;&#65533;&#65533;&#65533;&#65533;&#65533;&#65533;&#1704;&#65533;&#65533;0&#65533;&#65533;&#65533;&#65533;P&#65533;&#65533;&#65533;&#65533;&#65533;&#65533;&#825;&#65533;&#65533;&#65533;&#65533;&#65533;,&#65533;&#65533;k&#65533;&#65533; 0
K&#65533;&#65533;J&#65533;&#65533;2 I&#65533;&#65533;&#65533;z&#65533;&#65533;&#65533;&#1862;&#65533;&#65533;MQs&#65533;$&#65533;&#65533;\sl&#1491;&#65533;&#65533;&#65533; $&#65533;
&#65533;&#65533;&#1983;&#65533;Os&#65533;&#65533;pk&#65533;!P&#65533;5u&#65533;t&#65533;W&#65533; M*P&#65533;P7pr&#65533;P&#65533;s&#65533;"p&#65533;k6L^		&#65533;E&#65533;=&#65533;&#65533;P	&#65533;P&#65533;&#65533;`8P&#65533;\RwC9J`(&#65533;<&#65533;&#65533;6*iM&#65533;&#65533;`A&#65533;f&#65533;&#65533;&#65533;;
&#65533;&#65533;n&L&#65533;&#65533;&#65533;,&#65533;&#65533; &#65533;&#65533;&#1426;&#65533;&#65533;&#65533;&#372;&#65533;&#65533;(&#65533;&#65533;M&#65533;4]&#65533;]g=l&#65533;&#65533;`T1&#65533;t&#65533;&#65533;G'&#65533;U3Q!&#65533;&#65533;&#65533;v&#65533;&#65533;@&#65533;&#65533;{&#65533;&#65533;&#65533;=p&#65533;&#65533;&#65533;&#65533;z&#65533;&#65533;&#65533;&#65533;w&#65533;&#1544;&#65533;&#564;J&#65533;&#65533;&#65533;
&#65533;&#663;P&#65533;z	&#65533;	&#65533;~&#65533;N&#65533;	Y&#65533;&#65533;m&#65533; .&#65533;&#65533;&#65533;&#65533;&#65533;&#65533;&#65533;P&#65533;#b &b&#65533;NT&#65533;&#65533;e-&#65533;p&#65533;-&#65533;&#65533;,&#65533;&#65533;|&#65533;U&#65533;&#44829;&#825;&#65533;&#65533;P&#65533;K&#65533;&#65533;&#65533;&#65533;&#65533;&#65533;&#65533;&#65533;0&#65533;L&G&#65533;Ng&#65533;&#65533;&#65533;&#65533;&#65533;&#65533;&#65533;&#65533;k&#65533;&#65533;&#65533;&#65533;&#65533;&#65533;&#65533;]&#65533;&#65533;#L6-&#65533;3-&#65533;&#65533;&#65533;&#65533;&#538;&#65533;&#65533;&#65533;]V!\bS&#65533;Pb&#65533;s5#1&#65533;u&#65533;&#65533;f!I&#65533;0&#65533;&#65533;&#65533;
/b&#65533;-R&#65533;~&#1328;i&#65533;j&#65533;&#65533;&#65533;R&#65533;[&#65533;`&#784;&#65533;
,&#65533;&#65533;3l&#65533;Y&#65533;1[&#65533;w7Z&#65533;%]&#65533;&#65533;t&#65533;&&#65533;&#65533;&#65533;&#65533;@&#65533;&#65533;&#65533;&#65533;&#65533;[5&#65533;w7A&#65533;&#65533;&#65533;&#65533;j&#196;;&#65533;&#65533;(&#65533;&#65533;&#18178;&#65533;D	&#65533;&#65533;&#65533;H^&#65533;&#949;&#65533;a]z&#65533;%&#1430; 	&#65533;	&#65533;&#65533;&#65533;&#65533;UW&#65533;&#65533;&#65533;&#65533;&#65533;.0&#65533;Ud\!m&#65533;&#65533;&#65533;E&#65533;ZN&#65533;&#65533;^&#65533;&#65533;pB&#65533;&#65533;&#65533;|&#65533;o&#65533;&#65533;o&#65533;,&#65533;c&#65533;p	&#65533;P&#65533;&#65533;&#65533;&#65533;&#1967;w&#2031;&#272;&#65533;/&#65533;&#65533;	&#65533;j&#65533;&#65533;0&#65533;&#1696;&#672;$=`&#65533;0&#65533;~&#65533;jE&#65533;&#65533;&#65533;&#65533;&#65533;&#65533;-&#812;&#65533;&#65533;&#65533;&#65533;L&#65533;&#65533;[	&#1408;R&#65533;l&#65533;&#1356;&#65533;&#65533;+1
&#65533;Bv&#65533;&#65533;&#65533;x&#65533;hZ&#65533;&#65533;&#65533;&#65533;0&#65533; &#65533;&#65533;R&#65533;&#65533;|N&#65533;21&#65533;&#65533;&#65533;&#65533;&#65533;&#65533;L&#65533;&#65533;&#65533;	&#65533;J&#65533;d&#65533;&#65533;e&#65533;&#65533;&#65533;P!&#65533;&#65533;0"6&#65533;p/R&#65533;&#65533;V&#65533;&#65533;&#65533;"&#65533;D5&#65533;p&#65533;|&#65533;&#65533;&#65533;&#65533;j&#65533;GJ&#545;&#180;&#65533;t02&#65533;u&#65533;&#65533;&#65533;&#65533;F&#65533;	&#65533;&#65533;&#65533;0,F	&#65533;&#65533;&#65533;&#65533;&#65533;&#65533;&#1941;*HPa&#65533;G:&#65533;p&#65533;&#65533;&#264;/&#65533;"p!#[E&#65533;d&#65533;&#65533;Z&#65533;d&#65533;0iRJ5j&#65533;&#65533;
`&#65533;&#65533;iS&#924;&#65533;`lB&#1121;C(E&#65533;"&#65533;@B&#65533;&#65533;(&#65533;M(&#65533;&#65533;&#1319;%`&#65533;t&#65533;+&#65533;c&#65533;,Y2
&#65533;5&#65533;&#65533;V&#65533;&#65533;h&#65533;&#65533;AD	z&#65533;E&#65533;p&#65533;&#65533;
?&#564; &#65533;&#65533;A&#65533;?&#65533;&#65533;&#65533;&#65533;@&#65533;F&#65533;&#65533;()&#65533; Uh&#1189;&#65533;&#65533;N&#65533;&#65533;&#65533;j[&#65533;"&#65533;&#65533;T!P&#65533;&#65533;*T&#65533;&#65533;)#&#65533;&#65533;&#65533;&#65533;}&#65533;X&#65533;R&#65533;&#65533;&#65533;f&#65533;TZ&#65533;&#65533;U&#65533;fB&#65533;&#65533;-Z+&#65533;&#65533;&#65533;h&#65533;*ur&#65533;L<2AU&#65533;7/&#65533;&#65533;y_U&#1035;&#65533;&#1193;&#65533;k&#65533;x&#65533;`f&#795;~&#65533;&#65533;&#65533;E3F?T(a&#65533;\&#65533;l/D&#65533;`&#65533;&#65533;&#65533;Z@1@p&#65533;<&#65533;$&#65533;O&#65533;&#65533;C?Y`&#65533;&#65533;t&#65533;&#65533;&#65533;\X&#65533;@ &#65533;&#65533;yG8&#65533;&#65533;&#65533;Fox&#65533;&#65533;Gk8 5(&#385;
 p&#65533;&#65533;V &#65533;&#65533; &#65533;&#65533;*&#65533;&#288;0&#65533;eX&#65533;IV&#569;&#65533;&#65533;&#65533;t&#65533;&#65533;&#65533;&#65533;'&#65533;&#65533;l&#65533;M&#65533;p&#65533;X`&#65533;d&#65533;N8p&#65533;Yz`&#65533;Y.	&#65533;&#65533;E8Ie%WbH!&#65533;&#65533;t&#65533;` zd&#65533;&#65533;*&#65533;&#65533;%M/&#65533;&#65533;BZ&#65533;-$Z1&#65533;G&&#65533;aJ(q&#65533;W0&#168;&#1369;h&#65533;v&#65533;`]s&#65533;	&#65533;&#65533;&#65533;&#65533;(t=X&#65533;&#65533;@I 9&#65533;&#65533;6	XV`@A-K8K&#65533;k9&#65533;D&#65533;W&#65533;%&#65533;&#65533;&#65533;.&#65533;x&#65533;&#65533;$0&#65533;c.`&#65533;Q1t&#31883;&#65533;&#65533;A&#65533;n!&#65533;&#65533;eDp&#65533;h"&#65533;&#65533;&#65533;mamVVB&#65533;	D&#65533;@41D&#65533;&#65533;H^&#205;&#65533;Sf7b4VE&#65533;UI&#65533;&#65533;cN<&#65533;n&#65533;Z&#65533;/f@	C&#65533;&#65533;&#65533;{&#65533;<&#65533;|&#65533;=&#65533;&#1859;&#65533;:k&#65533;&#65533;&#65533;&#65533;&#65533;x1&#65533;i&#65533;&#65533;&#65533;OGe&#1555;&#961;&#65533;&#65533;7d&#65533;&#65533;[>&#65533;dB&#65533;0&#65533;9&#65533;&#65533;&#65533;&#65533;Z&#65533;&#65533;PE&#65533;&#65533;} &#65533;d\`EGR)&#65533;&#65533;u&#65533;1pcx,&#65533;H#8&#65533;-YIl(&#65533;J*'&#65533;&#65533;LT&#65533;&#65533;V&#65533;)&#65533;r&#65533;a&#65533;&#65533;_&#65533;J[X&#65533;M.1A&#65533;'L~&#65533;&#65533;&#65533;&#65533;&#65533;a&#65533;Eh&#65533;E$&#1803;K&#341;T&#65533;@&#65533;F&#65533;&#65533;xNB&#65533;"&#65533;3&#65533;("[j&#65533;&#65533;&#65533;Nzi&#65533;Ez&#65533;&#65533;FI&#65533;[(IeV&#65533;f%`&#65533;&#65533;v&#65533;iW&#65533;`&#1636;(&#65533;&#65533;
)&#65533;|jJY&#65533;&#65533;&#65533;V&#65533;j,&#65533;88&#65533;1&#65533;uj cI&#184;&#65533;&#65533;&#65533;&#65533;&#65533;D&#65533;&#1040;&#386;&#65533;&#65533;W&dO&#65533;&#65533;tq&#65533; c70&#65533;_H&#1027;&#65533;&#65533;&#65533;j!&#65533;@hF1&#65533;&#65533;a&#65533;a&#65533;2H&#65533;&#65533;e&#65533;&#65533;z&#65533;I$.!&#65533;K&#65533;lT&#65533; D*Q(C4B+&#65533;&#65533;&#65533;&#65533;C&#65533;&#65533;<&#65533;ea&#65533;&#65533;uB&#65533;Q&#65533;"g@SO&#65533;&#65533;&#563;&#65533;'=BO%&#65533;&#395;&#65533;8mp&#65533;&#65533;&#65533;&#65533;&#65533;`2Bf&#65533;t &#65533;&#65533;D&#65533;&#65533;^Z&#65533;&#65533;ihCgK[&&#65533;&#65533;5L&#65533;`D&#65533;&#65533;&#65533;"O&#65533;&#65533;"&#65533;R&#65533;&#65533;Q&#65533;&#65533;tD&#65533;&#65533;7B&#65533;#^&#65533;(="W&#65533;M&#65533;&#65533;&#65533;A&#65533;D&#65533;)&#65533;	N[&#65533;U9X&#65533;9r&#65533;&#65533;L7(&#65533;v&#65533;%&#65533;uo:N&#65533;&#65533;&#65533;CX&#65533;&#65533;&#65533;&#65533;_0c8&#65533;=&#65533;3&#65533;A&#65533;E(`&#65533;&#65533;&#354;&#1192;G&#65533;xy&#65533;&#65533;N&#65533;&#1314;&#65533;(D%@&#65533;&#65533;@&#65533;{&#65533;@\`&#65533;Q&#65533;&#65533;0&#65533;&#65533;(&#65533;&#65533;Z&#65533;J'\"
P~&#9451;X&#65533;(&#65533;&#65533;J&#65533;$@HH&#65533;&#65533;h&#2032;&#65533;b&#65533;&#65533;&#65533;&#65533;+&#65533;:&#65533;$&#65533;b	H&#65533;&#65533;W&#65533;A.B&#65533;&#65533;&#65533;&#65533;&#65533;`&#65533;L&#65533;^&#65533;&#65533;`&#65533;2&#65533;&#65533;&#65533;d&#65533;^&#65533;&#65533;[&&#65533;D&#65533;&#65533;+&#65533;f&#65533;&#65533;&#65533;&#65533;%1,MT&#65533;
&#65533;&#65533;P&#65533;&#65533;&h&#65533;&#65533;x&#65533;&#65533;g&#65533;&#65533;&#65533;h|X&#65533;R4b9$&#65533;&#65533;x&#65533;&#1225;&#65533;d1&#65533;&#65533;"y&#65533;&#65533;2&#65533;&#65533;=v&#65533;&#65533;&#65533;&#65533;F4-@L&#65533;Z4Di&#65533;h|@&#65533;&#65533;&#65533;	6&#65533;H7&#65533;&#65533;mI&#65533;&#65533;A!&#65533;im&#65533;&#65533;&#65533;&#65533;L&#65533;&#65533;&#65533;4Q&#65533;R&#65533;C&#65533;B&#65533;"&#65533;&#65533;&#65533;RP&#65533;&#65533;&#65533;&#65533;&#65533;&#65533;1JkI&#65533;&#65533;jY&#65533;dlJi"&&#65533;T8#s`&#65533;&#65533;&#65533;tY&V&#65533;@*&#65533;&#65533;l@X&#65533;&#65533;u&#65533;&#65533;R&#65533;v&#65533;Hb&#65533;&#65533;_&#65533;&#65533;&#65533;&#65533;&#65533;`&#65533;&#457;<&#65533;Y
W&#65533;&#65533;&#65533;9	b&#897;R&#65533;;&#65533;<&#65533;&#65533;bP&#65533;8&#65533;%t&#65533;B&#65533;&#65533; A&#65533;L&#65533;[<&#65533;&#65533;&#65533;0Vk&#65533;&#65533;&#65533;&#65533;&#65533;
&#65533;&#65533;
FZ&#65533;o)&#65533;&#65533;"&#178;,zD&#65533;&#65533;W(@1
&#65533;&#65533;/&#65533;b&#65533;&#65533;&#65533;&#65533;rq&#65533;&#65533;
HDa&#65533;? &#65533;&#65533;&#65533;&#65533;q*&#65533;bE&#65533;&#65533;&#65533;&#65533;X&3&#65533;&#65533;&&#65533;<fF`L&#65533;UN&#65533;&#65533;SMM&#65533;&#65533;&#65533;&#65533;1?l&#65533;P&#65533;q&#65533;&#1667;5W&#65533;&#65533;l&#65533;&#65533;&#65533;&#65533;&#65533;&#65533;&#65533;a<&#65533;x&#65533;&#65533;VT&#65533;>n&#65533;~&#65533;6&#65533;&#65533;D&#65533;
&#65533;&#65533;&#65533;&#65533;&#65533;&#65533;Hfo&#65533;'fY&#65533;&#65533;Y&#65533;m&#65533;&#65533;,^0"&#1050;&#65533;&#65533;&#65533;E$1I|B'&#65533;&#65533;-&#65533;&#65533;7e&#65533;&#65533;&#65533;&#65533;&#65533;&#65533;&#65533;z$ &#65533;&#65533;&#65533;-q;&#65533;	&#65533;aJ&#1341;23w&#65533;&#65533;9&#65533;L&#952;&#65533;&#65533;&#65533;&#65533;&#65533;)]&#65533;&#65533;w&#65533;pOl&#65533;:&#65533;J&#187;&#65533;&#65533;	'&#65533;&#65533;&#65533;&#65533;&#65533;&#65533;D(&#65533;R&#65533;&#65533;&#65533;o&#65533;&#65533;&#65533;&#65533;&#65533;"&#65533;&#65533;&#65533;~'&#65533;[&#65533;B&#65533;&#65533;D,h&#65533;&#65533;8"&#65533;8&#65533;&#65533;]&#65533;&#65533;5,`KVE	gN&#65533;';&#65533;JF&#65533;&#65533;@kX9&#65533;E:$&#65533;,0+*&#65533;&#65533;7&#65533;&#65533;&#65533;&#65533;+f&#65533;&#65533;P<&#1686;c(@+2&#65533;]&#65533;&#65533;&#65533;&#65533;(&#65533;&#65533;0h.&#65533;dB.&#65533;&#65533;D&#65533;&#65533;K.&#65533;z&#65533;&#65533;d&#65533;&#65533;t4l &#65533;h&#65533;L&#65533;&#1280;&[&#65533;&#65533;U&#65533;&#65533;&#65533;(&#65533;^&#65533;68q&#65533;3&#65533;&#65533;*[&#65533;r&#65533;H&#65533;&#65533;&#65533;&#65533;=z&#65533;&#65533;&#65533;\&#65533;&#65533;&#65533;&#65533;&#1449;O}&#287;&#65533;	&#65533;?&#65533;1,b&#65533;hF&#65533;&#65533;&#65533;&#65533;,&#65533;&#65533;&#598;&#1714;&#65533;vQ&#65533;9&#65533;&#65533;?>&#65533;&#65533;&#65533;&#65533;)Q7G&#65533;&#65533;&#1315;H&#65533;&#65533;>@&#65533;&#65533;&#65533;&#65533;&#65533;mlV&#65533;I&#65533;&#65533;&#1198;!P&#65533;C&#65533;J&#65533;&#65533;&#65533;&&#436;&#65533;&&#65533;&#65533;&#965;nP&#65533;&#65533;#'&#65533;	&#65533;&#65533;qH&#65533;epA&#65533;-&#65533;&#512;&#65533;&#65533;EZQm&#65533;.&#65533;
&#65533;&#65533;{&#65533;&#65533;]J&#65533;&#65533;&#1994;&#65533;&#852;}&#65533;&#65533;&#65533;/&#65533;&#65533;1&#65533;ai&#65533;H&#65533;YRK b&#153;&#65533;	&#65533;&#65533;&#65533;&#65533; &#65533;&#65533;&#65533;&#65533;C&#65533;(&#65533;&#65533;&#65533;r&#65533;&#65533;
&#65533;A&#65533;j9&#65533;&#65533;(&#65533;&#65533;&#65533;
&#65533;&#65533;&#65533;&#1559;&#65533;&#65533;1&#65533;&#65533;h&#65533;&#65533;&#65533;) S&#65533;DP2&#65533;r@&#65533;&#65533;&#65533;R&#65533;[H:*&#65533;&#65533;&#65533;I*&#65533;&#65533;-&#65533;&#65533;&#65533;:&#65533;&#65533;&#65533;Tx!BeX&#65533;&#65533;H&#65533;Z&#65533;F`l&#65533;7&#747;&#65533;BA&#65533;&#65533;&#65533;0&#65533;&#65533;{&#35332;&#65533;b6j&#65533;4&#65533;&#65533;[&#65533;\&#65533;&#65533;&#65533;y&#65533;&#65533;&#65533;y4Y<q&#65533;<&#65533;&#65533;4O&#65533;?B&#65533;&#65533;(&#65533;AP&#65533;Kh&#65533;&#794;&#65533;[&#65533;e8&#65533;ED&#65533;X&#65533;f SJ&#65533;f&#65533;W&#65533;&#65533;)&#65533;&#65533;2g&#65533;0&#65533;^&#65533;=&#65533;s&#65533;&#65533;)&#65533;&#65533;&#65533;
&#65533;&#65533;&#65533;p\1&#65533;&#705;&#65533;:&#65533;O&#65533;&#65533;pY&#65533;'P&#65533;7&#65533;`Tp&#65533;&#65533;>&#65533;J&#65533;&#65533;@&#65533;&#65533;&#65533;/&#65533;&#175;R&#65533;Z`Q&#65533;&#65533;T &#65533;&#65533;&#65533;&#65533; x&#65533;&#65533;&#65533;J&#65533;&#65533;&#65533;[&#65533;'&#65533;&#65533;;V&#521;&#65533;&#65533;&#65533;&#65533;&#65533;&#65533;g&#65533;&#65533;&#65533;&#65533;	X&#65533;0&#65533;&#65533;0 g&#65533;&#65533;&#65533;&#65533;&#65533; K&#65533;&#65533;&#65533;&#65533;m&#65533;&#1047;&#65533;&#65533;'&#65533;&#65533;xA&#65533;&#65533; &#65533;U&#65533;&#65533;&#416;&#65533;&#65533;L&#65533;&#65533;&#65533;x&#65533;O&#65533;&#65533;&#65533;&#65533;+&#65533;q*$&#65533;.#&#65533;&#65533;&#65533;:&#65533;!2#&#65533;&#65533;3&#65533;&#15028;&#65533;"(:&#65533;:&#65533;B&#65533;#<+&#65533;&#65533;b+&#65533;i&#65533;,&#65533;&#65533;B&#65533;;&#65533;&#65533;&#65533;h&#65533;&#65533;c0&#65533;4&#1811;<&#169;7&#65533;&#65533;&#65533;?&#1803;U`&#65533;_&#65533;&#65533;&#65533;&#65533;&#65533;&#65533;&#1260;&#183721;<|3&#65533;&#1687;O&#65533;&#65533;V3&#65533;NB=&#65533;&#65533;&#65533;+&#65533;&#1754;&#65533;P&#65533;d &#65533;9_&#65533;*A>&#65533;&#604;M&#65533;3]*.&#65533;{&#65533;&#65533;&#65533;T&#65533;brv&#65533;F; k&#65533;&#65533;&#65533;"&#65533;&#517;T&#65533;&#65533;E&#65533;&#65533;V&#65533;J&#65533;&#65533;&#65533;&#65533;o&#65533;&#65533;&#65533;&#65533;>&#65533;&#65533;HI&#65533;&#65533;C&#397;&#65533;Y&#65533;&#65533;
Z&#65533;&#65533;&#65533;X&#219;&#65533;&#65533;&#1767;L&#65533;&#65533; H&#65533;&#65533;e&#65533;&#65533;&#65533;&#65533;&#1033;&#65533;&#65533;&#65533;&#65533;h&#65533;&#65533;&#65533;&#65533;8	h&#65533;e&#65533;H &#65533;&#65533; 
&#65533;&#65533;&#65533;{ &#65533;&#65533;&#65533;&#65533;&#65533;&#65533;p&#65533;c&#1030;&#65533;[&#65533;&#65533;19&#65533;&#65533;&#65533;&#65533;&#745;&#65533;` &#65533;R2&#65533;`&#65533;&#65533;&#65533;&#65533;&#65533;&#65533;&#65533;_L!+S&#65533;&#65533;&#65533;&#65533;&#65533;A-&#65533;R&#65533;&#65533;-&#65533;&#65533;&#65533;E&#65533;&#65533;0&#65533;P"&#177;S"!&#65533;&#65533;&#65533;+3&#65533;I&#65533;&#65533;P&#65533;&#65533;I,j&#65533;&#65533;Px&#65533;&#65533;&#65533;&#65533;?&#1787;&#65533;&#1167;P&#65533;6&#65533;&#65533;F&#1187;G&#65533;&#65533;&#65533;&#65533;L&#65533;O&#65533;L&#756;&#65533;&#65533;&#48385;&#65533;&#65533;A8&#65533;H&#65533;&#65533;d-X=&#65533;=&#1123;#@A"&#65533;-"i6d{L&#65533;&#65533;&#65533;j&#65533;&#65533;&#65533;K0&#1628;&#65533;&#65533;%p.&#65533;+ &#65533;
&#65533;K3Q&#65533;&#65533;&#65533;9&#65533;iH&#65533;&#65533;&#65533;FK"&#1026;%X&#65533;Q@&#65533;&#65533;&#65533;&#65533;&#65533;m&#65533;d(z&#65533;&#65533;RH&#65533;&#65533;&#65533;('b?&#65533;<&#65533;`&#65533;&#65533;B&#65533;&#65533;hZ&#65533;E&#65533;&#65533;%&#65533;[&#65533;&#65533;!&#65533;Y&#65533;Yp&#65533;&#65533;P	&#65533;&#65533;"1gzr&#65533;&#65533;T&#65533;p&#65533;8;&#65533;
&#65533;&#65533;&#65533;&#65533;&#65533;&#65533;8&#461;&#65533;N&#65533; &#65533;c&#65533;.|&#65533;N&#65533;T&#65533;&#65533;&#65533;8O}&#65533;&#65533;&#65533;8&#65533;&#65533;&#65533;&#65533;|&#65533;&#65533;&#65533;H&#65533;&#65533;&#65533;&&#65533;&#65533;!J&#65533;M&#65533;Hd4&#65533;Y4&#65533;&#65533;&#65533;&#65533;2 0W&#65533;D&#65533;u=&#65533;t=&#65533;w%x5&#65533;@&#65533;vEW&#65533;&#65533;&#65533;O&#65533;&#65533;Y&#65533;Yh&#65533;&#65533;;=&#65533;&#65533;&#65533;h&#65533;*&#65533;>QY8&#65533;J&#65533;&#65533;&#65533;3D&#65533;&#65533;yJ&#65533;9d47&#65533;(&#203;O&#65533;&#65533;I&#65533;M&#65533;&#65533;5&#65533;&#686;&#65533;|k}AB8&#65533;&#65533;&#65533;Y&#65533;&#65533;ZC%T&#65533;-5&#65533;2&#65533;^&#65533;&#65533;2&#65533;5&#65533;!.&#65533;&#65533;dk.cK63&#65533;&#65533;&#65533;)&#65533;&#65533;+&#65533;
&#65533;&#65533;&#65533;<
g&#65533;&#65533;Cx>&#65533;&#65533;Y&#65533;&#65533;H&#65533;A&#65533;B&#65533;&&#65533;&#65533;\&#65533;&#65533;?&#65533;&#65533;G@&#65533;0&#65533;G!&#65533;hwk&#65533;&#65533;&#65533;&#65533;&#65533;&#65533;&#65533;&#65533;S8TRY&#65533;Y&#65533;&#65533;(&#65533;Y&#65533;?&#65533;WJ&#65533;&#65533;&#65533;&#65533;S&#65533;&#65533;&#65533;H&#65533;[}&#65533;&#65533;H&#65533;&#65533;&#65533;&#65533;&#65533;p&#65533;&#65533;X&#65533;&#65533;N&#65533;&#65533;8&#65533;&#1576;g&#65533;N;&#65533;IV}&#65533;&#65533;P1H &#65533;&#65533;&#561;}&#65533;&#65533;b &#65533;&#65533;&#65533;&#809;&#65533;&#65533;&#65533;&#1441;&#739;~z?m&#65533;H&#65533;&#65533;&#65533;H&#65533;2&#65533;!&#65533;&#65533;pP&#65533;Q&#65533;&#65533;&#36160;&#65533;j&#65533;^&#65533;^&#65533;&#65533;&#65533;&#1792;&#65533;&#65533;^&#65533;&#65533;&#65533;&#65533;&#65533;%_&#65533;B&#65533;&#65533;&#65533;&#65533;&#65533;&#65533;&#65533;*"&#65533;Q&#65533;E&#65533;Vx&#65533;&#65533;b#6:Q&#65533;[Qe-&#65533;&#1125;tC&#65533;&#65533;&#65533;wy8&#65533;&#65533;	Y&#65533;A$&#65533;&#1396;K&#65533;&#65533;D&#65533;P&#1221;&#65533;&#23678;&#65533;&#1624;-,o(&#65533;&#65533;k=SZ&#65533;\I&#65533;]&#65533;)&#65533;&#65533;&#65533;&#65533;3!&#65533;&#65533;<3&#65533;&#65533;&#65533;Q&#65533;&#65533;&#65533;&#65533;; f&#65533;
K&#65533;8&#65533;&#1748;&#65533;&#65533;e&#65533;&#65533;ATZ&#65533;&#65533;R1&#65533;Q?[&#65533;E57H&#65533;&#65533;&#65533;Hb&#65533;3F&#65533;&#65533;&#65533;&#65533;P&#65533;&#65533;&#65533;&#65533;S&#65533;T&#65533;!U&#65533;i4&#1383;#&#65533;H&#65533;T9&#65533;&#65533;UUUj&#65533;&#65533;8&#65533;`&#65533;&#65533;&#65533;&#65533;&#65533;&#65533;Xh&#65533;cH&#65533;&#65533;q&#462;;&#65533;9&#65533;N&#65533;&#465;&#65533;&#65533;&#65533;&#65533;
&#65533;&#65533;1&#65533;&#65533;*&#65533;]&#1773;&#65533;&#65533;&#65533;&#65533;3A&#65533;&#65533;13&#65533;j&#65533;&#65533;B&#65533;D&#65533;!"&#65533;Q@&#65533;&#867;&#65533;&#65533;Q&#65533;"&#65533;&#65533;_&#65533;&#65533;&#1856;%&#1571;=&#65533;&#65533;&#65533;&#65533;Wv&#65533;%&#65533;&#65533;X&#65533;e&#65533;&#65533;eY&#65533;#x&#65533;&#65533;&#65533;&#65533;&#65533;%(&#65533;3&#65533;@&#65533;&#65533;&#65533;&#65533;&#65533;&#65533;&#65533;h&#65533;@&#65533;&#65533;&#65533;&#65533;&#65533;&#65533;&#65533;&#65533;K:&&#65533;&#65533;"&#65533;&#65533;&#65533;&#65533;B$&#65533;:Kb4&#65533;7Xq &#65533;,&#65533;Q&#65533;&#65533;,Yc&#65533;(=%&#65533;&#65533;+&#65533;Kr&#65533;&#65533;&#65533;L<&#65533;&#65533;S.2L&#65533;&#65533;
(E&#65533;&#65533;&#65533;&#65533;&#65533;]@@&#65533;D&#65533;&#65533;&#65533;&#65533;&#65533;.&#65533;&#65533;&#1224;(&#65533;&#65533;i&#65533;&#65533;YH&#65533;X	V&#65533;&#65533;&#65533;(&#65533;wh&#1299;&#65533;&#65533;&#65533;&#65533;&#65533;/&#65533;f&#65533;#&#65533;&#65533;&#65533;<BmpQ&#65533;P&#65533;&#65533;&#65533;&#65533;L&#65533;&#65533;)b&#405;&#65533;i&#65533;&#65533;i&#65533;&#65533;&#65533;&#65533;&#1749;76&#65533;&#65533;&#65533;&#65533;&#65533;&#65533;&#65533;&#65533;+&#65533;&#65533;&#65533;&#65533;f"&#65533;`&#65533;&#65533;)t&#65533;5Vd&#881;&#65533;*&#65533;&#65533;A&#65533;z&#65533;x12&#65533;&#65533;&#65533;&#65533;&#65533;>l&#65533;Y&#65533;d&#65533;Ma&#65533;&#65533;u&#65533;&#35008;A&#65533;&#65533;$^&#65533;&#65533;&#65533;&#65533;=&#65533;2&#65533;2&#65533;&#65533;&#65533;c&#65533;*+&#65533;*&#65533;&#65533;&#65533;#&#65533;&#65533;&#65533;@&#65533;&#65533;&#65533;qhPQ%Ag&#1275;&#65533;&#65533;Zv&#65533;6d&#65533;&#65533;`&#65533;G&#745;F&#65533;&#65533;A`n&#65533;&#65533;n&#65533;&#65533;5&#65533;&#65533;FB&#65533;&#65533;OX?@&#65533;&#65533;s&#65533;&#65533;x&#65533;&#65533;&#65533;&#65533;:&#65533;"I&#65533;b&#65533;W(z&#65533;Y@E&#65533;&#1605;&#65533;5&#65533;&#65533;%'y&#65533;&#65533;&#65533;&#65533;&#65533;&#65533;*&#65533;g&#65533;b&#65533;js&#65533;&#65533;&#65533;x&#65533; &#65533;&#42693;EI&#65533;ep&#65533;&#65533;&#65533;RX/&#65533;&#65533;&#65533;h&#65533;Fm&#1746;&FJ&#65533;&#65533;&#65533;`'T&#65533;f&#65533; &#65533;&#65533;&#65533;&#65533;&#65533;M&#65533;]	&#65533;&#65533;JHS}p	Ho&#65533;&#65533; &#65533;&#65533;@sc&#65533;&#65533;f&#65533;d&#65533;&#65533;&#65533;1&#65533;Dr1&#65533;&#65533;&#65533;
'&#65533;S`&#65533;6&#65533;&#65533;&#65533;&#65533;H&#65533;C~&#65533;
q&#65533;&#65533;O&#65533;E&#65533;&#65533;&#65533;&#65533;&#65533;LV&#65533;!L^&#65533;\`0&#65533;&#65533;&#65533;<&#65533;&#65533;&#65533;&#65533;&#65533;&#65533;&#65533;&#65533;&#65533;&#65533;rF&#65533;&#65533;-&#972;.G&#65533;v&#65533;&#65533;w&#65533;m(&#65533;^37&#65533;&#65533;`&#65533;6&#65533;[&#65533;"&#65533;	q&#65533;&#65533;J&#65533;&#65533;	&#65533;x&#65533;&#65533;&#65533;hX&#65533;r1&#1925;&#65533;&#65533;x)&#65533;&#65533;9&#65533;&#65533;&#65533;&#65533;p&#65533;m@&#1029;F&#65533;$[@&#65533;sF&#65533;&#65533;&#65533;&#65533;K'&#65533;K_&#65533;&#65533;&#65533;(&#65533;&#65533;&#65533;&#65533;&#65533;&#65533;&#27069;&#65533;&#65533;&#65533;&#65533;i%'I&#65533;&#65533;&#65533;&#65533;p&#65533;AS&#65533;S&#65533;&#1185;.ej&#65533;&#65533;N&#65533;&#65533;&#385;&#65533;	&#65533;&#65533;&#65533;&#1392;Rh	%Z&#65533;T&#65533;!~&#65533;i&#65533;v&#65533;&#65533;o&#65533;q&#65533;&#65533;&#65533;&#65533;o|h\mP&#65533;&#65533;@&#65533;0WpVq&#65533;=O8&#65533;L&#65533;W&#65533;u&#65533;&#202;&#65533;@8F>&#65533;&#65533;&#65533;;&#65533;&#1384;>q\&#65533;\&#159;^&#65533;&#65533;&#65533;s&#65533;t)&#65533;&#65533;Z+&#65533;&#65533;,O&#65533;&#65533;,E&#65533;&#65533;&#65533;&#65533;1&#704;&#65533;xi)Gv&#65533;}a$&#65533;-K&#65533;me&#65533;&#65533;x&#65533;&#65533;2&#65533;&#65533;>T<A&#65533;&#65533;&#65533;&#65533;Wy&#65533;&#65533;&#65533;@[p&#65533;&#65533;G&#65533;&#65533;_ &#65533;&#65533;&#65533;O &#65533;O&#65533;&#65533;O&#65533;&#65533;&#65533;&#453;Yz&#65533;&#965;TN&#65533;Q@&#65533;&#65533;&#65533;&#65533;&#65533;&#65533;&#65533;&#65533;Q&#65533;j&#65533;&#1454;X&#65533;&#65533;2&#65533;&#848;uH&#65533;c&#65533;&#516;3DI&#65533;L&#65533;&#65533;S>&#65533;&#65533;&#965;IX&#65533;!A&#65533;&#65533;B%&#65533;&#65533;7&#65533;&#65533;]&#65533;P&#65533;&#65533;&#65533;&#65533;&#65533;/5&#977;K_Z6-&#65533;%&#65533;&#65533;h&#65533;&#65533;&#65533;&#65533; 
&#65533;8&#65533;i&#36852;0&#65533;a&#65533;&#65533;IHU&#3141;U&#65533;&#65533;;\&#65533;~&#1697;x&#65533;&#65533;K&#65533;T&#65533;&#780;&#65533;&#65533;&#65533;"iH&#65533;/F&#65533;&#65533;&&#65533;&#65533;Z&#65533;&D-0hPR&#65533;&#65533;&#65533;_\q&#65533;&#65533;&#65533;y0&#2023;&#65533;a&#65533;&#65533;&#65533;&#65533;Fo&#65533;W%&#65533;]&#65533;.&#65533;&#65533;S[5q"@&#65533;{&#65533;&#65533;W&#65533;N&#65533;&#65533;&#65533;&#65533;='(]&#65533;6fa&#65533;&#65533;w?&#65533;$&#65533;]&#65533;Q	*e&#65533;&#65533;q!&#65533;O&#65533;G&#65533;&#65533;R"&#65533;m]!~&#65533;&#65533;&#65533;&#65533;p&#65533;f&#65533;&#65533;&#65533;h\&#65533;pa&#65533;&#65533;DX !&#65533; &#330;/b&#65533;Hq&#813;&#65533;&#65533;,|&#65533;&#65533;&#65533;&#143;O&#65533;L&#65533;&#65533;&#134;&#65533;H&#65533;X&#65533;pf&#132;nNPD8gE&#65533;.&#65533;0&#65533;&#65533;`&#65533;&#1054;$n&#65533;}(&#65533;R&#65533;M&#65533;&#692;&#65533;7k*&#65533;&#65533;&#65533;T)&#65533;&#65533;&#65533;l&#65533;&#65533;t&#65533;&#65533;&#65533;.ZZ&#65533;&#65533;&#1025;j&#65533;p&#65533;@&#65533;&#65533;l@(&#65533;*9&#65533;&#65533;&#587;	&#65533;
g&#65533;&#65533;%cu&#65533;&#65533;7Xa*&#65533;&#65533;&#65533;lT&#65533;&#65533;&#65533;]&#65533;P`&#65533;&#65533;$D&#65533;&#65533;Fd	&#65533;p&#65533;+2&#723;O&#65533;~%&#1200;&#65533;&#65533;Y&#65533;d%#&#65533;R,f&#65533;&#65533;^H&#65533;hy)&#65533;&#919;?&#65533;&#65533;&#65533;&#65533;&#747;_&#65533;^J3Z&#65533;&#65533;&#65533;*&#65533;(&#65533;-&#1977;d&#65533;&#65533;&#65533;>%W&#65533;&#65533;wO`>%&#65533;^&#1863;&#65533;&#65533;&#65533;&&#65533;0&#65533;&#65533;&#65533;!&#65533;&#65533;  &0CH&#65533; N<H&#65533;0&#65533;H&#65533;&#65533;$&#65533;@&#65533;&#65533;h&#65533;&#65533;&#65533;&#65533;&#65533;&#65533;&#65533;p
8!&#65533;&#65533;&#65533;P&#65533;`i&#65533;@&#65533;&#65533;&#65533;cJe		&#65533;UT&#65533;&#65533; QD&#65533; B&(&#65533;&#65533;F>&#65533;@&<&#65533;@&#65533;&#65533;&#65533;'$&#65533;,&#65533;L2&#65533;B?&#65533;&#65533;En&#65533;&#65533;D. 4O&#65533;&#65533;&#65533;F&#65533;DDl6&#65533;&#65533;n&#65533;I'&#65533;w&#65533;p&#65533;Dy&#65533;&#1637;@8&#65533;&&#65533;&#65533;Y&#1049;9TT&#65533;&#65533;H&#65533;	Ge&#65533;T"&#65533;LZi&#65533;E. 	W]&#65533;&#65533;J%&#65533;HW&#65533;<&#65533;@DdRI&&#65533;M&#65533;
\&#65533;&#869;&#65533;&#65533;PF^&#65533;&#65533;R`6&#65533;P&#65533;&#65533;*&#65533;BNc&#65533;&#65533;&#65533;c&#65533;p&#65533;4h&#65533;&#65533;2&#65533;!j&#543;&#65533;&#65533;&#65533;	&#65533;&#65533;&#65533; &#65533;#&#65533;"&#65533;&#65533;&#65533;&#65533;3&#65533;&#65533;&#65533;&#65533;%&#65533;&#65533;B&#65533;&#65533;%&#65533;&#65533;&#1054;u&#65533;5&#65533;H-&#65533;Iwv&#65533;&#65533;&#65533;t&#65533;\ J/&#65533;0c&#65533;w&#65533;&#65533;&#65533;# &#65533;0&#65533;&#65533;04J1&#65533;G&#65533;{&#231;1&#65533;&#65533;&#65533;~&#65533;-&&#65533;n&#65533;&#65533;.&#65533;<{&#65533;&#65533;&#65533;&#1056;&#65533;
nK&#65533;&#65533;F&#65533;&#1294;&#65533;&#65533;&#65533;0&#65533;(&#65533;$'Z&#65533;!i&#65533; #,]&#65533;':. @B"|&#65533;&#65533;&#65533;(	db&#65533;&#65533;F&#65533;&#65533;@$l&#65533;&#65533;&#65533;&#786;K.kY6&#65533;Z&#65533;ItA<&#65533;&#65533;&#65533;&#65533;gU&#65533;Y&#65533;&#65533;?&#65533;9P&#65533;M&#65533;fA|&#65533;&#65533;&#65533;&#65533;(&#65533;D&#65533;d&#65533;&#65533;&#65533;n&#65533;&#65533;/&#65533;&#65533;U|S&#65533;&#65533;$)&#65533;&#65533;&#65533;'&#65533;d.&#65533;V%q&#65533;&#65533;ey&#65533;p9&#65533;S&#65533;&#65533;&#65533;&#65533;&#65533;&#65533;)Fc&#65533;&#65533;p^&#65533;&&#65533;&#1651;&#65533;&#65533;6&#65533;&#65533;&#65533;&#65533;2"&#65533;h&#65533;%	&#65533;^.&#65533;x&#1025;@u&#65533;'&#65533;&#65533;BH%&#1728;R&#65533;%
R-&#65533;&#65533;&#65533;r&#65533;&#65533;{&#65533;O7&#65533;&#65533;RI+&#65533;&#1250;&#65533;&#65533;&#65533;&#65533;P&#65533;	Rh &#65533;,4&#65533;&#65533;&#65533;x&#65533;=s&#65533;&#65533;W@&#65533;&#216;"&#65533;&#65533;&#65533;&#65533;@&#65533;&#65533;V&#65533;4&#65533;	U&#65533;&#65533;&#65533;&#65533;j2&#65533;3&#65533;BC&#65533;&#65533;A&#65533;&#65533;I&#65533;&#65533;@D&#1006;&#65533;&#65533;q@&#65533;&#65533;&#65533;&#65533;&#65533;&#65533;j&#516;&#65533;&#65533;# }&#65533;j5&#65533;&#292;&#65533;&#65533;&#65533;M%&#65533;I&#65533;&#65533;&#65533;&#65533;f&#65533;&#65533;&#65533;&#65533;Kok&#65533;&#65533;&#65533;&#65533;&#65533;doj&#65533;&#65533;&#65533;X7&#65533;1MA
P&#65533;&#65533;&#65533;9&#65533;LMz[P&#65533;&#65533;&#65533;7&#65533;&#65533;&#65533; O&#65533;&#65533;v&#65533;&#65533;HQ&#65533;R&#65533;&#65533;S0M&#65533;&#65533;s&#65533;;Rq&#65533;&#65533; `&#65533;,'E6Z&#65533;CVp&#65533;],&#65533;&#65533;&#1294;&#408;^T&#65533;	V&#65533;&#65533;_6az0&#65533;&#65533;(g=D<&#65533;&#1024;&#65533;=&#65533;&#65533;&#65533;&#65533;&#65533;@&#65533;d&#65533;&#65533;&#65533;B	&#65533;@&#65533;&#1509;&#65533;&#65533;&#65533;&#65533;&#65533;&#65533;.&#65533;@&#65533;@&#65533;&#65533;&#65533;&#65533;&#65533;:&#65533;1g&#65533;&#65533;S&#65533;K&#65533;&#65533;&#65533;&#65533;E$hQx\&#65533;&#65533;&#65533;&#65533;,&#65533;&#65533;&#265;&#65533;sL&#65533;+&#43249;|E&#65533;&#65533;&#542;&#65533;LH&#65533;d&#65533;&#65533;&#65533;t=&#65533;&#65533;J&#65533;&#65533;&#65533;BAB&#65533;&#65533;&#65533;&#65533; a&#65533;&#65533;&#65533;i&#65533;&#65533;$x&#65533;BjX&#65533;&#200;&#65533;&#1204;&#65533;&#65533;Lx&#65533;)QR"&#65533;&#65533;&#1809;kX&#65533;-E&#65533;%&#65533; &#65533;&#65533;&#65533;&#65533;&#65533;&#65533;&#65533;EhA-n3U&#65533;&#65533;&#65533;i&#65533;k&#1834;A&#400;8&#65533;&#65533;&#65533;&#65533;v&#65533;#Y&#490;(&#65533;&#65533;	#&#65533;*N&#65533;Z&#65533;:2&#65533;&#65533;]:&#65533;&#65533;&#65533;9&#65533;]*&#65533;jRX&#65533;&#65533;@)&#65533; ]W&#65533;&#65533;&#65533;O&#65533;&#65533;p&#65533;"Y&#618;&#65533;&#65533;~P&#65533;&#65533;&#1637;&#1668;3&#65533;ro8&#65533;f0Pimb&#65533;&#65533;<&#65533;3&#65533;&#65533;C&#65533;&#65533;y"Zh&#65533;$&#65533;&#65533;@@Bv&#65533;&#65533;
`&#808;(Z&#65533;	C4&#65533;&#65533;&#65533;E.0	r&#65533;b~&#65533;Hg&#65533;&#65533;C&#65533;^&#65533;&#65533;@Fq+&#65533;&#65533;.7YZ&#65533;&#65533;86O&#65533;J&#65533;|\1&#65533;i&#65533;&#65533;&#770;&#1216;&#65533;4`@&#1097;&#65533;&#65533;&#65533;&#65533;&#65533;D&#65533;iX&#65533;#&#65533;Cq&#65533;&#65533;W&#65533;gz&#65533;~&#65533;&#65533; &#65533;&#65533;&#65533;B&#65533;1h&#641;chX&#65533;&#65533;&#65533;*&#65533;[<&#65533;&#65533;&#65533; "&#65533;($R*&#65533;Q&#65533;&#65533;&#65533;&#680;hmk&#65533;b&#65533;&#65533;:&#65533;jQq&#525;&#65533;z7&#65533;&#65533;KA&$\&#65533;&#1329;&o&#65533;&#65533;A&#65533;X&#65533;A"n$X^&#65533;H&#65533;&#65533;!&#65533;&#65533;tPa&#65533;]Y&#65533;&#65533;&#65533;e&#65533; n&#65533;K&#65533;&#65533;R&#65533;ZeF
&#65533;+eN&#65533;&#65533;&#65533;&#65533;c/&#65533;&#65533;D&#65533;6s X&#65533;&#65533;?Z&#65533;`R&#65533;&#65533;&#65533;&#65533;x&#65533;%&#65533;&#65533;&#65533;&#65533; 
&#1837;o&#373;U&#65533;@^&#65533;&#65533;&#65533;&#65533;&#65533;E&#65533;&#65533;&#65533;p-&#65533;&#65533;T&#65533;K&#65533;&#65533;&#65533;>&#65533;(.q&#65533;&#58626;`&#65533;q&#65533;&#65533;
&#65533;B<&#65533;&#65533;4 Te &#65533;v&#65533;-b&#65533;&#65533;eP")|Q &#65533;&#65533;&#65533;jY&#61129;]03fD&#65533;&#65533;H&#65533;&#65533;&#65533;&#65533;f&#65533;&#1369;&#65533;^q&#65533;&#65533;T&#65533;&#65533;&#65533;&#65533;&#65533;aT&#65533;&#65533;k&#65533;s&#65533;&#65533;D@&#65533;&#65533;&#65533;&#65533;&#65533;4&#65533;Tl&#65533;R&#65533;&#65533;QL"&#65533;&#65533;&#65533;$&#65533;&#65533;&#65533;&#65533;'qZ&#65533;&#65533;&#65533;U&#65533;&#273;&#65533;cd&#65533;&#65533;H&#65533;F&#65533;&#65533;&#65533;^&#65533;&#65533;&#65533;&#65533;>e-&#65533;H$e&#65533;E:%)L&#65533;yT>&#65533;)'	&#65533;N5&#65533;B>%*&#65533;y&#65533;P	&#65533;I2Y&#65533;&#65533;Z&#65533;_d&#65533;,d&#65533;7&#1541;]&#65533;JX&#65533;&#1459;&#65533;,&#65533;h`&#65533;&#65533;\&#65533;&#65533;&#65533;&#65533;&#65533;&#65533;
&#65533;&#65533;k&#65533;"&#65533;&#65533;&#65533;i 1	do	6&#65533;H&#65533;&#65533;"&#65533;&#65533;z&#65533;P3&#65533;
B&#65533;=&#65533;&#65533;"*&#65533;	P\&#65533;N&#65533;9&#65533;R&#65533;&#65533;x5<&#65533;&#65533;B&#65533;&#65533;&#1229;&#65533;&#65533;&#65533;	A	&#65533;x!C&#65533;d"1&#1532;&&#65533;&#65533;&#65533;e=m&#65533;&#252;/&P0&#65533;&#65533;&#65533;`&#1771;i&#65533;jT&#65533;!&#65533;BiQ|&#65533;&#902;&#65533;	% &#65533;&#65533;&#65533;&#65533;z2&#65533;&#1154;&#65533;	&#65533;`+R&#65533;0&#1528;&#65533;&#65533;&#65533;vDR&#65533;S<&#65533;&#65533;i!m3&#65533;&#65533;ym&#65533;&#65533;&#65533;mU8&#987;&#65533;/&#65533;F4&#65533;&#65533;pT#NgV:&#65533;_&#65533;&#65533;\&#65533;&#65533;&#65533;A&#65533;N&#65533;QO4Y&#65533;&#65533;L&#65533;	X"}BR NQ&#65533;D&#65533;J&#65533;&#65533;DQ ]@A&#279;&#65533;&#936; &#65533;(&#65533;&#65533;&#65533;&#65533;	L0&#65533;&#65533;A&#65533;&#65533;&#65533;&#20828;&#65533;
^&#65533;&#65533;\&#65533;,&#65533;&#65533;&T&#65533;d&#65533;EF&#65533;&#65533;L&#692;EZ&#65533;&#65533;&#65533;B)S&#65533;,A&#65533;&#65533;&#65533;&#65533;%N&8QBt&#65533;*(&#65533;"!x-,!&#65533;qBw&#65533;K-&#65533;&#65533;{&#65533;S0\(L&#65533;6&#65533;B,&#65533;-&#65533;&#65533;w&#65533;!&#65533;B-&#65533;&#65533;&#65533;&#65533;&#65533;&#65533;&#65533;P&#65533;5&#65533;&#65533;&#65533;$&#65533;&#512;&#33267;&#65533;&#65533;~&#65533;&#65533;&#65533;&#65533;&#684;&#65533;&#65533;
0&#65533;L&#65533;&#65533;i&#65533;&#65533;&#65533;P&#65533;&#65533;&#65533;&#65533;&#65533;H&#65533;&#65533;&#65533;&#65533;&#65533;TX&#65533;&#65533;4$&#65533;&#65533;Y&#65533;[&#65533;&#65533;6&#65533;&#65533;-&#65533;&#65533;B@y&#65533;&#65533;J&#65533;8&#65533;p&#65533;&#65533;&#65533;&#65533;&#65533;&#65533;&#65533;&#65533;&#65533;@t&#65533;(4\&#65533;&#65533;ML$&#65533;6D&#65533;d&#65533;dUV&#65533;O&#65533;X&#65533;&#65533;&#65533;&#65533;y&#65533;~&#65533;&Yv&#65533;&#65533;&#65533;&#65533;Y&#65533;D&#65533;&#65533;0&#924;&#65533;&#65533;&#770;Tl
&#65533;&#65533;&#65533;,&#65533;*# `R&&#65533;&#65533;eL&#65533;&#65533;&#65533;&#65533;&#65533;#&#65533;&#65533;&#65533;R&#1277;eA&#65533;&#65533;@&#65533;N&#65533;0F&#65533;&#65533;&#65533;&H&#65533;Vi&#65533;9C&#65533;`B&#65533;&#65533;
&#65533;N1]l&#65533;H&#65533;-,B&#65533;&#65533;&#65533;&#65533;B&&#65533;&#65533;,&#65533;)&#65533;)&#65533;*&#65533;&#65533;B&#65533;&#65533;W&#65533;D&#65533;&#65533;!PB{dG0&#65533;&#65533;6W!&#65533;B&#65533;&#65533;BqB*&#65533;K&#65533;&#65533;&#65533;6PB&#65533;&#65533;&#65533;0&#65533;:&#65533;&#65533;&#65533;,C&#65533;A&#65533;C&#65533;G&#65533;&#65533;F&#65533;&#65533;&#65533;&#65533;&#65533;&#65533;`&#65533;i&#900;b&#65533;&#65533;&#65533;)&#65533;&#65533;F&#65533;XB&#524;L&#65533;9$&#65533;&#65533;LU&#65533;&#65533;&#65533;c&#65533;]&#65533;>&#65533;&#65533;x&#65533;@&#65533;<&#65533;Q&#65533;&#65533;&#65533;H1f<&#65533;&#65533;&#65533;&#65533;-&#65533;BX&#65533;3FUK &#65533;&#65533;&#65533;&#65533;&#1852;&&#65533;i&#65533;Z&#65533;&#65533;&#65533;&#65533;&#65533;&#65533;&#65533;e8&#65533;f8&#65533;8&#65533;Q&#65533;&#65533;&#65533;M&#685;c&#65533;QU&#65533;X&#65533;Rh&#65533;&#65533;&#65533;&#65533;eB=r&#65533;&#65533;&#65533;	D&#65533;x&#65533;?f'&#65533;A&#65533;&#65533;I&#65533;X&#65533;7&#65533; &#65533;&#65533;)&#65533;H&#65533;TF.&#65533;d&#65533;{&#65533;&#65533;&&#65533;N^&#65533;&#65533;&#664;]&#65533;&#65533;&#65533;}&#65533;&#65533;&#65533;.&#65533;&#1856;B2&#65533;&#65533;P&#65533;(&#65533;&#65533;	|&#65533;-&#65533; @)&#65533;&#65533;LB)@
le*(&#65533;{&#65533;&#65533;&#65533;B(TA&#65533;&#65533;w&#65533;3<%&#65533;Ot]@7&#65533;B&#65533;&#65533;B! &#65533;&#65533;&#65533;y&#65533;&#65533;xC&#1538;6,C&#65533;&#65533;(&#65533;B&#65533;&#65533;,&#65533; &#65533;&#65533;&#65533;&#65533;&#65533;@&#65533;liX&#65533;$VP:P&#65533;[&#65533;&#65533;%&#65533;&#65533;&#592;(&#65533;&#65533;(&#65533;&#65533;&#65533;&#65533;&#65533;$&#65533;&#65533;&#1030;P
&#65533;&#65533;&#65533;d&#65533;&#65533;&#65533;18&#65533;&#65533;-&#1794;&#65533;&#144;&#65533;&#65533;&#65533;&#65533;/&#65533;&#65533;e&#65533;-&#65533;&#65533;Z,'&#65533;&#65533;'xB"&#65533;&#65533;&#65533;&#65533;&#65533;&#65533;&#65533;&#1304;W&#65533;K&#65533;&#65533;&#65533;&#65533;Dr&#1702;&#65533;i#n&#65533;&#65533;&#65533;BNYy&#65533;q&#65533;&#65533;&#65533;A&#1617;= &#65533;&#65533;D&#65533;&#65533;&#65533;D&#785;&#65533;&#65533;&#65533;QP&#65533;&#65533;&#65533;E&#65533;&#65533;&#65533;&#65533;&#65533;&#65533;&#65533;	@&#65533;&#65533;&#65533;&#65533;&#65533;&#65533;c&#65533;kWX&#65533;&#65533;&#65533;&#65533; Lp&#65533;`$@&#65533;=8&#65533;&#65533;&#65533;
H&#65533;8=D&#65533;
&#65533;VE&#65533;R|^&#65533;ii&&#65533;a&#544;&#1717;a@G&#65533;&#65533;`&#65533;j`B:H&#65533;0&#65533;	0&#65533;i&#65533;@h&#65533;&#65533;m&#65533;&#65533;,&#65533;@
,&#205;&#65533;&#65533;&#65533;@&#65533;&#65533;&#65533;(^r)&#65533;(&#65533;{&#65533;Bt&#250;lC/t&#65533;7&#1619;&#65533;9&#65533;,&#65533;kU&#65533;&#65533;&#65533;&#65533;xK&#65533;&#65533;0&#65533;&#65533;&#65533;E.&#65533;&#65533;$&#65533;&#65533;&#65533;=
p&#65533;&#65533;0!&#65533;&#65533;&#65533;&&#563;&#17903;X'&#65533;&#65533;&#568;&#65533;(&#65533;~&#65533;&#65533;&#65533;&#65533;&#65533;&#399539;&#65533;&#65533;&:bIaHL&#65533;&#65533;(&#65533;6&#65533;&#65533;#!<dfJ&#65533;&&#65533;&#65533;&#65533;G&#65533;,&#65533;&#65533;B/&#65533;<&#65533;&#65533;&#65533;P(DG0&#65533;3&#65533;&#65533;h&#65533;j&#65533;f&#65533;p&#65533;&#65533;&#65533;&#65533;&#65533;&#65533;&#65533;>Y&#65533;&#43562;&#65533;&#65533;&#65533;&#65533;&#65533;	&#65533;F&#65533;&#65533;Q&#65533;&#65533;>&#65533;"&#65533;&#65533;b&#65533;&#65533;&#65533;v&#65533; ^&#1680;<&#65533;#&#65533;&#65533;&#65533;Y"&#65533;NA&#65533;&#65533;*&#65533;(&#65533;&#65533;&#65533;Ay&#65533;&#347;I+&#65533;&#65533;&#65533;9&#65533;[E:&#65533;d&#65533;&#65533;&#65533;/&#65533;&#953;b@&#664;&#65533;]I&#65533;&#65533;fuj&#65533;&#65533;7(&#65533;	&#65533;Z3&#65533;&#65533;@3&#65533;y&#65533;)&#65533;&#65533;X&#65533;(&#65533;N&#65533;O$ &#65533;r&#65533;&#65533;x&#65533;/&#65533;[0X&#65533;%&#65533;B!&#65533;B&#65533;u&#65533;&#65533;B.&#65533;&#65533;pQLB&#145;&#65533;J>&#65533;p&#65533;l&#65533;&#65533;tY&#65533;&#65533;&#65533;BX&#65533;&#65533;&#65533;&#65533;YB2U&#65533;&#65533;_&#65533;&#65533;&#65533;&#65533;&#65533;p[&#65533;&#1541;&#65533;&#65533;&#65533;E&#65533;&#65533;&#65533;&#65533;hH&#65533;&#65533;1&#65533;&#65533;=o+&#65533;SY&#65533;&#65533;Z&#65533;?&#65533;&#65533;#&#65533;&#65533;&#65533;&#65533;d&#65533;b&#65533;&#65533;&#65533;&#65533;&#65533;&#65533;T&#65533;yB &#65533;O)&#65533;*&#770;&#65533;&#256;&#65533;BjL&#65533;&#65533;&#65533;h&#65533;&#65533;f&#65533;&#65533;&#65533;&#65533;;&#65533;&#65533;6 K&#65533;&#65533;&#65533;&#65533;&#65533;,&#65533;&#3989;&#65533;
&#355;Xoc&#65533;.&#65533;p&#65533;&#65533;t&#65533;_n&#65533;K&#65533;dg&#65533;aR&#65533;8I&#65533;n&#65533;"&#65533;&#1643;@&#65533;_&#65533;
&#65533;&#65533;&#692;:@T[&#65533;$C9&#65533;&#65533;d&#65533;|&#1155;&#65533;[&#65533;&#65533;JE&#65533;N&#65533;&#65533;d&#65533;!&#65533;&#65533;&#65533;&#65533;X&#65533;*&#65533;&#65533;@&#65533;&#65533;!&#65533;&#232;&#65533;G),&#65533;&#65533;6&#65533;&#65533;-&#65533;B#&#65533;&#65533;x|a*P)&#65533;&#65533;hy&#65533;B&#65533;&#65533;&#65533;&#65533;-,&#65533;&#65533;&#65533;d&#65533;Y&#65533;&#65533;&#65533;&#65533;&#65533;&#65533;p&#65533;L.LB&#65533;&#65533;03&#65533;&#65533;A&#65533;&#65533;T&#65533;$&#65533;&#65533;,5LH&#65533;k&#65533;&#65533;iq&#65533;
9&#65533;M&#65533;&#65533;=TI&#65533;&#65533;&#1112;[&#65533;&#65533;p@&#65533;9"&#65533;e&#65533;&#65533;2M&#65533;&#802;&#770;0&#65533;&#65533;/0&#65533;/&#65533;&#65533;&#65533;&#65533;s?&#65533;B&#65533;~&#65533;/&#65533;-&#65533;&#65533;?&#65533;&#65533;&#65533;B/&#65533;
&#65533;-H,&#65533;&#65533;h&#65533;&#65533;&#65533;&#65533;&#65533;&#65533;&#65533;&#65533;&#65533;&#65533;&#617;&.&#65533;&#65533;fG#Y&#65533;^&#65533;&#65533;&#65533;&#65533;\&#65533;*pr4&#65533;&#65533;&#65533;LN&#65533;&#65533;E&#65533;-&#65533;&#65533;&#65533;}&#1543;&#65533;&#65533;v&#65533;&#65533;J&#65533;&#65533;&#65533;&#65533;&#65533; &#1069;&#65533;&#1049;&#65533;w*&#65533;-&#65533;J&#65533;&#65533;&#65533;&#65533;&#65533;&#65533;P&#65533;&#65533;&#65533;Y&#65533;&#65533;b&#65533;Y2&#1554;<&#65533;&#65533;2&#65533;&#65533;
&#65533;>K&#65533;%&#65533;.&#65533;&#65533;bK&#65533;&#65533;&#65533;0&#65533;kP&#65533;J&#65533;*&#65533;&#65533;&#65533;@&#65533;!&#65533;0&#65533;Z*,Xh&#65533;&#65533;>&#65533;A&#65533;v&#65533;~!&#65533;,	x&#65533;'&#65533;Gr5&#65533;&#65533;}&#65533;.W/X&#65533;B}&#65533;&#65533;Z&#65533;.&#65533;K&#65533;&#282;&#65533;&#65533;&#65533;j&#65533;&#65533;&#65533;&#65533;&#65533;&#65533;h&#1772;&#65533;e&#65533;&#65533;&#65533;~yL&#65533;&#65533;2Q&#65533;&#65533;vH%&#65533;&#65533;&#65533;&#65533;U&#65533;&#65533;&#65533;&#65533;H"&#65533;&#65533;&#65533;bV$&#65533;0&#65533;&#65533;e&#130;v&#65533;t&#65533;>&#65533;&#65533;-&#65533;&#65533;&#65533;Bt&#65533;&#320;&#65533;&#65533;&#65533;&#65533;R0&#65533;&#65533;&#65533;I&#65533;&#65533;&#65533;&#65533;E&#65533;&#65533;&#65533;/&#65533;E&#674;D\lfDB`_&#65533;l&#65533;aH&#65533;u#+n&#65533;&#65533;&#65533;N$&#65533;C&#65533;&#65533;&#65533;y&#65533;j&#65533;&#65533;&#65533;NPIQW+a+&#65533;*&#65533;&#65533;23&#65533;&#1195;&#65533;_8&#65533;@&#65533;Yf<$&#65533;&#65533;a&#65533;&#65533;&#65533;&#65533;&#155;-&#65533;!&#1824;iU[&#65533;&#65533;X7&#65533;&#65533;&#65533;&#65533;&#65533;&#65533;gX&#65533;k&#65533;&#65533;B.&#65533;&#65533;0&#65533;$X&#65533;i&#65533;CB0&#65533;&#65533;&#65533;n	&#65533;)h&#65533;"&#65533;x&#65533;&#65533;@.&#65533;'&#65533;&#65533;x&#65533;&#65533;B&#1538;x&#65533;&#65533;x&#65533;r&#65533;&#65533;&#65533;d&#65533;&#65533;&#65533;&#65533;0&#65533;S{@&#65533;&#65533;m&#65533;&#65533;\4&#65533;&#65533;[&#65533;&#65533;pi&#65533;&#65533;j&#65533;/&#65533;8/Hk&#65533;&#65533;&#65533;%&#65533;&#65533;&#65533;&#1012;&#65533;&#65533;&#65533;&#65533;B&#65533;,~0&#65533;|[pC&#65533;&#65533;&#65533;1$A&#65533;&#65533;<&#65533;*&#297;r&#65533;(&#65533;3&#65533;j:.@&#65533;/ &#65533;/&#65533;&#65533;&#65533;oD4&#65533;&#65533;&#65533;*&#65533;&#65533;i&#65533;&#65533;&#65533;D&#65533;t'~w&#65533;&#65533;&#65533;I&#65533;&#65533;x&#65533;&#65533;EB&#65533;&#65533;&#65533;
&#65533;&#65533;Kj&#65533;B"&#65533;#&#65533;&#65533;&#65533;&#1015;&#65533;&#65533;&#65533;&#693;cUp&#65533;&#65533;l	qn@|&#65533;-&#65533;&#65533;&#65533;b/v&#65533;v&#65533;&#65533;&#687;"@&#65533;&#65533;g.Q&#65533;&#65533;&#65533;&#65533;&#65533;&#65533;&#65533;&#347;&#65533;
d&#65533;&#65533;aE&&#65533;+P5&#65533;Zgt&#65533;&#65533;JH&#65533;&#65533;&#65533;&#65533;&#65533;&#65533;aS&#65533;&#65533;5&#65533;\"&#65533;@<W&#65533;@+&#65533;&#65533;&#65533;(@@&#65533;P&#65533;P&#65533;P&#65533;2T&#65533;%&#65533;h&#65533;f&#65533;&#65533;&#65533;t&#65533;4H|&#65533;jC*&#65533;&#65533;&#65533;JZ&#65533;ou@&#65533;n&#65533;&#65533;&#65533;B{&#65533;&#65533;.Cy@&#65533;&#65533;&#65533;&#65533;&#65533;&#65533;2&#65533;[
&#65533;&#65533;]&#922;&#65533;1&#65533;X&#65533;&#65533;L
QH&#65533;&#65533;K&&#65533;&#65533;0&#65533;9&#65533;&#65533;T&#65533;&#65533;L)&#65533;,r@&#65533;&#65533;&#65533;&#65533;R&#65533;&#65533;>/7&#65533;&#65533;&#65533;t&#65533;e&#65533;&#65533;+&#65533;.&#65533;Ap&#65533;&#65533;b&#65533;\EP&#65533;&#65533;'	K4\&#65533;yeTQ&#65533;&#65533;&#65533;&#65533;	`&#65533;&#65533;0&#65533;%&#164;x&#65533;&#245;&#65533;&#22213;L&#65533;D&#65533;H*&#65533;&&#65533;,@&&#65533;&#65533; &#65533;&#65533;'&#65533;\&#65533;D&#65533;&#65533;&#65533;&#65533;W&#65533;&#65533;+&#663;0~&#65533;E&#65533;C|&#65533;&#65533;-w;&#65533;&#65533;&#861;&#65533;X&&#65533;&#65533;&#65533;&#1381;&#65533;&#65533; &#65533;&#65533;&#65533;(&#65533;
=8&#65533;&#65533;&#65533;&#65533;&#65533;TkH&#65533;&8h&#65533;&#65533;&#65533;T+&#65533;`+&#65533;&#65533;&#65533;&#65533;&#65533;&#65533;&#65533;W&#65533;C&#65533;8&#65533;XK&#65533;t> &#65533;;s&#65533;&#65533;&#65533;`&#65533;l&#65533;&#65533;\U&#65533;@L&#65533;&#65533;lY)&#65533;RLJ%b&#65533;&#65533;&#65533;(	&#65533;&#65533;&#65533;&#65533;&#65533;&#65533;Rh&#65533;&#65533;&#65533;4h&#65533;Q&#65533;)&#65533;.2pQ&#65533;&#65533;&#65533;&#65533;&#65533;mp&#65533;f&#65533;46k&#65533;&#65533;!a&#65533;%0&#65533;&#65533;&#65533;i&#65533;C&#65533;6a&#132;4)&#65533;&#65533;T`&#65533;P&#65533;&#65533;&#65533;&#65533;&#65533;D&#65533;I_!AB&#65533;hlY&#65533;dYBa&#65533;x&#65533;]Km&#65533;&#65533;T8&#65533;V&#65533;&#426;&#65533;2-X5&#65533;&#65533;D&#65533;J,&#65533;&#65533;-1b&#65533;j&#134;M:&#65533;,QX&#65533;.&#65533;qa&#65533;\&#65533;&#1064;qT&#65533;Q6&#65533;-&#65533;	2=@hA&#65533;U&#65533;J&#65533;&#65533;G&#65533;i@b&#454;&#65533;|&#582;%'\@?!]ztZ!`Dh&#65533;&#847;&#65533;&#65533;&#65533;&#65533;&#65533;&#65533;&#359;&#65533;=&#65533;&#65533;WO"s&&#65533;E[8&#1730;&#65533;&#65533;&#65533;=	,O>&#65533;+0&#65533;M&#65533;n[ @ 4B&#1908;&#65533;nF&#65533;&#65533;P&#65533;@&#65533;%&#65533;&#65533;D58@&#65533;2&#65533;&#65533;l&#65533;&#65533;l&#65533;@&#65533;XI&r&#697;G*8&#65533;&#65533;
&#65533;:&#65533;&#65533;&#681;]6Q&#65533;*L
&#65533;j*&#65533;
&#65533;)-IG&#65533;d&#65533;`dP&#65533;&#65533;e>&#65533;$8&#65533;&#65533;7&#65533;s&#205;5>&#65533;EJ(&#65533;e[R&#65533;&#342;Y&q&#261;&#65533;<&#65533;`&#65533;ef!`OW(&#65533;S&#65533;&#65533;&#65533;&#65533;&#65533;5&#1472;M&#65533;(AT8&#65533;&#65533;\&#65533;&#65533;&#65533;&#65533;&#440;n&#65533;&#65533;&#65533;(&#65533;&#65533;&#65533;&#65533;vQ&#65533;U&#65533;&#65533;&#1701;&#65533;V&#65533;d&#65533;&#65533;r&#65533;&#65533;aR*,jP@A,&#65533;&#65533;U&#65533;H&#65533;&#65533;&#65533;&#65533;&#65533;H$&#65533;a&#65533;&#65533;&#65533;&#65533;&#65533;&#65533;&#65533;"&#65533;K&#65533;[1&#65533;na&#65533;&#8737;	&#65533;"&#197;7q;&#65533;&#65533;Bsa&#65533;Xs&#65533;5d&#65533;&#65533;&#65533;&#1148;u&#65533;>&#65533;A&#65533;&#65533;[2&#65533;&#65533;?&#65533;x8>&#65533;7&#65533;&#65533;s&#65533;9&#65533;&#65533;&#65533;&#65533;&#65533;&#65533;X&#65533;U&#65533;&#65533;&#65533;&#65533;l&#65533;?&#65533;F#&#65533;&#65533;&#65533;&#65533;&#65533;&#65533;&#1387;Y<&#65533;\p&#65533;36&#1867;O&#65533;&#65533;D@`&#65533;Db.O&#65533;r&#65533;&#65533;&#65533;L>az&#65533;&#65533;&#60285;&#65533;&#65533;3x_ &#65533;zB&#65533;&#65533;&#65533;&#65533;&#65533;U"&#65533;&#65533;&#65533;&#65533;DzF&#65533;&#65533;&#65533;)&#65533;*&#65533; E~&#529;&#617;1&a&#65533;&#65533;i&#65533;*&#65533;b&#65533;&#65533;]X&#65533;&#65533;[&#65533;&#65533;&#65533;C&#65533;:d(&#65533;$&#65533;8&#65533;E% b&#65533;*&#65533;&#65533;fzP&#65533;
>&#65533;|&#65533;&#65533;|&#65533;X&#65533;b&#65533;A&#65533;&#65533;f&#65533;&#65533;[&#65533;YFI&#65533;Q\	 &#65533;8p&#65533;#7&#65533;"&#65533;&#11293;&#65533;2-A&#65533;K&#65533; &#65533;5p&#65533;I&#65533;&#1970;&#65533;&#65533;&#65533;R&#65533;L&#65533;&#65533;Z&#65533;0&#65533;&#65533;U&#65533;&#65533;&#65533;&#65533;o  r&#65533;&#65533;&#65533;&#65533;I&#65533;&#65533;,a&#65533;%&#65533;E_&#65533;&#65533;1&#65533;1&#65533;&#65533;&#65533;&#65533;y9`&#1047;4-\&#65533;ILaV&#65533;A&#65533;l&<&#65533;&#65533;6&#65533;&#65533;&#65533;W&#65533;&#65533;3C&#65533;&#65533;i&#65533;$&#65533;5&#65533;,g4G&#65533;&#65533;,&#1072;&#65533;&#65533;F&#65533;HD&#1544;1&#65533;&#65533;&#65533;&#65533;r,&#65533;&#65533;&#1544;Ld&#65533;&#65533;~6OL&#65533;H~D&#65533;&#65533;a&#65533;&#65533;xB&#14223;(HAbO&#65533;&#65533;5|&#65533;g?C&#65533;&#65533;h&#65533;,@8&#65533;X&#65533;&#65533;&#65533;7&#65533;&#65533;/&#65533;z&#65533;&#65533;&#65533;	@&#65533;7Nt&#65533;8&#1183;&#65533;$8&#65533;&#65533;&#65533;U"pD&#65533;@d"&#1091;(=&#65533;V&#65533;&#65533;&#65533;h*7&#65533;&#1101;^&#65533;#V&#65533;&#65533;&#65533;&#65533;&#65533;8D@&#65533;OA&#65533;
T&#65533;&#65533;&&#65533;o&#65533;T&#65533;&&#258;&#65533;aK&#65533;A&&#65533;&#65533;tp`&#65533;E!.AZ&#65533;b&#65533; E.f&#65533;&#65533;5&#65533;XSn!crav&#550;u&#65533;&#65533;=&#65533;b&#65533;&#65533;&#65533;&?h$&#995;LP;"&#65533;,&#1539;&#65533;%$&#65533;&#65533;&I&#65533;$t&#65533;^&#65533;(j&#65533;5&#65533;W&#65533;&#65533;&#65533;c&#65533;&#65533;&#65533;'+^N%	&#65533;#B&#65533;&#65533;&#65533;`&#65533;&#65533;&#65533;Z&#65533;&#65533;9HPcN&#65533;&#65533;&#65533;&#65533;&#65533;4P&#65533;q&#1168;&#443;&#65533;&#65533;1&#65533;&#65533;&#65533;b@j&#65533;3&#65533;&#65533;bhH@&#65533;&b3&#65533;W^&#65533;&#65533;&#65533;#&#65533;!&#65533;'&#65533;f&#65533;[&#65533;`&#65533;jwS&#65533;U|bZ&#65533;&#65533;&#65533;&#65533;&#270;5&#65533;&#65533;!&#65533;n&#65533;Hy&#65533;&#65533;\&#65533;$&#26697;/&#65533;&#65533;<0&#65533;&#65533;&#65533;&#65533;&#460;3&#65533;&#65533;&#65533;&#65533;qF?&#65533;&#65533;'&#65533;&#65533;9&#65533;&#65533;&#65533;Z&#65533;&#65533;&#65533;r&#1890;\&#65533;($&#65533;G1&#65533;&#65533; &#65533;)&#65533;`&#65533;D$&#65533;C	P&#65533;&&#736;&#65533;&#65533;9&#65533;1&#65533;&#65533;&#65533;l&#65533;M&#1824;&#65533;&#65533;-9&#65533;&#65533;8O&#65533;&#65533;Oa&#65533;T&#65533;tKY-&#65533;I&#65533;&#65533;&#65533;%Z5~R&#65533;9&#65533;&#65533;&#65533;7&#65533;&#65533;&#65533;&#65533;f)&#65533;Q&#65533;e&#65533;i&#65533;&#65533;&#65533;&#1084;&#65533;&#65533;6Y:Il&#65533;&#65533;G|b&#65533;[&#65533;2&#1025;l&#65533;1hBT&#65533;&#65533;qy{|&#65533;&#65533;Zl&#65533;2"2&#65533;<&#65533;A&#65533;q&#65533;N&#65533;&#65533;TE&#2027;&#65533;&#65533;*ZA~&#65533;&#65533;8&#65533;Q&#65533;C&#65533;h&#65533;P^&#65533;&#65533;!B,lqK]&#65533;&#65533;d&#65533;.T8&#65533;%&#65533;&#65533;O|K1&#65533;e&#824;6&#65533;;&#65533;l&#65533;&#65533;<&#65533;.f&#65533;&#65533;&#65533;f&#65533;&#65533;r&#65533;&#65533;&#65533;&#65533;P&#65533;ZP&#65533;TgF&#65533;&#65533;`&#65533;%&#65533;M&#65533;I"2&#65533;&#65533;@&#65533;F&#65533;V%6G&u&#65533;V&#65533;%,;&#65533;&#65533;=&#1272;7&#65533;y&#65533;&#65533;&#65533;&#65533;.&#65533;&#65533;	{&#65533;&#65533;nl&#65533;`O&#65533;&#447;&#65533;Qg&#65533;&#65533;&#65533;&#65533;0&#1328;G?&#65533;!&#1027;j@&#65533;:&#65533;&#65533;&#65533;Sm&#65533;4&#65533;p&#65533;&#65533;@&#939;&#65533;&#65533;&#65533;WCL_Dk_K&#65533;&#65533;&#141;&#65533;t&#65533;&#65533;
X&#65533;8&#212;7&#1041;oo&#65533;	&#65533;4&#65533;.&#65533;&#65533;&#65533;$&#65533;&#65533;M&#65533;[U&#65533;&#65533;	Vl&#65533;rS&#65533;D:&#65533;&#65533;&#65533;iL	=`(Z`Z,B
Hz &#65533;;!&#65533;&#65533;0&#65533;&#65533;\7i&#65533;#P_&#65533;8&#65533;&#65533;&#65533;;&#65533;&#65533;&#65533;&#65533;&#139;0#HBB&#65533;Q&#65533; &#65533;&#65533;&#65533;^f&#65533;b&#65533;&#709;fx&#65533;&#65533;s&#65533;_&#65533;&#65533;q&#65533;A%}I&#65533;&#65533;E&#65533;&#65533;&#201;0&#65533;h&#65533;tu&#65533;i&#65533;&#65533;,&#65533;&#65533;&#65533;Z&#65533;",x&#65533;{qi&#65533;&#65533;&#65533;&#65533;|&#65533;&#65533;Eg&#65533;L.r&#65533;&#65533;&#65533;L&#65533;l&#65533;&#65533;&#65533;/z6&#65533;&#65533;`&&#65533;/~m6&#65533;&#65533;&#65533;u2&#65533;&#65533;XZh&#65533;Q3&#65533;&#52746;&#65533;&#65533;&#65533;&#65533;&#65533;&#65533;.&#65533;|#;	&#65533;svQ&#65533;<&#65533;k&#65533;x&#65533;/&#65533;ph&#175;&#65533;n4ayFX&#178;'A=CC&#65533;&#65533;&#65533;5;&#65533;E&#65533;_DC]C&#65533;Q&#65533;>&#65533;ev&#65533;&#65533;?&#65533;L&#65533;Z&#65533;&#65533;sW&#65533; kB&#65533;Con&#65533;!&#65533;&` *&#65533;'&#65533;&#65533;IR&#65533;F&#65533;,v9ptg &#65533;&#65533;&#65533;&#65533;Rjm(&#65533;&#65533;&#65533;&#65533;&#65533;R(&#65533;&#65533;t&#65533;eYD`&#65533;Z0&#65533;&#65533;N&#65533;x)P
|"&#65533;ha&#65533;xP-p&#65533;$&#65533;LA&#65533;\&#65533;&#65533;|&#65533;eB
&#65533;&#65533;&#65533;&#65533; &#65533; &#65533; A&#1828;&#65533; ( @.&#65533;h&#65533;!p&#65533;&#65533;r!lA&#65533;jbr&#65533;&#65533;&#65533;b&#65533;$&#65533;&#65533;}(J&#65533;\&#65533;UT`&#65533;&#65533;g&#65533;j)	&#65533;.h&#65533;&#65533;&#65533;*&#65533;&#65533;&#65533;&#65533;	&#65533;&#65533;B&#65533;`*&#65533;8&#65533;&#65533;&#65533;&#65533;@2&#65533;&#65533;rJ&#65533;,H1&#65533;&#65533;	{f&#65533;&#65533;?H&#65533;\&#65533;wFm&#65533;f!&#65533;L&#65533;6`g&#65533;7+1&#65533;&#65533;k &#65533;)f&#65533;`&#65533;`&#65533;.&#65533;&#65533;L&&#65533;&#15560;&#65533;&#65533;&#65533;&#1035;@&#65533;&#65533;A7a&#65533;AaH &#65533;/=f&#65533;&#65533;(&#65533;Cg:BDMa&#65533;i&#65533;A&#65533;&#65533;&#65533;~&#65533;m&#1080;F7&#65533;B0$&#65533;^&#65533;&#65533;&#65533;&#65533;%F&#65533;&#65533;&#65533;V&#65533;6>&#65533;&#65533;&#65533;&#65533;F&#19782;KT&#65533;&#65533;l&#65533;&#65533;m*T L&#65533;o&#65533;&#65533;^&#65533;E &#65533;&#65533;I&#65533;m&#65533;'F&#65533;&#65533;~&#65533;k&#65533;A&#65533;&#65533;A&&#512;P&#65533;8 	&#65533;o&#65533;A&#65533;A`j&#65533;f&#65533;&#65533;8B(&#65533;&#65533;&#65533;6 &#65533;&#65533;&#65533;Paj&#65533;&#65533;&#65533;&#65533;L&#65533;&#65533;&#65533;&#65533;Rl&#65533;l&#65533;&#65533;~&#65533;&#65533;&#65533;&#65533;r&#65533;a&#65533;&#65533;&#65533;Md&#65533;Kr`r&#65533;*&#65533;&#65533;@&#65533;&#65533;&#65533;&#65533;Z&#804;UV&#65533;&#1754;&#65533;}&#65533;+0&#65533;pj	W&#65533;&#65533;]&#65533;&#65533;b&#65533;&#65533;&#65533;&#65533;~&#65533;	&#65533;&#65533;	&#65533;&#65533;Zp&#65533;&#65533;
&#65533;&#65533;@&#65533;6&#230;&#65533;&i2&#65533;/&+36&#65533;&#65533;C3&#65533;&#65533;#H&#65533;&#65533;!3&#65533;G&#65533;
6T&#65533;#&#65533;i4&#65533;&#65533;(C&#65533;2l&#65533;a&#1584;@>A;&#65533;&#65533;b&#65533;Lc&#65533;&#65533;&#65533;&#65533;,&#65533;&#65533;&#65533;&#65533;&#65533;&#65533;`B&#65533;&#65533;F&#65533;k&#65533;&#65533;&#65533;&#65533;&#65533;\&#65533;b&#65533;6M&#65533;&#65533;&#65533;&#1120;/'821&#65533;.&#65533;*D&#65533;&#65533;CC&#65533;B*$a&#65533;&#65533;Lq&#65533;&#65533;c3!&#65533;a!&#65533;aZ D&#1280;&#65533;^&#65533;k1nh&#65533;&#65533;biF&#65533;&#65533;F&#65533;j&#65533;T&#65533;tk&#65533;K&#65533;D&#40540;dq&#65533;Q&#65533;"-&#65533;b&#65533;&#65533;E&#1153;&#65533;&#65533;&#65533;z&#65533;JA&#65533;A@r&#65533;z@lAw&#65533;c.&#65533;:&#65533;&a<&#65533;&#65533;3&#65533;>&#65533;&&#65533;&#65533;6&#65533;&#65533;\&#65533;&#65533;&#65533;&#65533;H&#65533;?bff&#65533;&#65533;&#65533;&#65533;&#65533;&#65533;&#65533;+&#65533;&#65533;q@$`&#65533;4nb
&#65533;-&#65533;'U6A&#65533;(J&#65533;0&#65533;E&#65533;)|)r
&#65533;E&#65533;Sn&#65533;\&#65533;&#65533;&#65533;&#65533;	~e&#65533;&#65533;&#65533;.$a&#65533;!Z^j/&#65533;&#65533;Zd&#65533;&#65533;&#65533;&#65533;(m
)&#65533;r&#65533;<K02&#65533;(iT`B#f8a&#65533;&#65533;&#65533;5Tc&#810;&#65533;fF4&#65533;0&#65533;&#65533;B&#65533;&#65533;&#65533;C&#65533;7<A&#65533;"iO,&#65533;c&#1810;?&#65533;.L&#65533;&#65533;&#836;&#15284;&#65533;&#65533;j<&#65533;&#65533;&#65533;0k&#65533;2&#65533;C&#65533;&#65533;&#65533;<&#65533;&#65533;&#65533;2&#65533;&#976;&#65533;N&#448;$&#65533;&#65533;&#65533;&#65533;FQ&#65533;&#65533;&#65533;Qg-b&#65533;&#65533;&#65533;@&#65533;R1Ub&#65533;6nb]&#65533;&#65533;~/nj&#65533;T&#65533;&#65533;&#65533;&#65533;T&#65533;X&#65533;&#65533;&#513;&#65533;6!e&#65533;bi&#1696;&#65533;~*&#65533;&#65533;&#65533;&#65533;/&#65533;b)"&#65533;&#65533;&#65533;IY&#65533;E|aW&#65533;A&#65533;@&#65533;&#65533;sz&#65533; A(q&#65533;:S!&#65533;!9&#65533; &#65533;&#65533;&#65533;&#65533;&#65533;@&#65533;jH&#65533;&#65533;+&#65533;&#65533;&#65533;&#65533;8@&#65533;&#65533;@fB&#65533;r&#65533;@ &#65533;&#65533;@!b&#65533;j&#65533;t&#65533;sA&#65533;&#65533;6&#65533;&Hn0&#65533;r&#65533;&#65533;bE)~&#65533;&#65533;V&#65533;V&#1927;&#65533;n&#65533;&#65533;:&#65533;C	&#65533;&#65533;&#65533;XX&#65533;D&#65533;&#65533;~PT~LZ&#65533;/&#65533;Z&#65533;&#65533;+st&#65533;h4@&#65533;&#65533;@.&#65533;&#65533;&#65533;
jn&#65533;F.&#65533;.q7&#65533;.&#65533;`&#65533;r`f&#65533;&#65533;R02&#65533;&#65533;2a&#65533;&#65533;4l&#65533;&#65533;g&#65533;&#65533;&#65533;n&#65533;-/f&#65533;*L5&#65533;&#65533;&#65533;&#65533;&#65533;o&#65533;&#65533;t7&#65533;T^"&#65533;&#65533;>&#65533;a*&#715;&#65533;h&#65533;&#65533;&#65533;&#65533;&#65533;
&#65533;X&#65533;B"&#65533;&#65533;&#65533;C48/0&#593;&#65533;Rj333&#993;3?s3_&#65533;pw6&#65533;&#65533;&#65533;P&#65533;&#65533;H&#65533;T&#65533;&#65533;&#65533;g&#65533;&#65533;p&#65533;&#65533;&#65533;&#65533;~&#65533;rSmr5I$&#65533;H&#65533;&#65533;a*&#65533;q&#65533;h&#65533;&#65533;&#65533;&#65533;e&#65533;&#65533;&#65533;gW|&#65533;~@&#65533;da&#65533;&#65533;0F&#65533;!&#65533;a`&#65533; &#65533;R&#65533;	&#65533;&#1709;Z&#65533;&#285;&#65533;k~A&#65533;&#65533;&#65533;&#65533;&#65533;&#65533;Q&#65533;&#65533;lt&#65533;:&#65533;aV&#65533;!A&#65533; &#65533;x&#65533;&#65533;G$!(&#65533;&#65533;&#65533;- ~&#38352;D&#65533;$&#65533;WV&#65533;&#65533;`H&#65533;C=&}%X&#65533;&#65533;H&#65533;	&#513;qr&#65533;&#65533;&#65533;B &#65533;ht@f&#65533;&#65533;&#65533;,C&#65533;i&#65533;R\&#65533;0&#65533;FN&#65533;~!N&#65533;LI&#65533;tgD&#65533;ah4&#1244;&#65533;80D&#65533;&#65533;*l,)&#689;&#65533;F&#65533;&#65533;&#65533;b`#k&#65533;e&#65533;&#65533;B,&#65533;S&#65533;FN2&#65533;&#65533;
&#65533;N}&#65533;&#65533;D@&#65533;&#65533;Jh&#65533;#&#65533;&#65533;0&#65533;&#65533;&#65533;r&#65533; Y&#65533;&#65533;&#65533;&#65533;Do&#771;&#65533;
R&#65533;?&#65533;&#65533;B&#65533;o&#65533;&#65533;6S&#65533;%&#65533;7&#65533;/5&#65533;&#65533;&#65533;I&#65533;&#65533;P3t&#65533;G>&#65533;&#65533;j&#1142;&#65533;&#65533;&#65533;|&#65533;o@I&#65533;2W|ql%F&#65533;&#65533;p~SVP&#65533;&#65533;a$!{&#65533;&#65533;&#65533;&#65533;X&#65533;&#65533;&#65533;zb&#65533;&#65533;&#65533;n&#65533;&#1577;&#65533;&#65533;-&#65533;&#65533;&#65533;&#65533;&#65533;&#65533;W>&#65533;-&#65533;`W&#65533;&#65533;!S&#65533;&#65533;&#65533;D&#65533;J&#65533;Wf.R&#65533;&#65533;uH>&#65533;aR!&#65533;uY&#65533;7&#65533;x&#65533;*LU&#65533;b}&#65533;&#65533;U&#65533;&#65533;)L&#65533;&#65533;&#65533;&#65533;)&#65533;&#65533;0&#1280;]&#65533;ckPW\,,&#65533;m&#65533;-V&#65533;+&#65533;n+P&#65533;&#65533;!	j&#65533;&#65533;&#65533;i*Q@
:&#65533;*&#65533;&#65533;&#65533;f&#65533;1EkL8Z&#65533;bH&#65533;l&#65533;&#65533;PHc&#65533;H&#65533;X&#65533;&#65533;&#65533;;&#65533;U&#65533;?&#65533;8!a>A9&#65533;&#226;&#65533;&#65533;_`c&#532;&#65533;(&#65533;&#65533;&#65533;P&#65533;tx`^&#1846;&#65533;&#65533;&#65533;A~!;&#65533;a&#65533;&#65533;&#65533;&#65533;&#65533;>&#65533;&#952;B&#65533;&#65533;iB6&#65533;&#65533;&#65533;i&#65533;v&#65533;Dq8P1&#65533;>s&#65533;&#65533;&#65533;&#65533;&#65533;&#65533;&#65533;&#65533;>&#65533;&#65533;&#65533;4?&#65533;"&#65533;m&#65533;&#65533;T`p*&#65533;nqF &#1655;E*@
&#65533;&#65533;&#65533;&#65533;b&#65533;tQ&#65533;R&#65533;&#65533;&#65533;&#65533;&#65533;SX&#65533;!&#147;&#65533;(X&#65533;<`&#65533;\&#65533;5&#65533;B%&<&#65533;&#65533;&#65533;	&#65533;&#65533; &#65533;&#5527;I$&#65533;	&#1153;-&#65533;qW&#65533;&#65533;(`&#65533;&#65533;5&#65533;&#65533;&#65533;:&#477;fa!K&#65533;&#1527;YO&#65533;Wxp&#65533;~&#65533;Mn|&#65533;&#65533;b&#65533;1X&#65533;&#65533;V&#65533;&#65533;B!'~P&#65533;c&#65533;3&#65533;!&#65533;&#65533;Zl&#65533;|.&#65533;y+`j&#65533;&#65533;aZ&#65533;&#65533;&#65533;&#65533;&#65533;&#65533;+d&#65533;T&#892;5&#1568;{#i&#65533;0&#65533;&#65533;=H`&#65533;L&#65533;&#65533;	x&#65533;&#65533;5&#65533;E&#65533;l&#65533;I&#65533;&#65533;A&#65533;&#65533;&#65533;&#65533;&#65533;4&#65533;iwh&#65533;&#65533;&#65533;&#65533;%&#357;F&#65533;&#65533;&#65533;A&#1066;&#65533;&#65533;O&#65533;&#65533;&#65533;JM&#65533;&#65533;1&#65533;&#65533;l&#65533;O?N&#65533;a&#65533;&#65533;&#65533;&#65533;&#65533;#;2&#65533;&#65533;&#65533;&#65533;&#65533;&#65533;&#228;c&#65533;R%&#65533;&#65533;&#65533;p&#65533;%_&#65533; &#65533;x&#65533;A&#65533;F&#65533;X&#65533;C^Ku-&#65533;R&#65533;GDIn2&#65533;&#65533;9&#65533;E&#65533;&#65533;&#65533;cdI^&#65533;&#65533;&#65533;m&#65533;'&#65533;6&#65533;&#65533;	&#65533;&#65533;&#65533;i&#65533;&#65533;`YY&#65533;&#65533;&#65533;&#65533;P&#65533;a`4`&#65533;&#65533;&#65533;&#65533;&#65533;(!&#65533;:&#65533;
&#65533;i(&#1154;&#65533;a&#65533;l&#65533;r&#65533;&#65533;&#65533;@&#65533;&#65533;q&#65533;&#65533;(P&#65533;&#65533;mY>&#65533;&#65533;&#65533;&#65533;%j&#65533;Y&#65533;5&#65533;y&#65533;-(&#65533;V(&#65533;6,&#65533;D&#65533;&#65533;&#65533;&#65533;#*&#65533;&#65533;")&#65533;&#65533;&#733;du1h&#65533;_&#1152;&#65533;X&#65533;<TW&#65533;bW&#65533;&#65533;&#65533;S&#65533;l&#65533;FG&#65533;&#65533;&#65533;M8j&#65533;(C&#65533;&#65533;4&#65533;&#65533;&#65533;+&#65533;l&#65533;&#65533;&#65533;&#65533;&#65533;s&#65533;
&#65533;&;B&#65533;&#65533;u&#65533;B&#65533;&#65533;>&#65533;&#65533;4&#65533;v#&#906;x<&#1871;h&#65533;;&#65533;i&#65533;&#65533;&#65533;l&#65533;u&#65533;m>>&#65533; &#65533;D&#65533;j&#65533;&#65533;j&#65533;&#65533;&#1398;&#65533;&#65533;&#65533;4<&#65533;&#840;z&#65533;,&#65533;&#65533;B`&#65533;&#65533;qW&#65533;eC&#65533;&#65533;&#65533;?&#65533;3n&#65533;&#65533;&#65533;DD&#65533;H&#65533;&#65533;&#65533;aY&#65533;*&#65533;&#65533;&#65533;t&#65533;&#65533;0`&#65533;&#65533;&#65533;Tn&#65533;btE&#599;&#65533;&#65533;&#65533;~*&#65533;&#65533;&#65533;h&#65533;&#65533;&#65533;&#65533;`&#65533;&#65533;&#641;&#65533;3&#65533;]&#65533;"2N,@&#65533;&#65533;&#65533;Z&#65533;W&#65533;\8@F&#65533;&#65533;&#65533;&#65533;&#65533;&#65533;&#65533;&#65533;&#65533;&#65533;fa&#65533;u&#65533;b&#65533;&#65533;&#1896;~&#65533;&#65533;|b&#65533;7]&#65533;l&#65533;7)n^B&#65533;&#65533;$U&#65533;&#65533;&#65533;&#65533;3&#65533;&#65533;&#65533;;&#65533;&#65533;&#65533;+&#65533;&#65533;L&#65533;&#65533;a&#65533;&&#65533;B&#32856;&#65533;&#65533;&#65533;;&#65533;
&#65533;f&#65533;B>?&#65533;#3&#65533;&#65533;A&#65533;&#65533;yC&#65533;\&#65533;&#65533;[c&#65533;iGe&#65533;&#65533;?&#65533;&#65533;EZ&#65533;&#65533;&#65533;-&#65533;B&#65533;4&#65533;&#1036;&#65533;?&#65533;v&#65533;&#65533;&#65533;&#65533;E5~J#&#65533;,l&#65533;X. &#65533;&#65533;6&#65533;&#65533;&#65533;8&#65533;m&#65533;x&#65533;&#65533;w&#65533;&#65533;c&#65533;&#65533;N&#65533;H&#65533;&#65533;
lN&#65533;S&#65533;n&#65533;&#65533;&#65533;&#65533;&#65533;n&#65533;&#65533;'5&#65533;&#65533;&#65533;x&#65533;5!4&#65533;z&#65533;&#65533;&#65533;\&#65533; Yp&#65533;(A&#65533;j&#65533;q&#65533;Az*&#65533;(a&#65533;U&#65533;&#65533;X&#65533;Yh&#65533;QN=
`*BcX&#65533;d&#65533;&#65533;M*nB&#65533;&#65533;%"&#65533;&#65533;t&#65533;&&#65533;&#65533;&#65533;d&#65533;&#65533;C&#65533;&#65533;&#1046;j&#65533;4^&#65533;h&#65533;T&#65533;&#65533;&#65533;B&#65533;.&#43117;&#65533;&#65533;&#65533;YZ&`&#65533;&#65533;Y&#65533;|&#65533;qV"&#65533;&#65533;4&#65533;4&#65533;&#65533;&#65533;R&#65533;&#65533;&#65533;1\L&#65533;%AF	&#65533;&#65533;kj&#65533;&#65533;&#65533;M&#65533;8&#65533;&#65533;
H&#65533;6a&#65533;&#65533;&#65533;&#65533;&L&#65533;6&#65533;:&#65533;
&#65533;&#65533;]&#65533;1&#260; {&#65533;K$&#65533;&#65533;&#65533;[&#65533;&#65533;&#65533;x&#65533;A&#65533;D5I&#65533;r&#65533;&#65533;4&#65533;&#561;a&#1031;9A&#65533;&#65533;C&#65533;$5$&#65533;=&#1255;L&#65533;&#65533;&#65533;&#65533;<&#65533;&#65533;V&#65533;X&#65533;&#65533;&#65533;&#65533;&#65533;"&#65533;&#65533;&#65533;&#65533;&#65533;&#65533;v&#65533;>&#65533;&#65533;T&#65533;Z&#65533;&#65533;&#65533;@$&#65533;1&#65533;&#65533;#&#65533; &#65533;&#65533; 2&#65533;&#65533;&#65533;J8&#65533; &#65533; &#65533;&#65533;&#453;Z&#65533;&#65533;&#65533;hQ&#65533;9X&#65533;EZha&#65533;*&#65533;t&#65533;&#65533;v"&#65533;&#65533;&#65533;&#65533;&#65533;^&#65533;&#65533;	@0d&#65533;DY$'&#65533;@&#65533;	h4&#39187;B:&#65533;&#65533;1&#65533;&#65533;	,&#1057;&#65533;&#65533;Q&#65533;,p&#65533;&#65533;\&#65533;&#65533;&#65533;&#65533;2H0&#65533;~&#65533;&#65533;&#65533;t&#65533;ig S&#65533;b&#65533;&#65533;&#65533;&#65533;&#65533;&#65533;&#65533;v&2!pB%:QE9&#65533;&#65533;"&#65533;&#65533;&#65533;
&#65533;@&#65533;&#65533;&#65533;&#65533;&#65533;&#65533;\
&#65533;Q`&#65533;&#65533;L&#65533;.&#65533;:*&#65533;R&#65533;.&#65533;&#65533;&#65533;D:&#65533;	&#65533;&#65533;S&#65533;`Kg&#65533;&#65533;&#65533;&#65533;!pPQ&#65533;&#65533;&#65533;@&#65533;iP&#65533;b ( (FDBK &#65533;(B8(&#65533;&#65533;&#65533;dAr&#65533;0L.fI&#65533;IX&#65533;&#65533;X&#65533;	Qb&#65533;2L&#65533;&#65533;4Na&#65533;&#65533;1&#65533;]U&#65533;&#65533;&#65533;I&#65533;&#65533;&#1354;&#65533;i&#65533;&#65533;&#65533;i1&#65533;6L('A&#65533;&#65533;&#65533;&#65533;o&#65533;g	r&#65533;<&#65533;&#65533;oNH&#65533;N8q&#65533;s&#65533;q@&#65533;`&#65533;}&#1809;x&#2005;&#65533;&#65533;&#65533;&#65533;&#65533;w/&#65533;	.0&#65533;&#65533;&#65533;mw&#65533;'&#65533;&#65533;2&#65533;&#65533;&#65533;&#65533;&#65533;&#65533;$&#65533;&#65533;&#65533;x&#65533;&#65533;&#65533;<&#65533;`&#65533;X_&#65533;&#65533;&#65533;1&#65533;!&#65533;&#65533;&#65533;H&#65533;&#65533;`&#65533;h&#65533;
 &#65533;&#65533;&#65533;#&#65533;&#65533;d"&#65533;U'&#65533;&#161;&#65533;&#65533;, B&#65533;@&#65533;7&#65533;Ce&#65533;L&#65533;&#65533;7&#65533;c8&#65533;&#65533;Xr&#34883;.&#65533;a&K&#65533;&#65533;&#65533;&#65533;&#65533;9.g&#65533;v.2&#30560;&#1160;.&#65533;&#65533;&#65533;&#65533;&#65533;&#65533;&#65533;& s&#65533;bh	%t=&#65533;n&#65533;-&#65533;PAK&#65533;&#65533;$RI&e4&#65533;&#65533;&#65533;2&#65533;J+&#65533;:&#65533;K&#65533;&#65533;*[i&#65533;&#65533;&#65533;%&#65533;&#65533;F&#65533;4E&#65533;&#65533;&#65533;&#65533;M&#65533;&#65533;I&#65533;"&#65533;^&#65533;&#65533;J*&#65533;&#272;o&#65533;&#65533;J&#65533;4&#65533;"&#65533;H&#65533;&#244;&#65533;&#65533;&#65533;&#65533;A&#65533;&#65533;F @.r&#65533;o\&#65533;&#65533;P&#65533;0$P&#65533;\&#65533;gMb&#65533;2P&#65533;&#65533;ji
4&#65533;&#65533;4&#65533;3NA&#302;&#65533;&#65533;&#65533;`6&#65533;MR6=L&#65533;d&#65533;
&#65533;&#156;&#65533;&#65533;&#65533;&#65533;&#65533;&#65533;S&#65533;&#65533;1&#65533;Cb&#65533;&#1560;&#65533;&#65533;&#65533;Pa&#65533;&#1158;#Z&#65533;D&&#65533;Lf&#65533;&#65533;&#65533;*<&#65533;3&#65533;&#1832;I?&#65533;&#65533;21&#65533;U&#65533;&#65533;hH&#65533;&#65533;b&#65533;&#65533;&#65533;dQk&#598828;V&#65533;.MhC&#65533;&#1031;2&#65533;hD.&#1154;\4&#65533;<&#65533;"F[K#V&#65533;&#65533;U&#65533;&#65533;Idr&#258;2&#65533;	X&#65533;G&#65533;$'&#1663;Hn &#65533;\`8LR&#65533;I&#65533;+\&:d&#65533;-a  *&#65533;&#65533;&#65533;1M&#65533;4&#65533;&#65533;&#65533;&#65533;&#65533;&#1129;Ov&#65533;S&#65533;&#65533;&#65533;&&#1285;&#65533;N&#65533;&#65533;q&#65533;5&#65533;(&#65533;&#65533;Q&#65533;&#65533;nw&#65533;B&#65533;X&#65533;*&#65533;?pI&#65533;G&#65533;]&#65533;&#65533;&#65533;&#65533;&#65533;&#65533;f&#65533;Q&#65533;*&&#1540;%&#65533;&#65533;'&#65533;z&#65533;&#65533;8&#65533;b+XX_&#65533;&#65533;&#65533;!&#65533;aH+d&#65533;5(F1	&#65533;,&#65533;&#65533;h&#65533;!Q&#65533;E(&#65533;&#65533;&#65533;a&#65533;)1`J$&#65533;F&#65533;&#65533;(&#65533;&#65533;0-z&#65533;&#65533;qA&#65533;0&#65533;)c&#65533;&#65533;&#65533;&#65533;5&#65533;&#65533;)&#65533;&#65533;LO,&#65533;<e0@"LC&#65533;&#65533;$a&#65533;&#65533;&#65533;u&#65533;&#1289;I&#65533;	&#65533;!S&#65533;&#65533;&#201;	&#65533;	&#65533;5F&#65533;c&#65533;L&#65533;&#65533;&#1614;&#1050;&#65533;&#65533;&#65533;f&#65533;&#65533;` &#65533;@&#65533;@y0&#65533;&#65533;&#65533;1i"j'E#]mB~e&#65533;&#65533;,&#65533;&#65533;m&#65533;Ar&#1296;&#65533;Fd&#65533;=&#65533;-E&#65533;&#65533;&#65533;7.7&#553;	R;H&#65533;&#532;!EJ&#65533;>&#65533;X&#65533;|4&#65533;&#65533;&#65533;H'H&#65533;&#65533;&#65533;&#1930;G*&#588;&#65533;`j&#65533;V&#65533;<NJ&#65533;&#65533;&#65533;4&#65533;@G&#65533;&#65533;&#65533;}<&#65533;[&#65533;Pz&#65533;e&#65533;vi&#65533;&#65533;&#65533;6s#&#65533;<&#65533;&#65533;&#65533;&#1070;!&#65533;&#65533;&#65533;8&#65533;p&#65533;&#65533; P&#65533;&#65533;/&#65533;&#65533;&#290;`c&#65533;&#65533;%&#65533;&#65533;&#65533;&#65533;&#65533;&#65533;2&#65533;(F&#65533;&#65533;Q,c&#65533;y&#65533;&#65533;&#65533;&#65533;&#65533;:&#65533;m`}m &#65533;&#65533;C&#65533;&#65533;&#65533;&#65533;&#65533;2&#65533;7&#65533;4x&#65533;&#65533;&#65533;&#65533;p&#65533;&#65533;B&#65533;&#65533;N!Z,&#65533;&#65533;&#65533; &#65533;(T&#65533;&#65533;5xa&&#65533;&A&#65533;&#65533;&#65533;&#65533;&#65533;&#65533;Lgr:O~A&#65533;^j&#65533;7&#65533;&#1436;&#65533;&#65533;&#65533;&#65533;&#65533;&#65533;&#65533;&#65533;&#65533;H,b{2&#65533;*UI'9M&#65533;d&#65533;aeD&#65533;
#&#65533;&#65533;&#65533;&#65533;&#65533;&#65533;U<hv&#65533;y&#65533;3&#65533;&#65533;&#1895;&#65533;T&#65533;&#65533;X&#65533;&#65533;&#379;&#65533;&#65533;&#65533;W!&#65533;	&#65533;&#65533;F
&#65533;&#65533;B&#65533;&#65533;&#65533;A&#65533;&#65533;&#65533;&#65533;&#65533;&#65533;&#65533;h&#65533;&#65533;&#65533;"&#65533;v&#65533;&#65533;,&#3203;mP&#65533; .pDJmj&#65533;&#65533;I&#65533;&#65533;Vos&#65533;&#1246;D&#65533;8&#65533;L&#65533;U&#65533;&#65533; $&#65533;&#65533;&#65533;q&#65533;&#65533;&#65533;&#65533;&#65533;&#65533;~&#65533;Nr&#65533;rAWKE&#65533;&#65533;&#65533;t7&#1027;B&#65533;6P&#65533;&#65533;1L&#65533;&#65533;&#65533;.8&#65533;&#65533;&#65533;s#&#65533;J9Tp&#65533;O&#65533;&#65533;y4&#65533;&#65533;f&#65533;&#65533;`b&#65533;&#65533;&#65533;&#65533;BD&#65533;S{&#65533;z
e8&#65533;&#65533;$ V&#65533; &#65533;&#65533;Hb)I&#65533;-L|>e&#65533; &#65533;
0&#65533;#K&#1764;&#65533;&#322; &#65533;&#65533;)ZQ&#65533;&#65533;@&#65533;XZ&#65533;	&#65533;7&#65533;&#65533;&#65533;U&#65533;&#65533;Ps]&&#65533;&#65533;&#65533;&#1428;(&#65533;&#65533;&#65533;:&#65533;}&#65533;&#65533;&#65533;*z&#65533;C&#65533;&&#1114;&#65533;&#65533;F&#65533;F&#65533;	~&#65533;&#65533;&#65533;cV&#65533;&#65533;%&#65533;&#65533;&#65533;N9&#257;N&#65533;&#65533;&#65533;&#65533;:&#65533;W'kx&#65533;&#65533;&#65533;K&#65533;&#65533;e&#65533;&#65533;&#65533;&#65533;&#65533;&#65533;&#65533;;&#65533;G&#65533;&#65533;&#65533;&#244;&#65533;&#65533;&#65533;&#65533;z&#65533;_&#65533;6&#65533;EJ&#65533;A&#65533;-&#65533;>&#65533;&#65533;DHDh&#65533;&#65533;G-&#65533;&#65533;z%pw&#65533;&#65533;0o&#65533;&#65533;&#65533;-D&#65533;&#65533;r&#65533;&#65533;&#1990;&#65533;&#65533;&#65533;&#65533;$\}&#65533;&#65533;`R>.&#65533;&#65533;@&#65533;&#65533;&#65533;A&#65533;&#65533;G&#65533;a&#65533;[l	N&#65533;h&#65533;&#65533;Tl^&#65533;~&#65533;&#65533;&#65533;&#65533;=&#65533;&#65533;`zB&#65533;&#65533;A&#65533;9&#65533;&#65533;&#1198;&#65533;eH&#629;1&#65533;&#65533;&#65533;&#65533;@;R&#65533;#^2
@m&#65533;&#65533;b&#65533;Ah&#65533;;&#1716;&#65533;&#65533;=&#65533;pp=y&#65533;VI&#65533;L:v&#65533;`&#65533;&#65533;&#65533;rJjC&#65533;$&#65533;p?&#65533;&#65533;"&#65533;%&#65533;I.&#65533;&#736;&#65533;&#65533;&#65533;
&#65533;@&#65533;&#65533;T 8p`_&#65533;?2&#65533;Q4&#65533;&#65533;/w0&#65533;N&#65533;&#65533;&#65533;&#65533;c	&#65533;B,$T;&#65533;&#65533;	(&#65533;&#65533;0&#65533;!C?&#65533;&#65533;&#65533;0M%xQKG&#65533;1&#65533;YEU$&#65533;D&#65533;&#65533;&#1584;h"4b%f&#65533;" T&#65533;8#lE"4Z&#65533;!&#65533;@
&#65533;FI&#65533;4&#65533;4i&#65533;	&#65533;&#65533;x&#65533;&#65533;x~V&#65533;_&#65533;!DS&!&#65533;p&&#65533;G-&#65533;Q&#65533; g&#65533;&#65533;&#65533;	&#65533;&#65533;!&#65533;#}&#65533;:&#65533;tp'X&#65533;&#65533;H&#65533;&#65533;h&#65533;p&#65533;&#65533;f$V&#65533;&#65533;$&#65533;&#65533;d&#65533;{Ss?B7'0"Kg&#65533;&#65533;&#65533;&#65533;&#65533;%&#65533;&#65533;g&#65533;%|&#65533;&#65533;%&#65533;wK&#65533;&#65533;&&#65533;&#65533;\&#65533;'&#65533;&#65533;[&#65533; &#65533;f&#65533;';&#65533;4;&#65533;M-a"qm&#65533;&#65533; ;)&#65533;	Q&#65533;&#65533;&#65533;}-&#65533;8&#65533;4&#65533;&#65533;H=&#65533;(&#65533;/&#65533;&#65533;N&#65533;5+&#65533;&#65533;&#65533;&#65533;b&#65533;	=0v&#65533;&#65533; O &#65533;H&#65533;&#672;&#65533;Q&#65533;&#65533;%78nT&#65533;&#65533;&#65533;&#65533;&#65533;&#65533;`&#65533;&#65533;
5&#65533;E&#65533;&#65533;@
&#65533; &#65533;&#65533;&#65533;bc/t&#65533;/&#65533;&#65533;&#65533;4&#65533;r&#65533;&#65533;S&#65533;4s&#65533;&#65533;0&#65533;1d;&#65533;&#65533;&#65533;&#65533;&#65533;A&#65533;4&#65533;&#65533;A	&#65533;T8&#65533;@8&#65533;OWL&#65533;^fUA&#65533;1&#65533;aEt2(&#65533;&#65533;#W&#65533;&#65533;B&#1825;&#65533;&#65533;`r&#65533;x&#65533;_Z&#65533;"iVh&#65533;p&#65533;j&#65533;4Fc"M&#65533;PR#&#65533;%wRwe&#65533;!DG&#65533;8&#65533;&#65533;&#65533;f&#65533;","&#65533;&#65533;6&#65533; &#65533;&#65533;x&#65533;WvG&#65533;&#65533;&#65533;&#65533;0&#65533;&#65533;%&#65533;0?&#65533;&#65533; a27&#65533;&#65533;j&#65533;y&#65533;&#65533;o&#65533;!x&#65533;x&#65533;I$&#65533;4&#65533;&#65533;8&#65533;!&#65533;g#K"&#65533;&#65533;K&#65533;&#65533;&#65533;&#65533;&l&#65533;6l&#65533;g&#65533;&#65533;f&#65533;5&#65533;&#65533;
&#65533;&#65533;|&#65533;";&#65533;&#65533;&#65533;V&#1622;,&#65533;&#65533;w&#65533;&#65533;&#65533;RP&#65533;&#65533;E&#65533;&#65533;*&#65533;&#65533;--!&#65533;@&#65533;&#65533;*z1o8@/&#65533;d+&#65533;&#65533;&#65533;=&#65533;f5&#65533;i&#65533;c#t3&#208;&#65533;&#65533;D&#65533;i&#65533;7&#65533;IH&#65533;&#65533;&#65533;&#65533;&#65533;I`?&#65533;&#65533;0?rrqA,&#65533;&#65533;d/&#65533;&#65533;+;&#65533;&#65533;p0=&#65533;&#65533;A&#65533;	&#65533;&#65533;s&#65533;&#65533;:&#65533;,&#65533;I&#65533;d&#65533;&#1170;?&#65533;t&#65533;>9Tpu&#65533;0&#65533;&#65533;1 &#65533;e\&2$&#65533;U&#65533;2&#65533;X7VT&#65533;&#65533;d&#65533;	P&#65533;3s&#65533;&#65533;a7&#65533;L&#65533;6hxW&#65533;&#65533;&#65533;&#65533;IO4w75&#65533;&#65533;X&#65533;X&#65533;&#65533;{D&#65533;&#65533;&#65533;&#65533;h&#65533;&#65533;GV:&#65533;&#65533;#&#65533;&#65533;6o&#65533; &#65533;p#&#65533;&#65533;%v&#65533;%2&#65533;&#65533;\{&#65533;x&#65533;5Zp&#65533;&#65533;j&#65533;&#65533;I&#65533;W_&#65533;[&#65533;&#65533;v@&#65533;&#65533;7.`7~@K&#65533;&#65533;&#65533;[&#65533;#&#65533;&#65533;z&#65533;&#65533;k&#65533;wK&#65533;&#65533;&&#65533;&#65533;&#65533;&#65533;[&#65533;&#65533;5r&#65533;&#65533;&#65533;1&#65533;$;&#871;&#65533;&#1421;&#65533;Eq)&#65533;u;?@&#65533;&#65533;&#65533;^&#65533;&#65533;	&#65533;S8hN -!+&#65533;&#65533;x&#65533;`=1@&#65533;=O&#65533;&#65533;&#65533;p&#65533;&#65533;&#65533;AHT &#65533;&#65533;U&#65533;M&#65533;U&#65533;@&#65533;&#65533;yp &#65533;P }&#1216;McA9&#65533;
&#65533;$&#65533;&#688;&#65533;MAm&#1055;c&#65533;&#65533;@c&#192;&#65533;2B7s&#65533;&#65533;cDT&#65533;&#65533;&#65533;p28TB&#65533;N,&#65533;&#65533;.&#65533;d&#65533;7&#65533;&#65533;A&#65533;4&#65533;&#65533;Q&#65533;&#65533;&#65533;UG&#65533;&#65533;&#65533;\&#65533;1,*&#65533;&#65533;&#65533;Wg&#65533;2zuBZ4&#65533;&#65533;z&#65533;&#65533;D6&#65533;&#65533;f&#65533;&#65533;&#65533;&#65533;k z&#65533;&#65533;Wa95qG5LJw&#65533;p&#65533;Xy#x*&#65533;6&#65533;U&#65533;YJY&#65533;&#65533;xr&#65533;5Jk&#65533;w2&#65533;&#65533;Py&#65533;)&#65533;<&#65533;-=&#65533;$&#65533;&#65533;IYr{&#65533;Vk&#65533;D[.&#65533;I]&#65533;v&#65533;&#65533;#{q#&#65533;&#65533;v&#65533;n&#65533;[&#65533;&#65533;k&#65533;|&#65533;&#65533;9&#65533;&#65533;&#65533;Ush&#65533;)&#65533;;&#65533;b]&#65533;4&#65533;&#268;&#65533;B;&#65533;&#65533;)&#65533;y&#65533;&#65533;&#65533;&#65533;}&#65533;&#65533;0&#65533;&#65533;&#65533;d1&#65533;&#65533;&#65533;T=&#65533;&#65533;&#65533;&0&#65533;
&#44546;&#65533;&#65533;I&#65533;&#65533;&#65533;~b&#1452;&#65533;0&#65533;"&#65533;&#65533;d&#65533;&#65533;&#65533;w&#65533;&#143;&#65533;&#65533;
P.&#65533;&#65533;&#65533;S &#65533;3^`&#65533;&#65533;+Iyc&#65533;&#65533;	&#65533;&#65533;&#65533;&#65533;*&#65533;A&#65533;&#65533;&#65533;j&#65533;&#731;B&#65533;&#65533;**&#65533;@&#65533;t3it&#65533;&#65533;&#65533;&#65533;UX&#65533;&#65533;&#65533;&#1755;&#65533;\&#65533;&#65533;Ff&#1696;D1Z&#65533;-&#65533;&#65533;Zi&#65533;f&#65533;X&#65533;ip3U&#65533;'FA&#65533;
&#65533;&#65533;Zo&#65533; &#65533;&#65533;!0&#65533;FUc5B;hC&#65533; &#65533;&#65533;p&#65533;&#65533;&#65533;&#65533;"s	 Y&#65533;&#65533;7Ssw&#65533; dw^s!&#65533;&#65533;&#65533;4&#65533;&#65533;99&#65533;&#1030;B7o&#65533;'rc&#65533;{&#65533;&#65533;&#65533;t&#65533;dJ&#65533;&#65533;&#65533;[P&#65533;9o&#65533;&#65533;&#65533;&#65533;q&#65533;5&#65533;&#65533;9n&#65533;&#65533;D&#65533;&#65533;d:&#65533;&#65533;	&#65533;&#65533;l&#65533;T&#65533;T;&#65533;&#65533;]&#1976;n&#65533;tM&#65533;&#65533;0<&#65533;'&#65533;p)*&#65533;0P&#65533;&#65533;&#441;*2&#65533;&#65533;	&#65533;"OPG&#65533;Q&#65533;&#65533;"f&#65533;&#65533;&#65533;o&#65533;&#65533;&#65533;y&#65533;p&#65533;&#65533;&#65533;
0	e7&#65533;9@c&#65533;3&#881;&#65533;&#65533;&#65533;&#65533;

m&#65533;w@c&#65533;&#65533;&#65533;&#65533;1&#65533;A&#65533;&#65533;=&#65533;/<5*:!=Eao&#65533;;THV1&#65533;&#65533;.QC*&#65533;&#65533;1E&#65533;eW6.O&:$$&#65533;eT&#65533;&#1441;&#65533;&#65533;&#65533;&#65533;u0*&#65533;&#65533;P&#65533;i&#65533;fz&#65533;&#65533;8&#65533;0SgjF"&#65533;c &#65533;Z&#65533;&#65533;7&#65533;&#65533;5&#65533;w&#65533;&#65533;@E&#65533;&#65533;&#65533;&#65533;LxB&#65533;wI&#65533;5rw&#65533;&ZpwhB&#65533;F&#65533;&#65533;p&#65533;!&#65533;A6]&#65533;[&#65533;&#65533;56b [k&#65533;&#65533;&#65533;x&#65533;y4L{'`R&#65533;l&#65533;&#65533;[2&#65533;?|! &#65533;rd&sk&&#65533;&#65533;D&#65533;PL&#65533;&#65533;L&#65533;&#65533;}&#65533;&#65533;&#65533;m#&#65533;&#65533;&#65533;&#65533;p&#65533;&#65533;&#65533;7C&#65533;N&#473;&#65533;.&#65533;0&#65533;D&#65533;&#65533;
&#65533;&#65533;&#65533;&#65533;_&#65533;=&#65533;Z&#65533; &#65533;&#65533;L&#65533;&#65533;K&#65533;&#65533;@-&#65533;&#65533;=&#65533;k&#65533;(&#65533;C&#65533;>A&#1251;&#65533;p&#65533;c&#65533;&#65533;&#65533;&X/.&#65533;&#273;#&#65533;E1s&#65533;p&#65533;k&#65533;(&#65533;s&#65533;1d&#65533;&#65533;B&#65533;&#65533;&#65533;&#65533;OX%&#65533;&#65533;&#65533;U&#65533;&#65533;#u!C&#65533;S&#65533;_Ufq&#65533;V&#65533;+&#65533;&#65533;&#65533;&#65533;ed&#65533;2jEg(&#65533;&#65533;h&#1535;'&#65533;gq&#65533;0+&#1675;&#65533;1&#65533;x5"h&#65533;0&#65533;&#65533;V&#65533;h&#65533;G&#65533;&#65533;&#65533;&#65533;&#65533;0X&#65533;&#65533;xy&#65533;&#65533;w&#65533;&#65533;L&#65533;&#65533;&#173;&#65533;&#65533;&#65533;&#65533;m&#65533;$&#65533;&#65533;9&#65533;&#65533;	?&#65533;&#65533;&#65533;&#65533;x&#65533;j&#65533;&#65533;&#65533;k&#65533;&#65533;AJ&#65533;&#65533;9F,|&#65533;&#65533;k&#65533;&#65533;[-&#65533;F|&#1092;p^&#65533;vK]&#65533;&#65533;L&#65533;Sm(&#65533;;1Q&#65533;d&#334;&#65533;&#65533;&#65533;&#65533;&#65533;&#65533;&#65533;&#65533;&#25445;&#65533;&#65533;-d&#65533;f	k<&#65533;p+&#65533;&#65533;0e=O&#65533;WOF&#65533;A&#65533;qpL7&#65533;@8&#65533;Zp &#65533;_&#65533;&#65533;&#65533; &#65533;T&#65533;a/<&#65533;/P&#65533;"&#65533;3;&#65533;s&#65533;&#65533;&#65533;;&#65533;+Be	&#65533;@&#65533;&#65533;B0`o&#65533;&#65533;s&#65533;q&#65533;	&#65533;&#65533;	&#65533;s&#65533;;1R5&#65533;7uR&	 &#65533;&#65533;&#65533;$:2&#65533;P&#65533;&#65533;&#65533;h&#65533;&#65533;n&#65533;&#65533;&#65533;&#65533;&#65533;|&#801;&#65533;-d&#65533;2&#65533;&#65533;A&#65533;&#65533;&#65533;&#65533;o&#65533;&#65533;&#65533;=5nN&#1664;V&#65533;&#65533;#4
HC;&#65533;&#65533;&#65533;&#65533;A&#65533;&#65533;7&#65533;&#65533;&#65533;&#65533; &#65533;&#65533;&#65533;}9&#65533;uyK{&#65533;&#65533;&#65533;q&#65533;b3D&#42550;&#65533;&#1876;&#65533;I&#65533;}&#65533;&#65533;HK"&#65533;`&#1064;&#1334;"&#65533;&#65533;&#65533;&#65533;&#65533;&#65533;w&#65533;&#65533;&#65533;|&#65533;&#65533;&#65533;5&#65533;&#65533;&#276;|&#65533;&#873;&#65533;&#65533;L&#65533;]&#65533;m|&#65533;^&#65533;&#65533;
&#65533;&#65533;&#65533;WFQ}&#65533;N&#384;&#65533;*!&#65533;1q&#65533;&#65533;&#65533;?&#65533;~&#65533;
&#65533;&#65533;&#65533;
&#65533;&#65533;rc&#65533;&#65533;&#65533;&#65533;{&#65533;,&#65533;&#65533;&#65533;L&#65533;@+&#65533;&#65533;vA&#65533;1&#65533;L&#65533;rM1=-~SO&#65533;T&#65533;&#65533;s&#65533;&#65533;&#65533;+&#65533;z&#65533;!&#65533;/m0&#65533;q&#65533;;go&#65533;&#65533;&#65533;&#65533;{&#65533;MVtz&#65533;CO&#65533;e!*2&#65533;|US&#65533;&#65533;qD&#65533;&#65533;5 &#65533;&#1777;2&#65533;&#65533;fB&#254;&#65533;k&#65533;&#65533;Q&#65533;St&#65533;&#65533;L&#65533;3_&#65533;_&#65533;i>&#65533;$@E&#65533;[&#1686;&#357;&#65533;-&#65533;M&#65533;!&#65533;[&#65533;&#65533;[&#65533;z&#65533;&#65533;PUcwY5&#65533;vk&#65533;&#65533;&#65533;N&#65533;&#65533;&#65533;Al&#486;kM&#65533;&#65533;|z&#65533;UK&#65533;&#65533;&#65533;&#65533;&#65533;5&#65533;>&#65533;I&#65533;:&#65533;&#36758;&#65533;q%&#65533;7&#49873;&#65533;!&#65533;&#65533;~`&#65533;&#65533;m&#65533;G&#65533;!`K(mL&#65533;m&#2020;&#65533;&#65533;U"&#65533;}&#65533;&#65533;&#65533;&#65533;&#65533;X&#65533;&#65533;@M&#65533;&#65533;*&#65533;&#65533;(&#65533;tn&#65533;q&#65533;&#65533;O0&#65533;V&#65533;&#65533;f&#65533;I&#65533;oN&#65533;&#65533;&#65533;&#65533;&#65533;&#65533;&#1388;H&#65533;&#65533;<&#65533;
&#65533;&#65533;&#65533;&#65533;0DoH>Y&#65533;&#65533;&#331;&#65533;P&#65533;&#65533;&#65533;&#65533;s&#65533;&#65533;s(&#65533;&#65533;&#65533;&#65533;*&#65533;&#65533;&#65533;&#65533;&#65533;;&#65533;&#65533;&#65533;a&#65533;&#65533;/&#65533;#&#65533;&#65533;!&#65533;1K&#65533;&#65533;QeC&#65533;I81?&#65533;&#65533;tD&#1583;(&#65533;1R&#65533;&#65533;&#766;&#65533;v4&#65533; [&#65533;\&#65533;'&#65533;&#65533;t&#65533;&#65533;&#65533;&#65533;WzEv&#65533;&#65533;q(&#65533;&#65533;&#65533;x&#65533;&#65533;!&#65533;&#65533;@&#65533;2*x&#1066;Z"&#65533;&#65533;X&#1122;&#65533;O&#65533;	$&#65533;&#65533;&#65533;&#399;&#65533;y&#65533;&#65533;&#65533;E&#65533;&#65533;!&#65533;&#65533;(a&#65533;	&#65533;&#65533;&#655;-X&#65533;&#65533;&#65533;nD&#65533;&#65533;&#65533;O".&#1808;&#65533;&#65533;&#65533;&#65533;&#65533;&#65533;$>Z4&#1024;Q7&#65533;&#65533;&#65533;&#65533;L&#65533;0c&#65533;D9&#35039;&#65533;f&#862;E&#65533;&#65533;&#65533; Bj[&#65533;dD&#65533;@&#65533;&#65533;&#65533;&#65533;K&#961;_el@&#65533;0&#65533;G&#65533;e&#65533;`l&#65533;&#65533;
7&#65533;INV&#65533;\z&#65533;l&#164;&#65533;g&#1925;&#65533;"&#65533;D&#65533;&#65533;&#65533;&#65533;0&#65533;!L&#65533;1`&#65533;&#65533;&#65533;6,X0`p&#65533;&#65533;&#65533;oXI6&#65533;&#65533;&#65533;&#65533;&#1201;t&#527;Y&#65533;&#65533;&#1200;e&#65533;&#65533;&#65533;bRD&#65533;&#65533;&#65533;Z&#65533;sK&#65533;`&#65533;&#65533;!^<&#65533;C&#65533;&#65533;&#65533;pH|&#65533;&#65533;&#65533;&#1739;W&#65533;&#65533;<&#65533;&#670772;b8&#65533;DAdP&#65533;&#65533;MT:&#65533;&#65533;&#65533;&#65533;B	p&#65533;&#65533;&#65533;&#65533;CI&#65533; &#65533;	I$9&#65533;&#65533;,&#65533;P'Z,qP&#65533;n;j&#65533;&#65533;@HD&#65533;sL&#65533;&#65533;&#65533;qH&#65533;&#65533;rJX&#65533;&#65533;2ir&#65533;>&#65533;ef&#65533;%&#65533;Q&#65533;&#65533;&#65533;'&#65533;&#65533;X&#65533;@&#65533;&#65533;&#65533;&#65533;&#65533;&#65533;+&#65533;z&#65533;&#65533;&#65533;&#65533;&#65533;)&#65533;&#65533;F&#65533;&#65533;"&#65533;&#65533;&#65533;&#65533;&#65533;&#65533;6"&#65533;&#65533;&#65533;&#65533;J$&#65533;U29h-&#65533;&#65533;"&#65533;%&#65533;&#65533;&#576;E&#65533;I2&#65533;A&#65533;p&#5551;&#65533;z 4&#1840;&#65533;)'@&#65533;)@&#65533;2H,Gc&#65533;!&#65533;l&#65533;
&#65533;&#65533;&#65533;j+&#1139;@R&#65533;&#65533;]uu&#65533;&#65533;&#65533;R#/5(&#65533;&#65533;hp`&#65533;&#65533;C&#65533;5l(&#65533;&#65533;

&#65533;&#65533;&#65533;&#65533;&#65533;,rX)&#65533;&#65533;&#65533;d&#65533;&#65533;&#65533;&#65533;&#65533;&#65533;*&#65533;&#65533;7a%5&#65533;X&#65533;&#65533;&#65533;n&#65533;m6L&#65533;&#65533;&#65533;7&#65533;&#65533;&#65533;8&#65533;&#65533;;n&#65533;&#65533;,&#65533;f9$X	&#1201;DC	&#65533;HG&#65533;$`X&#65533;&#65533;,&#65533;&#1020;&#65533;&#65533;&#719;>&#65533;&#65533;&#1741;=HV&#65426;&#65533;&#1263;&#65533;&#65533;-A
&#65533;L,0A&#65533;&#65533;;dAj&#65533;&#65533;&#65533;&#65533;&#65533;A,&#65533;7&#65533;&#65533;&#65533;&#65533;/&#65533;&#65533;[&#65533;pC&#65533;&#65533;E'R&#65533;&#1673;9&#65533;&#401;&#65533;<SG&#65533;{&#65533;1l@brISP2&&#65533;T(&#65533;O&#65533;&#65533;&#65533;&#65533;,&#65533;&#1792;&#65533;5D]&#65533;k!&#65533;&#65533;L&#65533;&#65533;&#1696;?&#65533;4&#65533;+@G&#65533;&#65533;Y&#65533;&#65533;`&#65533;&#65533;&#65533;&#65533;&#65533;U&#65533;&#65533;P&#65533;t-&#65533;&#1299;dRt&#65533;Im
&#65533;UEj&#65533;&#65533;&#65533;0&#65533;&#65533;)&#65533;&#65533;R&#65533;&#65533;p&#65533;#M&#65533;&#65533;jY&#288;&#65533;f&#65533;)q&#65533;&#154;	W&#65533;j&#65533;HN&#65533;&#65533;(&#65533;\&#65533;&#65533;&#65533;,Jc&#65533;+&#65533;&#65533;&#1067;&#65533;b&#65533;0&#680;28`{"&#726;2&#65533;&#65533;)`|t1&#65533;&#65533;&#65533;&#1228;&#65533;&#65533;b&#65533;$&#65533;'V#&#146;C`&#727;BL&#1803;6&#65533;@&#65533;h&#65533;&#65533;$&#65533;&	&#65533;E&#65533;06&#65533;,&#65533;&#65533;&#65533;-N&#65533;	Lp;&#65533;FNP1	,<&#65533;Y&#65533;&#1155;&#65533;&#65533;&#65533;d&#65533;&#65533;!&#547;&#65533;&#65533;>&#65533;yj&#65533;c.L&#65533;&#65533;e&#65533;&#38850;&#60896;&#65533;&#65533;F0&#65533;&#65533;g8&#65533;&#65533;&#65533;&#65533;C&#65533;&#276;&&#65533;IbR&#65533;/&#65533;&#65533;HFN&#65533;Q&#65533;j&#65533;&#65533;2&#65533;(l&#65533;
R&#65533;&#65533;%#]&#65533;$g#&#65533;&#1766;d%,]	K&#65533;&#65533;	\&#65533;/&#65533;o`&#65533;&#65533;&#65533;&#65533;-&#65533;M2&#65533;&#65533;G&#65533;b&#65533;&#65533;&#65533;&#65533;d&#65533;B1y~&#65533;&#65533;&#65533;&#65533;"'Y.x,&#65533;&#65533;#&#65533;R&#65533;H&#65533;&#65533;&#522;&#65533;&#65533;2&#65533;"&#65533;B&#65533;&#65533;&#65533;,0&#65533;&#1070;'%&#65533;&#65533;&#65533;h&#65533;O&#65533;%Q~&#65533;\LpbD&#65533;&#65533;y&#65533;*H1)&#65533;<&#65533;0&#65533;#&#65533;b&#65533;3&#65533;E=&#65533;&#65533;/&#562;=&#65533;&#65533;.H&#65533;&#65533;&#65533;&#65533;@,&#65533;2&#65533;+9*&#65533;	 3&#1574;&#65533;&#65533;i.&#65533;9&#65533;@&#65533;&#65533;2D&#65533;&#65533;G6&#65533;&#65533;&#65533;&#65533;&#65533;&#65533;&#65533;7&#65533;&#65533;&#65533;&#65533;&#65533;3&#65533;8&#65533;&#65533;8&#65533;&#65533;6&#65533;;QdK!xF&#562;&#65533;&#65533;&#65533;14&#65533;&#45278;&#65533;&#65533;=/&#65533;v&#65533;&#65533;-(A/[PK&#65533;x&#65533;&#65533;&#65533;&#65533;&#65533;&#340;&#65533;!&#1408;&#65533;iR4&#65533;1p&#65533;&#65533;&#65533;a&#65533;jX<&#65533;&#65533;&#65533;&#65533;(q;:S&#65533;&#65533;&#65533;&#65533;(Nb&#65533;*.&#65533;
&#65533;&#65533;&#65533;I
&#65533;[&#65533;&#65533;v&#65533;&#1401;&#65533;&#65533;&#65533;&#65533;&#65533;q&#65533;a$$G&#65533;&#65533;'G,&#65533;N1&#65533;E$r&#65533;o|&#65533;+&#65533;&#65533;\&#65533;&#65533;#&#65533;&#65533;e%Y&#65533;#&#65533;<R&#664;&#65533;&#65533;Q&#65533;0&#65533;U&#65533;B&#65533;O&#65533;xjID&#65533;&#65533; K&#65533;&#65533;I&#65533;&#65533;-&#65533;&#65533;&#65533;&#65533;&#65533;&#65533;z&#65533;&&#65533; Z&#65533;4O-&#65533;&#65533;&#65533;%r&#65533;&#65533;*&#65533;-&#65533;PD1&#65533;&#65533;&#65533;aY&#65533;
L&#65533;h&#65533;&#65533;`F&#65533;&#65533;&#65533;&#65533;&#903;>r&#65533;&#65533;XL&#65533;8&#65533;&#65533;j&#65533;&#65533;n&#65533;&#65533;V3&#1316;CC&#65533;&#65533;&#65533;IkC!
%&#65533;]&#65533;@cL&#65533;l&#65533;&#65533;@Q&#65533;$&#65533;1K&#65533;&#65533;@&#65533;&#65533;M)&#65533;;&#65533;	&#65533;&#65533;&#65533;&#130;<&#65533;&#65533;(	&#65533;/&#65533;'>&#65533;AI'&#65533;&#65533;]&#65533;TA&#65533;&#65533;&#65533;p&#65533;&#65533;&#65533;10@"&#65533;n&#65533;&#65533;y&#65533;EX&#65533;&#65533;&#65533;&#65533;&#65533;ET&#65533;&#65533;&#65533;aTm&#65533;kLU&#65533;^&#65533;7&#65533;&#65533;l&#65533;P[I&#1030;&#65533;6&MIK^&#65533;&#65533;- wG&#65533;Kh&#65533;&#65533;&#65533;&#65533;_M&#65533;$$T&#1892;H&#65533;Owz&#65533;*&#65533;&#65533;&#65533;&#65533;&#65533;-~d&#65533;r&#570560;R&#65533;&#65533;5]c?&#65533;B&#65533;bh]2&#65533;&#65533;X*iI$&#65533;&#65533;Dt&#65533;W&#65533;k{&#65533;&#65533;K&#65533;	$rJ%&#65533;&#65533;&#65533;&#65533;1&#65533;&#178;4&#65533;&#65533;,54&#65533;&#65533;&#65533;&#65533;c&#65533;&#65533;[&#152;&#65533;|&#65533;&#65533;&#65533;&#65533;&#65533;&#65533;g&#65533;&#65533;{&#65533;.uC&#65533;&#65533;&#65533;ilj&#65533;&#65533;f6&#65533;M&#65533;{&#65533;&#65533;&#65533;b&#65533;g&#65533;9N:&#65533;&#65533;&#65533;
p&#65533;}&#65533;&#65533;&#65533;5&#65533;a"&#65533;{&#65533;2&#65533;&#65533;&#65533;&#65533;%&#65533;M&#65533;|&#65533;O&#65533;&#65533;@D&#65533;&#65533;tm&#65533;(`&#65533;&#65533;&#65533;&#65533;L@&#65533;hP&#65533;00&#65533;&#65533;&#65533;hM&#65533;)&#65533;&#65533;&#65533;")#&#65533;&#65533;&#1180;V5j&#65533;j&#65533;&#538;&#65533;&#65533;&#65533;8&#65533;9Z&#65533;&#65533;&#65533;&#65533;6&#65533;	&#65533;<&#65533;8O<&#65533;
89Kt&#65533;&#65533;X&#65533;&#52677;&#65533;&#65533;&#65533;d&#65533;&#65533;&#65533;l&#65533;&#65533;&#65533;+&#65533;&#65533;"B&#65533;;&#65533;u&#65533;p&#65533;1	&#65533;&#65533;&#65533;&#65533;9&#65533;b&#65533;&#65533;/&#65533;*t&#65533;
+l&#65533;
(&#65533;&#65533;:&#65533;&#65533;9G&#65533;&#65533;&#65533;p&#1618; &#65533;"&#65533;r&#65533;A&#65533;&#65533;)&#65533;,&#65533;Z&#65533;&#65533;&#65533;&#65533;z&#65533;&#65533;j1{&#65533;&#65533;G3&#65533;&#65533;&#65533;xf&#65533;&#65533;=kvo&#65533;&#1795;&#65533;&#65533;%&#65533;&#65533;BFC&#65533;&#65533;&#65533;&#65533;&#65533;&#65533;&#1493;a~3T&#65533;&#65533;&#65533;s&#65533;&#65533;&#65533;&#65533;k&#65533;&#65533;m&#667;`&#65533;&#65533;6&#65533;M&#65533;&#65533;+0&#65533;`&#65533;e=&#65533;&#65533;(Z"&#65533;&#65533;&#65533;&#65533;{:&#1435;&#65533;&#65533;"&#65533;&#65533;}q&#65533;&#65533;&#65533;&#65533;&#65533;&#65533;p@&#65533;!&#65533;]&#65533;`&#65533;C&#65533;vV&#65533;aXA&#65533;&#65533;&#65533;&#65533;&#65533;~&#65533;&#65533;L#&#65533;&#1386;&#65533;+&#65533;2&#65533;k&#65533;&#65533;&#65533;m&#65533;cR&#65533;&#65533;&#65533;7&#65533;&#65533;Q&#65533;&#1075;&#65533;&#65533;&#65533;OI&#65533;&#65533;&#65533;&#1114;r&#265;*&#65533;&#65533;&#65533;@C&#65533;&#65533;D&#65533;&#65533;&#65533;&#65533;&#569;&#65533;&#65533;&#65533;&#65533;&#65533;&#65533;D	&#65533;&#65533;q&#65533;&#65533;&#65533;
Rr&#65533;r,&#65533;b&#65533;A&#65533;8&#65533;&#65533;c&#65533;&#1044;&#65533;&#65533;&#65533;&#65533;1&#65533;A&#65533;&#65533;J&#65533;A?	&#65533;&#65533;;&#65533;AK&#65533;&#65533;s&#65533;&#65533;S;&#65533;s4&#65533;&#65533;&#65533;&#65533;&#1611;&#65533;&#65533;M&#65533;&#65533;&#65533;&#65533;&#65533;&#65533;&#65533;yQ&#65533;&#65533; `&#65533;&#344;&#65533;&#65533;&#65533;&#65533;&#65533;0:&#65533;'&#65533;x&#65533;&#65533;J)&#65533;&#65533;&#65533;HC&#65533;J &#65533;&#65533;&#65533;&#663;&#65533;*&#65533;6&#65533;&#65533;f&#65533;&#65533;&#1395;/-&#65533;6H&#65533;C8X&#65533;&#65533;&#65533;7~	7&#65533;x&#65533;&#65533;Y!&#65533;&#65533; &#65533;u&#65533;&#65533;Iv&#729;&#65533;&#282;)"
9"I&#65533;7&#65533;S"}&#65533;"a&#65533;&#65533;&#65533;&#65533;&#65533;&#65533;[19&#65533;$;&#65533;&#65533;&#65533;y2"q2&#65533;&#65533;
&#65533;R&#65533;&#65533;&#65533;8&#65533;&#65533;&#65533;+&#65533;:&#65533;%&#65533;*&#65533;x&#65533;&#65533;&#65533;&#65533;3&#65533;@&#65533;&#65533;	&#65533;&#65533;@&#65533;&#65533;2&#65533;&#65533;&#65533;UX&#65533;D8;^i&#65533;&#65533;&#65533;&#65533;&#65533;D&#65533;&#65533;&#65533;&#65533;	tX&#65533;&#65533;a:&#65533;&#65533;$D&#65533;3&#65533;0&#65533;p&#548;&#65533;kGG&#65533;Q&#65533;L&#65533;&#65533;&#65533;]&#65533;&#65533;&#65533;@;&#65533;&#1109;0s&#65533;Dq&#65533;a&#65533;&(&#65533;&i&#65533;Y&#42670;&#65533;(&#65533;t&#65533;j&#65533;&#65533;&#1686;dX&#65533;n*&#65533;J7&#976;.V&#65533;.Lh0&#65533;"H&#65533;&#65533;0{	&#65533;&#65533;&#65533;6&#65533;&#181;|&#1101;&#65533;P&#65533;&#65533;
&#65533;$P&#65533;&#65533;r6&#65533;&#65533;&#65533;&#65533;&#65533;&#65533;&#65533;&#65533;(&#65533;&#65533;&#65533;&#65533;&#65533;&#65533;=&#65533;@X(ra&#65533;&#65533;|q&#65533;v&#65533;7XX&#65533;&#1544;J&#65533;8&#65533;
E&#65533;&#65533;&#65533;&#65533;&#1790;&#65533;$)Z&#65533;&#65533;&#65533;&#65533;&#65533;&#65533;*&#65533;&#65533;K&#65533;&#65533;&#65533;#&#65533;&#65533;@&#65533;&#65533;?&#65533;&#65533;:&#65533;s
&#65533;&#191;+&#65533;&#65533;&#65533;
&#65533; &#65533;K&#65533;(&#65533;*e&#65533;&#65533;v$#v\E&#65533;&#65533;-&#65533;j&#65533;&#65533;cz&#65533;-x&#65533;NQ&#65533;9;&#65533;&#306;&#65533;&#65533;A&#65533;&#65533;A5Y;&#65533;&#65533;"G&#65533;&C&#65533;&#65533;&#1544;&#65533;&#65533;`Gc&#65533;DY&#65533;&#65533;&#65533;&#65533;&#65533;&#499;S \	E&#65533;&#65533;g&#1163;&#65533;&#65533;$&#65533;p)&#65533;&#1072;t&#1716;&#65533;&#65533;&#65533;&#1238;&#65533;n:&#65533;&#65533;1>cxHs&#65533;;&#65533;0&#65533;&#65533;&#65533;a&#65533;5&#65533;
&#65533;&#65533;I&#1984;&#65533;RO&#65533;&#65533;&#65533;&#23606;e82&#65533;&#65533;I&#65533;&#1688;&#65533;HD&#65533;&#65533;&#65533;&#65533;z10&#65533;&#65533;&#65533;b!&#65533;3&#65533;u&#65533;&#65533;&#65533;d79I&#65533;&#65533;x&#65533;&#65533;&#65533;a&#65533;&#1648;&#65533;&#65533;&#462140;>&#65533;&#65533;(J&#65533;&#65533;&#65533;)&#65533;2K&#65533;;&#737;&#65533;&#65533;&#198;&#65533;&#65533;&#65533;Yd9&#65533;"&#65533;&#1337;*&#65533;&#65533;&#65533;0&#65533;29&#65533;&#1025;\X&#65533;IX&#65533;&#1657;b&#65533;(q&#18662;
Y&#65533;&#65533;&#65533;&#65533;&#65533;&#65533;&#65533;&#65533;9-&#65533;&#65533;D;&#65533;&#649;&#65533;+&#65533;_&#65533;&#65533;&#65533;	&#65533;&#65533;	G&#65533;)&#65533;5&#65533;&#65533;DY&#65533;&#65533;P&#65533;`&#65533;L&#65533;&#65533;&#65533;8&#65533;&#65533;&#65533;T&#65533;&#345;&#65533;&#65533;B&#65533;\&#65533;-!&#65533;&#65533;SaB&#65533;E&#65533;-&#65533;&#1803;&#65533;c&#65533;&#65533;5&#65533;)&#65533;&#1144;&#65533;&#65533;&#65533;,&#65533;d(&#65533;&#65533;&#65533;&#65533;]P&#65533;&#65533;&#135;&#65533;&#65533;&#65533;&#65533;'x&#65533;&#52228;6&#65533;&#65533;`SO&#65533;:U
/&#65533;&#65533;&#65533;"&#65533;9&#65533;/&#65533;R&#65533;&#65533;&#65533;&#65533;Q&#513;\&#1536;`&#65533;t&#65533;&#65533;I&#65533;&#65533;&#65533;'&#65533;_&#1782;^;&#65533;&#65533;=s3D&#65533;&#65533;&#65533;Vh&#65533;&#65533;&#65533;&#65533;Dy&#65533;&#65533;C&#65533;J
&#65533;)b&#65533;&#65533;3&#65533;&#65533;&#65533;)j&#65533;,&#65533;&#65533;p";&#65533;):&#65533;&#65533;*&#65533;&#65533;/!1&#65533;1&#65533;CO&#65533;?&#65533;&#65533;&#65533;&#65533;&#65533;\&#1025;  &#65533;*&#65533;&#65533;&#65533;"&#65533;o&#65533;&#65533;&#65533;&#65533;j&#65533;&#65533;("E+&#65533;k?&#65533;yF1&#65533;:'&#65533;&#65533;j&#65533;&#65533;&#65533;&#65533;D&#566;-J&#65533;&#65533;S*&#65533;l&#65533;II&#65533;&#65533;`&#65533;&#65533;@&#65533;?q&#65533;&#65533;&#65533;&#65533;&#65533;L&#65533;U&#65533;&#65533;7&#65533;&#65533;&#65533;q&#65533;@R4D&#65533;&#65533;&#65533;(?8&#65533;&#65533;&#65533;$&#65533;&#65533;&#65533;&#65533;&#65533;&#65533;&#65533;0&#65533;&#65533;&#65533;;f!&#65533;%&#65533;&#65533;MHd&#65533;)&#65533;&#65533;&#65533;&#1302;+&#65533;j&#65533;X&#65533;H&#65533;&#65533;\&#65533;	)&#65533;1&#65533;I&#65533;{&#65533;&#65533;&#65533;B&#65533;&#65533;L&#65533;&#65533;<&#65533;&#65533;&#65533;&#65533;&#65533;&#65533;&#65533;&#8197;X&#65533;&#65533;G(&#65533;&#65533;&#65533;&#65533;V&#65533;!PA&#65533;&#65533;&#65533;&#65533;dE&#65533;&#65533;6&#65533;&#289;&#65533;H&#65533;&#65533;&#65533;K&#65533;&#65533;Q&#65533;&#65533;DU&#65533;N&#65533;-1&#65533;W&#65533;S&#65533;-&#65533;&#65533;&#65533;&#65533;&#65533;&#65533;&#65533;&#65533;&#65533;&#65533;1&#65533;r*&#65533;Z&#65533;&#65533;E?0&#65533;&#65533;1&#65533;#&#65533;O &#65533;&#65533;&#65533;[&#65533;&#65533;&#65533;S&#65533;9&#65533;&#65533;Yp|22b2&#65533;x&#65533;&#65533;q&#65533;[&#569;&#65533;&#65533;&#65533;&#65533;L&#65533;<&#65533;]&#65533;&#65533;&#65533;&#65533;0&#65533;&#65533;&#65533;P&#65533;&#65533;&#65533;&#65533;Z&#65533;	4&#65533;&#65533;&#65533;&#65533;&#65533;&#2009;&#65533;Yx&#1257;&#65533;&#65533;&#65533;&#65533;_&#65533;&#65533;:$&#65533;e4&#65533;&#65533;$Hc&#65533;D&#65533;&#65533;&#1730;&&#65533;%&#1789;&#65533;&#65533;P&#65533;&#65533;&#65533;h&#65533;&#65533;&#65533;Q&#65533;&#65533;&#65533;&#65533;&#65533;&#65533;&#65533;*&#65533;&#65533;&#65533;%4&#65533;]&#65533;&#65533;&#65533;&#65533;.&#65533;.[k[4&#65533;[Te&#65533;4\&#65533;&#65533;"&#65533;&#65533;xU&#12289;&#65533;Q&#65533;eh6&#65533;J&#65533;e&#65533;&#65533;H6&#65533;&#65533;&#1803;&#65533;^K&#65533;f J&#65533;%fV&#65533;C&#65533;&#65533;&#65533;&#1050;9&#65533;&#65533;&#1889;
&#65533;\ar&#65533;&#65533;&#65533;&#65533;&#65533;P(*1&#65533;&#65533;a&#65533;&#65533;&#65533;JEK0&#65533;a&#65533;&#65533;$&#65533;&#65533;&#65533;&#65533;E(b&#65533;Uh&#65533;g&#65533;cM&#65533;13z&#65533;&#65533;[&#65533;&#65533;&#65533;2&#65533;g0&#65533;&#65533;&#65533;&#65533;XH&#517;Y&#65533;&#65533;	&#65533;&#65533;?#&#65533;B&#65533;V&#65533;&#65533;&#65533;11&#65533; &#65533;0&#65533;M&#1033;&#65533;X&#65533;$A&#65533;`$&#65533;&#65533;&#65533;o&#65533;O&#65533;&#65533;&#65533;&#65533;&#65533;&#65533;1A	?j&#65533;&#65533;Q&#65533;Z&#65533;&#65533;Yy&#65533;3%&#65533;({&#65533;;&#65533;&#65533;&#65533;"&#65533;&#65533;-;$&#65533;&#65533;&#65533;&#65533;F&#65533;&#65533;-&#65533;&#65533;,&#65533;&#65533;&#65533;\&#65533;&#65533;@&#65533;4&#65533;&#65533;&#65533;&#65533;&#65533;&#65533;&#536;	&#65533;
&#65533;&#65533;)<&#65533;+&#65533;&#65533;e&#65533;&#65533;&#65533;0a&#65533;<&#65533;yB&#65533;1&#65533;&#65533;y&#65533;&#65533;&#65533;`a&#65533;PEU&#65533;L &#65533; &#65533;&#65533;I2&#65533;&#65533;&#65533;&#65533;&#65533;&#65533;/&#65533;&#65533;"!&#65533;`&#65533;&#65533;&#65533;a&#65533;&#65533;&#65533;MV}&#65533;h&#65533;&#65533;&#65533;&#65533;&#65533;	&#65533;&#65533;#&#65533;w[&#65533;&#65533;i}&#1776;,&#65533;&#292;Y-RL&#65533;&&#65533;&#65533;hQL&#65533;NH&#65533;&#65533;Jx1C&#65533;c&#65533;~&#65533;N&#65533;bP+&#404;&#1598;q&#65533;Q&#65533;1Mx]P&#65533;#&#65533;Y&#65533;&#65533;&#65533;&#65533;\ &#65533;(#&#65533;Px&#65533;V&#65533;g&#65533;&y&#65533;&#65533;#F&#65533;1&#65533;&&#65533;Y*&#65533;1A&#65533;&#65533;(&#65533;&#65533;&#65533;&#473;&#65533;l&#65533;$&#65533;%&#65533;&#65533;q&#65533;&#65533;&#65533;[!&#65533;&#65533;8&#2009;0wv	(LC9&#65533;c&#65533;M&#65533;-&&#65533;$&#65533;W`&#65533;&#65533;&#65533;&#65533;b&#65533;c&#65533;&#65533;&&#65533;&#65533;&#65533;&#65533;%&#65533;QNPg&#65533;E&#65533;K&#65533;j&#65533;&#65533;&#65533;&#65533;]PH(&#65533;dv)&#65533;x&#65533;&#65533;&#65533;|wA&#65533;'(IH&#65533;&#3607;}&#65533;&#65533;~v&#65533;\&#65533;&#65533;I&#65533;&#65533;&#65533;&#65533;&#65533; &#65533;&#65533;`e&#65533;&#65533;<V%&#65533;C&#65533;&#65533;5&#65533;f5&#65533;CPt&#65533;&#65533;&#1176;&#65533;h7&#65533;!&#65533;S&#65533;&#65533;a&#65533;QEp&#65533;&#65533;&#65533;1K/&#65533;*&#373;&#65533;&#65533;6&#65533;&#65533;xk&#65533;xh&#65533;^&#65533;&#65533;~&#65533;j&#65533;X&#65533;&#65533;&#1210;&#65533;"I&#65533;&#65533;ZxUP&#65533;&#65533;&#65533;&#65533;)!&#65533;O&#555;F&#65533;"y&#65533;&#65533;?x&#65533;0&#65533;C(&#65533;&#65533;^&#65533;&#516;&#65533;\&#65533;j(?p&#65533;&#65533;&#65533;&#65533;YP[&#65533;&#65533;&#65533;&#65533;&#65533;&#65533;A&#65533;<40&#65533;J&#65533;D&#65533;&#65533;_&#65533;[A&#65533;M2&#65533;y`_w&#65533;&#65533; !&#65533;\&#65533;&#65533;
&#65533;&#65533;4Gp&#65533;&#65533;&#65533;A&#65533;.&#65533;&#65533;0&#65533;&#65533;&#65533;+&#65533;&#65533;&#65533;&#65533;L&#65533;&#65533;&#65533;&#65533;&#65533;o&#1716;&#65533;E&#65533;PS&#65533;&#65533;B&#65533;&#65533;8&#65533;&#65533;&#65533;Zb9&#65533;pA&#65533;"Z&#65533;N+)&#1932;Mx&#65533;&#1344;&#65533;&#65533;g&#65533;&#65533;<N&#65533;&#65533;&#65533;h&#65533;p&#65533;&#65533;\&#65533;ag&#65533;&#65533;&#65533;&#65533;&#65533;6&#65533;B4&#65533;&#65533;&#1191;a&#65533;h&#65533;&#65533;6&#65533;&#65533;Vs&#65533;&#65533;&#65533; &#65533;x&#65533;&#65533;z&#65533;)&#65533;$&#65533;P[&#65533;&#65533;&#1864;&#1662;&#65533;I&#325;si&#65533;&#65533;$H&#65533;N&#65533;&#65533;.&#65533;&#65533;&#65533;&#65533;&#65533;&#65533;N&#65533;G&#65533;H&#65533;&#65533;N`&#65533;3&#65533;g?&#65533;&#65533;qP&#65533;g&#519;&#65533;z#?&#65533;&#65533;G(&#65533;&#65533;&#65533;Vp&#65533;h&#65533;0&#65533;&#65533;H jX&#65533;s>F&#65533;g&#65533;Mh&#65533;Ph&#65533;'&#65533;L&#65533;&#65533;S&#65533;x&#65533; _M &#65533;&#65533;&#65533;o&#65533;H&#65533;
&#65533;&#65533;&#65533;g&#65533;&#65533;&#65533;&#65533;&#65533;$@@&#65533;&#25673;&#65533;&#65533;CP&#65533;&#65533;8&#65533;F&#65533;&#65533;&#65533;&#65533;&#65533;&#65533;T&#1214;&#65533;&#65533;&#65533;2	&#65533;&#65533;&#1522;M&#65533; &#65533;&#65533;;&#65533;l&#65533;&#65533;z-&#65533;&#65533;&#65533;&#65533;M&#65533;&#65533;6&#65533;&#65533;&#65533;&fiT9oB&#65533;T&#65533;^&#65533;&#65533;&#65533;!&#65533;&#65533;&#65533;15h&#65533;&#65533;&#65533;&#65533;&#65533;&#65533;&#65533;fxDU"x&#65533;&#65533;z[~~t4&#65533;&#610;&#65533;&#65533;P&#65533;c&#65533;&#65533;i&#65533;&#65533;ChX(&#65533;&#65533;&#65533;&#65533;&#65533;&#65533;&#65533;&#65533;j&#65533;&#65533;5&#65533;S&#65533;#>V&#65533;&#65533;	&#65533;&#65533;M&#65533;V&#303;&#65533;	=v;&#65533;&#65533;&#65533;&#65533;&#65533;&#65533;"$&#65533;~&#65533;&#65533;&#65533;>&#65533;iA&#65533;&#65533;&#65533;&#65533;&#65533;&#65533;g&#65533;&#65533;a&#65533;b&#65533;iH&#65533;f&#65533;&#65533;A&#65533;&#65533;&#65533;&#65533;(&#65533;|0@&#65533;M&#65533;w&#65533;&#65533;=&#65533;S&#65533;bX	&#65533;&#65533;&#65533;&#65533;g&#65533;Bh&#65533;&#65533;&#65533;Ej&#65533;@(j&#65533;^X&#65533;&#65533;k&#65533;V=&#65533;&#65533;^&#65533;b&#65533;*x&#65533;Hx&#65533;~&#65533;BxP&#65533;&#65533;|&#65533;&#65533;&#65533;P&#65533;&#65533;B&#65533;&#65533;(.&#1218;B?&#65533;1$&#65533;&#1017;&#65533;	&#65533;@&#65533;DG&#65533;P4&#65533;&#65533;&#65533;E&#65533;)|(&#65533;&#65533;<&#65533;&#65533;&#65533;&#65533;&#65533;XX0&#65533;"E&#65533;L&#65533;4&#65533;&#65533;@&#65533;%&#65533;&#65533;y&#65533;'A&#65533;Bo
<y&#65533;OA&#65533;+&#65533;&#65533;&#65533;&#65533;&#65533;S5	&#65533;(C&#65533;&#65533;&#65533;*@&#65533;&#693;&#65533;3*n8&#65533;&#65533;&#65533;&#65533;!Cn&#65533;&#65533;&#65533;&#65533;T&#65533;(&#65533;KE&#65533;&#65533;*&#65533;&#65533;&#65533;KB&#65533;&#65533;z&#65533;K&#65533;&#65533;&#65533;&#65533;&#65533;1&X&#65533;0P.&#65533;&#65533;&#65533;&#65533;&#724;7s&#384;	SX&#65533;a&#65533;&#65533;T&#65533;5K&#65533;P&#65533;&#65533;b&#65533;	&#65533;-)&#65533;&#65533;&#65533;&#65533;&#464;a&#65533;&#65533;&#65533;&#65533;g&#65533;I"{&#65533;&#65533;&#65533;&#65533;o/>80&#65533;C(6&#65533;&#65533;^
D&#65533;a&#65533;P&#65533;&#65533;aN&#65533;Hp2&#65533;<&#65533;a&#65533;&#65533;&#65533;&#65533;|y'&#65533;&#65533;K?&#65533;&#65533;&#65533;mp&#65533;/__&#65533;$x&#65533;	<&#65533;bcR'&#65533;&#65533;&#65533;t&#65533;&#65533;&#65533;H+&#65533;&#65533;&#65533;&#65533;3&#65533;&#65533;&#65533;&&#65533;<3&#65533;&#65533;"B&#65533;&#65533;4&#65533;1D&#65533;(&#65533;&#65533;&#65533;&#65533;,&#65533;0&#65533;L/&#65533;&#65533;&#65533;3&#65533;h2&#65533;xH&#65533;&#65533;d&#65533;3&#65533;P&#65533;3&#65533;|&#65533;d$TsR&#65533;&#65533;0&#65533;3ap&#65533;/#&#65533;H&#65533;&#65533;&#65533;&#65533;&#65533;b&#65533;g&#65533;&#65533;	R?QD&#65533;"ot!&#65533;&#65533;&#65533;F&#65533;ld&#65533;<C&#65533;D&#65533;LG1&#65533;&#65533;drRJ&#65533;$4H&#65533;&#65533;$&#65533;R6&#65533;YRA&#65533;&#65533;$T&#65533;Hu&#65533;AI1&#65533;G&#65533;&#65533;TO&#65533;E=Xae&#65533;]&#65533;&#65533;`R&#1840;&#65533;Xe&#65533;SAR&#65533;&#65533;&#65533;&#65533;&#65533;[&#65533;I}U@]4&#65533;&#65533;.&#65533; &#65533;$&#65533;&#65533;&#65533;m&#65533;a&#65533;&#65533;c&#65533;qf&#65533;e&#65533;q6&#65533;o&#65533;&#65533;F&#65533;!&#65533;&#65533;$&#65533;IbZ.'&#65533; &#65533;%&#65533;P&#65533;\n&#705;&#65533;,&#65533;&#65533;&#65533;o&#65533;&#65533;&#65533;&#65533;p&#65533;&#65533;&#65533;c&#65533;-&#65533;&#65533;&#65533;	u&#1697; ]u&#65533;A&#65533;+&#65533;Ev&#65533;|&#65533;HB&#65533;1&#65533;9&#65533;_&#65533;&#65533;&#65533;&#65533;&#65533;xD&#65533;7&#65533;1&#65533;c&#65533;&#65533;&#65533;&#65533;\&#65533;&#65533;&#65533;%&#65533;A&#65533;c&#65533;3	x&#193;65&#65533;4H'&#65533;<h@>&#65533;&#65533;&#65533;X&#65533;&#65533;&#65533;&#65533;&#65533;c&&#65533;&#65533;("&#65533;&#1569;&#65533;<&#65533;&#65533;3&#65533;8&#65533;K.&#65533;<S&#65533;IR&#388;&#65533;&#65533;&#65533;)&#65533;hR&#65533;&#65533;&#65533; C#&#65533;dB&#65533;&#65533;j/&#65533;&#65533;*(>c4&#65533;A
@&#65533; &#65533;&#65533;&#65533;
!&#288;&#345;0n&#65533;7&#65533;Ti&#65533;&#65533;&#65533; &#65533;&#65533;NJ&#65533;*&#65533;&#65533;E&#65533;&#65533;4&#65533;L&#65533;*&#65533;&#65533;.&#65533;&#65533;&#65533;A&#65533;SL&#65533;/5&#65533;@&#65533;&#65533;&#65533;&#65533;n$&#65533;&#65533;4*&#65533;&#65533;&#65533;JU\r9&#65533;&#65533;&#65533;&#65533;&#65533;A]&#65533;&#65533;&#65533;&#65533;&#65533;([&#65533;&#65533;&#65533;&#65533;&#65533;?&#65533;3U&#65533;T-&#65533;&#65533;.&#65533;&#65533;&#65533;|&#65533;/&#65533;&PI:D&#65533; F&#65533;!&#65533;&#65533;&#65533;o&#65533;&#65533;b&#65533;&#65533;&#65533;&#65533;R&#65533;&#65533;&#65533;fIj&#65533;u.8a&#65533;mS/&#65533;&#65533;+`&#65533;W&#65533;&#65533;#A&#65533;,	| r&#65533;S-g"ak&#65533;&n&#65533;Kdg&#65533;&#65533;&#65533;&#65533;6a1&#65533;g>&#65533;&#65533;&#65533;{&#65533;&#222;&#65533;&#65533;&#65533;dD&#65533;&#65533;6&&#65533;&#65533;F&#65533;+O&#65533;&#65533;kH&#65533;I(&#65533;6&#65533;A&#65533;&#65533;A&#65533;(&#65533;@&#136;N&#65533;&#65533;&#65533;&#65533;%$&#65533;&#65533;&#65533;{&#65533;&&#65533; ]T&#65533;G&#65533;&#1538;&#65533;&#65533;"$!E+<&#65533;&#65533;L0o&#65533;&#65533;P&#65533;a(&#65533;iM&#65533;&#65533;#&#65533;*&#65533;vIB&#65533;&#65533;&#65533;*`&#65533;&#65533;&#65533;(N`&#65533;P&#65533;&#65533;&#65533;&#65533;-V!&#701;iT&#65533;&#65533;&#65533;4B0e#&#65533;&#65533;&#65533;Rb&#65533;y&#65533;	T&#65533;KI t1?&#65533;iP&#65533;&#65533;!f&#65533;J9&#65533;&#65533;'&#65533;&#65533;$&#65533;|	)H}J)&#65533;[T#Z`*5UYa^^&#65533;<&#65533;z@&#65533;tum&#65533;@*qQ=&#11452;&#65533;teyz&#65533;&#65533;&#65533;&#65533;	@&#65533;}8&#65533;&#65533;b&#65533;&#65533;-&#65533;g3&#65533;&#65533;&#65533;(&#65533;$&#65533;,&#65533;$J&#65533;&#65533;&#65533;Vp&#65533;gA&#65533;&#65533;`&#65533;sh&#65533;&#65533;sA&#65533;>4_&#65533;_<&#65533;n&#65533;&#65533;hv&#65533;CB&#65533;&#65533;"&#65533;&#65533;Oy<&'&#65533;p?1L)Y
&#65533;&#65533;&#65533;
8pi`vK$&#65533;-|&#65533;&#65533;P!	5`&#65533;&#65533;&#65533;&#65533;$BNl$`&#65533;&#65533;"hx&#65533;&#65533;&#65533;&#65533;@`&#65533;&#65533;&#538;&#65533;@$&#65533;&#65533;'^"&#65533;&#65533;&#65533;h&#65533;	CH&#65533;A&#65533;(&#65533;&#65533;	&#65533; IB&#65533;<E"&#65533;&#65533;Cf&#65533;%:C&#65533;&#1547;B#&#65533;D&#65533;4&#256;&#65533;&#65533;&#65533;%	,&#65533;&#65533;+&#1646;w0Y&#65533;A&#65533;G&#65533;	&{Re&#65533;p&#65533;Q&#65533;&#65533;&#65533;&#1221;&R&#65533;&#65533;&#65533;"D&#65533;/C*&#65533;m&#65533;&#65533;&#65533;&#65533;11'E0cx&#65533;&#65533;Ul&#65533;rN3Wb&#65533;A9
,&#65533;hs-&#65533;&#65533;\ &#65533;||&#65533;W&#65533;&#65533;L@&#65533;&#65533;&#65533;QLs4&#65533;&#65533;&#65533;&#23804;&#65533;L&#65533;K&#1240;&#65533;1&#65533;aL)&#65533;&#65533;&#65533;(&#65533;3&#40168;C&#65533;&#65533;b&#1026;MF	s&#65533;&#65533;a;&#65533;&#228;&#65533;B&#65533;4&#65533;0&#65533;i{fH2&#65533;P&#65533;&#65533;OGF&#65533;&#65533;&#65533;&#65533;	&#1968;&#787;&#65533;$&#65533;&#65533;&#65533; 	Oa&#65533;0T&#65533;B@!@%?&#65533;&#65533;1&#65533;.@&#1099; !&#65533;&#65533;&#65533;&#65533;Q&#65533;&#65533;&#65533;p&#65533;pI&#65533;&#65533;Z&#65533;Jt&#65533;&#65533;&#1290;e&#65533;&#65533;&#65533;&#65533;&#65533;O"&#65533;&#65533;&#880;&#65533;&#65533;&#65533;&#65533;p&#65533;*&#65533;
0@/&#65533;&#65533;A&#65533;&#65533;hx&#65533;"{I&#65533;`&#65533;&#65533;&#65533;&#65533;.ar&#65533;=+"$&#65533;&#65533;&#352;&#65533;(hA&#65533;&#65533;&#65533;&#65533;U&#65533;hc&#65533;ZH&#65533;"!De&#65533;[&#65533;&#65533;&#65533;&#1174;&#65533;&#65533;&#65533;&#65533;&#65533;&#1821;&#65533;TP&#65533;=&#65533;&#65533;*,@&#65533;|&#65533;&#65533;J&#65533;{&#65533;&#65533;&#65533;&#65533;&#65533;&#65533;&#65533;bM&#65533;&#65533;J&#65533;&#65533;&#65533;&#65533;s&#65533;9\L,&^&#65533;@:&#65533;&#65533;&#65533;&#65533;&#65533;7&#65533;&#65533;@>&#65533;}A&#65533;&#65533;k8&#65533;&#65533;&#2040;&#65533;&#65533;&#65533;Yp&#65533;&#65533;&#65533;&#65533;&#65533;p&#65533;]_&#65533;`&#65533;&#65533;&#65533;&#65533;WnD&#65533;&#65533;l&#65533;2&#65533;&#65533;N
=
&#65533;&#65533;F&#65533;@_d&#65533;3&#65533;&#65533;&#65533;&#65533; {&#65533;&#65533;$&#65533;C&#65533;'&#65533;&#65533;&#65533;&#65533;&#65533;n("Q&#1952;&#65533;&#65533;&#65533;Q&#65533;&#65533;dC<!IRKq&#65533;D&#65533;$&#65533;&#65533;'&#65533;&#65533;6&#65533;&#65533;oRc		&#65533;B&#65533;&#65533;&#65533;&#65533;&#65533;2a7&#65533;y&#65533;&#65533;F"&#65533;&#65533;&#65533;*&#65533;d&I&#65533;U&#65533;&#65533;&#65533;&#65533;&#65533;&#65533;&#65533;D&#65533;f73&#65533;&#65533;h&#65533;&#65533;&#65533;B&#65533;(&#65533;,x&#65533;&#65533;&#65533;O!&#65533;&#65533;E&#65533;&#65533;&#65533;1&#65533;&#65533;&#65533;&#65533;&#65533;>&#65533;&#65533;t4&#65533;uQ&#65533;6\&#65533;&#65533;&#65533;&#65533;&#65533;|&#65533;&#65533;&#65533;&#65533; a4&#65533;p&#65533;[&#65533;&#201;"&#65533;&#65533;S&#65533;'d&#65533;&#65533;&#65533;&#65533;5&#65533;^~&#65533;&#65533; W&#1546;d&#65533;)&#1568;&#65533;U&#65533;	&#65533;&#65533;>&#65533;&#65533;&#65533;dE/va&#65533;%&#1671;&#65533;&#65533;/&#65533;&#65533;$~&#65533;K&#65533;&#65533;&#1039;8&#1546;&#65533;&#65533;s&#65533;{&#65533;&#352;q&#65533;&#65533;&#65533;k&#65533;&#65533;1&#65533;&#65533;"^&#65533;&#30235;!)&#65533;&#221;&#65533;&#65533;'3&#65533;Lw&#65533;&#65533;&#65533;G6&#65533;&#65533;&#65533;&#65533;&#65533;&#65533;&#65533;&#65533;,&#65533;&#65533;&#65533;&#65533;&#65533;h
T$&#65533;&#65533;&#65533;&#65533;	D&#65533;&#65533;I&#65533;&#65533;O &#632;&#24064;D.@j&#65533;&#65533;y &#226;\oB&#65533;&#65533;&#65533;{&#65533;F`&#65533;&#65533;&#65533;UND&#65533;&#65533;UH
&#65533;\_&#65533;&#65533;&#65533;&#65533;A&#65533;&#65533;\&#65533;BL(:\B! &#65533;*&#65533;&#65533;&#65533;V&#65533;a&#65533;&#1653;&#65533;&#65533; &#65533;hm]j&#65533;&#65533;D&#65533;hi&#65533;!4&#65533;Q8&#679;&#1053;*&#65533;&#1189;Q&#65533;S&#65533;&#65533;n&#65533;NFXNo&#65533;&#65533;= &#65533;,&#65533;9&#65533;&#1257;&#65533;&#65533;]+&#65533;Ed&#65533;&#65533;HA7AW&#65533;8&#65533;,&#763;&#65533;E&#65533;&#65533;y$&#65533;&#65533;As&#1779;1&#65533;c&#65533;&#65533;eCU&#65533;&#65533;&#65533;^&#65533;XK&#65533;&#65533;W&#65533;&#65533;|&#65533;&#65533;BmF&#65533;&#65533;q&#65533;&#65533;q&#65533;&#65533;Fh&#65533;&#65533;&#65533;tX&#65533;&#65533;&#65533;e0La&#65533;GQ&#65533;&&#65533;Pu,&#65533;I&#65533;&#65533;&#65533;&#65533;Tz&#65533;&#65533;zDX&#65533;HE&#65533;&#65533;)&#65533;~hX&#820;PM&#65533;G&#65533;`&#65533;R&#580;&#65533;M
RD&#65533;
I&#65533;Q&#65533;&#1887;&#65533;&#65533;&#65533;%&#65533;&#65533;&#65533;!&#65533;&#65533;&#65533;&#65533;IxQ&#65533;yB_	c&#65533;%B&`H &#65533;)c2.#&#65533;}&#263;&#65533;&#65533;&#65533;&#65533;"&#65533;A:`&#65533;	&#65533;&#65533;&#65533;&#1435;,&#65533;B&#65533;&#65533;R&#65533;\&#65533;,&#65533;&#65533;&#65533;&#65533;V'&#65533;&#65533;	j&#65533;;:&#65533;A&#65533;&#65533;!&#65533;&#65533;(9&#65533;&#65533;
&#65533;&#65533;N+u&#65533;&#65533;&#65533;&#65533;&#65533;&#65533;&#65533;R&#65533;&#65533;EhVFU&#65533;&#65533;&#65533;&#65533;&#65533;pM&#65533;&#164;&#1706;&#65533;&#65533;&#65533;B&#65533;@@6m&#65533;l&#65533;oI&#65533;49&#65533;&#65533;p&#65533;&#65533;e&#65533;	&#65533;&#65533;a&#65533; .&#65533;h0&#65533;h&#65533;n&#65533;&#65533;&#65533;&#65533;&#65533;&#65533;KJ&#65533;S&#65533;&#65533;d&#65533;&#65533;^|&#65533;C&#65533;&#65533;~&#65533;&#65533;i&#65533;K&#65533; b&#65533;<&#65533;&#65533;Jr&#65533;!p	=
X&#65533;+&#65533;&#65533;}&#65533;+&#65533;&#65533;&#220;wHG&#65533;&#65533;&#65533;&#65533;G&#65533;&#65533;&#65533;y&#65533;&#65533;&#65533;&#65533;T&#65533;&#65533;&#65533;&#65533;~8&#65533;Mi&#65533;&#65533;&#65533;'H&#65533;lV&#65533;&#65533;D&#65533;&#65533;9&#65533;*&#65533;&#65533;EQe&#65533;&#65533;&#65533;&#65533;&#3332;&#65533;}&#65533;&#65533;&#65533;,@R&#65533;&#65533;&#65533;&#65533;&#65533;&#65533;&#65533;,*c&#65533;M&#65533;&#65533;=\&#65533;HdB&#65533;&#65533;D&#65533;,&#65533;c5&#65533;&#65533;M&#65533;&#65533;P&#65533;g&#65533;9&#65533;B,a&#65533;=&#65533;B &#65533;&#65533;&#65533;5&#65533;.&#65533;&#65533;<&#1443;*&#65533;&#65533;-&#65533;&#31773;&#65533;%&#65533;&#65533;M&#65533;&#65533;&#65533;p&#65533;f&#65533;@qRD x&#65533;7]p&#65533;vA&#65533;	&#65533;&#65533;A$r]&#65533;&&#65533;&#65533;&#65533;rCF&#65533;&#65533;3&#65533;A&#65533;&#65533;g8"<A:&#65533;&#65533;&#65533;&#65533;&#65533;K&#65533;&#65533;&#65533;%M
%&#65533;A&#65533;?&#65533;&#65533;}&#65533;$OZTo<&#65533;c&#65533;&#65533;c4F|&#65533;&#65533;&#65533;&#65533;R*	!&#65533;R&#65533;&#65533;`&#65533;&#65533;&#65533;#&#65533;&#65533;&#65533;5
Pvl&#65533;g`(YX|x&#65533;&#65533;&#65533;Z&#65533;P&#65533;i&#65533;&#428;~&#65533;&#65533;&>X&#65533;&#1364;&#65533;q@Qi&#65533;&#65533;q&#65533;&#65533;&#65533;	&#65533;/^&#65533;&#65533;}&#65533;&#65533;}&#65533;&#65533;-&#65533;&#65533;`&#65533;.&#65533;&#65533;\&#65533;&#65533;&#65533;H&#65533;SQ&#65533;&#65533;Y&#65533;1&#65533;&#229;&#65533;&#65533;l &#65533;&#65533;&#65533;Y&#65533;Y&#65533;&#65533;U&#65533; 'm&#65533;&#65533;*]],i&#65533;&#65533;i&#65533;&#65533;&#65533;&#1120;&#1661;&l2&#65533;&#65533;g&#65533;&#65533;)n&#65533;`k&#65533;&#65533;)yJ`&#65533;q&#65533;V)&#65533;&#65533;iV1&#65533;&#65533;t@&#65533;&#65533;&#65533;&#65533;&#65533;&#65533;W8$u&#65533;&&#65533;JEJ&#65533;s&#65533;
&#65533;JWK&#65533;&#65533;T&#65533;a&#65533;	)&#65533;;"&#1035;z&#65533;{&#65533;!R"&#65533; B[J&#65533;jR&m$&#65533;&#65533;&#65533;&#65533;h"&#65533;&#493;&#65533;Fh&#65533;!&#65533;&#65533;g&#65533;&#65533;j&#65533;&#65533; &#65533;R&#65533;&#65533;6(`|G&#65533;>+(&#65533;uL&#200;&#65533;&#65533;R&#65533;y&#65533;&#65533;}&#65533;&#65533;&#65533;m&#444;&#65533;&#65533;&#65533;&#65533;0&#65533;&#65533;&#65533;&#65533;&#1108;&#65533;&#65533;&#65533;q&#65533;&#65533;1P&#65533;&#65533;&#65533;&#65533;hfR&#1829;&#65533;&#65533;h&#65533;Q&#65533;}&#65533;&#65533;&#65533;&#65533;&#65533;&#65533;&#271;&#65533;&#65533;Gd&#65533;&#65533;&#65533;&#65533;&#65533;G&#65533;&#65533;&#65533;2&#65533;&#253;bR&#65533;&#65533;/Z&#65533;_&#159;Q|	&#65533;&#65533;&#65533;&#65533;&#65533;2]&#65533;&#65533;&#65533;&#65533;&#1385;&#65533;-Zh&#65533;i&#65533;'n&#65533;`;^&#65533;&#65533;f&#65533;&#65533;&#51066;&#65533;o&#65533;R&#1696;&#65533;&#65533;&#65533;&#65533;&#65533;&#65533;"T&#65533;2&#65533;p%V@@&#65533;f&#65533;tRg9@&#65533;@@&#65533;&#65533;@&#65533;*3O]x&#65533;&#65533;&#65533;&#65533;&#65533;.&#65533;&#65533;&&#65533;&#65533;&#65533; &#65533;&#65533;m&#1066;(&#65533;Z &#65533;ip&#65533;&#65533;&#65533;(&#65533;&&#1073;&#65533;&#65533;|&#65533;&#65533;>&#1771;&#685;m&#65533;&#65533; &#65533;&#65533;-{&#65533;dS:%$0%$0&#65533;,&#65533;&#65533;&#65533;
e&#65533;&#65533;&#65533;&#539;&#65533;&#65533;G&&#65533;&#65533;&#65533;&#65533;5&#65533;&#65533;+&#65533;&#65533;&#65533;&#65533;&#65533;MY&#65533;!&#65533;&#65533;&#65533;P&#65533;&#65533;)H&#65533;&#65533;&#65533;@&#65533;%D&#289;&#65533;I&#65533;&#65533;^&#65533;&#65533;&#65533;+&#65533;&#65533;\_&#65533;&#65533;&#65533;&#65533;&#65533;`f&#65533;
 &#65533;6#e>&#1805;&#65533;A&#65533;&#65533;&#65533;&#65533;&#949;QI|&#65533;&#65533;&#65533;&#65533;&#65533;&#65533;Y
$F&#65533; ,a&#65533;9&#65533;ij&#65533;&#65533;=&#65533;&#65533;&#65533;B#&#65533;&#65533;&#741; (&#65533;X,&#65533;l&#65533;&#65533;&#65533;&#65533;&#65533;#:&#65533;g&#65533;&#65533;&#65533;dm)<&#65533;&#65533;rO&#65533;A&#65533;&#65533;Sxf&#65533;Xl&#163;&#65533;&#65533;&#65533;UHa|&#1697;b&#65533;K&#65533;&#65533;&#65533;_P&#65533;b.{LCF&#65533;*&#65533; T&#65533;~&#65533;&#65533;k&#65533;&#65533;&#65533;%&#65533;&#65533;&#1894;&#65533;&#65533;&#65533;&#65533;&#65533;&#65533;pR&#65533;m&#65533;&#65533;m&#65533;&#44142;&#1630;0w;&#65533;$&#65533;&#65533;&#65533;&#65533;&#65533;"&.&#65533;*&#65533;0F&&#65533;%Xb"%&#65533;&#65533;l&#65533;&#65533;PC:t%K&#65533;&#65533;&#65533;h&#65533; &#65533;%&#65533;e&#65533;&#65533;~&#65533;&#65533;&#65533;r&#65533;&#65533;&#65533;&#65533;j&&#65533;&#516;N&#65533;:&#65533;&#65533;X&#65533;a&#65533;&#65533;X&#65533;"&#863;G&#65533;&#65533;&#65533;*&#65533;&#65533;$&#65533;G(,I &#1357;6&#65533;&#65533;&#65533;&#65533;,&#930;&#65533;&#65533;%&#65533;&#65533;M&#65533;&#65533;&#65533;&#65533;&#65533;&#65533;&#65533;
&#65533;&#65533;&#65533;"&#65533;&#65533;&(Z h&#65533;9&#65533;F&#65533;&#65533;&#65533;&#65533;&#65533;o2D$O&#65533;&#750;&#65533;4&#65533;9&#65533;ln&#65533;,&#65533;&#65533;&#65533;&#486;2&#65533;&#65533; C&#65533;&#65533;#B&#65533;D&#65533;t&#1003;t&#65533;&#65533;&#65533;&#65533;hS&#65533;%&#65533;3d&#65533;0&#65533;,d&#65533;&#65533;&#65533;&#65533;1O&#65533;&#65533;&#379;1v&#65533;'&#65533;C&#65533;&%&#65533;r&#65533;&#65533;05&#65533;&#65533;&#65533;&#65533;@&#65533;O@Us&#1746;p	&#65533;&#65533;&#65533;ss&#65533;ns@.&#65533;$ BT&#65533;&#65533;&#65533;oP&#65533;&#65533;p"\&#65533;z5&#65533;0&#65533;[%R&#65533;&#65533;(&#65533;}$&#65533;L&#65533;G(&#65533;&#65533;y&#65533;e&#65533;&#65533;G&#65533;&#65533;&#65533;&#65533;XJR&#1284;&#65533;Q&#65533;&#65533;&#65533;&#65533;&#65533;GH&#65533;1&#65533;&#65533;"&#65533;&#65533;&#65533;"i&#65533;&#65533;H&#65533;dV&#65533;&#65533;}&#65533;&#65533;$&#65533;&#65533;-/&#65533;&#65533;&#65533;`&#65533;1	&#790;&#65533;Z]*&#65533;l&#65533;Z&#65533;f&#65533;&#65533;~r(&#65533;&#65533;&#65533;&#65533;&#65533;&#65533;h&#65533;/&#65533;&#65533;&#65533;5B$&#65533;Q$&#65533;&#65533;&#726;&#65533;(&#65533;&#65533;L&#65533;2R&#65533;&#65533;&#65533;0p8yO&#1050;&#65533;&#65533;
E&#65533;&#65533;X&#65533;J&#65533;p&#65533;Ha&#65533;&#65533;Yw~&#65533;&#65533;&#65533;&#65533;p&#65533;]&#65533;`(hI&#65533;&#65533;3wn&#65533;&#65533;&#65533;m&#65533;6&#65533;&#65533;&#65533;1&#65533;&#65533;1H&#65533;_&#65533;B1	&#65533;_&#65533;&#65533;^#v^cs5+	&#65533;39'&#65533;e&#65533;&#65533;&#65533;X&#65533;D&#65533;&#65533;H&#65533;v@&#65533;&#65533;j&#65533;&#65533;+M&#65533;&#65533;&#65533;&#65533;&#65533;(>&#65533;&#65533;&#65533;.Ny&#65533;&#65533;&#65533;&#604;&#65533;}&#65533;&#65533;6X
&#65533;<4I;&#65533;&#65533;&#162;&#65533;&#65533;&#65533;&#65533;q
D_Y&#65533;F&#65533;&#65533;-&#65533;B&#65533;d>&#65533;&#65533;DRq
I&#65533;&#65533;&#65533;E&J&#65533;&#65533;&#65533;!U@!&#65533;
&#65533;,&#65533;&#65533;&#65533;	H&#65533; &#65533;Ln+&#560;!CZ&#65533;5Z&#65533;b&#65533;s&#65533;&#65533;&#65533;&#65533;K&#65533;&#65533;&#65533;B&#322;&#65533;&#65533;RIk%CM&#65533;&#65533;&#65533;&#65533;&#1648;&#65533;Z4&#65533;x&#65533;`&#65533;&#842;&#65533;&#65533;9&#65533;&#603231;&#65533;H:&#65533;&#65533;&#65533;&#65533;SFNe&#65533;g &#65533;"?&#65533;&#65533;(&#65533;&#65533;U&#65533;WE	$&#65533;&#65533;&#65533;&#1579;h&#65533;f&#65533;&#65533;&#65533;l&#1207;p&#65533;Su&#65533;b&#1851;x&#65533;
d&#65533;1&#65533;&#65533;1&#65533;4d&#65533;@b	&#65533;
ti70&#65533;HT
&#65533;7&#65533;&#65533;&#65533;%1m&#65533;j`&#65533;e&#65533;&P|&#65533;AP355&&#65533;s&2&#65533;&#516;&#65533;&#65533;&#65533;2&#65533;;&#65533;d&#65533;&#65533;"&#65533;&#65533;M<k&#1467;R/9&#1288;&#65533;&#65533;&#65533;&#65533;&#65533;&#65533; Y&#65533;&#65533;&#65533;&#65533;&#65533;&#65533;&#65533;&#65533;&#65533;b&#65533;3&#65533;"M&#65533;&#65533;y&#65533;&#65533;&#65533;#&#65533;&#65533;&#65533;&#65533; HT&#65533;&#65533;@&#65533;&#65533;&#65533;27Oru&#65533;s~&#65533;RPc&#65533;8%P&&#65533;X&#65533;d'&#65533;&#65533;PI$P_bSJ&#65533;&#65533;#A&#65533;&#65533;&#65533;(&#65533;4&#65533;	IDA4&#65533;A&#65533;&#528;n&#65533;&#65533;^&#65533;&#65533;&#65533;C&#65533;&#65533;&#65533;&#65533;z&#65533;X&#65533;&#65533;o&#65533;&#464;&#65533;&#65533;VU&#65533;&#65533;w&#65533;&#65533;i&#65533;I%&#1222;&#65533;1&#65533;&#1430;~&#65533;E&#65533;"&#65533;&#65533;&#65533; &#65533;tQ&#65533;wf&#65533;&#65533;&#65533;uGI'&#65533;@&#65533;GSP&#65533;&#65533;&#65533; bI&#65533;&#65533;&#65533;&#65533;
j2&#65533;'&#65533;|&#65533;C&#65533;&#65533;&#65533;&#65533;&#65533;&#65533;#&#65533;-&#65533; &#65533;'&#65533;@&#65533;&#65533;O)&#65533;&#65533;J&#65533;&#65533;r&#65533;Ktd_&#65533;}a&#65533;)B&#65533;&#65533;&#65533;&#65533;_Cd&#65533;&#65533;&#65533;&#65533;Z&#65533;&#1135;
&#65533;1&#65533;&#65533;$&#65533;&#65533;:&#65533;C&#65533;&#65533;Qk&#65533;(&#65533;!&#65533;&#65533; &#65533;&#65533;&#65533;@&#1438;$2&#1706;7&#65533;?;&#65533;&#65533;&#65533;&#65533;C&#65533;&#65533;V&#65533;&#65533;&#65533;&#65533;&#65533;&#65533;x&#65533;MC&#65533;Z9&#65533;Kn&#65533;YQw&#1497;)&#65533;b&#65533;u&#65533;?&#65533;	&#1830;w&#65533;&#65533;&#65533;&#65533;x&#65533;4<&#65533;?&#65533;&#65533;[&#65533;&#65533;+&#65533;&#65533;p&#65533;&#65533;e&#65533;&#65533;}9&#65533;I&#65533;h&#65533;?&#65533;1&#65533;0&#65533;Z*&#65533;-&#65533;&#65533;"&#65533;&#65533;A$&#65533;&#65533;&#65533;&#65533;&#65533;?:&#65533;#qA;T&#65533;i&#65533;&#65533;x&#65533;&#65533;&#65533;$&#65533;O&#65533;&#65533;1C&#65533;8&#65533;&#65533;L)&#65533;1&#65533;@$&#1130;&#65533;&#65533;&#65533;:&#65533;&#65533;&#65533;&#65533;&#1621;K&#65533;&#65533;&#65533;&#65533;P7i&#682;&#65533;&#65533;&#65533;&#65533;A&#65533;&#65533;!C&#65533; &#65533;&#65533;&#65533;4}&#65533;[cnU&#65533;&#65533;&#65533;FD&#65533;&#65533;"I&#65533;&#65533;Z3&#65533;E&#65533;d).&#65533;Yhv&#65533;&#65533;{e&w&#65533;`m&#65533;x&#65533;&#65533;&#65533;e,1&#65533;6&#65533;&#22252;g\:M~&#65533;&#65533;&#65533;&#65533;, &#65533;@0&#65533;4&#65533;@3&#65533;AQ&#65533;.&#65533;:&#65533;"a$&#65533;&#65533;9&#65533;&#65533;&#679;z&#65533;&#65533;,9b&#65533;&#65533;	&#65533;X&#65533;3rju&#65533;&#65533;&#65533;&#65533;&#65533;'&#65533;F&#65533;@&#65533;` RD&#65533;&#65533;U&#65533;&#1196;&#1583;&#65533;C&#65533;@)&#65533;&#65533;\&#65533;N
WP&#65533;&#36897;&#65533;G&#65533;&#65533;U&#65533;<&#38481;&#65533;&#65533;&#65533;&#65533;&#65533;iE&#65533;&#65533;&#65533;'q<nH54&#1148;&#65533;h&#65533;r&#65533;^w&#65533;t0&#65533;QN&#65533;bHx&&#65533;Hg*&#65533;&#65533;&#65533;&#65533;~&#65533;0e'L{&#65533;&#65533;&#65533;H%&#65533;e&#65533;Y&#65533;&#65533;p&#65533;l&#65533;$8&#65533;l7&#65533;&#65533;0&#65533;DT1&#65533;&#65533;:e@&#65533;L
W&#65533;&#65533;8&#65533;sL1YTA0&#65533;&#65533;&#140;Ol&#65533;}Q&B&#65533;&#65533;=!dH.R&#65533;&#65533;-^&#65533;&#65533;&#65533;u
dQ&#65533;N&#65533;&#65533;=&#65533;&#292;&#65533;$En&#65533;Q &#65533;&#65533;&#65533;&#65533;'\&#65533;[Om44&#65533;&#65533;d&#65533;Hj
X(&#65533; y&#65533;MN&#65533;Sv&#65533;&#28432;s/t&#65533;&#65533;>&#65533;&#527;.&#65533;&#65533;&#65533;&#65533;&#772;&#65533;&#65533;&#65533;&#656;&#65533;&#417;,&#1608;&#65533;{&#65533;&#65533;Ih&8&#65533;rt&#65533;&#65533;p&#65533;&#65533;l Cl&#65533;&#65533;&#592;LBi&#65533;1&#65533;D&#65533;&#65533;$AhC&#65533;))^&#65533;&#65533;&#65533;O1&#65533;&#65533;pD&#65533;&#65533;1[<Q&#65533;&#65533;#Xi&#65533; &#65533;&#65533;&#65533;A&#65533;&#65533;(&#65533;#=&#65533;&#65533;@&#65533;4*&#65533;&#65533;$&#65533;x&#65533;w&#65533;>&#65533;X&#65533;*&#65533;&#65533;v&#65533;\3&#65533;GV&#65533;&#65533;&#65533;r`&#65533;Ii%&#65533;&#65533;&#130;&#65533;&#65533;g&#65533;QJ&#65533;&#831;&#65533;0a&#1137;&#65533;XpI&#65533;&#65533;dL;&#65533;fN&#65533;SK&#65533;&#65533;&#1221;&#65533;&#65533;&#20936;&#65533;G&#65533;&#65533;&#65533;!&#65533;&#65533;(&#65533;&#65533;&#65533;&#65533;&#65533;,r&#65533;&#65533;t&#65533;&#65533;F&#65533;&#65533;>5@@X	Q&#65533;&#65533;q&#65533;F&#65533;Zi&#65533;O&#65533;5j 5C&#65533;&#65533;&#65533;&#65533;f&#65533;&#65533;&#65533;5&#65533;A&#65533;#&#65533;4	&#65533;`&#65533;Q&#65533;NiyP8&#65533;&#65533;@r1(0V [p&#65533;/&#65533;i&#65533;&#65533;&#65533;!&#65533;(.&#65533;S&#65533;:&#65533;W&#65533;&#65533;&#65533;(@&#65533;epy&#65533;&#65533;&#65533;O&#65533;uN&#65533;&#65533;&#65533;&#65533;&#434;&#65533;l&#65533;V&#65533;	&#65533;&#65533;&#65533;,&#65533;&#65533;&#65533;&#65533;qIi&#65533;N&#65533;&#65533;&#65533;&#65533;
&#65533;j&#65533;#&#65533;&#65533;A(&#65533;&#65533;`F&#65533;&#65533;/`>&#65533;&#65533;&#65533;&#65533;'&&#65533;O&#65533;&#65533;f#2&#65533;s&#65533;zU&#65533;G&#65533;&#65533;!k?	&#65533;=&#65533;l&#65533;P&#65533;`&#65533;&#65533;&#65533;G{b&#65533;)a&#65533;&#65533;&#65533;&#65533;x&#65533;&#65533;&#151;&#65533;&#65533;&#65533;&#65533;VU&#65533;Y&#65533;&#65533;Z&#65533;&#65533;&#65533;3Y=&#65533;&#65533;P&#65533;&#65533;!&#65533;&#65533;!Ob&#65533;$Q s&#65533;&#65533;0&#65533;&#65533;&#65533;&#65533;&#65533;8%#$&#499;&#65533;V&#65533;&#65533;&#65533;&#65533;]&#65533;3&#65533;`&#65533;P&#65533;#H@&#65533;X`<&#65533;&#65533;&#65533;>&#65533;&#65533;B&#65533;8"&#65533;&#65533;%C&#65533;&#65533;&#65533;&#65533;&#65533;&#65533;r&#65533;gR&#65533;
&#65533;)&#65533;P&#65533;&#65533;&#65533;E&#65533;0)&#65533;&#65533;RO&#65533;&#1075;&#65533;C6.&#566;&#65533;&#65533;&#65533;4&#65533;&#65533; N3ku&#65533;9K&#65533;&#65533;w&#65533;&#65533;&#361;>&#65533;	&#65533;9+&#65533;&#65533;&#65533;U*)g8&#1698;&#65533;&#65533;&#65533;a&#65533;&#65533;
>Gt&#65533;&#65533;&#65533;&#65533;1>&#65533;&#65533;.&#65533;
7z&#65533;&#65533;V&#65533;i&#65533;G&#65533;F&#65533;&#65533;&#65533;&#65533;&#65533;&#65533;&#65533;-kP&#43357;D&#65533;a-&#1221;&#65533;YEy&#65533;&#65533;&#65533;&#65533;	f)2"y&~&#65533;"&#65533;&#65533;v&#65533;&#65533;0&#65533;1C&#153;[V#:K&#65533;&#65533;P&#65533;Al&#65533;&#65533;&#65533;&#65533;2a&#65533;lNq&#1576;0&#65533;Sz&&#65533;&#65533;&#65533;. ~&#65533;&#65533;_8&#65533;&#65533;`H&#65533;@J&#65533; &#65533;&#65533;&#65533;&#65533;&#65533;&#65533;#&#65533;H&#65533;A&#65533;&#65533;K&#65533;UF&#65533;9y&#65533;lX&#65533;(&#65533;!&#65533;&#65533;&#65533;l2&#65533;oV&#65533;8&#65533;&#65533;&#65533;P&#65533;Nqx&#65533;&#65533;&#65533;Fq&#1001;&#694;&#65533;&#65533;X&#65533;m&#65533;tg&#65533;&#65533;&#65533;?V&#65533;&#65533;~B&#2022;&H&#671;&#65533;=U&#65533;Z&#65533;b&#65533;3&#65533;;b&#65533;Wy&#65533;@&#65533;l#&#65533;}fO&#65533;i&#65533;@&#65533;&#65533;&#65533;f&#1727;g>sPP=&#65533;p&#65533;B&#65533;&#65533;&#65533;&#65533;&#65533;J&#65533;&#65533;'&#65533;&#65533;0&#65533;&#1677;&#18171;}&#65533;&#65533;?v]4&#65533;)&#65533;va&#65533;&#1545;&#1219;&#65533;&#65533; &#65533;H&#65533;&#65533;&#846;f&#65533;&#65533;0&#65533;&#65533;&#65533;@&#65533;,&#65533;&#65533;&#65533;,A>&#65533;&#65533;&#65533;&#65533;t^K&#65533;=&#65533;&#65533;	h&#65533;&#65533;!&#65533;&#65533;'4n^&#65533;z&#65533;&#65533;E&#65533;2&#65533;&#65533;:&#65533;/o"C.0D&#65533;&#65533;&#65533;?"&#65533;&#354;&#65533;&#65533;?D&#65533;ed&#65533;&#65533;'&#65533;!sCg+&#65533;&#65533;&#65533; &#65533;&#65533;eb&#65533;&#65533;V&#65533;&#65533;&#65533;&#65533;&#65533;&#65533;&#65533;:&#65533;&#65533;Y&#65533;&#65533;&#65533;A<
&#65533;k&#65533;&#65533;&#65533;X&#65533;,>&#65533;&#65533;\&#65533;&#644;LS&#23164;&#65533;|&#65533;&#65533;&#13951;&#65533;W&#65533;J&#65533;&#65533;]V&#65533;OE&#65533;i&#65533;@,&#65533;&#65533;&#65533;&#65533;&#65533;!&#482;!M&#65533;,G&#65533;L&#65533;&#65533;t&#65533;7t&#65533;4GF
&#65533;d&#65533;UH&#65533;&#65533;&#65533;&#65533;(&#65533;&#65533;&#65533;&#65533;
&#65533;&#65533;&#65533;&#65533;;*&#65533;,(w?&#65533;v&#65533;T8J &#65533;&#65533;&#65533;&#65533;&#65533;M&#65533;4@&#65533;4>&#65533;xj&#65533;&#65533;$&#65533;n&#65533;&#65533;gAO&#65533;&#65533;nJ&#65533;yq&#65533;B	&#65533;&#65533;>&#65533;"&#1680;Y5X&#65533; <&#65533;&#65533;&#65533;&#65533;z&#65533;&#65533;&#65533;X&#65533;&#65533;&#65533;&#65533;~&#65533;h&#1793;|&#65533;w|&#65533;XF&#65533;S&#65533;B8)&#65533;F&#65533;&#65533;=?7Vr&#65533;&#65533;E
&#65533;P~1#sG&#65533;4M.&#65533;EW`&#65533;~&#65533;&#65533;&#65533;5&#65533;~J&#65533;rN&#65533;K&#65533;G&#65533;&#65533;Y&#65533;&#65533;k)HtIa&#65533;&#65533;,&#65533;&#65533;&#65533;0&#65533;`&#65533;&#65533;D&#65533;sd@&#65533;k&#65533;8&#65533;&#65533;D&#65533;wd&#65533;	|&#65533;'&#65533;&#65533;a&#65533;$5cW3&#65533; w2xp&#65533;v&#65533;&#65533;T&#1400;&#65533;&#65533;Eu&#65533;s5&#65533;x a(&#65533;x&#65533;Y<&#65533;v&#65533;ygtF&#65533;&#65533;=5x*&#65533;DOA ]&#65533;&#65533; &#65533;&#65533;
@F1&#65533;&#65533;(&#65533;Zl&#65533;{,2&#65533;o&#65533;[&#65533;QUe&#65533;{&V&&#65533;Y&#65533;&#65533;r&#65533;&#65533;_&#65533;u&#65533;'3&#65533;B&#65533;&#65533;Xv&#65533;~&#65533;r|s&#65533;0
G&#65533;L&#65533;3M2&#65533;t&#65533;L59D&#65533;p~&#65533;dG&#65533;&#65533;&#65533;&#65533;d&#65533;&#65533;&#65533;=)&#65533;aa&#65533;&#65533;&#65533;&#65533;&#65533;dc&#65533;&#65533;&#65533;&#65533;&#65533;b&#65533;&#65533;&btM!F&#65533;&#65533;	d4&#1080;~&#65533;	&#65533;3s&#65533;c&#65533;&#15826;&#65533;&#65533;21&#1238;&#65533;
&#65533;g)&#65533;b&#65533;&#393;btpNQ&#65533;*S&#65533;q&#65533;p&#65533;	&#65533;@&#65533;&#65533;&#65533;;h&#65533;x&#65533;cFx1&#65533;&#65533;c&#65533;&#65533;%"&#65533;y&#65533;&#65533;&#65533;$VX;u&#65533;&#65533;&#65533;&#65533;A&#65533;&#65533;Z(&#65533;@	7&#65533;&#65533;&#65533;&#65533;)&#65533;&#65533;&#65533;
&#65533;5&#65533;	&#65533;">&#65533;[&#65533;&#65533;&#65533;D&#65533;&#65533;7&#65533;&#65533;k&#65533;&#65533;&#65533;2&#65533;&#65533;&#65533;&#65533;&#1052;&#857;4X&#65533;&#65533;&#65533;5Hz&#65533;&#65533;&#65533;&#65533;&#65533;&#65533;p0W.@I&#65533;&#65533;&#65533;$P&#65533;.P&#65533;p&#322;3&#65533;&#65533;4
(xs&#65533;&#527;&#65533;&#65533;&#65533;&#65533;"&#65533;&#65533;&#65533;&#65533;	&#1168;	&#65533;&#585;&#65533;',c~&#65533;&#65533;&#65533;&#149;&#65533;`M&#65533;Y&#65533;&#65533;&#65533;m&#65533;"&#65533;&#65533;`&#65533;&#65533;&#65533;=&#65533;&#65533;(J&#65533;y)&#65533;&#65533;q&#65533;6&#65533;
&#65533;)I&#65533;&#65533;&#65533;&#65533;&#65533;&#65533;&#65533; &#65533;&3&#65533;&#65533;&#281;&#65533;&#1047;&#65533;&#65533;)&#65533;&#65533;P&#65533;&#65533;&#65533;a6&#65533;y&#65533;&#65533;&#65533;&#65533;X&#65533;%&#65533;>&#65533;t&#65533;	1&#65533;a&#65533;(&#65533;pd&#65533;&#65533;@&#65533;&#65533;`&#65533; PoE`GA&#65533;&#65533;
&#65533;'p&#65533;&#65533;`{&#1952;{+ &#65533;&#65533;&#65533;&#65533;&#65533;?z&#65533;YqJ&#65533;!Z&#65533; &#65533;0y:(31&#65533;}z&#65533;&#65533;&#65533;2&#65533;@&#65533;j&#65533;v&#65533;&#65533;&#65533;&#1055;H&#65533;r&#65533;&#65533;	&#65533;)){&#65533;a.p&#65533;&#65533;&#65533;K0w&#65533;&#65533;&#65533;&#65533;'p&#65533;&#1268;
&#65533;&#65533;&#65533;& &#65533;&#65533;v&#65533;&#65533;&#65533;55& &#65533;J&&#65533;	&#65533;:&#65533;c&#65533;&#65533;J&#65533;&#65533;Y&#65533;&#65533;8&#65533;w&#65533;&#65533;&#65533;&#65533;&#65533;
&#65533;>D&#65533;&#65533;0&#65533;&#65533;&#65533;	&#65533;`&#65533;*&#65533;4a#&#65533; &#65533;&#65533;:s&#65533;J&#65533;&#65533;j&#65533;&#65533;
&#65533;4A&#65533;&#65533;&#65533;4wY&#65533;P"&#65533;&#65533;d;)&#65533; 
&#65533; &#65533;}e&#274;F&#65533;&#65533; &#65533;9F2&#65533;c?6&#65533;3a&#65533;&#207;*#Fi&#65533;&#65533;=&#65533;y6&#65533;&#65533;&#65533;Ep&#65533;&#65533;`N&#65533;&#65533;&#65533;&#65533;&#65533;&#65533;&#65533;mq&#65533;&#65533;5&#65533;@+@&#65533;&#65533;&&#65533;2&#65533;&#65533;	<dT&#65533;31&#65533;*&&#65533;4[&#65533;&#65533;&#65533;|&#679;{
(c&#65533;&#65533;&#65533;&#65533;&#65533;&#65533;I&#65533;&#65533;&#65533;7&#65533;&#65533;&#65533;&#65533;=&#65533;$&#65533;&#65533;,&#65533;2+#&#65533;yw3&#65533;&#65533;V&#65533;t&#65533;&#65533;&#65533;&#65533;;Z0&#65533;&#65533;Z&#65533;&#65533;&#65533;&#65533;0&#65533;
X&#65533;}&#65533;&&#65533;&#65533;&#65533;&#65533;k[&#65533;&&#65533;&#65533;&#65533;j3%&#65533;&#65533;&#65533;v&#65533;y+l&#65533;&#65533;3&#1110;a&#65533;%{3&#65533;j&#65533;7&#246;|{33AT&#65533;7&#65533;,&#65533;&#65533;q&#65533;&#65533;N&#65533;b;.j	+S&#505;&#65533;1B&#65533;)B8&#65533;&#1096;N&#30173;h&#65533;&#65533;a&#65533;&#65533;&#65533;&#65533;9&#65533;&#65533;&#65533; >`&#65533;&#65533;=&#65533;&#65533;@K&#65533;&#65533;(b1&#65533;&#65533;&#65533;;&#65533;&#65533;ok&#65533;&#65533;B@B0g&#65533;&#65533;&#65533;&#65533;&#65533;&#65533;9&#65533;7&#65533;&#65533;&#65533;&#65533;)&#65533;:&#65533;'&#65533;&#65533;8&#65533;&#65533;<&#65533;|Jm?&#65533;@&#65533;&#65533;<[&#65533;@O&#65533;	&#65533;&#1161;&#65533;&#65533;o&#65533;wd&#65533;&#65533;c;PK'&#65533;k npvgw13w7M&#65533;G&#65533;&#65533;&#44479;&#65533;&#65533;q&#65533;&#65533;zTBGq!&#65533;&#65533;&#65533;q&#65533;s&#65533;&#65533;v&#1751;&#65533;&#65533;&#65533;&#65533;&#65533;7&#65533;&#65533;&#65533;Z&#65533;~&#65533;;&#65533;[&#65533;P&#65533;&#65533;Z+&#65533;&#65533;'&#65533;&#65533;?&#65533;&#65533; 1*&#65533;4&#65533;&#65533;&#65533;n0h`&#65533;r&#65533;&#1352;&#65533;	"`)[P&#65533;&#65533;3&#65533;&#835;&#65533;&#65533;&#65533;R?{&#65533;=&#65533;X&#65533;#&#65533;&#65533;?&#65533;&#65533;+C&#65533;&#65533;&#65533;y&#1040;&#65533;L&#65533;D&#65533;&#65533;&#65533;&#65533;&#1134;&#65533;	&#65533;&#65533;kW&#65533;&#65533;;&#65533;7&#65533;@&#65533;&#65533;[&#65533;@&#65533;!&#65533;P&#65533;p&#65533;&#65533;&#65533;3/vz&#65533;&#65533;z&#65533;&#65533;)5&#65533;s:&#65533;&#65533;&#65533;?y&#65533;F&#65533;&#65533;&#589;&#65533;&#65533;V&#65533;&#65533;&#65533;&#65533;&#65533;&#65533;e&#65533;(X;&#65533;@&#65533;&#65533;D)&#65533;X&#65533;&#65533;&#65533;&#220;
&#65533; &#65533;&#65533;k&#65533;&#65533;q&#65533;. &#65533;B&#65533;&#65533;&#65533;&#65533;H1&#65533;dd,&#65533;&#65533;&#65533;7#&#65533;&#65533;&#65533;&#65533;&#65533;&#65533;*&#65533;i{&#65533;&#65533;.<&#65533;*&#65533;&#65533;&#65533;\&#65533;/&#65533;l&#65533;y&#65533;$&#65533;&#137;+&#65533;/|;&#65533;&#65533;q3&#65533;&#65533;&#65533;JK&#65533;o1l!y&#65533;	7&#65533;p&#65533;%62&[xR$<\&#65533;&#65533;40`,&#65533;&#65533;"L&#65533;O&#65533;4VhT&#65533;g)&#65533;&#65533; &#65533;&#65533;kW3&#65533; &#65533;&#65533;&#65533;&#65533;&#65533;&#65533;&#65533;&#65533;&#1276;&#65533;&#65533; B&#65533;xA&#65533;p&#65533;&#65533;&#65533;&#65533;P&#65533;:&#65533;&#65533;&#65533;&#65533;&#65533;&#65533;L5&#65533;&#592;WW&#65533;&#65533;}&#65533;~&#65533;&#65533;n&#65533;&#65533;n'
w&#65533;#s,C&#65533;Y3L&#65533;&#65533;&#65533;`w&#65533;&#1855;&#65533;{p&#65533;qw&#65533;j&#2016;&#65533;&#65533;&#65533;&#65533;	&#65533;&#65533;&#65533;&#65533;a&#65533;&#65533;&#65533; &#65533;&#1750;&#684;2jMJ &#65533;q&#65533;&#65533;&#65533;L&#65533;&#65533;&#65533;&#65533;+&#65533;&#65533;1&#65533;&#65533;&#65533;&#65533;&#1708;&#65533;|[Wu|&#65533;&#65533;&#65533;&#65533;i&#65533;&#65533;2&#823;&#65533;h&#65533;yL&#65533;&#65533;4&#65533;&#65533;J&#65533;)&#65533;&#65533;a&#65533;&#65533;}&#1111;&#65533;&#65533;f&#65533;&#65533;`U!f:&#65533;<#&#65533;&#65533;&#65533;'q&#1079;&#65533;	&#65533;k&#65533;C&#65533;[&#65533;&#65533;&#65533;&#65533;j&#65533;&#65533;&#65533;&#65533;A&#65533;&#65533;I&#1815;o=&#65533;&#65533;&#65533;,LF&#65533;\&#65533;&#65533;Y&#65533;2&#65533;&#65533;&#65533;B&#65533;&#65533;&#65533;&#65533;&#65533;<&#65533;;&#65533;&#65533;&#65533;1>&#65533;&#65533;7&#65533;&#65533;py&#65533;0&#65533;&#65533;&#65533;&#65533;&#65533;s1&#65533;t`&#65533;Y}&#65533;t&#65533;&#65533;&#65533;&#1919;h&#65533;W]&#65533;&#65533;=&#65533;3&#65533;.&#65533;&#1396;&#65533;&#65533;xz&#65533;3&#65533;"[bv&#65533;&#65533;&#65533;&#65533;&#65533;&#65533;i &#65533;-^ >&#65533;
&#65533;10&#65533;&#65533;&#65533;0<&#65533;&#65533;2c&#65533;	#|&#65533;3b&&#65533;q%&#1604;m&#65533;&#65533;&#65533;&#65533;&#65533;&#65533;"0&#65533;&#1638;&#65533;&#65533;>'&#65533;m#]&#65533;iR&#65533;&#65533;&#65533;08&#65533;&#65533; &#65533;&#65533;$&#65533;I&#65533;Jb&#65533;&#65533;;&#65533;}&#65533;*&#65533;&#65533;HFOP:]&#160;&#65533;*&#65533;@&#65533;3x|&#1555;&#65533;&#65533;&#65533;&#65533;&#65533;1&#246;1C&#65533;&#34836;&#65533;&#65533;&#65533;&#65533;&#65533;&#65533;&#65533;@p&#65533;Y&#611;@&#65533;7&#65533;&#65533;|j&#65533;=+&#65533;&#65533;&#65533; o6&#65533;,&#38839;&#65533;&#65533;&#65533;&#65533;	&#65533;&#65533;&#65533;[&#65533;k&#65533;&#65533;.&#65533;3&#65533;&#65533;>P&#65533;&#65533;&#2015;&#65533;&#65533;&#65533;&#65533;.&#65533;&#553;&#65533;|A&#65533;c&#65533;&#556;&#65533;#&#65533;R3&#65533;$&#65533; &#65533;L@&#65533;&#65533;A&#65533;&#65533;3c&#65533;&#706;&#65533;&#65533;&#1089;"l&#65533;&#65533;(&#65533;@&#65533;&#65533;&#65533;&#65533;qD&#65533;&#65533;1`&#65533;&#65533;Ak&#65533;&#65533;+D&#65533;L&#65533;&@&#65533;&#65533;#&#65533;&#65533;&#65533;&#65533;5C;f&#65533;G&#65533;&#65533;1@&#65533;&#65533;#&#65533;&#65533;|&#65533;&#65533;&#65533;6F&#65533;&#65533;&#65533;&#65533;&#65533;%n&#65533;P&#65533;1*2&#65533;1@&#65533;1i&#65533;&#65533;&#1481;q&#65533;&#65533;v&#65533;&#191;&#65533;&#65533;&#65533;&#769;&#65533;&#65533;&#1996;&#65533;&#65533;&#65533;&#65533; &#65533;&#65533;'
 &#456;&#65533;&#65533;/YA&#65533;&#65533;&#65533; &#65533;&#65533;&#65533;&#65533;&#65533;@m&#65533;&#65533;!&#65533;&#65533;)&#65533;'X&#65533;1&#65533;~&#65533;w/&#65533;&#65533;&#65533;L&#65533;&#65533;k533=|&#2022;&#65533;&#65533;t&#65533;h&#1087;&#65533;&#65533;&#65533;Q&#65533;&#65533;m&#65533;&#65533;&#65533;&#65533;&#65533;x6&#65533;~&#65533;,Y&#65533;f3&#65533;&#65533;&#65533;&#65533;,&#65533;:&#65533;&#65533;&#43345;&#65533;&#65533;&#65533;&#65533;&#65533;&#65533;&#65533;e&#65533;&#65533;*&#65533;>G&#1014;l&#65533;pe&#65533;z\&#65533;&#65533;&#65533;&#65533;Q-&#65533;SQ&#65533;&#65533;&#65533;7&#65533;&#65533;&#65533;&#65533;&#65533;&#65533; *&#65533;&#65533;	PF&#65533;&#65533;&#65533;N&#65533;B.&#65533;aV&#65533;&#65533;&#65533;	&#65533;	&#65533;W&#65533;&#65533;BB/&#65533;&#65533;&#65533;&#65533;4#Z&#65533;&#65533;7C&#65533;c&#799;&#65533;&#65533;&#65533;/i&#65533;&#65533;&#65533;&#65533;&#65533;L&#65533;&#1452;&#65533;&#669;&#65533;x~&#65533;QP&#65533;a&#65533;&#65533;)&#65533;L&#65533;&#65533;;&#65533;&#65533;&#65533;8&#65533;&#621;&#65533;C&#65533;&#65533;&#65533;
y&#65533;PSh&#65533;&#65533;&#65533;&#65533;C&#65533;D7&#65533;2,&#606;I&#65533;&#65533;4y&#65533;&#65533;>&#65533;&#65533;&#65533;l&#65533;P&#65533;&#2019;&#65533;&#65533;-&#65533;&#65533;&#65533;&#65533;\~&#65533;&#65533;&#65533;&#65533;&#65533;&#65533;A&#65533;&#65533;"&#65533;db&#65533;A&#65533;&#65533;aA&#65533;&#65533;p&#65533;&#65533;@&#65533;\e&#90115;&#65533;"&#65533;&#1184;&#65533;,&#65533;8&#65533;f
Rj"&#65533;&#65533;o&#65533;&#65533;&#65533;FYDyPB-Aq&#65533;&#65533;&#65533;D&#65533;&#65533;X&#65533;&#65533;A#&#65533;&#65533;&#65533;&#65533;&#65533;*&#65533;&#65533;&#65533;&#1361;&#65533;&#65533;&#65533;x&#65533;&#65533;_&#65533;&#65533;&#65533;&#65533;T&#65533;&#1851;=8&#65533;&#792;&#267;3IT4&#1376;#&#65533;G&#65533;&#65533;e&#65533;&#65533;4I&#65533;&#65533;&#65533;&#65533;&#65533;&#65533;?&#65533;&#65533;I&#65533;|&#65533;&#65533;&#65533;4&#65533;h&#65533;&#65533;sQ5X&#65533;&#65533;5&#803;&.&#65533;U&#65533;&#65533;&#65533;&#65533;&#65533;&#65533;&#65533;&#65533;&#65533;&#65533;Ba&&#65533;rJ&#65533;`A&#65533;&#65533;&#65533;&#65533;s<&#65533;oPu&#65533;&#65533;&#65533;
wa&#65533;&yB&#65533;se&#65533;&#65533;&#65533;[\&#65533;&#65533;`aTcR&#65533;f&#65533;Z<&#65533;&#65533;&#65533;&#65533;.&#65533;&#65533;;a&#65533;&#65533;z:HP&#65533;4&#65533;&#65533;&#65533;(&#65533;&#65533;&#65533;&#65533; &#65533;a&#65533;&#65533;&#65533;&#65533;&#65533;B8&#65533;&#65533;&#65533;&#65533;P&#65533;8&#65533;&#65533;&#65533;
&#65533;HL&#947;&#65533;,z&#65533;&#65533;&#65533;B&#65533;&#65533;&#65533;&#160;&#65533;**&#65533;&#65533;Z&#65533; h&#65533;%H&#65533;&#65533;c&#65533;G&#65533;p!&#65533;&#65533;-F&#65533;@&#65533;E&#65533;B&#65533;H&#65533;&#65533;bj&#65533;&#65533;"&#65533; &#65533;D&#140;
&#65533;4&#65533;&#65533;&#65533;&#65533;&#65533;&#65533;7R&#65533;E4&#65533;k&#65533;&#1044;H&#65533;&#65533;&#65533;&#65533;"&#65533;A&#65533;&#65533;	&#65533;&#65533;&#65533;&#65533;&#65533;"&#65533;-&#65533;&#65533;&#65533;&#65533;Ps>4h&#65533;Z@&#65533;&#65533;&#65533;&#65533;:H&#65533;&#65533;FB&#65533;&#65533;&#65533;&#65533;&#65533;\&#65533;&#65533;&#709;LM&#65533;i<&#65533;f&#65533;,&#65533;D&#65533;S/&#65533;&#65533;(&#65533;N&&#65533;:2hV&#65533;&#65533;B&#65533;R0&#65533;&#65533;cda&#400;&#65533;a$&#65533;2&#65533;&#65533;$&#65533;&#65533;D&#65533;E&#65533;1&#65533;&#65533;&#65533;&#65533; M&#65533;&#65533;f
M&#480;:&#65533;&#65533;&#65533;&#65533;C`&#65533;6 a&#652;\&#65533;[&#65533;&#65533;&#65533;
&#65533;&#65533;&#65533;&#65533;&#65533;G@H0&#65533;&#65533;)&#65533;&#65533;?&#65533;)dPA&#65533;S&#65533;&#65533;&#65533;g&#65533;&#65533;8&#65533;&#65533;&#197;&#65533;L&#65533;,U&#65533;&#489;&#65533;&#65533;&#65533;&#65533;&#65533;z&#65533; &#65533;B&#65533;&#65533; &#65533;[&#65533;g&#65533;ds&#65533;'&#65533;&#65533;$&#65533;&#65533;&#65533;&#65533;r&#65533;\&#65533;W&#65533;f=&#65533;T &#65533;&#65533;,_B&#65533;)&#843;f&#65533;&#65533;&#840;
d&#65533;&#65533;&#65533;&#65533;&#65533;&#772;X]t&#65533;d&#65533;q&#65533;&#65533;&#65533;H&#65533;&#65533;&#65533;qH`&#65533;&#65533;&#65533;p&#65533;1&#65533;&#65533;J2!A&#65533;&#65533;(&#65533;&#65533;C&#65533;6F-&#65533;1&#65533;!&#65533;dp&#979;O&#65533;&#65533;&#65533;OL&#65533;54&#65533;&#65533;&#65533;R`z&#65533;&#194;&#65533;-&#65533;a&#65533;8&#65533;)&#65533;G3&#65533;1&#560;&#65533;x&#65533;&#65533;&#65533;&#65533;&#65533;AdO&#65533;t4&#65533;tY&#65533;U&#1577;&&#65533;&#65533;9(&#65533;rs&#65533;#&#65533;<| &#65533;&#65533;_&#65533;&#65533;)&#65533;nqi&#65533;&#65533;&#65533;e&#65533;:&#65533;]&#133;|&#517;&#65533;&#65533;C&#517;&#65533;&#1056;%L&#65533;&#65533;&#65533;jU8&#65533;4C&#65533;&#65533;&#65533;&#65533;&#65533;
&#65533;p&#65533;` *&#65533;&#65533;D&#65533;&#65533;&#65533;&#65533;&#65533;i&#65533;S&#65533; &#65533;Q&#65533;,[&#65533;&#65533;&#65533;-&#65533;&#65533;X&#65533;&#65533;QzP&#65533; &#65533;&#65533;&#595;$&#65533;+^&#65533;k&#65533;Y&#65533;?&#65533;&#65533;&#65533;S&#65533;J3&#65533;&#65533;&#65533;X&#65533;t&#65533;@$2&#65533;&#65533;&#65533;&#65533;\&#65533;&#1028;92&#65533;&#65533;&#65533;&#65533;&#65533;X&#65533;*&#65533;&#65533;*&#65533;m.-&#65533;F)&#1161;&#65533;sYH&#65533;&#65533;ChB&#65533;&#65533;Cb&#65533; &#65533;H2&#65533;&#65533;C&#65533;&#65533;&#65533;&#65533;@a&#65533;&#65533;>&#249;&#1020;dV&#65533;#&#65533;GJ&#65533;&#65533;U@&#65533; Y&#65533;`2&#65533;&#65533;&#65533;/p&#65533;`3&#65533;&#65533;&#65533;40-c=&#65533;O&#65533;&#65533;!&#65533;&#65533;&#65533;&#65533;&#65533;VuFx&#65533;D&#65533;&#59009;+\&#65533;U&#65533;GEC&#65533;&#65533;/A&#65533;[&#65533;&#65533;{&#65533;&#65533;&#65533;&#65533;7&#65533; h`&#65533;&#65533;"t&#65533;&#65533;M&#65533;+&#65533;&#65533;&#65533;&#65533;L&#65533;&#65533;I&#65533; &#65533;&#65533;7b&#65533;Cey&#65533;[&#65533;$"&#65533;&#65533;&#65533;&#65533;-&#65533;U&#65533;&#65533;-z4(&#65533;!F;Z&#65533;&#65533;&#65533;_&#65533;&#65533; I&#65533;!	&#65533;$&#65533;&#65533;J"8&#65533;?&#65533;&#65533;&#65533;q&#65533;O&#65533;2&#65533;&#65533;h'$	&#65533;&#65533;U&#65533;&#65533;&#65533;&#65533; y&#65533;A(&#65533;&#65533;C&#65533;.&#65533;(&#65533;C%B,&#65533; &#65533;X&#65533;7&#65533;&#65533;N*m`TZ&#65533;A&#65533;"9&#65533;h&#65533;q&#65533;&#65533;>&#65533;+p!i&#65533;&#65533;&#65533;%&#65533;	&#65533;R&#65533;&#65533;?&#65533;Qo&#65533;&#65533;&#65533;r&#65533;(&#65533;&#65533;/&#65533;&#65533;S"J0SS&#65533;&#8259;x&#65533;,&#65533;&#65533;?&#65533;&#65533;B*&#65533; &#65533;t)0~&#65533;&#65533;xO/&#65533;&#65533;a%`.&#65533;1Op&#65533;jJ&#65533;AZ&#65533;&#65533;&#65533;5hB&#65533;&#65533;A&#65533;tA4&#65533;&#65533;&#65533;v&#65533;&#65533;&#65533;&#65533;?D&#65533;.$A&#65533;H:yt&#65533;&#65533;EirJh&#65533;&#689;L&#65533;;r&#65533;R'2&#65533;&#65533;u&#65533;I&#65533;&#65533;&#986;4&#65533;&#65533;}?'&#65533;\&#65533;&#65533; m&#1674;A&#65533;&#65533;&#65533;&#564;JL2&#65533;E&#65533;x&#65533;&#65533;v&#65533;U&#65533;F&#65533;&#65533;&#65533;&#65533;&#65533;Id&#65533;&#65533;[&#65533;&#65533;&#65533;&#65533;&#65533;&#65533;&#65533;&#65533;\
&#65533;&#65533;2&#65533;&#65533;&#65533;P`&#65533;c&#65533;&#65533;&#65533;{&#65533;&#65533;Bd&#65533;#$&#65533;H&#65533;&#65533;<&#65533;&#65533;
TV9&#65533;C&#65533;&#422;"dm&#65533;&#65533;&#65533;&#65533; 7d&#65533;!0&#65533;d7&#65533;&#65533;	cJ"O&#65533;&#65533; S9&#65533;&#65533;Dp&#65533;[&#65533;8E	&#65533;+(1a&#65533;&#65533;h&#65533;n&#65533;8&#11171;&#65533;XL&#65533;P.&#65533;B&#65533;&#24808;&#65533;&#65533;&#65533;&#65533;O&#65533;&#65533;&#65533;z,&#65533;9vv&#65533;&#65533;eU&#65533;.(&#65533;D[g&#65533;j&#65533;&#65533;&#65533;dI&#474;&#65533;A&#65533;E$&#65533;&#65533;&#65533;I&#65533;2	T]&#65533;I&#65533;&#65533;n&#65533;4K&#65533;&#65533;PtD&#65533;RXI&#65533;&#65533;3&#65533;&#65533;&#65533;&#65533;&#65533;B&#65533;k&#65533;&#65533; o&#65533;&#65533;?&#65533;&#65533;i&&#65533;&#65533;M\&#65533;9T&#65533;&#65533;&#65533;&#65533;-&#65533;5H&#65533;F&#65533;&#65533;eQ&#65533;&#65533;"*&#65533;VH&#65533;/,E&#65533;&#65533;&#65533;R&#65533;l&#65533;P&#65533;"&#65533;AR&#65533;4&#65533;?&#65533;&#65533;&#65533;&#65533;@	&#65533;&#65533;&#65533;{i&#65533;&#65533;&#65533;`&#65533;%&#65533;&#65533;&#65533;F&#65533;;&#65533;&#65533;&#65533;){&#65533;&#65533;&#65533;&#65533;&#65533;	^3&#65533;A&#65533;,CE&#65533;&#65533;&#65533;&#65533;&#65533;I&#2040;&#65533;A|&#65533;&#65533;K$&#65533;&#65533;O&#65533;\&#65533;&#65533;^&Y>&#65533;Oc R&#65533;_&#1907;HTd&#65533;&#65533;&#65533;&#65533;&#65533;e-7H&#65533;W&#65533;&&#65533;&&#65533;-xB&#65533;&#65533;;h&#65533;y&#264;X&#65533;t&#65533;CR&#65533;6&#65533;ky&#65533;&#65533;&#65533;S}uC&#65533;&#65533;(P&#65533;&#65533;&#65533;&#65533;v&#65533;&#65533;&#65533;&#65533;G&#65533;&#4224;&#65533;N&#65533;>&#65533;1	~&#65533;1I&#65533;&#65533;&#65533;&#65533;%%)5&#65533;B`&#65533;&#451;&#65533;&#530;&#65533;1&#65533;8&#65533;]&#65533;&#65533;&#65533;sgb&#65533;4&#65533;&#65533;&#65533;Z&#65533;kH&#65533;&#65533;&#65533;&#65533;&#930;&#65533;B&#65533;&#65533;Ocq&#65533;&#65533;&#65533;&#65533;x&#65533;&#65533;&#65533;&#65533;+&#1364;L&#65533;&#65533;h&#65533;&#141;3&#65533;B;&#65533;&#65533;&#65533;*&#65533;H&#894;H&#65533;l&#65533;T2HZ&#965;&#65533;&#65533;@q&#65533;A&#65533;&#65533;&#65533;C&#65533;Y11,`&#65533;`&#65533;&#65533;&#65533;d&#65533;&#65533;$2&#65533; &#65533;30&#575;&#65533;&#65533;|&#65533;&#65533;!!&#65533;&#65533;Vq&#65533;O|?&#65533;&#65533;,&#65533;&#65533;&#65533;&#65533;&#65533;c&#65533;&#156;x&#65533;&#65533;0&#65533;&#65533;&#65533;1&#65533;8&#65533;7~M&#65533;/$&#65533;&#65533;&#1586;&#65533;&#65533;a&#65533;v&#65533;&#65533;&#65533;&#65533;&#65533;o2:&#65533;d&#65533;q&#65533;	@H&#65533;&#65533;&#65533;&#65533;[&#65533;&#65533;X4&#65533;&#7394;C&#65533;&#65533;&#65533;R&#65533;&#65533;[@&#65533;&#3715;&#65533;&#65533;&#65533;	$&#65533;b&#65533;&#65533;&#65533;&#65533;&#65533;&#65533;x&#65533;B&#65533;&#65533;E&#65533;&#65533;s&#65533;&#65533;P&#65533;F`8&#65533;4r5&#65533;hAy&#65533;&#65533;h&#65533;*p&#65533;,&#65533;/&#65533;&#65533;&#65533;b&#65533;&#65533;@&#65533;&#65533;&#65533;/&#65533;&#65533;2&#65533;*&#65533;^Ca[&#65533;&#65533;&#65533;&#65533;0&#65533;&#65533;&#65533;&#65533;&#65533;&#65533;&#65533;&#65533;&#65533;3&#65533;&#65533;9&#65533;U&#65533;&#65533;&#65533;&#65533;&#65533;B&#65533;&#65533;X?&#1491;&#65533;&#65533;&#65533;;|&#65533;;&#65533;&#65533;<&#65533;4&#65533;&#65533;&#65533;&#65533;&#65533;@&#65533;g&#65533;`&#65533;8&#65533;@D&#65533;(&#65533;&#65533;&#65533;&#65533;&#65533;k&#65533;&#65533;&#65533;&#65533;&#65533;RX&#65533;&#65533;&#65533;_&#65533;&#65533;_&#537;N&#65533;&#65533;0O&#65533;\0&#65533;~&#65533;&#65533;&#65533;&#65533;&#65533;&#426;3&#65533;&&#65533;`&#65533;q@`&#1538;2&#65533;l ``@&#65533;0&#65533;&#65533;H&#65533;&#65533;Q&#65533;&#65533;&#65533;Z&#65533;&#65533;&#65533;^$&#65533;&#65533;w&#65533;&#65533;&#65533;F&#65533;&#65533;t&#65533;&#1571;Y&#517;Y &#65533;&#65533;;&#65533;[&#65533;1&#65533;O&#1036;&#65533;&#65533;A`&#65533;p&#65533;l&#65533;/&#65533;&#65533;E0&#65533;E&#65533;&#65533;F &#65533;{&#65533;&#65533;@&#65533;&#65533;&#65533;&#65533;@&#65533;&#65533;J#&#65533;B&#65533;&#65533;&#65533;&#65533;p(&#65533;{,1j&#65533;'&#65533;&#65533;7&#65533;&#65533;&#65533;z#&#65533;&#65533;&#65533;dZ&#65533;{&#65533;#&#65533;&#65533;&#65533;@&#65533;X&#65533;&#65533;\&#65533;&#65533;&#65533;&#65533;:l&#65533;&#65533;>&#65533;&#65533;x&#65533;f0f0&#65533;H&#65533;&#517;&#65533;&#65533;CT&#65533;&#65533;C&#65533;3&#65533;&#65533;`&#65533;p&#259;(FD&#65533;&#65533;#R&#65533;	~9&#65533;&#65533;&#65533;&#65533;&#65533;&#65533;&#65533;&#65533;&#65533;&#65533;'[&#65533;&#65533;&#65533;&#65533;&#65533;&#65533; &#65533;&#65533;HT&#65533;&#65533;H1&#65533;&#65533;&#519;&#65533;&#65533;&#65533;A&#65533;	&#65533;&#65533;&#65533;i&#516;&#65533;39QK&#65533;&#65533;&#65533;&#65533;&#65533;;&#65533;	@&#65533;&#65533;&#65533;-F&#65533;7&#9023;&#65533;&#65533;&#65533;&#65533;&#65533;L&#65533;&#65533;q&#65533;&#65533;q&#65533;I&#65533;JJ&#65533;&#65533;&#65533;U&#65533;&#65533;&#65533;0(&#65533;&#65533;8&#65533;&#65533;L&#65533;&#17041;D0B`B&#65533;Gl&#65533;G&#65533;Xd&#65533;)E&#65533;M&#65533;&#65533;&#65533;E&#65533;&#65533;9&#65533;&#65533;
&#65533;&#65533;&#65533;&#65533;J&#65533;&#65533;&#65533;|&#65533;G&#65533;&#65533;V&#65533;&#65533;K&#65533;&#65533;&#65533;6&#65533;&#65533;&#65533;,&#65533;<&#65533;&#65533;N&#65533;N&#65533;X&#65533;&#65533;&#2010;&#65533;d&#65533;&#65533;&#65533;0&#65533;8&#65533;6&#65533;3&#65533;hx&#65533;&#65533;@&#65533;H.&#65533;&#65533;	&#65533;h&#65533;<&#65533;&#65533;hI<<&#65533;><&#65533;8&#65533;=&#65533;h&#65533;(&#65533;$}(D2&#65533;&#65533;&#65533;&#671;DD&#65533;4&#673;&#65533;&#65533;(&#65533;&#65533;&#65533;&#65533;Yh&#65533;Q&#65533;&#65533;}&#38369;x&#65533;##&#65533;_@&#65533;8&#65533;&#65533;&#65533;&#65533;P[z&#65533;N&#65533;&#65533;[&#65533;8&#65533;&#65533;
	&#65533;&#65533;NxQ&#65533;A&#65533;&#65533;&#65533;&#65533;&#65533;&#65533;,&#65533;&#65533;,&#65533;&#65533;&#65533;|&#65533;&#65533;&#65533;&#65533;&#1816;&#65533;L&#65533;XiHM&#264;&#65533;&#65533;&#65533;!&#65533;|&#65533;I&#65533;L&#65533;?&#65533;R)=)&#65533;&#65533;9FkF&#65533;&#65533;&#65533;&#65533;&#1746;&#65533;&#65533;&#65533;&#65533;A &#65533;&#65533;D&#65533;Yzt;&#65533;&#65533;E&#65533;&#65533;EP&#65533;E&#65533;M&#65533;,&#65533;&#65533;Y&#65533;E&#65533;G&#65533;HB&#65533;&#65533;&#65533;|&#65533;&#65533;(&#65533;&#65533;&#65533;&#65533;&#65533;"Bi&#65533;&&#65533;&#65533;#&#65533;zM&#65533;3I1&#65533;3&#65533;&#701;i&#65533;&#65533;&#65533;&#1052;	T&#65533;&#65533;&#65533;&#65533;I&#65533;&#65533;&#1419;O&#65533;&#65533;C&#65533;&#65533;=&#65533;kI&#65533;&#983;&#65533;eA&#65533;&#65533;a&#65533;E&#65533;&#65533;&#65533;&#65533;V&#65533;>&#65533;\D&#65533;&#65533;&#65533;CJ&#65533;@JmP&#65533;e&#65533;+m8&#65533;&#65533;&#65533;Q&#65533;Jt&#65533;&#65533;&#65533;J&#65533;tx&#65533;&#65533;&#65533;&#65533;&#65533;J7s&#65533;&#65533;&#65533;&#65533;H&#65533;T&#1139;D&#65533;&#65533;&#65533;&#65533;=&#65533;pBH&#65533;&#65533;Pm8&#65533;9&#65533;&#65533;EH&#65533;&#65533;
R(La&#65533;Y&#65533;&#65533;4&#65533;9d;GXG&#65533;&#65533;&#65533;8&#65533;&#65533;&#65533;&#36237;0
&#65533;&#65533;&#65533;&#65533;A&#65533;0&#65533;F&#65533;&#65533;q&#65533;&#65533;&#65533;&#65533;3&#1908;`&#65533;G&#1644;&#65533;M&#65533;.r	h&#65533;&#65533;*6&#65533;"&#65533;\&#65533;"\&#65533;&#65533;"&#65533;&#65533;&#65533;2&#65533;b&#65533;&#65533;q&#65533;-t&#515;8&#65533;&#65533;&#65533;3&#65533;;&#65533;&#65533; &#65533;NL&#65533;&#65533;n&#65533;>&#65533;&#65533;iO&#65533;&#65533;&#65533;&#65533;&#65533;&#65533;<*I&#65533;;\U9&#65533;Z&#65533;0&#65533;&#65533;&#65533;/J2J&#65533;h&#65533;D|&#1731;P&#65533;0&#65533;&#65533;&#65533;J(Ds&#292;4&#65533;6&#65533;&#65533;&#65533;&#65533;>Rp]#92'&#65533;&#65533;&#65533;&#65533;Z@k5N&#65533;&#65533;&#65533;7&#65533;&#65533;	&#65533;&#65533;q}&#65533;&#65533;`&#65533;Q&#65533;.[&#65533;[x&#65533;&#65533;*0&#65533;&#65533;5B&#65533;P&#65533;l&#65533;&#845;!F&#65533;]&#65533;n&#65533;&#65533;EF&#65533;,R&#65533;&#65533;&#65533;&#21593;C&#65533;&#65533;DX&#65533;8&#451;&#65533;'&#65533;uX&#65533;&#65533;&#200;&#65533;&#65533;&#65533;&#65533;(&#65533;&#65533;t
&#65533;&#65533;ap&#65533;&#65533;h&#65533;h&#65533;&#65533;9x&#65533;9&#1068;s0Y!&#65533;&#65533;&#65533;&#65533;S'&#65533;=&#65533;HB&#65533;&#65533;[+N)4T&#65533;&#65533;)&#65533;"&#65533;@	&#65533;&#65533;&#65533;&#65533;RT*2&#65533;F&#65533;&#65533;&#65533;&#65533;HZ3&#65533;&#1043;&#65533;@&#65533;&#65533;&#65533;h&#65533;}&#65533;&#65533;&#1349;&#65533;=&#1811;#&#1755;&#963;&#65533;&#65533;&#65533;:}&#65533;&#65533;D@&#65533;"(&#65533;E&#65533;6&#65533;&#65533;d&#65533;\=J^&#65533;&#65533;}7&#65533;&#65533;h&#65533;6&#65533;&#65533;&#65533;+a
W&#65533;&#65533;0\&#65533;VWxtx&#65533;ZPq(&#65533;ZX\k}&#65533;N&#65533;Jm57#&#65533;&#65533;CE(&#1479;HQ&#65533;h&#65533;2&#65533;&#1600;e&#65533;DN&#65533;&#65533;XS&#65533;&#65533;}&#65533;&#65533;P&#65533;&#65533;tc&#65533;&#65533;&#1475;&#65533;]9&#65533;&#65533;&#65533;;&#65533;&#1029;F&#65533;c8&#65533;UP&#65533;&#65533;&#65533;&#65533;l!:&#65533;`&#65533;&#65533;1&#65533;&#65533;&#65533;&#65533;p&#1304;F&#65533;`d&#65533;&#65533;^&#65533;&#65533;6&#65533;p&#65533;L&#65533;n	/E&#65533;&#1219;&#65533;S'&#65533;&#65533;&#65533;&#65533;&#65533;@h&#65533;4&#65533;&#65533;X&#65533;Z&#183;p&#65533;&#65533;&#65533;S#&#65533;m&#1286;|&#65533;m&#65533;q&#65533;&#24080;&#65533;&#65533;H&7&#65533;&#65533;Q&#65533;&#65533;&#65533;&#65533;&#65533;&#65533;,&#65533;&#1804;K&#1088;oX&#65533;&#65533;K.&#65533;&#65533;0&#65533;&#65533;`&#50433;&#65533;&#513;&#336;&#65533;&#65533;&#65533;:&#65533;&#65533;(>&#65533;&#65533;&#65533;lQ&#65533;&#65533;&#65533;Np&#65533;&#65533;"0P^&#65533;&#65533;&#65533;&#65533;e&#65533;&#65533;e&#65533;X*&#1571;&#65533;G&#65533;&#65533;&#65533;&#65533;8&#364;D&#65533;&#65533;&#65533;&#65533;Z(Q(]\/&#65533;w6&#65533;u&#65533;J&#65533;\&#65533;@E:&#65533;&#65533;&#65533;&#1806;f&#65533;&#65533;N&#186;e&#65533;IH&#65533;2e'&#65533;cQP&#65533;nL&#65533;&#65533;&#65533;&#65533;&#65533;&#65533;E&#65533;&#65533;&#65533;i&#65533;&#65533;L&#65533;)H&#65533;ZJ[&#65533;&#65533; &#65533;&#65533;&#65533;&#65533;sc&#274832;XFn&#65533;@*&#65533;&#65533;z&#65533;aa&#65533;&#65533;&#65533;&#65533;&#65533;
&#65533;&#1415;8&#65533;RFZ(&#65533;4z&#65533;&#65533;&#65533;-</\&#65533;)$6)&#65533;&#65533;b&#65533;^TV6&#65533;^&#65533;&#65533;m&#65533;B&#65533;e&#65533;&#65533;o`2&#65533;&#65533;&#65533;kq	aH&#65533;MI&#65533;&#65533;6?&#65533;&#65533;h.&#65533;C&#65533;&#65533;`[&#65533;&#65533;I8&#65533;;&#65533;:&#65533;A'A&#65533;I&#65533;&#65533;=&#65533;@&#65533;#&#65533;&#65533;r&#65533;qPq0&#65533;&#65533;u&#1762;&#65533;&#65533; &#65533;&#65533;&#65533;&#65533;&#65533;m&#333;X&#65533;&#753;&#65533;&#65533;%[&#65533;&#65533;&#65533;7g&#65533;&#65533;AhQ`mQH&#8518;&#65533;rj\(VgQ&#65533;b&#629;R&#65533;	&#65533;&#261;[&#65533;b&#65533;&#65533;&#65533;Y&#65533;&#65533;*&#65533;&#65533;$Df	e&#65533;&#65533;A&#65533;&#65533;&#1273;D&#65533;N&#65533;&#65533;&#65533;c&#65533;&#410;&#65533;&#65533;fX&21&#65533;U&#65533;/&#65533;&#65533;&#65533;i|@&#65533;Ti&#18664;ZH&#65533;@h&#65533;^&#65533;E&#65533;&#65533;&#65533;&#65533;&#65533;&#65533;Q&#65533;{&#65533;&#65533;~&#65533;G &#65533;&#65533;@&#65533;&#65533;V&#65533;&#1239;=q&#65533;&#65533;&#65533;&#65533;&#65533;&#1219;&#65533;&#65533;&#65533;&#65533;P&#65533;=&#65533;m&#65533;&#509;&#65533;\&#65533;*&#65533;&#65533;6o&#65533;*&#65533;&#65533;q^&#65533;B&#65533;p&#473;Z&#65533;&#65533;g&#65533;#&#65533;&#513;m&&#65533;f&#65533;I(&#65533;iA&#65533; &#65533;\&#65533;&#65533;&#1025;%&#65533;&#65533;6&#65533;1C&#65533;&#65533;5R&#65533;&#65533;&#65533;e&#65533;HX#^&#65533;{V&#65533;T&#65533;&#65533;&#65533;&8O&#65533;8/&#65533;&#65533;&#65533;	&#65533;%&#65533;&#65533;&#65533;&#65533;XhCX&#65533;ShTXb&#65533;&#65533;h&#65533;pgN&#65533;&#65533;T&#65533;J&#65533;&#65533;&#65533;&#65533;_&#65533;&#65533;&#65533;L&#65533;&#65533;&#65533;&#65533;e&#65533;&#65533;&#65533;&#65533;&#65533;@P&#65533;z&#65533;zU&#65533;&#65533;|&#65533;*3 &#65533;&#65533;o&#65533;&#65533;n&#65533;R&#65533;&#65533;&#65533;yS	p&#65533;=d?&#65533;E&&#65533;I&#65533;&#41613;&#41184;&#65533;&#65533;&#65533;6808O&#65533;&#65533;Z&#65533;&#65533;{&#65533;&#65533;`_4&#65533;&#65533;&#65533;n&#65533;%4&#65533;W&#65533;&#65533;K@&#65533;B(&#65533;m(&#65533;&#1583;&#65533;&#65533;(P&#65533;@_X&#65533;T0&#65533;&#65533;y&#65533;&#65533;&#65533;&#899;0&1&#65533;&#65533;+&#65533;Z&#65533;Z&#65533;x&#65533;&#65533;8(&#65533;f&#65533;&#65533;'7&#65533;I&#65533;&#65533;&#65533;prc&#65533;&#65533;&#65533;&#65533;&#65533;&#65533;&&#65533;r&#65533;&#65533;&#65533;&#65533;Cy&#921;&#65533;&#65533;h&#65533;x&#65533;&#1512;&#65533;A&#65533;UP&#1782;&#65533;&#65533;&#1894;s&#1601;Wx&#1510;&#65533;G&#65533;R&#65533;+&#65533;_&#65533; &#65533;&#65533;&#65533;DW&#65533;&#65533;"&#65533;&#65533;P&#65533;&#1692;&#65533;&#65533;&#65533;f&#65533;vV&#65533;h	Q
&#65533;b@&#65533;UPo@&#65533;
Oj&#65533;&#65533;&#65533;&#1716;c&#1160;2{&#65533;&#65533;&#65533;&#65533;&#65533;,&#65533;&#65533;m&#65533;u[G&#65533;9&#65533;@jJ;&#65533;&#65533;i0-Lc&#65533;!&#65533;^&#65533;&#65533;j&#65533;h&#17013;&#65533;&#65533;&#65533;/%&#65533;}&#65533;8)k'&#65533;S~|h&#65533;=&#65533;&#65533;<&#65533;&#65533;t&#65533;	&#65533;&#65533;q&#65533;p0&#65533;?&#65533;Z&#65533;qP(&#65533;JX&#65533;q&#65533;!&#65533;X6&#65533;hv&#65533;-&#65533;&#65533;&#65533;&#65533;&#65533;&#65533;2&#65533;@B&#65533;R&#65533;&#65533;&#65533;&#65533;&#65533;&#65533;&#65533;l&#65533;&#65533;Q&#517;&#65533;&#65533;&#65533;&#65533;&#223;H&#65533;&#65533;fn>
&#65533;vY&#65533;&#65533;]&#65533;%:C&#65533;&#65533;_]c&#65533;&#65533;s7&#65533;w&#65533;P&#65533;&#65533;&#65533;&#65533;J&#65533;a&#65533;[H&#65533;&#1704;B&#65533;yT&#65533;CG&#65533;RX&#65533;&#1390;V&#65533;&#65533;&#65533;t&#65533;&#65533;&#65533;r&#65533;&#65533;%&#65533;)R&#65533;&#65533;&#65533;'R&#65533;(&#65533;?&#65533;0R<&#65533;&#65533;&#329;O&#65533;-j&#65533;o&#65533;&#65533;@&#65533;T&#527;E`&#65533;&#65533;P&#65533;?&#65533;&#65533;)p&#65533;N&#65533;2&#65533;&#65533;&#20051;&#65533;&#65533;&#65533;&#65533;&#65533;&#65533;&#65533;hE/i,fB@Q&#1151;&#65533;/&#65533;-&#65533;Z&#65533;&#65533;?&4&#65533;&#65533;&#65533;X&#65533;=&#65533;&#65533;&#65533;F&#65533;&#65533;
l&#418;\E&#65533;&#65533;Xl&#65533;&#65533;V#]I)&#65533;&#65533;g&#65533;&#65533;aC&#65533;&#65533;	&#65533;&#65533;o&#1782;	&#65533;Z	&#65533;\eB&#65533;dV{\(p&#65533;dU&#65533;&#65533;&#65533;6&#65533;&#65533;z&#65533;VM&#65533;&#65533;DeEP&#65533; &#65533;ME--l&#65533;|&#1324;X&#65533;g5h@V`&#65533;&#65533;&#65533;&#65533;&#65533;&#65533;o&#65533;&#65533;Q&#65533;+&#65533;:&#65533;`&#65533;&#65533;\&#65533;&#65533;&#65533;&#65533;)&#65533;&#65533;l`&#65533;y&#65533;&#65533;&#65533;&#65533;&#65533;&#65533;o&#65533;5lYTfQ&#65533;Y&#65533;&#65533;"eko&#256;&#65533;/&#65533;&#65533;"J7&#65533;&#65533;&#65533;&#65533;?&#65533;&#65533;&#65533;J-&#65533;&#65533;a)&#65533;&#65533;&#65533;E&#65533;\pA*d&#65533;D&#65533;+&#65533;$&#65533;.&#65533;X@GD&#65533;q&#65533;&#65533;	hHt	&#65533;W &#65533;bRI&#65533;&#65533;&#65533;E=PF&#65533;&#65533;4ESO;&#65533;&#65533;5&#340;@SFF&#65533;&#65533;"&#65533;i&#65533;&#65533;&#343;i&#65533;!&#65533;]&#65533;&#65533;&#65533;&#65533;y&#65533;q'P&#65533;p&#65533;&#65533;@&#65533;&#65533;&&#65533;[&#65533;&#65533;E5&#65533;&#65533;_:F&#65533;J&#65533;&#65533;$&#65533;&&#65533;h&#65533;(&#65533;&#65533;&&#65533;&#65533;&#65533;&#65533;s&#1636;&#65533;u&#65533;g&#65533;YTHh&#65533;&#65533;&#65533;&#65533;,&#65533;"(&#65533;&#65533;Z	(&#65533;L*Hg&#65533;`&#65533;!&#65533;xR&#65533;?&#65533;u&#65533;&#65533;`ku&#65533;&#65533;I&#65533;b'&#65533;l	$C14&#65533;s&#65533;&#65533; &#65533;E:4&#65533;K.9&#65533;&#65533;E&#65533;&#65533;&#65533;&#65533;}"&#65533;&#65533;&#65533;&#65533;&#65533;QdH5&#65533;-&#65533;&#65533;*&#296;&#65533;*&#65533;4&#65533;N&#65533;&#65533;&#65533;&#65533;&#65533;&#65533;&#65533;&#65533;&#65533;C)&#65533;&#65533;BH*&#65533;&#65533;&#1503;@&#65533;l@&#65533;&#65533;&#65533;rA0^"&#65533;&#290;&#65533;B&#65533;8&#65533;DXQ)&#65533;&#65533;'&#65533;&#65533;D&#65533;&#65533;%)&#65533;7&#65533;&#65533;t@d&#65533;&#65533;F&#65533;&#65533;QDhLd&#65533;?.&#65533;c&#65533;"#]&#65533;&#65533;@&#65533;&#65533;&#65533;O<&#65533;NA"&#65533;dE:&#596;&#65533;W&#65533;,&#65533;&#65533;.Ou%&#65533;&#65533;[&#65533;&#65533;^p=UEVB&#65533;&#65533;&#65533;fY_&#65533;E&#65533;N&#65533;Q&#278;0%"!&#65533;PAQ&#65533;&#65533;&#2527;VV&#65533;&#65533;_&#65533;&#65533;h&#65533;&#65533;&#152;&#65533;&#65533;y&#65533;&#65533;?&#65533;U&#65533;&#65533;&#65533;S&#65533;NFL&#65533;h&#65533;#K!&#65533;&#65533;&#65533;@&#65533;Q&#65533;&#65533; P&#65533;r&#65533;@n&#65533;&#65533;&#65533;D&#65533;q&#65533;&#65533;n&#65533;#&#65533;&#65533;&#65533;Xl&#65533;%P&#60612;&#65533;O&#65533;EN4&#65533;Q&#65533;5@^&#65533;&#65533;sL:&#65533;y&#65533;Z&#65533;&#65533;&#65533;bH$&#1771;R&#65533;{&#65533;s&#65533;U&#65533;5&#65533;&#65533;&#65533;N&#65533;&#65533;J&#65533;&#65533;&#65533;/&#65533;&#65533;?&#65533;D1&#65533;&#65533;
:&#65533;P|&#65533;&#578;>8&#65533;6&#65533;&#65533;wt&#65533;B&#65533;W&#65533;<T&#65533;&#65533;&#65533; &&#65533;&#65533;B&#65533;&#65533;&#65533;H#&#65533;&#65533;&#65533;0x&#65533;&#65533;&#65533;#qVAZ&#65533;";
D &#65533;&#65533;&#65533;)i&#65533;&#65533;&#65533;mb4!5&#65533;&9&#1602;Q&#65533;&#65533;&#65533;s&#65533;dJ&#65533;&#65533;?hC&#65533;U&#65533;"&#65533;G&#65533;f&#65533;Lc&#65533;&#65533;2M&#65533;8&#65533;&#65533;l&#65533;&#65533;0&#65533;&#65533;&#65533;;&#65533;q&#65533;#&#65533;&#65533;&#65533;0&#65533;0I &#65533;(&#304;1R&#65533;&#65533;&#65533;&#65533;&#65533;&#65533;A3&#65533;&#65533;&#65533;@,wO&#65533;4&#65533;&#65533;&#65533;@PU&#65533;*&#65533;.3&#65533;8	&#65533;&#65533;&#65533;&#65533;c&#243;&#65533;&#65533;(&#65533;&#65533;&#65533;&#65533;&#65533;u&#65533;&#65533;I"j&#65533;a&#65533;&#65533;,&#65533;&#65533;d&#65533;&#65533;b&#65533;\K &#65533;^w$0h!oZ&#65533;i&#65533;&#65533;H&#65533;&#65533;&#65533;&#65533;&#65533;&#65533;?&#65533;&#65533;T&#65533;\&#65533;H5b&#65533;.s&#65533;&#65533;)&#65533;&#65533;J&#65533;Q&#65533;?z:J0&#65533;&#65533;&#65533;&#65533;&#65533;wZ&#65533;n&#65533;&#65533;T&#65533;&#65533;&#65533;&#65533;G&#65533;,&q&#65533;%&#65533;&#65533;&#65533;j&#65533;&#65533;E`&#65533;&#65533;&#65533;&#65533;&#65533;(R24pD&#65533;DxR&#65533;&#65533;Q&#65533;h"1&#65533;UF&#65533;t&#65533;l &#65533;&#65533;-F&#65533;&#138;&#65533;&#65533;<&#65533;&#595;*2&#65533;%&#65533;pi-$
&#65533;&#65533;&#65533;&#65533;!J&#65533;&#65533;&#65533;&#65533;L&#65533;M &#65533;&#65533;H=&#65533;/&#65533;&#65533;&#65533;$&#65533;&#65533;?F&#65533;&#65533;LQ&#65533;r&#65533;HI&#65533;2Eo&#65533;&#65533;"&#65533;&#65533;&#65533;?&#65533;T&#65533;(&#65533;P	i!&#232;$Q&#65533;&#65533;&#65533;Q.&#65533;&#65533;P&#65533;2&#65533;&#65533;&#65533;dZ&#65533;&#65533;@&#65533;&#65533;&#65533;E
&#65533;*&#65533;&#65533;&#65533;"&#65533;&#65533;&#65533;&#31666;&#65533;&#65533;&#65533;&#65533;&#65533;TK&#65533;t&#65533;&#65533;Q&#65533;&#65533;,v&#65533;&#65533;&#65533;2&#65533;84@&#65533;&#65533;&#65533;(&#65533;<&#65533;	D&#1561;D)&#65533;&#65533;;&#65533;&#65533;N-&#65533;&#65533;a&#65533;R&#65533;w}R^)&#65533;(b&#65533;T&#65533;ld&#65533;X&#65533;~~&#65533;&#65533;&#65533;&#65533;&#65533;&#65533;5&#65533;&#65533;&#65533;n`LBB&#65533;&#65533;*&#65533;C^R&#65533;Iv&#65533;&#65533;He&#65533;&#65533;&#65533;(b`&#65533;&#65533;S 3&#65533;`&#1888;3&#65533;&#65533;`.E)z0&#65533;&#65533;d0B&#65533;&#65533;RC&#65533;&#65533;,$E&#65533;&#65533;&#65533;D&#65533;&#65533;U&#65533;HG&#65533;&#65533;&#65533;w&#65533;X[&#65533;&#65533;&#65533;&#65533;&#65533;&#65533;Ql&#65533;_ah&#65533;&#65533;k5o!&#65533;3&#65533;&#65533;o&#65533;&#65533;&#65533;&#65533;&#65533;T&#65533;D&#65533;&#65533;&#65533;T&#65533;&#65533;"<&#65533;&#6797;QK$d&#65533;U&#65533;&#65533;c}(&#11805;(&#65533;\&#1137;U&#65533;lC&#65533;&#65533;D&#65533;GYqEj&#65533;&#65533;&#65533;.m&#65533;&#65533;*&#65533;l5+&#65533;G&#65533;N&#65533;,2&#65533;&#65533;&#65533;"	)&#65533;s&#65533;&#65533;&#65533;&#65533;&#65533;c>&#65533;&#65533;&#65533;@)&#65533;@&#65533;&#65533;&#1635;&#65533;`&#65533;a&#65533;-zc&#65533;&#65533;B&#65533;-&#65533;5L&#1101;&#65533;]lA&#65533;&#65533;9a[!&#65533;C&#65533;&#65533;&#65533;?@dz&#65533;w'&#65533; .n&#65533;l&#65533;u&#65533;&#65533;&#65533;8&#65533;&#65533;&#65533;&#65533;&#65533;Q&#65533;&#65533;&#65533;&#65533;&#65533;W&#65533;D&#65533;&#65533;&#65533;I&#65533;Cb&#65533;O&#65533;&#65533;B&#65533;&#65533;&#65533;&#65533;&#65533;&#65533;&#65533;&#65533;&#1930;&#65533; &#65533;&#65533;8)~=&#65533;&#65533;&#1766;"kp1T>!&#65533;u^&#65533;(<Q&#65533;p&#65533;&#65533;+&#65533;&#65533;a&#65533;(&#65533;&#65533;g)&#65533;H,&#65533;&#639;&#65533;P&#65533;"x&#65533;&#65533; &#65533;mW&#65533;&#65533;^&#65533;&#65533;Q&#65533;&#65533;&#65533;&#65533;j&#65533;&#65533;8&#65533;XI&#65533;?	$&#65533;&#65533;M&#65533;&#65533;z&#65533;Q&#65533;^&#65533;&#65533;&#65533;$&#65533;&#65533;&#65533;N&#2024;HbG&#65533;&#65533;&#65533;A &#65533;&#65533;&#65533;&#65533;j&#65533;"&#65533; &#65533;2v&#65533;d&#65533;0&#65533;zSF&#65533;&#65533;&#65533;Z&#65533;(X&#65533;&#65533;&#65533;&#65533;&#65533;&#65533;LW#&#65533;&#65533;qA&#65533;&#65533;&#65533;&#65533;&#65533;5N&#65533;&#65533;&#65533;B&#65533;X
t<"&#65533;g&#65533;&#65533;&#28920;e&#65533;&#65533;-p&#65533;&#65533;&#65533;&#65533;&#65533;u4&#65533;Q1&#65533;j9&#65533;&#65533;&#65533;&#65533;?,&#65533;&#65533;&#65533;&#65533;W&#65533;	E&#65533;&#65533;&#65533;u&#65533;&#65533;&#65533;&#65533;2
&#65533;W*u&#65533;&#427;&#65533;&#65533;] &#65533;&#65533;&#65533;<&#246;&#65533;&#65533;&#65533;Z&#65533;&#65533;Y,&#65533;b\&#65533;N&#1674;&#65533;&#65533;&#65533;&#363;&#65533;b&#1184;1T&#65533;(&#65533;&#65533;&#65533;&#65533;&#65533;Q&#1507;"q&#65533;&#65533;&#65533;&#65533;;&#65533;&#65533;6&#65533;x&#65533;&#65533;{&#65533;&#65533;&#65533;[&#692;&#65533;-&#65533;Kx;&#65533;;$e*&#1160;E(b&&#65533;&#65533;&#65533;]&#65533;&#59185;x&#65533;&#65533;#&#1938;ig&#65533;i&#65533;&#65533;&#1923;'&#65533;&#65533;HKZA&#65533;&#65533;&#65533;g&#65533;!&#65533;`&#65533;>F2E&#65533;g&#65533;&#65533;Vc1&#65533;H&#65533;&#2262;&#65533;&#65533;"&#65533;&#65533;&#65533;&#65533;&#65533;&#65533;YX3&#65533;&#65533;	b0&#65533;&#65533;&#65533;&#65533;@&#65533;).&#65533; &#65533;&#65533;&#65533;p6'E&#65533;C&#65533;&#65533;m&#65533;&#65533;&#65533;1&#65533;&#65533;D>&#65533;&#65533;s&#65533;&#65533;-qy&#395;&#65533;&#65533;4&#65533;(Z&#65533;?(@&#1282;_&#65533;Z&#65533;w&#65533;Dw&#65533;&#65533;OxWOl&#65533;"&#65533;VX	&#65533;aN&#65533;(!&#65533;&#65533;0HCO&#65533;v&#65533;&#65533;~!&#65533;Z&#65533;&#65533;?&#65533;&#65533;O&#65533;&#65533;D&#65533;E\&#65533;&#65533;&#65533;	)&#65533;&#65533;&#65533;
&#65533;?<&#65533;cpEXF&#65533;&#65533;l&#65533;&#65533;F&#65533;F#<v=&#65533;
E&#65533;Jj&#65533;2 &#65533;U&#65533;E&#65533;&#65533;}n&#65533;&#65533;&#65533;	,o&#65533;ZEB"&#65533;E"&#65533;]&#65533;&#65533;&#65533;X&#65533;y&#65533;&#65533;$\sp&#65533;Gy|h&#65533;&#65533;X&#65533;T\E&#65533;&#65533;9&#699;D&#65533;{&#65533;E&#636;F&#65533;&#65533;&#65533;<&#65533;&#65533;&#65533;&#65533;&#65533;&#65533;(&#65533;&#65533;-H7p&#65533;?\&#65533;7u3P&#65533;&#340;&#65533;!&#65533;&#65533;&#65533;&#65533;&#65533;&#65533;V&#65533;&#65533;&#1630;	&#65533;Q&#65533;-#%$)&#65533;.&#65533;p&#65533;&#65533;W@]&#65533;4W6&#65533;&#65533;&#65533;L&#65533;&#65533;PR<&#65533;&#65533;&#65533;u#&#65533;&#65533;u&#65533;&#65533;&#65533;V&#65533;&#65533;&#65533;P&#65533;&#65533;Ed@;&#65533;;&#65533;cEd;&#65533;=&#65533;&#65533;&#65533;&#1604;E=&#65533;&#300;&#65533; X&#65533;&#65533;'|&#65533;&#65533;&#65533;~&#65533;&#1768;JR8&#65533;E&#65533;S&#65533;3h^|&#65533;&#694;&#65533;&#65533;8l8&#65533;&#65533;Q&#65533;&#1972;e&#936;&#65533;&#65533;a%&#65533;&#1957; &#65533;tQ&#65533;3&#65533;&#65533;X&#65533;&#65533;&#65533;V&#65533;%&#65533;&#65533;&}&#65533;	&#65533;)&#65533;&#65533;t&#65533;t("&#65533;4&#65533;vd&#65533;&#65533;%e&#65533;&#65533;Q&#65533;&#65533;&#65533;&#65533;&#65533;zB1	D7T&#65533;)x&#65533;20&#65533;&#65533;&#65533;&#65533;&#65533;&#65533;k&#65533;B&#65533;&#65533;&#65533;&#65533;B&#65533;H&#65533;&#65533;&#65533;@|&#65533;&#65533;&#65533;O&#65533;=H&#65533;&#65533;&#65533;&#65533;&#65533;	&#65533;&#65533;Q&#65533;n!&#65533;+&#65533;G&#65533;(&#65533;&#681;&#65533;&#65533;4"&#65533;D&#65533;&#65533;n&#65533;P&#65533;%D&#65533;&x`&#65533;yE&#65533;&#359;&#65533;`&#65533;&#65533;%&#65533;e&#65533;
*_P#&#65533;&#65533;@<
D=&#65533;&#65533;M&#65533;&#65533;&#65533;	&#65533;;&#65533;I&#65533;	>B&#65533;&#65533;`y[dB&#65533;|&#65533;[&#320;Y&#65533;3zE#&#65533;P&#65533;P&#65533;
&#65533;&#257;%&#65533;u&#65533;n&#65533;jCjT&#65533;4$E&#514;d&#65533;t&#65533;&#65533;?&#65533;$E&#65533;
&#65533;t&#179;&#65533;&#65533;S&#65533;&#65533;&#65533;&#65533;dBL&#65533;fE&#65533;X&#1312;&#65533;&#65533;XY&#65533;&#65533;{&#65533;sb#5K.&#65533;B.8e&#209;y$&#65533;&#65533;I&#65533;&#265;G.1%ET&#65533;?h&#65533;@|&#65533;&#65533;t&#65533;?&#65533;_fQ&#65533;<h0&#65533;(V&#65533;&#65533;&#65533;&#65533;&#65533;&#65533;0&#65533;p&#65533;,&#65533;&#65533;)&#65533;B(&#65533;&#65533;&#813;3&#65533;&#65533;?&#65533;C&#65533;B&#65533;`&#65533;&#65533;&#65533;/&#65533;e&#65533;,&#65533;&#65533;,C&#65533;&#65533;%rL#f?E&#65533;gHc&#65533;&#65533;&#65533;-&#65533;&#65533;2@&#65533;9&&#65533;P&#65533;j&#65533;w&#65533;@()&#65533;hy&#65533;&#65533;K&#65533;#hZ&#65533;>&#65533;&#65533;j&#65533;;&#65533;&#65533;]&#65533;Dkf@&#65533;j@<&#65533;&#65533;N&#1818;mT!E&#65533;&#65533;)K&#65533;U&#65533;T&#65533;|&#65533;qBR=&#65533;Qp&#65533;&#65533;dY&#65533;t&#65533;&#65533;&#65533;M&#65533;&#65533;&#65533;Ft&#65533;&#65533;Q\&#65533;&#65533;&#65533;@&#65533;&#65533;,|&#65533;uj&#1385;&#65533;
Z&#65533;&#65533;YD&#1926;@&#65533;E&#65533;XM&#65533;E&#65533;&#65533;&#631;&#65533;&#65533;&#65533;&#65533; &#65533;&#65533;&#65533;&#1525;O&#65533;'~
&#65533;&#65533;	v&#65533;&#65533;&#65533;-%&#65533;&#65533;B,EH&#65533;8t&#980;&#65533;&#65533;&#65533;T&#65533;&&#65533;&#65533;&#65533;KE@&#65533;l&#65533;&#65533;&#65533;	&#65533;&#523;&#65533; &#65533;&#65533;&#65533;&#65533;&#65533;&#65533;&#65533;O(|&#65533;)&#65533;&#2010;!&#65533;&#65533;"&#65533;R&#65533;?t;AL&#65533;V&#65533;&#65533;|&#65533;&#588;&#65533;.D5&#65533;H#&#65533;&#65533;d&#65533;Qp&#65533;&#65533;&#65533;	&#65533;&#65533;|&#65533;0h`NE(&#65533;&#65533;&#65533;&#65533;&#1680;&#65533;A&#65533;&#65533;.&#65533;L&#65533;'&#65533;&#65533;"&#65533;9KL&#65533;<&#65533;;&#65533;c&#65533;&#65533;	&#65533;&#65533; &#65533;&#65533;B&#65533;&#65533;(Q&#65533;&#65533;L&#65533;&#65533;&#65533;&#65533;]e&#128;5&#65533;N&#65533;.&#65533;W&#65533;&#65533;I|&#65533;J&#65533;&#65533;&#65533;&#65533;&#65533;$E&#65533;&#65533;QD&#65533;od&#65533;cH&#65533;iH*j*T	&#65533;u
W&#65533;FYU&#65533;INJ&#65533;$E&#65533;&#65533;, &#65533;&#65533;@&#65533;&#65533;&#65533;}5&#65533;&#65533;&#65533;UL:&#18174;&#65533;dZ&#65533;&#65533;	0&#65533;_%#&#65533;g.LB~ZG,&#65533;Ru&#65533;&#65533;'t&#65533;B(&#1793;"+&#65533;1&#65533;&|&#65533;WuTP!T&#65533;\h&#65533;&#651;-&#65533;&#65533;2&#271;@&#65533;&#65533;*&#65533;:\B&#65533;&#65533;BV&#65533;&#65533;?4kU&#65533;&#65533;&#1346;=&#65533;&#65533;&#65533;p&#165;nY&#65533;&#65533;@&#592;)&#65533;h2&#65533;*&#65533;&#65533;s&#65533;h4j&#65533;&#928;N
,
&#65533;+c&#65533;&#65533;!E&#65533;&#65533;db&#65533;o@&#1319;&#65533; 0&#65533;&#65533;&#65533;&#65533;&#508;`E&#65533;&#65533;hZ&#65533;;&#65533;&&#65533;&#65533;&#65533;h&#65533;i&#354;l=&#65533;&#65533;&#65533;&#1434;m&#65533;&#65533;&#65533;&#65533;&#65533;&#65533;'&#65533;&#65533;&E,&#65533;/&#65533;	_(:&#65533;&#65533;.&#1026;!&#65533;&#65533;?&#65533;&#65533;T&#65533;@&#1583;E&#65533;@$&#1254;D&#65533;&#65533;f&#65533;N%&#65533;cp&#65533;&#65533;<&#65533;&#65533;h|&#935;(m&#65533;&#65533;&#65533;?H&#65533;E&#65533;SZ&#65533;&#65533;&#65533;&#65533;K:&#65533;3&#65533;LMR&#65533;[&#65533;&#65533;&#65533;&#65533;&#65533;T&#65533;&#65533;s&#65533;&#65533;t&#1831;&#65533;&#65533;tX&#65533;r&#65533;&#65533;&#65533;Q&#65533;&#65533;Q&#65533;&#65533;&#65533;&#65533;T&#65533;/TV&#65533;&#65533;I&#65533;Q|O-<&#65533;?X&#65533;E&#65533;<k&#65533;n&#65533;&#65533;&#65533;&#65533;&#65533;&#65533;&#65533;&#65533;&#65533;&#770;-P&#65533;+&#65533;h&#65533;Q&#65533;&#65533;&#65533;&#65533;&#65533;&#65533;B	&#65533;&#65533;9Q&#65533;\&#65533;Ex&#65533;c&#65533;&#65533;@&#65533;S&#65533;&#65533;&#65533;$&#65533;-&#65533;z&#65533;&#65533;&#65533;-&#65533;+T&#65533;&0/T&#65533;&#65533;&#65533;DP&#65533;F&#65533;&#65533;&#65533;&#65533;BE&#65533;&#65533;&#65533;&#65533;q&#65533;	Yh&#65533;ZD"&#61722;&#65533;,J!T&#65533;&#65533;(&#65533;Mx&#65533;&#65533;
&#65533;&#65533;@&#65533;&#65533;E\&#65533;&#65533;(&#65533;Za&#65533;&#65533;BE>&#929;&#65533;&#65533;pNE&#65533;&#65533;&#65533;E&#65533;&#65533;&#65533;&#65533;&#65533;,&#65533;&#809;&#65533;a&#65533;&#65533;%&#65533;^&#65533;&#65533;]&#65533;X&#65533;&#65533;&#309;&#65533;#&#65533;&#65533;	}Y&#65533;Nt&#65533;&#65533;&#65533;h&#65533;E&#65533;&#65533;&#65533;?$&#65533;&#65533;/&#65533;4&#65533;@9&#65533;%&#65533;ZvT&#65533;&#65533;&#65533;k&#65533;(&#65533;&#65533;&#182;&#65533;&#65533;:&#65533;&#65533;e&#65533;&#65533;&#65533;&#65533;fLly&#65533;mU&#65533;&#65533;vH{&#65533;+D@&#65533;9&#65533;&#65533;&#65533;&#65533;-&#65533;&#65533;&#65533;&#796;&#65533;xL&#65533;&#65533;&#65533;G&#65533;&#65533;S-ErR&#65533;}q3E&#65533; Tp&#65533;?|&#65533;S&#65533;#&#65533;&#65533;j&#65533;I&#65533;&#65533;&#65533;#Xpi&#65533;H&#65533;&#65533;]&#65533;&#65533;;rl|&#65533;&#65533;&#65533;&#65533;&#65533;&#42537;4&#65533;&#65533;N|&#65533;	D&#65533;&#65533;6&#65533;&#65533;QY&#1714;Q&#65533;&#65533;^@\&#65533;#&#65533;&#65533;;&#65533;&#65533;l1&#65533;N&#281;i&#65533;&#65533;UjK&#65533;E&#65533;1&#65533;&#65533;a&#65533;&#180;!-XU&#65533;*g&#65533;Z&#65533;}8%&#798;gEXnf&#65533;!E&#65533;&#65533;&#65533;	&#65533;&#65533;
#&#65533;(_sD&#65533;&#65533;&#65533;v$&#65533;5&#65533;&#65533;GC &#65533; &#65533;&#65533;/XDrT&#65533;&#65533;&#65533;&#65533;&#65533;0	&#65533;6-&#65533;&#65533;i&#65533;&#65533;&#65533;&#1858;C&#65533;5p&#694;&#65533;\&#65533;&#1457;:&#65533;&#65533;&#65533;Y0x&#797;&#65533;t&#65533;%k&#65533;&#65533;&#65533;,&#65533;V&#65533;&#65533;W&#65533;&#65533;n&#65533;b&#65533;&#65533;&#65533;$(Cb4&#65533;&#65533;bZ&#65533;z	&#65533;&#65533;Ld&#65533;&#65533;XV&#65533;&#65533;cw&#65533;H&#65533;&#65533;&#65533;&#65533;&#1443;&#65533;&#65533;&#65533;&#65533;P&#65533;x&#65533;&#65533;&#65533;tE&#65533;&#65533;&#912;&#65533;&#65533;&#65533;!&#65533;&#65533;F&#65533;Q 8&#581;&#65533;E&#65533;R&#65533;)S	&#65533;N&#65533;C&#65533;U:&#65533;E&#65533;&#65533;[&#65533;&#65533;&#65533;v&#65533;F&#65533;2'&#65533;&#65533;&#65533;94&#65533;wN&#65533;&#65533;&#65533;r&#65533;&#65533;PE&#65533;?&#65533;)E4LE&#65533;&#65533;&#65533; &#65533;(&#65533;@T2&#65533;!3&#65533;UL&#65533;&#65533;)&#65533;NdByrx&B&#65533;6st&#65533;
D&#65533;&#65533;h4\&#65533;&#65533;G&#65533;&#65533;&#65533;-(1&#65533;&#65533;BpY&#65533;/&#65533;&#65533;%&#65533;&#65533;5&#65533;,r&#65533;&#65533;`&#65533;=&#1218;&#65533;^H&#65533;&#65533;&#65533;&#65533;Bm&#65533;^&#65533;&#65533;5&#65533;?&#65533;&#65533;&#65533;$#&#65533;&#65533;?0&#65533;&#33420; &#65533;D&#65533;L6&#65533;e)F&#65533;!&#65533;&#65533;o&#65533;L&#65533;&#65533;&#65533;&#65533;8&#65533;&#65533;,&#65533;&#65533;&#65533;&#65533;"SD&#65533;&#65533;\&#65533;&#65533;&#65533;&#65533;&#65533;
pD&#65533;@R&#65533;k&#65533;{&#65533;&#65533;A2Tx&#65533;'pR&#65533;(&#65533;&#65533;&#65533;w8&#65533;w&#1064;&#65533;oV&#65533;+X&#65533;C&#65533;&#65533;.\&#1699;lne&#65533;&#65533;Xj&#65533;&#65533;&#65533;Vm!&#65533;4B#|&#65533;\&#65533;)&#65533;F!WM&#65533;"*&#65533;PD,&#65533;&#65533;<&#65533;&#65533;&#65533;B&#65533;4&#65533;D&#65533;&#65533;&#65533;&#394;&#65533;N&#65533;UI&#65533;&#65533;1&#65533;x[H&#65533;&#1594;&#65533;&#65533;&#65533;&#65533;j&#65533;)A&(&#65533;&#65533;F&#65533;&#65533;xy&#65533;P/Ubf&#31759;&#960;+D&#65533;F#0Q&#65533;&#65533;(&#65533;&#65533;s&#65533;&#65533;"P&#65533;&#65533;
,&#65533;&#65533;&#65533;+&#65533;+;&#65533;&#65533;m&#65533;s&#65533;&#65533;&#478;5&#65533;AD&#65533;&#65533;&#65533;A&#65533;&#65533;&#65533;&#65533;&#65533;&#834;>	Z?1tAa&#65533;&#65533;&#65533;&#65533;-&#65533;)i&#65533;&#65533;y&#65533;&#65533;&#65533;&#65533;h&#65533;&#65533;{&#65533;&#65533;lT@&#65533;&#65533;&#65533;7X&#1985;A&#65533;&#65533;&#65533;&#65533;&#65533;&#65533;&#65533;6h&#65533;?h~r<r,Y&#65533;&#65533;@&#65533;&#65533;&#65533;&#65533;&#65533;R&#65533;&#65533;E\&#65533;@L&#65533;]@|&&#65533;&#65533;G
D<}&#1317;BeQ&#65533;)&#65533;&#65533;&#65533;`&#65533;i*&#65533;iwu!&#258;&&#132;CYE&#65533;&#65533;Y&#65533;J&#65533;Q&#65533;oEt&#65533;hA&#65533;&#65533;&#65533;r&#65533;&#65533;&#65533;&#65533;&#65533;&#65533;@|[x{&#65533;&#1606;&#65533;&#65533;+&#65533;&#65533;T&#1801;&#1147;&#65533;E&#65533;&#65533;&#65533;Gyr*&#65533;y&#65533;&#65533;&#312;&#65533;6&#65533;&#65533;&#65533;&#65533;&#65533;	&#65533;c#&#65533;@&#65533;L&#65533;<(y.&#65533;&#65533;&#65533;&#65533;<&#65533;!\&#65533;&#65533;&#65533;&#65533;&#65533;&#65533;&#65533;&#65533;al&#65533;&#65533;uy&#65533;'&#65533;&#65533;L&#65533;\&#65533;n}bB&#65533;=&#65533;.)&#65533;&#65533;{&#65533;Y&#65533;
L&#65533;E&#264;&#65533;&#65533;AWD&#65533;@,[F[&#65533;L	4h&#65533;&#65533;&#65533;&#65533;/	&#65533;&#65533;&#65533;&#65533;?&#65533;":&#65533;&#512;&#65533;&#65533;&#65533;(>\&#65533;  f&#65533;&#65533;H&#65533;8@&#65533;&#65533;&#65533;&#1998;?>$&#65533;B&#65533;&#65533;>1&#65533;?a &#65533;&#65533;&#65533;&#65533;DE5&#65533;&#65533;&#65533;&#65533;V C&#65533;h&#65533;&#65533;&#65533;&#975;&#65533;O3r*&#65533;"&#65533;m&#65533;*&#65533;SCvk&#65533;J&#65533;*&#65533;+2R#&#65533;&#65533;&#65533;&#65533;'+&#65533;,#&#65533;&#65533;n&#65533;8a&#65533;&#65533;&#65533;&#65533;&#65533;&#65533;&#959;nN&&#65533;'@=A4Q&#1220;&#65533;&#65533;&#65533;HE#&#65533;&#65533;&#1248;.\&#65533;&#65533;9r&#65533;&#65533;C@^?A&#65533;&#1996;"}&#65533;
&#4306;`&#65533;EDF,r&#65533;&#65533;y&#65533;i&#65533;&#65533;&#1516;Q&#65533;&#65533;&#65533;e&#65533;&#65533;&#65533;B&#65533;&#65533;&#65533;v&#65533;&#65533;?Q&#65533; &#65533;*&#65533;&#65533;Q&#65533;&#65533;.&#65533;Oek&#65533;?[l] &#65533;&#65533;&#65533;?&#65533;&#65533;?&#65533;&#65533;&#65533;&#65533;Hq&#65533;&#65533;_
,&#65533;_R&#65533;%&#65533;[b&#65533;&#65533;&#65533;&#65533;&#65533;&#65533;8&#65533;\#e&#65533;c&#65533;p&#65533;&#65533;"&#65533;(&#65533;-@&#65533;7\(&#35078;N&#65533;&#65533;$M&#65533;&#65533;&#464;&#65533;"&#65533;&#65533;&#65533;p&#65533;&#65533;&#65533;&#65533;&&#65533;b*)&0&#1190;%8&#65533;&#65533;9&#65533;&#65533;J&#65533;	&#65533;&#65533;&#65533;&#65533;h3&#65533;	M&#65533;&#65533;41&#464;Fq&#65533;&#65533;F &#65533;&#65533;6 $&#65533;b&#65533;(&#65533; &#65533;&"5&#65533;&#65533;g&#65533;@Z&#65533;V@&#65533;+&#65533;
&#65533;&#65533;&#1083;&#65533;&#65533;&#65533;C#jeARd&#65533;&#65533;&#65533;j&#65533;]&#65533;(&#135;n&#65533;&#65533;&#65533;*&#65533;H&#65533;&#65533;|&#65533;&#65533;&#826;|(&#65533;&#65533;&#65533;I&#65533;&#65533;uW!&#65533;&#65533; #&#65533;-&#65533;&#65533;"&#65533;&#65533;&#65533;&#65533;&#65533;s&#65533;&#65533;D&#65533;m?&#1411;&#65533;&#65533;l&#65533;n&#65533;F&#1600;l&#65533;&#65533;SB&#65533;&#65533;BB9&#65533;.Q&#65533;AE&#65533;jy&#65533;&#65533;G&#65533;&#65533;&#65533;&#65533;&#65533;c&#65533;!w&#65533;mW&#65533;&#65533;{(R(I&#65533;&#65533;&#65533;"JaA&#65533;m&#65533;[6&#65533;C&#65533;&#65533;	&#65533;:&#65533;a-&#65533;08&#65533;&#65533;G&#65533;&#65533;&#65533;:&#1250;Ex&#525;1P&#65533;&#1330;-H&#65533;h&#65533;&#65533;Q"&#65533;l&#65533;f&#65533;&#65533;&#65533;i8&#65533;&#65533;	"#wh&#65533;&#1560;40r&#65533;TO&#65533;&#65533;/&#65533;&#65533;&#65533;&#65533;F&#65533;1&#65533;&#65533;@&#65533;&#65533;XtLZM&#65533;|8&#65533;&#65533;&#65533;D&#65533;&#65533;T&#65533;1&#65533;&#65533;&#65533;Bk,?&#65533;&#65533;&#65533;:i&#1007;&#65533;&#65533;&#65533;m&#65533;e&#65533;ZG#
&#65533;&#65533;&#65533;(&#65533;L&#65533;{&#65533;&#65533;&#65533;T\L&#65533;&#65533;~&#22919;2qd&#65533;&#65533;LU&#65533;T,&#65533;u&#65533;&#1348;&#65533;
&#65533;&#1486;&#65533;&#65533;&#65533;&#65533;&#65533;&#65533;&#65533;~&#65533;&#65533;!`u+.&#65533;_&#65533;C$1 B&#65533;&#65533;NJe&#65533;&#65533;pW&#65533;&#65533;6&#65533;&#65533;B1E&#65533;ZJa&#65533;&#65533;&#65533;&#65533;y&#65533;&#1701;&#65533;&#65533;y&#1355;&#65533;v&#65533;&#65533;[V&#65533;&#65533;&#65533;&#65533;&#65533; &#65533;[>&#65533;&#65533;&#65533;&#65533;c AB
+L&#65533;FY&#65533;&#65533;&#65533;h9&#65533;&#65533;F&#65533;1
&#65533;Us&#65533;&D&#65533;D&#65533;&#65533;I&#65533;+&#65533;fj)&#65533;&#65533;g&#65533;&#65533;#&#65533;&#65533;&#65533;&1	&#65533;&#65533;@*&#65533; "
&#65533; H83,&#65533;"&#65533;&#65533;~v&#1156;&#65533;KQD#&#65533; &#65533;7&#65533;&#65533;&b&#65533;B&#65533;!&#65533;&#65533;&#65533; &#65533;S&#65533;&#65533;&#65533;B&#65533;&#65533;&#65533;Q&#182;&#65533;	&#65533;e&#65533;&#65533;&#65533;&P&#65533; &#65533;&#65533;]3D
&#65533;CD!&#65533;&#1035;&#65533;@
n=D-Y&#65533;"r&#65533;&#65533;doo.XB&#65533;N&#65533;Ma&#65533;'<9&#65533;?<&#4640;&#65533;&#65533;J&#65533;&#1036;U<D|&#65533;&#65533;p&#65533;&#1024;:D&#65533;j&#65533;&#65533;&#65533;CA4&#65533;&#65533;&#65533;&#65533;&#65533;AD&#65533;&#65533;&#65533;{&#65533;D8E&#65533;0&#65533;?&#65533;&#65533;&#65533;D&#65533;&#65533;&#65533;G&&#65533;h&#65533;&#65533;`&#65533;)l&#65533;&#65533;+&#65533;&#65533;&#65533;Ftb&#852141;Fz&#65533;&#65533;&#65533;,\a&#65533;z&#65533;y&#65533;&#65533;&#65533;&#65533;c&#65533;&#65533;
d)#D6&#65533;&#65533;|=&#65533;&#65533;&#65533;f&#65533;a&#65533;$&#65533;&#65533;,&#65533;&#65533;&#65533;&#65533;# &#65533;PDP&#65533;&#65533;5&#65533;&#65533;&#65533;ES4&#65533;&#65533;4B&#65533;(Y&#65533;(i&#65533;&#65533;Kx&#65533;d&#65533;$&#65533;&#65533;HI&#65533;&#65533;@&#65533;&#65533;.]&#65533;!&#65533;&#65533;&#65533;'&#65533;&#65533;&#65533;,m#&#65533;&#65533;&#65533;B&#65533;&#65533;&#65533;&#65533;#9&#65533;XDD&#65533;]&#65533;I<|"&#65533;&#1546;&#65533;m&#65533;&#65533;AD&#65533;C&#65533;#;&#65533;%x&#65533;b&#65533;X*&#65533;E&#65533;s8&#65533;&#65533;?2&#65533;&#65533;&#65533;)r&#65533;0&#65533;)&#65533;&#65533;a&#65533;1&#65533;&#65533;&#65533;&#65533;8&#65533;|&#65533;&#65533;2&#65533;&#65533;,&#65533;&#65533;&#65533;&#65533;U&#65533;&#1624;R-R .">&#65533;&#65533;Vs&#65533;a&#65533;aXF&#65533;M&#65533;z&#65533;$G&#65533;X&#65533;Fq&#65533;&#65533;)&#65533;B1&#65533;D*D&#65533;&#65533;&#65533;&#65533;&#65533;&#978;&#65533;a&#65533;y&#65533;1&#65533;11&#65533;E
jY&#65533;&#65533;&#65533;>&#65533;&#65533;&#65533;$&#65533;2&#65533;t++#fRHBh&#65533;I&#65533;l&#65533;&#65533;8&#65533;2&&#65533;E!k&#65533;C&#65533;&#1361;&#65533;&#65533;Z&#65533;E5&#65533;&#65533;\&#65533;E&#65533;&#65533;&#65533;&#65533;*&#65533;."&#65533;=&#65533;hb&#65533;wfr\&#65533;&#65533;@B&#65533;p&#65533;&#65533;&#65533;&#65533;&#65533;&#65533;&#1380;&#65533;&#65533;G1&#65533;
1&#65533;&#65533; b&#65533;&#65533;)D&#65533;L&#65533;,&#65533;&#65533;&#65533;
 &#65533;w&#65533;$=gDR
&#65533;&#65533;&#65533;xL&#65533;^&#1688;p&#65533;&#65533;L&#65533;6&#65533;`&#65533;&#65533;bFq\&#13467;&#65533;&#65533;<$&#65533;x&#65533;p4&#65533;t&#65533;5&#65533;&#65533;&#65533;2~[H&#65533;l&#65533;t&#65533;&#65533;&#65533;?|@&#65533;&#65533;&#65533;&#65533;&#65533;Z+D@&#65533;Y@k&#65533;8&#65533;H&#65533;&#65533;&#65533;&#65533;&#65533;&#65533;-~a6&#65533;&#65533;;&#65533;&#65533;:&#65533;$&#65533;&#65533;&#65533;&#65533;P!&#65533;`b,2&#65533;<&#65533;AQ&#65533;r	'&#65533;)T&#65533;&#65533;&#65533;&#65533;/e&#65533;	6&#65533;cl&#65533;&#65533;8WEO&#65533;&#65533;a&#65533;&#65533;&#65533;&#65533;h&#10541;9Ob&#65533;o&#65533;&#65533;A.&#1696;&#65533;&#1004;&#65533;#|&#65533;I&#65533;@'&#65533;&#65533;&#480;&#153;&#883;&#65533;&#65533;y&#65533;1IU&#65533;8&#65533;O&#65533;&#1369;&#65533;&#65533;&#65533;?&#65533;&#65533;)(b)&#1157;H&#1952;b&3&#65533;6"&#65533;&#65533;?&#65533;1L&#65533;&#65533;&#65533;SF&#1126;Q&#65533;&#65533;&#65533;e-lq&#65533;I&#65533;&#65533;$^&#65533;&#65533;&#65533;&#65533;&#65533;&#65533;l&#65533;&#65533;%&#65533;!M&#1432;&#65533;&#386;&#65533;&#65533;IBP&#65533;L3&#65533;&#598;\5&#65533;&#65533;&#65533;&#65533;&#65533;&#313;&#39593;F&#65533;+&#65533;m+&#65533;&#65533;&#65533;E&#65533;&#65533;!&#65533;&#65533;M&#65533;&#65533;-&#65533;&#65533;e%
&#65533;}&#65533;qYPZ&#65533;&#65533;qE0&#65533;&#1099;+&#65533;&#65533;&#65533;@&#65533;;&#65533;q&#65533;`&#65533;&#65533;&#65533;1H&#65533;2&#65533;&#65533;&#65533;&#65533;^+&#65533;H&#65533;-&#65533;&#65533;^i&#65533;`&#65533;&#1856;&#65533;l&#65533;$&#65533;#Z&#65533;&#65533;F&#65533;cR&#65533;B&#65533;	&#65533;P&#65533;Ip&#65533;e&#65533;&#65533;&#65533;9"V7&#856;&#65533;&#65533;<&#65533;&#65533;&#65533;&#65533;&#65533;&#65533;L&#65533;l\R&#1159;&#65533;P&#65533;$&#65533;2R&#65533;&#65533;&#65533;H&#65533;f&#65533;&#65533;@&#65533;\0~.&#65533;&#65533;&#65533;-&#65533;G&#65533;&#65533;h&#65533;GG&#65533;&#65533;tF&#65533;&#65533;i&#65533;(&#65533;&#65533;Ar&#65533;&#65533;Bd&#65533;&#65533;h&#65533;&#65533;fm&#65533;&#65533;&#65533;MPgD$u&#65533;&#65533;&#65533;7nx&#65533;&#65533;VN	l(&#65533;&#65533;>&#65533;0&#65533;&#65533;&#65533;5&#65533;D&#65533;7&#65533; &#65533;&#65533;&#65533;t&#65533;&#65533; &#65533;U&#65533;p&#467;&#65533;&#65533;(z&#65533;&#25872;&#65533;_&#65533;&#65533;%&#65533;&#65533;&#65533;J&#65533;*&#65533;_&#65533;&#65533;3&#65533;&#65533;&#65533;/&#65533;&#65533;&#65533;&#65533;Fie{&#65533;u[@:&#65533;&#65533;,&#65533;\R&#65533;b;&#65533;&#65533;&#65533;a.u&#65533;&#65533;^&#65533;X&#65533;jbP~&#65533;=&#65533;x&#65533;P&#65533;&#65533;u&#65533;Y&#65533;&#65533;'GN&#65533;&#65533; "&#65533;IL"&#65533;8A&#65533;&#1261;q&#65533;o^&#418;&#65533;,`&#65533;z@8F$@&!&#65533;&#65533;&#65533;&#65533;&#65533;&#65533;&#65533;}&#65533;X,&#65533;&#65533;00"&#65533;&#65533;/&#65533;Iv@0"@&#65533;&#461;HC*p&#65533;T&#65533;(&#65533;&#65533;&#65533;Lb&#65533;P&#65533;&#1996;"&#65533;"&#65533;&#65533;&#65533;&#65533;[&#65533;&#65533;&#65533;,&#65533;h&#65533;&#65533;/&#65533;&#65533;&#65533;&#65533;B+&#65533;
&#65533;BY&#65533;p&#65533;$V.L&#65533;I00&#65533;&#65533;Z&#65533;&#65533;&#65533;t&a&#65533;b&#65533;O&#65533;>%A&#65533;a`&#65533;d&#65533;&#65533;
&#65533;&#65533;&#65533;\&#65533;&#65533;&#65533;&#65533;B@&#65533;|&#65533;&#65533;&#65533;&#65533;j\&#65533;&#65533;N?&#65533;&#65533;&#65533;zI&#65533;N &#65533;~&#65533;N&#65533;-&#65533;D!]&#65533;^&#65533;g&#65533;d	&#65533;&#65533;%&#65533;\&#65533;&#65533;]&#65533;%Vc&#65533;&#65533;&#65533;&#65533;&#65533; V&#65533;&#65533;Jq5,`	*&#65533;&#65533;&#820;&#65533;&#65533;	C,@\&#65533;,&#65533;*o@"&#65533;&#65533;$&#65533;`EPkf6&#65533;r&#65533;B&#65533;&#65533;&#65533;&#65533;H &#65533;Fd&#65533;&#65533;&#65533;[&#65533;&#65533;&#65533;&#65533;>&#65533;4C6&#65533;JV&#65533;&#65533;&#65533;h&#65533;T0&#65533;&#65533;&#65533;F&#65533;d}&#65533;&#65533;@B&*k&#65533;&#65533;#Bu8
P&#65533;F&#65533;&#65533;k&#65533;-&#65533;"&#932;&#65533;&#65533;Q&#65533;Bw&#65533;!"
&#65533;,&#65533;H&#65533;&&#65533;SD&#65533;z\$FA&#65533;0"FA&#65533;&#65533;&#65533;l&#65533;6&#65533;qB&#65533;&#65533;&#65533;R`&#65533;`o&#65533;&#65533;&#65533;&#65533;H$L8h&#65533;6Xl&#65533;&#65533;/,&#65533;
|&#65533;
B ?V&#65533;&#65533;&#65533;&#65533;&#554;&#65533;&#65533;&#65533;!&#65533;>&#65533;&#65533;&#65533;$)&#65533;&#65533;!&#65533;&#65533;&#65533;*&#65533;A:p&#65533;&#65533;&#65533;&#65533;&#65533;&#65533;&#65533;N!&#65533;w&#65533;*&#65533;]HnA:c&#65533;&#65533;&#65533;vDN&#65533;&#65533;&#65533;&#65533;H&#65533;F&#65533;"dE&#65533;&#65533;e&#65533;&#65533;c&#65533;&#65533;'&#65533;2&#65533;"&#65533;&#65533;Q&#65533;&#65533;4+&#65533;\&#65533;&#65533;%}$&#65533;&#65533;#6&#65533;K\$e@x&#65533;Di &#65533;&#65533;}&#65533;d&#65533;x&#65533;&#65533;H&#65533;&#65533;F&#65533;
N&#65533;39&#65533;&#686;p&#65533;K86cc&#65533;")&#65533;a&#65533;B&#65533;&#65533;&#516;L&#65533;&#65533;7&#65533;M&#65533;!&#1569;kj+X,&#65533;&#65533;&#65533;&#136;&#65533;&#65533;@a&#65533;|&#65533;&#65533;K&#65533;dAG&//&#65533;&#65533;&#65533;&#65533;!/R,&#65533;!&#65533;q2&#65533;5&#65533;b,&#1860;cc&#65533;&#65533;!Bc&#65533;&#65533;&#65533;'&#65533;&#39696;U &#65533;\&#65533;&#65533;&#65533;&#65533;s&#65533;e56&#65533;<Z	&#65533;m+&#65533;?&#65533;%&#65533;&#65533;&#65533;&#65533;&#643471;&#65533; &#65533;^&#65533;c&#35882;&#65533;0>&#1411;&#65533;&#65533;  &#65533;j&#65533;G&#65533;<j&#65533;\&#1327;&#65533;LNUC&#65533;4&#65533;&#65533;&#65533;.&#65533;QD9!&#65533;&#65533;&#65533;S5&_F&#65533;&#65533;&#65533;.c`x&#65533;7`.+v&#65533;!&#65533;B&#65533;a&#400;k&#65533;)j&#65533;!T&#65533;dP0$3L4a&#65533;f&#65533;l&#65533;f(h&#65533;&#65533;)&&#65533;&#65533;!>&#65533;4&#65533;g4&#65533;$&#65533;&#65533;&#65533;.L,&#65533;&#65533;&#65533;B)p&#65533;&#388;&#65533;&#65533;G&#769;&#1508;&#65533;&#65533;$K!B&#65533;
&#65533;&#65533;kN&#65533;&#65533;&#65533;&#65533;&#1899;$&#381;:
Ru &#65533;%&#65533;&#65533;.&#65533;RA&#65533;[|&#65533;w*"j&#65533;_&#65533;&#65533;&#65533;q&#65533;&#65533;2#&#65533;|&#65533;3&#65533;&#65533;&#65533;&#65533;&#65533;&#65533;s&#65533;"&#65533;&#65533;&#65533;&#65533;&#65533;&#65533;h&#65533;V3&#65533;"&#65533;"&#65533;&#65533;!&#65533;OVt'!&#146;&#65533;&#65533;!n&#65533;^&#65533;#&#65533;R&#65533;$x&#65533;F&#65533;3d&#65533;#&#65533;l&#65533;&#65533;&#65533;&;&#65533;&#65533;&#65533;&#65533;w2`Fq&#65533;&#65533;-&#65533;&#65533;&#65533;j&#65533;=Lnz&#65533;d&#65533;	G&#65533;%Nt&#65533;:q&#65533;&#65533;&#65533;&#65533;/&#65533;)&#65533;'/DC&#65533;&#65533;<W&#890;&#65533;&#65533;"&#65533;1g&#65533;^&#65533;W-ta&#65533;.p&#65533;&#65533;J4'"t&#65533;e&#65533;dN &#908;&#65533;#&#65533;&#65533;(&#65533;$&#65533;&#65533;&#65533;!&#65533;6&#65533;&#65533;&#65533;"o&#65533;&#65533;jA#&#65533;&#65533;!&#65533;F
h&#65533;<z&#65533;l&#65533;&#65533;$U-:&#65533;&#65533;+&#65533;K&#65533;d/&#65533;&#65533;&#65533;&#65533;i&#65533;&#65533;N&#65533;-"&#65533;&#65533;!2&R5&#65533;&#65533;B&#65533;&#65533;&#65533;0&#65533;d&#301;J8&#65533;KC>!r&#65533;&#65533;4(&#65533;&#65533;&#65533; &#65533;&#65533; "v&#65533;x"b28&#65533;	&#65533;B&#65533;&#268;&#65533;&#65533;M&#65533;&#65533;&#210;"
W)&#65533;n&#65533;&#65533;&#65533;n&#65533;.&#65533;&#65533;
&#65533;\D&#65533;J&#65533;&#65533;&#65533;.&#65533;Ean_(&#65533;aK&#65533;`t&#65533;&#65533;r&#65533;$$&#65533;es&z&#65533;&#65533;]&#65533;r:BrX&#65533;B~7"&#65533;5&#65533;&#65533;&hf&#65533;a
Jo+hab"&#1243;&#65533;$AP&#65533;)&#65533;L&#65533;,M&#65533;&#65533;&#65533;K&#65533;a8O8@&#65533;&#65533;@&#65533;N&#65533;h"ve5AN&#65533;&#65533;e&#65533;&#65533;L!&#65533;tY&#65533;&#65533;8-
#&#65533;&#65533;&#65533;"	G*&#65533;&#65533;&#65533;O&#65533;&#65533;!&#65533;!&#65533;OAi&#65533;&#65533;3"zA&#65533; &#65533;w&#65533;&#65533;#&#65533;`pAf$"&#65533;a3&#65533;ag&#65533;lY&#65533;J*&#65533;#&#65533;fA&#65533;&#65533;&#65533;&#65533;B&#65533;Z8&#65533;&#65533;v&#65533;Wy&#65533; 6jxVk8(&#65533;&#65533;$|&#65533;Xc&#65533;(J&#65533;&#65533;z&#65533;g&#65533;`&#65533;AFapa>la;&#65533;&#65533;<&#65533;&#65533;E&#65533;F&#65533;r^G1U&#65533;e@~&#65533;&#65533;&#65533;&#65533;L.P.f!&#65533;rv&#65533;&#65533;t{%U&#65533;&#65533;!V&#65533;z&#65533;P&#65533;&#65533;d&#65533;_&#65533;H`h&#65533;&#65533;&#65533;b&#65533;&#65533;&#65533;y)&#65533;y%&#65533;&#65533;2&#196;FF&#65533;&#65533;&#65533;5&#65533;&#65533;nG&#65533;&#65533;3&#65533;4&#65533;&#65533;Kf"|Q&#65533;&#65533;&#65533;(&#65533;&#65533;&#65533;l*&#65533;
&#65533;&#65533;&#65533;L&#65533;/&#65533;g&#65533;!&#65533;&#65533;6s&#65533;OU&#65533;&#65533;&#65533;&#65533;QO&#65533;&#65533;&#65533;B&#65533;&#65533;|&#65533;~"&#65533;&#65533;!&#65533;f&#65533;&#65533;"&#65533;!j#&#65533; &#65533;[&#65533;U&#65533;&#65533;&#65533;51&#65533;"!BtbF&#65533;&#65533;&#65533;&#65533;2&#65533;&#65533;&#65533;?m%&#65533;&#65533;3&#65533;A&#160;!&#65533;L&#65533;&#65533;&#65533;Hb&#65533;&#65533;$&#65533;&#65533;b#6\!9(T&#65533;&#65533;$F@s&#65533;%p&#65533;&#22638;&#10306;&#65533;)dZ&#65533;pG<&#65533;ase&#65533;&#65533;o&#65533;&#65533;&#65533;&#65533;W&#58518;&#65533;c&#65533;&#837;la_&#65533;R&#65533;&#65533;.-&#65533;@d&#65533;?d&#65533;y&#65533;0pw&#65533;
&#65533;&#65533;z&#65533;&#65533;&#65533;&#65533;9&#65533;an!&#65533;&#65533;&#65533;xW&#65533;"J&#65533;"&#65533;&#65533;~&#65533;&#65533;&#65533;&#65533;&#65533;&#65533;eD&#65533;3"&#65533;&#65533;#&#65533;&#65533;!&#65533;t{&#65533;l3`!P$&#65533;6&#22472;&#65533;&#65533; &#65533;&#65533;L&#65533;$&#1047;Xr3&#65533;!k,&#65533;i&#65533;&#65533;\&#65533;jA"&#65533;&#65533;&#65533;&#65533;&#65533;[&#65533;
&#65533;,z&#65533;&#65533;&#65533;
:!	}&#65533;&#65533;&#65533;,&#65533;&#65533;P&#65533;m&#65533;&#65533;r"&#65533;R&#368;&#65533;&#65533;&#65533;&#65533;5K"&#65533;
&#65533;&#65533;:&#65533;S,&#65533;&#65533;'H&#65533;!<&#65533;A&#65533;2Hr.,"&#65533;pW&#65533;!&#65533;Ag&#65533;R&#65533;&#65533;&#65533;Y8&#65533;AWv&#192;&#65533;U0&#65533;j+ FAW&#65533;&#65533;&#65533;&#65533;&#65533;rg\Z&#65533;<J&#65533;&#1443;]Ln&#65533;&#65533;&#65533;p&#65533;^a<&#65533;tI&#65533;GyB&#65533;V&#65533;F&#1618;&#65533;BR&#65533;&#65533;&#65533;&#65533;;/s&#5688;&#65533;&#65533;B+Chh2b2"j&#65533;!xz+&#65533;qD 3&#65533;&#65533;&#65533;&#65533;FX&#65533;O[d~b&#65533;6`&#65533;&#65533;&#65533;{&#65533;
&#65533;&#65533;4+&#65533;&#65533;&#65533;&#65533;&#65533;c\&#65533;&#65533;F&#65533;z&#65533;&#65533;p&#65533;p&#65533;&#65533;&#65533;n&#65533;&#65533;C&#65533;"C&#65533;~	D&#65533;&#65533;&#65533;B8&#65533;&#65533;:&#65533;&#238;"&#65533;&#65533;&#65533;&#65533;Q&#65533;&#65533;"/w
&#65533;&#65533;&#65533;&#65533;&#65533;&#65533;a
@1!CrV&#65533;$WA&#65533;&#65533;&#65533;
"*&#65533;&#65533;V&#65533;i&#65533;&#65533;K&#65533;&#65533;]&#65533;&#65533;&#65533;&#65533;&#65533;|&#741;"&#65533;&#65533;&#65533;V&#65533;<"&#65533;j&#65533;&#65533;/&#65533;&#65533;&#65533;F&#65533;&#65533;x+&#65533;&#65533;&#65533;Gr&#65533;2&#65533;&#353;,B&#65533;&#771;sE&#65533;\&#1219;&#65533;&#65533;.)&#65533;,&#1902;"&#693;z&#65533;&#65533;]&#65533;-&#65533;g&#65533;&#65533;i	k:I5H&#65533;&#65533;r&#65533;&#65533;&#65533;^&#65533;a&#65533;g&#65533;&#65533;br&#65533;&#65533;&#65533;_D&#65533; &#65533;}&#65533;:&#65533;&#65533;w&#65533;&#65533;&#65533;!o&#65533;"&#65533;&#65533;/L&#65533;&#65533;$<&#65533;&#65533; |}G &#65533; >v5="",&#65533;&#65533;B
&#65533;ei&#65533;O&#65533;a&#65533;&#65533;'*q&#65533;&#65533;@&#65533;`"&#65533;..!&#65533;&#65533;&#333;&#65533;&#65533;`+&#65533;0&#65533;&#65533;&#1903;O&#65533;$%nXJ&#65533;x|+r&#65533;;b`A&#65533;nec&#65533;!&#41232;&#65533;&#65533;&#65533;&#65533;&#65533;&#65533;J~"&#65533;&#65533;(&#65533;&#65533;&#65533;Y;"&#65533;Y&#65533;:&#65533;>#&#65533;j&#65533;t%&#65533;[[r&#65533;&#65533;U&#65533;&#65533;&#65533;&#65533;&#65533;r@&#65533;&#65533;&&#65533;&#65533;n&#65533;*&#65533;&#65533;x&#65533;wB&#65533;s?Z&#65533;K&#65533;&#65533;,.;.A&#65533;&#65533;Ln^w&#65533;4&#65533;&#65533;&#983;@&#65533;&#65533;itr&#65533;A&#65533;&#65533; K&#65533;&#65533;&#65533;A#&&#65533;~a%`!"`&#65533;&#65533;&#1490;VJe4&#65533;i&#65533;[&#65533;&#65533;&#65533;&#65533;,"Js~]&#65533;&#196;&#65533;b8&#65533;&#65533;&#65533;&#65533;&#65533;&#65533;&#65533;h45"rN&#65533;$v&#65533;&#65533;&#65533;&#65533;&#65533;$&#65533;&#65533;&#65533;a /@:&#65533;&#65533;&#65533; &&#65533;&#65533;&#65533;B&#65533;&#65533;&#65533;&#65533;&#65533;&#65533;&#65533;&#65533; &#65533;"&#65533;&#65533;P&#65533;&#65533;&#546;&#65533;&#65533;&#65533;h&#65533;+9\&#65533;&#65533;&#65533;u&#65533;0&#65533;@e&#65533;&#65533;j A~2[&#65533;,&#65533;o&#65533;&#65533;&#65533;>"&#65533;&#65533;&#65533;&#65533;:&#65533;&#65533;-"&#65533;&#65533;&#65533;5&#65533;$&#65533;4J&#455;q&#65533;(	&#65533;`&&#65533;af&#65533;D&#65533;[&#65533;&#65533;<&#1074;\&#65533;&#65533;~&#65533;0rjg&#65533;&#65533;&#65533;#j&#65533;&#65533;&#65533;w&#1953;&#65533;7&#65533;y&#65533;&#65533;`&#65533;&#65533;&#65533;&#65533;&#65533;&#65533;`&#65533;&#65533;U&#65533;0&#65533;&#65533;10Nr-&#305; 3&#65533;&#65533;0&#65533;@&#65533;&#65533;<@ &#65533;&#65533;&#65533;&#65533;&#65533;&#65533;&#65533;&#257;&#65533;&#65533;&#65533;&#65533;W&#65533;!&#65533;&#65533;;&#65533;&#65533;80&#206;f&#65533;&#65533;&#65533;_&#65533;&#65533;L&#65533;&#65533;@&#65533;&#65533;&#65533;&#65533;h&#65533;&#65533;4fb(&#65533;Asc&#65533;&#65533;&#65533;@C &#65533;&#65533;t&#65533;`7&#65533;&#65533;:M&#65533;&#1513;&#65533;&#65533;*Y;&#65533;&#65533;&#65533;uB&#65533;&#65533;S&#65533;&#65533;+$K`&#65533;&#65533;&#65533;&#65533;~&#65533;tU&#65533;&#65533;&#65533;&#65533;`3+&#65533;"B{&#65533;d&#65533;&#65533;&#65533;#&#65533;&#65533;44&#65533;&#65533;#&#65533;q0&#65533;'&#65533;Ip&#65533;&#65533;&#65533;>&#65533;&#65533;&#65533;&#65533;A&#65533;&#65533;&#65533;;7X &#24659;^	&#65533;&#65533;`&#65533;d&#65533;&#65533;&#65533;1&#65533;g&#65533;&#65533;&#65533;&#65533;1i&#65533;,[&#65533;z&#65533;5%&#656;(Q&#65533;l&#65533;5J&#65533;&#65533;&#65533;&#65533;&#312;&#65533;W&#65533;_&#65533;.CWKTTQ&#65533;.&#65533;&#65533;Gi&#65533;Q1F&#65533;&#65533;&#65533;S&#65533;&#65533;,&#65533;&#65533;Hg&#65533;&#65533;Y&#65533;&#65533;&#65533;'E&#65533;?&#65533;&#65533;bh&#65533;&#65533;&#65533;&#65533;&#65533;&#65533;A&#65533;,&#65533;&#65533;A&#65533;H&#65533;&#65533;C-$&#65533; 		&#65533;,&#65533;4C&#65533;&#65533;&#516;&#65533;5PG&#65533;h&#65533;J&#65533;&#65533;Jd&#65533;N&#65533;dBI&&#65533;&#528;i&#65533;&#65533;O&#65533;&#65533;&#65533;?&#65533;&#65533;&#65533;Jh&#65533;&#65533;'&#65533;&#65533;&#65533;&#65533;6!&#65533;&#65533;Q&#65533;s&#65533;&#65533;&#65533;8'd&#65533;&&#65533;8&#65533;@QA)W_&#65533;&#65533;UW!&#65533;I+ZUREi&#354;5&#65533;&#65533;RL(&#368;5&#65533;&#65533;&#65533;&#65533;&#65533;b(^&#65533;&#65533;&#65533;(6&#65533;T&#65533;`I4&#65533;bY*Pc&#65533;
&#65533;E\&#65533;#&#65533;@1d6Qu&#65533;pPl5&#65533;Km&#65533;6&#1050;\b&#65533;&#1000;1&#65533;B&#65533;b&#65533;&#65533;?&#65533;	&#65533;&#65533;$K&#65533;&#65533;.1|b&#65533;%&#65533;&#65533;r&#65533;%&#65533;&#65533;c&#65533;8&#65533;&#65533;2&#65533;-&#65533;&#65533;&#65533;&#65533;u&#65533;&#65533;&#65533;+&#65533;=^&#65533;7&#65533;\&#65533;M-&#65533;\&#65533;Jz&#65533;E&#65533;&#65533;,&#65533;&#65533;&#65533;&#65533;,)&#65533;B&#65533;	. x&#65533;&#65533;&#1054;&#65533;&#65533;&#65533;&#65533;)&#65533;Hw&#65533;s	  &#65533;8$&#65533;&#65533;a&#65533;"&#65533;&#65533;&#65533;^&#65533;&#65533;?+&#65533;DRI&#65533;&#65533;A[&#65533;&#65533;A2&#65533;&#65533;?&#65533;0&#65533;&#65533;A&#65533;&#65533;t&#65533;4&#65533;&#65533;&#65533;?&#65533;@#
&#65533;-&#65533;H&#65533;&#65533;%N&#65533;&#65533;A&#65533;0&#65533;J7&#65533;&#65533;&#65533;Tbp&#65533;&#65533;X^&#65533;&#65533;WY&#65533;&#65533;y&#65533;&#65533;&#65533;&#65533;@&#65533;5&#65533;&#65533;?&#65533;l&#65533;\&#65533;*&#1160;"&#65533;2&#65533;"&#65533;&#65533;&#65533;"y&#65533;&#65533;&#65533;&#1922;.*&#65533;]~	Tx6&#65533;P&#65533;&#65533;&#65533;&#950;&#65533;fE&#65533;&#65533;7>&#65533;F.04&#65533;4>C&#65533;J>P&#65533;&#848;&#65533;2,&#65533;&#65533;&#65533;$k\!&#65533;&#65533;#&#65533;&#1141; &#65533;-&#65533;x&#65533;&#65533;&#65533;!L)%&#65533;&#65533;&#65533;)&#65533;&#65533;&#65533;y&#65533;&#65533;0Kk&#65533;&#65533;&#65533;&#65533;?..&#1041; $X`&#65533;pyHJ&#65533;&#65533;&#253;&#65533;&#65533;&#65533;&#65533;&#65533;&#65533;<&#65533;
M,&#1030;U8P&#65533;QB&#65533;&#65533;bt4&#65533;&#65533;&#65533;c&#65533;0&#65533;?v0#&#65533;x!&{&#65533;J:&#65533;&#65533;&#65533; &#65533;h&#65533;AD&#65533;&#65533;B "h&#65533;uR&#65533;&#65533;db?&#65533;`j&#65533;&#65533;T&#65533;CJ&#65533;&#65533;&#65533;p&#65533;x&#289;@QD&#65533;gJ&#65533;&#1456;&#65533;5&#65533;X&#65533;&#65533;PT&#65533;P&#65533;&#65533;/l`&#65533;&#65533;B,&#65533;0&#65533;\&#65533;&#65533;&#65533;&#65533;c
w&#65533;&#65533;&#65533;&#65533;&#65533;70d.&#65533;'B&#65533;&#65533;p&#65533;&#65533;&#65533;&#65533;DFA&#65533;Q4 T&#65533;&#65533;Y*&#65533;!&#472;
U&#65533;c&#65533;?&&#65533;&#65533;&#65533;j &#65533;&#65533;&#65533;-&#65533;&#65533;9&#65533;Xsi&#65533;@2&#65533;&#65533;P&#65533;&#65533;&#65533;&#65533;%Z&#65533;&#65533;K&#65533;&#65533;&#65533;&#65533;E0>y&#65533;"`&#65533;&#65533;N*&#65533;&#65533;R&#65533;&#65533;&#65533;&#65533;G	!&#65533;&#65533;&#65533;&#65533;&#65533;&#65533;~&#65533;<&#65533;X`:&#65533;&#1536;&#65533;f&#65533;&#65533;/|&#65533;+~a&#65533;&#65533;`.4Z&#65533;&#65533;&#1185;B&#65533;?&#65533;&#65533;cC%&#65533;A&#65533;-J$t&#65533;&#65533;&#452;&#65533;&#65533;b2&#65533;&#65533;&#65533;2A&#65533;&#65533;lC[H&#65533;;Ef&#65533;&#65533;&#65533;('&#65533;&#65533;7&#65533;&#65533;&#65533;Ox&#65533;&#65533;4&#65533;&#65533;G&#65533;P &#65533;*E#&#65533;&#65533;
&#65533;H&#65533;&#65533;&#65533;&#65533;`H&#65533;&#65533;ok`&#218;W&#65533;Td&#65533;&#65533;&#65533;I&#65533;R>&#65533;#	|&#65533;&#65533;%d&#65533;*&#65533;&#65533;,7&#65533;<&#65533; &#65533;y&#65533;>q$R&#65533;<,&#65533;j&#65533;&#65533;Z5`TJm\&#65533;8&#65533;&#65533;c6QM&#65533;Y&#65533;@NQY`&#65533;H&#65533;&#65533;&#65533;&#65533;&#65533;W&#65533;1&#65533;&#65533;&#65533;&#65533;&#65533;&#65533;	&#65533;&#65533;\&#65533;&#232;&#65533;&#65533;ICe*.&#65533;&#61483;&#65533;&#65533;)x8;&#65533;r>&#65533;[O&#65533;Hy1\&#65533;&#65533;X&#1337;E&#65533;~&#65533;&#65533;Io`:&#65533;-&#65533;w&#65533;`&#65533;&#65533;A&#65533;@&#65533;<&#1308;xY&#65533;&#65533;&#187;&#65533;I&#65533;~&#65533;&#65533;&#797;Ndf"Pg&#65533;^&#961;x %@&#65533;J&#65533;&#65533;&#65533;e&#65533;h&#65533;&#65533;2&#65533;[@>&#65533;&#65533;&#65533;A4&#65533;`P)&#65533;DJ ZD*&#65533;&#65533;&#65533;&#65533;&#65533;N`&#65533;
XV&#65533;"d&#65533;+&#65533;i\"&#65533;&#65533;&#65533;` 60H&#8996;o&#65533;&#65533;&#65533;q&#65533;&#65533;&#65533;&&#65533;Ljc&#1600;&#65533;4&#65533;&#65533;|cH	&#65533;B&#65533;&#65533;&#65533;	$W&#65533;&#65533;G&#65533;u5&#65533;Dn3&#65533;U)&#65533;&#65533;&#65533; &#65533;[&#65533;jAB:&#65533;&#65533;&#65533;&#65533;f&#65533;U&#65533;R&#65533;&#65533;&#65533;&#65533;&#65533;H&#65533;)&#65533;U&#65533;f9&#65533;&#65533;(&#65533;*&#297245;R&#65533;s&#65533;5\:.T&#65533;&#65533;<c&#65533;$&#65533;w&#65533;E&#65533;&#65533;S&#65533;(y&#65533;&#65533;&#65533;q&#315;HA&#65533;_&#1067;`&#65533;&#65533;&#65533;&#65533;D3TEN&#65533;&#65533;V&#65533;&#1939;M&#65533;&#65533;&#65533;&#65533;Y&#65533;H&#65533;&#65533;&#65533; &#65533;&#65533; ^&#65533;&#65533;LJ&#65533;N&#65533;&#65533;	&#65533;A2X&#65533;&#65533;&#136;&#65533;&#65533;N^&#65533;&#65533;&#65533;&#65533;&#65533;$&#65533;HPt	&#65533;&#65533;&#65533;&#65533;&#65533;&#65533;b&#65533;&#65533;&#65533;&#65533;x&#65533;&#65533;@&#65533;|(R&#65533;&#65533;4+Y&#65533;z&#1787;^&#65533;z&#65533;G&#65533;&#65533;&#65533;*&#65533;&#1474;)&#65533;Y&#65533;&#65533;&#65533;&#65533;Pv&#65533;&#65533;&#65533;&#65533;'=jR&#65533;&#65533;I&#65533;$&#65533;|&#65533;&#65533;&#65533;&#65533;y&#65533;&#65533;&#65533;l&#65533;1&#65533;&#65533;C&#65533;&#65533;9^&#65533;6"H&#65533;&#65533;d&#65533;&#65533;@T&#65533;&#1053;x&#65533;&#65533;AW&#65533;*&#65533;d)&#65533;&#65533;&#65533;&#65533;-?\R&#65533;&#65533;c&#65533;%&#65533;&#65533;&#65533;&#65533;&#65533;&#65533;A>&#65533;^Q&#65533;&#65533;Ky&#65533;&#65533;K&#65533;y&#65533;&#65533;&#65533;d'&#65533;&#65533;%&#65533;@&#65533;&#65533;(K^&#65533;&#65533;r&#65533;&#65533;|Y{&#65533;y&#65533;&#65533;C,q&#65533;&#65533;&#65533;e!&#65533;&#65533;&#65533;?^&#65533;Xf&#65533;@&#993;&#65533;dS&#65533;PK7L&#65533;&#65533;;&#65533;C&#65533;&#65533;I&#65533;`&#65533;h{&&#65533;&#65533;&#65533;&#65533;Ar!/&#65533;&#65533;&#781;&#65533;X&#65533;&#65533;l&#65533;l&#65533;
&#65533;&#1247;6&#65533;&#65533;.&#65533;	?4&#65533; &#65533;5&#65533;&#65533;D&#65533;&#65533;Wkyg&#65533; B&#65533;Xg&#65533;&#65533;I&#65533;=@2&#65533;>&#65533;&#65533; \&#65533;&#65533;&#65533;&#65533;&#356;&#65533;i7&#65533;	&#65533;g&#65533;Jc&#65533;&#65533;R&#65533;&#65533;G",&#65533;H&#273;&#65533;.&#65533;e&#65533;&#65533;&#820;{&#65533;T&#65533;&#65533;N&#65533;&#4857;&#65533;&#65533;&#65533;&#65533;X&#65533;Y &#65533;&#65533;&#65533;@(V&#65533;&#65533;&#65533;&#362;Qq^ 
&#65533;&#1570;&#65533;&#65533;q&#65533;d&#65533;&#65533;&#65533;0&#65533;9&#65533;&#65533;&#65533;
&#65533;&#65533;&#65533;&#65533;B&#65533;&#65533;DA&#65533;G&#65533;&#65533;&#65533;&#65533;&#65533;,&#65533;&#65533;pKz&#65533;&#65533;8&#65533;&#65533;:[8B&#65533;&#65533;(&#65533;&#65533;{&#65533;`&#65533;&#65533;&#65533;P&#65533;h&#1668;
&#65533;f&#65533;w&#65533;&#65533;s&#65533;&#65533;!&#65533;~&#65533;&#65533;&#65533;4&#65533;&#65533;x:&#65533;u"Af&#65533;#E7&&#65533;$=f&#65533;"S$ewa&#65533;`&#65533;P
&#65533;v7&#65533;6&#65533;u&#65533;pc&#65533;Cp&#65533;km&#65533;^w&#65533;'"&#65533;^&#65533;6x&#65533;8}&#65533;# 1&#65533;@%&#65533;&#65533; (z&#65533;0r&#65533;Sa=A3B&#65533;i&#65533;0&#65533;&#65533;&#65533;!M&#65533;&#65533;&&#65533;&#65533;)&#65533;&#65533;{)&#65533;b&#65533;v>`o&#65533;&#65533;`&#65533;EN&#65533;&#65533;{&#65533;p&#65533;&#65533;Hfup/`&#65533;#c-&#65533;|&#65533;-Qq	&#65533;7q&#65533;d&#65533; <&#65533;G;Hvd&#65533;0&#65533; ~*4 &#65533;p~&#65533;&#65533;1&#65533;1 &#65533;&#65533;\&#65533;e&#65533;C~&#65533;A'p.&#65533;'0,&#65533;@@&#65533;
K&#65533;&#65533;&#65533;c&#65533;!&#65533;&#65533;&#65533;&#65533;7&#65533;::@A	atQZ@&#65533;pZ #&#65533;2T'&#65533;$&#65533;$Y:&#65533;&#65533;2&#65533;&#65533;M&#65533;&#65533;&#65533;&#65533;&#65533;&#65533;P&KX%QQ&#65533;`QIa&#65533;u
i!T&#65533;]&#65533;z&#65533;w&#65533;&#65533;	&#65533;&#65533;w>&#65533;&#65533;&#65533;kB1;&#65533;x&#65533;&#65533;&#65533;g&#65533;0E &#65533;_a4R&#65533; &#65533;&#65533;NOB`&#65533;$&#65533;t`&#65533;6&#65533;@&#65533;f&#65533;n&#65533;+b&#65533;{&#65533;&#65533;qvh&#65533;qb&#65533;j&&#65533;;&#65533;&#65533;!V&#65533;X`&#65533;>*IKlpG&#65533;X&#65533;&#65533;&#65533;&#65533;,mud&#65533;&#65533;,&#65533;&#65533;W
&#65533;T%&#65533;
&#65533;
&#65533;&#65533;4&#65533;&#65533;V&#65533;&#65533;}&#65533;&#65533;&#65533;&#65533;&#65533;&#65533;%tj&#65533;0&#65533;f&#65533;'&#65533;&#65533;b)&#65533;&#65533;@	&#65533;&#65533;^FH&#65533;&#65533; &#65533;&#65533;0@2&#65533;sNq&#65533;$" &#65533;?Y&#65533;i
&#513;&#65533;%6^&#65533;&#65533;^7`V 	TA!&#65533;u&#65533;&&#65533;&#65533;&#65533;	&#65533;@Pq$H7&#65533;&#65533;&#65533;.	&#65533; 
F&#65533;&#65533;`:&#65533;&#65533;l0&#65533;2(&#65533;&#65533;CQ&#65533;pw&#65533;&#65533;&#65533;&#65533;x&#65533;&#65533;&#65533;^]'&#65533;6` iF&#65533;}&#65533;O&#1461;k&#65533;5&#65533;&#65533;&#65533; &#65533;&#144;&#65533;v&#65533;&&#65533;&#65533;C&#65533;e&#65533;@$&#65533;&#65533;*&#65533;&#65533;&#65533;Qn&#65533;a&#65533;$&#65533;&#65533;&#65533;&#65533;N4&#65533;C&#65533;&#65533;hG&#65533;$&#65533;&#65533;&#65533;a&#65533;&#65533;H&#65533;G&#65533;&#65533;$&#65533;Q5&#65533;&#65533;t=&#65533;@`<&#65533;&#65533;&#65533;&#65533;"P&#65533;&#65533;&#65533;&#65533;Vq
&#65533;2;&#65533;&#65533;&#65533;YP)&#65533;&#65533;&#65533;q&#65533;hc&#65533;R&#65533;&#65533;	&#65533;Z&#65533;&#65533;>&#65533;t&#65533;&#65533;&#65533;-g&#65533;&#65533;&#65533;-&#65533;e&#65533;0
p9&#65533;&#65533;&#65533;(&#65533;0&#65533;4&#65533;a?[&#65533;M	&#65533;&#139;&#65533;&#65533;&#65533;%2/&#65533;&#65533;&#65533;&#65533;&#65533;2O&#65533;&#65533;&#65533;h&#65533;&#65533;&#952;&#65533;&#65533;u&#65533;&#65533; =asA"H&#65533;&#65533;t&#65533;&#65533;8?&#65533;pQa]x&#65533;"T"&#65533;]&#65533;&#65533;&#65533;"&#65533;&#65533;\#&#48463;&#65533;
&#65533;VDqsP&#65533;1&#65533;U$&#65533;&#65533;E&#857;lz&#65533;&#65533;B&#65533;c$8&#65533;&#65533;EK&#65533;9&#65533;&#65533; &#1350;&#65533;&#65533;A&#65533;&#65533;"!h&#65533;&#65533;&#65533;6&#65533;&#65533;s"&#65533;&#65533;>&#65533;(&#65533;&#65533;E&#65533;&#65533;&#65533;&#65533;&#65533;&#65533;A&#65533;&#65533;A&#65533;	i&#65533;i&#65533;$G&#65533;j&#65533;C
p4f&#65533;a<1&#65533;&#65533;&#65533;JZrQq
Cx
&#23701;&#65533;&#65533;&#65533;&#65533;0`f&#65533;QJ&#65533;5&#65533;{m&#65533;rbf/=&#43251;j&#65533;3d?Fz!i?7{NJ&#65533;&#65533;&#65533;&#65533;&#65533;P&#65533;&#65533;g&#65533;j
+&#65533;<&#65533;&#65533;&#65533;4&#65533;&#1113;xQw0d]&#65533;8&#65533;0jxa&#65533;@&#65533;P&#65533;/&#65533;^U&#65533;^'&#65533;k&&#65533;^&#65533;fk&#65533;&#562;Q&#65533;&#65533;@D&#65533;EG&#65533;&#65533;f&#65533;i&#65533;&#65533;&#65533;s&#65533;d4&#65533;2(&#65533;r&#65533;&#65533;&#65533;=$&#65533;&#65533;C3i&#65533;U&#65533;R{&#65533;&#65533;ka&#65533;&#65533;&#65533;&#65533;&#65533;YF!&#65533;&#65533;
&#65533;&#65533;&#65533; &#65533;h&#65533;&#65533;p&#65533;c&#65533;u%&#65533;&#65533;&#65533;&#65533;&#65533;J&#65533;&#65533;&#65533;p&#65533;&#65533;0c&#65533;J&#65533;&#65533;q&#65533;(&#65533;&#65533;&#65533;
n!
g&#65533;C~&#65533;`&#65533;$/$&#65533;-&#65533;(&#65533;&#65533;&#65533;~&#65533;&#65533;&#65533;pLa&#65533;&#65533;;z&#65533;&#19064;p+b&#65533;qj&#65533;&#1199;&#65533;3&#65533;&#65533;&#65533;!&#65533;tat&#65533;#&#65533;&#65533;&#65533;&#65533;&#65533;uw&#65533;&#65533;&#65533;us@l Q&#65533;"&#65533;NlJ&#65533;&#65533;"&#65533;0J&#65533;AQ`Cq"GQ&y&#65533;&#65533;&#65533;&#65533;&#65533;^&k&#65533;&#65533;9&#65533;&#65533;&#65533;&#65533;&#65533;&#65533;^&#65533;x&#65533;q&#65533;&#65533;	&#65533;+&#65533;&#65533;9&#65533;x&#65533;&#65533;&#179;&#65533;z(@#&#65533;04s&#65533;&#65533;y&#65533;.`c&#65533;&#1056;B&#65533;A"9&#65533;InL8&#65533;`QK&#65533;&#65533;&#65533;&#65533;&#65533;&#65533;&#65533;"&#65533;&#65533;*&#65533;&#65533;%&#65533;%&#65533;&#65533;@&#65533;f&#65533;C
&#65533;
&#65533;*&#65533;&#65533;&#65533;J&#65533;&#65533;q&#65533;g$*&#65533;&#65533;'&#65533;&#65533;&#65533;&#65533;H&#65533;F	`F&#65533;&#65533;$N,&#65533;~&#65533;&#65533;-2&#247;&#65533;&#65533;&#65533;K&#65533;&#65533;&#65533;j&#65533;BqZ&#65533;&#65533;	&#65533;&#65533;.B&#65533;&#65533;&#184;g&#65533;&#65533;&#65533;`&#65533;0(&#65533;y&&#65533;A	
&#65533;&#65533;B&#65533;#&#65533;&#65533;&#65533;6&#65533;&#65533;&#65533;&#65533;&#65533;eQK&#65533;
`:&#1083;&#65533;L&#65533;&#65533;&#65533;&#65533;&#1399;&#65533;&#65533;+&#65533;&#65533;;x&#65533;z,&#65533;&#65533;KDl"&#65533;^&#65533;&#65533;s@p_:S&#65533;&#65533;	n&#65533;3&#65533;&#65533;pN&#65533;&#65533;l&#65533;`V:LI&#65533;F{=&#65533;j&#65533;P&#65533;3i&#65533;x/F&#65533;9h&#65533;!4CP&#65533;&#65533;&#65533;?&#65533;&#65533;&#65533;d&#65533;&#65533;&#65533;&#65533;&#65533;"!&#65533;"&#65533;&#65533;&#1120;t'3y2J	t&#65533;|i
5&#65533;I&#1674;%`&#65533;&#65533;6&#65533;a&#65533;&#1218;&#65533;&#65533;f)&#65533;&#65533;>-&#65533;&#65533;,&#65533;d&#65533;&&#65533;&#65533;w&#213;{/K&#65533;U&#65533;<@&#682;&#65533;r&#65533;%&#65533;:AM&#65533;4X[&#65533;&#933;EI3&#65533;&#65533;1  &#65533;:&#65533;&#575;;_Z&#65533;a3&#65533;&#65533;&#65533; &#65533;&#65533;&#65533;&#65533;	&#65533;l&#65533;&#65533;&#65533;&#65533;&#65533;F&#65533;&#65533;&#65533;"&#65533;2&#65533;`CA&#65533;Q&#65533;&#65533;&#640;Co&#131;Bk>t&#65533;&#65533;&#792;&#65533;';&#65533;FBx&#65533;6&#65533;&#65533;&#65533;&#65533;(&#65533;&&#65533;&#65533;&#65533;&#65533;&#65533;&#65533;b&#65533;&#65533;/&#65533;Z&#65533;&#65533;:&#65533;"[&#65533;"c`&#65533;&#65533;&#65533;&#1049;<&#65533;&#65533;j&#65533;&#65533;H&#65533;&#65533;&#65533;&#65533;y&#65533;&#65533;=&#65533;&#65533;&#65533;<&#65533;/p&#65533;@&#65533;:&#65533;&#65533;&#65533;&#65533;-&#65533;&#65533;&#1194;&#65533;&#65533;,&#65533;1&#65533;8&#65533;&#65533;&#65533;&#65533;$*&#65533;&#65533;&#65533;
&#65533;p+&#65533;&#65533;o&#65533;&#65533;&#65533;&#65533;&#65533;xq&#65533;2f&#65533;&#65533;&#65533;&#65533;&#65533;&#1718;&#65533;&#65533;&#65533;&#65533;l&#65533;a@&#65533;=Qd&#65533;&#65533;&#65533;&#65533;L$	oH&#65533;Q&#65533;&#65533;2QW&#65533;&#65533;{p@d&#65533;&#65533;k&#65533;&&#65533;&#65533;:yH&#65533;OQ&#65533;&#65533;4&#65533;&#65533;iK&#65533;(E&&#65533;L&#65533;&#65533;&#65533;&#65533;,&#65533;(&#65533;*{&#65533;~&#65533;&#65533;&06&#65533;&#65533;&#65533;&#65533;&#65533;`&#65533;\T&#65533;u@K&#65533;&#65533;@&#65533;`sI&#65533;Kt&#65533;&#65533;&#65533;#@
&#65533;
L&#65533;&#65533;G&#65533; &#65533;1 &#65533;qHa&#65533;&#65533;&#65533;&#65533;~@&#65533;&#65533;&#1401;J]&#65533;&#65533;&#65533;q&#1732;&#65533;Z&#65533;&#65533;&#65533;7&#65533;&#65533;&#65533;&#65533;&#65533;&#65533;&#65533;&#65533;&#65533;fc&#65533;&#65533;&#65533;&#65533;&#65533;X
&#65533;
&#65533;1W$:J&#65533;H&#65533;Cb&#65533;*&#65533;$L&#65533;+JN&#65533;f&#65533;&#65533;#=&#65533;ss&#65533;&#65533;&#65533;+&#65533;a	&#65533;j8&#65533;&#65533;&#65533;&#65533;&#65533;&#65533;1"@&#65533;&#65533;A&#65533;&#65533;&#65533;E~2Hf&#65533;&#65533;&#65533;1	`&#65533;&#65533;&#65533;&#350;0&#169;@d1&#65533;!&#65533;00S]\t&#65533;aq&#65533;@x5&#65533;J&#65533;n]&#65533;&#65533;&#65533;&#65533;~|&#65533;&#65533;-&#65533;&#65533;>&#65533;h&#664;&#65533;&#65533;(8&#65533;&#65533;@=&#65533;6&#65533;(&#1959;18E&#65533;&#65533;I&#65533;.&#65533;e&#65533;&#65533;&#65533;&#65533;Y&#65533;&#65533;&#65533;&#65533;&#65533;&#2009;a&#65533;&#65533;&#65533;-&#65533;&#65533;&#65533;&#65533;&#65533;7&#65533;&#65533;&#65533;*&#65533;Z&#65533;L&#65533;&#65533;+&#65533;&#65533;&#65533;`&#65533;&#65533;&#65533;&#65533;k&#65533;:&#65533;:&#1541;&#65533;&#65533;rd&#65533;G&#1367;
&#723;1&#65533;a&#65533;(1 &#65533;&#65533;d&#65533;&#65533;!0&#65533;&#65533;&#65533;r&#65533;&#65533;&#1374;&#65533;&#65533;a	BJ&#65533;C&#65533;$B&#65533;&#65533;F&#65533;f&#65533;&#65533;F&#65533;&#65533;A#&#65533;13&#65533;&#65533;]&#65533;w@"T&#65533;	&#65533;hc&#65533;&#65533;&#65533;,L&#65533;&#65533;&#65533; &#65533;&#65533;"&#65533;&#65533;vU&#65533;&#65533;UR&#65533;!&#65533;d(&#65533;&#65533;eB&#65533;&#65533;p	&#65533;P&#65533;&#65533;&#65533;&#65533;(&#32878;&#65533;&#65533;!&#65533;vb'&#65533;&#65533;&#65533;6Kc&#325;&#65533;&#65533;Ba&#65533;&#65533;iG]KG&#65533;&#65533;I{&#65533;&#65533;&#65533;&#65533;&#65533;=&#65533;&#65533;
&#65533;@t&#65533;&#65533;&#65533;&#65533;&#65533;&#65533;&#65533;&#836;&#65533;&#65533;&#65533;"&#65533;!&#65533;&#65533;&#65533;H^(q NI@5 J&#65533; &#65533;&#65533;"A&#65533;&#65533;6&#65533;&#65533;
&#65533;&#65533;&#65533;BW&#65533;&#1674;
&#65533;0WW&#65533;&#65533;&#65533;&#65533;&#65533;
&#65533;@	 rKp0K0	&#65533;&#65533;&#1390;&#65533;&#65533;7NJb&#65533;&#65533;&#65533;F&#65533;&#65533;#=&#65533;R&#65533;h9Ov<&#65533;&#65533;&#65533;1&#320;b&#65533;&#319;&#65533;!&#65533;&#65533;*&#65533;4B&#65533;&#65533;&#65533;&#65533;&#65533;&#65533;]&#65533;54_\	&#65533;&#1087;&#65533;Z&#65533;M+;&#65533;&#65533;k
6SA#&#65533;F&#65533;l	+&#65533;&#65533;B&#65533;&#65533;&#65533;&#65533;&#65533;n&#65533;4e2sg4x&&#65533;&#65533;i~&#65533;)&#65533;&#65533;+&#65533;&#65533;\&#65533;&#65533;4&#65533;&#65533;5&#1030;&#65533;vIai&#65533;&#65533;&#729;&#65533;&#65533;O&#65533;&#65533;ET4&#65533;&#65533;&#2180;
&#65533;&#65533;:A&#65533;&#383;%&#65533;&#65533;sAg	&#65533;f&#65533;&#65533;%p&#65533;@'&#65533;&#65533;8&#65533;&#301;&#65533;&#65533;&#65533;<(&#65533;#&#65533;DPS&#258;&#65533;%&#65533;&#65533;H&#65533;G&#986;&#65533;@&#65533;&#65533;# E&#65533;&#65533;<&#65533;&#65533;&#65533;??&#65533;J&#65533;&#65533;&#65533;W(k&#65533;L&#65533;&#65533;&#65533;&#65533;&#65533;nQ&#65533;+&#65533;&#65533;?t&#65533;J&#65533;z&#65533;&#65533;\&#65533;`&#1170;'&#65533;&#65533;&#65533;K&#65533;&#65533;I&#65533;
&#65533;&#65533;&#65533;&#1343;&#65533;R8H*&#65533;&#65533;&#65533;@n8&#65533;b&#65533;\ l&#1658;`&#65533;&#65533;/&#65533;&#65533;5:L &#65533;&#65533;.&#65533;&#65533;T)&#65533;&#877;#"&#65533;&#65533;&#65533;Q&#65533;B&#65533;&#65533;&#65533;&#65533;&#65533;&#65533;&#65533;&#65533;!&#65533;&#65533;&#65533;&#65533;&#65533;&#65533;P&#65533;I`&#65533;&#65533;5hN&#65533;&#65533;z&#65533;4&#65533;&#65533;&#65533;s&#65533;#V&#65533;&#65533;&#65533;""/&#65533;&#65533;@&#65533;W&#65533;4&#65533;#&#65533;&#65533;&#65533;@S&#65533;"&#65533;_~&#65533;&#65533;&#65533;&#65533;&#65533;o&#65533;&#65533;&#65533;&#65533;N|Q&#65533;&#65533;&#65533;&#528;&#65533;&#65533;&#65533;&#65533;&#65533;i&#256;
c(!&#65533;R&#527;&#65533;(r&#65533;&#65533;&#65533;h&#65533;&#65533;N&#65533;i7X&#65533;h&#65533;&#65533;,&#65533;@&#65533;S&#65533;!E&#65533;&#65533;G&#65533;&#65533;&#65533;	2&#65533;&#65533;iE&#65533;b,&#839;e&#65533;&#65533;F&#65533;#&#65533;(%2&#65533;D&#65533;r([&#65533;1$&#65533;&#65533;"4&#65533;&#65533;K&#65533;DQh&#65533;&#65533;BE&#65533;G&#1723; &#65533;RJ&#65533;$&#65533;&#65533;&#65533;&#65533;"b&#65533;e&#65533;&&#65533;S&#65533;&#65533;&#65533;l&#65533;9&#65533;%&#65533;Y#&#65533;&#65533;H&#65533;&#65533;&#65533;&#65533;\&#65533;&#65533;&#65533;&#65533;2C@5&#65533;&#65533;&#65533;F"&#1129;4&#65533;&#65533;&#65533;;UjbP&#65533;j&#65533;a&#65533;&#65533;h&#65533;>2a&#65533;&#65533;&#65533;2&#65533;@&#65533;&#65533;&#65533;&#65533;&#65533;&#65533;&#65533;&#65533;&#65533;*E&#65533;Z8&#65533;F&#65533;K&#65533;&#65533;&#65533;G&#65533;!&#65533;&#65533;&#65533;]&#65533;&#65533;&#65533;,&#65533;&#65533;&#65533;\&#65533;&#65533;C&#65533;\&#65533;s
5&#65533;&#65533;&#65533;&#65533;&#1702;&#65533;F&#65533;&#65533;)
&#65533;1&#65533;b&#65533;&#65533;D&#65533;c.&#65533;&#65533;&#65533;&#65533;>yj&#65533;VyH&#65533;[Fa&#65533;*'&#65533;&#65533;?&#65533;&#65533;&#463;&#65533;r&#65533;&#65533;y&#65533;&#65533;&#65533;'&#65533;W&#65533;Z&#65533;.&#65533; &#65533;Z&#65533;&#65533;&#65533;t	&qB&#65533;2&#65533;k
&#65533;&#65533;&#65533;&#65533;2&#65533;A&#65533;&#65533;&#65533;&#65533;-A&#65533;&#65533;&#65533;&#65533;&#65533;  &#65533;I\&#65533;S&#65533;Qp&#65533;g&#65533;&#65533;	&#65533;A&#65533;9T 9&#65533;A&#65533;&#65533;D&#65533;&#65533;l&#65533;Qr)K&#65533;&#65533;`&#65533;&#65533;&#65533;H&#65533;F&#1570;^s&#65533;S&#65533;h&#65533;5&#65533;&#65533;VU5&#65533;F(&#65533;jx&#65533;&#65533;`&#65533;S(Yk&#65533;&#65533;;&#809;&#65533;&#65533;BB&#65533;m &#65533;&#65533;&#65533;2iZ&#65533;y]&#65533;X&#65533;1B&#65533;&#65533;"&#65533;&#65533;j)&#65533;Ab&#515;&#65533;&#65533;&#65533;@&#65533;&#65533;&#65533;^_7ys	@&#65533;&#65533;&#65533;&#65533;&#65533;&#65533;j&#65533;&#65533;1&#65533;v&#65533;&#65533;&#65533;&#65533;mf&#65533;&#65533;&#65533;&#65533;&#65533;7!
r&#65533;&#65533;~Ze&#65533;~&#65533;&#65533;&#65533;&#65533;9&#65533;&#65533;_ M *&#65533;G&#1824;~5&#65533;{&#65533;P &#65533;&#65533;Sta]hB&#65533;&#65533;&#65533;8&#65533;!UD&#1384;&#65533;?2&#65533; B&#65533;&#65533;&#65533;a&#65533;*&#65533;&#65533;u&#65533;&#65533;&#65533;]<&#65533;&#65533;\I&#65533;&#65533;J(&#65533;r	&#65533;y&#65533;KF{Z-&#65533;&#65533;4&#65533;&#65533;BRs&#65533;&#65533;&A'&#65533;&#65533;i3&#65533;&#65533;&#65533;&#65533;L&#393;9&#65533;,&#65533;&#65533;DR&#65533;&#65533;&#65533;&#65533;EN&#65533;\(CI&#65533;&#65533;@&#65533;&#65533;&#65533;&#65533;QFJ&#65533;@&#65533;&#65533;&#65533;@&#65533;J&#65533;m#&#65533;&#65533;&#65533;&#65533;Gf&#65533;&#65533;&#65533;&#65533;&#65533;&#65533;WQ&#65533;&#65533;:d&#65533;&#65533;&#65533;&#65533;`&#65533;|N &#65533;&#65533;&#65533;&#60423;&#65533;&#65533;cst~&#1401;&#65533;&#65533;c&#65533;&#65533;&#65533;@&#65533;ST&#65533;&#65533;!&#776;D,.AY$g&#65533;&#65533;*&#65533;2&#65533;H&#65533;&#65533;YWQ
&#65533;&#65533;&#65533;&#65533;@&#65533;&#65533;Cx&#65533;?&#65533;&#65533;I&#65533;&#65533;&#65533;s&#65533;E&#65533;@LAF&#65533;H 9)&#65533;H&#65533;&#65533;/&#65533;YF &#65533;d&#65533;&#65533;$1]&#65533;&#65533; &#65533;&#65533;&#65533;&#65533;&#65533;&#65533;&#65533;y&#65533;;i&#65533;AjB&#65533;&#65533;BTa&#65533;Zp &#65533;!0(<&#65533;Cl&#65533;&#65533;&#65533;)&#65533;t~&#65533;&#65533;&#65533; &#65533;&#1106;V&#65533;4I&#65533;L&#65533;h&#65533;(. &#65533;&#65533;0&#392;&#65533;&#65533;"&#65533;f&#65533;&#65533;&#65533;(DNgcL^&#65533;6'9-f1&#65533;&#65533;@F&#65533;R&#65533;&#65533;A&#65533;s&#65533;@^&#65533;&#65533;&#65533;8H&#65533;b&#65533;S|"&#65533;&#65533;k&#65533;&#65533;&#65533;&#65533;&#65533;&#270;E&#65533;&#65533;L&#65533;&#65533;&#65533;&#65533;!z!&#65533;	v&#65533;&#65533;K$&#65533;&#65533;&#65533;W&#65533;&#157;&#65533;@g&#65533;&#65533;&#65533;'&#65533;q&#65533;&#65533;$d&#65533;&#65533;,&#65533;&#65533;&#65533;&#65533;&#1793;&#65533;!@H&#65533;b1&#65533;&#65533;&#983;E&&#65533;&#65533;K&#65533;B&#65533;&#65533;&#65533;&#65533;{&#65533;&#65533;43&#65533;3&#65533;5&#65533;EPV&#65533;&#1297;"&#65533;&#65533;E&#65533;&#65533;!&#65533;D5G&#65533;&#65533;&#65533;&#65533;&#65533;"v&#65533;N&#65533;@&#65533;4 9&#65533;X}K&#65533;&#65533;&#65533;&#65533;&#65533;[&#65533;&#65533;&#65533;d&#65533;&#65533;8&#65533;;&#65533;&#65533;&#65533;&#11707;&#65533;g$&#65533;I\&#65533;g&#65533;xa(&#65533;!C&#65533;&#378;8HZj&#1132;&#65533;0&#65533;&#65533;&#65533;&#65533;(&#65533;d&#65533;&#65533;)&#65533;%&#65533;&#65533;(&#65533;&#65533;tN&#65533;A&#65533;&#65533;&#65533;&#65533;P&#65533;"E
b0).&#65533;&#65533;2&#65533;S&#65533;w&#65533;X&#65533;&#65533;&#65533;JB*&#65533;&#65533;q&#65533;&#65533;&#65533;&#65533;&#65533;&#65533;&#65533;#'@&#65533;C &#65533;<&#65533;&#65533;E&#65533;&#65533;&#65533;at5s&#65533;&#65533;X%&#65533;&#65533;82rNQ&#65533;&#65533;&#65533;%&#65533;06N&#65533;"&#65533;iZx&#65533;!&#65533;&#65533;&#65533;,&#65533;5&#65533;&#65533;&#65533;&#65533;&#65533;7&#65533;&#65533;&#30800;&#65533;&#65533;la&#65533;&#65533;&#65533;&#65533;6&#65533;&#65533;&#65533;@&#65533;&#65533;&#65533;&#65533;&#65533;9;jrw*>
U&#65533;B:Z&#65533;&#65533;&#65533;&#65533;fl `&#65533;kM<&#65533;&#65533;9&#65533;$f&#65533;
a&#65533;&#65533;&#65533;&#65533;&#65533;&#65533;&#65533;&#65533;=&#65533;&#65533;nkb&#65533;&#65533;&#65533;&#65533;&#65533;8&#65533;@&#65533;Q-&#65533;]&#65533;&#65533;a&#65533;&#65533;N&#65533;hj&#65533;w&#264;&#65533;|d&#65533;&#65533;G&#65533;&#65533;&#65533;&#65533;E!|&!&#65533;&#65533;KG&#65533;.t&#65533;&#65533;S&#65533;L&#888;&#65533;(J&#65533;&#65533;&#65533;&#65533;&#65533;Q&#65533;+,C	E9&#65533;1 8)K&#65533;&#65533;&#65533;&#65533;&#65533;W&#65533;d&#65533;&#65533;cJ&#65533;Z&#65533;b&#65533;4R&#65533;&#65533;r*&#65533;:6(&#65533;c&#65533;&#65533;&#65533;:&#65533;h@&#65533;@<&#65533;+?&#65533;&#65533;&#65533;&#65533;41d679&#65533;&#65533;&#65533;&#65533;0!&#65533;E+a&#65533;&#65533;^&#65533;&#65533;*c&#65533;&#65533;&#65533;&#65533;&#65533;G&#928;@&#65533;&#65533;&#65533;jT#b&#65533;&#65533;v&#65533;&#65533;`jy&#65533;RvH0&#65533;(v5&#65533;A_&#65533;
&#65533;&#65533;F&#65533;&#65533;&#65533;&#65533;g&#65533;rbc&#65533;q0&#65533;f}&#65533;&#65533;&#65533;1&#65533;d&#65533;&#65533;@&#65533;BIF&#65533;&#65533;&#65533;&#65533;h&#65533;&#65533;2&#65533;&#65533;&#65533;)
q
P&#1878;O&^Q&#65533;&#65533;&#65533;B<&#65533;!&#65533;l&#65533;&#1241;&#65533;S&#65533;&#65533;&#9582;&#65533;&#65533;z&#65533;M&#65533;P&#65533;/&#1101;&#65533;&#65533;&#65533;LRs&#65533;+R!&#65533;&#65533;&#65533;b&#65533;nOT&#1807;=6?&#65533;M&#65533;e&#65533;&#65533;h&#65533;&#65533;\i&#1653;(&#563;&#65533;&#65533;H&#65533;.^&#65533;s&#65533;G&#65533;A&#65533;p&#65533;L&#65533;&#65533;!&#65533;?fC&#65533;v&#65533;2p&#65533;p&#65533;&#65533;wNBX;JB&#65533;{&#65533;&#65533;&#1238;&#65533;&#65533;*Y&#65533;&#65533;&#65533;d&#65533;@D&#65533;&#65533;&#65533;`&#65533;<&#65533;v&#65533;&#634350;&#1895;&#65533;?&#65533;L,@j&#65533;&#782;&#65533;I`&#65533;&#65533;U&#65533;&#65533;.k&#848;&#65533;x0>4&#65533;&#65533;C&_&#65533;w&#65533;8\&#65533;&#65533;&#65533;S&#65533;`&#65533;&#65533;&#65533;&#383;&#65533;S\&#65533;A&#65533;&#65533;&#65533;&#65533;ZK&#65533;;&#65533;&#65533;PO&#65533;?&#65533;U&#1151;&#65533;&#65533;ti(&#1889;5&#65533;K&#65533;929W&#65533;2;T(&#65533;"&#65533;&#65533;&#65533;{&#65533;\&#65533;\&#65533;&#65533;J&#65533;&#65533;&#65533;5&#65533;&#65533;&#65533;&#65533;&#65533;`&#65533;&#65533;&#65533;s&#65533;[&#65533;&#41888;&#65533;0&#65533;X&#65533;8&#65533;&#65533;4H&#1752;uC&#65533;J*&#65533;&#65533;j&#65533;X&#65533;&#65533;Dr
&#65533;&#65533;&#65533;X3&#65533;y&#65533;Y	&#65533;&#65533;H&#65533;&#65533;1&#65533;&#65533;s&#65533;&#65533;QBIc4&#65533;&#65533;9}&#65533;$&#65533;\&#65533;&#65533;i&#65533;+&#65533;=,|&#65533;	h&#65533;&#1543;.(&#65533;&#65533;A&#65533;{&#65533;&#65533;&#65533;h&#65533;&#65533;+&#65533;&#65533;&#65533;&#65533;&#65533;
&#65533;E &#65533;&#65533;&#65533;&#65533;:97&#65533;M&#65533;-&#65533;&#65533;&#65533;&#65533;	&#65533;&#65533; &#65533;&#65533;9N&#65533;&#65533; &#65533;&#65533;&#65533;0&#65533;&#65533;&#65533;&#65533;&#65533;!P&#65533;&#65533;(&#65533;&#65533;&#65533;[&#65533;^&#65533;&#65533;d&#65533;P&#65533;k&#65533;
&#65533;&#65533;:S&#549;&#65533;&#65533;!&#65533;&#163;&#1121;5I&#65533;&#65533;\[&#65533;&#65533;58d&#65533;&#65533;&#65533;&#65533;&#65533;R"&#65533;H&#65533;9&#65533;E&#65533;&#65533;&#65533;&#65533;&#65533;&#65533;&#65533;&#65533;6&#65533;r9&#65533;&#65533;&#65533;&#65533;&#65533;>&#65533;h&#65533;:&#65533;<&#65533;&#1024;&#65533;&#65533;&#625;&#65533;&#65533;&#65533;j&#65533;*&#36355;tC1&#65533;&#65533;c&#65533;D&#65533;&#65533;IZ&#65533;Y	&#65533;&#65533;IF@&#65533;p &#65533;s g2&#65533;&#65533;&#65533;&#65533;&#65533;#&#65533;&#65533;"k=&#65533;&#65533;&#65533;&#65533;p&#65533;&#65533;&#65533;	&#65533;
aZ&#65533;&#65533;&#65533;	&#65533;h&#65533;0%&#552;&#65533;&#65533; &hjf&#65533;&#65533;&#65533;3BpJX&#65533;Q&#65533;&#65533;&#275243;&#219;&#65533;Fp&#65533;;&#65533;&#65533;&#65533;&#65533;&#65533;!&#1120;&#65533;B!&#65533;&#65533;&#65533;?G:&#65533;C&#65533;&#65533;\?&#65533;PD&#65533;&#65533;&#65533;?&#65533;(?p&#65533;&#65533;&#65533;&#65533;&#65533;J&#65533;&#65533;^@@&#65533;&#65533;&#65533;&#65533;+&#65533;k&#65533;:&#65533;&#65533;&#65533;q&#65533;&#65533;&#65533;
&#65533;0&#65533;q)&#65533;Rp&#65533;&#65533;N&#65533;]&#65533;&#65533;&#368;&#65533;\&#65533;@&#65533;&#65533;&#65533;Q&#65533;&#65533;&#65533;;&#65533; &#280;B&#65533;&#65533;`&#65533;&#321;&#65533;&#65533;a&#1302;@&#65533;&#65533;&#65533;-(	&#65533;I	&#65533; &#65533;7BA/h0ok&#65533;&#65533;#&#65533;&#65533;&#1537;&#65533;F&#65533;&#65533;&#65533;F&#544;&#65533;&#65533;p`&#65533;A&#65533;&#65533;,&#65533;0-FpG&#65533;t&#65533;&#1609;&#65533;&#1689;&#65533;&#65533;<B&#65533;H&#65533;&#65533;0&#65533;&#65533;&#65533;&#65533;w&#65533;3&#65533;&#65533;&#65533;&#65533;&#65533;&#65533;&#65533;QH&#65533;&#65533;,,&#65533;&#65533;&#65533;&#65533;&#65533;B5&#65533;&#65533;&#65533;&#65533;X&#65533;EX&#65533;&#65533;T&#65533;E&#65533;H&#65533;:&#65533;E%&#65533;&#65533;>&#65533;[&#65533;Q&#65533;&#722;&#65533;&#65533;`&r&#65533;i&#65533;&#65533;`&#65533;&#65533;JDs
&#65533;&#1182;&#65533;&#65533;&#65533;&#65533;&#65533;&#65533;&#65533;H$&#65533;&#65533;C:&#65533;&#1054;&#65533;&#65533;&#62224;^&#65533;&#65533;Jhk@&#65533;Z0M&#65533;&#65533;SS&#65533;!P/2&#65533;&#65533; &#65533;&#65533;&#65533;fx&#65533;&#65533;j&#65533;&#65533;N&#65533;&#65533;c[/&#65533;q&#65533;D9)A	&#65533;&#65533;b&#65533;&#65533;&#65533;Y&#65533;l&#65533;&#65533;&#65533;&#862;&#65533;&#65533;&#65533;&#65533;P&#65533;&#65533;&#65533;&#65533;Y&#65533;&#65533;&#65533;&#65533;&#65533;&#65533;4&#65533;pS&#65533;&#65533;yr
&#65533;&#65533;&#65533;&#604;a&#65533;&#65533;F&#65533;&#65533;Ya|&#65533;L&#65533;&#65533;`&#65533;1)&#65533;aP&#65533;\#w&#65533;G&#65533;&#65533;&#449;&#65533;4m&#65533;&#65533;0&#65533;&#65533;K(|&#65533;G&#65533;&#65533;&#65533;8DI&#65533;%&#65533;T&#65533;&#65533;LH&#65533;L&#65533;&#37193;k&#65533;&#65533;p&#65533;&#65533;&#65533;<&#65533;&#279;&#65533;&#65533;&#65533;&#65533;&#65533;ty&#65533;O&#65533;>&#65533;&#45975;h<\&#65533;@&#65533;&#65533;$&#65533;&#65533;&#65533;&#33181;&#65533;S&#65533;&#65533;G\S&#65533;&#65533;&#65533;&#65533;&#65533;T &#65533;)&#65533; >&#65533;`T&#65533;R P&#65533;8&#65533;1&#65533;.1P/)2&#65533;/&#65533;&#65533;&#65533;X&#65533;I&#65533;[K&#65533;&#65533;&#65533;&#65533;&#65533;&#65533;&#65533;x&#464;&#65533;C!&#65533;
,RXL&#65533;&#65533;&#65533;&#65533;O&#65533;r&#65533;`XM&#65533;MH&#65533;~&#65533;&#65533;&#65533;&#65533;`&#65533;&#65533;&#65533;&#65533;8&#65533;0&#65533;&#65533;&#65533;p%&#65533;4*&#560;&#65533;&#26140;&#65533;&#65533;&#65533;&#65533;q&#65533;&#65533;&#65533;&#65533;&#65533;o&#65533;qt&#65533;r
&#65533;&#65533;&#65533;v&#65533;L-g&#65533;&#65533;9&#65533;i9Y(?	&#65533;&#65533;&#65533;>&#65533;`&#1281;x&#65533;&#1738;&#65533;&#65533;|&#1707;&#65533;8&#65533;&#65533;,&#65533;	&#65533;*&#65533;&#65533;&#65533;V&#65533;&#65533;K&#65533;&#65533;&#65533;&#65533;|&#65533;2&#65533;&#27920;&#65533;&#65533;8&#65533;+&#65533;&#528;&#65533;&#65533;&#65533;NiB&#65533;&#65533;jC&#65533;&#65533;&#65533;&#65533;bU&#65533;8&#65533;J&#65533;&#65533;BD4b8&#65533;#$&#65533;BhZ&#65533;$:&#65533;;&#290;&#65533;&#65533;&#65533;3&#65533;&#65533;qP&#65533;&#65533;s&#65533;&#65533;co&#65533;&#65533;R&#65533;-I&&#65533;1&#65533;&#129;&#65533;J&#65533;&#65533;&#65533;&#65533;&#65533;&h&#65533;8&#65533;&#65533;h&#65533;&#65533;&#65533;&#65533;&#65533;PC&#65533;"&#65533;&#65533;C&#592;E[&#65533;&#65533;&#65533;&#65533;&#65533;g&#65533;&#65533;h &#65533;&#65533;&#65533;&#65533;A'&#65533;H&#65533;+&#65533;p&#65533;48X&#65533;&#65533;&#65533;HF&#65533;H&#65533;p,k&#65533;F&#65533;hW&#65533;&#65533;<&#65533;&#65533;&#1440;&#65533;&#65533;o&#65533;FK&#65533;`&#65533;&#65533;(&#65533;&#65533;&#65533;&#65533;&#885;
&#65533;&#65533;&#65533;&#65533; 3&#65533;&#65533;T4Y8&#65533;&#65533;&#65533;B &#65533;Gx2&#65533;*l-B}1p&#65533;r7E&#65533;&#1947;2>&#36958;N&#65533;&#65533;N&#65533;6&#65533;&#65533;&#65533;&#65533;&#1815;&#65533;&#65533;&#65533;&#65533;&#65533;1&#65533;&#65533;&#65533;K&#65533;&#65533;<&#65533;&#65533;NM&#65533;&#65533;&#65533;&#65533;:&#65533;%c&#65533;JUMmI&#65533;&&#65533;%&#65533;&#65533;&#65533;?	&#65533;&#65533;&#65533;&#65533;+&#65533;K&#65533;Sx&#65533;_&#65533;&#65533;R&#65533;&#65533;c&#65533;2&#65533;&#65533;V&#65533;.&#65533;&#65533;j&#65533;V;&#65533;^&#65533;~6h&#65533;&#65533;&#65533;&#65533;:&#65533;&#65533;&#65533;&#65533;&#65533;&#65533;-&#65533;&#65533;}&#65533;>\`+&#65533;C&#65533;&#7457;&#65533;&&#65533;&#65533;_ GH@&#65533;_&#65533;t&#65533;>;0O&#65533;-&#65533;;&#65533;4L&#65533; &#65533;&#65533;&#65533;xA&#65533;&#65533;&#65533;&#65533;&#65533;$&#65533;&#65533;&-&#65533;o&#65533;&#65533;q&#65533;&#65533;&#65533;&#65533;&#65533;&#65533;&#65533;&#65533;cG&#1209;&#65533;X^&#65533;4&#65533;8&#65533;&#65533;&#65533;C%#&#65533;T&#1339;&#1285;h&#65533;&#65533;&#65533;&#65533;&#65533;2&#65533;x8&#65533;&#65533;dX8&#65533;&#65533;&#65533;p
&#65533;&#65533;UUQN&#65533;8&#65533;@&#65533;-I&#65533;&#65533;&#65533;H3u&#65533;&#1626;p,@&#65533;&#65533;&#1192;&#65533;&#65533;&#65533;_&#65533;&#65533;IK&#65533;IC`&#65533;$&#65533;&#65533;k?P&#65533;a&#65533;X&#1504;\?!&#65533;&#65533;C&#65533;&#65533;&#65533;&#65533;&#65533;5&#65533;&#65533;\&#65533;&#65533;&#65533;&#65533;b&#65533;8&#65533;:&#65533;e^&#65533;%&#65533;&#65533;;I&#632;&#65533;&#65533;&#65533;&#65533;[t&#65533;&#65533;&#65533;Y&#65533;j&#65533;&#1490;&#65533;y&#65533;&#65533;!&#65533;&#65533;&#65533;&#65533;&#65533;P&#65533;-T&#65533;&#1242;P.&#65533;J&#65533;LK"&#65533;&#65533;&#65533;g&#65533;&#65533;&#65533;]&#65533;	&#65533;~&#65533;<&#65533;e2i&#65533;&#65533;&#65533;&#65533;8f&#65533;0&#65533;=]U&#65533;4&#65533;X&#65533;&#65533;&#65533;f&#65533;&#65533;&#65533;&#65533;&#591;_&#65533;^&#65533;&#65533;&#65533;&#65533;&#65533;&#65533;&#65533;&#65533;h.&#65533;Mf&#65533;'+&#65533;q&#65533;h&#65533;H&#650;&#65533;&#65533;\&#65533;&#65533;&#65533;9&#65533;&#65533;&#65533;&#65533;&#65533;I&#65533;4&#65533;&~&#65533;&#65533;! %&#65533;J&#1536;:&#65533;6`&#65533;&#65533;&#65533;
&#65533;%UP&#65533;&#65533;&#15937;<&#290;+&#65533;&#65533;[D>&#65533;T&#65533;T&#65533;&#65533;&#65533;"FiR&#65533;&#65533;I|&#65533;&#65533;e(&#65533;&#65533;Y&#65533;&#65533;&#65533;s&#65533;]&#65533;&#65533;&#65533;G&#65533;&#65533;(&#65533;b>&#65533;&#65533;&#65533;&#65533;k&#65533;&#65533;<I&#65533;&#65533;F\&#65533;H&#65533;d}&#65533;\T&#65533;D &#65533;&#65533;^&#65533;&&#65533;&#65533;&#65533;&#65533;&#65533;<1&#65533;p&#65533;[&#65533;eD&#65533;ik&#65533;k&#65533;2&#1980;&#65533;&#65533;&#65533;)&#65533;&#197;CX&#65533;F&#65533;D&#65533;&#65533;`&#65533;6&#1068;3&#65533;QX&#65533;c0h&#65533;&#65533;7Ph&#65533;.
&#65533;F&#65533;n&#65533;&#65533;&#65533;&#65533;hd&#65533;&#65533;&#65533;h&#65533;&#65533;&#65533;&#65533;B&#1635;&#65533;S&#65533;h=&#65533;&#65533;&#65533;.t&#65533;&#65533;3&#65533;U&#65533;}i9&#65533;&#65533;&#65533;&#208;&#65533;E&#561;I&#65533;&#65533;U&#65533;&#65533;Y&#65533;&#65533;>B&#65533;&#65533;&#65533;&#65533;x4&#65533;&#65533;&#65533;d&#65533;&#65533;j&#65533;D&#65533;&#65533;j&#65533;&#65533;&#65533;&#65533;K&#65533;Y~&#65533;&#65533;&#65533;&#65533;&#65533;&#65533;&#65533;#kY%;&#65533;&#65533;&#65533;zWh&#65533;h&#65533;	&#65533;&#65533;p&#446;@g&#65533;<&#65533;/&
&#65533;!&#65533;H&#65533;&#1781;Y?x-ubIqT|q&#65533;T#&#65533;&#65533;	&#65533;b&#65533;&#65533;%u.&#65533;&#65533;&#65533;&#65533;&#65533;El&#65533;&#65533;&#65533;l&#65533;&#572;&#65533;X&#1089;
&#65533;&#1562;&#65533;&#65533;u&#65533;&#65533;*&#65533;"Gl&#65533;&#65533;Y_;>?[:OR&#65533;N(&#65533;0&#65533;c/&#65533;c&#560;&#65533;&#65533;P&#65533;&#65533;B&#65533;&#65533;&#65533;d&#65533;h&#65533;	@J&#65533;~&#65533;&#65533;j+A]&#65533;&#65533;~&~9&#65533;^9&#65533;&#65533;K&#65533;&#65533;5&#65533;?&#65533;`&#65533;&#65533;AN&#65533;&#65533;i&#65533;0N&#65533;&#65533;&#65533;&#65533;&#65533;h^0D&#65533;&#65533;(&#267;&#65533;&#65533;lo&#65533;(&#65533;Z2&#65533;@&#65533;&#65533;f)&#65533;&#65533;&#282;&#65533;Z&#65533;ao&#65533;&#65533;?&#65533;&#65533;k&#33969;cu&#65533;
&#65533;P\0a:Pp&#65533;`	Wt&#867;&#65533;&#65533;&#576;CC)6C9&#65533;&#65533;6p&#65533;&#65533;&#65533;&#65533;(&#65533;&#1549;0&#65533;&#65533;:?x`x&#65533;&#65533;&#580;&#65533;ibZ&#65533;1&#65533;&#65533;&#65533;Y&#65533;&#65533;&#65533;&#65533;&#65533;=R&#65533;
&#65533;&#65533;IPby&wL2m&#65533;&#65533;&#65533;&#60471;p&#1040;) &#65533;&#65533;;&#160;&#65533;&#65533;|Dj&#65533;&#65533; &#65533;&#65533;&#65533;\&#65533;,P&#65533;RB&#65533;&#198;+&#65533;&#65533;n&#65533;zx&#65533;&#65533;e/&#65533;&#65533;U&#1649;A&#54673;&#65533;&#561;&#65533;&#65533;&#65533;T&#65533;&#65533;&#65533;&#65533;i&#65533;_C&#65533;&#1570;&#65533;5&#65533;&#65533;&#65533;94&#65533;&#65533;&#65533;&#65533;&#65533;KgO&#65533;&#65533;d&#65533;1&#65533;&#65533;&#1608;&#65533;G,&#65533;&#65533;s&#1383;,[S&#65533;&#65533;/&#65533;&#65533;X&#65533;&#65533;&#65533;&#65533;&#65533;&#65533;X&#65533;fN&#65533;&#65533;&#65533;&#65533;[qf&#65533;hf<&#65533;&#65533;XtK	\&#65533;
<&#65533;&#65533;&#65533;&#65533;&#65533;Lx&#65533;&#65533;&#65533;&#65533;&#65533;q6&#65533;&#65533;&#654;&#65533;m&#65533;&#65533;`&#65533;&#65533;&#65533;&#65533;pt&#65533;&#65533;]&#65533;p&2&#65533;lx&#65533;&#65533;&#65533;S`w&#65533;X&#65533;)z&#769;&#65533;0&#65533;$)U&#65533;p`&#65533;&#65533;P~&#65533;)&#65533;U#x&#65533;&#65533;G&#65533;EX&#65533;&#618;,d&#65533;&#65533;&#65533;&#65533;&#65533;&#65533;&#65533;JXD&#65533;(i&#65533;Pn&#65533;]&#1601;X&#1987;&#65533;,&#65533;t&#890;&#65533;ls&#65533;X;&#65533;P9&#65533;&#65533;&#65533;~[&#65533;&#65533;&#65533;x|q&#65533;JW&#65533;&#65533;b^
.?zL4k&#65533;3B&#65533;&#65533;&#65533;:&#65533;3`&#65533;&#65533;z&#65533;&#65533;&#1312;&#1309;&#65533;&#65533;.&#65533;:kPu&#65533;
&#65533;G&#65533;(&#65533;9&#65533;&#65533;&#65533;&($:i&#65533;8&#65533;k&#65533;&#65533;&#65533;$F&#65533;&#65533;p&#65533;&#65533;0@
R&#65533;&#65533;&#65533;&#65533;o&#65533;,&#65533;&#898;&#65533;p)@J2!&#65533;H&#65533;C&#65533;&%2&#65533;&#34790;Z'&#65533;	&#65533;&#65533;&#65533;&#65533;&#65533;V&#65533;<&#65533;oJ$&#65533;BB&#65533;&#65533;)Nn&#65533;i&#65533;&#65533;&#65533;F&#65533;&#65533;d&#65533;&#65533;/&#65533;;&#65533;R&#65533;&#65533;C&#65533;N&#65533;(&#65533;5&#65533;&#1389;&#65533;&#65533;&#65533;%&#1526;:&#65533;&#65533;&#65533;8E&#65533;&#65533;&#65533;&#65533;&#594;(&#65533;&#65533;N#'/&#65533;,&#65533;&#65533;&#65533;xmOu3T&#65533;k^&#65533;&#65533;h&#65533;2&#65533;&#65533;&#65533;&#65533;*&#65533;NV&#65533;&#65533;&#65533;&#2038;|&#1858;&#65533;*Hi+&#65533;&#65533;&#65533;&#65533;l&#65533;&#1167;&#65533;F&#65533;&#65533;^&#65533;h&#674;@N	I\i&#1174;#&#65533;&#65533;z&#65533;&#65533;&#65533;&#65533;@&#65533;Q&#1721;&#65533;&#65533;&#65533;-&#65533;>&#65533;&#65533;!&#65533;&#65533;H&#65533;&#65533;J&#65533;D&#65533;&#65533;&#65533;L&#65533;&#65533;Vj&#65533;d&#65533;&#1056;&#65533;&#65533;&#65533;[&#65533;&#65533;%&#65533;&#65533;<_+t&#65533;&#65533;)S&#65533;Lu&#65533;'&#65533;&#65533;&#65533;Z&#65533;\]&#65533;&#65533;?&#65533;&#65533;&#65533;+&#65533;&#65533;C&#65533;&#273;&#65533;D1&#65533;!Q&#65533;&&#65533;2&#65533;()\D&#65533;C:D&#65533;D&#65533;s&#65533;|H?-0&#65533;RH$n&&#65533;D&#65533;I&#65533;4&#65533;D&#65533;(&#65533;&#65533;/&#65533;pb&#65533;J&#65533;&#65533;&#65533;W&#65533;&#65533;Hw&#65533;1U&#65533;X%&#65533;&#65533;&#65533;*JD&#65533;DL&#65533;&#65533;?c&#37156;D3&#852;V&#65533;&#65533;&#65533;#&#1564;&#65533;&#65533;?&#65533;4&#65533;I~&#65533;&#230;I&#65533;&#65533;&#65533;D&#65533;&#65533;&#1110;*&#65533;&#65533;&#65533;d&#65533;&#65533;X~&#65533;&#65533;?&#65533;&#65533;T&#65533;(&#65533;&#65533;&#65533;&#65533;?&#65533;lv
1wJ
e&#65533;`r&#65533;B[&#65533;i&#65533;&#65533;J)b&#65533;"&#65533;&#65533;&#65533;TnN&#65533;vZ05&#65533;&#65533;'&#65533;&#65533;xk'&#65533;bR&#65533;H$&#65533;DQH&#65533;Ov&#65533;&#65533;Q!&#65533;&)&#65533;&#65533;I&#65533;LH&BQ
&#65533;?&#65533; &#65533;&#65533;&#65533;&#65533;"
/'&#65533;&#65533;KI&#65533;&#65533;&#65533;D&#65533;^&#65533;&#65533;%&#1476;&#65533;5&#65533;&#65533;K&#65533;)&#65533;&#65533;&#65533;L~%&#65533;rA*&#65533;>&#65533;&#65533;#+&#65533;&#65533;&#65533;+>&#65533;&#65533;K
&#65533;O&#65533;tL&#452;&#65533;&#65533;K.G]dTERt&#65533;&#65533;&#65533;G&#65533;1&#65533;W&#65533;Dc&#65533;Q&#65533;&#65533;"&#65533;JTK&#65533;[&#65533;&#65533;&#65533;L:&#65533;&#65533;R!&#65533;C&#65533;NP)&#65533;&#65533;&#65533;iHb%&#65533;UR&#65533;d&#65533;?9uR7&#65533;C&#65533;&#65533;&#65533;&#65533;@&#65533;&#65533;4+&#65533;&#65533;$&#65533;b&#65533;)&#65533;"&#1597;&#38299;&#65533;&#65533;&#235;I&#1640;&#65533;&#65533;!&#65533;il[&#65533;&#65533;&#65533;W&#65533;Jd,&#1848;bR+&#65533;^F&#65533;&#1948;&#65533;g&#65533;D{&#65533;&#65533;R&#65533;(&#65533;&#65533;m&#65533;9E[m&#65533;&#65533;[&#65533;&#65533;&#65533;&#65533;J%&#65533;&#65533;Rn&#65533;&#65533;&#65533;?&#65533;&#65533;U&#65533;I&#65533;8&#65533;I#}&#65533;"H&#65533;&#65533;zJUs&#65533;8&#65533;&#65533;2	&#1812;&#65533;dRD&#65533;&#65533;&#65533;&#65533;6&#65533;&#65533;|Ys&#65533;)&#65533;&#65533;sI7&#65533;&#65533;L*&#65533;&#65533;Z&#65533;&#65533;\&#65533;&#65533;!Z&#65533;o*&#65533;&#65533;&#65533;K
b!&#65533;a&#65533;aahQD&]&#65533;",&#65533;@&#65533;&#65533;&#65533;&#65533;&#65533;D&#65533;&#65533;"&#65533;	 PK&#65533;NL&#65533;8r&#65533;Xn)&#65533;gz&#65533;&#65533;&#65533;&#65533;&#65533;[)&#65533;&#65533;'^&#65533;&#65533;@&#65533;,&#65533;&#65533;&#65533;&#65533;1&#65533; 2h&#65533;v&#1061;&#65533;L&#65533;$&#65533;&#65533;#&#65533;&#65533;&#65533;s&#65533;&#65533;d&#65533;&#65533;I&#65533;&#65533;1&#65533;&#65533;$e&#65533;!&#65533;&#65533;&#65533;S&#65533;N&#65533;&#65533;&#65533;&#65533;&#65533;&#65533;*&#65533;&#65533;&#65533;&#65533;&#65533;xZ1)&#65533;&#65533;&#65533;&#1028;&F&#65533;)&#65533;Fd&#65533;&#65533;&#65533;?&#65533;*&#65533;0&#65533;.8&#65533;%&#65533;6Q&#65533;P"&#65533;&#65533;&#65533;&#65533;tB+&#65533;&#65533;&#65533;-5&#65533;&#65533;&#65533;"&#65533;6fB?&#65533;[&#65533;&#65533;'x&#65533;1:a&#65533;+(q [&#65533;.&#65533;&#65533;&#65533;&#65533;&#65533;B&#65533;&#65533;&#65533;%B1&#65533;&#65533;&#65533;#&#65533;&#65533;(PQ&#65533;G<&#65533;&#65533;&#65533;&#65533;v&#65533;&#65533;#&#65533;EA
&#65533; +&#65533;a!E
r&#65533;J&#65533;&#65533;2Z&#65533;&#65533;D`G&#65533;e&#65533;&#65533;&#65533;?8aAY&#65533;c&#65533;&#65533;!&#65533;`&#65533;Z&#65533;&#65533;Z&#785;3&#65533;(&#65533;x/s&#65533;N&#65533;2&E&#65533;*O&#65533;7&#65533;&#65533;&#65533;&#65533;X
&#65533;'&#65533;Y&#65533;-&#65533;8&#65533;&#65533;&#65533;&#65533;dx&#361;&#65533;gB&#65533;&#65533;w,&#65533;X&#65533;aI &#65533;.&#65533;&#65533;&#65533;v&#65533;&#65533;RA&#65533;&#65533;8&#65533;&#65533;&#65533;&#65533;I.&#1225;V|&#65533;&#65533;&#65533;	C+&#65533;&#65533;&#65533;h6&#65533;&#65533;&#65533;?&#65533;&#65533;&#1272;&#65533;\&#65533;&#65533;%S&#65533;&#65533;5&#65533;@&#65533;8&#65533;?&#65533;&#65533;K&#65533;&#65533;$&#65533;:&#65533;&#65533;&#10193;&#65533;Cm:5&#65533;&#65533;&#1584;&#65533;&#65533;&#65533;J1&#65533;.j&#65533;&#65533;^&#65533;&#65533;)'&#643;J&#65533;:@&&#65533;"&#65533;&#65533;&#65533;&#65533;&#65533;\&#65533;&#65533;}.&#65533;&#65533;&#65533;&#65533;&#65533;&#65533;/&#65533;&#65533;t<&#65533;&#65533;&#65533;B&#65533;&#65533;O&#65533;&#65533;&#65533;QH1&#65533;&#65533;Md"&#65533;&#65533;&#65533;B4"&#65533;&#65533;@6aF3jA&#65533;Rl,#&#65533;&#65533;&#65533;H#tJ$&#65533;&#65533;&#65533;"S&#65533;X&#65533;&#65533;&#65533;+13h&#65533;&#65533;&#65533;(&#65533;&#65533;&#65533;r&#65533;&#65533;&#65533;Q&#65533;Z&#65533;8a&#65533;&#65533;&#65533;$B&#65533;&#65533;YL&#65533;&#65533;&#65533;&#65533;sp&Q&#65533;[z&#65533;&#65533;~&#65533;&#551;D&#65533;s&#65533;H\&#65533;&#65533;0&#65533;*&#65533;&#65533;&#65533;HI"&#65533;)&#65533;IHqP&#65533;U&#65533;XSL&#65533;b!>&#65533;&#65533;:&#65533;&#65533;p<%Wqe	&#65533;&#65533;B\&#65533;&#65533;&#65533;&#65533;BV&#65533;&#65533;p&#65533;&#65533;`&#65533;$,5&#65533;t&#65533;&#65533;&#65533;zQ"&#65533;
I&#65533;&#65533;0nWQ&#65533;&#65533;Gy.&#65533;T:Fl&#65533;&#65533;&#65533;!
S&#65533;GZ&#65533;&#65533;D&#65533;G&#65533;&#730;B&#65533;-A	&#1210;&#65533;I(&#65533; 	1
&#65533;m&#65533;W&#65533;&#65533;rC&#65533;&#65533;&#65533;&v&#65533;Y&#65533;u(&#65533;}$R&#65533;N&#65533;h&#65533;&#65533;?S&#65533;$&#65533;&#65533;&#65533;7%[&#65533;&#65533;&#65533;K&#65533;&#65533;b&#65533;!&#65533;&#65533;6M;&#1539;D&#65533;bm>&#65533;*I&#65533;;&#65533;&#65533;&#65533;o&#65533;&#65533;sf1	&#65533;$25v&#65533;-kg&#65533;ou
p&#65533;&#65533;M&#65533;&#65533;z&#65533;E&#65533;&#65533;C&#65533;&#65533;&#65533;<U&#65533;)&#65533;I&#65533;E&#65533;G/:O''T'8&#65533;7$&#1177;&#65533;&#65533;M'C4	e&#65533;&#65533;&#65533;E&#65533;&#65533;4&#65533;VpV&#65533;8O&#65533;jS\&#65533;0g&#65533;&#65533;$%&#65533;!*7&#65533;\&#65533;&#65533;-&#65533;&#65533;&#65533;lb&#65533;&#65533;J$>0&#65533;&#65533;&#65533;-b&#65533;E&#65533;2
ML_&#65533;&#65533;<&#65533;&#65533;&#65533;&#65533;NRb&#65533;&#145;&&#65533;&#65533;5\x&#65533;J&#1442;&#65533;@&#65533;IPQ&#65533;&#65533;&#1666;&#65533;&#65533;+&#65533;&#65533;&#65533;&#65533;&#65533;Ud6&#65533;&#65533;&#65533;*B&#65533;Z&#1710;"{&#65533;&#65533;-x&#65533;k&#65533;&#65533;0&#65533;&#65533;Qv&#65533;&#65533;I&#65533;I3&#65533;&#65533;&#65533;&#65533;&#65533;d&#65533;pKo&#65533;&#65533;&#65533;	&#65533;xe+c\'P&#65533;iO&#65533;&#65533;&#65533;&#65533;+>0&#65533;a&#65533;|&#65533;&#65533;g@&#65533;	F&#65533;&#65533;&#65533;P&#65533;N
&#65533;&#65533;&#65533;&#1692;&#65533;&#65533;)qur&#65533;K&#65533;SJ&#65533;9&#995;ObA&#65533;pDo&#65533;&#65533;
F&#65533;"&#65533;q&#65533;&#65533;&#65533;O&#65533;&#65533;T"&#65533;[D#&#65533;&#65533;Q&#65533;&#65533;fq+&#65533;!l&#65533;&#65533;P8{&#65533;E&#65533;k&#65533;Z4&#65533;GI&#788;r&#65533;|=&#65533;&#65533;&#65533;x&#65533;v&#65533;&#65533;&#65533;&#65533;&#65533;%T&#65533;&#65533;&#65533;`Lb&#65533;l&#65533;&#235;
Ay&#65533;&#65533;0\&#65533;&#65533;I&#65533;&#65533;&#65533;&#65533;&#65533;&#65533;.`&#65533;&#65533;O"@&#65533;&#65533;&#65533;)&#65533;)&#65533;c&#65533;s&#65533;&#65533;&#65533;&#237;&#65533;?Pa&#65533;Z4&#65533;&#65533;&#21050;&#65533;=?&#65533;L&#277;
&#65533;&#65533;&#65533;&#65533;&#65533;g&#65533;&#65533;{@Xna&#65533;&#65533;&#65533;&#65533;&#65533;B&#65533;pA&#65533;W&#65533;0B&#65533;5&#65533;&#65533;&#65533;&#65533;&#65533;a&#65533;$S&#65533;&#65533;*&#65533;h@"B&#65533;&#65533;2&#65533;e&#65533;4	-&#65533;&#1026;l&#65533;
&#65533;=ZX&#65533;J&#149;2B&#65533;&#65533;&#65533;riD$>3Pp&#65533;&#65533;]ZhdAhDB7&#65533;&#65533;)|F3&#65533;&#65533;J^&#65533;&#65533;&#65533;&#65533;&#65533;&#65533;F&#65533;DX&#65533;?&#65533;&#65533;Nl&#65533;&#65533;v&#65533;&#65533;i&#418;&#65533;&#870;&#65533;B&#65533;LG&#65533;LG&#65533;&#65533;"&#65533;D&#65533;)&#163;9[[l&#65533;&#65533;]&#65533;&#65533;C-H&#65533;&#65533;&#37177;&#296157;D&#65533;&#65533;;&#65533;f&#65533;&#65533;&#65533;D\&#65533;&#65533;C=&#65533;&#65533;&#65533;&#1235;&#65533;&#65533;AL&#65533;IP&#610;i_&#65533;&#65533;&#65533;&#65533;A&#65533;\&#65533;)&#65533;$&#65533;&#65533;%|&#1785;&#65533;&#65533;e&#65533;&#65533;b<B*&#65533;[&#1833;Ts&#65533;&#65533;RX&#65533;&#65533;]&#65533;B&#65533;&#65533;&#65533;O&#65533;RE&#65533;R&#65533;i&#65533;A&#65533;,&#65533;&#1874;&#65533;/&#65533;G3&#65533;*&#1804;&#65533;&#65533;CRX&#65533;&#65533;I&#306;:&#65533;48&#65533;D&#65533;I&#65533;&#65533;h&#65533;&#313;E&#65533;&#65533;x&#65533;e&#65533;TH&#65533;(&#65533;&#1603;@	/&#65533;&#65533;sD&#65533;iE&#65533;&#65533;_Z&#65533;&#65533;&#65533;&#65533;&#65533;&#65533;	&#65533;&#65533;i&#65533;F#d
&#65533;&#65533;(&#65533;Y&#65533;&#65533;Mn&#65533;B&#65533;d&#65533;N&#65533;&#65533;&#65533;&#65533;&#65533;HD7DW&#65533;&#65533;\/&#65533;&#65533;-&#65533;IX&#65533;&#65533;&#65533;&#65533;D<8&#65533;S%X
x&#65533;B!4&#65533;&#65533;&#33063;&#65533;&#65533;&#65533;&#65533;pH&#65533;,&#65533;<M *&#65533;VQ&#65533;#&#65533;&#65533;H&#65533;%&#65533;&#65533;&#65533;&#65533;M&#65533;&#32945;&#65533;I5&#65533;/&#65533;&#65533;n&#65533;&#65533;&#65533;
&#65533;&#65533;$&#65533;@&#65533;&#65533;&#65533;&#692;&#65533;W
&#65533;J?2&#65533;#L&#65533;J&#65533;&#65533;O&#65533;&#65533;&#65533;}&#65533;-&#65533;&#65533;&#45634;I^R*&#65533;-\@s&#65533;&#65533;&#65533;&#65533;&#868;%D&#65533;&#65533;X&#65533;!I&#65533;&#65533;&#65533;@$&#65533;)&#65533;&#65533;&#65533;*&#65533;&#501;&#65533;&#65533;&#65533;&#65533;&#65533;&#65533;J&#65533;&#65533;g&#65533;D$&#65533;&#65533;%J@&#65533;X&#65533;&#65533;&#65533;&#65533;*,NT&#65533;?&#65533;A&#65533;&#65533;&#65533;)&#65533;
W&#65533;p)&#65533;IT&#65533;lI&#65533;-r&#65533;&#65533;&#65533;D"&#65533;
&#65533;D^&#65533;&#65533;&#65533;UB&#2012;B#&#65533;{}&#65533;P*pB"*&#65533;&#65533;P&#65533;&#65533;YJ(8C&#65533;C&#65533;&#65533;D&#65533;qE$&#65533;M&#65533;&#65533;F'&#17242;Bo&#65533;&#65533;I&#65533;&#65533;&#65533;&#65533;l&#65533;|&#65533;&#65533;	&#65533;&#65533;E.&#65533;/&#65533;&#65533;)(&#65533;&#65533;&#65533;%&#65533;Ch&#65533;&#65533;>R	&#65533;&#65533;By&#65533;I&#65533;&#945;&#65533;&#65533;D&#65533; &#65533;&#65533;&#65533;&#332;!&#65533;&#65533;&#65533;&#65533;&#65533;I&#65533;&#65533;(&#65533;&#65533;gD&#65533;V&#65533;'h&#65533;I(&#65533;j&#65533;3&#65533;&#65533;K&#65533;*\&#65533;(&#65533;S&#65533;5&#65533;Ia<B0p&#65533;-&#65533;&#65533;&#417;M&#65533;&#1749;&#65533;&#65533;A&#65533;&#65533;&#65533;E&#65533;&#65533;0&#65533;&#65533;T&#65533;(&#65533;&#65533;!&#65533;'P&#65533;&#65533;&#65533;&#65533;0&#65533;&#65533;S&#65533;;&#65533;&#65533;?&#65533;&#65533;P\&#65533;?d"w@@&#65533;RXc&#65533;B(4,&#65533;BID&#65533;&#65533;#&#65533;I&#65533;&#65533;N&#65533;&#65533;&#65533;&#65533;&#65533;&#65533;&#65533;-&#662;&#65533;&#65533;9&#65533;Y1l&#65533;&#65533;Dl&#65533;0"&#65533;Y@FP%&#65533;'f&#65533;&#65533;&#65533;&#65533;&#65533;6&#65533;&#65533;5&#65533;&#65533;2|&#65533;q&#65533;&#65533;N&#65533;&#65533;\l
;&#65533;D@AD&#65533;gE&#65533;p>&#65533;4&#65533;8&#65533;Ecp#&#16133;&#65533;&#65533;&#65533;D&#65533;`&#65533;-&#65533;N`&#65533;&#1105;&#65533;&#65533;(l.Pg;Q &#65533;&#65533;&#65533;&#65533;@iN5&#65533;?<@&#65533;B&#65533;*E&#65533;&#65533;ch$&#65533;+&#65533;]&#65533;atA&#65533;&#65533;&#65533;&#65533;&#65533;&#65533;B&#65533;D&#65533;&#65533;&#65533;&#65533;B&#65533;&#65533;$X%&#65533;#&#65533;&#65533;I&#65533;K^X&#65533;M2&#65533;+"d&#65533;a&#65533;&#65533;X&#65533;&#65533;OC&#65533;M&#65533;&#65533;&#65533;&#65533;Y&#65533;&#65533;&#460;&#65533;Jd&#65533;&#65533;&#65533;D$&#65533;&#65533;fUV(W@&#65533;-(&#65533;2p&#65533;&#65533;&#65533;&#65533;&#65533;$&#65533;6&#65533;&#65533;&#65533;&#65533;E&#65533;&#65533;8&#65533;&#65533;&#65533;@(&#65533;sH&#65533;D&#65533;&#65533;D&#65533;&#65533;M&#65533;&#65533;h&#185;%W&#65533;&#65533;I&#1052;R&#65533;B0&#65533;FBl&#65533;i	$&#65533;Dd&#65533;&#65533;v&#65533;&#65533;C|&#65533;NX	&#65533;DDW&#65533;9&#65533;c&&#65533;&#65533;&#65533;&#65533;&#65533;&#65533;x&#65533;V
)W&#1666;g&#65533;&#65533;&#65533;&#65533;&#65533;y&#65533;&#65533;J&#65533;J/&#65533;&#65533;&#65533;&#65533;&#65533;rL&#65533;G"&#65533;C!&#65533;Buj&#65533;[&&#65533;&#65533;&#65533;!X&#65533;D|&#65533;&#65533;i[&#65533;&#65533;&#65533;{&#65533;&#65533;&#65533;x&#65533;&#65533;'&#65533;D&#65533;&#65533;R&#65533;F&#65533;&#65533;2&#65533;H)&#65533;&#65533;2q&#65533;|xBF%&#65533;]&#65533;&#65533;x&#65533;&#65533;&#65533;&#65533;+&#65533;&#65533;&#1432;&#65533;&#1359;&#65533;MB&#65533;~H&#65533;>f&#65533;&#65533;- &#65533;&#171;E&#65533;&#65533;&#65533;&#65533;&#65533;$&#65533;?&#65533;&#65533;&#65533;&#65533;d&#65533;&#1878;&#65533;owxbu5&#65533;&#65533;z&#65533;0&#65533;2&#65533;&#65533;&#65533;n&#65533;z&#65533;4&#65533;&#65533;&#65533;I&#65533;&#65533;^&#65533;p&#65533;&#788;&#65533;CB&#65533;&#65533;	&#65533;&#65533;4X&#65533;[&#1698;&#1048;-&#65533;D$&#65533;E%&#65533;&#65533;y&#65533;&#65533;NP&#65533;P&#65533;D8&#65533;&#65533;4&#65533;I&#65533;I&#65533;&#65533;IH&#65533;Z&#65533;7m&#65533;m&#65533;&#65533;&#65533;Z&#65533;&#65533;&#65533;&#65533;&#65533;&#65533;&#65533; &#65533;&#65533;R&#65533;&#65533;i@ &#65533;B&#65533;
@&#65533;&#65533;&#65533;&#65533;&#65533;&#65533;&#65533;:&#65533;&#65533;?&#65533;&#65533;KqX[&#65533;E&#65533;\&#65533;\&#65533;=&#65533;h|w&#65533;!&#65533;&#608;&#65533;VP&#65533;&#65533;v&#65533;k&#65533;g4.&#65533;N&#65533;ELV'`&#138;aI&#65533;2(&#65533;&#65533;*C)P&#65533;&#65533;&#65533;&#65533;KY&#65533;B&#65533;&#65533;&#514;'&#65533;`&#65533;&#65533;&#65533;L&#65533;&#65533;&#65533;],u&#65533;X&#65533;E>f&#65533;h&#65533;@*B0&#65533;:	-&#65533;&#1973;&#65533;&#65533;	&#1295;&#65533;&#65533;K$&#65533;&#1032;@X@\&#65533;&#65533;+&#65533;0&#65533;&#65533;&#531;<	\>&)(+p&#65533;?$&#65533;>*&#65533;*&#65533;$1&#65533;&#65533;Y&#65533;@&#65533;E&#65533;J&#65533;X&#65533;&#65533;&&#65533;?\&#65533;?&#65533;n&#65533;k&#34460;&#65533;&#65533;&#65533;T&#65533;&#65533;&#65533;qE&#65533;0M&#65533;"&#1712;/"&#65533;&#65533;+&#65533;&#65533;&#65533;&#65533;|F3&#65533;D&#65533;@&#65533;&#65533;&#65533;o]&#65533;I&#65533;@&#65533;&#65533;Z&#65533;?&#65533;&#65533;I&#65533;&#65533;"x&#65533;&#65533;W&#65533;&#65533;&#65533;%&#65533;&#65533;(!4&#65533;qR&#65533;&#65533;&#65533;#&#65533;H&#65533;4&#65533;&#65533;&#65533;):&#65533;&#65533;&#65533;&#65533;&#65533;X&#65533;&#788;&#65533;?&#65533;xTB|&#65533;D&#65533;A&#65533;&#65533;R&#65533;&#65533;I&#65533;I,&#65533;/&#65533;&#65533;@&#44280;&#65533;*&#65533;&#65533;&#17701;Is6*&#65533;&#65533;N&#65533;(.&#65533;&#65533;$K^&#65533;I&#65533;&#65533;'&#65533;/&#65533;0&#65533;x&#65533;&#65533;5&#442;T&#65533;&#65533;
&#65533;&#65533;~&#65533;j&#65533;&#65533;&#65533;ZW&#65533;&#65533;$)@&&#65533;d&#65533;&#65533;M&#65533;&#65533;_1-&#65533;&#65533;&#65533;&#65533;)x&#65533;r&#65533;&#65533;0t&#65533;?W\&#65533;Y&#65533;I<&#65533;&#65533; X&#65533;b&#65533;Rx&#65533;J&#65533;v&#65533;MX&#65533;&#65533;v&#65533;&#65533;&#65533;H&#65533;z&#65533;&#65533;&#65533;"'&#65533;&#1360;I&#65533;pA9H S.&#65533;n-&#65533;&#14108;D4D&#65533;&#65533;&#65533;&#65533;UB &#65533;@&#65533;ND&#65533;(&#65533;&#514;&#65533;R&#65533;&#285;&#65533;&#65533;.@H&#1794;,&#65533;%&#65533;&#65533;X&#65533;&#65533;&#1869;&#65533;&#65533;p&#65533;`&#65533;&#65533;#s&#65533;,&#1630;-Dc(&#65533;&#65533;w&#65533;rf&#65533;&#65533;&#65533;/@&#65533;&#65533;&#65533;N&#65533;,&#65533;&#65533;&#65533;/&#65533;&#65533;Lc&#65533;p&#65533;$<B~&#65533;N_I&#65533;&#65533;X&#1591;&#65533;k&#65533;m)T*&#65533;HD&#65533;&#65533;I&#65533;G&#65533;vX&#65533;&#65533;&#65533;&#65533;bmC 0&#65533;^&#65533;&#1447;_F&#65533;O&#65533;&#65533;,&#65533;Z&#65533;UFK"n&#65533;Z&#65533;&#65533;I(&#65533;N&#65533;&#65533;&#65533;C`&#2006;P&#65533;&#1928;A&#65533;8k&#65533;n&#65533;*&#65533;&#65533;sG0&#65533;6W)F&#65533;&#65533;&#65533;&#65533;&#65533;1#&#65533;&#65533;&#600;&#65533;`7&#65533;E\&#65533;t&#65533;&#65533;&#65533;&#65533;z)&#65533;&#65533;|&#65533;&#65533;8&#65533;DA&#65533;R&#65533;[&#65533;M&#65533;&#65533;Id(&#65533;&#65533;-&#65533;B&#65533;vQ&#65533;&#65533;&#65533;&#65533;&#65533;	h&#65533;,&#65533;msXWxrh`&#65533;5&#65533;&#65533;k&#65533;&#65533;I&#65533;Xe&#65533;Z&#65533;F&#65533;r+&#65533;wTe0&#65533;,&#65533;E44K@&#65533;&#616;; &#65533;&#65533;PhQ&#65533;C&#65533;&#65533;&#65533;&#65533;[&#65533;&#65533;2X&#65533;&#1625;&#65533;&#65533;&#65533;&#65533;&#65533;&#65533;d'&#65533;is'0&#65533;&#65533;/|[%&#65533;&#65533;Ya@&#65533;&#65533;y&#519;&#65533;&#65533;&#65533;&#65533;&#65533;`p&#65533;|\&#65533;FD&#65533;&#65533;,&#65533;&#1858;>&#65533;Q&#65533;Ih&#65533;7&#65533;&#183;&#65533;"/&#65533;&#65533;u&#65533;&#65533;t&#65533;&#65533;&#65533;&#65533;?&#65533;&#65533;&#765;&#65533;&#65533;&#65533;2&#65533;L&#65533;&#1714;RXP&#65533;&#65533;M0&#65533;b1&#65533;&#65533;D&#65533;&#65533;&#65533;&#65533;X&#65533;&#65533;&#65533;&#65533;E&#65533;%B\(6L?&#65533;	&#65533;&#65533;&#65533;&#65533;-&#65533;I@&#1358;f-&#65533;S$&#65533;D&#65533;F&#65533;0&#65533;{&#65533;?&#65533;RT&#65533;&#65533;&#65533;&#65533;&#65533;&#65533;n&#65533;u0A&#65533;&#65533;k&#65533;oll&#65533;J$&#65533;&#65533;&#65533;&#65533;5Fl&#65533;&#65533;	w&#65533;0rF/P&#65533;&#65533;&#65533;F&#65533;&#65533;C&#65533;&#321;&#65533;V&#65533;JD&#42628;#&#65533;&#65533;,&#65533;&#65533;	0&#65533;&#65533;&#1402;&#65533;`&#65533;&#65533;$&#1566;&#65533;&#65533;&#65533;&#65533;&#65533;$&#65533;&#65533;&#1665;`&#65533;&#65533;2&#65533;&#65533;&#65533;&#65533;)&#65533;&#65533;|&#65533;34S&#65533;&#65533;v&#65533;{&#65533;&#65533;&#65533;^R0PI&#65533;F&#65533;E.&#65533;d?f&#65533;a&#65533;@6d&#65533;[&#65533;P,&#65533;(&#65533;&#65533;&#65533;nPBX&#65533;&#65533;p&#65533;&#65533;H.&#65533;&#65533;z1&#65533;&#65533;Z&#65533;q&#65533;nMe&#65533;&#65533;&#65533;I&#65533;4KD&#65533;.&#65533;&#65533;G&#65533;&#65533;-&#65533;&#65533;}&#65533;&#65533;&#65533;\&#65533;&#65533;rHDm[t&#65533;&#65533;V&#65533;&#549;N&#258;H&#65533;&#65533;X&#65533;$&#65533;&#65533;N&#65533;&#65533;&&#65533;&#65533;%~&#65533;{+E&#65533;&#65533;4&#65533;&#65533;-&#65533;@&#65533;&#65533;&#65533;&#361;&#65533;&#65533;"&#65533;QRH&#65533;?X&#65533;?C&#65533;&#65533;0&#65533;&#65533;g&#65533;E&#924;n3q&#152;&#65533;&#65533;&#65533;&#65533;&#65533;&#65533;&#65533;*&#65533;&#65533;<&#65533;&#65533;(X&#65533;<h&#65533;&#65533;&#65533;D0x&#65533;&#65533;&#404;]&#65533;I&#65533;'D&#65533;L&#65533;&#65533;#&#65533;&#65533;M&#65533;*&#65533;&#65533;1O*&#65533;&#65533;(&#512;&#65533;B&#65533;&#65533;dw&#65533;&#65533;&#65533;glvC3&#65533; x&#65533;&#65533;&#65533;d&#1144;*&#65533;&#65533;&#65533;c'L&#65533;3&#65533;R&#65533;&#65533;&#65533;&#65533;8&#65533;s&#65533;&#65533;&#143;&#65533;&#65533;[&#65533;O"&#65533;&#65533;&#65533;O&#65533;Z&#65533;&#65533;Ix&#261;&#65533;dy&#65533;&#65533;N&#65533;T&#65533;/w&#65533;&#65533;&#65533;(&#65533;B&#1121;UK&#65533;&#65533;y&#671;&#65533;
 ?n&#65533;&#65533;&#65533;l\&#65533;<W`x-E&#65533;(&#65533;g@i&#65533;&#65533;&#65533;&#65533;&#65533;&#65533;&#65533;(&#65533;&#65533;&#65533;s&#65533;&#65533;v6&#65533;&#65533;&#65533;?&#65533;&#65533;&#65533;S&#65533;&#65533;*@)&#65533;.&#65533;N@&#65533;&#65533;&#65533;Pe&#65533;`@&#65533;&#65533;&#65533;&#65533;&#2047;A&#65533;2T&#65533;&#65533;B&#65533;&#65533;&#65533;C&#65533;&#652;&#65533;
c,&#65533;&#65533;&#65533;<&#65533;$&#65533;p&#65533;G&#65533;&#65533;($q&#65533;! &#65533;&#65533;"RXMf&#65533;TS&#65533;:	r&#65533;u.&#65533;0&#367;&#65533;S&#65533;&#65533;&#65533;&#65533;&#65533;&#65533;&#65533;&#65533;&#65533;P&#1855;?O|&#65533;&#65533;"&#65533;?k&#65533;
^&#65533;&#65533;&#65533;?fay&#65533;%&#65533;lAT&#65533;]&#65533;E&#65533;&#65533;)&#65533;&#65533;7I'&#65533;\f&#65533;k&#65533;&#1189;rY&#65533;"&#65533;Ir&#65533; &#65533;
&#65533;&#65533;&#65533;n]&#65533;i&#65533;4a
G-&#65533;t!&#65533;&#65533;&#65533;&#65533;Rx&#65533;&#65533;&#65533;&#65533;8'&#65533;&#65533;4&#65533;,Q&#65533;&#65533;B4&#65533;&#65533;&#65533;ytF]&#65533;<M&#65533;m8&#65533;&#65533;O0&#65533;QP)&#65533;&#65533;M(hb&#65533;?&#65533;&#65533;&#65533;&#65533;4&#65533;&#65533;I&#65533;<J&#65533;v&#65533;^&#65533;&#65533;&#65533;P&#65533;B&#65533;&#65533;<&#65533;f&#65533;&#65533;%'&#65533;`&#65533;&#65533;"`&#65533;&#65533;Y&#33986;b&#65533;`&#65533;&#65533;F&#65533;&#65533;%&#65533;XS&#65533;&#65533;&#65533;#.&#65533;&#168;`&#65533;&#65533;&#65533;O"&#65533;&#65533;&#65533;&#65533;)&#65533;&#65533;Z&#65533;$&#65533;~S(F7&#65533;&#65533;k&#65533;&#65533;&#65533;&#65533;&#65533;GU&#65533;&#65533;&#26584;T1&#65533;E@L&#65533;&#65533; #&#65533;&#65533;&#65533;O!&#65533;.)&#65533;&#65533;&#65533;&#65533;&#30175;&#65533;&#65533;k&#65533;&#65533;&#65533;f&#65533;&#65533;,Q&#65533;&#65533;1&#65533;f&#65533;Qs&#65533;&#65533;&#65533;&#65533;&#65533;2&#65533;&#65533;r&#65533;&#65533;&#65533;=&#65533;!l&#65533;&#65533; T&#65533;&#65533;H)(&#65533;%d&#65533;a&#65533;*Sf&#65533;U`&#65533;&#65533;&#65533;a&#65533;&#65533;Kp	&#65533;'*&#65533;&#65533;&#65533;&#65533;+(&#65533;z&#65533;&#65533;&#65533;U&#65533;V&#38865;&#65533;&#865;&#1964;&#65533;G&#65533;,&#65533;8&#65533;&#65533;&#65533;&#65533;&#65533;
&#65533;B:6&#65533;3v&#65533;7Bxc&#65533;&#1961;J!L&#65533;&#65533;&#65533;&#65533;&#65533;m
b&#406;\fI&#65533; J&#65533;#&#65533;s&#65533;Rm&#65533;&#65533;:&#1696;&#65533;X&#65533;R&#65533;&#65533;
&#65533;{&#1638;&#65533;m&#65533;&#65533;&#65533;7&#65533;q!&#65533;&#271;)&#65533;&#65533;&#65533;&#65533;&#65533;&#65533;&#65533;A-&#65533;*&#65533;&#65533;`&#65533;&<*&#65533;`AR&#65533;F&#65533;- 
&#65533;QS&#65533;O&#65533;e&#65533;ed&#65533;&#65533;&#65533;&#65533;V&#65533;0,h&#65533;d&#65533;&#65533;dCT&#65533;&#65533;&#65533;&#65533;D&#65533;E&#65533;&#65533;:&#65533;w&#65533;A&#65533;&#65533;Z&#65533;&#65533;I!i&#65533;&#65533;&#65533;&#65533;&#65533;&#65533;&#65533;0&#65533;Co&#65533;&#65533;^B	&#65533;YLq3MT&#65533;,&#65533;&#65533;*H&#65533;R&#65533;r&#65533;:&#65533;fal&#65533;&#65533;$l4&#65533;&#65533;k&#65533;@3&#65533;R(&#65533;d&#65533;	&#65533;&#65533;m>&#65533;$&#65533;.&#65533;&#65533;8&#65533;&#65533;&#65533;Pi&#65533; 1&#65533;)&#65533;\s]@&#65533;&#65533;H&#65533;&#65533;u&#65533;k&#65533;;A&#65533;~&#65533;&#65533;&#65533;&#65533;3&#65533;&#65533;|]&#65533;&#65533;U&#65533;v&#65533;&#65533;4&#65533;&#65533;;i,=i&#65533;&#65533;&#65533;/&#65533;Z&#65533;*A&#65533;&#65533;&#861;E]&#65533;2J&#65533;z&#65533;&#65533;O&#65533;^&#65533;<[&#65533;e$&#65533;|s&#65533;&#65533;4&#65533;&#65533;&&#65533;&#1037;x4[.hBz&#65533;&#65533;&#65533;&#65533;&#65533;&#65533;P&#65533;&#65533;&#65533;&#65533;PU,&#65533;&#65533;&#65533;"$&#65533;JF&#65533;&#65533;G&#65533;&#1687;&#65533;&#65533;&#65533;&#65533;d&#65533;&#65533;_AhR&#65533;MI&#65533;Sb&#65533;*1'O#&#65533;BN4.&#65533;&#65533;\&#65533;h&#65533;&#65533;n&#65533;&#65533;@&#65533;&#65533;&#65533;&#65533;Q&#65533;&#65533;&#65533;c,Fk&#65533;Z&#65533;x	&#1141;&#65533;N&#65533;&#65533;S]p&#65533;&#65533;&#65533;*1&#65533;&#65533;Eyt&#65533;I$&#65533;<&#65533;ZJb&#65533;&#65533;0*8&#65533;@&#1350;&#65533;mf&#65533;#&#65533;,@	&#65533;&#65533;4&#65533;B&#65533;It&#65533;&#65533;&#65533;#!&#65533;&#65533;`&#65533;&#65533; M&#65533;Az"&#65533;:&#65533;v
&#65533;B~&#65533;&#65533;<d&#65533;&#65533;IDl&#65533;&#65533;&#65533;&#65533;&#65533;p-&#65533;,a&#65533;&#65533;M&#65533;:&#1892; &#65533;&#65533;&#65533;?R&#65533;&#65533;&#65533;g&#1059;O/&#65533;&#65533;y&#65533;G^&#65533;&#65533;&#65533;&#65533;B&#65533;x\1&#65533;`&#1561;&&#65533;&#65533;&#65533;BE`e&#65533;f&#386;(Ct&#65533;&#65533; Ze&#65533;G&#65533;(E TT&#65533;`&#65533;&#65533;5&#65533;&#65533;u&#65533;&#65533;&#65533;&#65533;Q&#65533;c@P&#65533;G&#65533;0&#65533;&#65533;T&#65533;&#65533;&#65533;&#65533;(`&#65533; &#65533;&#65533;&#65533;d*&#65533;d&#65533; p&#65533;&#65533;D&#65533;&#65533;~rC%&#65533;&#65533;P&#65533;&#65533;UC+
BY&#1059;4&#65533;&#65533;1&#65533;r&#65533;&#65533;\&#65533;i)K[&#65533;"&#65533;9Y&#65533;r!&#65533;&#65533;	&#65533;&#65533;/&#65533;&#65533;US.&#65533;1oK"&#65533; &#65533;&#65533;6&#65533;&#13074;&#1222;&#65533;&#1949;d&#65533;&#65533;FA&#65533;E&#65533;F&#65533;&#65533;B,R&#65533;\&#65533;&#65533;&#65533;&#170;&#65533;z&#65533;A&#65533;&#65533;&#65533;
1&#65533;p&#1092; &#65533; q&#515;&#65533;II^&#65533;WM&#65533;&#65533;&#65533;&#65533;&#65533;&#65533;&#1410;0&#65533;Y:'l&#65533;&#65533;&#65533;8&#65533;*v&#65533;?&#65533;& &#65533;&#65533;Y&#65533;&#1100;&#65533;&#65533;e!&#65533;&#65533;4e&#65533;-&#65533;&#65533;&#65533;(&#65533;&#65533;J&#65533;K!&#65533;!&#65533;&#65533;&#65533;&#65533;&#65533;l7;&#65533;"&#65533;o&#65533;&#65533;&#65533; D&#65533;&#65533;-d{i&#65533;&#65533;IlA&#65533;&#65533;&#65533;&#65533;EU&#65533;Om&#65533; &#65533;[$4c9&#65533;hz&#65533;)&#65533;&#65533;*F&#65533;,&#65533;oE&#65533;M&#65533;&#49350;&#65533; -&#65533;&#65533;&#65533;J&#65533;i&#65533;&#65533;
2&#65533;WRp&#65533;KZ&#65533;&#1161;0L&#65533;&#65533;&#65533;&#1576;&#65533;Q&#65533;&#65533;v&#65533;YJ&#65533;Y&#65533;"&#65533;&#65533;&#65533;%&#65533;&#65533;.&#65533;'&#65533;&#65533;%(&#65533;i&#65533;&#65533;81S~&#65533;<  E&#65533;EF3:&#65533;	&#65533;z&#65533;
&#65533;5&#65533;,Uw&#65533;&#65533;@Y&#65533;U52&#65533;&#65533;&#65533;j%&#65533;&#65533;X&#65533;&#65533;*a	k]4l &#65533;&#65533;&#65533;&#495;&#65533;8R!KUT&#65533;&#65533;&&#65533;Z%&#65533;F	&#65533;&#65533;&#65533;&#65533;&#65533;(F&#65533;&#65533; x
q"&#65533;$*&#65533;e&#65533;J0&#65533;BaE(OJT,&#65533;&#65533;&#65533;{&#65533;'|m(~&#65533;&#65533;&#65533;@z&#65533;&#65533;oG&#65533; &#65533;&#65533;	S#&#65533;r&#65533;Q8	5&#776;R&#65533;&#65533;&#65533;&#65533;&#65533;W1&#65533;&#65533;&#65533;&#65533;&#65533;	G&#65533;&#65533; &#65533;&#65533;hY#}&#65533;&#65533;&#65533;&#65533;<R0&#65533;&#65533;`gn&#65533;4&#65533;{&#65533;&#65533;&#65533;&#65533;7}L&#65533;&#65533;D&#243;&#65533;I!&#65533;&#65533;a&#65533;&#65533;u&#65533;QL&#65533;&#65533;H&#65533;&#65533;&#65533;s=&#65533;hEE
z&#65533;&#65533;&#65533;>P&#65533;)&#65533;&#65533;&#65533;hY&#65533;&#65533;R&#1261;&#65533;t&#65533;K
.&#65533;&#65533;I&#65533;&#65533;O&#65533;3&#65533;C&#65533;E&#65533;&b&#65533;&#65533;WFD&#208;&#65533;2.P&#65533;d&#65533;')&#65533;Sb &#65533;&#65533;D &#65533;{]&#65533;&#65533;q&#65533;&#65533;&#65533;&#65533;4&#65533;(bP&#65533;`z&#65533;_&#65533;&#65533;
&#65533;'L&#65533;&#65533;&#65533;&#65533;&#65533;x&#65533;&#65533;&#65533;J&#65533;"&#65533;kx&#65533;B\&#65533;&#595;W&#65533;%X&#65533;&#65533;&#65533;a&#65533;V #&#65533;&#65533;(&#65533;&#65533;0&#65533;/d_&#65533;	&#65533;&#65533;R&#65533;&#65533;\&#65533;x &#65533;&#65533;&#65533;@&#65533;&#65533;J1&#65533;A&#65533;
&#65533;&#65533;\&#65533;`&#65533;&#65533;xS1&#65533;6&#65533;9&#65533;-\&#65533;&#65533;z&#65533;&#65533;Q&#65533;&#65533;&#65533;&#65533;&#666;Z&#65533;&#65533;9&#65533;^+&#65533;8&#65533;&#65533;&#65533;q&#65533;6&#65533;@&#65533;d&#1893;u&#65533;&#65533;n&#65533;&#65533;&#65533;1&#65533;&#65533;^\&#65533;F&#65533; &#65533;)Ja<(&#65533;&#1418;&#65533;b&#65533;?,&#65533;?&#65533;&#65533;2&#65533;&#65533;&#65533; gp&#65533;o.&#65533;&#65533;@1&#65533;&#65533;&#65533;&#65533;/&#65533;x&#65533;&#65533;&#660;&#65533;7&#65533;&#65533;&#65533;&#65533;&#65533;U!&#65533;&#65533;&#65533;Cp&#65533;&#65533;8&#65533;W|2&#65533;&#65533;c&#65533;&#65533;&#65533;Z&#65533;&#65533;Y&#65533; &#65533;&#65533;&#65533;&#65533;-H0&#65533;YU&#65533;&#65533;d&#65533;&#65533;&#698;ND&#65533;&#65533;G&#65533;&#65533;&#65533;a&#65533;&#65533;&#65533;z&&#65533;,t&#65533;&#65533;p&#65533;&#65533;k&#65533;GV&#65533;&#65533;&#65533;P &#65533;G1&#65533;&#65533;E&#65533;&#65533;b!kf&#65533;^&#65533;N_&#65533;A&#65533;&#65533;!T!&#1705; H&#65533; 0&#65533;&#65533;l&#65533;/CN&#65533; j&#7568;&#65533;&#65533;&#261;/&#65533;&#65533;&#65533; r#g&#65533;LB&#65533;&#65533;&#1454; &#416;bN&#65533; >&#65533;6b&#65533; &#65533;BV&#65533;.&#65533;&#65533;&#65533;&#65533;&#65533;B&#65533;iv&#65533;ep&#65533;&#65533;"&#65533;
b{&#65533;&#65533;OC&#65533;&#65533;&#65533;&#65533;r&#65533;(Rl!0&#65533;&#65533;>&#65533;*&#65533;
``L!&#65533;m,JJ-&#1284;zN&#65533;(&#65533;Z&#65533;&#65533;&#65533;t@ 0&#65533;&#65533;&#65533;&#65533;f&#65533;?&#65533;&#65533;&#65533;&&#65533;5&#65533;m	p`&#65533;&#65533;&#65533;&#65533;~&#65533;&#65533;
w&#65533;&#65533;AE
&#65533;t&#65533;BJ&#65533;B
b&#65533;e6bsA&#65533;n&#65533;x&#65533;&#65533;pTm(&#65533;!P&#65533;&#65533;&#65533;&#65533;&#65533;(L&#65533;&#65533;nmI&#65533;(n!&#65533;, &#65533;&#65533;Og.&#65533;r&#65533;&#65533;P!m&#65533;&#65533;&#65533;HntN\ &(&#65533;&#65533;&#65533;&#65533;>&#65533; &#65533;&#65533;^&#65533;&#65533; Bi&#65533;&#65533;&#65533;^&#65533;!&#65533;oX&#65533;&#65533;pl8Pp&#65533;D&#65533;&#65533;g!&#65533;aGA&#65533;&#65533;&#65533;I&#65533;jp&#65533;&#65533;&#1324;D&#65533;Z&#65533;&#65533;(-&#65533;JC)z&#65533;"N&#65533;&#65533;&#65533;&#65533;&#65533;&#65533;&#65533;&#65533;&#65533;A&#65533;=&#65533;&#65533;&#65533;*&#65533;&#65533;K`!L&#65533;+&#65533;&#65533;M&#65533;&#65533;&#65533;&#65533;&#65533;J&#169;&#65533;(5&#65533;T
&#65533;T&#65533;-?&&#65533;$&#65533;&#65533;jf&#65533;&#65533;(&#65533;&#65533;m&#65533;x/r*#	&#65533;&#65533;&#65533;&#65533;
4c&#65533;*&#65533;,^	
bRs!\&#65533;sT&#65533;G&#65533;&#65533;e&#65533;7	8^&#65533;t&#65533;n&#65533;$&#65533;hv&#65533;%@`&#65533;&#65533;)P&#65533;T&&#65533;&#65533;t&#65533;&#932;&#65533;&#65533;l&#65533;J m&#65533;BD&#65533; $&#65533;&#65533;&#65533;\A&#65533;b@[&#65533;f&#65533;&#65533;&#455;[&#65533;&#65533;&#65533;>&#65533;&#65533;/&#65533;%&#65533;#B&#65533;i&#65533;&#65533;&#65533;&#65533;P&#65533;&#65533;&#65533;x #p&#65533;*&#65533;("&#65533;&#65533;&#65533;&#65533;&#65533;&#65533;E3&#65533;&#65533;vd&#65533;&#65533;X&#65533;&#65533;'&#65533; &#65533;&#65533;&#65533;&#65533;6&#65533;<&#65533;&#65533;&#65533;aA&#65533;&#65533;((`(&#65533;&#65533;P&#65533;&#290;&#65533;P&#65533;&#65533;&#65533;&#65533;B+S&#65533;E'&#65533;&#65533;|&#65533;&#65533;&#65533;A|&#65533;k&#1185;&#1542;M&#65533;!-&#65533;-<K&#65533;T$&#65533;l&#65533;&#65533;&#65533;&<N&#65533;"j&#65533;R&#65533;&#65533;7N&#1922;&#65533;&#65533;&#65533;&#65533;&#65533;&#65533;A&#65533;&#899;&#65533;E'R&#65533; &#65533;&#65533;6z&#65533;&#65533;BS&#65533;&#65533;&#65533;&#65533;&#65533;&#65533;6&#65533;l&&#65533;&#65533;&#901;B&#65533;&#65533;&#65533;&#65533;&#65533;&#65533;/b&#65533;&#65533;@/
B&#65533;3@t!&#65533;j&#65533;&#65533;&#65533;:&#63344;,&#65533;0&#65533;&#65533;&#65533;|z&#65533;&#65533;&#65533;&#65533;&#65533;$^&#65533;
<s&#65533;&#65533;E(&#65533;&#65533;&#65533;&&#65533;&#65533;L&#65533;`@&#65533;&#65533;&#65533;jo&#65533;&#65533;<nME&#65533;	&#65533;&#65533;&#65533;&#65533;6&#65533; d&#65533;<&#65533;s"7~!&#65533;&#65533;N&#65533;&#65533;&#65533;&#65533;&#65533;"&#65533;&#65533;$\Aq&#65533;$&#65533;&#5730;&#65533; &#65533;
&#65533;&#65533;&#65533;&#65533;&#65533;&#65533;&#65533;&#65533;&#65533; &#65533;&#65533;&#65533;,&#65533;&#65533;Hp&#65533;(&#65533;F&#374;</&#65533;&#65533;=K&#65533;!&#65533;&#65533;&#65533;"?''9&#65533;&#65533;&#65533;N&#65533;q&#776;&#65533;&#65533;&#65533; 8&#65533; &#65533;AN&#65533;F&#65533;&#65533;&#65533;&#65533;&#65533;g&#65533;&#65533;&#65533;&#65533;d&#65533;R!&#65533;&#65533; &#65533;&#65533;4L&#65533;&#65533;tr&#65533;4$&#65533;6&#65533;&#65533;j>&#65533;Q&#65533;ADO#b&#65533;&#65533;&#65533;&#65533;r2G!&#65533;&#65533; &#65533;&#65533;G&#65533;&#65533;!1nL&#65533;\&#65533;'Q&#65533;u&#65533;&#65533;=&#65533;c@A0&#65533;&#65533;
&#65533;]&#65533;&#65533;5RB^3T#/"&#65533;&#65533;&#1708;&#65533;&#65533;R&#65533;Bo&#65533;5&#65533;&#65533;b`&#65533;&#65533;0
&#65533;&#65533;z&#65533;P&#65533;&#65533;&#674;&#65533;&#65533;&#65533;a@k&#65533;&#1807;&#65533;&#65533;&&#65533;eTN&#65533;_wQ&#65533;RAE&#65533;+&#65533;&#65533;&#65533;&#65533;&#65533;&#65533;o&#65533;aj&#65533;&#65533;j!&#65533;&#65533;mfU&#65533;i&#65533;m!&#65533;g&#65533;&#65533;&#65533;&#65533;&#65533;&#65533;vvA&#65533;S8&#65533;&#1190;&#1680;&#65533;M$&#65533;z&#65533;&#65533;&#65533;F&#65533;&#65533;>&#65533;0&#65533;nG&#65533;'%mO&#65533;&#65533;'&#65533;&#65533;b&#648;&#65533;Qr8
B&#65533;&#65533;&#65533;<"&#65533;i&!p#&#65533;!&#65533;Mcs&#65533;&#65533;`&#65533;&#65533;7&#65533;&#65533;,`L&#65533;BA`&#65533;"U<&#65533;8&#65533;cS&#65533;<&#65533;&#65533;&#8574;S.c&#65533;.q&#65533;\&#65533;(&#65533;&#65533;>&#65533;,^@an&#65533;0&#65533;&#65533;]&#65533;&#65533;]u&#65533;(|&#65533;&#748;*E!&#65533;B&#65533;6&#65533;\&#65533;s/&#65533;&#65533;8&#65533;&#65533;m&#65533;&#65533;&#65533;&#65533;&#65533;&#65533;&#65533;&#65533;(&#65533;&#65533;z&#65533;&#65533;&#65533;&#65533;(>&#65533;&#65533;&#65533;J.&#65533;&#65533;&#65533;`-&#65533;&#65533;&#65533;&#65533;&#65533;&#65533;&#65533;f)&#65533;&#65533;@&#65533;h&#65533;$&#65533;3GW&#65533;]&#65533;,|
&#65533;&#65533;&#65533;^@&#65533;S:@!m&#65533;!a/R&#65533;|&#65533;M"KM&#65533;&#65533;&#65533;&#65533;&#1784;Q&#65533;>&#65533;&#65533;=kC$#&#65533;<&#65533;39^&#65533;>7&#65533;&#65533; 'r&#65533;&#65533;1	&gr&#65533;AN&#65533;&&#65533;&#65533;&#65533;L*&a&#65533;N&#65533;R&#65533;&#65533;)e&#287;&#1152;a&#65533;?v&#65533;&#65533;&#1575;o"nw`,&#65533;6&#65533;aT&#65533;F&#65533;~&#65533;g&#65533;p!zvcuh!*&#65533;x&#65533;&#65533;,&#65533;&#65533;uN&#687;[&#65533;&#65533;&#65533;&#65533;|&#65533;G<&#65533;e&#65533;&#65533;!T^&#10122;rKE&#65533;Bn&#65533;HI(aQX@6z&#65533;/Hs&#65533;&#65533;&#65533;akc&#65533;
&#65533;}{&#65533;\"y&#65533;&#65533;x&#65533;AbOB&#65533;f0&#65533;&#1824;&#4775; &#1460; l&#65533;J&#65533;&#65533;&#65533;(&#65533;+Qa&#65533;N!}O&#65533;5&#65533;&#65533;&#65533;&#65533;+&#65533;7l&#65533;&#1312;&#65533;:
&#65533;&#65533;`&#65533;s	n&#65533;&#65533;BU&#65533;&#65533;&#65533;AMr.&#65533;n&#65533;H&#65533;0&&#65533;P&#65533;6%&#65533;B>q&#65533;&#1637;7&#65533;H&#65533;`$a&#65533;a&#65533;58	&#65533;A&#65533;&#65533;&#65533;&#65533;&#65533;&#65533;&#65533;`&#65533;&#65533;&#65533;\&#65533;$2a&#65533;6e?&#65533;a@&#65533;&#65533;:	&#65533;leXM&#65533; 4@sEV&#65533;!*&#65533;&#65533;&#65533;&#65533;&#65533;&#65533;g&#65533;&#65533;&#65533;a&#6076;&#65533;&#65533;S&#65533;jG&#65533;&#65533;&#45409;&#65533;&#65533;&#65533;$}&#65533;La&#65533;&#1478;l&#65533;N&#65533;^&#65533;(&#65533;3@z&#65533;'Rl&#65533;e&#65533;!&#65533;b&#65533;&#65533;,&#1030;&#65533;&#65533;&#65533;_
b
&#65533;v&#65533;&#65533;&#65533;!(@bo:c?&#65533;(\N%\'7H&#65533;kp&#65533;r&#65533;&#65533;.GU&#65533;&#65533;H&#65533;s)Ar"&#65533;&#65533;&#1356;&#65533;&#65533;&#65533;l&#65533;&#65533;h P{&#65533;&#65533;&#65533;&#65533;5&#65533;&#65533;f&#65533;&#65533;-pY.s&#65533;<'u&#65533;&#65533;%&#65533;&#65533;&#65533;PF2W&#65533;&#65533;/&#65533;&#65533;^&#1901;lc&#65533;B6`2&#65533;&#65533;&#65533;4&#65533;m	&#65533;m&#65533;&#65533;2&#65533;d&#65533;n&#65533;&#65533;>&#65533;3&#65533;&#65533;&#65533;&#65533;V!b&#65533;&#65533;&#65533;_8&#65533;Xy&#65533;7b$1^&#65533;&#65533;&#65533;k&#65533;s&#65533;&#65533;X&#65533;&#65533;&#65533;Z&#65533;&#65533;&#65533;&#65533;&#65533;e&#65533;X&#65533;Gz&#65533;#&#1025;&#65533;&#65533;&#65533;&#1668;t\&#26122;&#65533;&#65533;?&#65533;>&#519;&#65533;&#65533;X!&#65533;&#65533;&#65533;O&#65533;&#65533;&#65533;a
BC.:&#65533;!&#65533;&#65533;&#65533;:Fq&#65533;*}&#65533;&#65533;d&#65533;_gyQ&#6415;&#65533; &#65533;&#65533;(0&#65533;Z&#65533;
&#65533;&#65533;&#65533;&#65533;0&#65533;1 W(AtVm@&#65533;&#65533;&#65533;\G&#65533;&#65533;%TGE&#65533;&#65533;&#65533;&#65533;[&#65533;8&#467;i.5&#65533;%&#65533;ta&#65533;{a~&#65533;a:&#65533;h`!#\:&#65533;&#65533;h&#65533;&#65533; &#65533;&#65533;&#65533;`&#65533;o&#65533;BA,&#65533;&#65533;%+#&#65533;&#65533;cxk&#65533;=&#65533;&#233;i&#65533;"gq&#65533;y\&#65533;&#65533;&#65533;	$A&#65533;a,&#65533;&#65533;'&#65533;m&#65533;8 	&#65533;&#65533;B&#65533;&#65533;n	&#65533;>&#65533;&#65533;&#65533;eg>f&#65533;a&#65533;q&#65533;&#65533;`&#65533;pXFz#&#65533;&#65533;&#65533;&#65533;&#65533;KcTj&#65533;,"&#65533;"AG&#65533;&#65533;&#65533;I}&#65533;&#65533;>V(&#65533;8y&#65533;DbGjp#&#65533;4&#65533;(5N&#65533;&#65533;!a &#65533;0&#65533;&#65533;&#65533;PG&#65533;ez*&#65533;!&#65533;#&#65533;&AiJ!
&#65533;p!&#65533;0&&#65533;&#65533;&#65533;&#65533;TK&#65533;&#65533;&#65533;&#65533;,y&#65533;&#1644;&#65533;,j&#65533;&#65533;&#65533;@!&#539;&#65533;&#65533;0&#65533;&#65533;yQ&#65533;5v+&#65533;.&#65533;&#65533;&#65533;8"&#65533;&#65533;,e~&#65533;&#65533;&#65533;&#65533;&#65533;&#65533;O&#65533;~&#65533;&#65533;
&#65533;{&#65533;N
"l&#640;Pi&#65533;&#65533;&#65533;h&#65533;&#65533;)&#65533;&#65533;&#65533;&#65533;&#65533;!;&#65533;Z@&#65533;&#65533;&#1714;&#65533;mB&#65533;&#65533;LR)&#1398;&#65533;&#65533;#[Oa&#65533;6*&#1613;AX&#65533;(g&#65533;&#65533;e&#65533;r&#65533;&#65533;,&#65533;&#1989;&#65533;&#65533;&#65533;&#65533;U&#65533;&#65533;&#65533;&#65533;&#65533;)&#65533;&#65533;$`F&#65533;&#65533;t&#65533;&#65533;`g&#65533;;&#65533;n&#65533;e&#65533;&#65533;&#65533;&#65533;R@&#65533;R&#65533;&#65533;nRP&z&#65533;&#65533;&#65533;&#65533;&#65533;&#65533;&#65533;&#65533;&#65533;cx"&#65533;UDb&#65533; &#65533; @[&#65533;&#65533;&#65533;&#65533;&#65533;!t=t"7&#65533;
&#65533;&#65533;&#1803;s!&#65533;9&#65533;&#65533;|&#65533;&#65533;&#65533;&#819;&#65533;bS&#65533;N\j&#65533;&#65533;
&#65533;I&#65533;&#65533;\5&#65533;&#1722;&#65533;M&#802;&#65533;&#65533;3&#52550;&#65533;;AkT&#65533;\&#65533;&#65533;~&#65533;&#65533;&#65533;&#65533;<&#65533;uD&#65533;&#65533;&#65533;&#65533;% 9|p`&#65533;&#65533;@@&#65533;&#65533;&#65533;J&#65533;&#65533;D>|&#65533;&#65533;O&#65533;&#65533;:&#65533; &#65533;&#65533;&#65533;&#65533;&#65533;&#65533;&#65533;&#65533;&#65533;	&#65533;:&#65533;3&#65533;6&#65533;&#65533;Q&#65533;&#65533;&#65533;mH&#2002;&#65533;i&#65533;&#65533;oJO&#65533;&#65533;k&#65533;&#65533;1&#65533;=&#65533;z&#65533;]`I&#2023;&#65533;&#65533;-!&#65533;98&#65533;a&#65533;&#65533;&#65533;&#65533;&#65533; u4!&#65533;&#65533;&#65533;&#65533;&#65533;&#65533;&#654;&#65533;&#65533;_&#65533;$@8CA&#65533;*&#65533;b&#65533;Y&#65533;&#65533;_&#65533;(&#65533;PcO&#65533;&#65533;BUDC&#530;dm&#65533;&#65533;&#65533;&#65533;&#65533;&#65533;J@&#65533;&#65533;&#65533;<&#65533;&#65533;&#65533;Y};8Fn&#65533;~S< n&#65533;H&#65533; &#65533;&#65533;&#65533;&#65533;&#18592;&#193;&#65533;.&#65533;&#65533;&#65533;&#65533;&#65533;&#65533;y&#65533;&#65533;&#65533;&#65533;B&#65533;&#65533;&#65533;&#65533;&#65533;p&#20433;U&#136;&#65533;&#1513;&#65533;f&#65533;&#65533;4{H&#65533;&#65533;&#65533;&#65533;&#65533;&#65533;&#65533;C&#65533;D&#65533;g&#65533; ?K&#65533;&#65533;&#65533;&#65533;?'&#65533;&#65533;&#65533;&#65533;&#65533;b&#65533;&#65533;&#65533;&#65533;&#65533;?&#39537;&#65533;&#385;&#65533;&#65533;&#65533;(&#65533;X&#65533;,&#65533;q"G&#65533;%&#65533;&#65533;&#65533;j&#65533;JT&#1278;}!&#65533;&#65533;&#65533;&#65533;'[&#65533;Q&#65533;&#65533;p&#65533;N#?&#65533;5&#1478;7&#65533;&#65533;&#65533;o	&#65533;8&#65533;&#65533;f&#65533;4&#65533;8&#65533;H&#65533;&#65533;5&#65533;I&#65533;(P&#65533;O&#65533;&#65533;k&#65533;j40&#65533;@4&#65533;j&#65533;&#65533;)n&#1804;&#65533;&#65533;&&#65533;&#65533;1$6&#65533;&#65533;/&#65533;&#65533;&#65533;\&#65533;N0;&#65533;
fLuP&#65533;?&#65533;&#65533;J&#65533;ZD&#65533;w&#65533;!&#65533;S&#65533;&#65533;D&#65533;&#65533;&#65533;&#65533;QY&#65533;&#65533;&#65533;&#65533; Id T&#65533;&#65533;&#65533;t&#65533;?&#65533;x	1Er&#65533;@&#65533;P&#65533;&#65533;&#65533;@8&#65533;&#65533;&#65533;']P&#65533;7fD&#65533;
w&#65533;&#1398;&#65533;Ch0&#65533;&#65533;&#65533;&#65533;&#65533;51&#65533;&#65533;?:z&#65533;&#65533;F>&#65533;&#65533;.&#65533;&#65533;&#65533;R+*&#65533;A-&#65533;&#65533;3=&#65533;&#65533;S&#65533;&#65533;QO5>0N7&#65533;%AF!E|&#65533;CS
&#21643;-=P&#65533;b&#65533;`&#65533;9P48@6&#65533;F1&#65533;&#65533;UY`&#65533;?&#65533;# &#65533;D
&#65533;&#65533;#
*%Pj)*&#65533;&#65533;WB)&#65533;F&#65533;0Y&#65533;E5&#65533;$&#65533;&#65533;4I&#65533;.&#65533;&#65533;&#65533;	&#65533;,&#65533;&#65533;gK&#65533;&#65533;&#65533;$&#65533;@b&#65533;?(&#65533;&#65533;k&#65533;&#65533;&#65533;&#65533;@&#65533;&#65533;6&#65533;&#65533;&#65533;#CmZ&#65533;2&#65533;,!&#65533;p&#65533;&#65533;&#65533;&&#65533;&#65533;&#65533;&#65533;'&#65533;&#65533;M<&#1911;&#65533;C&#65533;&#65533;Xb&#65533;,&#65533;@b&#65533;*&#65533;
&#65533;&#65533;&#65533;&#65533;A&#65533;&#65533;&#65533;C&#65533;&#65533;W&#65533;	uM@R&#65533;@&#65533;&#65533;J
.&#65533;8P&#65533;&#65533;0&#65533;?&#65533;d&#65533;&#65533;&#65533;$&#65533;&#65533;]"!1T&#65533;&#65533;1I#&#65533;&#867;&#65533;@&#65533;Z&#65533;CE&#65533;&#65533;Ch&#65533;A|]&#65533;3&#65533;&#65533;LF&#65533;&#65533;&#65533;&#1170;m&#65533;O/&#65533;&#65533;K(E&#65533;&#65533;?g&#65533;qF4&#65533;&#65533;]tU&#65533;$BCU_$&#65533;&#65533;&#65533;@-&#65533;&#65533;&#65533;#&#65533;&#65533;&#65533;-&#65533;&#65533;&#65533;&#65533;Y&#65533;&#65533;&#65533;X&#65533;&#65533; h&#65533;`&#65533;&#65533;'Ye&#65533;AOZ8&#65533;Y`&#65533;&#65533;>p&#65533;&#65533;&#65533;	\&#65533;%~uT&#65533;&#65533;?N&#65533;&#65533;&#65533;&#65533;B'$&#408;&#65533;&#65533;&#65533;&#65533;&#65533;&#65533;Qe&#65533;O.&#65533;&#65533;3&#65533;K0 &#65533;&#65533;&#65533;&#65533;&#1611;&#65533;H&#65533;i&#65533;&#65533;`&#623;&#242;&#65533;&#65533;j0&#65533;&#65533;&#65533;&#65533;a&#65533;&#65533;@58b&#65533;&#65533;&#1596;&#65533;o&#65533;L&#65533;[p&#65533;&#65533;&#65533;>$&#65533; &#65533;&#65533;/\&#65533;P&#65533;&#65533;l&#65533;&#65533;~*&#65533;&#65533;&#65533;&#65533;rC-N&#65533;&#65533;O&#65533;8u&#65533;SA&#65533;&#65533;&#65533;&#65533;?&#65533;t&#65533;@&#65533;D&#65533;&#65533;C&#65533;&#65533;&#65533;&#65533;8&#65533;&#65533;p!m&#65533;&#65533;d&#65533;&#65533;B&#65533;&#65533;&#65533;&#65533;&#65533;&#65533;8.&#65533;&#65533;Pm&&#65533;&#65533;&#65533;h&#65533;?&#65533;d&#65533;"&#65533;RI&#65533;&#65533;&#65533;&#65533;&#65533;%&#65533;F&#65533;&#65533;&#65533;&#65533;&#65533;&#65533;&#65533;&#65533;&#65533;!&#65533;l&#65533;&#65533;_d&#65533;&#65533;H&#65533;&#65533;Ey&#65533;&#65533;Q
op&#65533;,q&#8864;&#65533;V&#65533;&#65533;&#65533;+W,@&#2044;&#65533;z&#65533;m&#65533;]&#65533;&#65533;&#65533;&#65533;&#257;&#65533;T&#65533; &#65533;\Q&#65533;&#65533;&#65533;&#65533;&#65533;#+59&#65533;q&#65533;0&#65533;cC*F&#65533;\AU6&#65533;&#65533;.$1`fd&#65533;"&#65533;af	Kp$&#65533;+K &#65533;w&#65533;y&#65533;&#880;1&#65533;M&#65533;f&#65533;&#65533;E&#65533;&#65533;&#65533;$A&#65533;&#65533;&#65533;&#65533;&#65533;&#65533;E&#65533;y,&#65533;#&#65533;L+[&#65533;C&#65533;e&#65533;9&#65533;i&#65533;
&#65533;"&#65533;u&#65533;&#65533;!&#65533;1&#65533;&#65533;"&#65533;&#65533;|&#65533;&#65533;&#65533;&#65533;&#65533;>&#65533;&#65533;&#65533;s&#65533;&#65533;&#65533;&#65533;&#65533;&#65533;z	&#65533;&#546;  &#65533;&#65533;&#65533;p&#65533;&#65533;H&#65533;&#65533;&#65533; &#65533;&#65533;&#65533;D`_b&#65533;}f"&#65533;h(#&#65533;{&#65533;&#65533;&#65533;&#65533;&#65533;&#65533;`P@)(&#65533;R&#65533;#&#65533;82'&#65533;&#65533;q&#65533;&#65533;&#65533;8!Ph"&#65533;CDq&#65533;&#65533;<P&#65533;)&#65533;(!Az&#65533;&#65533;&#65533;&#65533;*&#65533;"W&#65533;E&#65533;&#65533;8&#65533;&#65533;Y&#65533;7&#65533;&#65533;&#65533;&#65533;(\(&#65533;&#65533;&#65533;&#65533;@2`&#65533;-J&#65533;#&#65533;i&#65533;r?&#65533;&#65533;&#65533;&#65533;6&#65533;&#228;&#65533;s&#65533;H&#65533;&#65533;X&#65533;*&#65533;d&#65533;9UAB&#65533;D"3&#65533;r&#65533;b.#+e&#65533;4&#65533;@1&#65533;&#65533;&#65533;&#65533;&#65533;&#65533;^&#65533;
&#65533;5&#65533;&#65533;&#65533;
&#65533;&#65533;$&#65533;&#65533;&#65533;&#65533;	Z&#65533; d&#65533;&#65533;&#65533;&#65533;&#65533;&#65533;&#65533;U&#65533;)&#65533;d&#65533;@z&#512;&#65533;h &#65533;ih7&#65533;&#65533;&#1188;&#65533;&#65533;&#65533;&#65533;J"&#65533;&#65533;v&#1722;&M&#65533;9&#65533;A"&#65533;&#65533;&#65533;)r{&#65533;K0c&#65533;-NbQ[l2WX
&#131;&#65533;&#249;A&#1623;B5&#65533;&#65533;1&#65533;r-s&#65533;%!U&#65533;(X&#65533;&#65533;W5\&#802;|&#65533;;UHg&#65533;&#65533;&#65533;&#65533;!&#65533;&#65533;0M7C&#65533;&#65533;&#65533;<&#65533;C&#65533;Q&#65533;j[ &#65533;"v&#65533;8&#65533;&#65533;oW&#65533;"fJ&#65533;&#65533;+~&#65533;+&#65533;P `@&#65533;~&#65533;&#65533;L	WX&#65533;&#65533;	D&#65533;&#65533;	 &#65533;n&#65533;&#65533;&#65533;&#65533;V\&#65533;7n
&#65533;xc&#65533;&#1273;P&#65533;1j+&#65533;Z&#65533;B
R&#65533;&#65533;&#65533;g&#65533;&#65533;&#65533;vFv&#65533;ZFcI_&#65533;`w&#65533;y&#65533;&#65533;&#65533;&#65533;&#65533;&#65533;&#65533;:&Vc<&#65533;&&#65533;@%&#65533;`&#65533;&#65533;&#65533;~"&#65533;&#65533;CriKl&#65533;&#65533;&#890;&#65533;&#65533;&#65533;&#1180;&#65533;v&#65533;!&#65533;@-A$[?&#65533;d;,&#65533;&#65533;Gh&#65533;&#65533;&&#65533;!&#65533;@&#65533;-&#65533;&#65533;Bc&#65533;&#65533;&#65533;9&#65533;X&#65533;&#65533;Gt(1&#65533;&8&#16513;&#65533;&#65533;&#65533;&#65533;&#65533;&#65533;&#65533;&#570;":&#65533;(!&#65533;&#65533;n8&#1985;|f3.X&#65533;&#65533;k&#65533;E&#65533;&#65533;9.@CspX&#65533;&#65533;tkj.H&#65533;pC<&#65533;&#65533;H5&#65533;P&#65533;&#65533;EK&#65533;&#65533;D1&#65533;&#65533;&#65533;&#65533;&#65533;&#65533;O&#65533;6&#65533;&#65533;Dx&#65533;6&#65533;@P)&#65533;&#65533;&#65533;&#65533;&#65533;@(&#65533;K&#65533;uG1l&#65533;&#65533;&#65533;8)sTO5&#65533;&#65533;"&T&#65533;&#241;B&#65533;:V9&#65533;ck<s&#65533;&#65533;n&#65533;&#65533;,)&#65533;&#65533;u &#65533;&#65533;&#65533;&#65533;S&#65533;W&#65533;&#65533;By&#65533;`3%&#65533;&#65533;$&#65533;#&#65533;&#65533;/l&#65533;y&#65533;8&#65533;&#65533;&#65533;&#65533;&#65533;!)I3&#65533;&#863;&#65533;KH&#65533;7&#65533;ah?S?&#65533;O&#65533;&#65533;M&#65533; &#65533;&#65533;&#65533;dUt&#65533;&#65533;:!|&#65533;&n8&#315;&#65533;H&#65533;&#65533;&#65533;&#65533;&#65533;&#65533;Q&#65533;&#65533;{mk&#65533;&#65533;&#65533;U+-s&#65533;\&#65533;&#65533;&#65533;&#65533;c&#65533;h"&#65533;&#65533;q&#1102;&#65533;&#65533;&#65533;&#65533;&#65533;&#65533;&#65533;(W&#65533;&#65533;&#65533;&#65533;t-&#65533;S&#65533;&#65533;&#65533;u&#65533;&#65533;B&#65533;&#65533;M&#65533;B&#1269;A&#65533;&&#65533;8&#65533;(F&#65533;8&#65533;8&#65533;&#65533;&#65533;&#65533;I&#65533;&#65533;&#65533;S&#65533;&#65533;|&#65533;&#65533;h&#65533;1A C&#65533;B.&#65533; &#65533;$&#65533;c0&#65533;.a &#65533;?b&#65533;uW&#65533;BA&#65533;&#65533;&#65533;&#65533;&#65533;&#658;&#65533;&#65533;&#65533;L&#65533;&&#535;&#65533;1&#65533;Z&#65533;&#65533;y&#65533;e	e&#65533;&#65533;&#65533;{&#65533;&#65533;	&#65533;$&#65533;&#65533;&#65533;K5&#65533;	&#65533;_Qt&#65533;DNg5,&#65533;Q"&#65533;?&#1748;&#65533;&#65533;&#65533;v&#65533;e&#65533;5Eti&#65533;&#65533;&#65533;&#65533;&#65533; &#65533;&#65533;f7&#2037;C&#65533;&#65533;&#65533;2&#65533;&#65533;&#65533;5!&#65533;2&#65533;v&#65533;&#65533;U&#65533;fkhp&#65533;&#65533;&#65533;xL&#65533;&#65533;J7&#65533;=tVXG0HB[b_&#65533;&#65533;&#65533;[&#65533;R&#65533;&#65533;E&#65533;y&#65533;?&#65533;~&#65533;&#65533;?&#65533;^T|&#65533;E`7|#T&#65533;p(&#1232;8&#65533;&#65533;&#65533;B&{&#65533;&#65533;)&#65533;pQ{&#65533;WJ&#65533;)Acec
1&#65533;&#65533;&#65533;G8&#65533;&#65533;&#65533;'&#65533;:9I&#65533;5	&#65533;(Pe&#65533; W&#1991;&#65533;&#65533;+s%W&#65533;u&#65533;px&#65533;e&#65533;X&#65533;X&#65533;!X&#65533;`X=&#65533;&#65533;&#65533;&#65533;&#65533;Pf&#65533;1&#65533;&#65533;SY&#65533;&#65533;k&#65533;&#65533;w&#65533;&#65533;t&#65533;&#65533;PN&#65533;&#65533;-7&#65533;M8&#65533;q"[8&#65533;&#65533;V&#65533;&#65533;&#65533;&#65533;&#65533;&#65533;`i&#65533;Gt ?&#65533;N!wJ&#65533;\&#65533;4&#65533;&#65533;Q&#65533;&#65533;&#65533;&#65533;vYkrV&#65533;w&#65533;C"Dk&#65533;&#65533;H&#65533;8&#65533;t@&#65533;7&#65533;!&#65533;0&#65533;FS~'&#65533;7&#65533;wC&#65533;	*&#65533;Z&#65533;&#65533;`k&#65533;`&#65533;wa&#65533;@WDE&#65533;Bd0	KlS{&#65533;BQ&#65533;Q&#65533;&#65533;&#65533;&#65533;f&#65533;-:&#65533;&#65533;j#:
':&#65533;f>&#775;&#65533;#&#65533;@
&#65533;&#65533;&#65533;&#65533;&#65533;&#65533;&#65533;&#65533;W&#65533;CWt&#65533;;&#65533;xI&#65533;&#65533;&#65533;PeT&#65533;	(&#65533;}&#65533;&#65533;'w<&#1098;:00&#65533;	&#979;	&#65533;g&#65533;Bs&#65533;TCn&#65533;&#65533;&#65533;&#65533;&#65533;8&#65533;,&#65533;Ga?&#65533;&#65533;K&#65533;&#65533;&#65533;Q&#65533;&#1495;E&#65533;Z&#65533;&#13765;&#65533;?}Y5&#65533;&#65533;P#&#65533;&#65533;&#65533;&#65533;	&#65533;p[^G#&#65533;&#65533;&#65533;vP&#65533;f&#65533;DG&#65533;5g@&#65533;UZ&#801;w&#817;&#65533;5&#65533;&#65533;&#65533;C"t&#65533;&#2020;&#65533;8q&#65533; &#65533;&#65533;CQ&#65533;&#65533;Sb!(^TS&#65533;aX4z&#65533;S8%a8ezra&#65533;&#65533;S&#65533;&#65533;z&#65533;papQO&#65533;2`&#1095;T&#65533;7{/&#65533;1&#65533;U&#65533;&#65533;pU&#65533;&#65533;ph9&#65533;&#65533;P&#65533; &#65533;h&#65533;&#65533;&#606;&#65533;&#65533;&#65533;T&#65533;&#65533;&#65533; 0	&#65533;&#65533;o%WT&#65533;}R&#65533;+Wt&#65533;&#65533; 	t&#65533;	U<&'e&#65533;(J&#65533;W&#65533;&#1664;&#65533; &#65533;0&#1174;&#65533;&#65533;&#65533;DH&#65533;XUl&#65533;(&#65533;=X
&#65533;x&#65533;&#65533;u&#65533;&#65533;Z&#65533;&#65533;%]2s@&#65533;]U#t&#65533;C&#65533;>&#65533;l&#65533;&#65533;&#65533;Y&#65533;&#65533;i"&#65533;#&#65533;`
;&#65533;&#65533;&#65533;&#65533;R&#65533;P]8q&#65533;&#610534;&#65533;k&#65533;&#65533;&#65533;fZ&#65533;H&#65533;(_)&#65533;&#65533;H&#65533;Q&#65533;&#65533;~&#65533;dmA&#65533;%&#65533;&#65533;
6EW$8&#65533;S&#65533;&#65533;77%X&#65533;z&#65533;ndQEF'yS(qAo&#65533;&#65533;p]&#65533;&#65533;\&#65533;lC{+y&#65533;&#65533;
&#65533;&#65533;{&#65533;Q&#65533;&#65533;94I&#65533;&&#65533;&#65533;&#65533;&#65533;&#65533;J=&#65533;p&#41311;&#65533;&#65533;&#65533;&#65533;1@*ouW(0&#65533;&#65533;U	p&#65533;+r%&#65533;&#65533;0&#65533;&#65533;&#65533;&#1056;[v[&#65533;e&#65533;&#65533;+`&#65533;&#65533;p	&#65533;&#65533;	&#65533;&`"6&#65533;&#65533;&#65533;&#65533;.n@&#65533;&#65533;&#65533;H_&#65533;&#65533;Y4&#65533;
0&#65533;N&#65533;?&#65533;&#65533;&#65533;g&#65533;3h&#65533;~w7&#65533;u&#65533;&#65533;&#65533;fU&#65533;@5A&#65533;J&#65533;XUzA4aC&#65533;&#65533;d&#65533;7&#65533;\&#65533;_z&#65533;&#65533;U&#65533;&#65533;K&#65533;!lZ&#65533;D@7&#65533;@`&#65533;&#65533;		&#65533;ga&#65533;&#65533;STSQ|B't2z&#65533;z&#65533;`&#65533;l&#65533;ne&#65533;&#65533;<e9&#65533;w&#65533;@/&#65533;%)+\0&#65533;&#65533;&#5703;@{&#65533;&#65533;a&#65533;&#65533;&#65533;:&#65533;&#65533;!:5I&#65533;Afhu&#65533;&#65533;&#65533;&#65533;\ &#65533;2&#65533;XyIT&#65533;;&#65533; &#65533;R&#65533;d&#65533;r&#65533;@&#65533;&#65533;&#1579;&#65533;&#65533;&7e&#65533;&#65533;(
&#65533;&#65533;"&#65533;-&#65533;&#65533;&#65533;&#65533;&#65533;&#65533;&#65533;C&#65533;&#1347;&#65533;&#65533;&#65533;gg&#65533;&#65533;b1/&#65533;5&#65533;&#44695;&#65533;&#1600;NQ&#65533;&#65533;&#65533;&#65533;&#65533;c&#65533;W55"&#65533;"&#65533;q&#65533;k&#65533;&#65533;O&#65533;)<b&#65533;&#1060;&#65533;&#65533;h&#65533;VJi&#65533;&#65533;
Z(
l&#1136;&#65533;;&#65533;aZ&#65533;%&#65533;&#65533;&#65533;&#65533;IK&#65533;&#1376;O&#65533;	&#1284;&#65533;&#65533;p2y2]&#65533;y&#65533;y&#65533;`&#65533;yz&#65533;&#65533;&#65533;&#65533;C&#65533;t"(yb&#65533;Y&#65533;&#65533;&#65533;&#65533; 8&#65533;&#65533;"}f&#65533;
&#65533;&#65533;&#65533;&#65533;&#65533;&#65533;&#65533;&#1671;M&#65533;9&#65533;&#65533;UA&#65533;
&#65533;G6y&&#65533;&#65533;20
&Y3#&#65533;\&#65533;&#65533;: &#65533;;&#65533;Z&#65533;&#65533;<NvW&#65533;&#65533;&#65533;(&#65533;x5sr#|&#65533;&#65533;}&#65533;&#65533;}&#65533;X&#65533;<>d&#65533;&#65533;&#65533;&#65533;&#65533;&#65533;&#65533;&#65533;&#65533;&#65533;&#65533;&#219;s&#65533;&#65533;&#65533;&#7145;2
&#65533;z&#65533;&#65533;= &#65533;$Rw&#65533;&#65533;&#65533;&#65533;$R&#65533;K&#65533;&#65533;8CL%X&#65533;&#65533;&#65533;&#65533;H&#800;"&#65533;&#65533;(&#65533;]&#65533;kO<`%&#65533;&#65533;<dw2&#65533;54&#451;&#65533;z&#65533;?7&&#65533;&#65533;@~(x(v&#65533;n&#65533;&#65533;&#65533;_!n4&#65533;&#65533;rZDzA&#65533;u&#65533;ElQ&#969;	&#65533;&#65533;	&#65533;	&#65533;#b&#65533;X
&#65533;93D&#65533;&#65533;&#65533;9&#65533;Q&#65533;&#65533;&#65533;&#65533; &#65533;&#65533;1&#65533;&#65533;&#65533;&#65533;&#65533;&#65533;&#65533;&#65533;i&#65533;G&#65533;&#65533;ZE%&#65533;R}&#65533; 2&#65533;,&#65533;&#65533;&#65533;&#65533;*&#65533;W.,r&#65533;&#65533;q&#65533;&#65533;Ni	N&#65533;&#65533;&#65533;&#65533;&#65533;WrU&#65533;s&#65533;}&#65533;&#65533;&#65533;&#65533;&#65533;&#65533;&#1568;Xb&#65533;&#65533;&#65533;&#65533;&#65533;->&#65533;&#65533;{G&#65533;8g&#65533;&#65533;&#1058;&#65533;&#642;#&#65533;s?&#65533;|i&#65533;&#65533;&#65533;
&#65533;Y~90&#65533;@x&#65533;&#65533;A&#65533;&#65533;	&#65533;m&#65533;&#65533;]<&#65533;&#65533;&#65533;9R&#65533;`/&#65533;&#65533;%w;&#65533;&#65533;e&#65533;h&#65533;&#65533;&#65533;&#65533;E&#65533;&#65533;L&#65533;4sg&#65533;&#65533;&#65533;a3&#65533;&#65533;/&#65533;@!&#65533;0k&#65533;@A#&#65533;R&#65533;&#1435;gq&#65533;.&#65533;7qa&#65533;&#1733;&#65533;Kab&#65533;aE@&#65533;&#65533;z&#65533;}&#65533;&#65533;:'&#65533;&#65533;&#65533;2	&#45439;&#65533;&#65533;xx&#1961;&#65533;&#65533;qM[Q3&#65533;&#65533;p.&#65533;&#755;L&#65533;&#65533;~4}Bi&#65533;&#65533;GE>&i&#65533;&#65533;&#65533;&#65533;&#65533;W&#65533;r+&#65533;+&#65533;XereI&#65533;&#1846;D&#65533;&#65533;&#65533;&#65533;&#65533;&#65533;&#180;&#65533;&#65533;&#65533;J&#602;I&#65533;#&#265;9&#65533;&#65533; &#65533;&#65533;&#65533;&#65533;&#65533;|&#65533;A&#65533;&#65533;<&#65533;&#65533;&#65533;&#65533;-&#65533;&#65533;t&#65533;l&#962;&#65533;g8[&#65533;&#287;&#65533;gy&#65533;&#65533;R&#338;&#65533;&#65533;<KHJ`&#65533;=G &#65533;&#65533;eBW&#65533;`a&#65533;=&#65533;kl&#1150;&#65533;&#65533;wZ&&#65533;&#65533;&#65533;&#65533;Y&#65533;+#&#65533;D4&#65533;
&#65533;&#65533;gi&#65533;&#65533;ptZP&#65533;U&#65533;E_&#65533;&#65533;G&#65533;&#65533;yC&#65533;7&#65533;&#65533;zc~&#65533;&#65533;'da&#65533;8&#65533;&#65533;&#65533;&#65533;&#65533;c	E`q&#65533;&#65533;&#65533;&#65533;&#65533;0{&#65533;&#617;N&#65533;O&#65533;&#65533;&#65533; &#65533;Wep&#65533;QQ~Q&#65533;bc&#65533;&#65533;<&#65533;&#65533;!*A&#65533;&#759;&#65533; &#65533;&#65533;5&#65533;,Ws&#65533;T&#65533;&#65533;Wx&#65533;}&#65533;@&#65533;&#65533;&#65533;&#65533;	.|&#65533;ZY&#65533;&#1548;&#65533;
r&#65533;,&#65533;&#65533;i&#65533;&#65533;&#65533;g5r&#65533;$=&#1881;&#65533;5GN&#65533;C5?RG&#65533;gAt;t&#65533;MWt&#65533;M&#65533;E&#65533;x&#65533;&#65533;&#65533;&#65533;&#65533;&#65533;q&#65533;&#65533;&#65533;@&#65533;&#65533; &#65533;&#65533;&#65533;G*&#65533;=&#65533;&#65533;&#65533;
}WDm&#65533;#&#65533; &#65533;kn:+&#65533;}w&#65533;q&#65533;B&#65533;&#65533;@&#65533;F?&#65533;Q#7&#65533;&#65533;ne&#65533;&#65533;&#65533;&#65533;&#65533;&#65533;:&#65533;`?&#65533;`Z&#65533;&#65533;&#65533;&#65533;P&#65533;&#65533;7&#65533;7&#65533;m8&#65533;`	m&#65533;q%I*10&#65533;&#65533;&#65533;&#65533;&#65533;&#65533;z8&#65533;&#65533;&#65533;k.~&#1458;&#65533;&#65533;cT=2P&#65533;&#65533;&#65533;&#65533;
0	2&#65533;h&#65533;&#65533;X&#65533;&#65533;&#65533;&#65533;&#65533;Wq5&#65533;P&#65533;Q9&#65533;&#65533;&#65533;&#65533;&#65533;&#234;&#65533;+&#65533;&#65533;-e&#65533;,&#65533;&#233;&#65533;&#65533;-&#65533;@M&#65533;E&#65533;|>ZA&#65533;k&#65533;"&#65533;)`B&#65533;Kh&#65533;&#65533;&#65533;&#65533;&#65533;&#65533;&#65533;&#65533;&#65533;&#65533;&#65533;@"DIQ08&#65533;@&#65533;A!]<l&#65533;*<&#65533;i#q&8,&#65533;&#65533;0t&#65533;&#65533;&#65533;&#65533;&#1759;&#65533;&#1129;Bk&#65533;'0&#65533;luW&#65533;u&#65533;5ej&#65533;2&#65533;_&#65533;&#65533;=&#65533;N&#65533;V&#65533;&#242;G}y4&#65533;&#65533;`q&#65533;A&#65533;7&#65533;>&#65533;&#65533;g&#65533;|R'&#65533;&#65533;&#65533;p&#65533;8&#65533;&#65533;9&#65533;&#65533;  B	&#65533;&#65533;&#65533;&#65533;&#65533;&#65533;&#65533;{&#65533;&#65533;&#65533;y&#65533;&#65533;S{&#65533;<&#65533;&#65533;A&#65533;i_e&#65533;&#1445;&#65533;&#754;&#65533;&#65533;&#65533;&#65533;@ n&#65533;@	T&#65533;W(W&#65533;LIW&#65533;:e&#65533;&#65533;X&#65533;&#65533;8WV&#65533;&#1388;}%\&#65533;&#65533;&#65533;}x&#65533;&#65533;&#65533;1|&#65533;&#65533;&#65533;&#65533;&#1626;&#65533;&#65533;Ny&#65533;Y&#65533;&#65533;&#65533;&#65533;&#65533;Y6B&#65533;&#65533;&#65533;q&#65533;&#65533;)&#65533;&#65533;&#65533;?&#65533;b&#65533;&#65533;&#65533;M&#65533;&#65533;2&#65533;&#65533;&#65533;&#65533;&#65533;\n&#65533;&#65533;P&#65533;&#65533;V&#65533;?t&#65533;?3&#65533;@>0&#65533;N&#65533;/&#65533;&&#65533;&#1649;&&#65533;tP&#65533;TAj&#65533;&#65533;R&#65533;&#65533;&#65533;C&#65533;&#65533;&#65533;)&#65533;81&#65533;U"&#65533;&#65533;0&#65533;&#65533;p&#65533;&#65533;`&#65533;&#65533;	&#65533;&#65533;D
&#65533;&#65533;&#65533;&#65533;_&#65533;&#65533;v&#11417;&#65533;~

&#65533;&#65533;g&#65533;&#65533;@L&#65533; &#65533;[&#65533;&#65533;&#65533;&#65533;&#65533;	(p&#530;&#65533;t&#214;,&#65533;d&#65533;_&#65533;Ib&#65533; &#65533;&#65533;&#65533;w&#65533;N>RY&#65533;&#1471;-%&#65533;|&#65533;&#65533;#N&#65533;r&#65533;&#65533;&#65533;&#65533;&#65533;B&#65533;&#65533;.&#65533;g&#65533; WH)&#65533;L @K&#65533;m&#65533;&#65533;+&#447;I&#65533;&#65533;L&#65533;1)&#65533;"&#65533;&#65533;&#65533;D&#65533;!(PXBq&#65533;&#65533;&#65533;P &#65533;&#65533;&#65533;j&#65533;&#11394;&#65533;	&#65533;&#1588;&#65533;6&#65533;=&#65533;&#65533;&#1753;&#65533;&#65533;[LP[&#65533;D&#65533;&#65533;(Q&#65533;O&#65533;&#65533;&#65533;H&#768;&#65533;.h&]:&#65533;(&#65533;&#65533;fR(E!&#65533;?e&#65533;s&#65533;Z:j&#65533;&#1177;E&#65533;5&#65533;&#65533;&#65533;T_&#65533;&#65533;&#678;&#65533;`&#65533;R)?J &#65533;?W&#65533;Hif1&#65533;&#65533;&#65533;y&#65533;&#65533;i&#65533;I&#65533;&#65533;@&#65533;&#65533;&#65533;r&#639;&#65533;^&#65533;&#65533;'&#65533;&#65533;&#65533;$*&#65533;A0&#65533;&#65533;R_Z'1&#65533;&#65533;4&#65533;a&#65533;&#65533;
&#65533;GA&#65533;&#65533;A&#65533;&#65533;	P&#65533;!&#65533;&#65533;
I@"&#65533;&#65533;)`&#65533;h(&#65533;&#65533;&#65533;hX&#65533;"&#65533;&#257;&#160;T&#65533;&#65533;!&#65533;&#65533;NdH&#65533;&#65533;f4&#65533;F0A$&#65533;&#65533;N&#377;&#65533;)W.0&#613;(x&#65533;jyGJ)&#65533;Il&#65533;Gj"&#65533;&#65533;|$8N&#65533;&#65533;E&#65533;&#65533;lq&#65533;&#65533;5)&#65533;&#65533;$&#65533;j&#65533;%6p&#65533;(&#65533;(&#609;&#65533;I&#65533;Z&#65533;0L&#65533;-K&#65533;&#65533;Cyk&#65533;&#65533;6&#65533;DH&#65533;&#65533;&#65533;&#65533;Z&#65533;0&#65533;&#65533;&#65533;PX&#65533;&#65533;&#65533;.&#65533;&#65533;&#65533;&#65533;&#65533;N&#65533;d&#65533;5L&#65533;&#65533;AXK+
J&#65533;&#65533;&#65533;&#65533;J&#65533;DW^w&#65533;&#65533;([(&#65533;&#65533;&#65533;YL[&#65533; zK&#65533;&#65533;R4#&#65533; &#65533;&#65533;\F"J&#65533;&#65533;&#65533;&#65533;&#65533;'&#65533;&#65533;&#65533;"&#65533;&#65533;&#65533;&#65533;F&#65533;&#65533;&#65533;&#65533;/&#65533;&#65533;A&#65533;&#65533;V&#65533;U"&#65533;4&#65533;B&#65533;KT&#65533;&#65533;&#65533;HS&#65533;4Z&#65533;ce&#65533;&#65533;g*&#65533;&#65533;&#260;&#65533;n&#65533;&#65533;v&U&#65533;9E"YZ&#65533;&#65533;+&#65533; P(&#65533;&#65533;&#65533;11&#450;l&#65533;&#65533;!(@&#65533;0&#65533; &#65533;p,&#65533;&#65533;&#65533;Z$&#65533;&#65533;&#65533;
&#65533;`X&#65533;&#65533;g&#65533;tr8a&#65533;&#65533;&#65533;*&#65533;&#65533;r&#65533;&#65533;fO&#65533;&#65533;Z&#65533;&#65533;&#65533;&#65533;&#65533;$
&#65533;&#65533;pLNl&#65533;`&#65533;&#65533;4&#65533;(W&#65533;<&#65533;)&#65533;&#65533;&#65533;&#65533;&#783;1F&#65533;&#65533;(&#65533;d%h&#1208;&#65533;:J&#1122;&#65533;P&#65533;&#65533;:&#65533;&#65533;&#65533;&#65533;jTS&#65533;P&#65533;&#65533;0&#65533;j&#65533; $&#65533;!&#65533;$"g&#817;&#65533;&#65533;&#65533;&#65533;49&#65533;&#65533;&#65533;qQ&#65533;&#65533;&#65533;f&#65533;mM'e^&#65533;W&#65533;&#65533;M&#65533;RP&#65533;&#65533;&#6103;R	&#65533;[l+V"T&#65533;s&#65533;'&#65533;&#65533;&`J&#65533;&#65533;&#65533;&#65533;@&#65533;&#65533;a&#65533;T#&#538;&#1198;1%&#65533;&#65533;-6(&#65533;&#65533;&#65533;(&#65533;P&#1443;^&#65533;nfRb_&#65533;&#65533;#
&#65533;X]H&#65533;&#65533;E&#65533;h!$&#65533;GB&#65533;&#65533;&#65533;LC5&#65533;&#65533;6&#65533;&#65533;aBT&#65533;Td&#65533;&#65533;&#65533;&#65533;&#65533;1D&#65533;&#65533;b6&#65533;h,G&#65533;P&#65533;&#65533;&KLC#	&#65533;?b&#65533;E',&#65533;&#1877;j&#65533;Z&#65533;&#65533;J2d&#65533;;&#65533;&#65533;4&#65533;GLa&#65533;&#65533;O&#65533;&#65533;&#163;@+)kZ&#65533;&#65533;&#65533;&#65533;l@&#65533;H&#65533;Qr&#5294;`) &#65533;0`&#65533;&#65533;gj&#65533;]&#1314;&#65533;&#65533;8
R|&#65533;
X&#65533;&#65533;&#65533;)&#65533;Rvya9P)&#65533;Sv&#65533;\&#65533;4&#65533;&#65533;&#65533;-&#65533;&#65533; &#65533;&#65533;7:X&#65533;&#65533; &#65533;&#65533;H&#65533;&#65533;&#65533;Ju&#65533;	&#65533;L~A&#65533;8IdV3y&#65533;s&#438;&#17510;&#65533;&#65533;&#65533;&#65533;DP&#65533;&#65533;Da|&#65533;^&#65533;&#1043;&#65533;&#65533;i&#65533;2&#65533;)$&#65533;P&#65533;b=&#65533;3&#65533;7&#65533;&#65533;&#65533;&#65533;&#65533;&#65533;&#65533;h&#65533;&#65533; L@ &#65533;&#65533;&#65533;&#65533;-&&#216;&#65533;&#65533;&#65533;w&#65533;&#65533;@&#65533;Q4"PT&#65533;}&#65533;&#65533;&#65533;&#65533;?X6&#65533;
&#65533;W&#793;&#65533;T&#65533;&#65533;bZ&#65533;&#65533;?&#65533;!&#65533;&#65533;p!&#65533; &#65533;
M&#146;GH&#65533;&#65533;?&#65533;&#65533;&#65533;&#65533;R"8&#65533;&#65533;&#65533;L&#65533;&#65533;t&#65533;E&#65533;!R&#65533;&#65533;&#65533;&#65533;-&#65533; &#65533;&#65533;br \&#65533;h &#65533;D&#65533;&#65533;U&#65533;@&#65533;SAK\&#65533;&#65533;&#65533;&#65533;9&#65533;$&#65533;&#65533;&#65533;D&#65533;&#65533;o&#65533;KKY&#65533;R&#65533;&#65533;&#65533;&#65533;&#65533;:F;&#65533;q&#65533;&#196;*r&#65533;H&#65533;2&#65533;&#65533;&#608;j&&#65533;&#65533;n&#65533;&#65533;X&#65533;&#8694;x&#65533;J(&#65533;&#65533;&#65533;<"6&#65533;&#65533;M&#65533;&#65533;&#65533; &#1305;&#65533;v&#65533;&#65533;i&#65533;&#535;eM&#65533;&#65533;&#65533;?&#65533;&#65533;&#65533;&#65533;b&&#65533;&#65533;&#65533;?XpqH$&#65533;P&#65533;+&#1227;b&#65533;=&#65533;&#65533;D:! C&#65533;&#65533;&#1520;&#445;&#65533;q=pE&#65533;V&#65533;&#65533;&#65533;"&#65533;&#65533;}&#65533;o@&#65533;#&#65533;&#65533;
&#65533;&#65533;#&#65533;3qXb@q&#65533;S`C&#65533;&#65533;?&#65533;&#1026;2&#65533;&#65533;*&#65533;St&#65533;&#65533;&#65533;&#65533;&#65533;&#65533;&#65533;X6^p&#65533;&#229;&#65533;&#65533;bf0&#65533;DF&#65533;&#65533;`E&#65533;NN&#65533;&#65533;H&#65533;9-&&#65533;-&#65533;&#65533;p'%&#65533;&#65533;&#65533;;'&#65533;I&#246;&#65533;&#65533;&#65533;)&#1041;&#65533;G&Q[&#65533;" &#65533;&#65533;$r&#65533;&#65533;&#65533;D'	&#65533;&#65533;&#65533;L
&#65533;8&#65533;&#65533;EQg&#65533;&#65533;`&#65533;2'DJ/s&#65533;&#65533;X(&#65533;&#65533;-&#65533;&#65533;&#65533;&#65533;&#65533;&#65533;	&#65533;&#438;U&#65533;&#65533;&#65533;d&#65533;*b&#65533;aA&#65533;4&#65533;&#65533;&#65533;&#65533;&#65533;"NDY&#65533;D8!;&#65533;&#65533;5/&#65533;]bf&#65533;,&#65533;	1@@J
f&#65533;Q&#65533;f%+&#65533;&#65533;&#65533;$&#65533;&#65533;l&#65533;&#65533;&#65533;&#65533;$g"=&#65533;Xc|&#65533;!]&#65533;f&#65533;
S&#65533;&#1391;&#65533;&#65533;&#65533;X&#65533;%1&#65533;cl&#65533;&#65533;.5&#65533;Y&#65533;&#65533;@*(6&#65533;&#65533;&#65533;.`&#65533;&#65533;)@&#65533;?&#65533;%&#65533;&#65533;4&#65533;p5T`e&#65533;p&#65533;&#65533;&#65533;vH"!&#65533;@^30*&#65533;(Jn&#65533;
&#65533;h!3E&#65533;"&#65533;C&#65533;\&#65533;J
&#65533;b&#65533;&#65533;&#65533;P8&#65533;&#65533;IJ\&#65533;&#65533;Z&#65533;P&#65533;&#65533;<&#65533;&#1436;&#65533;&#65533;&&#65533;(&#65533;%&#65533;&#1467;&#65533;c&#65533;&#65533;%F&#65533;&#65533;v#&#65533;D&#65533;H&#3632;.&#65533;B&#65533;;%S&#65533;&#65533;&#65533;R_&#65533;&#65533;&#1698;&#65533;&#65533;&#65533;&#65533;&#65533;&#65533;&#65533;S&#65533;<&#65533;s'&Hhd&#65533;`&#65533;&#65533;&#308;&#65533;?&#65533;5&#65533;&#1456;B&#65533;?LGI&#65533;)o&Kq&#65533;Mf"&#65533; &#65533;9&#65533;}&#22155;@&#65533;T2&#65533;K&#65533;e~&#65533;$xz&#65533;&#65533; _#S&#46153;&#65533;*.&#65533;&#65533;&#65533;&#65533;F&#65533;&#65533;&#65533;&#65533;f&#65533;&#65533;;1&#65533;C&#65533;R%&#65533;=&#65533;&#65533;&#65533;S&#65533;&B&#65533;&#65533;?PE &#65533;Au&#65533;e9&#196;
"}&#65533;&#65533;&#65533; 1&#65533;4i&#65533;#&#65533;&#65533;g&#65533;i.F)rB&#65533;(I"&#65533;&#65533;&#65533;Zt&#65533;Y&#65533;&#65533;5&#65533;5S&1%&#65533;5&#1905;E&#65533;Z&#65533;&#65533;!>Tn&#65533;hWD&#65533;&#65533;`n&#65533;M&#65533;&#65533;&#65533;X.~&#65533;&#709;1!	'L&#65533;rI)`Z&#65533;&#65533;&#65533;qo&#65533;0&#65533;&#65533;&#65533;(F&#65533;&#65533;&#65533;&#65533;0&#65533;&#65533;&#65533;&#65533;4$&#65533;&#65533;&#65533;&#65533;&#65533;&#65533;&#65533;P&#65533;2&#65533;&#65533;&#65533;&#65533;&#65533; &#65533;6&#65533;-	&#65533;{&#65533;$8&#465;&#65533;T&#65533;&#65533;{jAZ&#65533;&#65533;|&#65533;(&#65533;M&#65533;>1&#65533;&#65533;&#65533;2&#65533;<&#65533;&#65533;KD9	&#65533;&#65533;c&#65533;&#985;,&#65533;4&#65533;&#65533;&#65533;y&#65533;&#65533;&#65533;&#65533;&#65533;&#65533;3&#65533;fJc?@&#65533;{&&#65533;D>&#65533;&#65533;&#65533;fB&#65533;&#65533;G<&#65533;U&#65533;jP?KY8&#65533;&#65533;&#65533;K&#65533;&#65533;(.F#&#65533;obg`&#65533;&#65533;&#65533;&#65533;4&#65533;i&#65533;M&#65533;&#65533;&#65533;&#65533;&#65533;&#65533;%j&#65533;81&A$&#65533;28&#65533;*&#65533;&#48023;H&#65533;&#65533;&#65533;&#65533;&#42115;r&#65533;&#65533;&#65533;4&#65533;;&#65533;`&#65533;&#65533;P&#65533;9>&#65533;S&#65533;&#65533;&#65533;J&#65533;&#65533;S&#65533;]8,j&#65533;	&#65533;&#65533;&#65533;&#65533;&#65533;C&#65533;&#65533;GI0&#65533;&#5881;&#65533;g&#65533;&#65533;&#65533;9&#65533;&#65533;)&#65533;O&#65533;&#65533;&#65533;"&#65533;H&#65533;&#65533;&#65533;&#65533;&#65533;XX&#65533;&#65533;	&&#65533;&#65533;?Y&#65533;i?&#65533;&#65533;>&#864;&#65533;eP&#65533;&#65533;&#65533;=&#65533;&#65533;7&#65533;X&#65533;&#65533;&#65533;&#65533;&#65533;?&#65533;&#65533;&#65533;&#65533;+&#65533;&#65533;+2&#65533;X&#65533;&#65533;C&#65533;8&#65533;(&[&#1168;T&#65533;&#65533;h0&#65533;&#65533;ZxC&#65533;&#65533;K`&#65533;&#65533;&#65533;&#65533;1&#65533;&#65533;X&#65533;&#65533;U&#65533;C6&#65533;&#65533;&#65533;&#65533;&#65533;"5D&#65533;9K&#65533;P&#65533;&#65533;I&#65533;(&#65533;&#65533;HX)&#65533;&#65533;&#65533;8&#65533;C'&#65533;&#65533;]&#65533;&V&#65533;&#65533;MP84L8&#65533;F[&#65533;
&#65533;cPRB&#65533;A(&#65533;X&#65533;O`)&#65533;fP&#65533;_a&#65533;D&#1170;&#65533;&#65533;&#65533;&#65533;&#65533;U&#65533;!&#65533;&#65533;&#65533;&#65533;&#65533;A&#65533;&#65533;^k&#65533;&#65533;#8&#65533;p&#65533;&#65533;&#65533;&#65533;&#65533;&#65533;+*&#65533;&#65533;@D	&#65533;&#65533;&#65533;&#65533;	&#65533;&#65533;Z&#65533;&#65533;\)&#65533;qMa#X&#65533;(&#65533;&#65533;&#65533;&#65533;X&#65533;&#65533;@7&#65533;&#65533;&#65533;&#65533;&#65533;&#65533;&#65533;ab&#65533;&#65533;&#65533;A&#65533;&#65533;a&#65533;A`&#1200;&#65533;&#65533;&#65533;&#65533;&#65533;&#65533;e&#65533;&#65533;&#65533;@5&#65533;&#65533;&#65533;&#65533;	&#65533;&#65533;c!p&#65533;z&#65533;&#65533;&#65533;=vI&#65533;k&#65533;^&#65533;&#65533;&#65533;J&#65533;&#65533;&#65533;&#65533;&#65533;J&#1552;@I,&#65533;vi-X)&#65533;&#65533;&#65533;&#65533;&#65533;&#65533;o ky&#65533;&#65533;&#65533;Y&#65533;&#65533;&#65533;+70&#65533;&#65533;?&#65533;&#65533;9&#65533;&#65533;&#65533;&#65533;K&#65533;&#32855;&#65533;&#65533;n&#65533;&#65533;&#1182;&#1578; L0&#65533;j&#65533;h&#1696;&#65533;&#65533;&#65533;&#65533;g&#65533;@&#65533;P&#65533;&#65533;&#65533;&#65533;j&#65533;&#65533;@&#65533;&#65533;+&#65533;0*&#65533;8 &#65533;&#65533;N&#65533;&#65533;&#65533;BE&#65533;&#65533;&#65533;U&#65533;>L;l&#65533;2)&#65533;&#65533;&#65533;&#65533;&#65533;A&#65533;b&#65533;&#65533;!RPJz"&#65533;|"&#65533;LHB&#65533;&#65533;&#65533;mS&#65533;+&#65533;&#65533;$	&#65533;&#65533;&#65533;&#65533;6&#65533;&#65533;&#65533;&#311264;&#65533;&#65533;&#65533;cx&#65533;&#65533;b&#65533;Ci&#65533;&#65533;I&#65533;&#65533;	?H&#65533;&#65533;&#65533;A-&#65533; &#65533;K&#65533;|S&#65533;O&#65533;&#65533;&#65533;P&#65533;&#65533;&#65533;&#65533;LU C0&#65533;&#65533;m&#65533;&#65533;&#65533;C&#1747;&#65533;|&#65533;PHl&#65533;b Fz&#65533;&#65533; &#409;8&#65533;|&#1616;N@&#65533;&#1129;&#65533;&#65533;&#65533;&#65533;&#65533;&#65533;&#65533;&#65533;&#65533;&#65533;&#65533;Y&#65533;&#65533;Z&#65533;&#65533;&#65533;5&#65533;&#65533;&#65533;bZ&#65533;&#65533;*&#65533;&#65533;7T&#65533;o&#65533;@&#65533;zp	F&#65533;&#65533;PCK&#65533;AKe&#65533; &#65533;&#65533;&#65533;&#65533;-zP&#65533;&#65533;&#794;&#65533;&#65533;&#65533;0 &#65533;@K&#65533; &#65533;&#65533;\ &#65533;X&#65533;J&#1636;]q&#65533;&#65533;&#65533;&#65533;&#65533;&#65533;&#65533;&#238;&#65533;&#65533;[&#65533;&#65533;&#65533; &#65533;&#65533;&#65533;A&#65533;J&#65533;H&#65533;`Ik&#65533;J&#65533;(&#65533;&#65533;&#65533;&#65533;r&#65533;&#65533;&#65533;@q&#65533;]&#65533;N#&#65533;I&#65533;&#321;&#65533;a&#65533;&#65533;H&#65533;&#65533;k&#65533;&#65533;&#65533;&#65533;,&#65533;1&#65533;#PCK&#65533;&#65533;&#65533;&#65533;&#65533;&#65533;#&#65533;&#65533;&#65533;&#65533;_&#65533;U5&#65533;0&#65533;&#65533;T&#65533;&#65533;X&#1129;&#65533;C&#65533;O|#&#65533;0&#65533;	?Pc&#366;~&#65533;H&#65533;QLv&#65533;&#65533;&#567;&#65533;&#247;@$&#65533;S&#65533;&#65533;b0&#65533;b&#65533;Jh&#65533;&#65533;q&#65533;d&#65533;&#65533;sK_ t%&#65533;&#65533;^@Q)&#65533;chQq&#65533;-&#65533;&#65533;1&#65533;#&#65533;U&#65533;&#65533;#&#65533;&#65533;&#65533;V&#65533;&#65533;<&#65533;U&#65533;&#65533;&#65533;&#65533;&#65533;&#65533;&#65533;&#65533;&#65533;hQY8&#65533;	&#65533;C&#65533;T&#65533;4&#65533;$=&#65533;&#65533;4&#65533;4&#65533;&#65533;L&#65533;@rhF&#65533;&#65533;--&#65533;A&#65533;A.!&#65533;&#65533;&#65533;&#65533;&#65533;&#65533;&#65533;&#65533;;[&#65533;&#65533;7-EC&#65533;S9&#65533;'W&#65533;&#65533;B&#65533;A|&#65533;&#65533;&#65533;&#65533;&#65533;&#65533;@&#65533;z&#65533;5&#65533;p&#65533;T(f&#65533;Z>J(2@&#65533;&#65533;&#65533;G&#65533;&#65533;&#65533;>|&#65533;&#65533;4-&#41676;&#65533;&#65533;&#65533;&#65533;&#65533;&#65533;&#65533;Ny"&#65533;&#65533;x&#65533;C&#65533;N&#65533;B&#65533;`K&#65533;&#65533;&#65533;&#65533;&#65533;&#65533;&#65533;&#65533;&#65533;&#65533;&#65533;&#65533;BXmO&#65533;&#65533;3&#65533;&#65533;&#65533;&#65533;&#65533;P&#603;&#65533;&#65533;# &#65533;&#65533;&#65533;L&#65533;4p#&#65533;&#65533;>&#65533;&#65533;&#65533;&#65533;&#65533;cM(Pq&#65533;&#65533;:&#1273;&#65533;p&#65533;&#65533;9&#65533;	&#65533;u&#65533;V&#65533;&#65533;VM%KA&#65533;A@&#65533;&#1565;&#65533;* &#65533;&#65533;%&#65533;s5&#65533;&#65533;*W&#65533;&#65533;R&#65533;&#65533;WcM&#65533;&#65533;&#65533;bZ&#65533;\&#65533;&#65533;&#65533;&#65533;#-X&#65533;`7-&#65533;#&#65533;&#65533;&#65533;&#65533;&#65533;&#65533;Q`P&#65533;&#65533;&#65533;D&#65533;&#65533;:&#65533;&#65533;&pr&#65533;1&#65533;1&#65533;&#65533;&#65533;&#65533;T&#65533;&#65533;&#65533;&#65533;r&#65533;r&#65533;&#65533;&#325;HQK#&#65533;&#65533;\&#65533;&#145;i&#65533;&#65533;C5&#65533;H&#65533;R&#65533;&#65533;J&#65533;&#65533;&#65533;N&#65533;CH&#65533;D")
&#65533;M=&#65533;&#65533;&#65533;&#65533;&#65533;&#65533;&#65533;;&#65533;"
&#65533;&#65533;;fpV&#65533;&#65533;&#65533;F&#65533;&#65533;Y@8&#65533;&#65533;&#65533;c&#65533;&#65533;&#65533;&#578;&#65533;/ob&#65533;L&#65533;<&#65533;8&#65533;h&#65533;:&#65533;TI&#65533;&#65533;WU&#65533;&#65533;&#40252;&#65533;`.O)Kh'8IX&#65533;P&#65533;<O&#65533;&#65533;&#65533;d3&#65533;`@&#65533;&#65533;&#603;&#65533;&#65533;&#65533;&#65533;4&#65533;`&#65533;a&#65533;&#65533;C&#65533;O?D&#65533; &#65533;4&#65533;&#65533;&#1176;fJ&#65533;T&#65533;&#1192;&#65533;N&#65533;]n%&#65533;&#65533;&#65533;&#65533;x]&#65533;&#65533;]&#65533;E&#65533;5&#65533;&#65533;U&#65533;&#65533;5&#65533;&#65533;m&#65533;&#65533;Dze &#65533;&#1187;&#65533;&#65533;&#65533;5L&#65533;&#65533;b&#65533;&#65533;Q9I&#65533;&#65533;%&#65533;~Seo`ohhJhrZLj$F&#65533;I&#65533;&#65533;Y^^F&#65533;pFar&#65533;&#65533;rH&#65533;p&#65533;&#65533;&/MF&#65533;&#65533;&#65533;&#65533;"Lh&#952;&#65533;&#65533;t&#65533;:.&#1536;I&#1030;E8aP&#65533;U&#65533;&#65533;E&#65533;NW&#65533;&#65533;B&#65533;&#65533;&#1292;&#65533;K(&#65533;&#65533;&#65533;$&#65533;A&#65533;	Z&#65533;B&#65533;R&#65533;&#65533;EY&#65533;&#65533;Mr&#65533;G&#65533;9&#65533;&#65533;&#65533;YgS)&#65533;@S%&#65533;&#65533;O&#65533;&#65533;(V&#65533;"FbV&#65533;&#65533;O9&#65533;c&#65533;&#65533;&#1129;/b.j&#65533;&#65533;&#65533;#&&#65533;&#65533; &#65533;&#312;&#65533;qC^-&#65533;&#65533;&#1369;&#65533; &4x7?&#65533;&#65533;&#65533;&#65533;&#65533;&#65533;8&#65533;&#288;D&#1168;&#65533;I$&#65533;&&#65533;H&#65533;#&#65533;Z&#65533;&#65533;k&#1356;0&#65533;&#65533;&#65533;&#65533;TJ%30&#65533;k&#65533;&#65533;&#65533;&#65533;&#210;&#65533;D~d&#65533;&#65533;&#65533;F&#65533;]EN&#65533;&#65533;XC:&#65533;?r&#65533;&#65533; (&#65533;v+&#65533;&#65533;d&#65533;&#65533;dZ&#65533;Q&#65533;8&#65533;PiQ&#65533;P&#65533;&#65533;p&#65533;.c?&#65533;J&#65533;&#65533;&#65533;P&#65533;d&#65533;&#65533;$=&#65533;j&#65533;*}&#434;(&#65533;&#65533;&#65533;&#65533;an&#65533;M&#65533;&#65533;C&#65533;&#65533;d&#65533;&#65533;&#65533;&#65533;]`4&#65533;&#65533;B&#65533;@&#65533;R&#65533;C&#65533;&#65533;K0&#65533;E&#65533;&#65533;pNW &#65533;&#65533;]&#65533;&#65533;&#65533;S&#1264;&#65533;&#65533;MU&#65533;?m&#65533;K&#65533;^(Px&#65533;@o(&#65533;Q&#65533;.)*&#65533;&#65533;&#65533;&#65533;5`&#65533;$&#65533;&#65533;&#65533;`&#65533;&#65533;z0&#65533;&#65533;B&#65533;&#260;O&#65533;W U5&#65533;C&#1035;6Z&#65533;&#65533;&#65533;&&#65533;&#65533;&f&#65533;&#65533;&#65533;&#65533;B&#65533;&#65533;&#65533;#&#65533;v&#65533;&#65533;n&#65533;6L&#65533;.&&#65533;\&#65533;U&#864;K&#65533;t&#65533;z&#65533;&#65533;?T&#65533;Th&#65533;&#65533;&#65533;&#65533;p&#65533;&#65533;&#65533;&#65533;E$&#65533;&#65533;&#65533;&#65533;pXW>&#65533;&#65533;	 &#65533;'&#1217;`&#1805;&#65533;&#304;]&#1805;d&#65533;]&#65533;H6&#65533;&#1137;&#65533;x*&#65533;!1&#65533;#&#65533;&#65533;&#65533;O&#65533;&#65533;-^4&#65533;[F@&#65533;&#65533;&#65533;&#65533;UP&#65533;&#65533;&#65533;o0rk&#65533;e#%&#65533;&#65533;*&#65533;j&#65533;&#65533;h&#705;P&#806;s&#65533;r(&#65533;Yb&&#65533;&#65533;&#65533;g@4&#65533;&#65533;&#65533;&#65533;Q&#65533;0-H&#65533;%&#65533;&#65533;&#65533;-&#65533;&#65533;Y&#32872;5GR,&#65533;
&&#65533;s&#65533;`X&#65533;	[4&#65533;&#65533;B&#65533;n&#65533;o&#65533;m&#65533;&#65533;&#65533;RpR(&#65533;|&#65533;7{&#65533;&#65533;&#65533;&#1753;&#65533;&#65533;&#65533;&#248;<&#65533;&#65533;t&#65533;a&#65533;&#65533;b&#65533;)&#65533;&#65533;&#65533;/&#65533;O&#65533;)&#65533;&#65533;&#65533;&#65533;H&#1035;&#65533;9&#65533;OQ@&#65533;&#65533;Lb&#65533;&#65533;&#65533;y&#65533;&#65533;&#65533;/&#65533;&#65533;&#65533;p&#65533;&#65533;&#65533;&#829;&#65533;4Fp&#65533;X&#65533;&#65533;&#65533;i&#65533;8j&#1176;&#65533;Z&#65533;s&#65533;&#65533;&#65533;QdI&#65533;&#65533;0&#1552;m%&#65533;-dFV&#65533;@qv]&#65533;&#65533;EW>>&#65533;&#65533;&#65533;&#65533;&#65533;e&#65533;&#288;?|&#65533;&#65533;&#65533;+&#65533;&#65533;@&#65533;&#460;&#65533;e&#65533;&#65533;&#65533;&#65533;&#65533;@&#65533;O&#65533;&#65533;&#65533;L&#65533;&#65533;&#65533;&#65533;/G4&#1553;&#65533;&#65533;1HF!&#65533;f&#65533;&#65533;&#1356;Q &#65533;y&#65533;hV&#177;0&#65533;iT&#65533;a&#1536;`4&#65533;H&#65533;(Z`x&#31811;&#65533;X&#65533;A&#65533;:Z&#65533;&#65533;CB5Y;&#65533;]&#65533;E&#65533;&#65533;;&#65533;&#65533;2&#65533;IO&#65533;5yv&#65533;&#65533;&#65533;@&#65533;&#65533;)&#65533;&#65533;#&#65533;P&#65533;&#65533;&#65533;8&#65533;&#65533;&#65533;Hol&#65533;zBmCo&#65533;&#51807;&#65533;2&#65533;&#65533;&#65533;&#65533;&#65533;4&#65533;&#65533;&#65533;&#65533;q&#872;?Ie&#30537;Y%&#65533;a&#65533;&#65533;i7&#65533;,HD&#65533;&#65533;;&#65533;&#65533;&#65533;C&#65533;P&#65533;&#65533;&#65533;X&#65533;&#65533;&#65533;v&#65533;&#65533;&#65533;!QD&#65533;]GwE&&#65533;8&#65533;&#65533;&#65533;	PZQ&#65533;&#65533;7RP&#65533;&#65533;&#65533;v&#65533;&#65533;&#65533;S&#65533;&#65533;Y&#65533;5&#65533;&#367628;&#65533;&#65533;&#65533;=9U&#65533;&#65533;&#65533;&#65533;&#65533;&#65533;&#65533;b&#65533;h"&#65533;&#65533;v&#65533;&#262;b&#65533;&&#65533;]4o&#65533;-&#65533;&#50103;&#65533;cf&#65533;@&#65533;&#65533;&#65533;&#65533;F&#65533;&#65533;jb&#65533;j&#65533;&#65533; &#65533;&#65533;^C&#65533;&#65533;O$J A=_	&#65533;0$&#65533;&#65533;&#65533;&#65533;0
Q&#65533;K&#65533;&#65533;&#65533;3&#65533;&#65533;&#65533;&#65533;O ,&#65533;i&#65533;&#65533;&#65533;&#65533;O&#65533;&#65533;8Q&#65533;&#65533;&#65533;e&#65533;&#65533;`&#65533;DP&#65533;&#65533;&#65533;m&#65533;w&#65533;&#65533;&#65533;D&#65533;@&#65533;&#65533;#$&#65533;&#65533;&#65533;
D&#65533;\	#'AK&#65533;`;&#65533;&#65533;&#1215;&#65533;&#232;&#65533;&#65533;&#65533;P&#65533;&#65533;F&#322;&#65533;Z	&#65533;&#1642;&#65533;!&#65533;&#65533;Z&#65533;,&#1562;&#65533;&#65533; F&#65533;&#65533;&#65533;&#65533;[h&#440;u&#65533; U&#1916;uk&#65533;&#65533;K&#65533;&#1343;	&#65533;&#65533; &#65533;*&#65533;V	S&#65533;&#1279;&#328;'Z\YP&#65533;&#536;)f&#65533;&#65533;/&#65533;.&#65533;&#65533;&#65533;+&#65533;&#65533;'&#65533;&#65533;2&#65533;&#65533;&#65533;	P&#1907;"&#65533;&#65533;[C&#65533;V&#65533;^)&#65533;&#65533;&#65533;&#1991;&#65533;&#65533;2;p@M&#65533;Jm@P&#65533;&#1830;
&#65533;&#65533;0&#65533;g&#65533;`&#65533;a&#65533;&#266;&#65533;r&#65533;&#65533;%cU&#65533;3&#65533;
&#65533;`&#65533;}=&#65533;v&#65533;&#65533;&#65533;&#65533;&#65533;&#65533;]P-A&#65533;d&#65533;&#65533;Y&#65533;RJ!&#65533;&#65533;P&#65533;%&#65533;x%&#65533;'&#65533;&#65533;`^Y&#65533;&#65533;&#65533;&#65533;pr'&#65533;Xx&#65533;?\@&#65533;V &#65533;c&#65533;&#65533;&#65533;&#65533;"3&#65533;D&#65533;# &#65533;&#65533;&#65533;&#65533;&#65533;&#65533;^ PJ
&#65533;&#65533;&#65533;? KG^a&#65533;&#65533;!(&#65533;4&#65533;,&#65533;&#65533;&0q@&#65533;D81&#65533;&#65533;&#65533; B&#65533;?&#65533;&#65533;&#65533;&&#65533;&#65533;&#65533;&#65533;%&#65533;y&#65533;%G&#65533;I$&#65533;&#65533;&#65533;ALEr&#65533;&#65533;Y1&#65533;#Z!P\by&#65533;D&#65533;J&#65533;&#65533;&#65533;]u&#65533;FZ^&#65533;pn)&#65533;&#65533;&#65533;&#65533;(0&#65533;&#65533;&#65533;(PC*&#65533;VZJ&#65533;&#65533;"X&#65533;&#65533;&#65533;&#65533;&#65533;?&#65533;b&#65533;W&#65533;)&#65533;X'&#65533;)&#65533;&#65533;1&#65533;&#65533;vB\Z&#65533;&#65533;Ui[&#65533;&#65533;&#65533; &#65533;|B&#65533;Yu&#65533;a&#1775;yDP"&#65533;&#65533;&#65533;&#65533;h&#65533;&#65533;X&#65533;&#65533;g&#65533;&#65533;&#65533;*&#65533;s&#1525;W&#65533;?&#65533;]&#65533;l&#65533;L&#65533;&#65533;"&#65533;y%&#65533;&#65533;&#65533;z6`Q&#65533;?@@C&#65533;`&#65533;ARH&#65533;$&#65533;8ID.a&#65533;J&#65533;LbK!&#65533;&#65533;
31&#65533;&#65533;&#65533;)&#65533;bK*&#65533;l&#65533;&#65533;#&#65533;&#65533;&#65533;&#65533;^'&#65533;&#65533;H)&#65533;&#65533;&#421;&#65533;B&#549;&#65533;&#65533;r&#65533;&#65533;+&#65533; 	%&#65533;<q$&$qg&#65533;&#m&#65533;J&#1949;&#65533;dG&#65533;1A6&#65533;&#18775;;&#65533;rf&#65533;(&#65533;AR`S&#65533;f&#65533;rTFQA
$&#65533;{&#65533;&#65533;&#65533;&#65533;&#65533; hu&#65533;\.&#65533;&#65533;O&#65533;&#65533;&#65533;&#65533;m&#65533;&#65533;V&#65533;&#65533;&#65533;&#65533;&#65533;&#65533;&#65533;&#65533;2x&#65533;U*&#65533;&#65533;l&#65533;Y&#65533;&#65533;&#65533;Xf&#65533;&#1477;&#65533;b&#65533;n&#65533;&#65533;?&#65533;&#65533;ez&#65533;&#65533;&#65533;&#65533;m&#65533;&#65533;&#65533;wn&#65533;&#65533;U,&#65533;&#65533;	&#65533;&#65533;u&#65533;jz&#65533;&#65533;&#65533;xCAL&#65533;=l&#65533;+&#65533;lA&#65533;4P&#65533;&#65533;u&#65533;}`&#65533;&#65533;O9a&#65533;&#65533;?*T&#65533;<?&#65533;'&#65533;&#65533;y&#65533;"(@r$&#65533;&#65533;3&#65533;b&#65533;BJ.&#65533;&#65533;RK%&#65533;&#65533;"&#65533;%hAC&#546;&#65533;EDv&#65533;&#65533;ldyy&#65533; &#561;&#65533;&#65533;,F&#65533;h&#65533;!&#65533;A&#65533;P`&#65533;&#65533;&#65533;&#65533;&#65533;&#65533;4&#65533;p&#65533;$&#65533;'&#65533;&#65533;##&#65533;Rwa4&#65533; Bi#&#65533;`!&#65533;&#65533;&7&#65533;&#65533;&#65533;N&#147;&#65533;'(h&#65533;%&#65533;&#65533;&#65533;5QN&#65533;&#65533;
&#65533;&#65533;r&#65533;'F&#65533;	nT&#65533;l`&#65533;Am&#65533;,[I&#65533;Z&#65533;&#65533;4<&#65533;&#65533;!&#65533;A#&#65533;&#65533;|&#65533;S&#65533;&#1094;&#65533;9&#65533;,B&#65533;&#528;VL&#65533;&#65533;&#65533;&#65533;2&#65533;Q&#65533;f2#&#65533;d&#65533; &#65533;]b&#65533;&#65533;&#65533;%2&#65533;&#65533;E(dq&#65533;\&#65533;&#65533;!&#65533;X&#65533;`&#65533;1&#65533;o&#65533;x&#65533;?~&#65533;d""&#65533;	&#65533;&#65533;&#65533;H&#65533;#&#65533;&#65533;&#65533;c&#65533;G+&#65533;H&#65533;&#65533;o9&#65533;9*&#65533;@&#65533;~pA&#65533;&#65533;4&#65533;&#65533;S&#65533;z
0&#65533;tD
&#65533;&#65533;W&#65533;&#65533;&#65533;/!&#65533;&#65533;&#65533;6p&#65533;&#65533;&#65533;1&#65533;&#65533;2lq&#65533;&#65533;&#65533;&#65533; -j!
 5 &#65533;&#65533;_&#65533;@&#65533;&#65533;.&#65533;&#65533;J-dQ&#65533;&#65533;&#65533;&#65533;`&#65533;"x@&#65533;&#288;~&#65533;&#65533;/\&#65533;&#65533;B&#65533;&#65533; &#65533;&#65533;1K`;I&#65533;C&#65533;uD&#65533;XL&#65533;&#65533;'l3'^K&#65533;K&#65533;&#65533;&#65533;&#65533;*&#448;$a	j&#65533;&#65533;I)&#65533;&#65533;&#65533;&#65533;&#65533;?&#65533;&#65533;O&#65533;&#65533;&#65533;)&#65533;&#65533;&#65533;$&#65533;M&#65533;
	R&#65533;&#65533;r&#65533;&#65533;&#65533;{&#65533;[n&#65533;&#65533;&#1984;FqZ&#65533;X&#65533;*&#65533;&#65533;&#65533;E&#65533;3k*d&#65533;	&#65533;.&#65533;&#65533;&#65533;&#65533;&#65533;&#65533;X5&#65533;&#65533;&#65533;&#65533;pA&#65533;PY&#65533;&#65533;.&#65533;&#1290;&#65533;,.&#65533;4&#65533;&#65533;
&#65533;L&#65533; &#65533;&#65533;&#65533;p&#195;&#65533;&#65533;&#65533;-&#65533;&#65533;Jp2&#65533;T&#65533;#&#65533;P&#65533;?P&#65533;&#65533;C:&#952;t&#65533;gtQO]&#65533;*x&#65533;&#65533;0&#65533;_&#65533;r5&#65533;&#65533;&#65533;@?&#65533;0a	&#65533;&#65533;H&#65533;6&#65533;&#65533;&#65533;`K&#65533;&#65533;,.&#65533;&#65533;X&#65533;&#65533;1&#65533;&#65533;&#65533;&#65533;RP&#65533;H&#65533;&#65533;DV
&#65533;1C&#65533;&#65533;["H"&#65533;S+HE&#65533;zq&#65533;H`7&#65533;&#65533;,6 &#65533;%L&#65533;&#65533;&#65533;1&#65533;T&#65533;Bb&#65533;&#65533;&#65533;E&#65533;B"xS'&O&#1210;&#65533;*%%&#65533;&#65533;&#65533;iU&#65533;&#65533;&#65533;i&#65533;&#65533;&#65533; &#65533;N&#65533;&#65533;&#65533;&#65533;&#65533;h&#65533;0$&#65533;&#65533;$&#65533;&#65533;#>b&#65533;&#65533;B&#65533; YZ!&#65533;&#65533;l&#65533;&#65533;&#65533;%nY&#65533;&#65533;B&#65533;[hEH&#65533;$c&#65533;\&#65533;U3&#65533;i&#65533;&#65533;?@&#65533;R&#65533;EH[!&#65533;L&#65533;(cY&#65533;X&#65533;&#65533;?&#65533;(&#65533;&#65533; &#65533;,P&#65533;&#65533;U&#65533;&#65533;*$#3&#65533;9&#65533;&#65533;&#65533;&#65533;Z1&#65533;&#65533;&#65533;!&#65533;,&#65533;&#65533;&#65533;&#65533;U&#65533;@&#65533;&#65533;&#65533;&#1066;K&#65533;&#65533;&#65533;&#65533;&#65533;&#65533;Aq&#65533;&#65533;K&#65533;&#65533;&#65533;+&#65533;&#65533;&#65533;Wz&#65533;&#65533;4&#65533;@&#65533;&#65533;&#65533;
l&#65533;&#65533;$&#65533;J2j&#65533;&#1568;&#65533;N&#65533;&#65533;E&#65533;&#65533;&#65533;&#65533;L/6&#65533;&#65533;&#65533;&#65533;&#65533;%&#65533; K&#65533;&#65533;&#65533;2Z&#514;&#65533;&#65533;v&#65533;H&#65533;zz,&#65533;2Y-Dv&#1939;u&#65533;B&#65533;&#263;&&#65533;&#65533;&#65533;T&#65533;&#65533;,H&#1096;EPB2@ &#65533;RP&#65533;[T$&#65533;D,`&#65533;&#65533;#f&#65533;M"&#65533;&#65533;g+I2	&#65533;8&#65533;;&#65533;&#65533;(&#65533;I&#65533;x&#65533;&#65533;&#65533;&#65533;E&#65533;&#65533;N&#65533;1\&#65533;&#65533;IC&#65533;&#65533;Y&#65533;V&#65533;Eo%&#65533;J&#65533;q&#65533;&#9640;?&#65533;%/&#65533;&#65533;-&#65533;d$o&#65533;4&#65533;:&#65533;V$g&#65533;X@z&#65533;&#65533;&#65533;^d&#65533;&#65533;&#1404;&#65533;yq&#65533;V&#65533;&#65533;&#65533;*&#65533;&#65533;U&#65533;&#65533;3f6&#65533;*&#65533;&#65533;&#65533;}aF&#65533;l&#65533;&#65533;&#65533;*@n&#65533;&#65533;&#65533;&#65533;<&#65533;^L&#65533;]&#65533;&#65533;b&#65533;&#65533;H	l1&#65533;&&#65533;&#65533;?&#65533;&#65533;&#65533;&#1568;&#65533;D&#65533;3h&#65533;&#65533;&#65533;P&#65533;_&#65533;`&#1980;&#65533;yV&#65533;6=&#65533;v&#65533;&#65533;&#65533;H&#65533;&#65533;&#65533;p&#65533;4&#65533;&#65533;!&#65533;&#504;(F:p@&#65533;%l&#65533;&#65533;'&#65533;D)&#65533;&#65533;
CdP&#65533;ZD*&#65533;&#65533;`&#65533;w&#65533;,{G&#65533;L&#65533;&#65533;JPE
Q&#65533;JQ&#65533;X&#65533;&#65533;Cv*&#65533;&#65533;s~0b8&#65533;&#65533;$d&#65533;$&#65533; &H&#65533;^X$M&#65533;&#65533;(	I&#65533;&#65533;	&#65533;	&#65533;4q>qq&#65533;5&#65533;&#65533;$&#65533;G<&#65533;&#65533;B&#65533;i&#65533;&#1336;8E&#65533;T&#65533;&#65533;DG&#65533;M&#65533;Y&#65533;&#65533;&#42134;D&#1869;&#65533;&#65533;&#65533;&#65533;!&#65533;	&#65533;F&#65533;(Y&#65533;h&#65533;,&#65533;&#65533;&#65533;&#1996;&#65533;h`'u&#65533;V&#65533;\&#65533;&#65533;&#65533;e&#65533; Cb&#65533;&#65533;&#65533;Jd4F&#65533;&#65533;&#65533;&#65533;&#65533;iZ&#65533;D&#65533;&#65533;&#65533;Y&#65533;c&#65533;Y4A$V&#65533;&#141;y&#65533;&#65533;l&#65533;&#65533;&#65533;&#65533;&#65533;C1&#65533;V&#65533;&#65533;&#65533;&#65533;z&#65533;@2&#65533;&&#65533;&#65533;&#65533;K&#65533;&#65533;uO9<&#65533;&#65533;p&#65533;E&#65533;8&#65533;&#65533;&#65533;&#65533;&#65533;4zHA|a&#65533;"&#65533;7y
&#65533;C&#65533;&#65533;&#65533;@&#65533;)&#65533;Uo,B#&#65533;H)(
&#347;=qB0&#65533;&#65533;V&#65533;&#65533;&#65533;&#542;&#65533;&#65533;&#65533;&#65533;&#65533;dA\@@]B$0H &#65533;&#65533;"h&#65533;6,&#249;}PI%&#65533;L&#65533;0A$&#65533;&#65533;C:&#1284;%&#65533;&#1168;&#65533;5MIu,pG)&#65533;&#65533;&#65533;A$&#65533;&#65533;&#65533;&#1819;&#65533;l&#65533;KAK&#65533;&#65533;pIB&#65533;&#65533;T&#65533;&#65533;Q&#65533;S&#65533;D&#65533;b&#65533; A\&#65533; <@&#65533;U&#65533;&#65533;&#65533;C.&#65533;&#65533;F&#65533;R&#65533;&#65533;&#65533;&#65533;&#65533;&#65533;&#65533;%}&#65533;VX&#65533;&#2040;&#65533;	&#65533;%&#65533;ay&#65533;:&#65533;&#1045;V&#65533;&#65533;C+pC+&#1285;&#65533;)c]H&#65533;_&#65533;?&#65533;&#65533;&#65533;&#65533;&#65533;V,Ynd&#65533;lA&#65533;&#65533;T&#65533;xC&#65533;&#65533;TZ`&#65533;&#65533;&#65533;&#65533;+&#65533;&#65533;&#1941;&#65533;&#65533;&#65533;&#65533;o&#65533;&#65533;2&#65533;&#65533;
&#65533;&#65533;0%&#65533;n&#65533;&#65533;o&#65533;Z&#65533;W(Q,zI&#65533;C&#65533;(_
&#1538;t&#65533;%&#65533;B[&#65533;3&#65533;@*P&#65533;&#65533;&#65533;&#65533;$&#65533;&#65533;+&#65533;D&#65533;&#65533;;X&#65533;R:&#65533;[@&#1031;XH?&#65533;&#65533;&#65533;@&#65533;A&#65533;(&#65533;[&#65533;%U&#65533;+&#65533;B&#65533;EP<&#65533;&#65533;P&#2003;&#65533;O&#65533;DGT,&#65533;&#65533;&#65533;L|&#65533;&#1348;&#65533;&#65533;&#65533;&#65533;&#65533;X&#65533;&#65533;O&#65533;&#65533;&#597;&#65533;&#65533;I&#65533;M&#65533;&#65533;&#65533;U&#65533;P&#65533; 
	&#65533;&#65533;?&#65533;&#65533;d.&#65533;&#65533;F&#65533;&#65533;*&#65533;&#65533;&#65533;&#65533;Q@&#65533;&#65533;&#65533;@&#65533;)c&#65533;T&#65533;&#65533;tR=D%&#65533;&#65533;6&#65533;r&#65533;&#65533;&#65533;&#65533;E!&#65533;E7&#65533;*&#65533;B9'&#65533;&#65533;&#65533;i&#544;^&#65533;&#65533;*&#65533;F?:?z&#65533;&#65533;&q&#65533;&#65533;@:&#65533;VXKi&#65533;&#65533; &#65533;&#65533;(&#65533;,TZ&#65533;&#65533;&#65533;.Y&#65533;z&#65533;&#1664;p&#65533;&&#65533;&#65533;&#65533;9&#65533;Gy<&#65533;
&#65533;&#65533;En&#65533;t|&#65533;?a&#65533;&#65533;!&#65533;&#65533;q&#354;PQ:A&#65533;ML%H&#65533;&#65533;P&#65533;Y&#65533;O:)&#65533;-&#65533;Ah&#65533;l&#49751;_TR"&#65533;(&#65533;&#65533;&#65533;&#65533;,UTp&#65533;&#65533;&#65533;&#65533;&#65533;H&#65533;&#65533;&#65533;&#65533;P"@&#65533; &#328;Q&#65533;&#65533;&#65533;V&#65533;&#65533;&#65533;&#65533;T.b&#65533;J1&#65533;0b&#65533;&#65533;&#65533;A&#65533;&#65533;&#65533;Qh&#65533;&#65533;/&#65533;&#65533;&#65533;Qp&#65533;1$&#65533;&#65533;&#65533;&#65533;&#65533;&#65533;&#65533;B&TJ&H&#65533;?&#65533;I&#65533;&#65533;iFP&#65533;A&#65533;>&#65533;\9R&iF#&#684;&#65533;p&#65533;g&#65533;:&#65533;-&#65533;#&#65533;&#65533;V&#65533;&#65533;&#65533;&#65533;,|&#65533;, &#65533;VL&#65533;,4&#65533;V&#65533;&#65533;(&#65533;&#65533;(&#65533;&#1920;&#65533;&&#65533;&#65533;a&#65533;&#65533;&#65533; &#65533;&#65533;B&#65533;d&#65533;&#65533;&#65533;x&#65533;x&#65533;V(A&#65533;E.H&#65533;&&#65533;&#65533;M&#65533;4&#65533;.!G1&#65533;&#65533;g&&&#65533;&#65533;&#65533;&#65533;1&#65533;&#65533;3t&#65533;25&#65533;n&#65533;&&#65533;&#65533;&#65533;&#65533;&#65533;K{@&#65533;&#65533;&#65533;K&#65533;&#65533;N&#65533;x&#65533;J&#65533;&#65533;&#65533;@&#65533;&#65533;&#65533;x&#65533;*8!&#65533;&#65533;&#65533;&#65533;c&#65533;&#65533;&#65533;5&#65533;*p&#65533;Q&#65533;&#65533;C&#65533;Y(&#65533;&#65533;&#565;&#65533;&#65533;!R@-&#65533;&#65533;"G)&#65533;-&#65533;&#65533;2t%&#65533;&#65533;&#65533;E&#65533;&#65533;}@&#65533;+%(&#65533;&#65533;OS&#65533;XIH&#65533;&#65533;&#65533;F&#65533;g&#65533;j&#65533;?`&#65533;&#65533;&#65533;e:&#65533;&#65533;&#65533;&#65533;&#65533;N&#65533;-DN&#65533;.&#65533;XU<i&#65533;|&#65533;&#65533;&#65533;Mc&A&#65533;eBdy)&#65533;Exj&#65533;&#65533;ijai&#65533;V&#65533;&#45830;&#65533;,Y&#65533;&#65533;&#65533;&#65533;&#65533;&#65533;?&#65533;&#65533;&#65533;&#65533;&#65533;&#65533;E&#65533;&#65533;&#65533;h&#65533;H&#65533;&#65533;HU`_Dj&#65533;&#65533;)6&#65533;l@R&#65533;&#65533;djE&#65533;&#65533;&#65533;&#676;&#65533;&#65533;X&#65533;&#65533;&#65533;Np.}&#65533;g&#65533;&#65533;&#65533;&&#65533;F&#65533;jv`&#65533;s4&#65533;x&#65533;3q&#65533;H&#65533;&#65533;VT&#65533;&#65533;"&#65533;&#65533;&#65533;&#65533;&#65533;&#65533;&#65533;&#65533;T7M8&#65533;&#65533;L>&#65533;&#65533;&#65533;&#65533;&#65533;-d&#65533;&#65533;&#65533;P&#65533;*&#65533;B&#65533;B/4-&#65533;&#65533;&#65533;%%&#65533;h&#374;U&#565;A%*&#65533;&#523;0C*&#65533;-,4D&#65533;~m&#65533;4&#65533;Y&#65533;-&#65533;V&#65533;&#65533;?&#65533;&#140;&#65533;B&#65533;xMGPX&#65533;&#65533;&#65533;&#65533;e^2&#65533;8&#65533;&#65533;VE&#65533;M&#65533;7!
&#65533;&#216;t	&#65533;1\.&#1156;&#65533;&#65533;$8X&#65533;QCQPiRTi&#65533;&#65533;c}&#65533;V&#65533;2&#65533;`&#65533;&#65533;&#687;
&#65533;&#65533;6&#65533;f&#65533;&#65533;&#65533;-&#65533;jZ&#65533;&#1542;@&#65533;#&#65533;&#65533;&#65533;C&#1250;&#65533;_8-tB&#65533;&#65533;&#65533;&#65533;&#65533;&#65533;V&#65533;&#65533;aY&#65533;&#65533;&#65533;l&#65533;&#65533;H&#65533;&#65533;W&#65533;&#65533;&#65533;@&#65533;&#65533;.K^&#65533;&#65533;g:&#65533;J)a&#65533;&#65533;&#65533;"&#65533;*Dn&#65533;,&#65533;l@&#65533;&#65533;<&#65533;&#65533;0S2Dy&#65533;&#65533;&&#65533;o&#65533;&#65533;&#65533;&#65533;Kpy&#65533;H&#65533;'&#65533;&#65533;&#65533;&#65533;&#65533;&#65533;DYxx&#65533;&#65533;&#65533;&#65533;&#65533;&#65533;-&#65533;(&#65533;&#65533;+&#65533;&#65533;&#65533;&#244;&#65533;a&#65533;xH&#65533;"&#65533;0($@!&#65533;&#65533;a&#65533;&#65533;X@h&#65533;-l&#65533;(&#65533;&#65533;l&#65533;z&#65533;(pI,&#65533;&#65533;PL&#65533;&#65533;&#65533;&#300;m&#65533;}w&#65533;&#65533;&#65533;&#65533;&#65533;hM&#65533;&#65533;$P&#65533;&#65533;"tI&#65533;|X&#65533;hE&#65533;&#65533;o&#65533;&#65533;&#65533;$&#65533;M&#65533;$&#65533;I&#65533;Y&#65533;c&#65533;F&#65533;n&#65533;&#65533;&#65533;0&#65533;&#65533;e:&#65533;Wh&#65533;j	p#&#65533;Y&#65533;&&#65533;&A&#65533;&#65533;&#65533;&#65533;9v&#65533;S&
{	&#65533;&#65533;C&#65533;&#65533;&#65533;&#65533;!&#65533;jb-m&#65533;&#1570;&#65533;&#65533;Y&#65533;E'&#65533;&#65533;k&#65533;3&#65533;&#65533;&#65533;&#65533;&#65533;&#65533;1&#65533;i&#65533;&#65533;&#65533;2&#65533;-&#65533;&#65533;.&#65533;&#65533;h&#65533;&#65533;&#65533;m,!@&#65533;&#65533;l-&#65533;&#65533;G&#65533;&#65533;?&#65533;&#65533;&#65533;&&#65533;I&#65533;H&#65533;&#65533;>&#65533;&#65533;	&#65533;;tFsq&#65533;&#65533;&#65533;B!&#65533;(A}5&#65533;#&#65533;&#492;&#65533;>&#65533;&#65533;V&#65533;&#65533;m"&#65533;Bl&#65533;B,`&#65533;?&#65533;B*l@$&#65533;&#1645;&#65533;D&#65533;'&#65533;&#65533; &#65533;&#65533;&#65533;&#65533;pj&#65533;!l&#65533;>AMIJ&#65533;&#65533;&#65533;&#65533;J`&#65533;0h&#65533;&#65533;-&#65533;&#65533;y5&#65533;&#65533;	&#65533;&#65533;)&#65533;&#65533;&#65533;JUoM8E&#65533;&#65533;&#1300;&#65533;Q"|&#65533;c9&#65533;b&#65533;&#65533;&#65533;&#65533;',&#1430;2&#65533;V&#65533;0i&#1030;&#65533;&#65533;&#65533;&#65533;j&#65533;X&#65533;&#65533;&#65533;\&#65533;l6&#65533;&#65533;2&#65533;&#65533;3&#65533;]&#65533;F7o&#65533;ak3&#65533;^&#65533;v&#65533;4&#65533;&#548;&#65533;&#65533;a&#65533;&#1409;0i.@&#65533;tm&#1498;&#65533;&#65533;~&#65533;d&#65533;BfJfi&#65533;&#65533;&#65533;.&#65533;r&#65533;A&#65533;&#65533;{&#65533;3@1&#65533;Rs`&#65533;	t&#65533;+&#65533;&#65533;G&#1104;&#65533;J|X&#65533;@u&#65533;9&#65533;&#65533;Da&#65533;&#65533;9&#65533;'@&#65533;t&#65533;?&#65533;53V|&#65533;-TB&#65533;&#65533;<&#65533;&#65533;-	&#65533;.A&#65533;&#65533;&#65533;&#65533;&#65533;&#65533;&#65533;k!&#65533;&#65533;3&#65533;B+(\B}1C)&#65533;&#153;&#65533;&#65533;8t&#65533;&#65533;&#65533;&#65533;&#65533;B
T&#65533;&#65533;+(@&#65533;&#65533;IW&#1732;|&#65533;D}&#65533;O&#65533;X&#65533;&#65533;&#65533;%H5&#65533;&#498;&#399;/&#399;&#65533;x,N@_&#65533;XSH/_:&#65533;o&#65533;&#65533;&#65533;&#65533;cj&#65533;0|&#65533;&#65533;z %&#65533;a&#65533;&#766;ud&#65533;lcM&#65533;&#65533;&#65533;;&#65533;&#65533;&#65533;8i'v8&6&#65533;&#65533;x&#65533;&#1369;9V
&#65533;
&#65533;&#65533;B&#65533;&#65533;&#65533;`Q&#65533;&#65533; h&#65533;V&#65533;nT&#65533;	4	l6xw&#65533;&#65533;
H+&#65533;&#65533;&#65533;&#65533;&#44744;&#65533;&#1702;1G&#65533;&#65533;&#65533;QIITII8C&#65533;h&#65533;3tG&#65533;yr&#65533;&#65533;i	&#65533;u&#65533;&#65533;&#65533;&#65533;|&#65533;w+&#65533;\B d&#65533;xGx&#65533;&#65533;7&#65533;4P&#1346;&#65533;q&#65533;#&#65533;B'&#65533;B&#65533;&#65533;-4&#65533;&#834;T&#65533;\sC&#65533;&#65533;&#65533;&#65533;2&#65533;e&#65533;&#65533;g&#65533;&#65533;&#65533;&#65533;&#65533;.&#65533;&#65533;&#65533;HY&#65533;h&#65533;&#65533;zr&#65533;&#65533;'S0E&#65533;|r&#65533;x55k&#65533;ZB+&#65533;X&#65533;&#65533;&#65533;&#65533;&#271;,O&#65533;&#65533;Q&#1280;&#65533;&#65533;&#65533;&#65533;&#65533;.&#65533;&#343;&#65533;&#65533;&#65533;&#65533;&#65533;&#65533;&#65533;&#65533;(&#65533;&#65533;&#957;&#65533;9N&#65533;&#65533;&#65533;%&#65533;&#65533;3+0d+0f&#65533;&#65533;)]p6m\i&#18414;K&#65533;&#65533;&#65533;&#65533;W&#65533;&#65533;0C&#65533;hx&#1122;P&#65533;3&#65533;W&#65533;8HZh&#65533;&#65533;h!O&#65533;n&#65533;0S@&#1897;G&#65533;&#65533;V&#65533;V9`&#65533;d&#65533;$	G&#1415;IrG&#65533;&#65533;C3&#65533;&#65533;K&#65533;&#65533;&#65533;&#65533;(&#65533;&#65533;4&#65533;5&#65533;&#65533;8&#65533;'l&#65533;/dL,4&#65533;v-&#65533;&#65533;"LB*\B!H*DAL&#65533;VXe(\&#65533;&#65533;&#65533;&#65533;C!&#65533;|&#65533;&#65533;&#65533;h&#65533;-&#65533;&#65533;1&#65533;@
&#65533;[`&#65533;&#65533;&#65533;&#65533;P&#65533;&#65533;Zz&#65533;$&#65533;@p&#65533;&#65533;&#65533;&#65533;J$;&#65533;&#65533;&#65533;nT&#65533;&#65533;IP&#65533;&#65533;&#65533;&#1033;k,P&#65533;&#65533;&#394;&#65533;P&#65533;&#65533;&#65533;&#65533;&#263;&#65533;Q(&#1098;&#65533;&#65533;1hC|&#65533;&#65533;5&#65533; l&#65533;8A|)0&#65533;x&#65533;&#65533;@j&#65533;&#65533;&#65533;(<j^&#65533;mjri4&#65533;&#65533;&#65533;&#65533;&#65533;9&#65533;~&#65533;&#65533;E&#65533;pQ:&#65533;&#65533;9&#65533;#\&#65533;&#65533;6W9&#65533;^&#65533;&#65533;&#315;&#65533;n0V&#65533;&#932787;&#65533;&#65533;&#65533;V&#65533;;&#65533;gawJ&#65533;l&#65533;&#65533;&#65533;i&#65533;K&#65533;l&#65533;&#65533;gy@&#65533;&#65533;&#65533;&#456;aB&#65533;f&#65533;&#65533;&#65533;PG&#65533;G&#65533;")B+&#65533;&#65533;&#65533;&#65533;&#65533;7h&#65533;0&#65533;&#65533;&#1516;I&#65533;&#2146;E&#65533;_*B&#65533;d&#65533;Z&#65533;&#65533;&#1203;&#65533;],e&#65533;B&#65533;&#65533;&#65533;&#65533;U(A&#65533;B&#65533;b&#65533;bV&#65533;&#65533;S&#65533;.&#65533;3hQ&#65533;T&#65533;&-&#65533;"&#65533;!&#65533;&#65533;W&#65533;&#65533; `&#65533;&#65533;2pL&#65533;&#65533;&#65533;&#1195;&#65533; &#65533;&#65533;&#65533;O&#1185;]&#65533;&#65533;&#65533;&#128;&#65533;
'8pH "	&#1171;&#65533;&#65533;&#65533;R[I&#65533;%&#65533;&#65533;&#65533;&#65533;B&#65533;
V+W&#65533;L&#65533;&#65533;0	+&#65533;X&#65533;&#65533;&#65533;&#65533;&#65533;c&#65533;8&#65533;WY&#65533;#Ve&#65533;&#65533;r&#65533;g&#65533;hV2&#65533;&#65533;	&#65533;?@&#65533;&#65533;V&#65533;	a&#65533;+G&#23724;&#322;&#65533;&#65533;&#65533;&#65533;p&#65533;&#65533;&#329;.>&#65533;GZ&#65533;&#65533;&#65533;&#65533;cf&#65533;^&#65533;&#65533;&#65533;s&#65533;&#65533;&#65533;@&#65533;&#65533; )v&#65533;&#65533;N'l&#65533;&#65533;h&#65533;&#651;&#65533; &#65533;&#65533;&#65533;l$Hw&#65533;&#65533;^&#65533;&#65533;5&#1481;&#65533;&#65533;i%&#65533;O&#65533;<&#65533;&#65533;?&#65533;&#65533;&#65533;&#65533;A&#65533;&#65533;A&#65533;2&#65533;&#65533; n&#65533;&#65533;I&#65533;&#65533;&#65533;&#65533;g&#65533;&#65533;&#65533;G&#65533;&#65533;&#65533;&#65533;PAz&#640;&#65533;&#65533;6a&#65533;r&#65533;&#65533;&#65533;Erv&#65533;D&#65533;P&#1572;&#65533;&#65533;R&#65533;M&#65533;R&#65533;M&#65533;q&#65533;&#65533;&#65533;&#65533;G!L&#65533;6&#65533; &#65533;@&#65533;&#65533;@`&#65533;Q&#65533;&#342;R,
&#65533;BJ)&#65533;Bd&#65533;&#65533;B.&#65533;&#65533;&#65533;(&#65533;'&#65533;&#65533;&#65533;&#65533;&#65533;J&#65533;)&#65533;&#65533;&#65533;b&#65533;&#65533;B&#65533;&#65533;&#65533;&#65533;!$[@&#65533;&#65533;&#65533;'Ga;&#65533;&#65533;&#65533;@&#65533;YdP&#65533;&#65533;t &#65533;+j,9&#65533;&#65533;&#65533;&#65533;&#65533;&#65533;&#65533;<D&#65533;&#65533;&#65533;c,A&#65533;&#65533;I&#65533;&#65533;&#65533;/YW}&#65533;&#65533;&#65533;&#65533;ru+V&#65533;:D&#65533;apX&#65533;"&#65533;&#65533;2K&#65533;&#65533;`**&#65533;g&#65533;j&#1025;@b[)&#65533;&#65533;<P4&#65533;&#65533;#L&#65533;&#65533;`f&#65533;&#65533;&#65533;&#65533;m&#65533;b&#65533;n	&#65533;|[&#65533;&#65533;\p&#65533;&#65533;CN64N&#65533;-9&#65533;&#65533;&#65533;&#1531;&#65533;&#65533;0&#65533;&#65533;&#65533;N&#44547;&#65533;&#65533;&#65533;&#65533;J+&#65533;&#65533;&#65533;&#65533;K.&#65533;&#65533;&#65533;&#65533;&#65533;&#65533;&#65533;O&#65533;&#65533;&#65533;O&#65533;&#65533;&#65533;&#65533;&#30101; lAW:h&#65533;o&#65533;!aY&#65533;&#65533;&#65533;&#65533;&#65533;&#65533;&#65533;D&#65533;&#65533; p&#65533;T(&#65533;&#65533;A&#65533;&#65533;&#65533;&#65533;&#65533;v&#65533;t"&#65533;&#65533;d%&#65533;&#729;&#65533;0QAG&#65533;&#65533;&#65533;&#65533;j&#65533;&#65533;&#65533;@&#65533;%&#65533;e&#65533;R>!&#65533;[~%&#65533;Ob&#65533;&#65533;T&3&#65533;JI%RJi&#65533;BN&#65533;&#336;F.&#65533;&#65533;\A&#65533;Zz&#65533;&#65533;&#65533;I&#65533;&#358;&#65533;R&#65533;&#65533;&#65533;E&#65533;j&#65533;\F!`&#65533;&#65533;F&#65533;&#65533;[d!	&#65533;&#65533;
YH&#65533;A&#65533;&#65533;&#65533;B&#65533;,&#65533;.&#65533;&#328;&#65533;&#65533;'X&#65533;&#43951; &#65533;&#65533;t&#65533;&#65533;&#65533;&#65533;"l4u&#65533;&#1810;&#65533;W&#65533;&#65533;'.&#65533;&#65533;>@&#65533;&#65533;&#65533;&#65533;ee&#65533;D&#65533;'&#65533;&#65533;&#53200;?V&#65533;n&#1780;&#65533;&#65533;&#65533;&#65533;#8&#65533; 	#&#65533;&#65533;&#65533;_L9&#65533;&#65533;&#65533;&#65533;X&#65533;+&#65533;q&#65533;3&#65533;&#65533;]&#65533;;|&#65533;&#65533;f&#65533;&#65533;M>CXIF&#65533;'6&#65533;&#65533;O&#65533;&#65533;&#65533;&#65533;&#65533;&#65533;&#65533;&]&#65533;QE&#65533;&#65533;+&#65533;al~&#65533;5&#65533;&#65533;&#65533;&#65533;&#65533;&#65533;&#65533;&#65533;&#65533;j0&#65533;&#65533;<&#65533;"E&#65533;hZ9&#65533;&#1122;$c4&#65533;&$iH*&#65533;&#65533;&&#65533;&#65533;`H&#65533;&#65533;&#65533;.&#648;&#65533;%!&#65533;&#65533;)<&#65533;&#65533;&#65533;Q"OIA&#65533;&#65533;RP&#65533;&#65533;P&#65533;A&#65533;\&#65533;&#65533;&#65533;(:Q	U\$&#65533;@%&#65533;8&#65533;&#65533;&#65533;&#65533;&#65533;D!J&#1160;Ed&#65533;&#65533;&#1544;&#65533;j&#65533;&#65533;&#1061;1&#65533;&#65533;,L&#65533;&#65533;&#65533;=a&#65533;,0(&#334;&#65533;h&#65533;\"&#65533;+K\&#65533;w&#65533;8&
&#65533;&#65533;bp&#65533;G&#65533;X&#1386;&#65533;&#65533;%&#65533;&#65533;&#65533;&#65533;&#65533;&#65533;&#65533;&#65533;W&#65533;e%&#65533;8L&#65533;&#65533;&#65533;j1&#65533;&#65533;&#65533;4&#65533;7>*&#65533;&#65533;Y5&#65533;&#65533;&#65533;&#65533;>&#65533;&#65533;&#65533;0&#65533;&#65533;&#65533;i&#65533;&#65533;&#131;+&#65533;aA&#65533;&#65533;&#65533;	&#65533;&#65533;8&#65533;	 q&#65533;s&#65533;}p_&#65533;
&#65533;t$&#65533;&#65533;&#65533;9$|&#65533;D&#483;A&#65533;&#592;:&#65533;`&#276;&#232;&#65533;&#65533;&#65533;=&#65533;&#65533;@K&#411;&#65533;&#65533;&#65533;2xa&#65533;B&#65533;<&#65533;}&#65533;y2!&#65533;=&#65533;0&#65533;&#65533;&#1392;&#65533;=&#65533;&#65533;P)&#65533;QC&#65533;&&#65533;x&#65533;W&#65533;(ke&#65533;G&#65533;&#65533;&#65533;Ql&#65533;&#65533;&#65533;`R$&#814;&#65533;jK
&#65533;Tw&#65533;'&#65533;AK&#65533;XF6&#65533;&#65533;  %g&#65533;U&#65533;"&#672;D!*Q&#65533;*&#65533;B&#65533;&#65533;I&#65533;
O&#65533;&#65533;g&#65533;LJ&#65533;&#65533;R,"&#65533;&#65533;Z&#65533;-&#65533;Q&#65533;&#65533;`m&#65533;&#65533;&#65533;D&#65533;, Q$&#65533;&#65533;c&#65533;&#65533;!-q&#65533;.|&#65533;&#65533;&#65533;&#65533;KI&#65533;e1&#65533;?B4U&#65533;&#65533;/&#65533;&#568094;7ZIB&#65533;&#65533;&#65533;5{&#65533;mj&#65533;U&#65533;&#65533;&#816;P&#65533;&#65533;&#65533;(&#65533;&#65533;;'&#65533;&#65533;&#65533;U&#65533;&#65533;&#65533;"L&#65533;&#65533;&#65533;k&#65533;s]&#65533;T&#65533;e@&#65533;&#65533;&#287;&#65533;&#65533;_n&#65533;P@&#65533;&#65533;&#65533;8&#889;&#65533;|58&#65533;&#65533;-&#65533;&#65533;&#65533;&#65533;&#65533;&#65533;&#65533;6L&#65533;&#65533;XqL&#65533;&#65533;X }&#65533;&#65533;g&#65533;.&#65533;$G&#65533;&#1558;j&#65533;2&#65533;1&#65533;}
&#65533;q&#277;x8&#65533;&#65533; &#65533;&#65533;h[&#65533;@&#65533;hM&#65533;9^A&#65533;r&#65533;&#65533;*&#65533;
P&#65533;M&#65533;"E8.R&#65533;&#65533;Y&#65533; 9&#65533;&#65533;&#1678;6&#65533;&#65533;&#65533;&#65533;pv&#65533;&#65533;\h! &#65533;&#65533;$&#65533;B&#65533;&#65533;&#65533;&#65533;&#65533;&#65533;&#65533;-4`&#65533;&#65533;&#65533;&#65533;%"1O*&#65533;)&#65533;&#65533;T&#65533;&#65533;&#65533;&#65533;&#65533;%&#65533;&#1207;eLb(Y&#65533;DTj&#65533;G.&#65533;@2&#65533;Da]p7;
`&#65533;&#65533;Efs`&#65533;_z&#65533;+p&#65533;r&#714;`s,)&#65533;&#65533;&#65533;b&#65533;&#65533;E&&#65533;`&#65533;U&#65533;h&#65533;*Vf%&#65533;e&#65533;_s&#65533;o&#65533;&#65533;~&#65533;Td&#65533;&#65533;&#65533;&#65533;DW&#65533;@&#65533;&#1721;
&#65533;$8&#65533;X@&#65533;&#65533;&#65533;&#65533;&#276;0&#65533; v&#65533;&#646;&#65533;3Mv:_k&#65533;a&#65533;&#65533;&#65533;&#65533;F(&#65533;&#65533;J&#65533;4&#65533;&#65533;&#65533;&#65533;l~&#65533;X&#65533;&#65533;C&#65533;&#65533;&#65533;C&#1905;A&#65533;&#65533;r&#65533;&#65533;&#65533;&#65533;&#65533;&#65533;&#65533;2d&#65533;&#65533;&#65533;&#65533;DR&#65533;&#1544;&#65533;c&#65533;bi&#65533; &#65533;&#65533;	&#65533;b`&#65533;&#65533;&#65533;J0&#65533;&#65533;54")EB:c&#65533;@$7b&#65533;&#65533;8P]G&#65533;(&#65533;PD&#65533;&#65533;0*i&#65533;B!&#65533;&#65533;@&#692; 8Z&#65533;&#65533;&#65533;&#65533;&#65533;5x!
&#65533;&#65533;E0&#65533;@h&#65533;&#65533;k&&#65533;-&#65533;&#65533;X@&#65533;jV&#65533;/&#65533;J &#65533;P&#65533;&#65533;&#65533;&#65533;&#65533;*/&#65533;&#65533;&#65533;!8p[&#65533; "&#65533;d&#65533;&#65533;.@&#65533;#&#1989;j0&#65533;&#65533;$&#65533;!M&#65533;t*/s95
&#65533;Y&#65533;&#65533;&#65533;A&#65533;&#65533;&#65533;
&#456;n&#65533;&#65533;&#65533;,h&#65533;|&#65533;&#65533;&#65533;W&#65533;]&#65533;&#65533;&#65533;+ &#1568;.&#65533;/`&#65533;&#65533;&#65533;(>SrZ&#65533;&#65533;7&#65533;&#65533;&#65533;P&#65533;^{~&#65533;%&#65533;sV&#65533;&#65533;wt~&#65533;~O&#65533;{g>&#65533;&#65533;`&#65533;&#65533;.&#65533;8t6&#65533;&#65533;`E&#65533;S&#65533;&#65533;l&#65533;&#65533; &#65533;&#65533;p!&#65533;8&#65533;&#65533;@&#65533;*P&#65533;!&#65533;(.Z1&#65533;0a&#65533;
@&#65533;&#65533;&#65533;s&#65533;&#65533;&#65533;%&#65533;+I&#65533;&#65533;T&#65533;D,&#65533;&#65533;h&#65533;~-0&#65533;A&#65533;-&#65533;&#65533;&#65533;&#65533;&#65533;&#65533;,&#65533;=&#65533;@&#65533;&#65533;z`>&#65533;e&#65533;!&#65533; D&#65533;&#65533;6&#65533;"&#65533;&#65533;&#65533;&#65533;P'&#65533;d&#65533;R&#65533;&#65533;&#65533;&#65533;&#65533;&#65533;$&!&#65533;&#65533;&#65533;4&#65533;B&#65533;!&#1212;iI&#65533;&#594;kV&#65533;&#65533;&#65533;b&#65533;&#65533;&#65533;A4e&#65533;&#65533;bh&#65533;S\&#65533;.&#65533;&#65533;0&#65533;B&#65533;&#65533;"&#65533;-Z&#65533;+"c%&#65533;eY8&#65533;
&#65533;&#65533;&#1440;&#65533;Va&#65533;x&#65533;&#65533;D}nad&#65533;&#65533;&#65533;x#\X&#65533;3\&#65533;&#65533;&#65533;!&#65533;>c&#65533;&#65533;-&#65533;&#65533;K&#65533;&#65533;&#65533;E_&#65533;&#10270;&#65533;&#65533;&#65533;&#65533;}d&#65533;&#65533;&#65533;&#65533;`&#65533;&#65533;ho/&#65533;aHC&#65533;&#65533;#&#65533;&#65533;G[V"&#65533;)&#65533;H&#65533;@Vf&#65533;,&#65533;th&#65533;,n!<&#65533;&#65533;4D&#65533;&#65533;CV"D~&#65533;*&#65533;V,&#65533;Bi&#65533;&#65533;&#65533;&#65533;&#65533;&#65533;HrdG&#65533;f&#65533;z&#65533;&#65533;&#1288;,&#65533;&#65533;&#65533;c<&#65533;: t`@&#65533;&#1104;&#65533;a4D`!H&#65533;&#65533;F&#65533;&#65533;&#65533;A((a&#65533;!3&#65533;
a@$P&#65533;&#65533;&#65533;@@4@N`!&#65533; !Q&#65533;$p&#65533;q(&#65533;&#65533;.&#65533;1&#65533;`&#65533;&#65533;&#65533;Tp&#65533;+&#558;&#65533;l&#65533;0&#65533;Gx,H&#65533;&T6&#65533;&#65533;8&#65533;&#65533;&#65533;"&#65533;&#1342;&#65533;vV&#65533;&#520;0&#65533;&#1214;&#65533;&#65533;
&#65533;iy&#65533;n&#65533;&#65533;&#65533;e2&#65533;+	&#65533;!&#65533;k&#65533;#7v-}&#65533;&#65533;p%p!&#65533;L@"&#65533;&#65533;V&#65533;&#65533;>&#65533;(&#65533;m5&#65533;_&#65533;e&#1184;<&#65533;#&#65533;`&#65533;&#174;&#65533;)&#65533;K&#65533;&#65533;&#65533;>C&#65533;&#1408;!H&#65533;$(&#1674;C,d&#65533;eh&#65533;@&#65533;0&#65533;&#65533;e
W&#65533;t^&#65533;&#230;/&#65533;&#65533;&#65533;.&#65533;&#65533;N&#65533;*&#65533;&#65533;&#65533;&#65533;j&#65533;&#65533;&#65533;&#65533;&#65533;&#673;&#65533;@T&#486;J&#65533;T@&#486;
~&#65533;&#65533;&#65533;&#65533;`&#65533;+P&#65533;&#65533;&#65533;&#65533;&#65533;&#65533;2&#65533;&#65533;&#65533;*l&#65533; &#65533;&#65533;&#65533;[&#65533;&#65533;&#65533;F&#65533;&#65533;&#1809;&#65533;d&#65533;&#65533;&#65533;&#65533;&#65533; &#65533;&#65533;&#65533;&#65533;&#65533;&#65533;`@&#65533;&#65533;!&#65533;&#65533;: H`&#65533;l&#65533;&#65533;&#65533;&#65533;&#65533;HaH!mr`&#65533;#$@&#65533;Vk&#65533;<&#65533;zD&#65533;~&#65533;t&#1112;h T(8&#65533;&#65533;'&#65533;Dm&#65533;&#65533;&#65533;g&#1398;&#65533;0,C&#65533;&#65533;&#65533;-&#65533;gy&#65533;&#65533;%&#65533;&#65533;&#1448;&#65533;&#65533;&#65533;|&#65533;&#65533;&#65533;e%&#65533;&#65533;x&#65533;&#65533;&#65533;:/&#65533;T~d&#65533;D\@&#65533;&#65533;&#65533;>&#65533; V"8r&#229;&#65533;&#65533;&#65533;&#65533;B;&#65533;8H&#65533;R&#65533;&#65533;`Xt:~c&#65533;&#65533;&#65533;^z(,&#65533;#;&#65533;2&#65533;&#65533;&#65533;8r#7L&#65533;n&#65533;&#65533;ff@$\&#65533;&#65533;&#65533;9&#65533;#H&#65533;-&#65533;<&#65533;.&#65533;&#65533;&#65533;(&#65533;&#65533;
&#65533;&#65533;@&#65533;*@&#65533;&#65533;&#65533;&#65533;6&#65533;0&#65533;&#65533;&#65533;&#65533;l&#65533;j&#65533;p&#65533;B%M&#65533;&&#65533;n&#65533;&#65533;J&#65533;&#15238;&#65533;&#65533;&#65533;aRoR&#65533;&#65533;&#65533;@ &#65533; 	&#430;GnL,`&#65533;&#65533;!b%n&#65533;&#65533;r!J!J&#65533;d R&#65533;>&#65533; &#65533;@:&#65533;f(Ja5@C&#65533;&#65533;&#65533;
&#65533;&#65533;@&#65533;&#65533;&#65533;&#65533;&#65533;*P6 
&#65533;9&#65533;`p &#65533;`n&#757;,&#65533;&#65533;&#65533;&#65533;&#65533;d&#65533;&#65533;,&#65533;o&#65533;&#65533;&#65533;$a1$&#65533;bzL-0&#65533;0$&#65533;	2&#65533;&#65533;-&#65533;&#65533;$YE&#65533;&#65533;&#65533;&#65533;&#65533;&#65533;&#65533;3&#1040;3D}&#65533;&#65533;&#65533; &#65533;&#65533;#&#65533;&#65533;&#65533;d&#65533;55&#65533;8b&#65533;_&#65533;@&#65533;&#316;Z&#65533;Ah#s&#65533;]&#1707;7&#65533;+8&#65533;&#65533;&#65533;&#65533;&#65533;&#65533;&#65533;#9&#65533;&#65533;&#65533;l&#65533;8&#65533;M4\&#65533;6&#65533;,&#65533;&#65533;&#65533;&#197;&#65533;#=&#65533;+7&#65533;6&#65533;^?&#65533;A4&#65533;&#65533;:&#65533;C(&#65533; &#65533;&#65533;&#65533;&#65533;&#65533;@&#65533;/U&#65533;Vl%&#65533;&#65533;&#65533;L&#65533;/D&RG&#65533;k~ D `&#65533;`&#65533;&#65533;%N`&!&#65533; &#65533;&#65533;&#65533;z&#65533;&#65533;&#65533;&#65533;&#65533;fay<&#65533;>!m&#65533;&#65533;&#65533;fa5>&#65533;4z`:&#65533;Jlq!`pan&#65533;&#65533;&#65533;Pp&#1152;&#65533;"&#65533;&#65533;Vr@@&#65533;`>b\ 7&#65533;S&#65533;Rw&#65533;n&#448;g"&#65533;&#65533;&#65533;&#65533;B&#65533;@&#65533;1i&#65533;	&#65533;&#65533;!V4&#65533;.R&#65533;+H&#65533;#5EX&#65533;a?&#65533;0&#65533;&#65533;E|&#65533;&#65533;&#1470;&#65533;&#65533;&#65533;
d%&#65533;0'SF&#65533;D&#65533;c p&#65533;	|&#65533;R&#65533;,&#65533;&#65533;J&#65533;H&#65533;&#65533;&#65533;&#65533;&#65533;6 &#65533;~&#65533;&#65533;&#65533;^&#65533;@>a_&#65533;c&#65533;f&#65533;`&#65533;2A&#65533;z&#65533;&#65533;d&#65533;a&#65533;c&#65533;d&#65533;&#65533;w&#65533;&#65533;34v&#65533;T&#65533;Z*H9&#65533;&#65533;;&#65533;0v$&#65533;&#65533;hg&#65533;HC&#65533;&#65533;vf&#65533;&#65533;&#65533;g&#65533;&#65533;&#65533;&#65533;E&#65533;&#426;(&#65533;&#65533;Ch+H&#65533;,s1!&#65533;&#65533;G2&#65533;0&#65533;&#65533;jZe&#65533;&#65533;&#65533;r F0C6)Oz`&#65533;z&#65533;V&#65533;&#65533;HCK&#65533;&#1802;&#65533;&#65533;p!kG&#65533;&#65533;&#65533;F&#65533;Ha&&#65533;& &#65533;V&#65533;B5W&#65533;&#65533;&#65533;&#65533;r`&#65533;+&#65533;&#65533;.&#65533;H&#65533;&#65533; &#65533;&#65533;q&#65533;	&#1174;G31&#65533;3nsw&#65533;&#65533;&#65533;b&#65533;X&#65533;&#65533;&#65533;`1&#65533;&#65533;yP&#65533;/&#65533;VZ&#65533;&#65533;&#65533;&#654;&#65533;/w%&#65533;&#65533;%+&#65533;[!O&#65533;D&-o!}&#65533;&#65533;-#&#65533;&#65533;&#65533;R4&#65533;u%"F&#65533;&#65533;tC	C&#65533;"y[&#65533;v&#65533;m&#65533;&#65533;&#65533;&#65533;&#65533;&#65533;8&#65533;&#65533;&#65533;lr>&#65533;#e0&#65533;h&#65533;Sy|/&c&#65533;F&#65533;Vo&#65533;~&#65533;<&#65533;&#65533;2Ba&#65533;&#65533;,q&#65533;XJbm2`d:&#65533;W&#65533;(D+&#65533;D&#65533;R&#65533; &#65533;K&#65533;Nd&#65533;&#65533;0Yl0X&#65533;G&#65533;&#65533;j&#65533;)H&#65533;&#65533;j,&#65533;s&#65533;J&#65533;.&#65533;4&#1078;s&#65533;
D&#65533;&#1316;$J&#65533;`ral" ^&#65533;`&#65533;
U&#65533;!&#65533;&#65533;~q1&#65533;4&#65533;(b &#65533; I u&#65533;!&#65533;@.7 &#65533;90&#65533;&#65533;.$&#65533;&#65533;n&#65533;&#65533;:^F&#65533;&#65533;&#65533;&#65533;&#1294;&#65533;&#65533;fI&#65533;n&#65533;&#65533;&#65533;2B&#65533;&#65533;0&#65533;&#65533;-V&#65533;&#65533;b&#65533;&#65533;&#65533;K&#65533;LRui&#65533;&#65533;Y&#65533;&#65533;&#65533;pY&#65533;AD&#1902;H&#65533;P&#65533;PF&#65533;&#65533;8&#65533;`x,e&#65533;&#65533;2T&#65533;&#65533;&#65533;&#65533;O&#65533;&#65533;&#65533;&#65533;@&#65533;&#65533;E&#65533;,&#730;&#65533;&#65533;&#65533;&#65533;Y&#65533;z .&#65533;7&#65533;&&#65533;@VBTal7&#65533;&#65533;&#65533;p&#65533;;f=&#65533;&#65533;d~4&#65533;%&#65533;&#65533;&#65533;&#709;.&#65533;2&#65533;I&#65533;9`@&#65533;@&#65533;d%&#65533;J&#276;(F&#65533;&#65533;F&#65533;&#65533;t%&#65533;&#65533;&#65533;6!fxg&#65533;&#65533;GHdjk&#65533;&#65533;&#65533;&#65533;&#65533;&#65533;&#65533;"&#65533;&#680;bxLS&#65533;&#65533;&#1156;&#65533;&#65533;M<A&#65533;Zd&#65533;"&#65533;&#65533;&#65533;p&#65533;&#65533;
&#65533;&#65533; :&#65533;$&#65533;&#65533;&#65533;&#65533;, e%&#65533;0+ 	`%&#65533;8&#65533;&#65533;&#65533;<x&#65533;C&#65533;&#65533; &#65533;&#65533;&#65533;;&#65533;N&#65533;&#65533;U&#268;},&#65533;|Gj&#65533;o&#65533;p&#65533;s%&#65533;&#65533;,&#65533;&#65533;Y0%3&#366;Tct&#65533;&#65533;2&#65533;&#65533;&#65533;|8c&#65533;$&#65533;[&#1018;vq&#65533;f&#65533;f!]&#65533;&#65533;fF:&#65533;K19RQ4vx&#65533;&#65533;2&#1178;&#65533;&#65533;m8&#65533;7{&#65533;cN&#65533;&#1511;~uA&#65533;&#65533;a&#65533;&#65533;&#65533;`c&Y@&#65533;2&#65533;!&#65533;&#65533;&#65533;&#65533;e&#65533;G&#65533;	CVfN&#65533;&#65533;v&#65533;&#65533;&#65533;g&#65533;&#65533;
&#65533;&#65533;&#65533;k1&#65533;&#65533;T&#65533; D&#65533;FH&#65533;o~`*&#65533;1C&#65533;&#65533;&#65533;&#65533;lT&#65533;&#65533;&#568;&#65533;&#65533;F?&#65533;&#65533;&#65533;.&#65533;d&#65533;sL&#65533;&#65533;!H&#65533;k&#65533;(&#65533;&#65533;&#65533;sUSa&#65533;&#65533;61u&#65533;&#65533;*$&#65533;	&#65533;O&#65533;&#65533;&#65533;;<&#65533;j,&#65533;&#65533;&#65533;j&#65533;&#65533;aR&#65533;&#65533;lc
&#65533;&#65533;g&#65533;V&#65533;&#65533;&#1228;&#65533;X&#65533;&#65533;w&#65533;g&#65533;&#65533;&#65533;&#65533;&#65533;T&#65533;e&#65533;&#65533;,R+zB&#65533;{&#65533;&#65533;N% Y&#65533;p&#263;&#1625;&#65533;%&#65533;>&#65533;,M&#65533;&#65533;&#65533;R&#65533;&#65533;&#65533;0&#65533;PD$7&#65533;&#65533;&#65533;'&#65533;l@>A&#65533;x&#65533;&#65533;&#65533;&#65533;&#65533;&#65533;&#65533;\&#65533;&#65533;]&#65533;D&#65533;AA&#65533;&#65533;>&#65533;&#166;<&#65533;,&F&#65533;&#1101;&#65533;c&#65533;&#65533;[&#65533;&#65533;&#603;&#65533;c*[&#65533;&#65533;c&#65533;*/&#65533;&#65533;&#65533;&#65533;&#65533;&#65533;g&#65533;h&#65533;C&#65533;&&#65533;&#65533;0E&#65533;&#65533;&#65533;_&#768;M{C~ K&#65533;&#65533;&#65533;bL&#65533;&#65533;x&#65533;&#65533;o&#65533;&#65533;k`@3&#65533;!
Ov&#65533;&#65533;j{&#65533;&!(&#65533;QRa@@d&#65533;`&#1108;&#65533;9&#65533;lW&#65533;a~n%&#65533;&#65533;&#65533;3&#65533;'&#65533;q\&#65533;%&#65533;&#65533;&#65533;U&#65533;&#65533;.p&#65533;z 
!&#65533;&#65533;&#65533;&#65533;! `&#65533;lJ&#65533;&#65533;&#65533;&#65533;&#65533;&#65533;<&#65533;r&#65533;&#65533;G&#65533;f&#65533;4&#65533;&#1575;&#65533;&#65533;&#65533;&#589;	&#65533;&#65533;".&#65533;Iz&#65533;&#65533;2&#1666;{$&#65533;	&#65533;&#65533;u&#65533;&#65533;&#65533;&#65533;&#65533;&#65533;&#65533;X<&#65533;j4n&#65533;H&#65533;&#65533;)D&#65533;&#65533;&#65533;8D9>&#65533;&#65533;/&#788;g\_&#65533;&#65533;&#65533;&#65533;W&#65533;&#65533;&#65533;/&#65533;&#65533;z!&#65533;cC&#65533;&#65533;&#65533;&#65533;&#65533;&#65533;a&#65533;ra&#65533;:y&#65533;K@@&#65533;&#1560;|&#65533;&#65533;&#65533;ea&#65533;-&#65533;{g&#65533; B	5+C&#65533;C&#65533;&#65533;&#65533;2fS&#65533;(&#65533;&#673;i6&#65533;&#65533;&#65533;&#65533;&#65533;@&#65533;!u&#65533;HP$&#65533;B&#65533;&#65533;P&#65533;&#65533;&#65533;=&#65533;&#65533;&#65533;X:&#65533;&#65533;=&#65533;-Z&#65533;J&#65533;&#65533;>)&#65533;&#65533;&#65533;iF&#65533;&#65533;4	&#65533;?&#65533;bLJ&#65533;&#65533;&#65533;R&#65533;x&#65533;&#65533;e&#794;V>&#584;a&#65533;&#65533;&#65533;0&#65533;&#65533;X&#65533;K&#65533;e&#65533;&#65533;&#65533;:&#65533;&#65533;P&#65533;K=rh&#65533;&#65533;4c&#65533;&#65533;&#65533;"A&#65533;&#65533;B&#65533;t&#65533;
&#65533;6&#65533;w&#65533;&#65533;&#65533;&#65533;&#65533;'&#65533;)b&#65533;`p&#65533; A1'N&#65533;&#65533;D-"&#65533;Ww-&#65533;&#65533;@ai&#65533;&#65533;L&#65533;4&#65533;	&#65533;aT*&#65533;&#65533;o&#65533;1*I&#65533;-h*&#65533;&#65533;-&#65533;"V&#65533;R&#65533;&#65533;&#65533;m&#65533;Mo&#65533;&#65533;&#65533;&#65533;&#65533;&#65533;!&#65533;&#65533;&#65533;iZ&#65533;Z6w&#65533;t&#65533;2&#65533;c&#65533;x&#65533;b?&#65533;&#65533;&#65533;&#65533;&#65533;y&#65533;&#65533;&#65533;g1\&#65533;&#65533;~8w&#65533;&#65533;&#65533;&#65533;M&#65533;3&#65533;&#65533;&#65533;&#65533;b*vw&#65533;&#65533;&#65533;T"&#65533;&#65533;p&#65533;&#65533;&#1430;b&#65533;&#65533;&#65533;!0&#65533;&#65533;&#65533;7&#65533;?&#65533;7&#65533;?&#65533;&#65533;q&#65533;&#65533;)&#65533;&#65533;$&#65533;&K	&#65533;q&#65533;8&#65533;A&#65533;e&#65533;@O&#65533;?B&#65533;&#65533;&#65533;&#65533;J2M&#65533;s9&#65533;&#65533;&#65533;&#65533;&#65533;=&#65533;&#65533;?t&#65533;aZ&F&#65533;&#65533;&#65533;"&#65533; &#65533;&#65533;&#65533;&#65533;C&#65533;?r&#65533;p&#65533;&#65533;&#65533;2I(&#65533;Z
&#65533;&#65533;&#65533;?&#65533;,&#65533;E.h&#65533;	&#65533;LdD@
&#65533;&#65533;r&#65533;+Z&#65533;&#65533;&#65533;&#65533;&#65533;I
&#65533;&#65533;C
&#65533;&#65533;r&#65533;
&#65533;&#65533;&#65533;*&#65533;&#65533;&#65533;*&#65533;C8&#65533;&#65533;O%&#65533;&#65533;a-&#65533;&#65533;&#65533;9H0&#65533;i&#65533;&#65533;h&#65533;&#65533;k]p&#65533;c&#65533;%&#65533;l&#65533;&#65533;aM&#65533;&#65533;I_&#65533;&#65533;%Xaa"v&#65533;P&#65533;A&&#65533;D&#65533;&#65533;&ID&#65533;d&#1428;%&#65533;P&#65533;m&#65533;&#65533;&#65533;s&#65533;$&#65533;&#65533;kT&#65533;&#65533;?5,&#65533;&#65533;p&#65533;&#65533;&#65533;&#65533;l&#65533;/&#65533;&#65533;-&#65533;&#65533;?&#65533;&#65533;&#65533;Z2X&#1044;u&#65533;Y&#65533;&#65533;&#65533;M&#65533;&#65533;"&#65533;&#65533;&#65533;W&#65533;*&#65533;1&#65533;&#65533;&#65533;&#65533;&#65533;!&#65533;&#65533;V&#65533;&#65533;&#65533;&#65533;&#65533;#&#65533;&#65533;@p*+v&#65533;h&#65533;&#1731;&#65533;&#65533;&#65533;&#65533;&#65533;!&#65533; &#65533;&#65533;&#65533;?&#65533;&#65533;;sS&#65533;&#65533;&#65533;I&#65533;&#65533;^yN&#65533;<&#65533;&#65533;&#65533;y.>&#65533;[1&#65533;&#65533;&#65533;lM&#65533;6&#65533;&#65533;cSC&#65533;&#65533;&#65533;
&#65533;&#65533;pC2&#624;R&#65533;3*&#65533;&#65533;@&#65533;&#65533;&#65533;&#65533;M&#1616;&#1047;&#65533;Id&#65533;D&#65533;PC&#65533; b&#65533;D8&#65533;&#65533;!&#65533;&#65533;&#65533;&#65533;(&#65533;0 x&#65533;-.P&#65533;&#65533;&#65533;&#65533;$&#65533;ApX&#65533;&#65533;2&#65533;2K)&#65533;$&#65533;&#65533;&#65533;-&#65533;&#65533;"&#65533;&#65533;&#65533;@p$&#65533;Oy&#65533;&#65533;&#65533;*&#65533;&#1554;E&#65533;UJ!&#65533;&#65533;I &#65533;&#65533;&#65533;&#65533;&#825;&&#65533;&#65533;0&#65533;8H&#65533;&#65533;!&#65533;F&#65533;&#65533;B&#65533;&#65533;&#65533;I^&#65533;Y@&#65533;&#65533;i-&#65533;&#65533;&#65533;d&#65533;E&#1428;$&#65533;&#65533;H&#1738;M&#65533;Bs&#65533;TF&#65533;[&#65533;h`&#65533;&#65533;&#65533;&#65533;&#65533;&#65533;C&#65533;&#65533;&#65533;{&#65533;&#65533;&#65533;&#65533;&#65533;@h@&#65533;&#65533;G4&#65533;&#65533;&#65533;bb&#65533;&#65533;af$&#65533; q&#65533;d~ O&#65533;&#65533;a&#65533;&#65533;&#65533;&#65533;9"{X&#65533;F&#65533;U&#65533;&#65533;8&#65533;q&#65533;&#65533;&#65533;c&#65533;&#38337;&#65533;q &#65533;&#65533;&#65533;e&#65533;&#65533;&#65533;&#65533;@@&#65533;&#65533;&#65533;&#65533;&#65533;s&#65533;"B&#65533;&#65533;D&#18520;&#65533;&#65533;&#65533;&#65533;&#65533;\&#65533;).J&#65533;&#1242;&#65533;&#65533;&#65533;M&#65533;G&#65533;06&#65533;&#65533;&#65533;&#65533;l&#65533;&#65533;r&#65533;#m&#65533;+TP&#65533;2&#65533;M&#65533;(&#65533;&#65533;.	&#65533;&#65533;&#65533;&#375;&#65533;&#65533;&#65533;X&#65533;H&#65533;&#65533;,&#65533;X&#65533;&#65533;&#65533;Zd&#65533;&#65533;L&#65533;AinA&#65533;&#65533;&#65533;O&#65533;&#65533;&#65533;$ &#65533;Cp@&#65533;x&#65533;?&#65533;&#65533;IL"&#65533;&#65533;&#65533;E&#65533;%&#65533;&#65533;(C&#65533;&#65533;2l&#65533;&#65533;&#65533;5O&#1704;-.a&#65533;hCT&#65533;&#65533;%&#65533;&#65533;&#65533;c4&#65533;.pA&#65533;Q&#65533;&#65533;DD0&&#1104;w"&#65533;B&#65533;B&#65533;&#65533;,&#65533;)0&#65533;)&#65533;&#65533;Op&#65533;&#65533;.&#65533;@$&#65533;&#65533;&#568;&#65533;.&#65533;JM&#65533;@&#65533;&#65533;@7{&#65533;Q	&#65533;&#65533;_&#65533;&#65533;&#840;&#65533;A-6&#65533;?B&#65533;b@7&#65533;T1&#65533;&#65533;yFC&#65533;'=N&#408;&#65533;&#65533;&#65533;&#65533;&#655;*;&#65533;T&#65533;&#65533;"&#65533;&#1248;&#65533;&#65533;,<:-P&#910;Z&#65533;&#65533;&#65533;3&#65533;?&#65533;f&#65533;&#65533;&#1716;&#65533;MYQ&#65533;&#65533;1&#65533;&#65533;#.&#65533;(-&#65533;#5l&#65533;e(&#65533;&#65533;A&#65533;&#65533;&#207;Wb&#65533; &#65533;vH&#65533;&#65533;@
7&#65533;&#65533;&#65533;#&#65533;&#65533;&#65533;&~M!&#65533;%&#65533;?&#65533;H&#65533;3&#65533;#PX&#65533;&#65533;X&#65533;{
b&#65533;&#65533;^&#65533;&#65533;&#65533;&#65533;[&#65533;"&#65533;H)o&#632;;)&#65533;&#65533;"&#65533;&#65533;&#65533;&#65533;tP&#65533;&#65533;&#65533;"&w&#65533;a&#65533;VW&#65533;&#65533;Ji]"(e4&#65533;#&#65533;&#65533;&(2|34&#65533;`&#65533;$&#65533;a}&#65533;&#65533;&#65533;&P&#65533;&#65533;3ab&#65533;~&#65533;O&#65533;&#65533;1&#65533;i&#65533;L&#65533;&&#65533;&#65533;"&#65533;&#65533;&#65533;cH&#65533;I&#65533;/6
T &#65533;y&#65533;$&#65533;W}YS>&#65533;gbCu&#65533;&#65533;&#65533;-V4g&#65533;&#65533;t&#251;&#65533;&#65533;h&#65533;&#65533;{&#65533;&#65533;&#65533;&#65533;&#65533;<&#65533;1&#1539;2&#65533;&#65533;i&#65533;&%&#65533;&#65533;&#65533;8&#65533;&#65533; &#65533;g&#65533;&#65533;&#65533;w&#65533;&#376;!gb T&#65533;6&#65533;&#65533;&#65533;gP<bS~&#65533;&#65533;&#65533;&#65533;8&#65533;A&#65533;t&#65533;Od&#65533;`&#65533;&#65533;{&#65533;h5&#65533;&#65533;u&#65533;DS&#65533;&#65533;&#65533;&#65533;@&#65533;&#65533;&#65533;&#65533;&#65533;&#1528;&#1184;q&#65533;&#65533;&#65533;&#65533;&#65533;&#65533;&#65533;&#65533;l&#65533;&#65533;&#65533;&#65533;&#65533;&#65533;&#65533;&#65533;&#65533;a&#65533;T&#65533;&#65533; &&#65533;M&#65533;&#65533;&#65533;&#65533;&#65533;
&#65533;M&#65533;d&#65533;&#65533;&#65533;0Y&#65533;Hb&#65533;B&#65533;!&#65533;a&#65533;A&#65533;Q2&#65533;R4&#65533;M&#65533;M&#65533;]^&#65533;&#65533;J](-$&#65533;8&#65533;.W&#65533;&#65533;"``&#65533;cZb&#65533;&#65533;&#65533;&#65533;r&#65533;&#65533;a&#65533;bO=&#65533;f&#65533;0&#65533;&#65533;&#65533;]&#65533;&#65533;&#65533;8&#65533;&#65533;.&#65533;:H&#65533;
&#65533;&#65533;@s&#65533;/&#594;&#65533;&#65533;&#65533;,&#65533;D&#65533;&#65533;&#65533;&#65533;&#65533;&#437;.&#65533;C&#65533;&#65533;&#65533;UjbS&#65533;x&#65533;&#65533;^0&#1030;s&#65533;&#65533;d&#65533;Y&#65533;&#65533;&#65533;WpV&#1199;&#65533;e&#65533;e&#65533;&#65533;&#65533;{&#65533;`B+&#65533;@&#65533;p}&#65533;&#65533;1&#65533;u&#65533;{&#65533;y4&#65533;&#65533;$&#65533;&#65533;&#65533;&#65533;?F&#65533;
'pq&#65533;-&#65533;H&#65533;-b&#65533;U&#65533;&#65533;&#65533;(&#65533;&#65533;fcl&#65533;&#726;v3&#65533;8X&#65533;+R&#265;L&#290;7^&#65533;&#65533;d&#65533;&#65533;&&#65533;&#65533;&#943111;a&#65533;@&#65533;?p&#65533;&#65533;&#65533;&#65533;&#65533;c6s&#65533;&#65533;t&#65533;*&#65533;&#65533;(&#65533;p&#65533;!&#313;nPH&#65533;+&#65533;&#65533;&#65533;&#65533;{s&#1433;^&#65533;&#65533;&#433;&#65533;&&#65533;F&#65533;@&#1401;&#65533;&#65533;'&#1072;&#65533;&#65533;&#65533;&#65533;	&#65533;&#65533;*&#65533;{J&#65533;&#65533;%T&#65533;&#65533;n&#65533;d&#65533;&#65533;&#1436;$&#65533;&#65533;r!b&#65533;XFd(&#65533;6&#65533;&#65533;&#65533;.%J&#65533;2	&#65533;&#65533;&#65533;&#65533;&#65533;MF&#65533;&#65533;0u1&#65533;]&#65533;&#65533;&#65533;&#65533;&#65533;&#65533;U\S&#65533;&#65533;&#65533;&#65533;]1x&#65533;b&#65533;'&#65533;&#612;&#65533;&#65533;&#65533;AC&#65533;&#65533;a&#65533;&#65533;rU&#65533;l&#65533;&#65533;p@58&#65533;v&#65533;&#65533;&#65533;&#65533;G_&#65533;0q&#65533;/&#65533;&#65533;]P&#65533;5&#65533;&#65533;Y,&#65533;&#65533;&#65533;k&#1318;j&#65533;1C&#348;&#65533;)(m&#65533;&#65533;N&#65533;&#65533;X&#65533;&#286;p&#65533;&#65533;&#65533;q&#65533;243&#65533;}RrD&#65533; &#65533;q &#65533; ;&#65533;K3Uhp&#65533;,&#65533;&#65533;l&#65533;"U&#65533;V&#65533;&#65533;&#65533;s&#65533;&#65533;V6T&#65533;&#65533;&#65533;&#65533; 7BGM&#65533;0xm&#65533;G&#65533;B$e&#65533;&#65533;&#65533;o&#65533;7&#65533;H:Xy?&#65533;>&#65533;$^&#65533;5v&#65533;&#65533;	*&#65533;]gRP&#65533;Uh&#65533;0&#65533;&#65533;v&#65533;N&#65533;K&#65533;5&#65533;&#65533;1V0&P
&#65533; &#65533;&#65533; &#65533;&#65533;&#65533;F&#65533;&#65533;iE@V!ZP&#65533;&#65533;@&#65533;6y!&#65533;0&#65533;&#65533;&#65533;Ek&#65533;+^@&#65533;&#65533;E&#65533;&#65533;&#65533;-&#65533;l&#65533;rl&#65533;j&#65533;b>&#65533;&#65533;l&#65533;,&#65533;(&#65533;]&#65533;&#65533;,LhO&#65533;&#65533;g&#65533;&#65533;&#65533;08&#65533;F&#65533;&#65533;&#65533;&#65533;-&#65533;&#65533;&#65533;r.&#65533; 		&#65533;&#65533;&#65533;|N N&#65533;&#65533;_M&#65533;'4&#65533;&#65533;	7&#65533;1&#65533;&#65533;&#65533;}&#65533;&#65533;	&#65533;p&#65533;&#65533;Q&#488;3iaB&#65533;1
&#65533;&#65533;&#65533;RE#&#65533;a&#65533;p'%&#65533;&#65533;&#65533;4&#1128;0bgb&#65533;!c)&#65533;3&#65533; $0@&#65533;&#65533;&#65533;o9# 	&#65533;&#65533;&#65533;h!&#65533;7FK&#65533;S7&#65533;UV&#65533;s&#65533;&#65533;"Aw&#65533;P&#65533;d&#65533;&#65533;a&#65533;&#65533;5&#65533;&#65533;&#65533;4pluty&#65533;^R&#65533;6&#65533; H&#65533;$6&#65533;l3H@c&#65533;l}&#65533;a7&#65533;^&#65533;&#65533;6&#65533;&#65533;&#65533;&#65533;j2&#65533;9&#65533;v&#65533;DX&#65533;K&#65533;&#65533;v>^0/Q@)&#65533;&#65533;M&#65533;@
&#65533;&#65533;&#208;&#1040;C&#65533;qk&#65533;&#65533;2&#65533;GJ&#65533;p@20&#65533;P&#65533;@&#65533;@2&#65533;*&#65533;b&#65533;u>&#65533;&#65533;:&#65533;&#65533;&#65533;t&#65533;G&#65533;&#65533;u&#65533;&#65533;&#65533;&#65533;&#514;L&#65533;uZ&#65533;u&#65533;r&#65533;7&#65533;&&#65533;7k&#65533;&#65533;x&#65533;&#65533;?&#65533;W&#65533;&#65533;&#65533;&#65533;&#65533;&#65533;&#65533;0U6`Bo"&#65533;&#65533;&#65533;d8&#65533;T2'&#65533;tR@&#65533;&#65533;&#65533;~1S&#65533;7"&#65533;&#65533;P&#65533;U&#65533;Wqp&#65533;R&#65533;&#65533;B#&#65533;C4&#65533;#ErMqTB&#65533;&#65533;!0&#65533;&#65533;'  &#65533;9 &#65533;d&#65533;Q0&#65533;&#65533;1&#65533;.&#65533;&#65533;&#65533;&#65533;P&#65533;"&#65533;&#65533;SP&#65533;&#65533;&#65533;!&#65533;&#65533;@Gj&#65533;&#65533;Ge`&#65533;&#65533;%&#65533;&#65533;&#65533;WLb&#65533;*&#65533;W&#65533;@PB&#65533;1vz&#65533;{SX&#65533;&#65533;6&#65533;&#1225;&#65533;&#65533;I2J&#65533;o&#65533;\&#65533;K&#65533;&#65533;&#65533;&#65533;&#65533;
&#65533;&#65533;&#65533;&#65533;&#65533;R&#65533;
&#65533; &#65533;`e&#65533;PZ&#65533;@&#65533; &p6Ec&#65533;&#65533;gL&#65533;D'=@x&#65533;&#65533;&#65533;$&#65533;&#65533;&#65533;A&#65533;b&#65533;&#65533;&#65533;&#65533;&#65533;5&#65533;&#65533;!&#65533;&#65533;&#65533;&#65533;cP&#65533;`g&#65533;&#65533;O&#65533;O)&#65533;	[&#65533;g&#65533;S&#65533;&#65533;P@&#65533;fh&#65533;&#65533;n&#1171;&#65533;G&#65533;&#65533;&#65533;&#65533;S&#65533;&#65533;P&#65533;&#65533;.&#65533;g/B&#65533;}&#65533;&#65533;`
f4&#65533;&#65533;rDd&#65533;&#65533;&#65533;0~wq(&#65533;n&#65533;AP3U&#65533;"#&#65533;d&#65533;
C&#65533;&#65533;Iq&#65533;Z&#65533;&#65533;_3g0&#65533;&#65533;q4Vr&#65533;&#65533;&#65533;&#65533;&#65533;&#65533;Ip&#65533;3&#65533;Q&#65533;id&#65533;`e)Hi&#65533;&#65533;&#65533;&#65533;d&#65533;"	&#65533;&#65533;&#65533;&#65533;&#65533;59&#65533;t18&#65533;m&#65533;t&#65533;#DB~s7&#65533;d&#65533;?&#65533;l&#65533;&)&#65533;bX&#65533;&#65533;~&#65533;%&#65533;(&#65533;&&#65533;Ed0p&#65533;&#65533;&#65533;&#65533;z&#65533;"9I&#65533;
k``8&#65533;`&#65533;&#65533;i&#65533;P&#65533;&#65533;	&#65533;`= a+80K0=1c3&#65533;c&#65533;P&#65533;NP
&#65533;
&#65533; &#65533;T (l&#65533;&#65533;&#65533;&#65533;&#65533;&#65533;N&#65533;q	a	&#65533;gg&#65533;GO&#65533;A&&#65533;&#65533;]y&#65533;6&#65533;^-y{&#65533;&#65533;&#65533;&#65533;&#65533;&#65533;&#65533;	&#65533;&#65533;&#65533;&#65533;-&#65533;V&#65533;/&#65533;&#65533;.&#65533;&#65533;&#65533;V}K&#65533;&#65533;9&#65533;E&#65533;&#65533;D&#65533;! "!&#65533;&#65533;/d0&#65533;	&#65533;1d&#65533;1U&#65533;&#65533;Twb$&#65533;R&#65533;(K&#65533;0M&#65533;)3BSF&#65533;2#&#490;(7&#65533;T4)&#1545;&#65533;13ps&#65533;BT&#65533;&#65533;&#65533;Pe&#65533;!&#65533;&#65533;9VR&#65533;0&#65533;&#65533;qb&#65533; GsttW&#65533;`4&#65533;77X}tH&#65533;[&#65533;?0&#65533;k&#65533;	&#65533;7&#1170;&#65533;&#65533;ufFhI&#65533;&#65533;&M&#65533;&&#65533;&#65533;2&#65533;%Yw&#65533;&#65533;0&#65533;&#65533;&#65533;&#65533;&#65533;&#65533;@	&#65533;
`&#65533;
&#65533;&#65533;@N&#598;&#65533;&#65533;&#65533;`+t&#65533;G&#65533;)&#65533;&#65533;
F`&#1507;&#65533;&#65533;&#65533;F&#65533;B&#65533;&#65533;t&#65533;*&#65533;#]&#65533;&#65533;K&#65533;R/&#65533;t&#65533;&#65533;&#65533;&@y&{&#65533;&#65533;&#65533;&#65533;&#65533;]*z&#65533;g&#1120;&#65533;6m&#65533;&#65533;&#65533;&#1098;&#663;&#263;<&#65533;m&#65533;&#65533;&#65533;C/&#65533;8}&#65533;v3&#65533;f&#65533;M&#65533;QJ&#65533;,Z4&#65533;&#65533;&#65533;&#65533;&#541;&#65533;1&#65533;&#65533;*" "&#65533;&#65533;d
&#65533;&Dq&#65533;&#65533;&#163;&#65533;BZ&#65533;.&#246;&#65533;r&#65533;C&#65533;	&#65533; &#65533;&#65533;&#65533;&#65533;&#65533;&#65533;&#65533;I ~&#65533;bs;&#65533;&#65533;c5&#65533;l&#65533;&#65533;&2e&#65533;k&#65533;&#65533;&#65533;&#310;&#65533;z5&#65533;&#65533;&#65533;HG&#65533;&#65533;&#65533;&#65533;pefbr38&#65533;z&#65533;J&#65533;qE&#65533;[&#65533;&#1490;&#65533;&#65533;cI|&#65533;u&#65533;(&#65533;&#65533;9&#65533;&#65533;	&#65533;s&#65533;&#677;\&#65533;&#65533;&#65533;&#65533;&#65533;&#65533;&#1536;y&#65533;!ILI &#65533;5@E &&#65533;y&#65533;&#1769;$&#65533;8@F&#1058;&#65533;&#65533; &#65533;&#65533;C&#65533;;0&#65533;&#65533;&#65533;I80lu	&#65533;&#65533;z&#65533;1"&#65533;K&#65533;0&#65533;&#65533;u&&#65533;O&#65533;egDB&&#65533;e? g
&#65533;&#65533;&#65533;v&#65533;&#65533;?&#65533;1&#65533;gz&#65533;&#65533;&#65533;.&#65533;&#65533;&#65533;5&#65533;&#65533;&#65533;FSR&#65533;i4&#65533;&#65533;&#65533; $&#65533;Q&#305;
&#65533;&#65533;	3&#65533;M&#65533;&#65533;&#65533;q*&#65533;&#65533;'&#65533;!&#65533;F&#65533;N&#65533;8%2&#65533;&#65533;h&#65533;&#65533;&#65533;&#65533;!&#65533;q#&#65533;&#65533;C8&#65533;&#65533;&#65533;!L H z&#65533;Q&#65533;&#1128;B&#65533;&#65533;n&#65533;Vle&#65533;K&#65533;"&#53319;&#65533;FT,&#65533;F.b&#65533;`t/H&#65533;a&#65533;#hs-C2&#65533;"9Wy#&#65533;C&#65533;fm&#65533;1X&#65533;gvf&#65533;+q{&#65533;l,&#65533;X&#65533;&#65533;&#65533;Z2Y&#65533;&#65533;5&#65533;Da&#65533;&#230;\R&#65533;I&#65533;=&#65533;k&#1664;'&#65533;&#65533;&#65533;&#65533;&#65533;&#65533;&#65533;$@&#65533;P&#65533;=`&#65533;&#65533;&#65533;&#65533;&#65533;&#65533;xeH
&#65533;!%4
!3
&#65533;rz&#65533;&#65533;&#65533;\A@&#65533;&#65533;&#65533;luq&#65533;a&#65533;h&#65533;	&#65533;&#65533;%&#866;&#65533;&#65533;K&#65533;&#65533;g&#65533;&#65533;3|jW&#65533;1|&#65533; @&#65533;}m&#65533;&#65533;3&#65533;q&#65533;&#65533;&#65533;1[1/&#65533;%!&#65533;o&#65533;QQ&#65533;&#65533;De&#65533;&#65533;J
&#65533;0&#65533;&#65533;wn0DETE"&#65533;&#65533;&#65533;&#65533;<&#65533;/&#65533;"/cw&#65533;&#65533;c&#65533;&#65533;&#65533;?&#65533;3&#65533; B&#65533;1r&#65533;&#65533;&&#65533;&#65533;&#65533;hT&#65533;DE&#65533;.P3&#65533;&#65533;0}&#65533;C.&#65533;&#65533;
&#65533;a&#65533;Ie#&#65533;&#65533;&#65533;i&#1161;&#65533;&#65533;&#65533;
&#65533;&#65533;.&#65533;#e&#65533;#&#65533;#&#65533;WX0'&#65533;&#65533;@BGeP&#65533;&#65533;f&#65533;&#65533;@&#65533;&#65533;,&#65533;R&#65533;D&#65533;_&#65533;d&#65533;	&#65533;&#65533;0&#65533;:I<&#65533;'[=&#65533;&#65533;	<J&#65533;t&#65533;&#1296;\&#65533; &#65533;I&#65533;l&#65533;&#65533;0*I&#65533;&#753;.&#65533;&#736;	&#65533;&#65533;&#65533;&#65533;
5l&#65533;0&#65533;`F&#65533;+&#65533;$&#65533;&#65533;&#65533;:&#65533;&#65533;&#65533;&#65533;1[&#65533;a&#65533;&#65533;&#65533;l&#65533;&#65533;z[0@&#65533;&#65533;{&#65533;E8&#65533;&#1279;&#65533;]K&#65533;&#65533;&#65533;&#65533;&#65533;&#65533;@&#65533;i9&#65533;5&#65533;&#65533;"&#65533;&#65533;&#65533;n&#65533;T&#65533;&#1745;\S&#65533;Q&#65533;&#65533;&#65533;&#65533;&#65533;_&#65533;!&#65533;&#65533;&#65533;*ea&#65533;&#65533;&#65533;#B&#65533;&#1165;;&#65533;r5&#65533;T9&#65533;&#65533;&#65533;0&#65533;&#65533;B&#65533;&#65533;&#65533;&#65533;Qp
&#65533;&#65533;,p&#65533;&#65533;t&#65533;2&#65533;V&#65533;S&#65533;=p&#65533;@.&#65533; &#65533;p&#65533;&#65533;A5&#65533;&#65533;%&#65533;F:&#65533;&#65533;&#65533;&#65533;j&#65533;&#65533;MQ&#65533;vDOw&#65533;&#65533;5&#65533;&#65533;&#65533;&#65533;^7*`&#65533;&#65533;&#65533;&#65533;&#65533;G&#65533;&#65533;&#65533;&#65533;C6~v&#65533;&#65533;&#196;&#65533;C&#65533;&#65533;&#1082;ppb"&#65533;&#65533;:@&#65533;&#65533;&#65533;&#65533;+ql&#65533;&#65533;4s&#65533;Tl	C +&#65533;ch&#65533;PN&#65533;&#65533;&#65533;
=&#65533;&#65533;&#443;M&#65533;U&#65533;&#65533;&#65533; l&#65533;f&#65533;8&#178;&#65533;.&#65533;&#65533;M&#65533;Y~Y&#65533;&#65533;&#65533;&#65533;&#65533;Jm&#1781;>Y&#65533;I&#65533;TI&#65533;-&#65533;&#65533;&#795;_&#65533;u|&#65533;}&#1686;s&#65533;&#65533;!NM&#65533;&#65533;3&#65533;	&#65533;I&#65533;B&#65533;&#65533;&#65533;;f&#65533;&#65533;A&#65533;&#65533;QQ&#65533;&#65533;&#65533;	&#65533;&#65533;MrK&#65533;&#65533;_TE&#65533;.G&#65533;"&#65533;a&#65533;&#65533;&#65533;&#65533;(&#65533;pR&#65533;&#65533;&#65533;&TQ&#65533;aU&#65533;&#65533;&#65533;A&#65533;1`kQ&#65533;&#65533;I&#65533;~Od&#65533;p.&#65533;i&#65533;@&#65533;:)&#65533;&#65533;&#65533;&#65533;&#65533;&#65533;&#65533;
&#65533;Pl&#65533;USs&#65533;&#65533;C5&#65533;H&#65533;V&#65533;IG&#65533;k7&#65533;nX@&#65533;9$&#65533;>HM&#65533;&#65533;
m&#65533;x&#65533;G&#65533;Q8&#65533;{&#65533;&#65533;]O6&#65533;&#65533;&#65533;^&#65533;&#65533;&#65533;&#65533;&Siy&#65533;&#65533;&#65533;4&#65533;&#65533;&#65533;I&#65533;r&#65533;&#65533;&#65533;&#65533;k &#65533;&#65533;2&#688;&#65533;&#65533;&#65533;S(&#65533;|kg&#65533;G&#65533;*&#65533;\,&#65533;jt1&#65533;&#65533;&#65533;&]&#65533;k#&#65533;s&#65533;&#65533;&#65533;&#65533;&#65533;&#65533;&#65533;&#65533;&#65533;?&#65533;&#65533;g&#65533; m@&#65533;&#65533;O	&#65533;&#65533;Gd&#65533;&#65533;&#65533;Y&#65533;wL &#132;	%;xl&#65533;&#264;T8`SP&#65533;&#65533;@&#65533;&#65533;K&#65533;&#65533;&#65533;I&#65533;)3&#65533;&#65533;&#65533;`&#1407;L&#65533;j&#65533;&#65533;I!&#65533;&#65533;&#65533;&#65533;&#65533;&#65533;&#65533;&#65533;t&#65533;E&#65533;&#65533;5}:&#65533;iS&#65533;&#65533;0Z&#65533;&#65533;&#65533;A?R&#65533;&#65533;&#65533;"C&#65533;-&#65533;&#65533;&#65533;({&#65533;&#65533;(&#65533;&#65533;&#65533;c&#65533;&#65533;&#65533;#Fe&#65533;y&#65533;QW&#65533;~&#65533;&#65533;-&#65533;&#65533;	4n(:&#65533;7&#65533;e&#65533;t6 $q&#65533;&#65533;&#65533;P&#65533;&#960;&#65533;&#65533;x&#65533;&#65533;&#65533;3&#65533;&#65533;~&#65533;F}p&#65533;&#1987;&#65533;%8&#65533;0B5&#65533;A&#6093;
&#65533;&#65533;]&#65533;&#65533;&#65533;nL&#65533;&#65533;&#65533;l&#65533;&#65533;&#65533;&#65533;&#65533;&#1191;K&#65533;.&#65533;_&#65533;&#65533;6B&#65533;	8&#65533;Y:&#65533;&#65533;0&#65533;&#65533;q"&#65533;&#65533;&#375;!&#65533;c&#65533;&#65533;&#65533;K&#65533;&#65533;&#65533;YF!&#65533;0&#65533;q&#65533;06&#65533;$&#65533;p&#65533;Be&#65533;H&#65533;a&#65533;#&#65533;88F&#65533;1&#65533;B&#65533;\&#699;/?&#65533;&#65533;&#65533;0&#65533;&#65533;&#65533;&#65533;B&#65533;]
(&#65533;6&#65533;LP@6&#65533;V0&#65533;dp&#65533;&#65533;&#65533; t+ 	"
&#65533;&#65533;&#65533;ph&#65533;&#65533;&#65533;rB&#65533;&#65533;&#65533;&#65533;	'6l&#224;&#65533;&#65533;&#65533;a&#65533;&#776;
K<&#65533;&#65533;Gpz&#65533;%&#65533;&#65533;&#65533;&#65533;`&#65533;LO&#65533;2Y&#65533;O&#65533;&#65533;%&#65533;&#65533;J&#65533;,&#65533;&#65533;7\!&#65533;J'&#65533;&#65533;&#65533;&#1195;*&#875;.B8&#65533;&#65533;:&#65533;(-Z&#65533;&#45178;P&#65533;)&&#65533;V&#65533;&#463;Ez&#65533;+&#65533;FZ&#65533;NAO8&#65533;Q4&#65533;,3&#65533;&#65533;&#28964;,&#65533;&#65533;4,!&#65533;&#1260;
&#65533;&#65533;&#65533;&#65533;&#65533;3&#65533;NS5l&#65533;&#65533;&#65533;&#65533;Yd&#65533;&#65533;&#65533;&#65533;r&#65533;&#897;&#65533;&#688;A7&#1958;&#65533;&#65533;7&#65533;&#65533;@&#65533;&#65533;&#65533;I&#65533; Dlp&#65533;]&#65533;&#65533;&#61059;*&#65533;n&#65533;&#65533;&#65533;n&#65533;y&#65533;<"&#65533;A&#65533;C&#65533;\/&#65533;&#65533;&#65533;&#65533;&#65533;&#65533;&#65533;C&#65533;8&#65533;&#65533;Oc&#65533;&#65533;I&#65533;?05\f&#65533;n9&#65533;&#65533;&#65533;t&#65533;&#65533;p&#65533;P&#65533;t8&#65533;p &#65533; "8&#1536;D+r&#65533;D9&#65533;&#65533; &#65533;a&#65533;/i&#65533;&#65533;&#65533;&#65533;&#65533;%&#65533;&#65533;;D&#65533;&#65533;"'&#65533;D&#65533;&#65533;l&#65533;&#65533;9&#65533;&#65533; &#65533;':&#65533;J&#65533;&#65533;&#65533;"I8&#65533;&#65533; .&#65533;#&#65533;4<g&#65533;&#65533;&#65533;&#65533;&#65533;D&#65533;:MJ&#65533;%&#65533;Bs&#65533;f&#65533;&#772;&#65533;;&#65533;:
&#65533;D&#65533;&#65533;&#65533;&#242;&#65533;&#65533;&#65533;(b&#65533;)G>9&#65533;&#65533;&#65533;Z&#47090;&#65533;&#65533;	&#65533;&#65533;6&#65533;O&#65533;Z&#65533;s&#65533;&#65533;r*5&#65533;\&#65533;&#65533;&#65533;&#65533;Fc&#65533;Wbg\[Bt&#65533;&#65533;j&#65533;&#65533;}ZEN&#65533;>&#65533;&#65533;4&#65533;3i!d&#65533;&#65533;&#65533;&#65533;&#65533; r&#65533;&#65533;&#65533;&#65533;&#65533;l&#65533;&#65533;&#65533;&#65533;&#65533;v&#65533;&#65533;x&#65533;&#65533;g8&#65533;w&#65533;_}!8x&#65533;&#65533;I&#65533;&#65533;J&#65533;+&#65533;&#65533;6&#65533;i&#65533;D&#65533;&#65533;&#65533;&#65533;&#65533;1&#65533;!c&#65533;&#1395;@&#65533;=&#65533;!&#65533;8&#65533;4 &#65533;&#65533;4)`&#65533;&#65533;7&#65533;&#65533;:h	A)&#65533;@0&#65533;&#65533;a!nOcZ~8&#65533;&#65533;5&#65533;DFc&#65533;&#65533;"J&#65533;k?&#1816;|zd&#65533;]&#65533;-k&#65533;R&#65533;&#65533;#l&#65533;H&#65533;&#65533;&#65533;c W*A"'&#65533;P&#65533;5&#65533;&#65533;i&#65533;N&#65533;&#65533;E&#65533;&#65533;&#65533;&#65533;a&#65533;	&#65533;!~!&#65533;&#65533;n%&#65533;kMI(2;<&#65533;&#65533;-"X@&#65533;B&#65533;&#65533;&#65533;Q&#65533;	V&#65533;&#65533;&#65533;T&#65533;*u&#65533;&#65533;?&#65533;8&#65533;&#65533;&#65533;u&#65533;B&#65533;&#65533;u&#65533; D&#65533;:y&#65533;&#65533;jl&#65533;&#778;"&#65533;&#65533;&#65533;N:&#600;_!&#65533;j&#1327;&#65533;0&#65533;/0&#65533;&#65533;>&#65533;]&#65533;&#65533;&#65533;&#65533;&#65533;n'ie+V&#65533;&#65533;&#65533;^PBq@\&#65533;&#65533;A&#36187;L&#65533;&#65533;a&#65533;&#65533;&#65533;3|&#65533;&#65533;&#896;=&#65533;&#65533;	g\8&#65533;t0&#65533;.&#65533; &#65533;H&#65533;&#65533;D:p@&#65533;m&#65533;bp&#65533;?`&#65533;&#65533;h&#65533;>&#65533;&#1614;>-&#65533;7E&#65533;!&#65533;@$&#65533;Z&#65533;eH&#65533;&#65533;&#65533;&#65533;I&#65533;&#65533;&#65533;<!&#65533;&#65533;1-i&#65533;8&#65533;&#65533;&#65533;&#65533;&#65533;u(&#65533;@&#65533;iB"0A|bBH&#65533;&#65533;&#65533;?&#65533;$&#65533;nGIP&#65533;&#65533;&#65533;&#65533;&#65533;aP&#65533;f[&#65533;&#65533;B&#65533;&#65533;j@&#8914;x#&#65533;&#65533;&#65533;&#65533;:ACY&#65533;U&#65533;&#65533;&#65533;m&#65533;&#65533;r&#65533;$	IF&#65533;&#65533;&#65533;iO&#65533;&#65533;&#65533;el&#65533;&#65533;&#301;&#65533;{&#65533;Ar1EQd&#65533;#&#65533;&#65533;S&#65533;&#65533;O&#65533;!&#843;&#65533;'&#65533;&#65533;&#65533;&#65533;n(&#65533;&#65533;_&#65533;&#65533;V&#65533;"&#65533;&#65533;V&#65533;&#65533;%&#65533;&#65533;!&#65533;q&#65533;9$BjI&#65533;`,O4&#65533;&#65533;&#65533;A|),&#65533;&#65533;/&#65533;&#65533;&#65533;_&#65533;&#65533;&#65533;&#65533;&#1578;+&#65533;@3&#65533;t&#65533;F8&#65533;&#65533;&#65533;&#65533;	T&#65533;~&#65533;&#65533;&#65533;!&#65533;&#65533;x&#65533;&#65533;&#65533;mp&#65533;&#65533;&#65533;s&#65533;&#65533;&#65533;X&#65533;&#65533;#}AO&#65533;$PO&#65533;`&#65533;=&#65533;l |R&#65533;5&#65533; &#65533;&#65533;&#65533;&#4096;&#65533;&#65533;&#65533;i&#65533;&#65533;&#65533;@Iw&#65533;,&#65533;&#65533;$&#65533;&#65533;&#65533;@&#65533;&#1025;8A@>&#65533;&#65533;|&#65533;&#65533;4XH@%%}V&#65533;C&#65533;h&#65533;/&#65533;`@&#65533;&#65533;&#65533;&#65533;&#541; R&#65533;&#65533;&#65533;&#265;m"&#65533;&#65533;&#65533;u&#65533;jT&#65533;&#65533;&#65533;L&#65533;b&#65533;B&#65533;i&#65533;&#1130;&#480;&#65533;&#65533;&#65533;1u&#65533;&#65533;&#65533;&#65533;$&#65533;&#65533;&#65533;&#65533;&#65533;&#65533;x&#1210;&#349;dv3!k&#65533;&#65533;&#65533;A&#65533;!&#65533;&#65533;	&#65533;)&#65533;,XdRW&#65533;E`&#65533;&#65533;P&#65533;s&#65533;ur*&#65533;&#65533;
VW&#65533;T&#65533;&#65533;&#65533;&#65533;)s5&#65533;&#65533;&#65533;&#65533;&#65533;U&#65533;&#65533;&#65533;&#65533;:&#65533;?&#65533;0<&#65533;&#65533;&#65533;&#65533;0&#65533;)&#65533;k&#65533;&#65533;"&#65533;1f&#65533;&#65533;;&#65533;&#65533;&#65533;&#65533;&#65533;&#65533;_&#65533;&#65533;=t&#65533;&#65533;&#65533;su&#65533;&#65533;&#65533;:&#65533;
n&#65533;9&#65533;&#65533;&#65533;&#65533;&#65533;ys@0L&#65533;&#65533;l&#65533;&E&#65533;\&#65533;&#65533;&#65533;.y&#65533;&#65533;@&#65533;J&#65533;b&#65533;y`a$&#65533;S&#65533;&#65533;|,&#65533;&#65533;&#65533;&#65533;&#65533;M&#65533;j)&#65533;A&#65533;Q&#65533;&#65533;	&#65533;b&#65533;"K8iy&#65533;&#27726;el&#65533;&#65533;&#65533;&#65533;&#65533;6f	&#65533;&#65533;`KjuNQ&#65533;&#65533;f&#65533;;&#65533;&#65533;&#37712;D&#65533;`&#65533;&#65533;&#65533;b&#65533;J&#65533;cZ&#65533;&#65533;&#65533;E.zI"z&#65533;8&#65533;&#65533;&#65533;G&#65533;d)09JV&#65533;H=&#65533;"@&#65533;>H&#65533;,&#65533;X&#65533;&#65533;ZW&#65533;!d&#65533;)&#65533;&#65533;^e>I&#65533;=24H	aKe&#1599;&#65533;r&#65533;D@2&#65533;i&#65533;&#65533;&#65533;&#65533;V&#65533;&#65533;lj&#65533;&#65533;[\+V&#65533;3B&#65533;&#65533;I&#65533;&#177;&#65533;&#65533;+&#65533;&#65533;g-&#65533;&#65533;&#65533;3&#65533;&#65533;"&#65533;&#65533;&#65533;&#65533;9&#65533;&#65533;&#596;`&#65533;&#65533;u&#65533;&#65533;&#65533;m&#65533;

P>vQ&#65533;&#65533;JN9&#65533;&#65533;V&#65533;4&#65533;&#65533;&
\a&#65533;&#65533;&#65533;&#273;n&#65533;&#1089764;&#65533;a	$6,&#65533;&#65533;&#65533;&#65533;>P|&#65533;&#65533;&#65533;&#65533;7&#65533;&#65533;u/&#65533;&#65533;&#65533;[&#65533;&#65533;&#65533;84&#65533;"&#65533;&#65533;"&#65533;&#65533;?&#65533;11l&#65533;0&#65533;&#1718;&#65533;-1&#65533;q?A&#1211;&#65533;&#65533;SLTmH&#65533;&#65533;7NyD&#65533;o&#65533;Q&#65533;&#868;E&#65533;&#65533;i!_J&#65533;$&#65533;&#65533;c&#65533;xM&#65533;&#65533;3&#65533;&#65533;i&#65533;o&#65533;&#65533;T'M&#65533;=&#65533;2&#65533;&#65533;&#1596;&#65533;U&#43840;X@&#65533;&#65533;&#65533;
&#65533;H&#65533;"&#65533;$&#65533;&#65533;&#35133;&#683;&#65533;&#65533;&#65533;&#65533;?I&#65533;&#65533;&#65533;&#65533;&#65533;&#65533;9[R&#65533;&#1410;&#65533;@&#65533;&#65533;&#65533;&#65533;&#65533;
&#65533;0T
&#65533;	&#65533;&#65533;&#65533;&#65533;&#65533;&#65533;&#516;Ux>&#65533;&#65533;&#65533;&#65533;$&#65533;&#65533;&#65533;%&#65533;&#65533;
&#65533;;[Y-&#65533; &#65533;b&#65533;&#65533;&#65533;(5h&#65533;&#1952;&#65533;
 &#65533;):&#65533;&#65533;&#65533;RK&#65533;{a&#65533;&#65533;&#65533;7&#65533;&#718;M3&#65533;&#65533;&#65533;&#65533;M`&#65533;!&#65533;y&#65533;&#65533;[&#65533;&#65533;;&#65533;&#65533;&#65533;'&#65533;6&#65533;9&#65533;)dK/p{&#65533;&#65533;h=`&#65533;&#577;&#65533;B&#65533;&#65533;t&#65533;&#65533;d[8h"&#65533;&#65533;&#65533;r{&#65533;&#65533;c&#65533;&#65533;Z&#65533;&#65533;&#65533;
&#721;&#65533;9z&#65533;7&#20677;'&#65533;&#65533;$1H&#65533;-9&#65533;&#65533;&#65533;&#65533;&#1058;5&#65533;C&#65533;0+&#65533;("h&#65533;&#65533;&#65533;p&#65533;*&#65533;&#1222;&#65533;{:z&#65533;X?Cq?X&#65533;&#65533;&#65533;&#65533;&#65533;
&#65533;O$&#65533;&#65533;	(&#1217;&#1025;&#1032;&#65533;&#65533;@&#65533;&#65533;&#65533;$G&#65533;&#65533;&#65533;
&#65533;&#65533;2hI&#65533;&#65533;9&#65533;&#65533;&#65533;Y`$&#65533;h-Z&#65533;&#760;&#65533;&#65533;&#65533;&#65533;&#65533;&#1841;_z&#65533;&#65533;&#65533;&#65533;&#65533;&#65533;&#65533;<&#65533;&#65533;&#65533;&#65533;&#65533;&#65533;&#65533;V9&#65533;8&#65533;X&#65533;&#65533;&#65533;l9-&#65533;E&#65533;&#65533;&#65533;&#65533;&#65533;&#65533;l(&#65533;q&s&#65533;4.&#65533;)&#65533;Ms&#65533;8&#65533;&#65533;P&#65533;(&#65533;{).r(&#65533;'&#65533;@&#65533;&#65533;&#65533;7&#65533;@'&#65533;*&#65533;&#65533;g(&#65533;'&#65533;Hbc&#65533;&#65533;&#65533;&#65533;&#65533;}&#65533;$&#65533;&#65533;$&#65533;&#65533;&#65533;{&#65533;e&#14023;p/8&#65533;&#65533;/&#65533;&#65533;	&#65533;t&#65533;&#65533;&#513;e&#65533;(&#65533;&#65533;&#65533;)&#65533;&#65533;u&#65533;&#65533;&#65533;&#65533;s&#65533;&#686;4&#65533;`&#65533;&#65533;&#65533;&#65533;&#65533;]0&#1856;&#65533;,L>&#65533;&#65533;&#65533;M&#65533;&#65533;M&#65533;&#65533;&#65533;9&#65533;0&#65533;&#65533;&#65533;&#65533;,&#65533;&#65533;&#65533;&#65533;&#65533;.i&#65533;H&#65533;&#65533;Q&#65533;&#65533;&#65533;(4&#65533;&#65533;&#65533;2(&#65533;9&#65533;X&#65533;&#65533;<&#65533;&#65533;&#65533;A&#65533;&#65533;&#65533;&#65533;&#65533;&#65533;L&#65533;L&#65533;O&#65533;R(F)
&#65533;`&#65533;&#65533;&#65533;&#65533;&#65533;a&#65533;&#65533;2&#145;L&#65533;U 
&#65533;&#65533;&#65533;&#65533;i&#65533;&#65533;	&#65533;&#65533;1&-[&#65533;u&#65533;&#65533;E&T&#65533;h&#65533;&#65533;h&#65533;@&#65533;]&#65533;MgQ&#482;C&o)&#65533;&#65533;h&#65533;&#65533;A&#65533;&#65533;s &#65533;@&#65533;&&#65533;&#65533;&#65533;&#65533;X&#65533;x&#65533;&#65533;&#65533;L&#65533;&#65533;&#65533;&#65533;j&#65533;	r&#65533;&#65533;&#65533;V&#65533;;(1'&#65533;&#65533;&#65533;
x&#65533;&#65533;a&#65533;'&#65533;'&#65533;H&#65533;y0&#65533;&#65533;(&#65533;&#65533;&#1806;&#65533;&#65533;&#65533;&#65533;&#9165;&#664;\8&#65533;&#65533;"&#65533;"X&#833;&#1536;&#65533;&#65533;&#65533; &#726;J6&#5805;K&#65533;(C&#65533;&#65533;<&#65533;&#65533;9&#65533;1&#65533;Jdz&#65533;&#65533;&#65533;&#65533;&#65533;&#65533;K&#65533;&#65533;B&#65533;742&#65533;A&#65533;&#65533;&#65533;&#65533;N<&#65533;&#276;&#65533;c&#65533;&#65533;Q;&#65533;.&#65533;&#65533;&#65533;W&#65533;*Hg\&#65533;&#65533;&#65533;X&#65533;&#65533;&#65533;&#65533;]&#65533;&#65533;=&#65533;&#65533;&#1186;&#863;&#65533;97`&#65533;&#65533;&#65533;Y&#65533;#&#65533;&#65533;&#364;h$&#65533;&#65533;F&#65533;&#65533;`&#65533;&#65533;A&#65533;R&#65533;&#65533;&#65533;1&#65533;s
&#65533;P&WJG&#65533;x&#65533;&#65533;&#65533;,&#65533;&#65533;&#65533;&#65533;&#65533;@Z*fT&#65533;&#36516;S&#65533;&#984;3&#65533;d4&#43805;L&#1629;&#272;&#65533;&#65533;	A&#53829;&#65533;&#65533;&#899;Pv&#65533;(&#65533;&#65533;&#65533;4INe&#65533;(&#65533;(&#65533;HL&#65533;&#65533;v&#65533;&#65533;&#65533;&#65533;&#65533;&#65533;&#65533;p"&#65533;&#65533;&#65533;A&#65533;:C&#65533;Id&#65533;a&#65533;&#65533;&#65533;U&#65533;[6&#65533;hC&#65533;P&#65533;@4pc1P=&#65533;&#65533;/&#65533;0n&#65533;J&#65533;+C&#65533;&#65533;&#65533;&#65533;&#1276;&#65533;&#572;&#65533;&#65533;&#65533; :8&#65533;U@&#65533;0&#65533;&#65533;&#1889;&#65533;B&#65533;p5&#65533;&#65533;&#65533;5A&#65533;&#65533;&#65533;,8&#65533;&#65533;(IPE&#65533;k&#65533;$U.&#65533;&#1480;X#&#65533;c&#65533;&#65533;*&#217;E&#65533;&#65533;&#65533;&#65533;`@&#65533;[&#65533;`&#65533;&#65533;&#65533;&#65533;&#65533;&#65533;&#65533;&#65533;&#65533;&#1166;&#65533;&#65533;&#65533; +C&#37500;"&#65533;&#65533;TS&#778;Y&#65533;&#65533;1K&#65533;&#192;&#65533;<-I&#65533;G&#65533;0&#65533;`&#65533;&#65533;&#65533;%t&#65533;&#65533;&#65533;&#65533;TLJ&#65533;P&#65533;GU&#65533;&#65533;&#65533;{&#65533;&#65533;&#65533;
ud&#65533;&#280;NF&#65533;@&#65533;
&#65533;G&#65533;&#65533;&#65533;c"&#65533;8&#65533;I3&#65533;1&#65533;&#65533;&#65533;H&#65533;{&#65533;8.@&#65533;&#2492;&#65533;&#65533;Iz&#65533;&#65533;":&#65533;&#65533;&#65533;&#65533; B&#65533;P%r&#65533;&#65533;&#65533;&#65533;4Cb&#65533;&#65533;&#65533;&#65533;&#65533;&#65533;&#65533;&#65533;:&#65533;J&#65533;&#65533;&#65533;J&#65533;%&#65533;&#65533;&#65533;&#65533;]&#65533;5&#65533;&#65533;>=d\>d&#65533;&#65533;Q&#65533;&#532813;&#65533;r&#1889;p&#65533;O&#65533;&#65533;(&#65533;&#65533;&#65533;&#65533;&#65533;&#65533; q&#65533;?<.&#65533;&#1082;&#65533;&#1146;!&#65533;Nd&#65533;&#65533;5Y&#65533;&#1807;*&#65533;W.RE&#65533;X&#65533;&#65533;&#65533;8&#65533;&#65533;KZ&#65533;&#65533;R;&#65533;#e$&#65533;&#65533;&#65533;E&#65533;&#65533;&#65533;&#65533;&#65533;&#65533;&#657;2G&#65533;$&#65533;&#65533;8D&#65533;14&#65533;&#65533;&#65533;H&#65533;0;&#65533; &#65533;|&#65533;d&#65533;&#65533;&#65533;p&#65533;_X&#65533;&#65533;H&#65533;-&#65533;&#65533;&#65533;&#65533;h&#65533;&#1579;&#65533;&#65533;&#65533;&#65533;&#65533;&#65533;Z &#65533;&#65533;&#1289;&#65533;P\4&#65533;H&F;&#65533;&#778;&#65533;m
&#65533;&#1803;&#65533;&#65533;Zp&#65533;&#65533;fJ&#65533;2h&#65533;@[&#1832;&#65533;!T[&#65533;&#65533;Hv<p&#65533;Hr`&#65533;&#65533;&#65533;&#65533;&#65533;&#65533;&#1588;X&#65533;[]&#65533;V&#65533;y"I&#1560;&#65533;&#65533;'&#65533;&#65533;.&#65533;` &#65533;'&#65533;&#65533;b&#65533;&#65533;&#65533;H&#65533;&#65533;$&#65533;&#65533;&#65533;&#65533;&#65533;8&#65533;&#65533;&#485;&#65533;&#65533;&#65533;B,&#65533;&#65533;,D&#65533;&#65533;m&#65533; &#65533;)KD&#65533;&#65533;&#65533;&#1669;yK"1FVH6&#65533;m>&#65533;,<&#65533;.&#65533;&#65533;&#65533;-&#65533;&#65533;&#65533;&#65533;&#65533;&#65533;&#65533;Ds&#65533;5&#65533;&#65533;#&#65533;&#65533;H&#65533;&#65533;&#65533;=B$&#65533;]	&#65533;&#65533;&#65533;_&#65533;&#65533;C9EI&#65533;&#65533;;	Bi?&#305;#BvFK&#40489;P&#65533;&#65533;e&#65533;y&#1009;T&#65533;
&#65533;&#65533;&#65533;&#65533;%x%&#65533;)4&#65533;!ZT)Z&#1161;@1M&#65533;&#65533;
&#65533;p&#65533;&#65533;L&#276848;
&#1424;&#65533;^&#65533;K]&#65533;pL&#65533;&#65533;P&#65533;X&#65533;&#65533;&#65533;4&#65533;-&#65533;P&#185;&#65533;z &#65533;&#65533;&#65533;&#65533;H&#65533;P&#65533;:&#65533;&#65533;&#65533;x&#65533;Yk.&#65533;K&#65533;&#65533;&#65533;&#65533;&#65533;(&#65533;&#595;<)Z/|u&#65533;&#65533;&#65533;b&#65533;kCB)@&#65533;1&#65533;&#65533;VJ&#65533;&#65533;&#65533;&#65533;)>&#65533;&#65533;&#65533;&#65533;&#65533;a&#65533;<	B&#65533;&#65533;!)&#65533;)&#65533;
CX&#65533;&#65533;H&#65533;j"x&#65533;&#65533;(I&#65533;c49&#65533;&#188;"&#65533;A1	L=VR&#65533;&#65533;(h&#65533;&#65533;&#1096;5&#65533;m&#65533;8&#65533;&#329;&#65533;&#65533;#&#1220;&#65533;&#65533;&#65533;_&#65533;&#65533;+&#65533;+&#65533;&#65533;Zr&#65533;&#65533;X&#65533;m&#65533;8Z&#65533;&#65533;&#65533;;SI&#1643;-&#65533;2&#65533;N&#65533;0&#65533;&#65533;&#65533;&#65533;U&#65533;&#65533;A&#65533;&#65533;&#208;K&#65533;&#65533;&#65533;:&#65533;x%&#65533;&#65533;&#1278;&#65533;&#65533;&#65533;&#65533;j4&#65533;&#65533;&#65533;V&#65533;&#65533;&#541;&#65533;&#65533;GR&#65533;
&#65533;&#65533;&#65533;c&#65533;AX\fl&#65533;Z5.&#65533;H'A&#65533;O;&#65533;OUBSC&#65533;&#65533;z&#65533;&#65533;&#65533;&#65533;5+&#65533;&#65533;&#65533;&#65533;&#65533;}&#65533;,&#65533;&#65533;&#65533;&#65533;aZC&#65533;&#65533;<"&#65533;&#65533;|&#65533;&#65533;&#65533;&#65533;)&#65533;&#65533;3-&#65533;"&#65533;&#65533;QJ&#65533;&#65533;&#65533;&#65533;&#65533;&#65533;o%]	"&#65533;&#545;&#65533;("&#65533;&#65533;&#65533;^QKc&#65533;P&#65533;0&#65533;&#65533;&#65533;&#65533;&#65533;&#65533;=&#65533;&#65533;&#65533;&#65533;.&#65533;&#65533;>&#65533;&#65533;&#65533;&#65533;*&#65533;&#65533;&#65533;&#65533;]&#65533;&#65533;&#65533;&#65533;&#65533;&#65533;*&#65533;&#529;&#65533;&#65533;&#65533;&#65533;&#65533;VM&#65533;&#65533;G&#65533;X&#65533;8&#65533;&#65533;&#65533;R;:&#65533;&#65533;E&#65533;=&#65533;&#65533;&#65533;&#65533;&#65533;Qa)&#65533;ZCS&#65533;&#65533;B'&#65533;U~D&#65533;I&#65533;&#65533;i&#65533;Y&#65533;&#65533;Z	:&#65533;i
h&#65533;&#65533;&#65533;&#65533;e&#65533;]&#65533;&#65533;&#65533;d&#65533;&#65533;@&#65533;;&#65533;F&#65533;T&#65533;&#65533;xH&#65533;&#65533;&#65533;O&#65533;k&#65533;4g&#65533;&#65533;8&#65533;jV&#65533;&#1773;"&#782;)*&#65533;x&#65533;&#65533;&#65533;1&#65533;W}&#65533;"&#65533;3|V|&#65533;I)&#65533;<&#65533;U\&#65533;&#65533;&#65533;&#65533;&#65533;&#65533;&#65533;&#65533;&#65533;&#65533;<&#65533;P&#65533;B&#65533;]&#65533;&#65533;&#65533;6&#65533;&#65533;2,&#65533;&#65533;&#65533;&#65533;&#65533;&#65533;d&#65533;&#65533;&#65533;HdK&#65533;b#>&#65533;&#65533;W&#65533;&#65533;7&#65533;3&#65533;&#65533;C&#65533;3&#65533;*/!o&#65533;.r#&#65533;*&#65533;8&#1164;&#65533;&#65533;&#65533;&#65533;+&#65533;A&#65533;B&#65533;#&#489;&#65533;U&#65533;&#792;&#65533;&#65533;&#65533;&#65533;	&#65533;;&#65533;oh_&#65533;@&#65533;	&#65533;&#65533;&#65533;<zF&#65533;&#65533;&#65533;&#65533;&#65533;4%&#65533;(&#65533;&#65533;X&#65533;S&#65533;9LQqQ&#65533;&#65533;&#65533;a&#65533;D&#65533;2&#65533;0%&#65533;(:&#65533;%&#65533;)p&#65533;h&#65533;&#744;E&#65533;&#65533;O&&#65533;n^&#477;&#65533;	&#65533;&#65533;p
&#65533;4ql?&#65533;fPf&#65533;&#65533;NP&#65533;B&#65533;&#65533;&#65533;x;&#65533;&#65533;	&#65533;&#65533;&#65533;&#65533;&#65533;L|&#65533;r&#65533;&#65533;&#65533;&#65533;&#65533;&#65533;'&#65533;'&#65533;&#65533;&#65533;&#65533;P&#65533;&#65533;&#65533;Ib&#65533;&#65533;a&#65533;I&#65533;&#65533;&#65533;&#65533;J&#65533;&#1536;4x&#65533;x&#1026;%&#65533;&#65533;&#65533;&#65533;&#65533;&#65533;&#65533;Vp&#65533;V&#65533;&#584;&#65533;,^&#65533;:&#65533;$ z&#65533;D&#65533;R&#65533;7&#65533;&#290;b&#65533;&#65533;&#65533;&#65533;&#65533;&#65533;.&#65533;&#65533;&#65533;&#1570;&#65533;[&#325;&#65533;5B&#65533;&#65533;A&#65533;XD@&#65533;$Z&#1481;&#65533;+C&#65533;&#65533;&#65533;&#65533;_&#65533;5AO&#65533;G&#65533;6&#387;&#65533;&#65533;0&#65533;&#65533;&#65533;?J&#65533;&#65533;N&#65533;#&#65533;&#65533;&#65533;`j&#65533;&#65533;&#65533;|@&#65533;l&#65533;MV&#65533;&#65533;8&#65533;&#65533;&#65533;_&#65533;&#65533;&#65533;&#65533;&#1279;&#65533;Yb&#65533;f
&#65533;c&#65533;&#65533;Y&#65533;f&#65533;&#65533;4&#65533;A&#65533;<&#65533;qafe&#65533;&#65533;D[*&#65533;&#65533;Ph&#65533;&#65533;Z&#65533;lF&#65533;pofH&#65533;&#543;&#65533;&#65533;wy&#65533;&#65533;{&#65533;&#65533;&#65533;&#1471;C1C&#65533;&#65533;5&#65533;P&#65533;&#65533;<&#65533;&#65533;!&#65533;&#65533;\&#65533;&#65533;p&#65533;:L&#65533;i&#65533;&#65533;0&#65533;&#65533;&#65533;&#1422;7y&#65533;&#65533;h&#65533;2/&#65533;&#65533;'&#65533;&#65533;&#65533;K&#65533;&#65533; iWIDLi&#65533;6&#65533;&#65533;&#1473;&#65533;"&#65533;&#65533;&#1501;&#65533;7&#65533;*:&#59531;P&#65533;&#65533;&#1450;&#65533;&#65533;&#65533;&#65533;,@&#65533;VdB&#65533;t@5&#65533;>)&#387;&#65533;&#65533;BG&#65533;&#65533;Fta0&#1279;&#65533;9\`&#65533;&#65533;&#65533;&#65533;=&#65533;8&#65533;&#65533;&#65533;&#65533;p1&#65533;E&#65533;&#65533;&#65533;&#65533;&#65533;re&#65533;"x&#65533;&#65533;D&#65533;&#65533;{&#65533;G&#65533;J~&#65533;&#549;&#65533;A&#65533;&#65533;h&#65533;&#65533;&#65533; &#65533;&#65533;I1&#65533;C`t*G&#65533;0&#65533;>E@&#546;F)&#65533;zE&#658;&#65533;AEH&#65533;%&#65533;&#65533;&#65533;&#65533;5&#65533;&#65533;&#65533;@c&#65533;+&#65533;&#65533;&#65533;&#65533;&#65533;5e*P!e&#525;&#65533;&#65533;
Hp&#65533;&#65533;0a&#65533;Q&#65533;X&#65533;&#65533;V&#65533;&#65533;&#65533;]&#65533;&#65533;z"&#65533;C&#65533;`&#65533;&#65533;&#65533;&#65533;?L&#65533;0&#65533;&#65533;4&#65533;A&#65533;U&#65533;&#65533;&#65533;&#65533;&#65533;&#65533;&#65533;&#65533;`p&#65533;R&#65533;&#65533;@&#65533;&#65533;Q8pH&#65533;$&#65533;&#65533;&#65533;&#65533;&#65533;@&#65533;;&#65533;!X&#65533;&#65533;&#65533;&#941;=&#65533;w&#65533;&#65533;`J&#65533;&#65533;@0&#65533;>D"&#65533;&#65533;&#65533;&#65533;&#65533;&#65533;&#65533;&#65533;&#65533;0`&#65533;qN&#65533;3&#65533;?H`2h&#65533;$&#65533;#&#65533;?Jr&#65533;0N&#193;m&#65533;&#65533;&#65533;c&#65533;A(&#65533;&#65533;1&#65533;8S"&#65533;&#65533;O"b&#65533;DM&#65533;H&#65533;OM&#65533;&#65533;*&#65533;&#818;
@&#65533;?&#65533;&#65533;(&#65533;A"&#65533;&#208;F&#65533;&#65533;&#65533;b&#65533;&#65533;h&#65533; dQ&#65533;iPK&#65533;4#1vd#&#65533;L&#65533;&#65533;D&#65533;&#65533;&#65533;J.&#65533;H fZ&#1297;EN&#65533;&#65533;&#65533;	!ebU&#65533;[>&#65533;&#65533; ]j9QJ1"&#65533;Q&#65533;&#65533;&#65533;!&#65533;&#65533;&#65533;HWd!&#65533;H!l&#65533;&#65533;&#65533;e&#65533;`P&#65533;&#65533;uQe{U&#65533;=&#65533;&#65533;a&#65533;&#65533;cP9&#65533;&#1386;{``Wer&#65533;&#65533;&#65533;c&#65533;&#65533;&#65533;&#65533;&&#65533;<Ai&#65533;t&#65533;&#65533;&#65533;&#65533;&&#65533;l&#65533;
+m&#65533;a&#65533;Zp&#65533;C&#65533;o&#65533;C&#65533;$&#65533;1&#65533;?kNHg	&#65533;&#65533;v&#1889;&#65533;Z&#65533;&#65533;&#65533;&#65533;&#65533;&#65533;&#65533;&#65533;A&#65533;m&#65533;&#65533;?&#65533;&#65533;&#65533;&#65533;&#65533;a&#65533;	
&#65533;&#65533;&#65533;&&#65533;&#65533;&#65533;&&#65533;a&#65533;&#65533;&#65533;`8&#65533;&#65533; &#65533;%&#65533;&#65533;&#65533;&#65533;<H&#65533;1&#460;&#65533;&#65533;8A&#65533;&#65533;Pc&#65533;0&#65533;&#65533;M&#65533;&#65533;$&#65533;&#65533;K8>&#65533;&#65533;M6=&#65533;&#65533;%&#65533;&#65533;-&\D
&#65533;&#65533;0A&#65533;&#65533;h&#65533;-&#65533;OB&#592;&U$&#65533;D&#65533;X@&#65533;F&#65533;&#65533;&#65533;
&#1096;2bP&#65533;Zb&#65533;QW&#65533;&#65533;Og&#65533;&#65533;KH&#65533;#(&#65533;|M&#65533;#7&#65533;&#65533;R1&#65533;7JG&#65533;&#65533;&#65533;&#65533;p&#65533;&#65533;Tq{&#65533;&#65533;V"&#65533;&#65533;;&#65533;XZ&#65533;&#65533;&#65533;&#65533;Aqe&#65533;D{&#65533;c&#65533;M4&#65533;D&#65533;0&#65533;Z&#65533;8@{&#65533;g+&#65533;&#65533;&#1950;
&#65533;l&#65533;&#65533;&#65533;&#65533;&#65533;&#65533;n&#65533;a&#65533;&#65533;k&#65533;yS@&#65533;&#65533;OA&#65533;l&#65533;f&#65533;&#65533;!&#65533;&#65533;[&#65533;&#65533;P&#65533;F&#65533;c&#65533;&#65533;&#65533;DLg&#65533;oa'&#1980;&#65533;&#65533;m&#65533;&#65533;&#65533;Z&#65533;&#65533;6Q&#65533;m&#65533;&#65533;`&#65533;&#65533;i&#65533;&#65533;kP~&#65533;&#65533;&#65533;&
&#65533;0&#65533;&#65533;D&#65533;&#65533;&#65533;?&#65533;A'A"&#131;"$!&#65533;&#65533;&#65533;@&#65533;a&#65533;&#65533;*t&#65533;	iD&#65533;q&#65533;*&#65533;t&#65533;&#65533;d&#65533;9&#65533;&#65533;&#65533;,2&#65533;\-&#65533;&#65533;#&#65533;&#1444;O()o&#65533;H&#65533;F&#65533;&#65533;Ql@&#65533;&#149;&#65533;&#1424;&#65533;(*Q&#65533;P&#65533; ^v&#65533;! L&#65533;&#65533;&#65533;&#65533;f&#65533;xMj&#65533;&#65533;&#65533;&#65533;&#65533;&#65533;&#65533;EeP&#65533;&#65533;&#1926;(&#65533;.&#65533;o&#65533;CG&#65533;&#65533;&#65533;&#65533;Y&#65533;'&#65533;h&#65533;A&#90708;&#65533;t6&#65533;&#65533;e&#65533;&#65533;&#65533;5&#65533;&#65533;87&#65533;]&#65533;&#65533;P&#65533;ZR&#65533;W&#65533;&#65533;&#65533;&#65533;Dr&#65533;	V<&#65533;&#985;vT&#65533;.X&#65533;&#65533;|&#65533;&#65533;@e&#65533;&#1124;$|&#65533;&#65533;u&#65533;5&#65533;&#65533;&#65533;&#65533;&#65533;&#384;&#65533;4 (&#65533;&#65533;&#65533;M&#65533;&#65533;&#65533;&#65533;{&#65533;9O&&#65533;Iwu/<&#65533;&#65533;&#65533;&#65533;&#65533;H?(X&#65533;}X&#65533; &#149;&#65533;Q|0*&#65533;e&#65533;Q`&#65533;&B&#65533;&#65533;&#65533;C&#65533;&#65533;$ =&#65533;&#65533;&#65533;@%&#656;A&#65533;bIY&#1056;D&#65533;H&#2014;BE&#65533;L&#65533;&#65533;0&#65533;-&#65533;4&#65533;&#65533;&#65533;PH&#65533;'n&#8804;x"X&#65533;S&#65533;#M&#65533;&#65533;h&#65533;&#1102;`&#65533;&#65533;Q&#65533;&#65533;"Z`&#65533;&#65533;s&#65533;&#65533;"q Rd@e&#65533;KJ	g&#65533;&#65533;x&#65533;w:B&#1958;&#65533;E&#65533;&#65533;&#65533;&#65533;^&#65533;&#65533;T5&#65533;&#65533;.uQK&#65533;&#65533;&#65533;&#961;&#65533;EC-	X&#65533;E$&#65533;7&#65533;&#65533;e&#65533;&#65533;

&#65533;S!&#65533;-&#65533;&#65533;&#65533;N'HJ
&#65533;&#65533;x+a&#65533;i@&#65533;&#65533;&#65533;&#65533;&#65533;&#65533;`oPr&#65533;8JM&#65533;&#65533;%&#65533;c$&#65533;&#65533;&#65533;1 &#65533;&#65533;rH&#1219;&#65533;t&#65533;&#65533;&#65533;&#65533;&#303;|&#65533;j&#65533;?&#65533;P&#65533;XN$5&#65533;&#65533;e&#65533;p3&#65533;&#65533;&#65533;n}&#65533;[&#65533;&#65533;&#65533;c	V&#65533;&#65533;>&#65533;&#65533;&#65533;.(&#65533;&#65533;(&#65533;&#65533;LP4&#65533;s&#65533;&#65533;&#1028;4$@&#65533;"a&#65533;&#65533;<&#65533;h&#65533;J0C&#65533;&#65533;&#65533;ETQ&#65533;'u&#65533;"&#65533;&#65533;<q	.&#65533;"&#65533;&#65533;&#65533;El&#65533;#X&#65533;A&#65533;'$&#65533;C&#65533;I.!60&#65533;&#65533;tQ&#65533;&#65533;&#65533; aM&#65533;i&#65533;&#65533;x&#65533;J&#65533;C&#65533;&#65533;&#65533;m&#65533;&#65533; S&#65533;&#295;8&#65533;&#65533;H"&#65533;&#65533;E&#65533;]q&#65533;4&#65533;T&#182;&#65533;v&#65533;&#65533;,&#65533;x&#65533;b&#65533;&#65533;z&#65533;&#65533;&#65533;+d&#65533;JE:\&#65533;T&#65533;&#65533;L[&#65533;&#65533;4&#65533;3*&#65533;le&#65533;&#65533;=&#65533;&#65533;&#65533;&#65533;$&#65533;&#65533;x&#465;&#65533;&#65533;]&#65533;&#1162;&#65533;&#65533;%6&#65533;&#65533;&#65533;n&#65533;).hQ&#12310;&#65533;&#65533;&#65533;@&#65533;6H`&#65533;&#65533;$`&#65533;&#65533;&#65533;`72^&#65533;&#65533;&#65533;I&#65533;:&#65533;|k{v&#65533;>&#65533;&#65533;7&#65533;tX&#65533;&#65533;t&#1433;&#65533;&#1605;P&#65533;+~&#65533;&#65533;&#65533;D&#65533;&#65533;&#65533;a&#65533;H>&#65533;&#65533;D&&#65533;$&#65533;&#65533;@&#65533;&#65533;|M&#65533;&#65533;&#65533;P:&#65533;&#65533;&#65533;&#65533;&#291;ok#&#65533;&#65533;&#594;ARQ&#65533;0&#65533;&#65533;)&#65533;5&#65533;'&#65533;q&#65533;vF&#65533;P&#1288;u{1$M$&#65533;&#65533; ,&#65533;&#65533;&#65533;&#65533;&#65533;&#65533;8B"W&#65533;&#65533;&#65533;B&#65533;&#65533;
&#65533;&#65533;&#65533;[c$&EYI{UR8.&#65533;&#65533;(6&#65533;J&#65533;&#65533;'?4b-&#65533;&#65533;&#65533;@&#1258;.&#65533;Q&#65533;&#65533;T@GR&#65533;c&#65533;&#65533;UZ,&#65533;&#65533;\&#65533;j&#65533;'&#65533;T&#65533;&#65533;g &#171;-&#65533;D&#65533;&#65533;E&#65533;&#65533;&#65533;&#65533;2&#65533;,&#65533;%&#65533;T&#65533;&#65533;&#575;&#65533;&#65533;0&#65533;p&#65533;o&#65533;A&#65533;&#65533;t`&#65533;<V<&#65533;J[mC&#65533;H&#65533;&#65533;&#65533;&#65533;f&#65533;q&#65533;@&#65533;.&#65533;"&#65533;&#65533;i3&#65533;>&#65533;P&#65533;`q!	&#65533;&#65533;d&#65533;5m&#65533;<$&#65533;&#65533;c&#65533;	&#65533;,&#65533;s&#65533;G&#65533;  &#65533;.&#1873;&#65533;&#65533;EC&#65533;&#1322;&#65533;&#65533;K<&#65533;ILc&#65533;A&#65533;^u&#65533;9&#65533;20&#65533;&#65533;&#65533;&#65533;&#65533;|C&#65533;&#65533;m&#65533;Y"%&#65533;&#65533;DGl&#65533;&#65533;9&#65533;Se&#65533;E-yV|&#65533;&#65533;)&#65533;Q&#65533;J{&#65533;"&#65533; &#65533;&#65533;&#65533;&#1866;&#65533;wE&#65533;}&#65533;%f&#65533;&#65533;GwcF2&#65533;+&#65533;6&#65533;&#65533;&#65533;&#65533;&#65533;&#65533;&#65533;&#65533;G&#65533;&#65533;0&#65533;&#65533;@\&#65533;z&#65533;&#65533;Q^&#65533;$&#1201;&#65533;&#65533;&#65533;&#65533;!&#65533;&#65533;~c&#65533;&#65533;&#65533;"&#65533;!&#173;&#65533;HT(&#455;\&#65533;&#65533;&#65533;&#1537;eb&#65533;&#364;&#65533;]&#65533;6&#1987;&#65533;&#65533;&#65533;l&#65533;Y&#65533;&#65533;&#65533;2&#65533;0&#65533;o&#65533;Z&#65533;}&#65533;&#65533;G2&#65533;&#65533;&#65533;&#65533;&#65533;s&#65533;Z&#65533;i&#65533;Zp&#65533;&#65533;&#65533;2x>&#65533;&#65533;:&#65533;p&#65533;&#65533;D&#65533;&#65533;\`&#65533;Ii&#65533;3$&#65533;Ed&#65533;P0&#65533;D|&#65533;&#65533;&#65533;?,&#65533;A8`&#65533;1&#65533;1|&#65533;&#65533;&#1235;&#65533;&#65533;E&#65533;&#65533;@D&#65533;&#65533;(&#65533;&#65533;&#65533;I&#65533;`&#65533;&#65533;&#65533;&#65533;&#65533;&#65533;OpI&#65533; &#65533;.&#65533;&#65533;U&#65533; &#65533;!BG^%E&#65533;&#65533;&#65533;X$^KH&#65533;{&#65533;E&#65533;B&#65533;&#65533;&#65533;&#65533;&#65533;&#65533;&#65533;R&#65533;&#65533;DH&#65533;^&#65533;&#65533;`&#65533;&#65533;&#65533;&#65533;8&#65533;&#65533;&#65533;[&#65533;&#65533;/&#65533;&#65533;&#65533;&#65533;&#65533;&#65533;&#65533;!&#65533;^&#65533;Kw&#274;jpO&#65533;L&#305;&#65533;Z&#65533;&#65533;E&#65533;a&#65533;&#65533;&#65533;o$&#65533;&#65533;"GtT&#65533;x`&#65533;b&#65533;b&#65533;&#65533;Ad(V"&#65533;Y="[y&#65533;z&#65533;&#65533;&#65533;z&#65533;F2&#65533;&#65533;&#65533;&#65533;Go&#65533;}&#65533;4&#65533;&#65533;p|&#65533;&#65533;&#65533;Y&#65533;&#65533;&#65533;&#65533;&#65533;&#65533;]&#514;&#65533;&#65533;8&#65533;k=&#65533;6t&#65533;&#65533;M"&#65533;&#65533;&#65533;CB=	&#1171;(N&#65533;&#65533;mUI*XC @&&#65533;	&#65533;E&#65533;&#65533;&#65533;C\&#65533;qi&#65533;&#65533;(D&#65533;\&#65533;&#65533;!Ey&#65533;&#65533;K1&#65533;&#65533;&#65533;:X&#65533;&#65533;S&#65533;&#65533;&#65533;|&#65533;<&#65533;u&#854;`&#65533;G&#65533;&#65533;Kq&#65533;W&#65533;&#65533;X&#65533;HMD<b&#65533;b&#65533;&#65533;&#65533;\|&#65533;/&#65533;{l&#65533;E&#65533;&#65533;`&#65533;`dX6&#65533;|&#65533;b&#1563;b&#65533; MDd
,@&#65533;=G&#65533;&#718;&#65533;&#65533;&#65533;U%&#1606;%&#65533;A&#65533;&#65533;#9K&#65533;u&#65533;&#65533;o.&#65533;&#65533;&#65533;&#65533;&#65533;&#65533;EHRa-"O&#65533;&#65533;`&#65533;&#65533;e&#65533;&#65533;&#65533;0&#65533;&#65533;&#65533;&#65533;}x&#65533;A&#1287;A&#65533;Gga&#65533;&#65533;&#200;S&#65533;Hi&#65533;&#65533;&#65533;&#65533;$&#65533;,&#65533;Y&#65533;h&#65533;&#65533;&#65533;&#65533;&#65533;pEK>&#65533;Yj&#65533;&#65533;P&#65533;]&#65533;)$&#1856;B%&#65533;&#65533;E&#65533;&#65533;S`&#65533;-x&#65533;Y&#65533;&#65533;&#65533;D&#65533;&#65533;&#65533;e&#65533;&#65533;&#65533;L&#65533;N&#65533;	R,&#65533;&#65533;&#65533;&#1869;&#65533;&#65533;&#65533;&#65533;&#65533;&H&#65533;&#1629;"O&#65533;&#65533;K-&#65533;cV&#65533;J&#65533;&#65533;O&#65533;#O1&#65533;&#65533;O&#65533;&#65533;Q1<X&#65533;&#65533;&#65533;&#65533;&#65533;&&#65533;&#65533;&#65533;qV&#65533;&#65533;Jal&#65533;|^&#65533;&#65533;&#65533;&#65533;8l&#65533;8&#65533;&#65533;&#65533;&#65533;&#65533;&#411;1R&#65533;&#65533;KK&#65533;&#65533;m&#65533;F&#65533;&#65533;&#65533;a&#65533;&#65533;&#65533;&#65533;&#65533;&#65533;j"&&#65533;&#65533;.&#65533;N~OY%APFga&#65533;&a&#65533;&#65533;%{Hz ~2&#65533;`m&#65533;&#65533;&#65533;&#65533;&#200;&#65533;&#65533;&#65533;&#65533;|&#776;&#520;&#65533;"&#65533;&#65533;&#65533;	&#65533;o&#65533;&#65533;EH&#65533;P&#65533;&#65533; .&#65533;&#65533;&#65533;&#65533;&#65533;D'&#65533;@&#65533;A#|D&#65533;DBu&#65533;&(&#65533;&#65533;PcRPc'&#65533;"&#65533;&#65533;&#1683;&#65533;&#65533;H&#65533;A&#65533;&#65533;F&#65533;&#65533;}&#65533;&#65533;&#65533;IRP&#65533;!&#65533;&#65533;&#65533;A&#65533;EH&#65533;&#65533;TH&#65533;&#65533;.<Md~&#65533;&#65533;&#65533;&#65533; "&#65533;&#65533;&#65533;&#287;i&#65533;!&#65533;&#65533;&#65533;?`&#65533;&#65533;C#&#65533;%&#65533;&#65533;&#65533;]4&#389;&#1861;llXRH&#65533;?&#65533;&#65533;H&#65533;&#65533;&#65533;b&#65533;&#65533;&#65533;&#65533;&#65533;	&#65533;Y&#65533;c&#65533;"&#65533;&#65533;&#65533;&#65533;&#65533;z&#65533;&#65533;&#65533;<&#65533;}&#65533;x"Kx&#65533;K&#65533;t&V!FR&#65533;g&#65533;&#65533;N&&#65533;&#557;d$&#65533;YeRy&#65533;KzdO2&#65533;&#65533;&#65533;&#65533;K~&#65533;&#65533;&#16895;&#65533;&#65533;.x&#65533;3&#65533;g&#572;V&#65533;>V"H&#65533;&#65533;O&#65533;p&#65533;ED&#513;&#65533;&#65533;&#65533;&#65533;&#65533;AP&#65533;|&#65533;7<p6&#65533;EFtD&#65533;&#65533;[L&#65533;&#65533;*&#65533;&#65533;*X&#65533;p&#65533;&#65533;*4 =^&#65533;CT&#211;&#65533;&#65533;&#65533;&#65533;K&#65533;&#65533;, &#1337;&&#65533;D&#65533;&#65533;A<&#1105;&#65533;&#1506;X&#65533;d&#65533;&#65533;Y&#65533;`&#65533;&#65533;?&#65533;&#65533;
&#65533;?L&#65533;&#65533;O&#65533;&#1882;T&#65533;?<&#851;&#65533;&#1964;&#65533;i&#65533;&#65533;&#186;&#65533;=z&#65533;N&#65533;#&#65533;B &#65533;&#65533;&#65533;&#65533;&#65533;F&#65533;?h&#65533;&#65533;N&#65533;&#65533;&#65533;&#65533;_&#65533;AH&#65533;&#65533;Q@&#65533;^&#65533;%&#65533;q"'f&#65533;&#65533;.X&#1435;&#65533;a&#65533;$&#376;xGP6&#65533;S&#65533;',&#65533;F&#65533;&#65533;&#65533;&#65533;Kk&#65533;&#65533;z&#65533;g&#59943;E&#65533;gx&#65533;g&#65533;-O&#65533;'$A"$e&#65533;&#65533;&#65533;GS&#65533;&#31476;&#65533;&&#65533;m}&#65533;a&#65533;&#65533;&#65533;&&#65533;b&#65533;,&#65533;&#65533;&#65533;&#65533;j+6t&#65533;&#1604;@&#65533;&#65533;a&#65533;&#65533;&#65533;4&#65533;:&#65533;&#65533;&#65533;&#388;&#65533;&#1225; 
&#65533;=]&#65533;&#65533;IL &#65533;&#65533;&#65533;DE&#65533;s&#65533;&#65533;dC&#65533;e&#65533;xB@}&#65533;E&#65533;P&#65533;dDF&#65533;&#65533;&#65533;&#65533;&#147;X&#65533;&#65533;&#65533;&#65533;E I&#65533;@i&#65533;`&#65533;&#65533;&#65533;\&#65533;Z&#65533;N&#65533;&#65533;&#65533;&#65533;&#65533;&#65533;&#65533;e`&#65533;&#65533;yy&#65533;&#65533;l&#65533;Ni]&#65533;>2&#65533;&#65533;Eii&#65533;&#65533;a&#65533;&#65533;b&#65533;N&#65533;&#65533;&#1546;1&#262;^X&#65533;&#65533;&#65533;&#65533;&#726;&#65533;P&#65533;!Q5F&#65533;&#65533;&#65533;G&#65533;&#65533;tL"&#65533;&#65533;&#65533;&#65533;c	&#65533;E&#65533;&#65533;&#65533;KP&#65533;da&#65533;&#65533;&#65533;&#65533;l&#65533;k|\&#65533;&#65533;'zN&#65533;&#65533;&#65533;[&#65533;]-&#65533;&#65533;&#65533;&#65533;Ij&#65533;X&#65533;?<Ao$"&#65533;&#31162;&#408;&#65533;&#65533;S"&#65533;
4STRe&#65533;=&#65533;&#65533;u&#65533;&#65533;d&#65533;&#65533;&#65533;&#1985;&#65533;*W:A&#65533;LLUr%&#65533;YWK&#65533;0&#65533;?&#65533;&#65533;&#65533;&#65533;02&#65533;&#65533;&#65533;&#65533;&#65533;M&#65533;%&#65533;&#65533;&#65533;OD&&#65533;u&#65533;+ CE&#65533;I&#65533;&#65533;HF&#65533;H&#65533;&#65533;<&#65533;&#65533;&#65533;k&#65533;0&#65533;5V&#65533;jF&#65533;N&#65533;&#65533;|Y&#65533;&#65533;&#65533;&#438;&#65533;3"ljD^&#65533;&#65533;&#65533;&#65533;S&#65533;9Nl=^&#65533;\T&#65533;~&#65533;(M&#65533;M&#905;&#65533;l&#65533;XD&#65533;^&#65533;3`&#65533;&#65533;
b&#65533;9&#65533;&#65533;&#65533;&#65533;fm&#65533;&#65533;&#65533;%&#65533;&#65533;Kz&#65533;%&#65533;&#65533;xx&#65533;b&#65533;&#65533;="&#65533;g&#65533;&#65533;G(b&#65533;&#1862;&#65533;&#65533;$&#65533;&#65533;&#65533;Y&#65533;oci&#65533;#ZmNn&#65533;L&#129;&#753;_{&#65533;&#65533;Lp&&#65533;&#65533;&#65533;,{&#65533;FT&#65533;&#65533;$H1cq&#65533;j&#65533;s+&#65533;Y&#65533;YnH&#65533;&#65533;W&#65533;&#1601;~&#65533;&#65533;6&#65533;&#65533;F&#65533;.&#65533;&#65533;&#65533;&#65533;I&#65533;<&#65533;Y&#65533;&#65533;@RX&#65533;9&#65533;&#65533;Ic&#65533;s&#65533;&#65533;H&#65533;D&#65533;$E&#65533;&#65533;&#65533;	 &#65533;Ep&#65533;&#65533;&#65533;&#65533;K&#65533;&#1688;&#65533;Y&#65533;#Q&#65533;`f#,&#65533;P&#65533;&#1043;&#65533;&#1305;&#65533;qRH&#65533;Jli	&#65533;&#65533;Np)M(O&#65533;K &#65533;&#65533;(&#65533;,&#65533;&#65533;&#65533;&#65533;A&#65533;\&#65533;&#65533;&#65533;&#65533;
|&#65533;&#65533;&#65533;LD@N&#18944;&#65533;&#65533;&#1062;c&#65533;&#65533;&#65533;&#65533;&#65533;
%&#65533;Ovb\vrY!V&#65533;55&#65533;^&#65533;&#65533;&#65533;b&#1350;&#65533;=",sm&#65533;&#65533;gm&#65533;&#65533;mnm&#65533;&#65533;&#434;&#65533;&#65533;&#65533;&#65533;*&#65533;&#65533;&#65533;&#65533;&#65533;&#65533;l/&#65533;&#65533;i|&#65533;|&#65533;&#65533;~&#65533;t&#65533;(&#65533;HV&#65533;}&#65533;"&#65533;U&#65533;&#65533;&#65533;slH&#65533;&#65533;mW&#65533;"`H`&#65533;G&#65533;Tp&#65533; @]&#65533;&#65533;&#65533; x&#371;&#65533;&#65533;+
&#65533;&#65533;:s&#65533;D@;_&#65533;&#65533;H&#65533;?i&#65533;ACgC&#333;&#65533;t&#65533;&#65533;QH&#316;&#65533;	j
B#E<&#407;&#318;&#65533;6&#65533;<&#65533;E&#65533;fRX&#65533;.df&#65533;&#65533;&#65533;&#65533;ej&#65533;3&#65533;&#65533;`Op&#65533;&#65533;&#65533;q&#65533;&#65533;&#65533;&#65533;N&#65533;&#65533;J'F&#65533;&#65533;&#65533;&#65533;a
\&#65533;ET&#65533;E&#65533;&#65533;&#65533; 	&#65533;$FJ&#65533;=F &#65533;&#65533;&#65533;&#65533;&#65533;&#65533;QSOv&#65533;v&#65533;&#65533;!p&#65533;\&#65533;E\r&#65533;&#65533;&#463;&#65533;&#65533;8!f&#65533;m&#65533;G&#65533;&#65533;&#1557;QuWc&#65533;&#65533;&#65533;{&#65533;y&#65533;c&#65533;&#719;Y&#65533;+T$&#65533;"&#65533;O&#65533;&#65533;K'&#65533;O&#65533;	&#65533;!Z&#1934;%6&#65533;UR&#65533;&#65533;J&#1603;&#65533;&#65533;&#65533;&#65533;e&#65533;D&#65533;&#65533;&#1409;&#65533;b&#65533;p&#65533;r&#65533;&#65533;&#65533;&#65533;.Z&#65533;WdDdo&#65533;G&#65533;k:_&#65533;*&#65533;&#65533;1&#65533;@-&#279;&#65533;0L=1L&#65533;&#820;bDMM&#65533;&#65533;y>'&#65533;?Xq&#65533;n#R td:&#65533;:&#65533;&#65533;&#65533;>M&#65533;&#65533;&#1017;A4&#65533;&#65533;t&#65533;&#65533;@4G&#65533;&&#65533;&#14427;&7&#65533;w&#65533;&#65533;&#65533;A&#65533;H&#65533;&#65533;,`&#65533;E$8&#65533;&#65533;&#65533;
TJNC&#65533;?&#65533;
3}[&#65533;&#65533;&#65533;.l&#65533;@&#155;&#65533;&#65533;&#65533;&#65533;&#65533;&#129;&#65533;&#65533;&#65533;Y&#65533;&#65533;&#65533;Y&#65533;&#65533;A&#65533;&#65533;&#65533;p<&#65533;&#65533;&#838;&#65533;>V,&#65533;&#65533;&#65533;/(k&#65533;Qg&#65533;&#65533;ox
<&#65533;A@&&#65533;G&#65533;&#65533;@XG&#65533;]&#65533;6&#65533;&#65533;&#65533;P&#65533;&#65533;&#65533;&#65533;?H&#65533;G&#33044;;xL5&#65533;&#65533;&#65533;H&#65533;4Z&#65533;&#65533;&#65533;&#65533;&#65533;`&#65533;G&#672;&#65533;&#65533;-&#65533;{&#65533;9Sp]EHc@5&#65533;,1&#65533;&#65533;&#65533;G&#65533;&#65533;T&#65533;&#533;?&#65533;2&#65533;&#65533;&#65533;7&#65533;R&#65533;&#65533;&#65533;&#65533;&#1861;&#65533;PL&#65533;&#65533;;&#65533;3&&#65533;Pp&#65533;PEsG)&#65533;:g&#65533;D&#65533;&#65533;&#65533;8&#65533;tA&#65533;&#65533;v&#65533;1&#65533;(z#&#65533;F&#65533;&#65533;\T:&#65533;^&#65533;^&#65533;&#65533;Y&#65533;3(2&#65533;&#65533;T@&#65533;'&#65533;u:&#1807;F2F&#65533;
&#65533;#&#65533;+@&#65533;$H&#65533;@u&#65533;/0z@5$&#65533;&#65533;&#65533;&#65533;&#65533;G&#65533;{R&#65533;&#65533;&#65533;6x&#65533;&#65533;&#705;&#65533;a&#65533;yD&#65533;&#65533;[&#65533;\&#65533;Y
&#65533;'M&#65533;u&#65533;&#65533;A&#65533;&#65533;Z&#65533;&#65533;&#65533;&#65533;8&#65533;-&#65533;9&#65533;&#65533;eG &3&#65533;<&#65533;&#65533; &#569;&#65533;_&#65533;@U&#65533;%&#65533;8&#857;&#65533;_&#65533;1@&#1218;&#65533;V&#65533;	&#65533;`&#65533;f|u&#65533;E&#65533;fG&#65533;&#355;v&#65533;&#65533;6S$B&#65533;>I&#65533;c&#65533;&#65533;&#65533;p&#65533;&#65533;&#34600;&#65533;<3Mh&#65533;fg&#65533;&#1045;^71&#65533;&#65533;&#65533;7)f&#65533;&#65533;O&#65533;&#65533;"<&#65533;:5B&#246;&#65533;&#65533;&#65533;.&#65533;&#65533;B&#65533;&#65533;	&#779;&#65533;GA&#65533;]&#65533;/B'&#65533;y=&#65533;Z&#65533;1=(2&#65533;i&#65533;&#65533;&#65533;&#65533;ND{w&#65533;&#65533;&#65533;&#65533;&#65533;&#65533;Z&#65533;&#65533;{&#65533;@&#65533;&#65533;@&#65533;&#65533;&#65533;6!z&#65533;H2&#65533;!BqFE8&#65533;8&#65533;&#65533;&#65533;&#65533;_G&#65533;A&#65533;&#65533;&#65533;&#65533;&#65533;&#65533;,Q&#65533;i&#65533;?K-C&#65533;&#65533;h	p``&#65533;&#65533;s'&#65533;&#65533;}^&#65533;x&#65533;gH&#65533;&#65533;&#65533;x&#65533;oS
`&#65533;&#65533;P"&L&#65533;,M&#65533;&#65533;b&&#65533;&#65533;&#65533;9&#65533;(a&#65533;&#65533;&#65533;N&#65533;8&#65533;&#1132;Y"&#65533;&#65533;&#65533;C+I&#65533;'q&#65533;&#65533;&#65533;&#65533;,Z'&#65533;$9i9,&#65533;&#65533;c&#65533;}4&#65533;#&#65533;&#65533;x&#65533;&#65533;&#65533;&#65533;&#65533;`f&#65533;&#1087;&#832;=&#65533;&#65533;`&#65533;GO2=&#65533;`u&#65533;&#914;;&#65533;&#908;&#65533;_&#17391;9&#65533;\ &#65533;&#65533;c?&#65533;(&#65533;O&#65533;&#65533;&#65533;&#65533;d`y &#65533;&#65533;u&#65533;k&#65533;K&#65533;&#65533;&#65533;5&#65533;&#65533;&#65533;&#65533;&#65533;C"&#65533;&#65533;&#65533;&#65533;&#65533;&#61094;&#65533;&#1352;v&#65533;&#65533;&#65533;cj&#65533;&#65533;H&#65533;&#65533;X	&#65533;&#65533;&#65533;G&#65533;@G5&#65533;&#65533;&#65533;&#65533;:&#65533;&#65533;&#65533;&#65533;&#65533;&#65533;#n&#65533;&#65533;A&#65533;0(&#198;~&#65533;'&#65533;&#65533;P&#65533;&#65533;&#65533;&#454;&#65533;&#65533;T&#65533;&#65533;&#65533;C"&#65533;&#65533;!	&#1201;&#65533;9&#65533;&#65533;&#65533;D&#65533;&#65533;&&#65533;>B	/&#65533;FB&#65533;$I&#65533;&#65533;t&#65533;&#65533;#![&#65533;&#1106;c&#65533;&#65533;I&;&#65533;i&#65533;&#65533;f,*'&#65533;&#65533;&#65533;#&#65533;f&#1330;#Vz&#65533;W`t&#42984;0&#65533;&#65533;X9d&#65533;5&#65533;bjP &#812;&#65533;&#65533;&#65533;&#65533;&#65533;a~&#65533;K&#65533;6&#786;&#65533;a&#1978;&#750;&#65533;&#266;kr&#65533;&#65533;.&#65533;&#65533;&#65533;&#65533;&#65533; &#65533;&#65533;.&#65533;!&#65533;&#65533;&#65533;).$&#65533;2&#65533;DC&#65533;E&#65533;1&#65533;N[&#65533;#&#65533;@&#65533;$YC#&#65533;6&#65533;f{&#65533;=&#65533;x&#65533;&#65533;L>&#65533;(&#65533;Q!&#65533;
&#65533;,&#65533;&#65533;&#65533;	H&#65533;&#65533;&#65533;&#65533;*\(&#65533;&#65533;&#65533;&#65533;&#65533;0\H&#65533;&#65533;&#267;3&#65533;&#65533;&#65533;1&#65533;&#399; .&#65533;h&#65533;&#65533;&#65533;~%<U&#65533;&#65533;)&#65533;&#65533;&#65533;I&#1407;&#65533;~&#65533;QLQ&#925;=w
&#65533;R&#65533;P&#65533;&#65533;n&#65533;&#65533;t !G\&#65533;H&#65533;J&#65533;&#65533;NR&#65533;&#65533;&#65533;&#407;&#65533;&#65533;&#65533;+V&#65533;Ur&#65533;C0)&#65533;q&#12930;4&#65533;K&#65533;&#1915;&#65533;&#65533;&#6462;&#65533;V&#65533;X&#65533;_&#65533;&#65533;&#65533;I*>&#65533;&#65533;_&#65533;&#65533;&#65533;&#65533;&#65533;&#65533;&#65533;&#65533;&#65533;jlJ&#65533;&#65533;f&#65533;&#65533;	&#65533;&#65533;&#65533;4A&#65533;M&#65533;`[&#65533;`&#65533;&#570;&#65533;&#65533;&#65533;4&#65533;&#65533;8Mv&#65533;U&#65533;64&#65533;&#65533;au'.&#65533;&#65533;@F<p&#65533;<&#65533;&#65533;&#65533;L&#65533;k&#65533;&#65533;&#65533;F&#65533;&#65533;&#65533;G&#65533;A:&#65533;&#1245;&#65533;&#1353;&#65533;&#65533;&#65533;&#65533;&#65533;&#419;u&&#65533;4hBj&#65533;W&#65533;m&#65533;}&#65533;&#65533;&#65533;[l&#65533;&#65533;&#65533;&#65533;&#65533;*&#65533;TIeX0&#65533;#&#65533;D&#65533;&#65533;7&#65533;"SR&#65533;!US&#65533;&#65533;&#464;n&#65533;&#65533;H&#65533;&#65533;&#65533;V &#65533;dD`S4&#65533;*&#65533;TE+;&#65533;~&#65533;&#65533;&#212;&#65533;&#65533;,&#65533;@9	&#65533;`|&#65533;#H&#65533;#W&#65533; S&#65533;/O"&#65533;PZ&#65533;&#65533;&#13837;:&#65533;&#65533;n1r!A&#65533;a&#65533;&#65533;O&#65533;&#65533;w&#65533;X&#65533;&#65533;&#65533;&#65533;QIHg&#65533;&#65533;V_&#65533;&#65533;&#65533;H&#65533;^&#65533;&#468;&&#65533;&#65533;&#65533;&#65533;)K&#65533;&#65533;@&#65533;
&#65533;~TW}"Y&#65533;i&#65533;Y&#65533;Xl&#65533;&#520;-&#65533;&#65533;&#65533;)Yz%&#65533;&#65533;yw- @A&#65533;&#1066;
&#65533;&#65533;&#65533;&#65533;@&#65533;&#65533;0&#65533;H'(!&#137;i,1&#65533;&#65533;@&#65533;` &#65533;&#65533;&#65533;<	u&#65533;&#65533;@A&#65533;[&#65533;&#65533;&#65533;A>&#65533;&#65533;-^&#65533;hU&#65533;@*&#65533;tU0&#65533;"`&#65533;&#65533;v&#65533;[&#65533;&#65533;&#29147;&#65533;V&#65533;&#65533;&#65533;6	&#65533;&#468;R&#65533;u&#65533;!!&#65533;&#65533;d&#65533;%&#65533;&#65533;?&#65533;p&#65533;&#65533;&#65533;1|&#65533;N	&#65533;SA&#65533;&#65533;&#65533;i!b
&#65533;&#65533;o&#65533;+&#65533;'&#65533;&#65533;&#65533;&#65533;&#65533;
D2&#65533;&#65533;&#65533;&#65533;&#65533;U&#65533;#e&#65533;@ &#65533;&#65533;}&#65533;&#65533;T5 &#65533;i&#65533;E&#65533;0P=&#65533;&#65533;B&#65533;@!&#65533;A&#65533;&#65533;&#65533;&#65533;Lw&#65533;t&#65533;@&#65533;%POuV&#65533;&#65533;	&#65533;[k6&#65533;E&#65533;&#65533;&#65533;Il&#65533;g&#65533;&#65533;&#65533;&#65533;&#65533;&#65533;*&#1726;qvi&#65533;)<&#65533;&#65533;&#65533;&#65533;F"&#65533;&#65533;&#65533;&#65533;&#969;&#65533;n&#65533;y&#65533;X&#65533;&#65533;&#65533;R&#65533;&#65533;*&#65533;%D&#65533;. &#65533;&#65533;@&#65533;&#65533;&#65533;[`&#65533;HD&#65533;^&#65533;&#65533;&#65533;`&#65533;&#1732;&#65533;&#65533;&#65533;&#65533;!&#65533;&#65533;&#65533;&#65533;&#65533;P&#65533;&#65533;&#65533;?&#65533;&#65533;&#65533;&#65533;2G&#65533;&#65533;U&#65533;&#65533;&#65533;@uq&#65533;H*&#65533;"&#65533;&#1974;M&#65533;&#65533;&#65533;&#65533;&#65533;{&#65533;&#65533;&#65533;@R&#65533;.&#65533;l&#65533;&#65533;n&#65533;}&#65533;&#65533;M&#65533;&#65533;b&#65533;&#65533;O7&#65533;a	&#65533;&#65533;&#65533;&#65533;&#65533;0A|+&#65533;p&#65533;&#65533;s&#65533;w&#173;&#65533;&#718;0&#65533;7	&#65533;4+J&#522;&#65533;&#65533;&#65533;&#65533;G4h&#65533;&#65533;h&#65533;&#65533;&#65533;&#65533;&#65533;JB.7]&#65533;&#65533;~&#65533;y@&#65533;&#65533;&#65533;&#65533;&#65533;&#65533;sRQ&#65533;O/\&#65533;-&#65533;&#65533;&#175; &#65533;8,z&#65533;6&#65533;PO$rQ&#65533;&#65533;&#65533;&#65533;&#65533;.&#65533;&#8702;&#65533;G%ATA&#65533;r&#65533;&#65533;>"&#65533;&#65533;`p&#65533;s&#65533;#~A&#65533;&#65533;$&#65533;&#65533;&#1979;0&#65533;&#65533;&#65533;f	&#65533;&#862;|&&#65533;&#65533;!&#65533;?f#&#65533;&#65533;w.&#65533;&#65533;&#65533;&#65533;D@&#65533;
&#65533;	$.QX+&#163;Ab
'&#65533;&#65533;&#65533;&#43419;&#65533;82W={&#650;Du&#65533;&#65533;Y&#65533;3&#177;&#65533;&#65533;&#65533;e#&#65533;.&#65533;&#65533;&#65533;r&#65533;2&#549;&#65533;"$i&#65533;N/P&#65533;D&#65533;:&#65533;@&#65533;@&#65533;!&#65533;
NB*)&#65533;&#65533;@r&#65533;&#65533;&#65533;B &#65533;q&#65533;}f&#65533;I&&&#65533;&#65533;&#65533;.f&#65533;&#65533;8&#65533; >&#65533;&#65533;&#65533;&#65533;Mn~&#65533;j&#65533;E&#65533;&#65533;&#65533;P&#65533;'&#65533;)&#65533;&#65533;&#65533;&#65533;*&#65533;&#793;p&#65533;@&#65533;1&#326;L&#65533;&#65533;&#65533;&#65533;&#65533;&#65533;&#640;0,&#65533;
&#65533;\&#65533;.&#65533;&#65533;".&#65533;\&#65533;x&#1028;mh&#65533;&#528;&#65533;2&#65533;&#65533;DY&#65533;L&#65533;R&#65533;;&#65533;&#65533;&#65533;S&#65533;&#65533;&#65533;tz&#65533;&#65533;&#65533;@&#65533;'B&#65533;&#65533;&#65533;&#65533;R (T&#65533;	&#65533;`9SDV.&#65533;&#65533;&#65533;&#65533;!&#65533;&#65533;&#65533; &#65533;H#&#65533;$?or&#65533;K&#65533;&#65533;@&#65533;&#65533;&#65533;6&#65533;&#65533;&#65533;&#65533;HR&#65533;&#65533;0rR&#65533;@#&#65533;&#65533;&#65533;du>&#65533;E$&fDOC&#65533;J&#65533;&#65533;&#65533;&#65533;@&#65533;Vd8Q&#65533;&#65533;&#65533;&#65533;&#65533;)&#65533;b&#65533;&#65533;&#65533;/&#65533;1&#65533;&#65533;&#65533;?I
&#65533;&#65533;BR&#65533;4v&#1893;&#65533;&#1255;4&#65533;F/&#65533;Y&#65533;@**&#65533;&#65533;&#65533;Q&#65533;&#65533;&#65533;64&#65533;&#65533;&#65533;&#65533;Ba;&#65533;&#65533;&#65533; R&#519;&#65533;&#65533;&#65533;=e"&#65533;k&#65533;-*+&#65533;%&#65533;&#65533;&#65533;&#65533;D&~&#65533;&#65533;&#777;&#65533; &#65533;&#65533;UM&#65533;&#65533;&#65533;E*A]&#65533;?&#65533;&#65533;&#65533;
&#65533;&#65533;A&#65533;nB&#65533;W&#65533;&#65533;@P0&#65533; &#65533;&#65533;&#65533;l&#65533;&#65533;H&<&#65533;&#65533;)&#65533;;4n&#65533;&#65533;|&#65533;&#65533;&#65533;&#65533;B&#512;;&#65533;&#65533;B&#65533;&#65533;\}&#65533;B&#65533;&#65533;&#65533; &#65533;&#65533;*.&#65533;q&#65533;&#65533;x,&#65533;-&#65533;{&#65533;&#65533;&#65533;}&#65533;B&#1718;&#65533;&#628;b&#65533;&#65533;">$&#65533;&#65533;]2^t&#65533;&#65533;/&#65533;&#65533;&#65533;U&#65533;&#65533;U&#65533;&#65533;&#65533;'bJ&#65533;&#65533;0&#65533;g@&#65533;_H&#65533;8\Gv5&#65533;M&#65533;Ig&#65533;&#65533;&#65533;.ETRQ&#65533;M&#65533;&#65533;9=2xL4&#65533;eZK&#65533;&#65533;O&#65533;^&#65533;&#65533;m	&#65533;"3r6&#65533;&#65533;=&#65533;&#49209;&#65533;&#65533;&#65533;&#65533;&#65533;&#65533;a&#65533;s2S&#65533;x&#65533; m&#65533;WP&#65533;j&#65533;4&#65533; &#65533;&#65533;.]&#65533;A&#1473;&#259;&#65533;	&#65533;&#65533; &#65533;&#65533;&#65533;R0|&#65533;
&#65533;&#1280;#&#65533;Z&#65533;&#65533;:W&#65533;*&#65533;&#65533;a&#65533;B&#65533;&#65533;@AvW&#65533;$&#65533;B!&#65533;E!&#65533;n&#65533;&#65533;&#65533;P&#65533;&#65533;8&#65533;b&#65533;FE&#65533;&#65533;&#65533;h&#65533;&#65533;&#65533;&#65533;-7&#65533;&#65533;-&#65533;c&#65533;hd}&#844;&#65533;@|&#65533;&#65533;&#65533;&#65533;&#65533;
&#65533;&#65533;PZ &#65533;&#65533;&#65533;*&#65533;;&#65533;6&#65533;&#65533;-B&#65533;?&#65533;&#65533;&#65533;&#65533;>2&#65533;K9&#65533;U&#65533;I&#65533;j&#65533;16&#65533;&#65533;d&#65533;&#65533;&#65533;&#65533;&#65533;&#65533;C}&#65533;\&#65533;
!&#65533;b&#65533;&#65533;`R$&#65533;&#65533;&#287;2O&#65533;B!hpMr&#65533;&#65533;TaD&#65533;
B]&#65533;&#65533;Z&#65533;&#65533;f&#65533;G&#65533;&#65533;&#65533;)H&#65533;&#65533;`&#65533;@&#65533;c &#65533;&#65533;&#65533;&#65533;)&#65533;Sj&#65533;&#65533;&#65533;&#65533;-&#65533;&#65533;6&#65533;tp&#65533;&#65533;&#65533;&#65533;&#65533;@&#65533;@	2&#65533;&#65533;Aj&#65533;V&#65533;&#65533;&#65533;&#65533;
&#65533;w&#65533;APSf9&#65533;q&#65533;&#1846;&#65533;-%&#65533;&#1150;[&#65533;r&#65533;6&#65533;!&#65533;&#65533;aq&#1462;&#65533;&#65533;&#65533;g&#65533;&#65533;&#65533;&#65533;A5&#65533;d&#65533;-%G&#65533;&#65533;Q&#65533;B&#511;XxA&#1181;&#65533;&#65533;|&#65533;ZT_&#65533;&#65533;&#65533;-S&#65533;9H&#65533;&#65533;q&#65533;EI3&#65533;&#65533;B?&Ck&#65533;B&#65533;&#65533;&#65533;&#65533;&#65533;&#65533;&#65533;&#65533;>Q&#65533;&#65533;&#65533;&#65533;AHv&#65533;&#65533;&#65533;)LDq&#65533;&#615;&#65533;&#65533; J&#65533;&#65533;&#65533;b4&#65533;&#65533;y_tA^&#65533;&#65533;&#65533;x"4!0&#65533;&#65533;&#65533;Uu&#283;&#65533;&#65533;&#65533;&#65533;&#65533;A&#65533;&#65533;s&#65533;H&#65533;&#65533;	&#65533;&#65533;P&#65533; p&#65533;?&#65533;&#65533;&#65533;$&#65533;&#65533;&#65533;&#65533;?jv&#65533;C &#65533;&#65533;1&#65533;K	AMK&#65533;&#65533; &#65533;3Au &#65533;&#65533;R.&#65533;3EZ&#247;k&#65533;&#65533;8B&#65533;'6&#65533;f7&#65533;%&#65533;[[&#65533;0&#1984;2&#65533;&#65533;Av&#65533;9t&#65533;K&#65533;S&#65533;A&#65533;&#65533;&#65533;pEw|A&#65533;&#929;G&#65533;M6&#65533;E&#65533;e&#65533;&#65533;n&#65533;&#65533;9&#65533;&#65533;&#65533;&#65533;"&#65533;&#65533;g&#65533;`&#65533; p&#65533;`&#65533;`%2&#65533;wB:&#65533;c&#65533;&#65533;`{&#65533;wx&#65533;26&#65533;&#65533;m%#&#65533; &#65533;&#65533;S&&#65533;S&#65533;2 &#65533;	p&#65533;A&#65533;W?t&#65533;x&#65533;p&#65533;|&#65533;6&#65533;s10B&#65533;&&#65533;&#65533;AQH;(&#65533;&#65533;&#65533;_&#65533;t&#65533;c%4&#65533;#&#65533;&#65533;6&#65533;j(@&#65533;&#65533;"\&#65533;m&#65533;&#65533;&#65533;2&#65533;p&#65533;&#65533;&#65533;B&#65533;&#65533;z8&#65533;&#65533;&#65533;&#65533;'&#65533;"&#65533;&#65533;&#65533;&#65533;&#65533;&#65533;c&#65533;\&#65533;p&#65533;&#65533;w&#65533;4J&#65533;`J&#65533;&#65533;&#65533;x&#600;&#65533;Z`x;&&#65533;&#65533;B&#65533;&#65533;	&#65533;&#65533;&#65533;&#65533;&#65533;&#65533;	&#65533;&#65533;&#65533;j(4&#65533;&#65533;V&#65533;&#65533;{Q&#65533; s&#65533;&#65533;&#65533;&#65533;%&#65533;|&#65533;h&#65533;0&#65533;&#1101;&#65533;&#65533;&#65533;&#65533;&#65533;&#65533;\!&#65533;&#65533;4&#65533;&#65533;4&#65533;&#65533;&#65533;	a{&#65533;\+&#65533;&#65533;&#65533;&#65533;^&#65533;We (8k&#65533;b/'&#65533;5`paVM&#65533;:&#65533;
&#65533;&#65533;U&#65533;&#65533;U&#65533;&#65533;&#65533;`&#65533;&#65533;G`E&#65533;tP&#65533;&#65533;j&#65533;&#65533;&#65533;@$b &#65533;&#65533;&#65533;`a&#65533;&#65533;4[&#65533;9&&#65533;
i@^&#2033;4&#65533;&#65533;}o&#65533;&#65533;&#65533;&#65533;&#65533;&#65533;&#65533;&#65533;}&#65533;&#65533;&#65533;&#65533;&#65533;&#1038;&#65533;p&#65533;&#65533;(&#65533;1%;fc&#1125;S&#65533;t9$p9*&#65533;6&#65533;t&#65533;svpI&#65533;&#65533;&#65533;&#65533;&#65533;h&#65533;&#65533;&#65533;&#1111;&#65533;&#599;&#65533;&#65533;}W&#65533;&#65533;&#65533;(&#65533;p&#65533;'&#65533;&#65533;
&#65533;w&#65533;&#65533;&#65533;!&#65533;&#65533;&#65533;&#65533;0!S&&#65533;&#65533;&#65533;I&#65533;&#65533;&#65533;&#38414;&#601;&#65533;&#65533;2&#65533;&#601;& &#65533;&#65533;&#65533;<5&#65533;&#65533;&#65533;&#65533;&#65533;	&#65533;k&#65533;&#65533;aU&#65533;fm&#65533;'%ws&#65533;ir&#65533;pT&#65533;&#37889;&#65533;|&#65533;4&#65533;&#65533;a&#65533;&#65533;6&#65533;&#65533;&#65533;&#65533;|&#65533;&#65533;&&#65533;&#65533;'&#65533;SA&#65533;&#65533;&#65533;b,&#65533;&#65533;&#65533;*i &#65533;A&#65533;&#65533;` 
&#65533;0&#65533;+0&#65533;&#65533;&#65533;"`&#65533;&#65533;&#65533;&#65533;(1&#945;
&#1152;&#65533;&#65533;0&#65533;1&#65533;0&#65533;1Mu&#65533;q&#65533;
a&#65533;&#65533;&#65533;&#65533;}&#65533;&#65533;&#65533;&#65533;&#65533;62&#65533;Aj9$&#65533;s9&#65533;.&#65533;t&#65533;q&#65533;c&#65533;&#65533;t)J&#65533;9&#65533;&#65533;	&#65533;}&#65533;&#65533;`o"&#65533;&#1050;w&#65533;&#65533;Y&#65533;9&#65533;&#65533;&#65533;Y9&#65533;&#65533;a7*7&#65533;&#65533;H&#65533;&#65533;&#65533;W9&#65533;y&#65533;&#1123;&#65533;ARJE&#32890;&#65533;z&#65533;&#65533;n0<&#65533;_&#65533;&#65533;&#65533;'&#65533;R0A^&#65533;0B&#65533;&#65533;&#65533;&#348;&#65533;&#65533;&#65533;P.&#65533;gZeV=%L&#65533;&#65533;&#65533;(&#65533;&#65533;&#65533;&#65533;&#65533;&#65533;&#65533;&#65533;@i&#65533;AgxW@&#65533;&#65533;&#65533;
&#65533;&#65533;DJ&#65533;&#65533;r
B&#65533;eY&#65533;x&#65533;&#65533;~&#65533;	1&#65533;&#65533;&#65533;&#65533;
&#65533;}&#65533;
&#65533;&#65533;&#65533;&#65533;	Z&#65533;	C{&#65533;5C&#65533;&#65533;&#65533;&#65533;A&#312;&#296;S'&#65533;&#65533;t&#65533;(&#65533;&#65533;&#65533;`&#65533;&#65533;\&#65533;&#65533;&#65533;
&#65533;&#65533;
&#65533;9&#65533;U&#65533;&#65533;&#65533;&#65533;0&#65533;
&#65533;1W&#65533;lW;	&#759;*&#906;&#65533;q&#65533;&#65533;9&#65533;7&#65533;&#65533;&#65533;Fj&#65533;H&#65533;?
&#65533;&#65533;J&#65533;z&#65533;&#65533;&#65533;&#65533;J&#65533;&#65533;&#65533;9SB&#65533;&#65533;qg/&#65533;^J&#65533;&#65533;&#65533;&#65533;&#1668;

32&#65533;V&#65533; %&#65533;&#65533;f^mZ)"&#65533;=&#65533;&#65533;&#65533;&#1718;NA&#65533;&#65533;&#65533;+&#65533;=&#65533;j&#65533;`u&#65533;F&#65533;H
8&#65533;&#65533; &#65533;@&#65533;&#65533;j&#65533;Q&#65533;&#65533;G=&#65533;T&#65533;67&#65533;|&#65533;Z&#65533;$&#65533; |9&0&#65533;&#65533;&#65533;&#65533;B+&#65533;Z&#65533;&#65533;
J&#65533;&#65533;@&#65533;&#65533;&#65533;&#65533;N&#65533;p&#65533;03&#65533;~1%(&#65533;&#65533;&#65533;!&#65533;c>&#65533;5#&#65533;&#11003;&#65533;3&#65533;&#65533;&#65533;@S&#65533;&#65533;qn;&#65533;o&#65533;9&#65533;&#65533;&#65533;	&#65533;&#65533;~&#65533;&#65533;P&#65533;q
a&#65533;I &#65533;&#65533;&#65533;:&#65533;/:&#65533;	&#65533;&#65533;&#65533;{&#65533;&#664;@:&#65533;&#65533;*&#65533;K&#691;&#65533;;&#65533;KzJR&#65533;&#65533;&#65533;&#65533;&#65533;<&#755;
&#65533;&#65533;&#65533;&#65533;xV[&#65533;&#65533;A&#65533;Z&#65533;8$&#65533;Jp&#65533;J&#65533;&#65533;&#65533;&#65533;'&#65533;@^&#65533;&#65533;Fh&#65533;>&#65533;2P&#65533;&#65533;&#65533;JzX&#65533;&#65533;5	&#65533;&#65533;	&#65533;&#65533;&#65533;U&#65533;~&#65533;&#1928;+&#65533;@P&#1714;&#65533;&#65533;&#65533;&#65533;{{&#65533;&#65533;&#65533;&#65533;&#65533;&#599;-&#65533;&#65533;@&#65533;/&#65533;aU&#65533;&#65533;1&#65533;}:Zz&#65533;M&#65533;&#65533;&#65533;x2&#65533;&#65533;\&#65533;N&#65533;&#65533;S;&#65533;0&#65533;:+n &#65533;n&#65533;&#65533;7Sh&#65533;&#65533;&#65533;&#65533;h&#65533;&#65533;&#1707;t	&#65533;&#65533;&#65533;&#65533;&#65533;&#65533;
2&#65533;!:l&#65533;&#65533;&#65533;S&#65533;|&#65533;&#65533;&#1962;|7*&#65533;j&#65533;"&#65533;&#65533;&#65533;:&#656;!&#65533;&#65533;&#65533;&#65533;yJ"&#65533;k&#65533;A&#65533;HZ&#65533;-+&#65533;;&#65533;&#65533;JBj&#288;+&#65533;AL&#65533;&#65533;&#65533;C8&#65533;~&#65533;9&#65533;&#65533;k&#65533;<J'ws&#65533;&#65533;3&#65533;&#65533;FQ&#65533;&#65533;&#65533;&#65533;&#65533;F&#65533;&#65533;&#65533; &#65533;&#65533;&#65533;i:&#65533;&#65533;4K"1
&#65533;f&#65533;&#65533;&#176;&#65533;!:p&#65533;&#65533;&#65533;1&#65533;T&#1690;I:&#65533;&#65533;&#65533;&#65533;^&#65533;[&#65533;&#65533;&#65533;0&#65533;&#65533;&#65533;1&#65533;&#65533;
j&#65533;0l&#65533;&#65533;UE&#65533;&#65533;&#65533;&#65533;N[{q&#65533;vB[&#65533;&#65533;00&#65533;x&#258;:&#65533;&#65533;u&#65533;q&#65533;&#65533;&#65533;&#65533;&#65533;i&#65533;&#65533;n{&#65533;&#65533;&#65533;&#65533;&#65533;y&#65533;&#65533;&#65533;&#65533;W&#65533;&#65533;*+i&#65533;{&#65533;$&#65533;*i &#65533;&#1074;&#65533;<&#65533;&#1337;|s,&#666;&#65533;&#65533;P&#65533;2\&#65533;&#65533;&#65533;H&#65533;&#65533;&#65533;L&#65533;T&#65533;r;&#65533;;&#65533;J&#65533;&#65533;ySw&#65533;tLJ&#65533;&#65533;J0&#65533;"&#65533;&#65533;&#65533;:7&#65533;+@r&#65533;+&#65533;Q&#65533;&#65533; &#65533;&#65533;5'	&#65533;%&#65533;	&#65533;&#65533;e&#65533;&#418;&#1233;/&#65533;&#65533;n&#65533;&#65533;&#65533;&#65533;9&#65533;D&#65533;&#21345;f&#65533;&#65533;5&#65533;	&#65533;"&#65533;&#65533; &#196;&#65533;&#65533;&#65533;&#65533;&#65533;1K&#65533;!&#65533;<&#65533;&#65533;&#65533;&#65533;&#65533;&#65533;	&#65533;pq&#65533;&#65533;&#65533;}*&#65533;&#65533;+&#65533;V&#65533;&#65533;&#65533;&#65533;&#65533;&#65533;L&#65533;&#1114;u ! 41&#65533;m;S&#65533;&#65533;&#216;&#65533;&#65533;&#65533;t&#1602;&#65533;&#65533;&#65533;&#65533;P&#65533;q<S&#65533;&#65533;&#65533;k&#1778;&#65533;&#65533;&#65533;&#65533;&#65533;&#65533;|&#65533;&#65533;&#65533;&#65533;&#65533;|&#65533;D&#65533;J&#1628;&#65533;&#65533;&#65533;&#65533;&#65533;&#656;.&#65533;{&#65533;&#65533;&#65533;X&#65533;&#760;&#65533;&#65533;1W,&#65533;uL&#65533;g*&#65533;C&#65533;k@Ul&#65533;&#65533;&#65533;&#65533;k2&#65533;Z&#65533;cL&#65533;-+&#65533;<&#1394;&#65533;
q&#65533;&#65533;&#65533;m&#65533;&#65533; D9&#65533;&#65533;u&#65533;w&#65533;&#65533;f&#65533;&#401;&#65533;&#65533;0	&#65533;x&#65533;&#65533;3(n&#65533;&#65533;n&#65533;&#65533;~&#1185;&#65533;{L&#65533;3&#65533;&#65533;8
&#65533;&#50856;"&#65533;&#65533;&#65533;&#1227;1&#65533;&#65533;&#65533;&#65533;&#65533;&#65533;&#1920;H&#65533;&#1553;&#606;Z&#65533;&#65533;&#65533;&#65533;&#65533;LK&#65533;8&#65533;&#65533;&#65533;
&#65533;&#65533;\&#65533;P&#65533;&#65533;&#65533;&#65533;`&#328;Ark&#65533;g&#65533;&#65533;$:&#65533;r&#65533;&#65533;&#65533;n&#65533;&#65533;&#65533;&#65533;&#65533;&#65533;&#65533;&#65533;&#65533;&#1037;&#65533;)&#65533;&#65533;G+T&#65533;OM&#65533;&#65533;S&#65533;&#65533;pF&#65533;&#65533;&#65533;&#65533;!&#65533;|&#65533;&#65533;&#65533;"&#65533;X/&#65533;sV&#65533;&#65533;@&#65533;&#65533;&#65533;-&#65533;h&#65533;dJ&#65533;4	&#65533;4	&#65533;&#65533;;&#65533;&#65533;n@C&#65533;?U&#65533;&#65533;&#354;&#65533;|&#65533;m1;&#1666;&#65533;|&#519;1&#65533;P&#65533;&#65533;%&#65533;R&#65533;%&#65533;&#65533;@&#65533;G	&#65533;@&#65533;]xs&#65533;&#65533;&#1831;&#25456;!e&#65533;&#65533;q<]}-9@&#65533;&#65533;6&#65533;l2&#65533;&#65533;&#65533;&#65533;&#65533;&#65533;B&#65533;&#65533;Zp&#65533;I&#65533;&#65533;&#65533;&#1784;;|&#65533;&#65533;&#65533;*&#65533;^&#65533;<&#65533;&#65533;&#65533;C&#65533;&#65533;\ &#65533;L&#65533;&#65533;&#65533;&#65533;P&#65533;&#65533;y &#65533;&#65533;X&#65533;&#65533;&#65533;0
&#65533;&#65533;&#65533;:&#65533;B53x_&#65533;&#65533;a}&#65533;&#65533;|&#65533;j]ge&#65533;&#65533;q&#65533;&#65533;&#65533;g&#65533;&#65533;nC;&#65533;&#65533;&#65533;ss-&#65533;F&#65533;&#65533;$< &#1125;&#65533;#3&#65533;&#65533;&#65533;(&#65533;&#65533;,&#65533;8&#65533;&#65533;<%&#1835;&#65533;{&#65533;&#65533;&#65533;&#1673;;&#65533;)&#65533;;QL69t&#1804;&#65533;&#269;&#65533;&#65533;&#65533;&#65533;Y&#65533;A&#65533;
1&#65533;9[- 7&#65533;&#65533;&#65533;&#65533;U~&#23565;&#65533;&#65533;&#65533;&#65533;$&#65533;0&#65533;&#65533;&#65533;&#686;A&#65533;0	2P9&#65533;q&#65533;m&#65533;8q&#65533;&#65533;&#65533;0&#65533;%&#65533;&#65533;&#19118;&#65533;k&#65533;>Z&#65533;A&#65533;$
&#65533;&#65533;;&#65533;(&#65533;&#1815;&#65533;&#65533;Fs9&#65533;&#65533;&#53989;:&#65533;&#65533;&#65533;&#65533;h&#65533;&#65533;&#65533;&#65533;&#65533;
y&#65533;&#65533;&#65533;&#944;2
&#65533;&#65533;&#65533;&#65533;'&#65533;:UJ&#65533;
&#65533;&#65533;R&#65533;n&#65533;&#65533;&#65533;&#65533;W&#65533;N&#65533;ql&#65533;&#65533;&#65533;S C&#65533;bb&#65533;&#65533;&#65533;&#65533;x&#65533;p&#65533;&#65533;%OJ!&#65533;_	&#65533;d&#65533;C&#65533;&#65533;	&#65533;)&#65533;&#65533;&#65533;7&#65533;P&#1820;&#65533;&#65533;A&#65533;&#892;&&#65533;	&#65533;lJ@&#65533;4&#65533;\z&#65533;&#65533;P-p&#65533;,"&#65533;;&#65533;&#1691;&#65533;&#65533;3<"&#65533;1&#65533;T&#65533;	P	&#65533;&#65533;7v&#65533;&#65533;&#65533;Y&#65533;)&#32208;&#65533;=
&#65533;&#65533;&#65533;&#65533;&#65533;&#65533;^&#65533;&#65533;&#65533;Q&#65533;&#65533;&#65533;&#65533;?<&#65533;}&#65533;&#65533;&#65533;&#65533;<&#65533;{&#65533;&#65533;
g4&#1184;<&#65533;&#65533;&#65533;&#65533;:&#65533;&#65533;T5&#65533;&#65533;Jjl &#65533;T&#65533;.S&#65533;&#65533;&#65533;y&#65533;> &#65533;K1e;Jr|&#65533;tq&#65533;W4/&#65533;'$\&#65533;q&#4228;&#65533;.N&#65533;&#65533;&#65533;&#65533;4&#65533;&#65533;1&#65533;(Q"4>&#65533;&#65533;&#65533;&#65533;&#65533;<&#65533;&#65533;7&#65533;&#256;DU4&#65533;&#65533;&#65533;L&#65533;]&#65533;H&#65533;J&#65533;<&#65533;-&#65533;&#65533;@&#65533;&#65533;*I&#65533;S&#65533;&#65533;&#65533;&#65533;[<&#65533;&#65533;T&#65533;&#65533;<-
&#65533;4&#65533;D@&#65533;4&#65533;&#65533;*@b&#65533;&#65533;&#65533; &#65533;&#65533;l&#65533;&#65533;@L&#65533;7v&#65533;T&#65533;\5&#65533;&#65533;&#65533;&#65533;&#65533;H&#65533;&#65533;&#65533;N&#65533;8&#65533;d&#65533;A"&#65533;702`&#65533;&#65533;&#65533;&#65533;&#65533;&#65533;T"&#65533;&#65533;??5U&#65533;&#65533;jB%&#65533;&#65533;&#65533;M&#65533; &#65533;&#1535;NU$&#65533;&#65533;%1V/&#65533;&#65533;&#65533;"&#65533;L5&#65533;&#65533;&#65533;>e&#65533;H&#65533;"l&#65533;p&#65533;R&#65533;g&#65533;&#65533;-&#65533;&#65533;I&#65533;&#65533;4s%&#65533;&#65533;&#65533;&#1003;&#65533;U/W&#65533;2&#65533;&#65533;&#65533;?O&#65533;&#65533;&#65533;&#65533;&#65533;{wPFX&#65533;&#65533;Vr&#65533;&#65533;9&#65533;&#65533;}&#65533;&#65533;&#65533;&#65533;&#65533;&#65533;&#65533;&#65533;&]4y.&#65533;H&#65533;i&#65533;&#65533;&#65533;\q&#278;O,&#65533;`&#65533;&#65533;,&#65533;i&#65533;fY&#65533;8&#65533;&#65533;&#65533;P"&#65533;XB&#65533;&#65533;&#65533; &#65533;&#65533;8&#65533;&#65533;&#65533;"&#65533;&#65533;&#65533;&#65533;>&#65533;F&#65533; &#65533;&#65533;&#65533;&#65533;L&#65533;&#65533;%OvL&#65533;&#65533;&#65533;TBg&#65533;&#65533;&#65533;&#65533;&#65533;
JI&#65533;&#65533;&#65533;l&#65533;L&#65533;&#65533;@"&#65533;N"&#65533;n&#65533;8&#65533;D&#65533; &#65533;&#65533;&#65533;N&#65533;[&#65533;2+&#65533;&#546;&#65533;&#65533;!&#65533;rK&#65533;r&#65533;&#452;&#65533;&#65533;&#65533;&#65533;P&#65533;&#65533;&#65533;&#65533;&#65533;/&#65533;&#65533;&#65533;&#465;&#65533;,&#65533;&#65533;L&#65533;-t&#65533;h(@&#65533;G&#65533;AR&#65533;'&#678;&#65533;I/9vp&#65533;&#65533;3&#65533;Bk%&#65533;&#65533;|&#65533;&#65533;&#65533;&#65533;&#65533;e&#65533;@&#65533;&#65533;&#65533;NU&#65533;
&#1602;&#65533;Hp"D&#65533;V&#65533;@&#65533;4&#65533;&#65533;C&#65533;1SL&#65533;d86(at&#65533;H&#65533;&#33555;&#65533;+&#65533;)(&#65533;<Y&#65533;'n&#65533;&#65533;V*&#65533;v&#65533;V%(F&#65533;&#65533;h&#65533;E9&#65533;$&#65533;&#65533;&#65533;Y&#65533;I&#65533;U&#65533;$&#65533;_&#65533;&#65533;&#65533;&#65533;AW(!&#65533;?&#65533;&#42484;f&#65533;&#65533;Cb&#65533;pB:
&#65533;&#65533;#@$a(&#65533;r&#65533;&#65533;*&#65533;&#65533;&#390;:&#168;&#65533;&#65533;r&#65533;G&#65533;\
&#65533;&#65533;yG%&#65533;&#65533;S%&#65533;\o=&#65533;&#65533;&#65533;)&#65533;&#65533;&#65533;r&#65533;&#65533;,&#65533;2K&#65533;&#65533;39\TZ3M6&#65533;&#65533;&#65533;&#65533;&#65533;
&#65533;j&#65533;&#65533;&#65533;&#65533;7&#65533;&#65533;&#461;5$&#65533;K&#65533;2&#65533;-&#65533;4&#65533;p
D&#65533;&#65533;&#65533;T&#65533;)QI&#65533;X&#65533;&#65533;tT&#65533;Z&#65533;&#65533;3&#65533;J&#65533;(&#65533;&#65533;*V&#65533;N&#65533;&#65533;&#65533;h&#65533;&#65533;&#65533;n&#65533;&#65533;BTJnary!&#65533;6@Nb&#65533;&#65533;&#65533;&#65533;&#65533;;&#65533;2-&#65533;&#65533;&#65533;"h&#65533;@Z&#65533;&#65533;&#233;&#65533;_&#65533;&#65533;n@&#65533;&#65533;h&#65533;TJ&#65533;&#65533;&#65533;@%B&#65533;~nJ&#65533;D&#65533;R&#65533;&#65533;@	*&#65533;^	&#65533;&#1098;&#1923;&#65533;k&#65533;&#65533;fp&#65533;a2&#65533;&#65533;&#65533;&#65533;[&#65533;&#65533;Y&#65533;&#65533;L&#65533;)&#65533;c&#65533;/f(F&#65533;ll&#545;4&#65533;(ee|&#65533;E&#65533;=d&#65533;&#65533;&#405;J&#65533;&#65533;&#65533;&#65533;e&#65533;P&#65533;&#65533;&#65533;&#65533;&#65533;`&#65533;&#65533;&#65533;-&#65533;&#65533;&^qI&&#65533;&#65533;&#65533;&#1836;&#65533;!U,`6&#65533;,kilJ&#65533;&#65533;R&#65533;&#65533;E&#65533;T&#65533;$&#65533;1&#65533;&#65533;L9&#65533;&#65533;G2&#65533;&#221;&#65533;p&#65533;~&#65533;&#65533;&#65533;h&#65533;J&#65533;%b&#65533;&#65533;&#65533;
C&#65533;&0&#65533;&#65533;F%U8&#65533;j&#65533;&#65533;T&#65533;5&#65533;&#65533;&#65533;&#65533;TR&#65533;&#65533;"T8&#65533;&#65533;"A&#65533;&#65533;&#65533;t&#65533;&#65533;&#65533;A&#65533;&#65533;@tz&#65533;r>&#65533;:&#65533;|"%&#65533;0&#1971;zW&#65533;$'la&#65533;H&#65533;&#65533;&#65533;&#65533;&#65533;kC&#65533;&#65533;?h&#65533;,&#65533;X&#65533;&#65533;,&#65533;8&#65533;"\&#65533;&#65533;nq&#65533;,a"@N&#65533;B@J&#65533;&#65533;&#65533;F1&#65533;U|&#65533;&#65533;&#65533;&#65533;&#65533;n&#65533;T,&#65533;$Z&#65533;F&#65533;&#65533;&#65533;&#65533;&#65533;d5&#65533;&#65533;2&#65533;&#65533;&#779;&#65533;l~
&#65533;&#65533;_\b&#65533;&#65533;y(op&#65533;&#65533;0}&#65533;9&#65533;*&#65533;C&#65533;|QhY&#65533;&#65533;&#65533;
&#65533;&#65533;b&#65533;&#65533;&#65533;&#65533;
&#65533;&#65533;7&#65533;%&#65533;&#65533;&#1218;<w&#65533;&#65533;P &#65533;&#65533;&#65533;|&#65533;v8&#65533;Q&#1446;&#65533;&#65533;?&#65533;&#65533;&#65533;D&#65533;&#65533;shBoh\&#65533;&#65533;VT&#65533;3&#65533;&#65533;b'&P&#65533;I$&#65533;xO&&#65533;&#65533;&#65533;6N&#65533;&#65533;&#65533;D*&#65533;E&#65533;0&#65533;&#1664;#Z&#65533;&#65533;&#65533;k&#65533;&#1026;&#65533;&#65533;H,&#65533;&#65533;&#65533;&#65533;P&#65533;d(&#65533;&#65533;&#65533;&#65533;mn&#65533;&#65533;*v&#460;&#65533;&#65533;9&#65533;&#65533;&#65533;&#274;c&#65533;&#1056;&#65533;&#65533;&#65533;2&#65533;T&#65533;&#65533;&#65533;a.&#65533;&#65533;\&#65533;>&#65533;R`W&#65533;jR"R&#65533;&#65533;[&#65533;&#65533;1&#65533;&#65533;&#65533;&#65533;s&#65533;&#65533;&#65533;&#65533;&#65533;&#65533;&#65533;%&#65533;FQ&#65533;	Y&#65533;&#65533;&#65533;&#65533;&#65533;b.$&#65533;S&#65533;J&#65533;&#65533;&#65533;&#65533;M&#65533;b&#65533;&#209;CN&#65533;&#65533;&#1801;h8&#65533;N,&#65533;W|&#65533;&#65533;aIA
&#65533;u0I&#65533;z&#65533;&#65533;:&#65533;B&#1298;$&#65533;Y&#65533;*&#65533;4	&#65533;	W&#65533;AY-&#65533;&&#65533;&#65533;-&#65533;S	W&#65533;&#231;&#65533;%G&#65533;(&#65533;&#65533;&#1056;&#65533;&#65533;&#65533;0&#65533;pQQ$&#65533;S8&#65533;&#65533;EMb&#65533; ii&#65533;&#65533;
&#221;t&#65533;&#65533;&#65533;&#65533;q"&#65533;ZHD5&#65533;&#65533;&#65533;I&#65533;&#65533;&#65533;&#65533;f&#65533;&#65533;&#488;&#65533;&#65533;8TY&#65533;&#65533;8S&#65533;&#65533;&#65533;&#65533;&#1440;L&#65533;
&#65533;&#65533;R&#65533;&#65533;&#65533;"&#65533;&#65533;&#65533;&#65533;&#65533;PG.p&#65533;&#65533;&#65533;&#1930;Ur	&#65533;@@&#65533;I&#65533;&#65533;@4&#65533;&#65533;&#65533;">&#65533;&#65533;F0&#65533;&#65533;&#65533;a&#65533;&#65533;E&#65533;&#65533;&#65533;t(A&#65533;&#65533; &#65533;.&#65533;O&#65533;&#65533;8&#65533; &#65533;&#65533;&#65533;QHL&#65533;
&#65533;&#65533;I&#65533;"&#65533;&#65533;V%&#65533;&#65533;&#65533;F;&#65533;cz&#65533;GDs&#65533;EP&#65533;s&#65533;&#65533;Ln4&#65533;&#65533;_&#65533;0&#65533;&#65533;&#65533;d"=&#65533;&#65533;-N&#65533;&#65533;&#65533;t&#65533;zVu&#65533;&#65533;&#65533;,&#249;&#65533;A&#65533;J&#65533;&#65533;&#65533;E&#65533;&#273;&#65533;I&#65533;&#65533;!)l&#65533;&#65533;G&#65533;&#65533;^&#65533;&#65533;n&#65533;&#65533;&#65533;T&#65533;&#1100;p&#65533;)iHzR&#65533;&#65533;&#65533;&#65533;)&#65533;;ESU&#65533;6&#65533;J+&#65533;&#65533;&#65533;J&#65533;&#65533;&#65533;K&#65533;G&#65533;!c!"'$&#65533;JJ$<}H$&#65533;m&#65533;&#65533;4@q&#65533;G&#65533;M]&#65533;&#65533;&#65533;&#65533;&#65533;&#65533;&#65533;&#65533;5&#65533;R\&#65533;5:&#65533;X&#65533;l2&#65533;&#65533;E&#65533;kf&#65533;&#65533;&#65533;&#65533;3&#65533;&#65533;[&#65533;&#65533;&#65533;=&#65533;)&#65533;h&#65533;&#65533;4&#65533;&#65533;&#65533;8.p16&#65533;b&#65533;&#65533;&#65533;f&#65533;1_L&#65533;0
&#65533;&#65533;B&#65533;&#65533;&#65533;&#65533;:&#65533;&#65533;&#1793;N&#65533;&#65533;&#65533;&#65533;&N21&#65533;&#65533;*>&#65533;30&#65533;&#65533;D&#65533;&#65533;&#65533;&#65533;I&#65533;&#65533;&#65533;ieS%&#65533;r&#65533;?t &#65533;|B&#65533;&#689;q\&#65533;&&#65533;&#65533;&#65533;&#65533;&#1664;2&#65533;l&#65533;-&#65533;Q&#65533;&#65533;V=&#65533;&#65533;&#65533;ne/&#65533;p&#65533;&#183;&#65533;L1&#1649;v&#65533;_Z&#65533;+&#65533;6&#65533;&#65533;H&#65533;&#65533;&#65533;&#65533;&#65533;&#65533;S&#65533;&#65533;Bf&#990;&#65533;&#65533;&#65533;&#65533;'&#65533;$&#65533;&#65533;&#65533;&#65533;&#65533;`&#65533;E&#65533;wnw'&#65533;&#65533;A&#65533;CP&#65533;8&#65533;{8&#65533;7&#37356;~&#65533;$&#65533;X_cP&#65533;@C&#65533;d,c+P&#65533;5&#65533;a&#65533;&#1829;+~&#65533;&#65533;
W &#65533;&#65533;&#65533;L&#65533;&#65533;&#65533;&#1534;&#65533;}\d8yQ&#65533;;{&#65533;&#65533;&#65533;&#65533;&#65533;k%&#1157;ld&#65533;&#65533;
&#65533;&#65533;")&#65533;&#65533;&#65533;I&#65533;L%&#65533;&#65533;\&#65533;h&#65533;&#65533;b,&#65533;&#65533;&#65533;&#65533;E%&#65533;WO"e.&#65533;(&#1734;&#65533;&#65533;&#65533;&#65533;[F&#65533;F&#65533;&#65533;&#65533;&#65533;&#65533; &#65533;@ /&#65533;&#65533;E&#65533;
? &#65533;&#65533;&#524;&#65533;&#65533;&#65533;&#65533;(
&#1065;	&#65533;&#65533;&#65533;&#65533;(&#65533;&#674;&#65533;&#65533;&#65533;&#65533;&#65533;	&#65533;	&#65533;#&#65533;&#65533;0&#65533;b-&#65533;&#331;&#65533;&#65533;Aipja&#65533;q&#65533;&#65533;&#65533;r+&#65533;<&#65533;&#65533;&#65533;@&#65533;&#65533;&#65533;&#65533;&#65533;&#22577;&#65533;2&#65533;1!&#65533;&#65533;7(&#65533;&#65533;&#65533;K&#65533;&#65533;\&#65533;&#65533;*&#65533;&#65533;&#65533;&#65533;Yx&#65533;&#65533;&#65533;
&#65533;
&#65533;&#65533;`&#65533;$&#65533;&#65533;s&#65533;&#65533; &#65533;8&#65533;&#65533;K&#65533;0;&#65533;&#65533;&#65533;	i&#65533;G`&#65533;&#65533;9&#65533;9&#518; &#65533;qp|X&#65533;y&#65533;t&#65533;&#65533;	
L&#65533;&#65533;&#65533;C?&#65533;&#65533;	&#65533;&#65533;&#65533;2&#65533;&#65533;?	L&#65533;&#65533;C&#65533;?&#65533;(&#65533;y`x&#65533;&#65533;&#65533;&#65533;&#65533;&#65533;
&#65533;&#65533;%A!&#65533;H&#65533;L&#65533;&#65533;&#65533;&#65533;P&#265;&#65533;&#65533;E&#65533;&#65533;&#65533;&#65533;&#1301;{K#&#65533;&#65533;&#65533;&#65533;
&#65533;&#65533;&#65533;&#65533;mp&#65533;&#65533;I&#65533;&#65533;Y-&#65533;&#65533;&#65533;&#65533;y&#65533;h&#786;*&#65533;&#65533;&#65533;&#65533;&#65533;&#65533;&#65533;&#65533;&#65533;&#65533;&#1566;+7t&#65533;A&#65533;&#65533;<B&#65533;&#65533;+&#65533;
&#65533;&#65533;ik&#65533;&#65533;G}C22&#65533;&#65533;G&#65533;&#65533;&#65533;&#65533;&#65533;"8&#65533;&#65533;6&#65533;h&#65533;&#65533;*&#65533;&#65533;&#65533;&#65533;&#1089;&#65533;_&#65533;t?@&#65533;`HC&#65533;3<6&#65533;&#3808; &#65533;&#65533;7P&#65533;&#65533;K+&#65533;

&#65533;&#65533;&#618;&#65533;G&#65533;@B&#65533;&#65533;&#65533;&#65533;&#65533;&#65533;&#65533;"&#65533;H?&#65533;
&#65533;&#65533;IT&#65533;&#185;0a*&#65533;&#65533;`p?&#65533;0]&#65533;&#65533;&#65533;&#65533;D&#65533;H&#65533;&#65533;&#65533;tA&#65533;[&#65533;E&#65533;&#65533;-Z.&#65533;&#65533;K&#65533;&#65533;&#1300;L&#65533;&#65533;D`aH&#65533;&#137;E0@&#65533;H&#65533;&#65533;F&#65533;H@?&#65533;&#65533;(&#65533;&#65533;&#65533;&#65533;S&#1512;&#65533;0&#65533;W&#65533;&#65533;Y&#65533;&#65533;&#65533;PYF&#65533;&#65533;&#65533;&#65533;&#65533;#&#65533;"&#65533;&#65533;
G`&#65533;D0&#65533;&#65533;&#65533;&#65533;&#65533;OuS7.@&#65533;&#65533;TG&#65533;&#65533;&#65533;&#65533;9*&#65533;&#65533;	J&#65533;&#65533;&#65533;1&#65533;&#65533;&#65533;&#65533;"&#65533;B)4=&#1492;$&#65533;&#1788;M!H&#65533;`:&#65533;&#65533;&#65533;Yx&#65533;&#65533;&#65533;#R&#65533;&#65533;&#65533;@&#65533;&#65533;&#65533;`x&#65533;&#65533;&#65533;E5&#65533; 6&#65533;H&#65533;{&#65533;&#65533;&#197;x&#65533;0+Ih
&#65533;<&#287;&#65533;&#65533;&#65533;&#65533;`&#65533;*&#65533;c&#65533;&#65533;&#65533;&#65533;&#65533;&#65533;`x&#65533;&#65533;d6&#65533;&#65533;&#65533;JJ&#65533;&#65533;IT	&#65533;,&#65533;&#65533;&#65533;&#65533;@P&#650;&#65533;&#358;C-&#65533;&#65533;&#65533;	&#65533;&#65533;{1&#65533;&#65533;S&#65533;y<1&#65533;.&#65533;&#65533;!&#65533;&#65533;&#65533;IG&#65533;&#65533;&#65533;9`9&#65533;P&#65533;&#65533;&#65533;&#65533;\&#1082;+5&#65533;ZT&#1135;\&#65533;&#65533;1*&#65533;	&#65533;&#65533;&#65533;m&#65533;&#65533;0&#65533;&#65533;&#65533;K&#65533;&#65533;-Q&#65533;&#65533;&#1323;Dx-&#65533;&#65533;?<&#1088;&#65533;&#65533;&#65533;&#65533;B&#1132;#tCL&#284;&#65533;\	HxB&#65533;&#65533;&#65533;&#65533;1|&#65533;)DJX&#65533;X&#65533;'(WX&#65533;&#65533;&#65533;a &#65533;&#65533;X8 &#65533;$.|&#65533;&#65533;&#65533;&#65533;&#65533;Z&#65533;&#65533;dNNP&#204;&#65533;S&#65533;&#65533;_&#65533;-_&#65533;7&#65533;C&#65533;&#65533;N&#65533;H&#65533;s[&#65533;K^&#65533;&#65533;a&#65533;&#65533;d@&#65533;(&#65533;&#65533;/<	&#65533;&#65533;I&#65533;&#65533;&#65533;&#65533;U*&#65533;3M"&#65533;&#65533;&#65533;2&#1093;&#65533;&#65533;&#65533;&#65533;K&#65533;=&#65533;*$&#65533;p&#65533;1&#65533;&#65533;&#65533;&#65533;&#1388;&#1249;1&#65533;&#65533;&#65533;+&#65533;&#65533;&#65533;&#65533;&#65533;c&#65533;&#65533;h&#65533;9&#65533;&#65533;&#65533;&#65533;[&#65533;&#65533;&#65533;&#65533;&#65533;&#65533;&#65533;&#65533;&#65533;5&#65533;&#65533;)T1&#65533;&#65533;&#65533;\9&#65533;&#65533;&#65533;)&#65533;&#65533;&#65533;p0@&#65533;&#65533;&#65533;&#65533;&#65533;$&#65533;*&#65533;Z&#65533;&#65533;D&#65533;&#65533;DRj&#65533;&#65533;p1&#65533;&#65533;&#1196;&#65533;&#651;!T&#65533;+d&#65533;8&#65533;&#65533;&#65533;&#65533;2`%&#65533;R&#65533;(SN&#65533;X&#65533;&#65533;&#65533;&#65533;G&#65533;X&#65533;M&#65533;([(&#1248;&#65533;&#65533;&#65533;&#65533;,&#65533;&#65533;&#65533;&#65533;&#65533;$&#65533;QC&#65533;&#65533;wp&#65533;Z`&#65533;Z@&#65533;Rx&#65533;\&#65533;&#65533;X
&#65533;J&#65533;-&#65533;&#65533;&#65533;P&#65533;&#65533;8&1&#65533;&#65533;0-:!&#65533;X&#65533;E&#65533;&#65533;K&#65533;&#65533;&#1075;M&#65533;?&#65533;&#1362;`&#65533;&#65533;&#65533;&#65533; UD&#65533;&#1028;@&#1028;&#65533;@&#65533;D-&#65533;&#65533; 5&#65533;'&#65533;&#65533;&#65533;&#65533;&#65533;V&#1326;&#42145;<&#65533;44a&#65533;&#65533;6p&#65533;&#65533;&#65533;#&#65533;&#65533;&#65533;&#65533;&#65533;&#65533;`&#65533;&#756;#W&#65533;&#437;&#65533;Wy&#65533;mX#+&#65533;X3&#65533;&#65533;;&#65533;0W&#65533;&#805;&#65533;P&#65533;&#65533;&#65533;
&#65533;&#65533;&#65533;&#65533;L&#65533;P&#65533;&#65533;0&#65533;&#65533;&#620;&#65533;&#65533;@&#65533;[&#65533;<&#65533;&#65533;]j&#65533;&#65533;&#65533;0&#65533;9	&#65533;&#65533;xG&#65533;&#65533;G&#65533;Y&#65533;&#65533;&#65533;p&#65533;&#65533;Q&#65533;&#65533;"C2&#1451;&#65533;&#180; `K&#65533;&#65533;&#65533;Z&#65533;&#65533;GxR &#65533;8[@=&#65533;#q&#65533;&#65533;Rx&#65533;`&#65533;&#65533;#I&#65533;54&#65533;&#65533;&#65533;HW &#65533;&#65533;8&#65533;
&#259;A&#65533;(&#65533;&#600;&#65533;&#65533;R&#65533;1&#65533;&#65533;&#65533;&#65533;M&#65533;&#65533;&#65533;&#1682; U&#65533;&#65533;&#65533;&#65533;Oy	
&#65533;&#65533;&#65533;W&#65533;&#65533;D&#65533;=&#137;&#65533;&#65533;&#1650;&#65533;p&#65533;R&#65533;&#65533;X.&#65533;0&#65533;1!G&#65533;&#65533;&#65533;&#65533;ub!&#65533;`**&#65533;&#65533;&#65533;Pm&#65533;V	b&#65533;m&#65533;&&#65533;Cp5(&#65533;&#65533;&#65533;f<)dD&#65533;&#65533;&#65533;&#65533;&#65533;(F&#65533;&#65533;p&#65533;b&#65533;}P&#65533;-&#65533;,&#65533;&#65533;&#65533;&#1090;(&#65533;&#65533;
&#65533;%&#65533;&#65533;P&#65533;&#65533;&#65533;Z&#65533;&#65533;&#65533;&#65533;1&#65533;&#65533;&#65533;Be&#65533;e&#65533;&#65533;&#65533;I&#513;&#65533;&#65533;&#65533;I&#65533;9&#65533;&#65533;7	&#65533;&#65533;&#65533;&#65533;~<X&#65533;&#65533;&#65533;VCU&#65533;&#65533;~l&#128;&#65533;^R&#65533;&#65533;&#65533;M&#65533; &#65533;&#65533;&#65533;&#65533;&#65533;&#65533;Gx&#2043;&3&#65533;&#65533;&#65533;7&#65533;&#65533;&#65533;Q&#65533;YQ(WV&#65533;G&#65533;&#1546;&#65533;_5&#65533;H&#65533;&#911;&#65533;Y&#65533;&#65533;_&#65533;9&#65533;&#65533;&#65533;i&#616;&#65533;m0&#65533;RXo&#65533;&#65533;&#65533;&#65533;F&#65533;&#1709;U&#65533;VQ&#65533;&#34247;
&#65533;X&#65533;&#65533;&#65533;&#65533;{V"&#65533;7&#65533;&#65533;&#65533;r&#65533;D&#65533;P>&#65533;W&#65533;&#548;p&#65533;&#65533;h&#65533;OZ&#65533;V&#65533;&#65533;&#65533;&#65533;&#65533;F&#1029;F&#65533;M&#65533;#&#65533;&#65533;k&#65533;,&#65533;5&#65533;8&#65533;&#65533;&#65533;&#65533;\&#65533;B&#65533;^&#65533;&#65533;&#65533;&#65533;&#65533;&#65533;&#65533; `&#65533;&#65533;(&#65533;&#65533;R&#65533;&#517;&#65533;+&#65533;&#65533;CR1&#65533;j&#65533;&#65533;O&#65533;&#65533;M&#65533;[&#65533;	<&#65533;<c&#65533;&#65533;&#65533;h@~&#65533;8&#65533;&#65533;&#65533;A(&#65533;.&#65533;&#65533;&#1551;&#65533;&#65533;#&#65533;&#65533;&#65533;&#65533;d'&#65533;eH&#65533;JV6&#65533;@j[&#65533;&#65533;T&#65533;O&#65533;&#65533;^&#65533;&#65533;&#65533;&#65533;&#65533;&#65533;&#65533;&#65533;e &#65533;&#65533;=&#65533;&#65533;R&#65533;S&#65533;&#65533;&#65533;?E&#65533;5L&#65533;&#65533;R(&#65533;B&#65533;N&#65533;4&#65533;d2&#65533;&#65533;*P&#65533;E&#65533;ZXf&#65533;&#65533;&#65533;b &#65533;&#26624;&#65533;&#65533;&#65533;&#65533;f&#65533;&#2068;O&#65533;&#65533;&#65533;&#65533;O&#65533;W#]>
&#65533;&#1809;f&#65533;&#65533;p&#65533;J`&#65533;&#65533;&#65533;&#65533;4&#65533;&#65533;&#65533;{&#65533;&#65533;&#65533;p&#65533;p;V	Q&#65533;&#65533;&#65533;"6&#65533;%jk}&#65533;&#502;)&#65533;&#65533;&#65533;#h&#65533;&#65533;,
&#65533;+&#65533;&#65533;&#65533;&#65533;mh&#65533;&#65533;&#65533;&#65533;
&#65533;i]&#65533;&#65533;&#65533;&#1536;&#65533;&#65533;P&#65533;%^&#65533;:&#65533;N4&#65533;L<&#65533;r&#65533;&#65533;&#65533;&#65533;&#65533;&#65533;K&#65533;&#53675;+\&#65533;&#65533;9&#1089;&#65533;&#65533;d&#65533;`&#65533;&#65533;R&#65533;&#65533;n"(&#65533;q&#1029;&#65533;$&#65533;&#65533;&#65533;&#65533;e&#65533;d@jB &#65533;&#65533;T&#65533;T&#65533;&#65533;&#65533;&#65533;YN&#65533;&#65533;\&#65533;&#65533;X&#65533;` &#65533;&#65533;&#65533;&#65533;&#65533;R&#65533;&#65533;>MC&#65533;&#65533;&#65533;&#65533;&#65533;Y&#2244;&#65533;0T\hkEe&#65533;&#65533;&#65533;)&#65533;&#65533;Z&#65533;\5&#65533;Ffk&#65533;&#65533;p&#65533;h.li&#441;f&#65533;&#1708;&#65533;&#65533;W]&#65533;&#65533;9&#65533;H/&#65533;	[e&#690;r&#65533;&#65533;U&#794;^&#65533;&#65533;SaPVe&#65533;&#65533;(&#65533;&#65533;T&#65533;]&#1087;&#65533;(~&#65533;g&#1486;&#65533;&#65533;

%&#65533;5E&#65533;_&#65533;m&#65533;@&#65533;&#65533;&#65533;b&#65533;&#65533;&#65533;&#1688;&#65533;&#65533;n&#65533;&#65533;&#65533;&#65533;&#65533;	&#65533;E&#65533;&#65533;+&#65533;&#65533;#5 <&#65533;R&#65533;+;b&#65533;@L&#65533;a&#65533;B&#65533;&#65533;&#65533;"1&#65533;&#65533;&#65533;&#65533;&#65533;&#65533;9&#65533;&#65533;'&#65533;&#65533;a&#65533;&#65533;&#65533;&#65533;&#65533;H&#65533;&#65533;&#65533;d&#65533;&#65533;&#65533;.&#65533;Q&#65533;&#65533;$KWxU&#65533;&#1952;&#65533;pT&#65533;&#65533;&#65533;&#65533;w&#65533;&#65533;`&#65533;SLN_&#65533;fCJ&#65533;_&#65533;&#65533;_&#65533;&#65533;&#65533;K9Y&#65533;k&#65533;E8m&#65533;&#65533;@8&#65533;&#65533;~&#65533;&#65533;9/l&#65533;&#65533;&#65533;r&#65533;j&#65533;qg.&#65533;fJ&#65533;5&#1403;&#65533;WSJ&#65533;&#65533;1&#65533;&#65533;H&#65533;t&#459;&#65533;&#65533;	&#65533;&#65533;)&#65533;4p&#65533;M[&#65533;^&#65533;&#1380;S&#65533;U&#65533;&#65533;D&#65533;&#65533;9
&#65533;&#65533;&#65533;(?&#65533;U;&#65533;SS&#65533;&#65533;&#65533;&#65533;F`&#65533;R&#65533;iW&#65533;&#65533;&#65533;P&#65533;&#65533;&#65533;&#65533;&#65533;K[4Op(p&#65533;s<&#65533;z&#65533;&#65533;nh&#65533;&#65533;&#9472;&#65533;q&#65533;h&#65533;L;&#65533;&#65533;F&#243;v&#65533;&#65533;K&#65533;&#65533;&#65533;P7;&#641;&#65533;n	&#65533;&#65533;SiH#&#61921;e&#65533;&#65533;x&#1714;9&#65533;&#65533;@&#65533;U&#65533;&#65533;{&#65533;X&#65533;&#65533;E&#65533;&#65533;1#&#65533;&#65533;T(p&#65533;&#65533;&#1270;9&#65533;_&#65533;Z&#65533;nppU&#65533;^q&#65533;&#65533;	&#65533;&#65533;&#65533;X&#65533;&#65533;&#65533;&#65533;&#65533;5LW&#65533;&#65533;~&#65533;u&#65533;&#65533;&#65533;&#65533;PT`&#65533;&#65533;&#65533;9&#65533;&&#65533;y&#65533;r&#65533;I&#65533;F&#65533;&#65533;&#65533;q&#65533;&#65533;fL&#65533;&#65533;i&#65533;j&#65533;&#1326;&#65533;&#65533;{&#65533;H,&#65533;&#65533;4&#65533;&#65533;&#65533;&#65533;&#65533;0&#65533;&#728;&#65533;&#65533; gr&#65533;&#65533;&#65533;&#929;&#65533;&#65533;&#65533;(O&#65533;&#65533;&#65533;&#65533;y6&#65533;&#65533;&#65533;|&#65533;&#65533;&#65533;&#65533;nx&#65533;&#65533;&#65533;L&#65533;&#65533;&#65533;&#65533;&#565;)&#65533;0&#65533;S&#65533;&#65533;&#65533;&#65533;b&#65533;&#65533;&#65533;&#65533;B&#65533;&#65533;&#65533;&#65533;&#65533;&#65533;P&#65533;&#65533;&#65533; :d&#65533;q&#65533;XGR&#65533;&#1034;&#65533;&#65533;L&#65533;@E&#65533;`!'&#65533;&#65533;&#1591;&#65533;&#65533;i&#65533;?&#65533;(H&#65533;cH&#65533;Y&#65533;&#65533;#&#65533;,8&#150;&#65533;&#65533;		V+&#65533;0&#65533;&#200;SI&#65533;&#65533;&#65533;`*[&#65533;n&#65533;&#65533;&#65533;q&#65533;&#65533;%b&#65533;rL&#1343;K&#65533;D&#65533;D&#65533;&#65533;&#65533;ZK&#65533;|&#65533;_&#65533;u&#65533;&#65533;w&#65533;W&#65533;\	%E)&#65533;Y1,&#65533;`&#65533;&#65533;&#65533;C&#65533;h&#65533;yz&#65533;&#1993;&#65533;&#65533;,&#65533;(&#1087;F&#65533;&#65533;&#65533;&#65533;(P&#65533;&#65533;i&#65533;q@A&#65533;&#65533;&#65533;&#65533;.\&#65533;r&#65533;u[&#65533; &#1794;~9&#1333;0&#65533;&#65533;&#65533;L&#65533;E&#65533;/H&#65533;#!&#65533;"A?&#65533;`v&#65533;&#65533;	&#65533;E&#65533;&#65533;&#1849;&#65533;&#65533;&#65533;N#&#65533;h&#65533;&#65533;F2&#65533;&#65533;&#65533;&#65533;H&#65533;&#65533;&#65533;p'<&#65533;p&#65533;?&#65533;UNl&#65533;f&#1732;Jj&#65533;w.&#1337;UA_a#&#922;&#65533;&#65533;&#65533;&#65533;n&#65533;&#65533;&#65533;&#65533;&#905;cT4a&#65533;&#65533;5&#65533;V&#2009;<A	&#65533;&#65533;G&#319;\'5(&#65533;&#65533;&#65533;2&#484;s&#65533;%&#65533;D
 &#65533;&#65533;@&#65533;p&#65533;.&#65533;&#65533;9&#65533;&#65533;&#65533;DV4&#65533;?,&#65533;&#65533;-
T&#65533;&#65533;?&#65533;&#65533;8&#65533;,&#65533;B
..l`&#65533;-&#65533;<"J]&#65533;&#65533;&#65533;&#65533;&#65533;-1&#65533;N)&#65533;<&#65533;'p&#65533;'&#65533;&#65533;&#65533;-MR"&#65533;+)&#65533;&#65533;.K&#65533;Q&#65533;UZ&#65533;h&#65533;&#65533;&#65533;TS}&#65533;&#65533;&#65533;Utu&#65533;Z&#65533;&#65533;w&#65533;&#65533;&#65533;?&#65533;&#65533;&#65533;D&#65533;&#65533;E&#65533;s&#65533;W`Bf&#65533;9&#65533;&#65533;')&#65533;A&#65533;&#65533;&#65533;A"&#65533;)&#65533;i&#65533;&#65533;&#65533;?&#65533;&#65533;^EkD&#65533;I"&#65533;|&#65533;_AH&#65533;iA&#65533;EX&#65533;&#65533;Hn&#65533;&#65533;&#1416;!&#65533;&#65533;#A&#65533;&#65533;aAt2&#65533;/&#65533;&#65533;q&#65533;U&#65533;&#65533;C&#65533;tv&#65533;D&#65533;0ND&#65533;&#65533;W&#65533;(&#65533;E&#65533;yG&#65533;vi&#65533;&#65533;*&#65533;&#65533;&#65533;O&#65533;&#65533;]&#65533;&#65533;	&#65533;}Zg9&#65533;BP&#65533;4T&#65533;&#65533;&#65533;?&#65533;&#65533;,&#65533;Q&#65533;&#65533;&#65533;LA&#65533;Q&#65533;!&#65533;&&#65533;0&#65533;P 	&#65533;4&#65533;CbA&#65533;&#65533;&#65533;&#65533;Y*&#65533;8&#65533;)&#65533;&#65533;2Jw&#65533;&#65533;bK	&#65533;\b&#65533;&#65533;,&#65533;&#65533;A&#65533;&#65533;0&#65533;&#65533;?&#65533;&#65533;&#65533;9QtAFAiQ&#65533;&#65533;3e
&#65533;p&#65533;&#65533;M9EPv&#65533;9&#65533;&#65533;T.&#65533;&#65533;&#65533;I&#65533;&#65533;U&#65533;t&#65533;&#65533;Y&#65533;&#65533;&#65533;&#65533;Cmg&#65533;&#65533;&#599;D&#65533;&#65533;&#65533;W&#65533;x:&#65533;f&#65533;a&#65533;&#65533;yB(&#65533;&#65533;&#65533;&#65533;&#65533;!&#65533;&#65533;%&#65533;f&#65533;:4&#65533;?&#65533;
&#65533;Z&#65533;&#65533;&#65533;3s&#65533;nM&#65533;.&#65533;&#65533;fHo&#65533;*&#65533;&#65533;o&#65533;
\Ej&#65533;&#65533;&#65533;&#65533;n#KAF8&#18189;&#65533;&#65533;N\&#65533;8&#65533;&#65533;&#65533;y&#65533;&#65533;v&#65533;J&#65533;e}3&#65533;Oj&#65533;&#65533;[n&#65533;&#65533;17&#65533;&#65533;&#65533;H&#65533;0$O&#65533;j&#65533;8d]&#65533;&#65533;KI&#65533;&#65533;|&#65533;&#65533;	&#65533;D&#65533;&#65533;&#65533;&#65533;)<C&#65533;E\0&#65533;8&#65533;&#65533;&#65533;TM@&#484;t&#65533;&#65533;*1&#65533;tK
&#65533;&#65533;s&#65533;&#65533;5&#65533;\s&#589;j&#65533;&#65533;(,&0&#65533;&#65533;M8q&#65533;&#65533;&#65533;'&#659;&#65533;A&#65533;&#65533;&#65533;&#65533; &#65533;&#65533;c4&#65533;dL&#65533;&#65533;
&#65533;&#65533;V-&#65533;(
H&#65533;6D&#65533;m-&#65533;yA&#294;&#65533;&#1193;M&#65533;&#65533;&#1598;&#65533;L&#65533;&#65533;&#65533;&#65533;*4Q&#65533;)&#65533;#p&#65533;DA2Qh@X&#65533;&#65533;c&#65533;."$0Mb&#65533;&#65533;&#65533;&#65533; UAUET5,7&#65533;*#A(WC(&#65533;V&#65533;&#65533;C&#65533;&#65533;&#65533;n9)&#65533;&#65533;U&#65533;&#65533;&#65533;&#65533;&#65533;&#65533;$R&#65533;_U&#1465;&#65533;x\&#65533;&#65533;&#65533;D&#65533;Z&#65533;&#65533;#&#65533;8&#65533;=&#65533;qi&#65533;E&#65533;$3&#65533;&#65533;Wr&#65533;&#65533;,h &#65533;2H&#65533;N&#65533;&#65533; &#65533;&#65533;@&#65533; &#65533;Q&#65533;"&#65533;&#65533;&#65533;!&#65533;#Q&#65533;"J&#65533;&#65533;&#65533;&#65533;&#65533;+BQ&#65533;,&#65533;&#65533;&#65533;&#65533;&#65533;&#65533;_!P&#65533;&#65533;n&#65533;(&&#65533;x&#65533;&#65533;2&#65533;w,&#65533;&#65533;&#65533;&#65533;p&#65533;&#65533;^&#65533; &#65533;&#65533;&#65533;&#996;T&#65533;&#65533;~nxJ&#65533;&#65533;T+j&#65533;&#65533;F&#65533;&#65533;H@&#65533;R&#65533;&#65533;&#65533;;&#65533;&#65533;ll:[&#65533;&#65533;&#65533;&#65533;&#65533;	P&#65533;&#65533;&#65533;&#65533;&#65533;n)&#65533;	&#65533;&#65533;&#260;&#65533;&#65533;&#65533;aD&#65533;UEZ &#65533;&#65533;&#65533;&#65533;0&#65533;&#65533;&#65533;Q(&#65533;&#65533;&#65533;&#65533;nQ&#65533;&#65533;8&#65533;&#65533;M&#65533;z&#65533;&#65533;&#65533;&#65533;&#65533;P$&#65533;&#36482;Rs&#65533;S8&#65533;&#65533;@&#65533;&#65533;&#65533;$&#65533;&#65533;&#65533;&#65533;e1G&#65533;&#65533;^$&#65533;&#65533;fG;&#65533;c&#65533;#	&#65533;G0"&#65533;(&#65533;&#65533;G&#65533;&#65533;4m&#65533;p&#65533;*2&#65533;IL"z&#65533;&#65533;$&#65533;&#65533;&#650;,H &#65533;XD&#65533;&#65533;!&#65533;&#65533;&#65533; &#65533; @R&#65533;],#&#65533;&#65533;&#65533;&#506;&#65533;_&#65533;&#65533;&#65533;&#65533;&#65533;&#65533;&#65533;2&#65533;B.&#65533;&#65533;L8$&#65533;`D'?!&#65533;+z&#65533;&#65533;	R0_&#65533;E;7&#65533;xF&#65533;*L&#65533;`&#65533;&#65533;&#65533;&#65533;&#65533;&#65533;_9FJ&#5492;&#65533;E2<.A&#65533;6&#65533;&#65533;iN6&#65533;K&#65533;&#65533;&#65533;"&#65533;j
h1&#65533;&#65533;
&#65533;&#65533;&#65533;&#65533;uH&#65533;&#65533;&#65533;&#65533;P&#65533;&#65533;&#65533;DL&#65533;L&#65533;n&#65533;&#65533;CX#&#65533;Q&#65533;&#65533;&#65533;,&#65533;&#65533;&#65533;ir+C5W&#65533;A&#65533;X&#65533;b&#65533;&#65533;(&#65533;6&#65533;H&#65533;95"&#65533;&#65533;&#65533;?
eU"&#65533;(o&#65533;p&#65533;&#65533;z&#65533;&#65533;;.jiD&#65533;&#65533;$&#65533;&#65533;&#65533;&#65533;&#65533;&#65533;&#65533;7&#65533;\&#65533;"&#65533;l1t&#65533;&#65533;q&#65533;YA&#65533;W&#65533;&#65533;&#65533;&#65533;&#65533;X
&#65533;K&#65533;&#65533;H&#65533;P&#65533;&#65533;1Il&#65533;&#65533;+&#65533;R&#65533;n&#65533;
g*&#65533;&#65533;@5Y"T&#65533;&#65533;&#65533;&#65533;&#65533;&#65533;&#65533;!#'>a&#65533;&#65533;&#1171;&#1310;&#65533;S&#65533;RfaA&#65533;-&#65533;&#65533;&#65533;&#65533;m&#65533;T&#65533;&#65533;/~&#65533;sr&#65533;{di&#65533;&&#65533;`&#65533;&#65533;hWlp*(s&#65533;&#65533;*w.&#65533;-&#65533;"&#65533;&#65533;b&#65533;&#65533;&#704;Cv&#65533;&#65533;&#65533;C&#1316;&#65533;&#65533;&#65533;FR&#65533;&#65533; &#65533;&#65533;&#65533;,&#65533;&#65533;m&#65533;#&#65533;&#65533;;&#65533;0fQ&#65533;,&#65533;&#65533;&#65533;&#65533;d&#65533;&#65533;&#65533;J&#65533;U	&#65533;-,&#65533;0&#65533;*C&#65533;&#65533;&#371;cq&#65533;Hp&#65533; U&#65533;&#65533;P&#65533;&#65533;&#65533;mX&#1728;&#65533;6&#65533;~&#65533;&#65533;&#65533;&#65533;&#65533;&#65533;~&#65533;0AH&#65533;X&#65533;&#65533;|&#65533;&#65533;x&#65533;EJ&#65533;&#65533;*+b&#65533;&#65533;t&#65533;X&#65533;&#65533;h1A^&#65533;&#65533;`&#426;&#65533;k.@&#65533;c&#65533;&#65533;&#65533;Ah&#65533;~&#65533;&#65533;&#65533;&#65533;&#65533;&&#65533;_&#65533;03d&#65533;$&#65533;b&#65533;X*:&#65533;&#65533;&#65533;:$$&#65533;&#65533;&#65533;.{&#65533;&#65533;&#65533;&#65533;&#65533;&#65533;J&#65533;&#65533;&#65533;Z\&#65533;G-&#65533;e&#65533;r&#65533;^&#65533;<K&#65533;P&#65533;&#65533;&#65533;Y&#65533;&#65533;&#65533;&#65533;&#65533;&#65533;\1y&#65533;Z&#65533;&#65533;&#65533;&#65533;&#65533;&#65533;&#65533;V^Q`&#65533;C&#65533;&#65533;&#40530;&#65533;n&#65533;&#65533;CU&#65533;0&#65533;&#65533;&#65533;9&#65533;"&#65533;&#65533;&#65533;&#65533;iuA0U&#65533;G$&#1455;&#65533;&#65533;&#65533;&#65533;^[J=&#65533; &#1100;.-&#65533;7&#65533;&#1028;ox5&#65533;&#65533;TU&#65533;:&#824;=mGd&#65533;&#65533;00S&#65533;&#65533;&#65533;&#65533;&#65533;&#65533;&#65533;&#65533;yY<&#65533;&#65533;&#65533;&#65533;G&#65533;1f`c,&#793;&#1904;&#65533;&#65533;^7&#65533;"&#65533;&#65533;dh,y&#65533;I&#65533;b]&#65533;&#65533;=&#65533;&#65533;&#65533;z&#1109; 3>~+u&#65533;&#65533;&#65533;&#65533; &#65533;8&#65533;&#65533;&#65533;A* &#65533;f01&#65533;&#65533;&#65533; &#65533;&#65533;cI&#65533;g:p&#65533;&#65533;_J&#65533;%&#65533;&#65533;TSG5&#65533;&#65533;?&#65533;&#65533;&#65533; &#65533;
&#65533;\&#65533;s&#65533;=&#65533;H&#65533;s.&#65533;&#65533;{%&#65533;&#1116;&#65533;U Al,&#65533;&#65533;X&#65533;a&#65533;8h&#65533;"L&#65533;_LZ&&#65533;&#65533;q&#1310;@WA&#65533;&#65533;&#65533;&#65533;P#&#1453;&#1789;&#65533;&#65533;&#65533;Y&#65533;4x&#65533;	&#65533;&#65533;zd&#65533;&#65533;AKg J&#65533;pFb&#65533;C&#1025;&#65533;uQ&#65533;&#65533;L&#65533;:D&#65533;ED&#1381;I&#65533;B&#65533;9&#65533;P&#65533;8Pi)&#65533;HaD$G&#65533;&#65533;Rea/X&#65533;P&#65533;C&#65533;&#65533;&#65533;Q&#65533;  &#65533;`&#65533;&#65533;&#333;&#65533;&#65533;&#65533;&#65533;&#65533;D&#65533;UA&#65533;&#65533;&#65533;&#65533;&#65533;'&#65533;&#65533;&#65533;d&#65533;u&#65533;A&#65533;C&#65533;&#65533;&#65533;&#65533;&#65533;&#65533;&#65533;&#65533;&#179;<40&#65533;$&#65533;+&#65533;&#1836;&#65533;&#65533;=&#65533;G&#65533;`Db&#65533;&#65533;P&#65533;?8&#65533;+p&#65533;,HKIt&#65533;%&#65533;B!\&#65533;?d&#65533;&#765;\&#65533;&#796;8&#65533;&#65533;&#65533;N&#65533;&#1618;&#65533;&#65533;&#65533;.&#65533;B&#65533;&#65533;C&#65533;]b&#65533;)&#65533;DpP&#65533; &#65533;D
&#523;&#65533;&#65533;&#65533;8&#65533;&#65533;y`&#65533;&#65533;&#65533;&#1360;4&#65533;]&#65533;&#65533;?&#65533;&#65533;"h\&#65533;]&#65533;&#65533;]&#65533;&#65533;@&#65533;{&#282;C&#65533;&#65533;&#65533;`&#65533;&#65533;&#65533;&#65533;&#54548;&#65533;@&#65533;T&#65533;A&#65533;&#65533;&#65533;X&#65533;x&#65533;&#65533;(&#65533;&#65533;
Z&#1034;!`&#65533;&#65533;&#65533;&#65533;P&#65533;&#65533;IDVD&#65533;t&#1920;y^ATX&#65533;G& QA$&#65533;<&#65533;NE0&#65533;4&#65533;#z&#65533;&#65533;Z&#65533;&#65533;'&#65533;&#65533;&#65533;&#65533;^&#65533;&#65533;~&#65533;&#65533; b.|B&#65533;&#65533;&#65533;&#65533;&#65533;&#65533;D`A&#65533;&#65533;`D&#65533;A&#65533;H&#65533;&#65533;?L&#65533;&#65533;O
D&#65533;K&#65533;@-&#65533;L!&#65533;&#65533;)&#65533;&#65533;?t3&#65533;&#65533;&#65533;&#65533;&#534;q&#1422;&#287;&#65533;&#65533;"E&#65533;O&#65533;X<I&#65533;&#65533;"/&#409;&#65533;O0r&#65533;&#65533;&#65533;&#65533;8&#65533;Y&#65533;&#65533;($L&#65533;&#65533;&#65533;&#65533;>&#65533;3&#65533;&#65533;&#65533;A&#65533;D<&#65533;&#65533;H&#65533;f(&#166;&#65533;f&#65533;&#65533;&#65533;&#65533;&#65533;&#65533;Z&#65533;i@&#65533;)f&#65533;Y&#65533;g&#65533;dV&#65533;C&#65533;&#65533;#f&#65533;ZX&#65533;#f`&#65533;
&#65533;&#65533;&#1102665;&#65533;?&#65533;&#65533;&#65533;&#65533;B-&#65533;&#65533;N&#65533;@&#65533;&#65533;&#65533;&#65533;&#65533;A&#65533;&#65533;&#65533;&#65533;&#65533;U&#65533;`&#65533;D&#65533;&#65533;D&#65533;
&#65533;&#65533;N&#65533;I&#65533;DZ!E8&#65533;L}&#65533;?h&#65533;]#a&#65533;"&#65533;&#65533;DtJ"&#65533;J&#65533;&#65533;sLB&#65533;b.&#1315;&#65533;&#65533;&#65533;KA b&#65533;E&#65533;&#65533;Q,"&#65533;9bg4&#65533;&#65533;&#65533;&#65533;Al_O%&#65533;&#65533;b&#65533;S&#65533;D&#65533;&#65533;&#65533;&#65533;)&#65533;B&#65533;P&#65533;1&#801;DVrh&#65533;C&#65533;&#65533;8&#65533;&#65533;=&#65533;&#65533;&#65533;&#65533;+&#65533;&#65533;.&#65533;YR&#65533;&#65533;&#65533;&#65533;&#65533;&#65533;0F&#65533;&#65533;h&#65533;	&#65533;&#65533;-&#65533;%|&#65533;o)D&#65533;&#65533;`&#65533;&#1053;&#65533;P_&#65533;I&#65533;D&#65533;t&#65533;C&#65533;&#65533;&#65533;z&#1056;7&#65533;&#65533;f&#65533;&#65533;&#65533;`&#65533;~&#65533;dF&#65533;:F&#65533;&#65533;A'%&#65533;&#65533;&#65533;~&#65533;Cd&#65533;i&#65533;)@C&#65533;&#65533;&#65533;&#65533;	&#65533;&#65533;A&#65533;A&#65533;@&#65533;)s&#65533;&#65533;rL&#65533;r&#65533;&#65533;C4d&#65533;&#65533;r&#65533;&#65533;&#65533;:&#65533;9&#314;U&#261;&#65533;&#65533;&#65533;CH&#65533;&#1794;8
&#65533;9Rv&#65533;y&#65533;&#65533;%-&#38042;&#65533;LD&#65533;&#65533;&#65533;&#65533;&#65533;G&#1409;&#65533;9H.,&#65533;^=&#65533;&#65533;fA&#65533;DD&#65533;*&#65533;&#65533;&#65533;&#65533;X&#65533;&#65533;&#65533;H&#65533;&#65533;,&#65533;&#139;&#65533;&#65533;R^&#65533;&#65533;&#65533;)&#65533;&#65533;\&#65533;4&#65533;_&#65533;&#65533;&#65533;&#65533;L&#65533;&#65533;&#65533;7&#65533;N&#65533;D/&#65533;&#65533;O&#65533;j+I&#65533;&#65533;&#65533;&#65533;fP&#1316;(U`&#65533;X&#65533;&#65533;%:&#65533;C?&#65533;&#65533;<&#65533;4&#65533;XA,&#65533;i&#65533;&#65533;X&#65533;&#65533;e@&#65533;&#141;&#65533;
'&#65533;q&#65533;&#65533;4&#65533;&#65533;G&#65533;A&#65533;F&#65533;&#65533;&#65533;&#65533;&#65533;&#65533;&#65533;&#65533;zy&#65533;w ( t&#65533;0&#523;&#65533;F&#65533;n&#65533;&Z&#1052;&#148;&#65533;+&#65533;X\@&#65533;>&#65533;
p&#144;T,q&#65533;E*&#65533;&#65533;&#65533;^&#65533;?&#65533;Nm0&#65533;N&#65533;!a&#65533;#&#65533;.&#65533;V	8&#65533;wlq&#65533;F&#65533;&#65533;&#1593;X&#65533;&#65533;%&#65533;KD&#65533;&#65533;~&#1300;(m&#65533;D&#65533;&#65533;$&#65533;&#65533;j|)B&#65533;z&#65533;,&#65533;&#65533;,a&#65533;&#65533;Sym\D&#65533;&#65533;f&#65533;D&#65533;&#65533;&#65533;&#65533;l&#65533;-&#65533;B0&#65533;b&#65533;&#258;&#65533;&#65533;?&#65533;3d&#65533;8&#65533;y&#65533;&#65533;&#65533;_i&#65533;L*x&#65533;Ov&#538;E/&#65533;&#65533;&#65533;&#788;&#65533;&#65533;&#537;Ex`Ig0M&#65533;d+]n&#65533;?&#65533;?1&#65533;&>&#65533;&#65533;V&#65533;&#65533;qiWD &#65533;&#65533;*&#65533;&#65533;C|&#65533;&#65533;&#65533;&#65533;&#65533;&#65533;&#65533;&#65533;2&#65533;M&#65533;&#65533;&#65533;Dh@hJ|&#65533;&#65533;,,&#6663;'&#65533;.&#65533;&#65533;&#65533;#$,&#65533;DD8&#65533;IN&#65533;~&#65533;&#65533;DVb&#65533;&#65533;&#65533;BR&#65533;&#65533;&#617;s&#65533;BZ&#65533;&#65533;&#65533;MY&#65533;&#65533;&#65533;&#65533;0F|&#65533;&#65533;&#65533;B&#65533;^E&#65533; h&#65533;&#65533;&#65533;&#257;C&#65533;T\&#65533;&#65533;&#65533;&#65533;'&#65533;o.&#65533;dA! A&&#65533;?DF2&#65533;&#65533;+f&#65533;&#65533;<@&#65533;ADQfD&#65533;&#65533;&#150;&#65533;&#65533;*&#65533;&#65533;&#11166;&#65533;%&#65533;bDt&#1431;&#65533;F0pB&#65533;&#65533;&#305;&#1676;N&#65533;m&#961;%&#65533;&#65533;&#65533;Qn&#65533;&#65533;l&#65533;&#65533;&#65533;F&#65533;&#65533;&#65533;-A&#65533;6XX f&#65533;	&#65533;&#65533;&#65533;&#65533;&#65533;i&#65533;\&#65533;&#65533;&#65533;&#65533;u&#1373;H&#65533;<_&#65533;A&#65533;Ag&#65533;P&#65533;&#65533;g&#65533;&#65533;D&#65533;&#65533;&#65533;&#1627;L9&#65533;&#65533;&#65533;]&#65533;|&#65533;&#178;&#65533;&#65533;2l&#65533;0&#65533;o&#65533;&#65533;B&#65533;QmH&#65533;&@&#65533;(&#65533;&#65533;6&#65533;&#65533;&#65533;&#65533;&#65533;r`!pvO &#65533;f&#65533;&#65533;aDTB'@&#65533;&#65533;6&#65533;&#65533;C&#65533;PmA&#65533;&#65533;H'xe&#65533;|&#65533;&#65533;&#65533;\&#65533;&#65533;&#65533;'&#65533;&#65533;&#65533;r&#65533;&#65533;&#65533;+q|&#65533;@4&#65533;&#65533;&#65533;&#65533;\gjF&#65533;,&#65533;2L&#65533;&#65533;'A\m~&#65533;&#65533;B<D<&#65533;#&#65533;< @&#65533;D&#65533;&#1794;,&#65533;,&#65533;s&#65533;&#65533;)&#65533;&#65533;?&#65533;&#65533;C&#65533;-&#65533;&#1282;KI&#65533;&#65533;&#65533;O	83&#65533;&#65533;B!.&#65533;&#65533;/P&#65533;&#65533;"cA&#65533;-Dv&#65533;&#1161;&#65533;Iv&#65533;-&#18310;!&#65533;Au&#65533;h&#65533;&#65533;FF&#484;&#65533;&#1552;&#65533;h_M&#65533;?L1&#65533;&#65533;&#65533;w&#65533;&#65533;`)A&#65533;
&#65533;f&#65533;&#65533;&#65533;flX&#65533;Z&_2V>J4P4&#65533;&#65533;&#65533;eAxOD&#65533;
.&#65533;
&#1832;&#65533;&#65533;MbD&#65533;(&#65533;N &#65533;&#65533;&#65533;B&#65533;Eoa&#65533;
fHs\!'r&#65533;iF&#65533;hA=&#65533;&#65533;&#65533;&#65533;&#65533;&#65533;JD&p&#702;&#65533;Fw&#65533;&#65533;&#65533;D&#65533;&#65533;=:Q&#65533;B&#65533;&#65533;2A&#65533;rA &#65533;|5&#65533;j&#65533;&#65533;u&#65533;&#65533;&#232;F/w&#65533;LA2S&#65533;?8&#65533;&#65533;~&#65533;l&#65533;&#65533;&#65533;B7&#65533;j&#65533;<&#65533;&#65533;&#65533;\D&#65533;3&#65533;.-&#65533;v&#65533;O(+{hP&#65533;>&#1435;&#65533;&#65533;&#65533;&#65533;&#1136;eA&#65533;&#65533;&#65533;&#1232;&#65533;&#65533;X&#65533;&#65533;84&#65533;Z4&#65533;&#65533;JU&#65533;&#65533;DJ&#65533;:c]&#65533;I_&#65533;B&#65533;&#65533;zF&#65533;&#65533;q&#65533;z&#65533;&#65533;D&#65533;&#65533;#%&#65533;(&#65533;ZrDpAitF;#%&#65533;9&#65533;4BiO\D&#65533;&#65533;<&#65533;&#65533;D&#65533;&#65533;H&#314;&#65533;&#65533;o&#65533;&#65533;OC&#65533;&#65533;&#65533;k&#65533;'s@&#65533;y&#65533;&#65533;*&#65533;ZE&#65533;	U&#65533;Ps&#65533;f&#1821;&#65533;&#65533;&#1312;1&#65533;&#65533;nugP&#65533;&#1210;rEHmE<&#65533;XG&#65533;[&#65533;*&#65533;ug&#65533;&#65533;&#65533;&#65533;5l&#65533;&#65533;&#65533;B*&#65533;OSNU&#65533;&#65533;&#65533;&#65533;6&#65533;&#65533;&#1870;8	?6i5&#65533;+&#65533;D&#65533;&#65533;':&#65533;&#65533;&#65533;|h&#65533;&#65533;B
xR&#65533;-&#1794;2eEJD&#65533;&#928;&#65533;&#65533;&#65533;&#65533;P&#65533;M&#1636;&#65533;&#65533;&#65533;&#65533;`&#65533;#&#1906;&#65533;<&#65533;r&#65533;vM&#65533;a&#2554;VJ&#65533;&#65533;&#65533;'A&#65533;&#65533;\&&#65533;&#65533;pcf&#65533;Z&#65533;&#65533;&#1054;&#65533;&#65533;&#65533;D)?P&#65533;&#65533;&#65533;i`NF&#65533;P&#65533;&#65533;&#65533;Pd&#65533;7AT&#65533;J#K&#65533;&#65533;)AC.prE&#65533;&#465;#&#65533;&#65533;&#65533;&#65533;J&#65533;d&#65533;&#65533;c&#65533;&#65533;&#65533;&#65533;&#65533;~&#65533;&#65533;&#65533;&#65533;C@&#65533;$&#65533;&#65533;f&#167;@
h&#65533;C&#65533;s&#10664;
DnG&#65533;gnn&#65533;&#300;&A(&#65533;|&#65533;-&#65533;v&#1794;-&#65533;!&#65533;b/&#65533;BS>%A&#65533;&#65533;(&#65533;&#65533;&#516;Mh&#65533;/AaA&#65533;9&#65533;_P&#65533;PTv:&#1272;&#65533;&#65533;xf[&#65533;lq&#65533;CdwjsXB,B&#65533;&#65533;&#65533;&#1312;&#65533;&#65533;&#65533;A'&#65533;&#65533;&#65533;I&#65533;L&#65533;&#65533;&#65533;&#65533;'&#65533;'H&#65533;7&#65533;+[&#65533;?,&#65533;i&#65533;&#65533;&#65533;&#65533;HF&#65533;&#65533;&#65533;!&#65533;@&#65533;b9&#65533;]&#65533;?&#65533;yE&#65533;LD&#65533;.4&#312;&#65533;4M$p&#65533;&#65533;z&#65533;&#65533;&#65533;&#65533;8H&#65533;51PJ+Lt&#65533;|g&#65533;1v&#65533;&#65533;vd&#65533;~n&#65533;&#65533;7(&#65533;&#65533;&#65533;&#65533;&#65533;&#24635;
&#205;]&#65533;C&#65533;@&#65533;A&#65533;B&#2020;L&#65533;&#65533;0qA8&#65533;_&#65533;5q&#65533;&#65533;&#65533;&#65533;C<'&#65533;H8A&#65533;&#65533;(&#65533;zS&#65533;B&#65533;&#65533;&#65533;&#65533;&#65533;?&#65533;&#65533;e!&#65533;&#65533;&#65533;&#829;:&#65533;&#1170;(&#65533;&#65533;e<&#65533;&#65533;&#65533;M&#65533;.&#65533;&#65533;&#65533;&#1620;|&#65533;G&#568;GL8K&#65533;&#65533;&#65533;_&#65533;D&#65533;&#1000;&#65533;&#65533;&#1336;&#65533;$&#65533;?&#65533;n`V&#65533;&#65533;&#65533;&#65533;ZB&#65533;vF&#65533;&#65533;&#65533;9D&#65533;&#65533;' J&#65533;e&#65533;C&#65533;$&#65533;1&#65533;&#65533;&#65533;&#65533;&#65533;T&#65533;g&#65533;A&#65533;alz&#65533;0&#65533;?&#65533;"&#65533;&#65533;"h?G&#65533;@&#65533;A&#65533;&#65533;&#65533;N:&#65533;&#65533;&#65533;wc<rH&#65533;pV&#65533;8$$&#65533;C%p^E&#65533;&#65533;&#65533;u&#65533;&#607;FV%zA&#65533;~&#65533;&#65533;Cx&#65533;S&#65533;&#65533;D\&#1189;&#65533;G&#2033;oE8&#65533;,m&#65533;,&#65533;|:B&#65533;&#65533;:,&#65533;p&#65533;]w&#65533;&#65533;&#65533;&q&#65533;.&#65533;W&#65533;&#65533;I&#65533;&#65533;_B&#65533;f&#65533;&#65533;u&#65533;&#65533;Kf&#65533;
&&#65533;T&#65533;&#65533;&#65533;B&#65533;&#65533;'&#65533;D&#65533;Z&#65533;J=
&#65533;&#65533;Q*[&#65533;.&#65533;`&#65533;&#65533;&#726;R&#65533;{&#65533;&#65533;NJ&#65533;R&#65533;&#65533;5kV&#65533;A&#65533;&#1930;&#65533;&#65533;,R&#65533;H&#65533;&#65533;&#65533;o&#65533;$N0&#65533;&#65533;+&#65533;hN&#65533;&#65533;G&#65533;&#65533;B&#65533;&#65533;&#65533;Y&#65533;G&#47073;&#65533;&#65533;&#65533;&#65533;&#65533;&#319;1n&#65533;x&#65533;&#65533;)&#65533;&#65533;{&#65533;&#65533;&#65533;jl&#65533;*&#682;A&#65533;d&#65533;`%&#65533;8&#65533;	w$&#65533;&#65533;&#493;m3&#65533;&#65533;O&#255;4_&#65533;F6&#65533;&#65533;&#65533;&#65533;&#65533;&#65533;&#65533;&#65533;&#65533;&#65533;Q&#65533;&#65533;&#65533;%&#65533;f&#65533;_&#65533;&#65533;l%&#1288;o&#65533;y&#65533;t&#65533;"F&#65533;&#65533;%Ul&#65533;&#65533;S&#65533;U&#836;j&#65533;'l&#65533;&#65533;&#1206;	&#65533;&#1730;&#65533;&#65533;OW&#65533;&#65533;F&#65533;&#65533;&#65533;*&#65533;Y&#65533;'&#65533;&#65533;&#65533;&#65533;&#65533;e&#65533;&#1676;&#65533;&#65533;V:v&#65533;&#65533;a&#65533;[,%&#65533;&#65533;	.4LPpR&#65533;&#65533;a&#65533;&#65533;&#65533;	`&#65533;:&#65533;&#65533;&#20996;&#65533;!&#65533;&#65533;q&#65533;$&#65533;&#65533;&#65533;&#65533;&#65533;I+&#65533;
&#65533;E&#65533;\a#!e&#65533;I&#65533;&#65533;H&#65533;&#65533;&#65533;&#65533;\&#65533;(&#65533;nB&#65533;(&#65533;kD	&#65533;[~aj&#65533;_&#65533;r&#65533;&#65533;&#65533;&#65533;&#65533;XZ&#65533;%&#65533;i*\F9*&#65533;&#65533;o	&#65533;\&#65533;"&#65533;H!&#360;N&#65533;*84&#65533;H&#65533;&#65533;,X&#65533;&#810;&#65533;&#65533;&#65533;&#65533;&#1037;,`&#65533;&#65533;&#65533;F&#65533;&#65533;&#65533;s&#65533;&#65533;D&#65533;j&#65533;Q&#65533;-&#65533;&#65533;&#65533;2&#65533;)B&#65533;&#496;&#65533;"&#65533;?&#65533;&#65533;,!&#1834;l&#65533;&#65533;p5&#65533;*&#65533;&#65533;&#65533;&#65533;&#65533;+F&&#65533;9&#496;E&#65533;&#65533;
&#65533;)&#65533;&#65533;&#65533;&#65533;&#65533;rJ(&#65533;&#65533;M&#65533;(&#65533;
&#65533;K&#65533;y&#317;&#65533;{o&#65533;V*&#65533;&#61302;&#65533;&#65533;&#65533;&#65533;
&#65533;&#65533;&#65533;&#65533;ke&#65533;&#65533;!&#65533;Z&#133;@&#65533;&#65533;?&#65533;&#65533;&#65533;&#65533;,@&#65533;>&#65533;K&#65533;&#1072;&#65533;&#65533;&#65533;Yr&#65533;&#65533;&#65533;&#65533;k&#65533;-<R&#65533;&#65533;&#65533;&#65533;#H&#65533;j&#65533;2&#65533;!!8&#65533;-&#65533;]&#65533;&#65533;&#65533;&#65533;"&#382;fq&#65533;&#65533;F&#65533;&#65533;&#65533;Kz&#39250;B)&#65533;&#65533;[f&#65533;&#65533;K&#65533;&#65533;&#65533;gp	 W`b)&#65533;&#65533;t%'&#65533;&#65533;&#65533;?&#65533;&#65533;z&#65533;&#65533;b&#65533;&#65533;&#65533;&#65533;-p&#65533;*&#65533;&#65533;7!&#65533;4+&#65533;Fty&#65533;&#65533;&#65533;&#65533;kN&#65533;`&#65533;@&#65533;&#1302;Q&#65533;Jt&#65533;\r&#65533;&#65533;ri#&#65533;&#65533;<&#65533;&#650;^&#65533;3:GMA&#65533;a&#65533;-at&#65533;-&#65533;X$&#65533;&#323;&#65533;&#65533;Ix&#65533;a&#65533;y&#65533;&#65533;D&#65533;&#65533;.&#65533;q&#65533;&#65533;*[P
qk&#65533;&#65533;&#1435;&#65533;&#65533;D&#65533;&#65533;k&#65533;&#65533;&#65533;&#65533;&#65533;x&#65533;'&#65533;Zn"G&#65533;a&#65533;\a&#65533;V&#65533;&#65533;C&#65533;I&#65533;;&#65533;QJ&#65533;&#65533;B&#65533;&#65533;x C&#65533;6&#65533;&#65533;&#65533;&#65533;8a&#65533;&#65533;"e&#65533;&#65533;&#65533;&#65533;[j1&#65533;&#65533;zA&#65533;&#65533;~&#65533;&#65533;x&#1221;%&#65533;\B&#65533;HA&#65533;&#65533;T&#65533;&#65533;-')&#65533;&#65533;&7&#65533;&#65533;j]&#65533;&#65533;&#65533;&#65533;w&#65533;,&#65533;)&#65533;&#65533;&#65533;&#151;&#65533;&#65533;&#65533;&#65533;X&#65533;&#65533;P&#65533;M8&#65533;k&#65533;h&#65533;d%-&#65533;&#65533;&#65533;&#65533;,&#65533;&#65533;	f&#65533;&#65533;B&#65533;H3&#65533;kr&#65533;&#232;&#65533;4Yj&#65533;F&#65533;xXi&#303;4'Q`&#65533;d&#65533;&#65533;"V"0&#65533;d%G&#65533;&#65533;&#65533;6&#65533;q&#65533;J&#65533;.[&#65533;s&#65533;?&#65533;&#1558;&#1721;1v&#65533;&#65533;&#65533;{&#1029;E&#65533;k/n&#65533;&#65533;&#65533;#&#65533;@&#65533;+!&#65533;&#65533;W~&#65533;G&#1318;-&#65533;_d&#65533;&#65533;a&#65533;&#65533;k&#65533;&#65533;&#65533;&#65533;Er)&#65533;O:&#65533;&#65533;I*&#1312;78B&#65533;&#65533;b"&#65533;a&#65533;|K&#65533;R&#65533;J&#65533;|3&#65533;&#65533;&#560;&#65533;%&#65533;E}^&#65533;..`&#65533;B&#1068;&#65533; &#65533;.&#65533;&#65533;&#65533;&#65533;~&#65533;&#65533;&#65533;&#65533;N&#65533;	",,&#65533;D0R&#65533;&#65533;4M&#65533;&#65533;&#65533;6&#65533;%L&#65533;(&#65533;HX&#65533;n &#65533;bM&#65533;&#65533;&#65533;&#65533;:&#65533;&#65533;9&#65533;&#65533;n&#65533;	6&#65533;&#65533;#t&#65533;&#65533;M[&#65533;&#65533;A`&#65533;v&#65533;&#65533;^&#65533;&#65533;&#65533;&#65533;&#65533;
sX&#1101;&&#65533;&#65533;&#65533;&#65533;2{&#576;&#65533;E&#65533;0&#65533;i&#65533;FE`D&#65533;8&#65533;-&#65533;&#65533;&#65533;u#E	&#65533;-V&#65533;
&#65533;&#65533;x&#65533;"+&#65533;#&#65533;&#65533;&#65533;&#65533;&#65533;&#65533;&#65533;(&#65533;?&#65533;&#65533;9&#65533;&#65533;:&#39566;&#65533;&&#65533;L&#65533;l !9X &#65533;R&#65533;T	&#65533;J&#65533;&#65533;(%&#65533;&#65533;LiK&#65533;&#65533;J&#65533;dBPI%9&#65533;(@	y&#65533;&#370;#&#65533;]&#65533;&&#65533;&#65533;&#65533;N	&#65533;Z&#65533;&#65533;3 _[&#65533;iJ$L&#65533;&#65533;J&#65533;&#65533;1&#65533;^&#65533;&#65533;&#65533;&#65533;!J&#65533;&#65533;`&#65533;i&#65533;&#65533;D
&#65533;&#1638;&#65533;&#65533;&#65533;&#65533;}&#65533;5%;&#65533;YE*&#65533;b &#65533;&#65533;3a&#65533;gD&#65533;&#3689;*^&#65533;@[&#65533;&#65533;nG&#65533;V,&#1091;&#65533;&#65533;SQ&#65533;UTA]0&#65533;&#65533;&&#65533;9&#65533;&#65533;D&#65533;G&#65533;+&#65533;&#65533;W]&#65533;&#65533;&#65533;3n&#65533;&#65533;&#65533;P&#65533;&#65533;&#65533;&#65533;@"Vj&#65533;&#65533;&#65533;&#65533;&#65533;p&#65533;&#1096;a&#65533;&#65533;&#65533;&#65533;&#65533;&#65533;\1&#65533;&#65533; &#452;&#65533;iu&&#65533;-6&#65533;Wue&#790;N&#65533;&#65533;&#65533;&#65533;&#65533;v|&#65533;F&#65533;&#65533;?de_X&#65533;A&#65533;r&#65533;&#65533;/+Z&#65533;&#65533;D&#65533;&#65533;@&#65533;-&#65533;U&#65533;&#65533;&#65533;&#65533;#q&#65533; &#65533;:&#65533;&#65533;&#65533;By&#418;&#65533;"&#65533;&#65533;&#65533;H&#65533;&#65533;!&#65533;&#65533;&#1366;+&#1064;-+&#521;+|&#65533;"&#65533;&#238;V&#65533;E&#65533;&#65533;&#65533;1-+,!&#65533;+&#65533;&#65533;	R&#65533;&#65533;&#65533;Z&#65533;b$&#65533;&#65533;&#65533;-&#65533;&#65533;%&#65533;&#65533;&#65533; e*&#65533;f2S&#65533;A&#65533;mDd@&#65533;&#65533;n(&#65533;&#65533;P&#164;&#65533;0)Ekn&#65533;-m&#65533;d8&#65533;&#65533; &#65533;=&#65533;q&#65533;&#65533;&#65533;+&#65533;
n&#65533;D&#65533;&#65533;&#1532;f&#65533;}&#39364;&#65533;\&#65533;>&#1542;&#1589;&#65533;&#65533;&#65533;&#65533;f&#65533;3&#65533;&#65533;nt?&#65533;5&#65533;&#65533;"&#65533;&#65533;x&#65533;&#65533;&#65533; /+&#65533;&#1077;[4&#65533;&#65533;&#65533;Xh&#65533;&#1488;f&#65533;!b!&#65533;c&#65533;ZVBT&#65533;&#65533;p&#65533;&#65533;&#65533;a]vz&#65533;&#65533;&#65533;jG&#65533;&#1198;&#65533;t@&#65533;9&#65533;&#65533;&#65533;/b&#65533;Gp&#65533;&#65533;&#65533;`&#65533;&#65533;&#65533;&#65533;&#65533;vKI&#65533;"{&#65533;1&#65533;@&#65533;"&#65533;Qpt&#65533;&#65533;&#65533;b:&#65533;wV&#65533;<&#65533;&#65533;&#65533;C	&#65533;{JB&#65533;&#65533;&#65533;HE	a&#65533;&#65533;&#65533;&#65533;+&#65533;bYa%V&#65533;&#65533;&#65533;&#65533;$&#65533;+&#448;&#65533;&#65533;`p&#65533;&#65533;&#65533;k]0O\Cf<E&#471;KP&#65533;&#65533;\&#65533;&#65533;l
&#65533;&#65533;&#65533;&#65533;h&#65533;H&#65533;&#65533;;&#65533;&#65533;d&#65533;PK&#1336;:&#65533;	Q&#65533;&#65533;&#65533;&#65533;V&#65533;&#65533;)&#65533;&#65533;&#65533;h&#65533;&#65533;&#65533;&#65533;&#65533;r&#65533;&#65533;&#65533;O&#65533;&#65533;-&#65533;@A&#65533;&#65533;B&#65533;B&#65533;LZ4&#65533;`&#237;&#65533;:&#65533;&#65533;&#65533;&#65533;g&#65533;&#65533;&#65533;&#65533;~.i&#65533;d&#1804;>&#65533;&#65533;&#65533;`&#65533;e&#65533;H&#65533;&#65533;C&#65533;0GZba&#65533;&#65533;e/&#32788;&#65533;&#65533;&#65533;pe&#65533;+Up&#65533;&#65533;e*&#65533;mi&#65533;tB5&#65533;&#65533;&#65533;pW&#65533;n&#65533;&#1777;&#1213;&#65533;`&#65533;07&#778;F_&#65533;&#65533;&#65533;a&#65533;%=&#65533;&#1388;HV&#65533;J&#65533;&#65533;&#65533; &#65533;d"&#65533;&#23800;
&#65533;4&#65533;E&#65533;&#65533;B&#708;4&&#65533;&#65533;&#65533;2&#65533;&#65533;&#65533;Qxi_,&#65533;&#65533;&#65533;eA&#65533;S&#65533;C&#65533;&#65533;E-&#65533;Q&#65533;&#65533;&#65533;b&#65533;&#65533;5&#65533;P:&#65533;G&#65533;&#65533;!$&#65533;&#65533;f&#65533;B&#65533;c&#65533;/&#41122;&#65533;&#65533;&#65533;&#65533;Pk&#65533;&#65533;&#65533;&#65533;/L&#65533;"&#681;*-&#65533;&#65533;I&#65533;N&#65533;H&#65533;&#65533;-Q&#65533;6m&#65533;&#65533;&#65533;&#65533;G~&#65533;&#65533;&#65533;&#&#65533;K2 &#65533;-&#65533;N&#65533;FcN`U&#65533;bR&#65533;q&#65533;)&#65533;<&#65533;V&#65533;bN&#65533;&#65533;&#65533;&#65533;&#1794;&#65533;&#65533;&#65533;&#65533;n&#32624;&#65533;&#65533;&&#65533;-&#65533;&#65533;&#65533;&#65533;/&#65533;c&#65533;V+&#65533;m;&#65533;cD/!&#65533;&#65533;&#65533;
Ba#&#65533;cp&#65533;@
%!&#65533;)+&#65533;!5&#65533;"&#65533;mq'`fA<!>a&#65533;&#368;jbLy&#65533;&#65533;-H&#65533;b&#65533;A&#65533;
$C&#65533;*/b'&#65533;NSVE@F$$E`&#65533;&#65533;&#65533;&#65533;&#65533; xF}"&#65533;&#65533;f&#65533;
&#65533;=&#65533;&#65533;&#65533;!$Db$8&#65533;&#65533;x.&#65533;N(l&#65533;&#750;&#65533;&#65533;&#65533;R&#65533;&#65533;&#65533;DP+&#65533;&#65533;n(b1e&#65533;r&#65533;d&#65533;&#65533;&#65533;2&#65533;k&#1961;?&#65533;&#65533;&#65533;O&#65533;&#65533;&#65533;&#65533;&#65533;&#65533;B&#65533;&#65533;b6-Q`&#65533;&#1538;s&#65533;&#65533;Q&#65533;&#65533;3^&#65533;Ee&#65533;&#65533;O&#861;&#65533;#&#65533;x&#65533;&#65533;^&#65533;&#65533;&#65533;n&#65533;&#939;-&#65533;(+&#65533;&#65533;"A-:&#65533;&#65533;-'j!&#65533;&#65533;b
#X&#65533;-DO&#65533;h*!&#65533;&#35250;&#65533;&#65533;&#1738;&#65533;%&#65533;M&#65533;8l&&#65533;B&#65533;a&#65533;&#65533;^#&#65533;(aR2QV4&#65533;&#65533;&#65533;&#65533;&#65533;&#65533;&#65533;&#65533;t&#65533;@&#65533;&#65533;&#65533;&#258;k&#65533;$.+x&#65533;&#65533;"&#65533; "&#65533;&#65533;&#65533;b&#65533;"*&#65533;Eb&#65533;l/<q&#65533;`&#65533;rxf&#1165;*"bjaf&#65533;&#65533;&#65533;P&#65533;%v&#65533;$ihz&#65533;&#65533;D&#65533;&#65533;8&#65533;&#774;"I+(~B&#65533;y&#65533;]&#65533;Kb@&#65533;D)&#65533;&#65533;&#65533;,&#65533;>&#65533;&#65533;&#65533;&#65533;/&#65533;&#65533;I&#65533;&#65533;&#65533;&#65533;&#65533;~k&#65533;&#65533;6"e&#65533;ba!#&#65533;#&#65533;&#65533;&#65533;&#65533;49&#65533;&#65533;&#65533;^V&#65533;&#65533;&#65533;d&#65533;&#65533;&#65533;&#65533;\&#65533;&#65533;F&#65533;@&#65533;&#65533;&#65533;!&#65533;aqa&#65533;4!&#65533;*&#65533;-J&#65533; -!X&#65533;R&#65533;k/2rq|&#65533;&#65533;&#65533;&#65533;p#^&#65533;&#65533;e&#65533;A&#65533;&#65533;&#65533;@`j&#65533;&#65533;+RR&#65533;5&#65533;0&#65533;fE&#65533;&#65533;&S B`<&#65533;
>AHa>	&D&#65533;A&#65533;+&#65533;hd&#65533;$&#65533;&#65533;&#65533;F&#65533;082&#65533;&#167;&#65533;&#65533;&#65533;J&#65533;&#65533;&#65533;&#65533;&#65533;&#65533;&#65533;L&#65533;$&#65533;@!D&#65533;&#65533;h&#65533;P!$R&#65533;^&#65533;&#65533;&#65533;i&#65533;&#65533;&#65533;J$&#65533;n&#65533;&#65533;r!LH&#65533;&#65533;&#65533;v"F&#65533;&#65533;&#2018;nP&#65533;J&#65533;&#1508;~&#65533;dNj&#65533;m&#65533;&#26400;"C&#65533;&#65533;&#65533;3B&#1200;&#65533; &#65533;&#65533;%&#65533;&#65533;&#65533;&#65533;n&#65533;&#65533;@&#65533;&#65533;2&#65533;&#65533;&#65533;&#65533;R0U&#65533;&#65533;&#737;&#65533;&#65533;&#65533;&#65533;?&#65533;yA6&#65533;+	&#65533;&#65533;&#65533;!&#65533;E-&#65533;&#65533;KG&#65533;&#65533;-T!&#65533;&#65533;&#65533;&#65533;8&#65533;"&`P[&#65533;&#65533;kd:&#65533;&#65533;&#65533;P&#65533;$Q&#805;_&#65533;=&#65533;A&#394;&#65533;&#65533;"&#65533;&#65533;]x $!&#65533;Vpo/N&#65533;&#65533;fe&&#65533;&#65533;#&#322;&#65533;B'B&#65533;&#65533;:&#65533;CF BF8&#65533;C"A@4+&#65533;'&#65533;*&#65533;'&#65533;"F&#65533;$&#65533;?n&#65533;b..&#65533;C&#1394;(&#65533;-&#65533;&#65533;&#65533;&#65533;B&#65533;p&#65533;hl&#65533;h$J&#65533;%(A&#65533;Zt&#65533;G&#65533;&#65533;&#65533;z&#65533;&#65533;L*I*&#65533;Me~q)&#65533;M&#65533;FNpVtA&#65533;&#65533;&#65533;&#65533;I&#65533;T&#65533;&#65533;aI%-&#65533;q&#65533;jHB&#65533;&#65533;&#65533;x`&#270;Tc&#65533;8&#65533;
gp(&#65533;T&#1184;.V&#65533;H &#65533;&#65533;Bw&#65533;&#65533;6&#65533;&#65533;&#65533;&#65533;&#65533;xI&#65533;&#65533; &#65533;b&#65533;&#65533;B&#65533;B&#65533;/.&#65533;M&#65533;B::&#65533;P&#65533;t&#65533;&#65533;:&#65533;3+^&#65533;&#1699;&#65533;&#65533;g&#65533;&#65533;:%&#65533;]&#65533;G	&#65533;&#65533;&#65533;&#65533;&#65533;>&#65533;Mgo&#65533;&#65533;&#65533;0!j&#65533;&#65533;&#65533;&#915;Tk-!&#65533;0&#65533;&#65533;&#65533;&#65533;\&#65533;&#65533;+,&#65533;&#566;l'Q6&#65533;&#65533;&#65533;&#65533;&#65533;&#65533;&#65533;&#65533;&#65533;_%$|&#65533;j&#512;V&#65533;&#65533;}.&#65533;&#65533;&#65533;&#65533;&#65533;#&#65533;$r&#65533;&#65533;Nc@f&#65533;&#65533;!&#65533;&#65533;&#65533;&#65533;r]#&#65533;=}&#65533;&#65533;&#65533;"&#904;&#65533;x&#65533;&#65533;bM\&#65533;Z&#925;&#65533;Cx&#65533;&#65533;TA&#65533;&#65533;z&#65533;&#65533;&#65533;&#65533;4&#65533;&#65533;&#65533;&#65533;&#65533;4GX&#65533;Cg@&#65533;@eE2G&#65533;&#65533;p&#65533;x&#65533;&#65533;: 8Z&#65533;&#65533;4@&#65533;"&#65533;&#65533;&#65533;Q&#65533;3 &#65533;A-b{&#65533;. &#65533;&#65533;N&#65533;M|&#65533;bP&#65533;&#65533;&#65533;f5&#65533;9&#65533;#Q&#65533;&#65533;&#65533;B!R&#65533;&#65533;"&#65533;&#262;&#65533;>AD&#65533;&#65533;-&#1460;~&#1652;dz&#65533;U^#&#65533;xV<&#65533;&#65533;t&#65533;:x&#65533;R&#65533;V&#65533;c*i&#65533;-LRat&#2034;cLA!&#65533;X}`d&#65533;| , &#65533;l!#&#65533;&#65533;&#65533;&#65533;&#65533;"w&#65533;2w&#65533;&#65533;&#65533;jpa%&#65533;&#65533;q&#65533;&#65533;R&#65533;KD&#65533;d&#65533;6&#65533;Fg&#65533;r0&#65533;&#65533;&#65533;&#65533;&#65533;s'}&#65533;&#65533;&#65533;&#65533;&#65533;&#65533;6&#65533;&#1282;_&#65533;&#65533;&#65533;&#65533;IM+h&#991;&#65533;f3&#65533;&#65533;&#65533;&#65533;J&#65533;&#65533;H&#65533;&G&#65533;&#&#65533;&#65533;/!&#65533;Wy&#65533;w5&#65533;#&#65533;&#65533;&#65533;&#65533;"&#65533;"(&#65533;"f&#65533;se&#65533;p/lI-8&#65533;C&#65533;-r&#65533;
&#65533;&#65533;YQ[!&#1463;&#55213;=&#65533;&#65533;;j&#65533;&#65533;p&#65533;-&#65533;0&#1035;/&#65533;6&#65533;&#65533;A&#65533;&#65533;KM&#65533;Vn&#65533;&#65533;&#65533;`&#65533;-&#65533;&#65533;/!d@&#65533;&#65533;&#65533;&#65533;"&#65533;3&#65533;&#65533;p&#65533;&#65533;&#65533;-&#65533;/+h&#65533;@&#65533;&#65533;E&a&a o!&#65533;$&#65533;$&#65533;J"/?&#65533;J&#65533;&#65533;'&#65533;X&#65533;&#65533;D&#65533;#&#65533;NL.F&#46800;&#65533;K&#65533;&#65533;KV&#65533;FW&#65533;&#65533;&#65533;>&#65533;&#65533;&#65533;"tA&#65533;7!&#65533;
&#65533;nd&#65533;&#65533;/&#65533;+&#65533;Ps(&#65533; &#65533;dM&#65533;&#65533;$j&#65533;&#65533;&#65533;Wyj2^eB&#65533;&#1360;&#65533;&#65533;%&#65533;W@nh%m&#65533;b&#1608;&#65533;&#1620;
-/{#&#65533;&#65533;&#65533;b#&#65533;&#65533;
8&#65533;&#65533;aqJ&#65533;:^
&#65533;&#65533;&#65533;#A]&#65533;s&#65533;0!&#65533;3&#65533;&#65533;7&#65533;&#65533;&#65533;&#65533;XFC&#65533;+&#65533;,+&#65533;&#65533;&#65533;&#65533;&#65533;k&#65533;&#65533;&#65533;EF&#65533;&#65533;#!&&#65533;z&#129;>LC&#65533;lq&#65533;l&#65533;@f&#65533;\&#65533;&#65533;8&#65533;d`	R)>&#65533;&#65533;A#d&#65533;QT&#65533;@\[&#65533;&#65533;&#65533;T&#65533;g&#65533;h^P&#65533;La$&#65533;I\&#505;&#65533;&#65533;fg&#65533;&#65533;ebs&#65533;&#65533;)&#65533;&#65533;&#65533;&&#65533;&#65533;&#65533;&#65533;d&#65533;&#65533;A&#65533;+&#65533;@ AB&#65533;&#65533;&#65533;Q&#65533;"&#65533;&#65533;P&#65533;&#65533;O&#65533;)R&#65533;8&#65533;>%!&#65533;&#65533;&#65533;CbE&#65533;V-+&#65533;8&#65533;&#65533;X&#65533;"&#65533;L&#65533;b_,&#65533;&#65533;@&#65533;&#192;R&#65533;&#65533;&#65533;&#65533;&#65533;&#65533;&#65533;&#65533;Fz&#65533;XV&#65533;&#1610;&#65533;&#65533;&#1698;JTH&#65533;&#65533;&#293;&#65533;"Do#&#65533;7&#65533;X&#65533;X&#65533;&#65533;d&#65533;&#65533;&#65533;-&#65533;c&#65533;c&#65533;{&#65533;7j:!~ZJ&#65533;&#508;&#65533;&#65533;&#65533;kV&#65533;&#190;3+&#65533;O&#352;z<c&#65533;&#65533;E&#65533;&#65533;&#65533;b4&#65533;&#65533;=&#65533;5&#65533;&#65533;&#65533;`	d&#65533;&#65533;&#65533;&#65533;&#65533;L&#65533;&#65533;B.&#65533;T&#65533;!b&#65533;g&#65533;D}&#65533;&#65533;&#65533;^&#65533;&#894;&#65533;#D&#65533;&#65533;&K&#65533;n&#65533;&#65533;&#65533; L&#65533;Fx&#65533;&#65533;&#65533;%,tR&#65533;'&#65533;4&#65533;+&#65533;fT&#65533;t!&#65533;&#65533;T$3&#65533;&#65533;&#65533;83&#65533;&#65533;&#65533;uq&#65533;	13K&#1517;n)&#65533;&#65533;4&#65533;&#65533;&#65533;
"@/&#65533;|/X&#65533;X&#65533;&#65533;&#65533;@&#65533;&#65533;<%&#65533;@&#65533;"&#65533;
{&#183;&#65533;- '&#1252;&#1666; #&#65533;0&#65533;&#65533;&#65533;&#65533;s}q&#65533;&#65533;&#1730;^&#65533;&#65533;&#65533;-&#1029;#&#65533;s&#65533;N!&#65533;Fj]&#1666;&#65533;&#65533;&#65533;&#65533;~&#65533;(&#65533;B>&#65533;"&#65533;P&#65533;&#170;&#65533;=&#65533;&#65533;&#65533;&#65533;Bz&#65533;&#65533;&#65533;+&#65533;-)8&#65533;&#65533;&#65533;&#65533;&#65533;+|	Lr,&#65533;/&#65533;&#65533;/&#65533;/v&&#65533;b&#449;&#65533;&#65533;&#65533;{kADa&#65533;&#65533;S&#65533;&#65533;&#1063;]&#65533;&#65533;If&#65533;&#65533;B&#65533;&#65533;$u&#65533;\UaD&#65533;&#65533;&#65533;t&#65533;&#65533;*\`:;Y&#65533;-,|+8f&#65533;&#65533;&#65533;&&#65533;&#65533;a FW&#65533;&#65533;7&#65533;-D&#65533; &#65533;{ B\&#65533;I&#65533;&#65533;q&#65533;&#65533;&#65533;&#65533;
&#65533;3&&#65533;&#65533;B&#65533;&#65533;M&#65533;PY`z&#65533;&#65533;QJF&#65533;&#65533;{d&#65533;&#65533;-8&#65533;&#65533;O&#65533;&#65533;A`&#1055;s&#65533;&#65533;{&#1041;&#65533;&#65533;!8:&#65533;&#65533;&#65533;B&#65533;&#65533;A&#65533;&#65533;&#65533;&#65533;	l&#65533;&#65533;B&#65533;&#65533;t&#65533;&#65533;&#65533;&#65533;&#65533;&#65533;-&#65533;~&#65533;#+&#65533;&#65533;&#65533;&#65533;&#65533;&#65533;&#65533;b<&#65533;&#65533;&#1033;&#65533;\l&#65533;&#65533;u&#65533;J&#65533;n[&#65533;&#1698;x&#65533;Eb&#65533;d&#65533;&#65533;5f&&#65533;/&#65533;g&#65533;B&#65533;&#65533;Ukg~"(&#65533;&#65533;&#65533;P&#65533;&#65533;&#65533;&#65533;&#65533;L0&#65533;.BF&#65533;I&#65533;&#9979;&#65533;+&#65533;H`&#65533;5!pI&#65533;&#65533;&#65533;~&#65533;&#65533;-&#65533;@<&#65533;&#65533;&#65533;SJ+R
&#989;TQh&#65533;=&#65533;\A&#65533;G&#65533;j>gB(%qa&#65533;&#65533;Y&#65533;2v&#65533;&#65533;&#65533;O&#65533;&#135;j&#65533;&#65533;g>&#65533;&#65533;&#65533;/|&#65533;&#65533;j&#65533;Rm&#65533;&#65533;&#65533;&#65533;vR<&#65533;Gh&#65533;	&#65533;#d&#65533;(&#65533;J&#65533;&#65533;52J'&#65533;=!R:+&#539;&#65533;%&#65533;QJ&#65533;*=&#65533;&#65533;1&#65533;&#65533;~#7z&#65533;&#65533;&#1994;o`&#65533;7T_&&#65533;&#65533;"F&#65533;&#65533;
6&#65533;T&#65533;&#65533;	:|&#65533;0!&#65533;&#65533;&#65533;&#65533;&#65533;&#65533;&#65533;_
6-&#65533;&#65533;&#65533;&#65533;`&#65533;&#65533;#(&#65533;&#65533;c&#65533;&#65533;&#65533;&#65533;3Rp&#65533;1&#65533;W&#65533;^&#65533;&#65533;B2u&#65533;&#65533;?C&#65533;&#65533;&#65533;`&#725;&#65533;&#65533;~	M&#65533;&#65533;T	Q&#65533;p&#65533;&#65533;V+PJ)pM&#65533;5j")&#65533;&#65533;4&#954;&#65533;&#262;%'6&#65533;&#65533;&#65533;`&#1452;&#65533;R&#65533;JA&#65533;&#65533;&#65533;_&#65533;H&#65533;8&#65533;&#65533;&#65533;&#65533;Q&#65533;&#65533;&#65533;&#65533;U&#65533;&#65533;a5=<&#65533;&#65533;&#65533;h&#65533;&#65533;&#65533;&#65533;%C0&#65533;&#12777;&#65533;6&#784;&#1035;<D&#65533;&#65533;&#65533;4&#65533;w&#65533;v&#65533;%&#150;&#65533;&#65533;&#65533;&#65533;0&#65533;&#319;&#507;&#65533;&#65533;&#65533;&#65533;&#65533;&#65533;@|b&#1505;0&#65533;!(X&#65533;a&#65533;b&#65533;n=e&#65533;K&#65533;&#65533;5&#65533;N&#65533; &#65533;&#1259;tJ&#1577;S+&#65533;aV&#65533;>&#65533;&#65533;&#65533;&#65533;&#65533;&#65533;&#65533;&#65533;&#65533;&#65533;J+&#65533;_B&#65533;=D&#65533;&#65533;(2&#65533;?	.&#65533;&#65533;"S,&#65533;&#963;@&#65533;&#65533;&#65533;?&#65533;taC$X&#65533;&#65533;?&#65533;F&#65533;6&#65533;aR&#65533;&#65533;s&#1033;&#65533;Q&#65533;%&#65533;&#65533;P#&#65533;&#65533;QDU6Q&#65533;&#65533;&#65533;B&#1709;&#65533;".&#65533;&#65533;H/&#65533;&#65533;r&#65533;)&#65533;&#65533;&#65533;%&#65533;&#65533;RJ)&#65533;<rP&#65533;\&#65533;&#65533;#&#65533;&&#65533;(&#65533;,&#65533;&#65533;(=]&#65533;
)n&#65533;2&#65533;(&#65533;hUTQ^&#65533;r&#65533;l&#65533;&#273;&#1173;\&#65533;&#65533;&#65533;&#65533;V&#65533;&#65533;&#65533;&#65533;	&#65533;0pBV&#65533;@&#65533;G4&#65533;&#65533;v$&#65533;&#65533;9&#65533;*B&#65533;f&#65533;&#65533;V &#65533;BH`&#65533;&#65533;&#65533;&#65533;&#65533;&#65533;	w&#65533;j&#65533;V&#65533;j*c&#65533;xR&#65533;'&#65533;&#65533;&#65533;&#65533;&#65533;aB&#65533;&#65533;&#616;&#354;
v&#65533;&#65533;s&#65533;&#138;&#457;&#65533;&#65533;&#65533;y&#65533;tb&#1920;	!#&#65533;?&#65533;	R&#65533;|&#65533;&#65533;&#65533;P&#65533;(&#1764;&#65533;	&#65533;&#65533;P%&#65533;L&#65533;&#65533;s	&#65533;&#65533;s4&#65533;H &#65533;&#65533;!&#65533;&#65533;&#65533;&#65533;#&DGA&#65533;&#65533;&#65533;T&#65533;&#65533;&#65533;&#65533;A5`"C&&#65533;&#65533;&#65533;&#65533;bB#%D	%&#65533;&#65533;Ue&#65533;O&#65533;&#65533;&#178;&#65533;&#65533;0C&#65533;&&#65533;&#65533;&#65533;(o&#65533;C&#65533;M&#65533;&#65533;r&#65533;5&#65533;\s&#65533;(<&#1378;&#65533;#&#65533;Hy&#65533;&#65533;&#65533;T78&#65533;W&#65533;&#65533;&#65533;&#65533;9K&#65533;X&#65533;&#65533;&#65533;&#65533;i&#65533;[X&#65533;r&#65533;(&#65533;&#65533;&#65533;UW&#65533;&#65533;&#65533;&#1198;GB&#65533;y&#65533;&#65533;Z&#65533;|&#65533;\B
@&#65533;]d&#65533;&&k&#65533;&#65533;"&#65533;&#65533;&#65533;L&#65533;&#65533;&#65533;5,#$&#65533;H&#65533;&#65533;6R!&#65533;)&#65533;&#65533;j&#65533;&#65533;h&#65533;C&#65533;=Nk&#65533;&#65533;1
A&#65533;4&#65533;C&#65533;6&#65533;&#65533;&#65533;&#65533;&#65533;po{&#65533;*&#65533;%&#65533;H&#65533;*&#65533;&#65533;&#65533;&#65533;N&u&#65533;P&#65533;&#65533;N&#65533;&#65533;U&#65533;G{&#65533;b&#65533;{S&#65533;&#65533;k_A&#65533;>4G&#65533; 
&#1552;9&#65533;8&#65533;&#65533;&#65533;"&#65533;&#65533;s&#65533;?&#65533;.&#65533;6&#65533;		&#65533;i&#65533;6H&#65533;&#65533;*`9&#65533;&#65533;?&6&#65533;1$&#65533;&#65533;kW&#65533;&#276;Q&#65533;&#65533;&#65533;&#65533;&#65533;r&#65533;&#65533;&#65533;&#65533;DsH"214d%>&#65533;CR&#65533;(&#65533;&#65533;&#65533;0R(B&#65533;K\&#65533;G*&#65533;&#65533;&#65533;M&#65533;&#65533;XJ5&#65533;1q&#65533;Fa&#65533;&#65533;3Mflp&#65533;&#65533;ZnX&#65533;&#65533;&#65533;&#65533;&#65533;p&#65533;-~&#65533;_&#65533;bw&#65533;N&#65533;&#65533;`-iar/&#65533;5&#65533;&#65533;&#65533;&#65533;&#65533;&#65533;&#65533; &#65533;zLd|&#65533;FT&#65533;&#65533;&#65533;&#65533;kZE&#65533;&#65533;&#65533;&#65533;@&#65533;&#65533;&#65533;&#65533;&#65533;r&&#65533;&#65533;R&#65533;&#65533;&#65533;
&#65533;&#65533;W&&#65533;H %&#65533;	&#65533;v&#65533;&#65533;t&#65533;X&#65533;: &#65533;&#65533;&#65533;AT&#65533;(DA8&#65533;&#65533;&#65533;tb>A&#65533;&&#65533;&#65533;Im&#65533;g>&#65533;&#65533;2&#65533;&#1035;S&#65533;7&#65533;JWA*&#65533;B6&#65533;@Q&#65533;W=%dQ&#65533;&#65533;&#65533;?N0&#65533;\&#65533;Z&#65533;&#65533;&#65533;L&#13319;&#65533;&#65533;&#65533;s&#65533;&#65533;v"&#65533;5`[&#65533;B&#65533;&#65533;l&#65533;&#65533;1YX&#65533;&#786;&#65533;&#65533;!1&#65533;&#65533;I|&#65533;&#65533;T&#65533;&#65533;0&#65533;&#273;T&#65533;3&#65533;1&#65533;K&#65533;!R&#65533;Z&#65533;&#777;)D!&#65533;&#65533;T&#65533;i&#65533;)&#65533;2&#65533;&#664;I#&#65533;&#1246;&#65533;
&#65533;&#65533;(&#65533;&#65533;E&#65533;&#65533;&#65533;7&#65533;e	2xE&#65533;Y>R&#65533;&#65533;"&#65533;
&#65533;&#65533;E&#65533;d&#65533;!k&#65533;4R&#65533;8_&#65533;k'&#65533;&#65533;&#65533;2&#65533;&#65533; 8&#65533;&#65533;&#65533;&#65533;&#65533;,&#65533;4&#65533;&#65533;D&#65533;&#65533;&#65533;D&#65533;&#65533;S&#65533;L)&#65533;&#65533;&#65533;H&#65533;C&#65533;1D!&#65533;&#65533;g]&#65533;&#65533;&#65533;C&#65533;&U#&#65533;&#65533; &#65533;&#65533;&#65533;&#65533;u&#692;&#65533;&#1172;&#1906;&#65533;Z&#229;"&#65533;&#65533;sheH&#65533;&#65533;QD&#65533;&#65533;Z61&#65533;{!.!&#65533;*&#65533;&#65533;&#65533;&#65533;e-&#65533;`&#65533;&#65533;HB&#65533;&#65533;"&#65533;5 "2H&#65533;&#65533;V:$&#65533;$o)y&E&#65533;&#65533;&#65533;&#256;&#65533;&#65533;HiqaZ&#65533;&#65533;-% .(
&#65533;&#65533;&#65533;0E(.a&#65533;y&#65533;&#65533;>&#65533;R	P&#65533;.&#65533;&#65533;&#65533;&#65533;@&#65533;&#65533;&#65533;&#65533;&#65533;i&#65533;&#65533;QZX&&#580;m+&#65533;&#65533;&#65533;&#65533;v&#65533;<W&#65533;tF&#65533;Q&#65533;6&#65533;&#1193;hTB&#13331;&#65533;&#65533;"x&#65533;lCh&#65533;&#65533;&#1092;&&#65533;&#65533;&#65533;7>&#65533;6q\&#65533;N&#65533;&#65533;&#65533;q&#65533;X&#65533;&#1304;O&#65533;!Mt&#65533;A&#65533;&#65533;m&#65533;J&#65533;&#65533;&#65533;K\'&#65533;&#65533;&#65533;?1,&#65533;C'&#65533;x&#65533;0&#65533;&#65533;&#65533;&#65533;Dn-H&#65533;N&#65533;-_&#65533;&#65533;&#65533;h&#457;tSWi y&#65533;\&#1530;@&#1104;&#65533;&#65533;A&#65533;&#65533;%&#65533;&#65533;&#65533;&#65533;5|t&#65533;@&#65533;&#65533;i[&#65533;&#65533;N&#11475;?&#65533;13~Yn&&#65533;&#65533;@&#65533;&#65533;0De&#65533;'&#65533;l&#65533;! h&#65533;`&#65533;&#65533;&#65533;&#65533;M&#65533;Z&#1190;".&#65533;	~
b&#65533;&#65533;d&#65533;;&#65533;p0&#65533;#
T&#65533;&#65533;&#65533;5j{	f&#65533;&#65533;&#65533;&#65533;&#65533;&#948;&#262;&#65533;&#65533;-.&#65533;&#65533;&#65533;&#65533;&#65533;&#65533;&#65533;&#65533;&#65533;x&#65533;&#65533;E&#65533;[&#65533;%l@&#65533;&#65533;&#65533;&#65533;$&#65533;(.>&#65533;&#65533;K	&#65533;2&#65533;&#65533;&#65533;""]hzZ`&#65533;4&#65533;&#65533;&#65533;?&#65533;`&#65533;&#65533;
&#65533;.&#65533;~&#65533;+Zy&#65533;!~H&#65533;&#1926;&#65533;&#65533;&#65533;J&#65533; &#65533;&#65533;&#65533;Q&#65533;&#65533;X&#65533; &#65533;&#65533;&#65533;L&#65533;&#583;o[&#65533;&#662;&#65533;N&#65533;&#65533;&#65533;&#65533;&#65533;!&#65533;*@&#65533;J&#65533;&#65533;&#65533;h!&#65533;&#65533;U&#65533;v&#1366;c&#65533;&#65533;"&#65533;pp_&D|ON&#65533;RB&#65533;&#65533;&#65533;&#65533;a&#65533;-&#65533;&#65533;
f&#65533;!^2&#65533;.&#65533;'(&#65533;!1&#65533;&#65533;&#65533;|&#65533;&#65533;a&#65533;&#1858;&#65533;&#65533;S=`&#65533;&#65533;&#65533;&#65533;B&#65533;G&#65533;\H*&#65533;p&#140;&#65533;>)!&#65533;nA.q
k\&#65533;&#65533;a&#65533;&#65533;T&#65533;C.1&#65533;pi&#65533;P\&#65533;1[T&#65533;&#65533;&#65533;&#65533;:g&#65533;&#1133;'P&#65533;Gbc &#65533;&#65533;&&#65533;&#65533;bC&#65533;l&#65533;`&#65533;!&#65533;soz3&#65533;&#65533;~&#65533;nT=}&#65533;N&#65533;}*8&#65533;1!v&#65533;	&#65533;&#65533;&#65533;&#65533;&#65533;&#65533;&#65533;!&#65533;C&#65533;.&#65533;`Gv&#65533;&#65533; )&#65533;H&#65533;&#65533;9&#65533;j|&#65533;&#65533;n&#65533;&#65533;=&#65533;&#65533;&#65533;U&#642;&#65533;a&#65533;&#65533;A&#65533;&#65533;&#65533;L&#65533;&&#65533;&#1488;4&#65533;&#65533;&#65533;`&#65533;Kx&#65533;&#1840;&#65533;'&#65533;&#65533;&#65533;t&#65533;&#65533;&#65533;&#65533;&#65533;e o&#65533;K&#65533;&#65533;&#65533;&#65533;E?~!&#65533;
&#65533;L&#65533;&#65533;A&#65533;p&#65533;&#273;GWLf$V&#65533;B&#65533;_&#65533;&#65533;;d2u^&#65533;h&#65533;&#65533;#l&#65533;!J&#65533;&#65533;&#65533;5&#65533;&#1280;&#65533;&#65533;-&#65533;lq&#65533;LQ&#65533;at&#65533;[&#65533;&#65533;A7&#65533;B&#65533;&#65533;&#65533;]A&#65533;	&#821;DU&#65533;1&#65533;&#65533;&#65533;(g&#65533;&#65533;7&#65533;&#65533;C&#65533;Q&#1797;D&#65533;7\0	G&#65533;Zjg^1n1t#_[&#65533;w'&#65533;&#65533;&#65533;ri&#65533;&#65533;l&#65533;&#65533;+q*&#65533;k	&#65533;&#65533;"&#65533;&#65533;&#65533;&#65533;&#65533;r}&#65533;7*&#65533;&#65533;{&#65533;&#65533;&#65533;A&#65533;&#65533;vI&#65533;&#65533;&#65533;"E&#65533;`:!V&#65533;&#65533;&#65533;"z0vV&#65533;od&#65533;&#65533;&#65533;&#65533;;'2s`p&#65533;!&#65533;<Q*b{&#65533;3&#1507;/&#65533;o&#65533;&#65533;~S.&#65533;&#65533;i@&#65533;b0&#999;"t1p?a'&#65533;&#65533;&#65533;&#65533;&#65533;aRu=&#65533;&#65533;&#65533;x[3	&#65533;ta&#1876;)u&,&#65533;&#65533;Jp&#65533;&#65533;&#65533;&#65533;N&#65533;A&#65533;&#65533;yC&#65533;&#848;&#65533;&#65533;A9S+u;&#65533;)@PS&#65533;\&#65533;s&#65533;&#872;7Xwu&#65533;&#65533;i&#65533;pj.`1&#65533;d\&#65533;j&#65533;&#65533;lW&#65533;b&#65533;!)&#65533;&#65533; %S 3
&#65533;q&#65533;&#65533;&#65533;&#65533;&#65533;x&#65533;`l&#65533;2`) CU'&#65533;	C&#65533;&#65533;&#65533;&#65533;&#65533;1)&#65533;&#65533;&#65533;%&#65533;E&#65533;&#65533;`&#65533;xt&#65533;&#834;b&#65533;wz&#65533;r-ehz&#65533;R&#65533;a&#65533;&#65533;r&#65533;&#65533;&#65533;&#65533;QW&#65533;A*s&#65533;p=&#65533; d`/",&#65533;&#65533;~OfY&#65533;&#65533;Q&#65533;&#65533;
&#65533;&#65533;&#65533;Dt&#65533;&#65533;.&#65533;$&#65533;&#65533;"&#65533;$&#65533;~	I&#65533;e1ZzDa&#65533;`Z&#65533;&GN,&#65533;&#65533;&#65533;P&#65533;&&#65533;	&#65533;(p&#65533;&#65533;C&#65533;&#65533;&#275;8CO)at:a46&#65533;H&#576; AA
j&#65533;4xPXz&#65533;Pc&#65533;&{Ba&#65533;&#65533;'w&#65533;j1&#65533;1&#65533;&#65533;&#65533;&8^)XH&#65533;&#65533;v&#65533;&#65533;&#65533;&#65533;dS9j&#65533;!+&#65533;&#65533;+a&#65533;&#65533;&#65533;&#65533;$&#218;<xS&&#65533;=Hx&#65533;&#65533;&#1543;qVk_&#65533;&#65533;&#65533;X&#65533; p&#65533;&#65533;@y&#65533;&#65533;&#65533;&#65533;~+&#65533;Y&#65533;	@cx)&#65533;&#65533;&#65533;&#65533;&#65533;&#65533;`&#65533;u(=&#65533;&#65533;8=&#1620;!	&#65533; &#65533;9=Rp&#65533;xc'&#65533;&#65533;&#65533;'q1&#65533;&#65533;0b&#65533;r	1&#65533;&#65533;&#65533;&#65533;qR&#65533;&#65533;Cv=&#65533;&#65533;&#65533;0{&#65533;&#65533;fS&#65533;&#65533;5J&#580;WF&#65533;&#65533;7&#65533;<&#65533;w&#65533;&#65533;&#65533;p0&#65533;&#65533;&#65533;s&#65533;&#65533;AO1\L&#65533;%D&#65533;h$&T&#65533;^|&#65533;
)&#65533;&#65533;&#65533;)&#65533;&#65533;&~e#&#65533;&#65533;iTqPqa&#65533;@De&#65533;&#65533;&#65533;&#65533;&#65533;(&#65533;&#65533;S&#65533;A7	R)&#65533;!@"&#65533;G_&#65533;&#65533;&#65533;&#65533;c9)&#65533;Q9&#65533;Y&#65533;rXA>@&#65533;}pAh&#65533;&#65533;&#65533;r"&#65533;&,&#65533;PX	&#65533;&#65533;&#65533;=P&#65533;&#65533;&#65533;&#65533;&#65533;`U&#65533;&#65533;Rd&T&#65533;`&#65533;e&#65533;&#65533;&#65533;j&#65533;&#65533;&#65533;&#65533;W&#65533;&#65533;&#1817;&#65533;&#65533;q&#65533;&#489;"5p&#65533;&#65533;&#65533;&#65533;&#65533;|C&#65533;e&#65533;G&#65533;&#65533;@&#65533;a&#65533;!'&#11488;&#65533;&#65533;&#65533;&#65533;&#65533;A&#65533;GO&#65533;q&#65533;&#65533;d\&#65533;&&#65533;>&#65533;eLM&#388;&#65533;#&#65533;&#65533;1
<`&#65533;&#65533;s&#1575;(&#65533;,$F&#65533;g&#65533;f\r&#65533;&#65533;$
&#65533;OP2&#65533;&#65533;49Zr&#65533;p1&#65533;&#65533;&#494;&#65533;gV#5&#65533;g&#65533;5&#65533;&#65533;&#65533;$&#65533;&#65533;<&#65533;tv"&#65533;&#65533;&#65533;a7&#65533;&#65533;H&#65533;&#65533;K&#65533;xq	&#65533;l&#65533;&#65533;&#65533;~@&#65533;&#65533;&#65533;'S@;b+&#65533;&#65533;l&#65533;&#65533;&#65533;&#65533;:P&#65533;r&#65533;B&#65533;&#65533;&#65533;&#65533;PX&#65533;&#65533;T&#65533;{zX=&#65533;c&#1297;H&#65533;&#65533;&#65533; &#65533;&#65533;&#65533;&#65533;&#65533;R$V&#65533;	)&#65533;!&#1617;&#65533;&#65533;G{z&#65533;R	&#65533;t&#65533;9dwZ&#65533;0.&#65533; &#65533;p&#65533;&#65533;U	&#65533;X&#65533;Cm	&#65533;K&#65533;tP&#65533;&#65533;&#65533;~&#65533;u&#65533;C&#65533;&#65533;&#65533;&#65533;p&#65533;0&&#65533;&#65533;a&#65533;/&#65533;&#65533;&#65533;&#65533;&#65533;!Zpf<&#65533;&#65533;&#65533;&#65533;&#65533;&#65533;&#65533;&&#65533;~fX@&#65533;
;w$&#65533;@\&#65533;&#65533;*Z&#65533;&#65533;&#1133;%P&#65533;&#65533;O&#65533;T
Z&#65533;&#65533;&#65533;|B	&#65533;&#65533;Xu2J&#65533;#q1U&#65533;i&#65533;PQE&#65533;&#65533;V&#65533;(&#65533;&#65533;&#65533;&#65533;&#65533;#UcI&#65533;(&#65533;&#65533;(&#65533;q&#65533;>&#65533;&#65533;&#65533;R	&#65533;}	&#65533;q12&#65533;
&#65533;&#65533;&#65533;&#65533;&#65533;&#65533;&&#65533;&#65533;&#65533;&#65533;*$&#65533;&#65533;1@
&#65533;#'p&#65533;&#65533;@s&#65533;&#65533;~p&#65533;&#65533;&#231;&#65533;`&#65533;&#65533;yA&#65533;&#65533;tm&#65533;F&#65533;&#65533;c:&#65533;y&#65533;Ky&#1089;&#65533;&#65533;&#65533;&#65533;&#38325;#i;&#1058;\&#1341;&#65533;&#65533;V&#65533;&#65533;t&#65533;t"&#65533;&#65533;&#65533;	&#65533;&#65533;&#65533;p&#65533;Jn`&#65533;e&#65533;'L&#65533;kQ&#65533;&&#65533;]	1M&#65533;&#65533;&#65533;r&#65533;	"`&#65533;^&#65533;q&#65533;I&#65533;&#65533;@&#65533;&#65533;&#65533;&#65533;0'&#65533;"p&#65533;&#65533;abA/&#65533;stt&#65533;p&#65533;&#65533;&#65533;&#65533;a&#65533;j
&#65533;PB=&#65533;@"2H	&#65533; 1p&#65533;&#65533;=:&#65533;&#65533;&#65533;&#65533;&EQ&#65533;'@&#65533;t2	&#65533;p&#65533;eZ	a	0&#65533;m&#65533;&#65533;&#65533;&#65533;&#65533;&#427;&#65533;&#65533;Ces"&#65533;&#65533;	&#65533;&#65533;_Q&#65533;&#65533;K&#65533;A&#65533;&#65533;1&#65533;&#65533;&#65533;0T &#65533;&#65533;R&#65533;2T&#65533;=&#65533;e&#65533;&#65533;/9s&#65533;&#65533;5@&#65533;&#65533;&#65533;P,&#65533;L&#65533;&#65533;b&#65533;&#65533;U&QITL&#65533;&#65533;z"&#65533;FJ&#65533;	&#65533;&#1140;&#65533;	&#65533;:&#65533;&#65533;{	&#65533;&#65533;&#65533;=1AK];d&#65533; 6&#65533;&#65533;&#65533;0&#65533;&#65533;&#65533;S&#65533;NE
D&#65533;&#65533;&#65533;&#65533;dU&#65533;9&#65533;&#65533;&#65533;j	&#65533;0&k;|&#65533;%^&#65533;qP&#65533;&#65533;JfI_&#65533;&#65533;&#65533;&#65533;sH&#65533;&#65533;s	&#65533;0O'*RR&#65533;%&#65533;P
z&#65533;	]&#65533;&#65533;1'&#65533;&#65533;UQ&#419;&#65533;&#65533;iL5	U&#65533;ola &#65533;4&#65533;31(&#65533;VN &#65533;?&#65533;56p&#65533;&#65533;&#65533;&#65533;&#65533;L8|&#65533;&#65533;g$&#65533;x&#65533;&#65533;	&#65533;%E&#65533;&#65533;&#65533;G0&#65533;&#402;a&#65533;&#65533;&#65533;&#65533;cwu)&#65533;&#65533;E$&#46845;&#65533;&#65533;*"HAH&#65533;&#65533;y&#65533;P&#65533;,&#65533;&#65533;&#65533;&#65533;&#65533;&#65533;&#819;&#65533;-&#65533;b&#65533;&#65533;&#65533;DJ&#65533;&#65533;&#65533;	&#65533;&#65533;Be&#65533;E&#65533;`0&#65533;"&#1068;Kcd &#65533;&#65533;&#65533;[kX&#65533;&#65533;](&#65533;&#65533;bK&{&#65533;&#65533;&#65533;%{&#65533;&#65533;U&#65533;&#65533;&#65533;C&#898;S&#65533;&#65533; &#65533;`&#65533;&#1623;&#65533;&#65533;T&#65533;&#65533;L0&#65533;1&#1194;&#65533;g&#65533;K&#65533;&#65533;&#65533;&#65533;p	D&#65533;w&#65533;-
T\B%`&#65533;&#65533;P
&#65533;&#65533;&#65533;K&#65533;&#65533;
&#65533;&#65533;&#65533;1p&#65533;&#65533;h<	e|&#65533;o&#65533;&#65533;	&#65533;&#65533;Z&#65533;&#65533;&#65533;&#65533;U&#65533;Cs&#65533;j&#65533;`	)&#65533;&#65533;D&#65533;b&#65533;&#578;&#65533;&#65533;&#65533;,}&#65533;l&#65533;&#65533;&#65533;&#65533;&#513;&#65533;>&#65533;#&#65533;&#65533;&#65533;&#65533;&#65533;&#65533;q&#65533;@&#65533;F&#65533;Mz&#65533;K't&#65533;F&#65533;&#65533;&#65533;mz9U&#65533;&#65533;&#65533;&#65533;c&#65533;"&#65533;&#65533;n&#65533;b&#65533;-)&#65533;&#65533;{&#65533;&#65533;|)&#65533;&#65533;&#65533;K&#65533;&#65533;&#65533;I&#65533;&#65533;&#65533;&#65533;d&#65533;Z|#n'&#65533;}a&#65533;Y&#65533;0&#65533;L&#65533;dd&#65533;`&#65533;pX	&#65533; {g&#65533;&#65533;I&#65533;5^&#65533;&#65533;&#65533;X&#65533;&#65533;&#65533;76N&#65533;&#65533;&#65533;R&#65533;&#65533;4&#65533;[GbF\&#65533;&#65533;%&#65533;aV&#65533;%&#65533;&#65533;&#65533;@&#65533;@0	&#65533;&#65533;&#65533;&#65533;QXQr}&#65533;Tg&#1110;&#65533;&#65533;52kSC&#65533;&#65533;Lj20`	&#65533;P(0&#65533;&#65533;	&#65533;&#65533;&#65533;`$&#65533;&#65533;z&#65533;&#65533;&#65533;C&#65533;&#65533;a`&#65533;rX&#65533;0<]&#65533;&#65533;`!&#65533;&#65533;l&#65533;&#65533;S&#65533;!_jD&#65533;&#65533;&#65533;y&#65533;&#65533;&#65533;&#65533;&#65533;&#65533;&#65533;&#65533;&#65533;&#65533;&#65533;Vh&#65533;&#65533;H&#65533;kR&#1316;Y;&#1423;:&#65533;&#65533;3&#65533;*&#65533;&#65533;`S~&#65533;A{&#65533;I{&#65533;&#65533;&#135;7&#65533;&#65533;&#65533;&#65533;&#65533;&#65533;~c&#65533;&#65533;&#65533;)&#65533;&#65533;&#65533;&#65533;)a&#65533;3&#65533;&#65533;]&#65533;=&#65533;I&#65533;&#65533;6&#65533;U&#65533;I&#1376;&#65533;.&#65533;&#65533;^&#65533;`&#65533;&#65533;&#65533;&#65533;&#65533;}&#65533;n&#65533;gU&#65533;&&#65533;#E&#65533;	&#65533;0U&#65533;&#65533;&#65533;&#65533;&#65533;&#1632;
&#65533;j&#65533;p	&#65533;&#65533;&#65533;&#65533;&#65533;?w&#65533;1&#65533;&#65533;&#1168;&#65533;&#65533;3%&#65533;H&#65533;&#65533;&#65533; 2&#65533;C&#65533;j~&#65533;w&#65533;u&#61071;&#65533;5n&#65533;wA&#65533;`:&#65533;3:I`&#65533;6&#198;&#65533;5&#65533;&#65533;\v&#65533;`&#243;k2~)Q&#65533;&#65533;&#65533;&#65533;&#65533;&#65533;g$&#65533;&#65533;&#65533;"&#65533;&#65533;*&#65533;&#65533;&#65533;&#65533;&#65533;&#65533;&#65533;&#65533;&#65533;&#65533;:&#65533;&#65533;I&#65533;:&#65533;&#65533;&#65533;&#1892;Nz
\;&#65533;&#65533;SV&#65533;&#65533; K&#65533;Y	&#65533;s&#65533;|/&#65533;"&#200;&#65533;&#65533;^=&#65533;&#65533;&#65533;s&#36587;&#65533;&#65533;f&#65533;\&#65533;9&#65533;&#1187;B&#65533;&#65533;&#65533;H=&#65533;&#65533;&#65533;F&#65533;&#65533;NF&#65533;&#65533;	_&#65533;&#65533;&#65533;&#65533;&#65533;&#65533;&#65533; &#65533;_&#65533;_&#65533;&#65533;!E&#65533;?&#65533;!&#65533;P
P~A&#65533;%&#65533;&#65533;[&#65533;%&#65533;%&#65533;5&#65533; &#65533;&#65533;3Z&#65533;1@&#65533;&#65533;QO&#65533;&#65533;T&#65533;&#65533;&#65533;s>&#65533;S&#65533;&#65533;&#65533;&#65533;v2`&#65533;`&#65533;dU~Z&#65533;'">o&#491;[&#65533;_esq&#65533;&#65533;*&#65533;&#65533;&#65533;l&#65533;&#65533;&#38386;&#65533;&#65533;&#65533;&#65533;&#65533;&#65533;~ &#65533;&#65533;&#65533;&#8652;&#65533;&#65533;&#65533;@&#65533;	!)&#65533;&#65533;&#65533;@&#65533;#&#65533;"x&#65533;&#65533;P&#65533;&#65533;&#65533;b8&#65533;&#65533;D&#65533;&#65533;DV&#65533;b&#385;&#65533;.V&#65533;&#65533;&#65533;&#65533;.&#65533;&#65533;&#34794;&#65533;&#65533;ThJ &#65533;&#65533;&#65533;&#65533;&#65533;&#65533;"&#65533;&#65533;T0&#65533;/GAD&#65533;PRB&#65533;&#65533;bxKA&#65533;tUWV]&#65533;&#65533;B&#65533;&#65533;/&#65533;&&#65533;5&#65533;:k&#65533;&#65533;*U&#65533;VbgHU&#65533;&#65533;&#1458;S&#65533;&#65533;&#65533;YM&#65533;b&#21348;)&#65533;?C&#65533;&#65533;&#65533;&#65533;&#65533;&#1535;k&#65533;.&#65533;25&#65533;&#65533;%u&#65533;&#65533;&#65533;W&#65533;T-Q&#65533;&#65533;u&#65533;&#1837;&#65533;&#65533;H1	&#65533;&#65533;&#1395;&#794;&#65533;zV&#65533; J&#65533;&#65533;/&#65533;&#65533;&#65533;t&#65533;&E&#65533;&#65533;&#65533;b&#65533;&#65533;o&#65533;!&#65533;&#65533;&#65533;N&#65533;&#65533;D&#65533;&#1826;D&#65533; &#65533;7&#65533; &#65533;&#65533;&#319;&#65533;L&#65533;z&#65533;_O&#65533;&#65533;&#65533;&#65533;X&#65533;&#65533;&#65533;&#65533;>wT&#1811;!&#65533;&#65533;&#65533;;2&#65533;&#65533;G&#65533;&#65533;&#65533;&#65533;&#65533;&#65533;I&#65533;~"&#65533;&#65533;&#65533;!$'&#65533;&#65533;&#65533;&#264;&#65533;&#65533;&#35074;&#65533;'C&#65533;&#65533;(&#65533;&#65533;&#65533;&#65533;&#65533;
&#65533;&#34763;Z|&#65533;&#65533;&#65533;&&#65533;d"<2&#65533;Y.)&#65533;&#65533;P&#670081;*&#65533;&#65533;'&#65533;&Ri&#65533;)t&#65533;i&#65533;	&#65533;r&#65533;&#65533;&#65533;A&#65533;*,K &#65533;&#65533;$&#65533;&#65533;H&#65533;` t*&#65533;0&#65533;Q&#65533;&#65533;&#65533;"a&#65533;&#65533;S"&#65533;(&#65533;S"&#65533;&#842;&#65533;$f 	&#65533;&#65533;:&#65533;4"b&#65533;&#65533;kBA&#65533;&#65533;&#65533;&K&#65533;&#65533;n,+&#65533;
&#65533;CGM&#65533;&#788;.HaW&#65533;L&#65533;&#65533;P;&#65533;&#65533;&#65533;H	&#65533;&#65533;&#65533;&#65533;t3&#65533;&#65533;^[5&#65533;D&#65533;&#65533;p&#65533;&#65533;&#65533;@h&#65533;&#65533;&#65533;&#65533;*&#65533;9&#65533;<h&#65533;&#65533;6 &#65533;&#65533;f&#65533;HC	&#65533;&#1634;,&#65533;Z` &#178;	&#65533;;&#65533;pE&#65533;&#65533;&#65533;@#&#65533;+\&#65533;&#65533;&#65533;&#65533;]ad l,&#65533;&#65533;&#65533;9&#65533;&#65533;s*&#65533;$&#65533;&#65533;0&#65533;&#65533;&#65533;R%&#65533;QNq'&#65533;1F&#65533;6&#136;&#65533;2&#65533;&#37024;p4&#65533;&#65533;&#1546;jj"&#65533;hR2&#65533;@1`E&#65533;wA&#65533;f&#65533;E&#65533;0R9&#65533;z"+,Z|&#65533;&#65533;&#65533;Y&#65533;&#65533;&#65533;:&#65533;&#1556;&#65533;&#65533;&#65533;x b&#65533;L1O&#65533;")&#65533;"P&#65533;.&#65533;&#65533;&#65533;&#65533;z"&#65533;&#65533;&#65533;&#65533;&#65533;$&#65533;&#65533;&Tkz&#65533;&#65533;&#65533;K&#65533;&#65533;'2S&#65533;lR&#65533;NQnQ"&#65533;&#65533;&#65533;&#65533;&#65533;&#65533;~I&#65533;&#65533;&#65533;QIU&#65533;Zc-&#65533;7&#65533;h&#65533;&#65533;e&#65533;P]	&&#65533;E2+&#65533;R&#65533;,&#65533;y&#65533; &#65533;&#65533;&#65533;&#65533;,H&#1601;&#1184;&#65533;k&#65533;;&#65533;4&#65533;&#65533;&#65533;&#65533;&#65533; &f(&#1801;&#65533;&#65533;&#65533;r'"&#65533;@w&#65533;&#65533;&&#65533;$F&#65533;&#65533;&#65533;&#65533;&#65533;&#65533;N1&#65533;&#65533;&#65533;&#65533;^\6&#65533;&#65533;^j&#65533;A&#65533;|&#65533;&#65533;G&#65533;|&#65533;&#1263;&#65533;&#65533;&#65533;J&#65533;&#65533;pF&#65533;g&#65533;P
&#65533;eE&#65533;%&#65533;&,&#65533;M R&#65533;F&#65533;')&#65533;&#65533;&#65533;l&#65533;I%&#65533;&#65533;H-&#65533;D&#256;!&#65533;&#65533;X&#65533;2&#65533;8&#65533;dH&#65533;
"&#137;&#65533;&#65533;m&#65533;Z
&#65533;&#1333;&#65533;dM&#65533;&#65533;&#65533;3S&#65533;&#65533;&#65533;&#65533;sJ@&#65533;n&#65533;P&#65533;eJ&#65533;P&#65533;&#65533;&#65533;+&#65533;&#65533;C
W$&#65533;V&#65533;&#65533;&#65533;xCV&#65533;jh&#65533;:M&#65533;~!*&#65533;&#65533;&#65533;_tS&#328012;hD?&#65533;I&#65533;&#65533;f&#65533;&#65533;&#65533;?<0&#65533;&#65533;&#65533;&#65533;O&#65533;c&#65533;&#65533;&#263; &#65533;&#65533;&#65533;&#65533;C&#65533;&#65533;&#65533;#]&#65533;V&#65533;D&#65533;@&#65533;BA&#65533;&#65533;&#65533;&#65533;&#65533;_q
&#65533;&#65533;'i&#979;q&#65533;&#65533;.&#65533;&#65533;}&#65533;s&#65533;&#65533;N&#65533;>&#65533;&#65533;&#65533;&#65533;&#65533;&#65533;&#65533;&#65533;&#65533;H/b&#65533;&#65533;mn&#65533;4A&#65533;M
&#65533;&#65533;@`&#65533;&#65533;&#65533;Y0&#65533;e&#65533;&#833;&#65533;&&#65533;0&#65533;D&
&#65533;&#65533;&#65533;!Cc&#65533;&#65533;&#65533;&#65533;&#65533;&#65533;-&#65533; y&#65533;12&#65533;&#65533;r-k&#65533;ZE&#65533;&#65533;6dN&#65533;&#65533;&#65533;&#65533;&#65533;&#65533;^T&#65533;&#65533;`&#65533;)&#65533;&#65533;k&#65533;bQy&#65533;3,#&#65533;&#65533;&#65533;t#21&#65533;@&#65533;Q&#65533;G&#65533;&#65533;HT"%&#65533;8%6&#65533;8A&#874;^&#234;&#65533;&#4259;&#65533;	qv&#65533;Y&#29439;X&#65533;?&#65533;&#65533;Z@&#65533;&#65533;&#65533;&#65533;&#65533;!&#65533;&#65533;/?R&#65533;h^ &#65533;&#65533;&#65533;&#1441;&#65533;v&#65533;&#65533;&#65533;L&#65533;&#65533;&#65533;&#65533;&#1079;&#65533;uH&#65533;0u &#65533;&#65533;&#65533;&#65533;Z yI^&#65533;&#65533;*A&#65533;&#65533;1&#65533;h(F&#65533;&&#65533;&#65533;&#841;&#65533;PS&#65533;&#65533;&#65533;&#65533;&#65533;U&#65533;&#65533;&#65533;&#65533;&#65533;k&#65533;Z&#65533;J&#65533;a &#65533;&#65533;&#65533;,?&#65533;	&#65533;&#65533;&#1418;&#65533;&#65533;&#65533;&#932;&#65533;4Q6lXi 5c&#65533;&#65533;&#65533;L&#65533;&#65533;L&#65533;&#65533;F-&#65533;&#65533;&#65533;&#65533;AGN&#65533;<E&#65533;&#65533;&6&#65533;Pke&#65533;N&#65533;&#65533;Y&#65533;&#65533;&#65533;_&#65533;D'z&#65533;&#65533;R&#65533;"&#65533;QBLq	&#65533;`&#65533;(2&#65533;9IKP
N&#65533;&#65533;(&#65533;&&#65533;&#65533;&#65533;@&#1145;A&#65533;d&#65533;*WD&#65533;&#65533;&#65533;D&#65533;B&#65533;R&#65533;"_#A&#65533;&#65533;&#754;&#65533;&#65533;q&#65533;&#65533;KhM&#65533;;&#65533;"&#65533;r4&#1329;Y&#65533;&#65533;&#65533;V&&#65533;&#1287; V(&#65533;9&#65533;.&#65533;"&#65533;r&#65533;&#65533;&#1280;&#65533;&#65533;$E&#65533;#b d&#65533;S&#65533;H-&#65533;&#65533;t4S&#65533;,J&#65533;[&#65533;VV&#65533;}e[L&#65533;W&#65533;&#65533;&#65533;&#65533;?&#65533;&#65533;&#65533;T&#65533;&#65533;&#65533;%l&#65533;v&#65533;R&#65533;X&#65533;1&#65533;J&#65533;
&#65533;K&#65533;&#65533;&#357;&#1132;q&#65533;A&#65533;=&#65533;{&#65533;&#65533;&#65533;&#65533;&#65533;&6r&#65533;&#65533; &#65533;g:&#65533;V&#65533;vB&#65533;&#65533;&#65533;5h&#65533;	T&#65533;&#65533;G&#65533;,DS&#65533;P&#65533;xFM&#65533;Ix&#65533;Z&#65533;&#65533;o&#65533;&#65533;&#65533;&#65533;C]!&#65533;&#65533;&#65533;8&#177;nFcU&#65533;+&#65533;5&#65533;bb0	R&#65533;&#65533;&#65533;dA6&#65533;&#65533;&#65533;&#65533;&#65533;&#65533;GM'&#186;k&#65533;CZJp#&#50725;G&#65533;\&#65533;&#65533;8r &#65533;&#65533;&#65533;&#65533;G];^ &#65533;F&#1434;]&#65533;b&#65533;?&#65533;&#65533;&#65533;&#65533;&#65533;&#65533;W3&#65533;!8&#65533;&#65533;&#65533;x&#1760;5&#65533;&#65533;&#65533;&#65533;%#1vC,F&#65533;&#65533;C&#65533;&#65533;&#65533;mS&#65533;?&#65533;&#65533;&#65533;&#65533;3@&#65533;('I,`	&#65533;R&#65533;E&#65533;7s&#65533;"Z6oy&#65533;T&#65533;&#65533;&#65533;@&#65533;E&#65533;f2y&#65533;c&#65533;&#65533;$vU&#65533;D&#65533;&#65533;&#65533;j&#65533;	<&#65533;p&#65533;&#65533;(&#65533;y&#65533;{*&#65533;&#65533;0&#65533;&#65533;S&#65533;k&#65533;v &#65533;*&#65533;e&#65533;&#65533;Kt&#65533;n&#65533;a&#65533;&#65533;[D&#65533;&#65533;&#65533;&#65533;&#65533;&#65533;&#65533;C	&#1736;&#65533;S&#65533;&#65533;&#65533;@7&#65533;&#65533;B&#65533;&#65533;&#65533;-&#65533;]p&#65533;*8&#65533;&#65533; /5"&#65533; &#65533;&#65533;&#65533;&#65533;&#65533; &#65533;&#65533;iXC&#65533;&#65533;&#65533;&#65533;/&#65533;v&#65533;&#65533;)v&#65533;d@&#65533;;&#65533;Ft]&#65533;&#65533;&#65533;&#65533;&#65533;4&#65533;&#65533;&#522;h&#514;$C&#65533;:&#65533;&#65533;J&#65533;&#65533;8'&#65533;&&#65533;h&#65533; &#65533;&#65533;_&#65533;1&#1425;&#65533;5&#65533;&#65533;&#65533;&#65533;[&#1097;	&#65533;&#65533;&#65533;e&#65533;Y&#65533;&#65533;&#65533;eS&#65533;&#65533;"&#65533;	&#65533;"@&#65533; &#65533;PD0R&#65533;2&#65533;&#65533;D&#65533;C.YV\&#65533;%&#65533;'9&#65533;Ccp&#65533;&#65533;&#65533;&#65533;&#22943;&#169;&#65533;r&#65533;&#65533;&#65533;&#65533;9&#65533;,&#65533;)]&#1653;&#65533;&#65533;&#65533;7(@&#65533;C&#65533;"Qi&#65533;&#65533;n&#65533;D&#1872;&#65533;&#65533;!&#65533;P&#65533;
=&#65533;j&#65533;&#257;y&#65533;&#65533;&&#65533;Q&#65533;RW6&#65533;a&#65533;&#65533;&#65533;&#65533;b:p&#65533;&#65533;"tL(&#65533;&#65533;.&#65533;p&#65533;&#65533;@&#65533;&#65533;&#65533;&#65533;5&#65533;&#1538;&#65533;8&#65533;&#65533;&#65533;&#534;j&#65533;K+&#65533;+;&#65533;X&#65533;l&#65533;&#65533;[(&#65533;&#65533;i$&#65533;&#65533;&#65533;[&#65533;+|=7&#1105;&#65533;&#1232;&#65533;<&#65533;%&#65533;1C%&#65533;&#65533;&#65533;&#65533;&#65533;&#65533;N&#65533;&#65533;fKA%&#65533;&#65533;&#65533;X&#65533;&#65533;(&#65533;&#65533;&#65533;w#&#65533;`0bz=&#65533;(&#65533;&#65533;h&#65533;&#65533;	Y&#65533;&#65533;Q&#65533;&#65533;h&#65533;&#65533;&#65533;&#65533;&#65533;&#65533;p*!r2>&#1498;&#1466;&#65533;s2!)*&#65533;&#1082;&#1450;&#65533;&#65533;*&#65533;&#65533;&#65533;99&#65533;&#65533;&#65533;8&#65533;&#65533;>G	&#65533;"&#65533;&#65533;&#65533;&#65533;&#65533;&#65533;&#65533;H6&#65533;.&#65533;&#65533;A,&#65533;&#65533;I&#65533;&#65533;&#65533;9&#65533;@&#65533;&#65533;&#65533;"&#1648;&#65533;&#65533;h.&#65533;&#65533;R&#65533;B&#65533;
 S&#65533;U&#65533;&#65533;&#65533;&#65533;4&#65533;&#65533;&#65533;&#65533;9&#65533;1&#65533;#>&#65533;d&#65533;@&#65533; &#65533;&#65533;&#65533;@&#321;&#65533;E&#65533;wi$wGR&#65533;&#65533;&#65533;&#65533;&#65533;&#65533;&#65533;&#65533;@&#65533;P<&#65533;[&#65533;L%1&#65533;N(&#65533;&#65533;&#65533;&#643;6q&#65533;!{&#22025;&#65533;&#65533;&#65533;a&#1467;&#65533;&#65533;iB&#65533;&#65533;&#65533;@$&#65533;&#792;8&#65533;&#65533;h&#65533;3&#65533;7	&#65533;p&#65533;&#65533;-;&#65533;&#65533;)&#65533;)PxA&#65533;!&#65533;%h&#65533;&#65533;9&#65533;Y&#65533;&#65533;&#65533;&#65533;&#65533;	&#65533;&#65533;&#65533;y&#65533;&#65533;&#65533;&#65533;Gp&#65533;&#65533;&#65533;8&#65533;.D.&#65533;. &#65533;&#65533;"S&#65533;&#65533;&#65533;&#65533;V&#65533;&#65533;&#65533;&#65533;P)&#65533;&#65533;&#65533;Q&#65533;MhB}&#1238;1,&#65533;x&#65533;&#65533;&#1065;&#65533;&#65533;p&#65533;&#65533;(&#65533;&#65533;8&#65533;H`&#65533;Z4;^4$&#65533;*&#65533;o&#65533;&#65533;&#65533;&#65533;&#1026;&#65533;&#65533;&#65533;&#65533;;&#65533;E0&#65533;&#65533;V&#65533;5&#65533;&#65533;;5a#&#65533;&#65533;:&#65533;q&#65533;&#65533;9&#65533;&#65533;:&#65533;&#65533;&#65533;_(%&#65533;&#283248;<&#805;&#65533;&#65533;&#65533;P&#65533;&#65533;&#923;_R&#65533;%)J&#65533;%&#65533;&#65533;R&#65533;"&#65533;&#65533;"\&#65533;&#65533;&#65533;&#65533;SH+&#65533;&#65533;ei&#65533;1Y&#65533;&#1987;&#65533;n&#65533;9&#65533; &#65533;
&#65533;!q)@#&#65533;&#65533;&#65533;&#658897;&#65533;&#65533;&#65533;'&#1627;G&#65533;&#65533;GI&#65533;7&#1748;<&#65533;&&#272;&#65533;&#65533;&#65533;&#513;&#65533;&#65533;
&#65533;&#65533;&#65533;Nq&#65533;&#65533;(&#898;&#65533;9&#65533;(:q&#65533;
o,&#65533;*&#65533;o&#65533;&#65533;&#65533;&#65533;)&#65533;&#65533;:&#65533;0&#65533;&#1667;&#65533;&#65533;&#65533;rA&#65533;&#65533;&#65533;&#65533;I&#65533;&#65533;&#1880;&#65533;&#65533;&#65533;&#1537;Z&#65533;&#65533;u&#65533;&#65533;z&#65533;&#65533;&#65533;K#+&#65533;&#65533;|&#65533;&#65533;&#65533;&#65533;&#65533;d&#65533;&#65533;x6h&#65533;d&#65533;&#65533;V&#65533;F&#65533;&#65533;&#65533;h'&#65533;&#65533;&#65533;&#65533;&#65533;!&#65533;&#65533;&#391;H&#65533;&#65533;&#65533;&#65533;w{7z&#65533;7&#65533;I&#65533;&#65533;&#65533;&#65533;zl6&#65533;&#65533;(&#65533;&#65533;)&#65533;7&#65533;y*&#65533;&#65533;z&#65533;-&#882;&#65533;Tx&#65533;U&#65533;2&#65533;:&#65533;Q&#65533;&#65533;-&#65533;S&#65533;D9&#65533;l&#65533;IDA&#65533;H&#65533;&#65533;%x&#65533;%&#65533;&#65533; D&#65533;&#65533;&#65533;&#1728;&#65533;W)&#65533;i&#65533;&#65533;&#65533;&#65533;_&#65533;?&#65533;&#65533;wD&#65533;&#65533;@CP&#65533;&#65533;&#65533;&#65533;&#65533;&#65533;T&#65533;h&#65533;&#649;(&#65533;l*C&#65533;&#356;&#65533;O&#517;&#65533;&#65533;&#65533;&#65533;&#65533;&#65533;Z&#65533;5&#65533;f&#65533;$&#65533;,&#65533;&#65533;&#65533;4&#65533;&#65533;,&#65533;&#65533;&#65533;&#65533;*&#65533;l&#759;2&#65533;U2%&#65533;&#65533;&#65533;&#65533;&#683;&#65533;J&#65533;"a&#65533;b&#65533;&#65533;&#65533;&#65533;X`"&#65533;&#65533;&#65533;	F&#65533;	&#1692;f&#65533;&#65533;&#65533;&#65533;Q&#65533;]]&#65533;&#65533;&#65533;&#65533;&#65533;&#65533;&#65533;&#65533;Q&#65533;&#65533;&#65533;&#65533;&#65533;&#65533;#&#65533;&#65533;=&#65533;'&#65533;	&#65533;&#65533;B&#65533;&#65533;&#1650;7&#841;&#65533;&#65533;&#65533;@&#792;\hC&#65533;2&#65533;*&#65533;&#65533;&#65533;;&#65533;&#65533;&#65533;8>tMQ&#65533;&#65533;G`&#65533;pWA&#65533;&#65533;%&#65533;&#65533;x&#65533;&#1197;&#65533;:)&#65533;&#65533;b)K&#65533;&#65533;@&#65533;&#65533;sI&#65533;$@x&#65533;A&#65533;]h <&#65533;&#65533;&#65533;ay&#65533;[&#65533;U&#65533;&&#65533;&#65533;&#65533;&#65533;&#65533;&#65533;-&#65533;&#65533;&#65533;&#65533;U&#65533;Eam&#65533;&#65533; &#65533;&#65533;0&#65533;&#65533; &#65533;&#65533;&#65533;&#380;&#65533;;&#65533;&#65533;&#65533;	&#65533;&#65533;&#65533;&#65533;B&#65533;&#1014;&#65533;2&#65533;&#65533;&#65533;&#65533;&#65533;&#65533;c_X&#65533;&#65533;1&#65533;&#65533;&#65533;K]$&#65533;Vh&#65533;&#65533;A&#65533;Nd &#65533;&#65533;UtS&#65533;O&#65533;7&#65533;,&#1881;&#33282;x&#65533;7S&#65533;+&#65533;&&#65533;&#65533;&#65533;&#65533;&#65533;&#65533;H[&#65533;&#65533;9y&#65533;o&#65533;Q&#65533;&#65533;&#65533;&#65533;hk&#1228;&#1306;&#65533;9&#65533;&#65533;&#65533;&#2552;a&#65533;&#65533;&#65533;>&#65533;&#65533;&#1670;J&#65533;&#65533;&#65533;%8&#65533;&#65533;e&#65533;&#65533;=&#65533;U&#65533;&#65533;&#65533;M\(Q&#65533;&#65533;&#65533;&#65533;&#65533;E&#65533;FL&#65533;&#65533;#&#1538;#&#65533;4&#65533;&#65533;7&#65533;`&#65533;&#65533;&#65533;&#65533;nT&#65533;&#65533;&#65533;&#65533;&#65533;&#65533;@&#65533;&#1038;Q&#65533;&#1561;&#65533;&#65533;&#65533;&#1680;+&#65533;N&#65533;\&#65533;=&#65533;h$Gr&#65533;;KL&#65533;&#65533;F&#65533;Y<&#65533;,&#65533;E;%&#65533;6&#65533;0J%&#65533;&#65533;&#65533;6&#65533;&#65533;&#65533;&#1542;&#65533;&#65533;&#65533;<&#65533;J&#65533;&#65533;&#65533;&#65533;l&#65533;&#65533;&#65533;J&#65533;Z&#65533;(&#65533;	m!,&#65533;&#65533;&#65533;&#65533;&#65533;&#65533;P&&#65533;hy&#65533;0&#65533;H&#1456;]W[@\6
&#65533;>A&#65533;A&#65533;&#65533;&#65533;Qk&#65533;&#65533;&#65533;&#65533;&#65533;&#531;&#65533;&#65533;&#225;&#65533;+&#65533;p&#65533;&#65533;M:&#65533;.h&#65533;&#65533;&#65533;`D$&#65533;&#65533;&#65533;&#1876;&#65533;%&#65533;&#1472;&#65533;P&#65533;&#65533;&#65533;}&#65533;C&#65533;R@&#516;&#65533;&#65533;&#65533;X&#65533;Q&#65533;Y&#65533;&#46606;` &#65533;&#65533;&#65533;&#65533;i&#65533;&#516;Ux&#1858;h&#1244;PS@4&#65533;&#65533;&#65533;C"rA&#65533;[&#65533;@&#65533;&#65533;@&#65533;]&#65533;&#65533;&#65533;l&#65533;`&#65533;y&#1626;+&#65533;&#65533;Y&#65533;&#1555;w&#65533;&#1281;&#65533;&#65533;&#65533;}&#65533;1^&#65533;&#65533;qh&#65533;md&#65533;q&#65533;&#65533;&#65533;&#65533;&#65533;&#65533;&#65533;Yg#&#65533;&#360;&#65533;&#65533;&#65533;	&#65533;&#65533;U&#65533;t&#65533;z[&#818; &#65533;_&#65533;&#65533;h&&#65533;@&#65533;&#65533;	V&#65533;@&#65533;&#65533;&#65533;&#65533;&#65533;&#65533;C	&#65533;J&#65533;5&#65533;&#65533;-&#65533;Jh&#65533;&#65533;&#65533;(&#65533;"&#65533;#!&#65533;&#65533;&#65533;9<&#65533;!&#65533;&#65533;Np&#65533;&#65533;1D&#65533;6&#65533;&#65533;&&#65533;&#65533;<&#65533;&#65533;&#65533;e&#65533;Y&#65533;&#2012;.&#65533;8&#65533;3N*&#65533;W&#65533;&#65533;T&#65533;h&#65533;#&#65533;S.&#65533;&#65533;P&#1545;&#65533;&#65533;&#65533;	&#65533;&#65533;fC3&#65533;&#65533;&#1229;\&#279;&#65533;J&#65533;&#65533;&#65533;&#770;X&#1001;[4&#65533;&#65533;&#65533;&#65533;9&#65533;&#65533;&#65533;&#65533;&#65533;&#1297;&#65533;&#65533;";i0HT<lP&#65533;&#65533;&#65533;<i*&#65533;&#65533;P&#65533;&#65533;0&#65533;&#1068;&#65533;I&#65533;&#65533;&#65533;d&#799;R&#65533;?FU&#65533;PZi+&#65533;e r&#65533;4!, &#65533;&#65533;4&#1756;&#65533;&#65533;&#65533;&#65533;@&#65533;&#65533;E&#65533;@&#65533;&#1994;p&#65533;&#65533;X[&#65533;&#65533;u8&#65533;&#65533;&#65533;&#65533;aFB.&#65533;HP:&#65533;H&#65533;u#W&#65533;&#65533;[&#65533;&#65533;&#65533;$qb&#65533;C&#65533;[&#65533;k&#65533;;&#65533;Th([&#65533;&#65533;M&#65533;E"\6D&#65533;DH&#65533;&#65533;H.&#65533;&#65533;&#65533;bTa&#65533;&#65533;x&#65533;&#65533;Q&#65533;Sh&#65533;&#65533;&#65533;T&#65533;&#65533;&#65533;&#65533;9SK&#65533;&#65533;&#65533;&#65533;\{]&#65533;G&#874;d&#65533;&#1888;|&#65533;d&#65533;&#65533;P,&#65533;;&#65533;r&#997;&#65533;y&#65533;&#65533;l&#65533;X.(O&#65533;2&#65533;z&#65533;^$&#65533;&#65533;u&#1661;&#65533;&#65533;d&#65533;&#65533;x&#65533;OU&#65533;^&#65533;&#65533;%&#65533;+&#65533;&#65533;+&#65533;=&#65533;&#65533;K&#65533;&#65533;&#65533;JHQ&#65533;4&#65533;S&#65533;p=J&#65533;d&#65533;YL'&#65533;/&#1385;G&#65533;&`&#65533;8&#65533;k&#65533;&#65533;v&#65533;&#1665;&#65533;n&#65533;8&#65533;Hi&#65533;h
]x&#65533;z&#65533;&#65533;&#65533;&#65533;&#65533;7&#65533;&#65533;&#65533;&#65533;{&#1825;P1&#65533;&#65533;hC&#65533;&#33212;09&#65533;&#65533;&#65533;&#65533;&#65533;
[x&#65533;&#65533;x&#65533;w&#65533;j@&#65533;i6&#65533;e&#65533;&#389;&#65533;&#829;ba&#65533;-&#65533;\&#65533;Gt&#65533;&#65533;Uf&#65533; &#65533;&#65533;h.^&#65533;&Af&#65533;!&#65533;&#65533;@5z5&#65533;&#65533;FH&#65533;&#65533;Ku&#65533;PMK&#65533;&#65533;Z).&#65533;oq&#65533;&#65533;&#65533;&#65533;&#65533;&&#65533;&#65533;|nOD&#65533;&#65533;F&#65533;&#65533;0^&#65533;A&#65533;&#65533;&#65533;&#65533;m&#65533;&#65533;&#65533;&#65533;G&#65533;&#65533;eH&#65533;-&#65533;&#65533;|&#65533;'&#65533;S&#65533;m&#65533;&#54323;&#595;H(&#65533;%An'T&#65533;&#65533;&#65533;&#65533;`x8=&#65533;:&#65533;x&#769;&#34562;P&#65533;/&#65533;&#65533;t&#65533;&#65533;-&#65533;&#65533;d9&#65533;j&#65533;&#65533;ph&#65533;&#65533;&#65533;:&#65533;&#65533;&#65533;+Y &#65533;X&#65533;&#65533;@M&#65533;&#65533;&#65533;&#65533;&#65533;&#65533;&#65533;P&#65533;&#65533;&#65533;R&#65533;Rx&#65533;T(&#65533;&#65533;(&#65533;wh(&#65533;<&#65533;\&#65533;e&#65533;E&#65533;>Vn&#925;R&#65533;&#65533;&#65533;p&#65533;&#965;&#65533;&#65533;q&#65533;&#65533;!&#65533;
l&#65533;p&#65533;l&#65533;L!&#65533;?:	\B&#65533;$&#65533;&#65533;&#65533;&#65533;&#65533;P&#1821;&#65533;&#65533;&#335;&#65533;&#571;&#65533;&#65533;&#65533;bVY&#65533;&#65533;&#65533;vA&#65533;&#65533;&#65533;}r&#65533;&#65533;&#32864;&#65533;R&#65533;&#65533;*g&#65533;&#65533;3&#65533;^&#65533;&#65533;&#65533;`+c&#65533;&#65533;&#376;T\:&#65533;8&#65533;%a_&#65533;#lr&#65533;p&#65533;&#65533;&#65533;f@=&#65533;(&#65533;&#65533;&#65533;&#65533;v&#65533;vh&#65533;v&#65533;&#65533;&#65533;&#65533;&#65533;&#65533;N&#65533;&#65533;&#65533;V&#65533;&#65533;	&#65533;wf(&#65533;T8&#65533;&#65533;L&#65533;&#65533;&#652;_&#632;o&#65533;&#536;&#65533;Z&#65533;&#65533;&#65533;h&#65533;&#65533;tP(&#65533;&#65533;&#65533;&#65533;r&#1984;&#65533;&#65533; &#65533;Q		W&#65533;	&#65533;.&#65533;pkQI&#65533;Y8:"lu&#65533;Jf&#577;@&#65533;&#65533;y&#65533;O&#65533;E&#65533;"&#65533;&#65533;&#65533;u&#65533;&#65533;X&#65533;&#65533;H&#65533;\&#65533;w&#65533;S)&#65533;&#65533;^&#65533;&#65533;&#65533;&#65533;^H9N&#1569;&#65533;e&#65533;-6&#65533;&#65533;\+&#65533;0&#65533;&#65533;&#65533;z&#65533;8&#65533;&#65533;&#65533;&#65533;>&#65533;)&#65533;(uK&#65533;&#65533;sp&#65533;&#65533;V&#65533;&#65533;&#65533;c&#65533;&#65533;&#65533;&#747;&#65533;0&#65533;&#65533;&#65533;&#65533;j&#65533;:&#65533;&#1465;&#65533;	&#65533;&#65533;&#65533;&#65533;0is&#65533;Z&#65533;&#65533;&#65533;&z&#65533;&#65533;^&#65533;[&#65533;+0&#65533;/gf&#65533;Q&#65533;&#65533;&#65533;W&#65533;&#65533; z&#65533;&#65533;7&#65533;&#65533;&#65533;&#65533;HS^VN&#65533;}yZx&#65533;&#65533;6w\;&#65533;tTu&#65533;C(g&#65533;&#65533;&#65533;cm&#65533;&#65533;`&#65533;&#65533;X&#65533;&#65533;	?&#65533;T&#65533;&#65533;&#65533;&#65533;I&#65533;Z&#65533;&#65533;#&jO&#65533;&#65533;0&#65533;&#65533;f&#65533;:q&#65533;&#65533;@&#65533;&#65533;&#65533;o&#65533;?[&#65533;"L&#65533;&#65533;t&#65533;PhA&#65533;&#65533;&#65533;{&#65533;&#65533;&#65533;`%&#65533;F&#65533;&#65533;&#65533;&#65533;88&#65533;B3
&#65533;H&#65533;>J &#65533; &#65533;'o&#65533;D&#65533;&#65533;&#65533;&#65533;F&#65533;p4(&#65533;K	5&#65533;&#65533;&#26616;&#65533;	/&#65533;&#65533;&#65533;-N&#65533;8	 &#65533;ts&#65533;B&&#65533;&#65533;19&#65533;&#65533;kB$\"&#65533;&#65533;&#65533;&#65533;&#65533;&#65533;&#65533;&#65533;TR&#65533;h&#65533;&#65533;&#65533;St6R&#65533;&#65533;&#65533;&#65533;&#65533;G&#65533;&#65533;&#219;\F&#65533;:&#65533;&#65533;/&#65533;&#65533;&#65533;&#65533;&#65533;&#65533;&#65533;&#65533;l&#65533;&#65533;C&#65533;VB&#65533;I&#65533;:&#65533;&#65533;&#65533;S&#65533;
c&#65533;&#65533;&#65533;k%.&#65533;v&#65533;&#65533;&#189;&#65533;&#65533;;X+P Q&#65533;&#65533;&#65533;&#65533;w&#65533;&#65533;?S&#65533;.&#65533;BU&#65533;&#65533;?T&#65533;&#65533;!,Q&#65533;&#65533;W&#65533;pM&#65533;&#65533;=&#65533;)&#65533;&#65533;&#65533;>@x&#65533;&#65533;&#65533;GI{&#65533;&#65533;f}&#65533;&#65533;&#65533;&#65533;&#65533;[<&#65533;YX&#65533;&#65533;/&#65533;&&#65533;&#65533;.&#65533;&#65533;&#65533;HB&#65533;&#65533;NK&#65533;&#65533;SD&#65533;&#65533;&#65533;`B&&#65533;tBwX&#65533;AB&#65533;&#65533;#F3	iVI
a&#65533;&#65533;M&#65533;$&#65533;5&#65533; N&#65533;$	BCmSH&#65533;7&#65533;tB&#65533;,&#65533;&#65533;%F&#65533;&#65533;S&#65533;&#65533;vR6l&#65533;&#65533;?J&&#65533;&#65533;I&#65533;&#65533;?gU&#65533;&#65533; &#65533;&#65533;P s&#65533;&#65533;&#65533;A&#65533;tI&#65533;M&#65533;q&#65533;P&#65533;&#65533;&#65533;B&#65533;!D&#65533;U&#65533;&#65533;&#65533;?&#65533;gN&#65533;s&#65533; TN2&#65533;&#65533;J*&#65533;&#65533;w&#65533;+&#65533;0&#65533;&#65533;&#583;S&#65533;N&#65533;c&#65533;&#65533;&#65533;&#65533;b&#65533;5&#65533;b&#65533;A&#65533;$WK)&#65533;&#65533;j&#65533;&#65533;<&#65533;&#65533;u&#65533;hGJ
&#65533;&#65533;z&#65533;&#65533;&#65533;&#65533;&#65533;&#65533;&#65533;&#65533;&#65533;!y&#65533;R|&#65533;&#65533;&#65533;,&#65533;^*&#65533;B&#65533;w&#65533;g!	i&#65533;&#65533;+*&#65533;Sa.&#65533;&#65533;Ba'&#65533;0&#65533;&#65533;&#65533;&#65533;Av&#1812;&#65533;wH&#65533;@&#65533;&#65533;&#839;% 4&#65533;A&#65533;|&#65533;PH
&#65533;&#65533;&#1033;.F&#65533;&#65533; &#65533;&#1288;&&#65533; 
8BI&#65533;O&#65533;@&#65533;&#65533;)&#65533;&#65533;L.&#65533;bDTs>&#65533; %&#65533;:&#65533;&#65533;IJ&#65533;1,@&#65533;&#65533;8&#65533;Tr&#65533;?&#65533;&#65533;&#65533;&#65533;A&#65533;&#65533;&#65533;,&#65533;4&#65533;&#65533;i&#65533;&#65533;&#65533;&#65533;H 9&#65533;&#65533;&#65533;&#65533;`&#65533;&#65533;L&#65533;+N-&#65533;4%&#65533;;&#65533;&#65533;#&#65533;&#65533;\&#65533;&#65533;&#65533;|&#65533;$&#65533;*&#65533;pf&#65533;&#65533;]&#65533;&#65533;B&#65533;&#65533;&#65533;V&#65533;"J&#65533;&#65533;&#946;m&#65533;B&#65533;&#65533;&#65533;%&#65533;d&#65533;&#65533;q&#457;R&#65533;&#65533;%&#65533;&#65533;O	&#741;b%&#65533;&#65533;B&#65533;&#65533;6&#65533;&#65533;)&#65533;&#65533;$&#65533;&#1194;&#65533;&#65533;&#65533;&#65533;:&#65533;f&#65533;7J&#65533;&#65533;2J}N-3bD&#65533;ToB&#65533;&#65533;r&#65533;R&#65533;P&#65533;i&#1940;B&#65533;&#65533;&#65533;ehF!y&#65533;&#65533;v&#1031;&#390;P&#65533;M&#65533;&#1188;bL&#65533;&#65533;&#65533;&#65533;p&#65533;A&#65533;,&#65533;SB&#65533;XIp&#65533;&#1074;!&#65533;,R
-~&#65533;S&#1165;&#65533;aS}&#65533;&#65533;B&#65533;-&#65533;&d&#65533;&#65533;8U&#65533;&#65533;&#65533;&#65533;A&#65533;,t@5&#65533;&#65533;,Z&#65533;2&#65533; &#65533;J&#65533;,.&#65533;'&#65533;&#65533;R&#65533;&#65533;&#65533;&#1728;&#65533;6w&#65533;&#65533;?&#65533;&#65533;&#65533; F&#65533;	&#1214;&#65533;&#65533;&#65533;ijOK&#65533;&#65533;&#65533;H[c&#65533;?|&#65533;5&#65533;p&#65533;&#65533;AR(&#65533;&#65533;&#65533;&#65533;&#65533;8)&#65533;&#65533;T&#65533;&#65533;0E(.
&&#941;&#65533;&#65533;*&#65533;&#65533;&#65533;Zp&#65533;:&#65533;@&#65533;ARq&#65533;&#65533;&#65533;T)hOx&#65533;&#65533;&#65533;&#65533;&#41430;;H&#65533;&#65533;&#65533;+&#65533;&#65533;&#65533;m&#65533;9c`&#65533;&#65533;c&#65533;&#65533;&#65533;p&#65533;A&#1446;M&#65533;&#65533;&#65533;W&#65533;r&#65533;QX&#65533;m&#65533;:H&"
!&#65533;w&#65533;&#65533;&#65533;&#24592;U&#65533;x&#65533;&#65533;F&#65533;(&#65533;	 D$&#65533;&#65533;	f2&#65533;&#65533;&#65533;^&#65533;&#65533;	&#65533;&#65533;&#65533;&#65533;\b&#65533;&#65533;&#65533;-p&#65533;UX`&#65533;&#65533;&#65533;&#65533;&#65533;&#65533;xp~V9&#65533;"oB&#65533;x&#65533;&#65533;&#65533;@&#65533;)^&#65533;&#65533;	L&#65533;-	&#65533;DX&#1417;&#65533;%&#65533;1{&#65533;#f&#65533;D&#65533;&#65533;#Q6&#65533;&#65533;&#65533;l&#65533;L&#65533;@&#65533;p&#65533;J&#65533;46&#65533;`n&#65533;	a&#65533;&#65533;7&#65533;&#65533;&#65533;7&#65533;D*|x&#65533;D&#65533;&#65533;B"&#65533;&#65533;&#803;u&#65533;p
.j&#65533;)R+!KPBRq>&#65533;(&#65533;&#65533;(*.qk\C&#65533;1J&#65533;&#65533;&#65533;(&#65533;&#65533;&#65533;&#65533;&#65533;&#65533;R&#65533;x&#65533;&#65533;&#65533;&#65533;`E&#65533;\&#65533;)@&#65533;&#65533;)J&#1448;&#65533;&#65533;g&#65533;&#65533;%v~8"^4#
@Ie8tZ&#65533;&#65533;&#65533;&#65533;&#65533;	&#65533; h&#65533;&#65533;&#65533;q&#65533;&#65533;&#65533;&#65533;P4&#65533;1&#65533;@c&#65533;&#65533;Ix&#65533;
&#65533;Peln&#65533;&#65533;AJi&#65533;&#65533;T&#65533;&#65533;C$Ui&#65533;&#65533;&B!;9I!*!&#65533;&#65533;&#65533;&#65533;p&#65533;?&#698;%l`&#65533;Yl(&#65533;0&#65533;4#&#65533;	y&#65533;?&#65533;G&#65533;&#65533;&#65533;&#65533;&#65533;IH&#65533;@&#65533;K5[&#65533;&#65533;juq&#65533;&#65533;>SH\13&#65533;&#65533; [&#65533;&#65533;&#65533;&#65533;&#65533;&#65533;&#65533;M"BPQ&#65533;&#65533; n&#65533;&#65533;:&#65533;fR{&#65533;&#65533;:&#65533;&#65533;I(qC8"D1&#65533;&#65533;Z&#65533;&#65533;&#65533;&#65533;&#65533;&#65533;kir&#65533;)&#65533;0&#65533;&#65533;&#65533;:/2&#65533;&#1092;}th&#65533;&#65533;O&#65533;&#663;&#65533;&#65533;L'&#65533;|&#65533;yR*Nlq&#65533;&#65533;&#65533;xf&#65533;:>&#65533;>-)z&#65533;&#65533;1&#65533;n&#65533;&#65533;)&#65533;N&#65533;&#65533;!`&#65533;&#1651;&#65533;<e&#65533;c5X&#65533;RQ&#65533;&#65533;K&#65533;&#65533;&#65533;R&#65533;&#65533;&#65533;
&#65533;S&#65533;'&#65533;	&#65533;&#214;u&#329;_&#65533;zW&#65533;&#65533;&#65533;&&#65533;&#65533;(daB&#65533;&#65533;s1&#65533;(&#65533;&#65533;P&#65533;&#65533;&#65533;&#65533;E*&#65533;&#65533;&#65533;B&#65533;B!)kNH@&#65533;#HT#z&#65533;&#65533; (D	9>&#65533;&#1025;&#65533;&#65533;&#65533;&#65533;&#65533;P-&#173;&#65533;*df:&#65533;3p&#65533;&#65533;[ED&#65533;A&#65533;&#65533;?w&#65533;&#65533;&#65533;&#65533;'!&#65533;+&#65533;F&#65533;&#65533;!&#65533;&#65533;B&#65533;&#65533;&#65533;&#65533;H;Hi&#65533;&#65533;S&#65533;d&#65533; &#65533;@&#65533;E	&#65533;&#65533;&#65533; &#65533;eu&#65533;&#65533;&#65533;&#1337;&#65533;&#65533;&#65533;28j
&#65533;&#65533;&#65533;8&D&#65533;&#65533;xql4&#65533;&#65533;"J]Z&#65533;&#65533;b&#65533;&#65533;n{&#65533;h&#65533;&#65533;&#65533;V&#65533;	@&#65533;&#65533; &#65533;&#65533;&#65533;1&#65533;&#65533;&#65533;v&#65533;R&#65533;&#65533;?&#65533;B&#65533;&#65533;`R!&#65533;&#65533;&#65533;2&#1388;b&#744;&#65533;&&#65533;,&#65533;`XM!&#65533;[&#65533;z&#65533;&#65533;$nK&#65533;&#65533;B&#1216;l`	&#65533;Yre&#65533;&#65533;&#65533;
\&#65533; &#65533;&#65533;	&#65533;&#65533;Fp&#65533;&#65533;&#65533;6&#65533;@Z&#65533;X&#65533;q&#65533;D&#65533;&#65533;&#65533;&#65533;&#65533;AP&#65533;$4n&#1063;Q&#65533;&#65533;&#65533;&#65533;&#65533;q&#65533;&#65533;!&#65533;h&#65533;K;_&#65533;&#65533;&#65533;&#65533;:&#65533;&#65533;T&#65533;&#65533;&#65533;X@&#65533;=&#554;g&#65533;g&#65533;	&#65533;&#65533;&#65533;&#65533;^&#65533;&#65533; &#65533;&#65533;&#65533;x&#65533;h<&#65533;&#65533;&#65533;)&#65533;q&#65533;&#65533;&#65533;&#65353;&#65533;OB&#65533;&#65533;A1&#65533;&#65533;$&#65533;$@&#65533;!&#65533;d&#65533;,u&#65533;Ar&#65533;&#65533;I&#65533;z&#65533;V1*J&#65533;	ep&#65533;L
&#65533;@*ekT&#65533;&#65533;:&#65533;Z>&#65533;O&#65533;I&#681;E0&#65533;&#65533;E&#65533;&#65533;&#65533;=&#65533;&#65533;v&#65533;n
+Z&#65533;
<&#65533;&#65533;.8&#65533;W&#65533;&#65533;$&#65533;._ &#65533;O&#65533;!&#65533;&#771;$&#65533;&#65533;[`&#65533;`&#65533;7V&#65533;&#65533;&#65533;&#65533;+#&#65533;&#65533; 1&#65533;&#65533;&#65533;&#65533;&#65533;5&#65533;&]&#65533;l&#65533;<&#65533;;{%&#65533;y&#65533;[&#65533;|&#65533;_}&#65533;q2&#65533;,&#65533;d&#65533;*k&#65533;
IN&#65533;&#65533;&#65533;&#65533;&#65533;1G&#65533;&#65533;&#65533;&#65533;&#65533;4BlxY&#65533;A&#65533;&#65533;W-&#65533;0&#65533;`E&#65533;&#65533;T&#65533;x&#65533;@H&#65533;&#65533;*&#65533;#H&#65533;&#65533;L9&#65533;&#65533;I&#65533;B	Z(DA&#65533;)&#65533;>&#65533;C/&#65533;&#65533;PBt&#65533;0&#65533;7&#16689;&#65533;&#65533;&#65533;!&#65533;&#65533;*&#65533;&#65533;0&#65533;&#65533;&#65533;&#65533;CDl&#65533;+P&#65533;
&#65533;B'&#65533;B&#65533;~9&#65533;H &#65533;N%D)P&#65533;\&#65533;}&#685;&#65533;Z&#65533;rTQ&#65533;@G&#65533;&#65533;M&#65533;&#65533;&#65533;r<&#65533;)&#65533;&#65533;&#65533;G&#65533;Dx&#65533;&#65533;&#65533;&#65533;&#65533;!w&#65533;@y&#65533;
@C)&#65533;&#65533;&#65533;&#65533;@&#65533;@&#65533;8&#65533;%&#65533;&#65533;&#65533;U&#65533;&#65533;&#65533;I&#65533;W@
a&#1941;&#65533;&#65533;-"&#65533;c&#65533;B4Ah\V$)&#65533;	<&#65533;&#65533;&#65533;"(B&#65533;#&#65533; &#65533;6d&#65533;^&#65533;&#65533;&#625;&#65533;&#65533;pD!&#65533;&#1521;&#65533;&#65533;h&#65533;&#65533;&#1100;#`N$&#65533;&#65533;&#65533;&#65533;(&#65533;R(Dl&#65533;9%&#65533;A&#65533;&#65533;	&#65533;&#65533;=YB&#65533;V&#65533;l&#65533;MV&#65533;8&#65533;&#65533;&#65533;E&#65533;<RSB&#65533;A&#65533;T&#65533;ZTA&#65533;&#65533;8&#65533;&#65533;&#65533;!&#65533;&#65533;x&#65533;m5
 \&#65533;&#65533;&#65533;&#65533;oT&#65533;%ID&#65533;<?&#65533;D.&#1546;&#213;B7(&#65533;&#65533;]&#65533;A&#65533;&#65533;&#65533;&#65533;$&#65533;f<&#65533;&#65533;&#65533;&#65533;&#65533;&#65533;&#65533;w&#65533;&#65533;&#65533;x&#65533;Q&#65533;J`&#65533;O&#65533;&#65533;&#1280;2&#65533;!h&#65533;&#65533;&#65533;S!D&#65533;%HH*&#65533;&#65533;C&#65533;C8&#65533;&#65533;V8E&#65533;&#65533;&#292;}B&#65533;&#65533;A\A4^N&#65533;&#65533;Q&#65533;&#65533;B8e&#65533;&#65533;&#65533;(&#65533;&#65533;&#65533;&#65533;?&#65533;&#65533;?&#65533;EBd&#65533;!|&*&#65533;&#65533;&#65533;[D&#65533;&#65533;	&#65533;&#65533;(&#65533;&#65533;%&#160;&#65533;&#65533;&#65533;&#65533;&#65533;&#65533;&#65533;&#65533;?&#65533;E&#65533; &#65533;&#65533;&#65533;&#65533;&#65533;&#65533; &#65533;?x&#65533;?&#65533;&#65533;7X&#65533;^&#65533;?&#65533;NB&#65533;B<&#65533;XE=&#65533;&#65533;&#65533;TM+&#65533;&#65533;(&#65533;&#65533;&#65533;GQ&#65533;&#65533;#hF!D+T&#65533;h&#65533;&#65533;[&#65533;c+&#65533;B&#65533;%&#65533;?&#65533;#&#65533;&#65533;&#65533;*&#65533;&#65533;&#65533;&#65533;&#65533;9&#65533;[&#65533;\a0&#65533;&#65533;tB%&#65533;&#65533;&#65533;&#65533;&#65533;D&#65533;&#65533;&#65533;&#65533;B7&#65533;&#65533;!&#65533;&#65533;&#65533;/&#65533;&#65533;&#65533;a&#65533;&#65533;&#65533;%&#65533;&#65533;&#65533;H&#65533;x&#65533;#&#65533;G2&#65533;G&#65533;B&#65533;&#65533;&#65533;&#65533;&#65533;&#65533;&#65533;@&#65533;PBh&#65533;?&#65533;6&#65533;&#65533;)&#65533;N&#65533;D.&#65533;B&#65533;9D&#65533;&#65533;j0&#65533;^&#65533;D#&#65533;&#65533;A&#65533;&#65533;-bN,%&#848;FB&#65533;@T&#65533;\&#65533;&#65533;$&#65533;&#65533;A&#65533;&#65533;&#65533;9(&#65533;"&#65533;g%Lc&#65533;&#65533;LBa0&#65533;&#65533;&#65533;!&#65533;/&#65533;MX&#65533;+&D&#65533;&#65533;a&#65533;&#65533;^&#65533;&#65533;&#65533;[&#65533;&#65533;&#65533;&#65533;8&#65533;PWz&#65533;i&#65533;x&#65533;Spm6&#65533;!(!l#&#65533;&#65533;54&#232;4&#65533;6L%&#65533;(&#65533; B&#65533;&#65533;&#65533;&#65533;A&#65533;]!y&#65533;
!&#65533;&#65533;U&#65533;)&#65533;&#65533;&#65533;&#65533;0&#65533;8&#65533;e&#65533;`&#65533;&#65533;&#65533;B&#65533;&#65533;yI|&#65533;&#65533;x@&#65533;n&#65533;%&#65533;&#65533;&&#65533;E\B&#65533;A&#65533;e&#1632;&#65533;^	<B"&#65533;u0w&#65533;GN&#65533;&#646; d(&#65533;&#65533;&#65533;&#65533;&#65533;&#65533;%LB&#65533;8&#65533;&#65533;&#65533;&#65533;%X&#65533;&#65533;K&#65533;&#65533;&#65533;K&#65533;&#65533;&#65533;&#65533;&#221;@U&#65533;&#65533;9&#65533;H&#65533;%&#65533;~D&#65533;(N&#65533;$A`&#65533;j&#65533;&#65533;A&#65533;&#65533;>(&#65533;@&#65533;&#65533;C'&#65533;&#259;N&#65533;?x0H&#65533;"&#65533;&#65533;]&#477;S&#65533;&#65533;%&#65533;&#65533;	&#65533;&#65533;&#65533;&#65533;&#65533;&#65533;&#65533;&#65533;&#65533;"&#65533;&#65533;&#65533;B&#65533;D&#65533;X&#65533;R&#65533;`lY&#65533;&#65533;r Y&#65533;&#65533;&#65533;BE&#65533;@&#65533;,&#65533;M&#65533;t&#65533;A&#65533;"&#65533;&#65533;D-&#65533;&#1094;d&#65533;&#65533;&#65533;&#65533;Al&#65533;&#65533;'&#65533;5&#65533;?@&#65533;&#65533;&#65533;@&#65533;&#65533;n&#65533;&#65533;*&#65533;O&#258;*TC&#65533;6&#65533;&#1412;&#65533;&#65533;&#65533;C F&#65533;,&#65533;&#65533;	]&#65533;w
Q&#65533;&#304;\n]h&#65533;-h&&#65533;&#65533;%u>&#65533;t&#65533;/P'&#65533;h&#65533;r\&#65533;&#65533;(*&#13063;v&#65533;&#65533;X&#65533;Nq&#563;&#65533;T.&#65533;&#65533;&#677;&#65533;&#65533;H &#65533;&#65533;-&#65533;dz&#65533;Ah&#65533;&#65533;&#65533;$&#65533;&#65533;&#65533;&#65533;&#65533;&#65533;&#65533;&#65533;)&#65533;&#65533;M&#65533;(-:&#327;&&#65533;6&#65533;O&#65533;++&#65533;&#65533;j&#65533;&#65533;&#65533;RoY#&#65533;Q&#65533;e&#65533;&#1313;B&#65533;&#65533;^>&#65533;	&#65533;&#65533;&#65533;&#65533;&#65533;`.&#65533;h&#65533;&#65533;&#65533;)DX&#65533;D	&#65533;_&#65533;&#65533;"&#65533;&#65533;,,&#65533;}&#168;|"&#65533;&#65533;AcNp&#65533;/i&#1181;&#65533;B&#65533;&#65533;&#65533;9q&#65533;@R!&#65533;$&#65533;&#65533;Md>*&#65533;&#581;&#65533;&#65533;5&#65533;&#577;&#65533;@0]&#4367;&#65533;g&#65533;k&#65533;6&#1924;&#65533; &#65533;&#65533;&#65533;D0&#65533;&#1116;^&#65533;l &#65533;	&#65533;&#65533;5&#65533;&#65533;&#65533;&#65533;t&#1943;T0q@&#65533;&#65533;&#65533;%&#65533;uu&#65533;x&#1589;&#65533;&#65533;&#65533;d&2&#65533;N&#65533;&#65533;@l@&#65533;p@hAZ"&#65533;&#65533;|&#65533;&#65533;&#65533;&#65533;4&&#65533;S}&#65533;&#65533;;&#65533;jzK&#65533;#&#65533;*&#65533;&#65533;N&#65533;g~*&#65533;U&#65533;&#65533;4&#65533;(&#65533;&#65533;A&#65533;p&#65533;\R:&#65533;&#65533;&#65533;D&#65533;)+&#65533;\e&#65533;V&#1536;&#65533;&#842;&#65533;&#65533;&#164;}&#65533;&#65533;0&#65533;&#65533;D&#65533;&#65533;&#65533;&#65533;&#65533;&#65533;P&#65533;B!<q(Ll&#65533;&#65533;p&#65533;c&#65533;&#65533;	0&#65533;&#65533;&#65533;-&#65533;&&#65533;&#65533;&#65533;&#170;&#65533;&#65533;&#65533;<n&#65533;i&#65533;`&#65533;?&#65533;&#65533;@&#65533;qBl&#65533;I(&#65533;&#65533;&#65533;)&#65533;Q&#65533;&#65533;.&#167;&#65533;`&#65533;&#65533;&#65533;&#65533;&#65533;DO&#65533;e&#65533;2&#65533;&#65533;&a&#65533;q&#65533;&#65533;&#65533;?&#65533;# iB2&#65533;&#65533;&#65533;Q]>&#1094;^&#65533;B,&#65533;:&#65533;%N @&#65533;&#65533;)&#65533;&#65533;&#65533;&#65533; &#65533;4&#65533;&#65533;XC(XC	&#65533;Jr&#65533;&#65533;&#65533;&#65533;M&#65533;&#65533;S"&#65533;+(&#44297;$&#65533;&#65533;Bx&#65533;
B&#65533;&#65533;oJ&#65533;N1&#65533;?\L,&#65533;&#65533;J&#65533;AP&#65533;(&#65533;&#652;&#65533;&#65533;e <pB&#65533;E&#65533;&#65533;&#65533;&&#315;&#65533;&#65533;&#65533;&#65533;i&#65533;&#65533;*&#65533;e&#65533;	&#28747;\&#65533;
&#65533;&#65533;?L'&#65533;M&#65533;&#65533;?&#65533;&#65533;&#65533;&#65533;d#&#65533;p&#65533;TB\&#65533;/&#65533;&#65533;AZE!D&#65533;)&#65533;&#65533;>&#65533;8B[*J&#65533;&#65533;&#65533;&#65533;6r&#65533;>&#65533;&#65533;!C&#65533;&#65533;B&#65533;S&#65533;-N&#65533;&#65533;&#65533;w&#65533;&#65533;&#65533;2&#318;"&#65533;e&#65533;F&#65533;"&#65533;&#65533;.&#65533;&#65533;&#65533;&#65533;)&#65533;&#65533;*&#65533;E&#1328;&#65533;, h&#65533;?T&#65533;ne&#65533;-&#65533;A&#65533;&#65533;x&#65533;&#65533;&#65533;"&#65533;F&#65533;&#65533;&#65533;xo&#65533;&#65533;! E&#65533;#&#65533;&#922;&#65533;gpr&#65533;	&#65533;@S&#65533;&#65533;B<5&#65533;&#65533;&#65533;&#65533;&#65533;&#65533;Qt!&#65533;&#65533;&#65533;&/&#65533;&#65533;&#65533;&#65533;3&#65533;}5&#65533;&#65533;&#65533;&#65533;+&#65533;&#65533;JU&#65533;&#65533;&#65533;&#65533;v&#65533;&#65533;Lr&#65533;&#65533;&#65533;&#65533;&#65533;T&#65533;&#65533;&#65533;5d!&#65533;h&#65533;| &#65533;5[&#65533;$&#65533;&#65533;P;h$e&#65533;&#65533;i&#65533;'4R&#65533;	X&#65533;&#1910;&#65533;s%D&#65533;&#65533;D&#65533;\&#65533;&#65533;pB&#65533;&#65533;Q*&#65533;W+D&#65533;m&#65533;&#65533;?&#65533;&#405;&#65533;% &#65533;0&#65533;G&#65533;WA&#65533;&#65533;p&#65533;&#65533;&#65533;OM&#1740;&#65533;LE7qC')&#65533;&#65533;&#65533;t#F#5j%D&#65533;&#65533;&#65533;A&#65533;&#65533;&#65533;&#65533;[&#65533;h&#65533;0&#65533;&#65533;K&#65533;>NB&#65533;&#65533;/B&#65533;4B&#65533;hn&#65533;A&#65533;X&#65533;<&#65533;&#65533;!h&#65533;!TC&#65533;j&#65533;&#65533;I&#65533;&#65533;"',UW&#868;&#1181;&#65533;_&#65533;&#65533;&#65533;&#65533;&#65533;&#65533;!x&#65533;\B,=&#65533;x&#65533;o&#65533;!&#65533;&#65533;&#65533;H'IY$&#65533;&#65533;r6&#65533;&#65533;&#65533;`3j&#65533; $&#65533;&#65533;&#65533;&#65533;X&#65533;,,&#65533;&#65533;&#65533;&#65533;&#65533;&#65533;&#65533;PA(&#65533;*,@n&#65533;:&#65533;&#65533;IH&#65533;~F(m&#65533;&#65533;)&#65533;,&#65533;&#65533;&#65533;3&#65533;\&#65533;&#515;\&#65533;&#65533;&#65533;j&#65533;&#65533;&#65533;&#65533;&#65533;3B&#65533;R&#65533;p&#65533;&#65533;&#65533;?&#65533;A:&#65533;s&#65533;&#65533;&#65533;&#65533;&#65533;v&#65533;!&#65533;,L&#65533;(&#65533;&#65533;$8&#1707;&#65533;&#65533;\&#65533;@`B&#65533;&#65533;&#65533;+&#65533;(&#1058048;C/&#65533;5&#65533;i&#65533;&#65533;&#65533;&#65533;!&#65533;&#65533;&#65533;&#65533;$&#65533;O&#65533;	%&#1573;&#65533;^2B&#65533;&#65533;&#65533;&#65533;]P-&#65533;E &#65533;&#65533;M8B&#65533;*$cWBL&#65533;&#65533;9~BD!&#1155;h:B&#65533;&#65533;B H&#65533;K&#65533;D"&#65533;)&#289;)C*&#65533;D&#65533;D&#65533;B)\jv&#65533;&#964;&#65533;&#65533;`&#65533;1&#65533;&#65533;*&#65533;G&#65533;&#65533;&#65533;7&#65533;&#65533;s&#65533;
&#65533;&#65533;^Xh &#65533;&#695;&#65533;T`Hjv&#65533;&#65533;NB0&#65533;;1&#65533;B&#65533;&#65533;&#65533;&#65533;&#65533;&#65533;&#65533;&#65533;&#65533;0h&#65533;6&#1538;(B&#65533;?&#65533;&#65533;H&#65533;A&#65533;&#65533;&#65533;r&#758;&#65533;v&#65533;j&#65533;&#65533;&#65533;p &#65533;w4AB&#65533;w4&#65533;&#65533;k&#65533;C&#65533;:&#65533;&#65533;&#65533;&#65533;&#65533;?D<&#65533;$&#65533;&#65533;VX7c&#65533;&#65533;?h&#65533;4&#65533;"D&#65533;&#65533;
&#65533;&#65533;'&#65533;`&#65533;U&#1319;X&#65533;;5&#65533;&#65533;&#160;&#65533;|&#65533;&#2018;BhE&#1129;&#65533;&#65533;(&#65533;&#65533;&#65533;qt&#65533;&#65533;s&#65533;J*&#65533;y /&#65533;I&#65533;&#65533;&#65533;&#65533;NJ&#65533;MB&#65533;&#65533;:&#65533;&#65533;&#65533;I,&#65533;1Ac&#65533;sN@&#65533; &#65533;&#65533;\&#65533;D&#65533;&#65533; &#65533;&#65533;*&#65533;&#65533;&#65533;	&#65533;&#65533;QBJ.`">&#1602;&#65533;&#65533;&#65533;I%&#65533;5&#65533;c(&#65533;C&#65533;&#65533;A&#65533;shr&#65533;+&#65533;^&#65533;&#65533;&#65533;rX&#65533;&#65533;Qz&#65533;&#633;&#65533;dy3&#65533;&#65533;&#65533;&#65533;&#65533;&#65533;w&#65533;&#1581;{k&#41855;&#65533;04&#65533;JQ&#65533;[&#65533;
tb*P&#65533;#&#65533;9,,NH&#65533;&#1551;&#65533;&#17817;&#65533;&#65533;&#65533;R&#65533;L&#65533;&#65533;&#65533;w&#12568;&#65533;&#65533;&#65533;gyB<BBT&#65533;5&#65533;&#65533;&#65533;&#65533;&#65533;&#65533;&#65533;+&#65533;+&#65533;{}s&#65533;&#65533;&#65533;&#65533;wBt=C1p'&#65533;&#65533;&#65533;h)&#65533;&#65533;#&#65533;/&#65533;&#65533;&#65533;&#65533;D&#512;+d$@&#65533;&#65533;&#65533;&#38850;e&#65533;R&#65533;J&#65533;o&#65533;&#65533;N&#65533;&#65533;&#65533;&#65533;4
&#65533;#E&#65533;	t$&#65533;_&#65533;h".&#65533;XMF&#65533;&#65533;<&#65533;&#65533;&#65533;K&#65533;$\&#65533;&#65533;&#65533;#4/9&#65533;&#65533;Q&#65533;&#65533;j&#65533;\&#65533;&#65533;iK %R&#65533;&#65533;&#65533;&#645;K&#65533;&#65533;&#65533;&#65533;&#65533;\&#65533;S&#65533;
&#65533;&#65533;W%L&#65533;	-&#65533;&#1632;Q&#65533;&#1006;/Z3&#65533;&#65533;&#65533;?^&#65533;D&#65533;&#65533;&#65533;&#65533;Y&#65533;&#65533;Jq&#65533;&#65533;&#65533;U
JS&#65533;
@&#65533;&#65533;,&#65533;r	&#65533;4)2&#65533;d&#65533;P&#65533;&#65533;L*&#402;e&#65533;&#65533;!&#65533;_&#65533;&#65533;&#65533;qP&#65533;&#65533;
&#65533;&#65533;&#65533;(&#65533;&#65533;&#65533;Bl&#65533;&#65533;&#65533;f|IR&#65533;&#65533;<I&#65533;&#65533;&#423;@W)`&#201;&#65533;M&#65533;&#65533;&#65533;&#65533;h&#65533;m&#65533;Y1&#65533;j&#1188;&#65533;&#65533;T&#847;&#65533;H&#65533;'	49s&#65533;&#65533;&#65533;_&#65533;#e}W=&#65533;&#65533;&#65533;K)5U"&#65533;(&#65533;/&#65533;pD Yv&#65533;^@)&#65533;b&#65533;&#65533;&#358;&#65533;r&#65533;&#65533;@&#65533;&#65533;&#65533;6&#65533;&#65533;&#65533;&#65533;&#65533;&#65533;T&#65533;&#65533;&#65533;W&#65533;&#65533;l&#65533;68I&#65533;b&#65533;&#65533;&#65533;<&#65533;&#65533;7;b&#65533;&#65533;&#65533;&#65533;&#65533;&#65533;&#65533;Z&#65533;j(&#65533;q1H&#65533;&#65533;&#65533;'&#65533;&#65533;&#65533;@&#65533;%]&#65533;&#65533;&#65533;&#65533;&#65533;	&#65533;&#65533;0j&#65533;&#65533;Q&IH &#65533;&#65533;h&#215;&#65533;&#65533;&#65533;&#1584;1K1&#65533;0*&#65533;J&#65533;&#65533;&#65533;
&#65533;@&#65533;x	&#340;&#65533;:&#65533;G&#65533;&#65533;(&#65533;Jy&#65533;)&#65533;m&#65533;&#65533;&#65533;&#65533;&#65533;2{t&#65533;&#65533;&&#65533;4&#65533;&#65533;\&#65533;R\&#65533;&#65533;&#65533;&#65533;D&#200;4&#1332;Q&#405;&#65533;l&#643;&#65533;&#65533;&#65533;&#65533;&#65533;j6@&#65533;$ftQ&#65533;UDX&#65533;7_-X&#65533;%aw&#65533;&#1317;e&#65533;s&#65533;d&#65533;M&#65533;&#65533;&#1865; &#65533;0&#65533;&#65533;U|&#65533;	&#65533;&#65533;(&#65533;&#65533;0b&#65533;&#65533;0D ?&#65533;&#65533;&#65533;&#65533;G&#396;&#65533;&#65533;j&#65533;O&#65533;G&#65533;&#65533;&#65533;Y6&#65533;gBv
&#65533;{&#65533;&#65533;J&#65533;Y&#65533;&#65533;&#65533;D&#65533;H^&#65533;&#65533;%MhA&#65533;G&#65533;i&#65533;&#14512;F&#65533;R&#65533;&#65533;&#65533;P&#65533;t&#65533;&#65533;&#65533;1":\&#65533;1(\&#65533;&#65533;&#65533;&#65533;`>&#65533;&#548;&#65533;&#65533;&#65533;&]&#65533;&#65533;y&#65533;&#65533;&#65533;&#65533;&#65533;|K&#65533;X&#65533;\ a&#65533;!&#65533;&#65533;&#65533;&#65533;&#65533;2$J&#65533;^&#65533;J&#65533;gCRp&#65533;&#65533;j&#65533;p&#65533;&#65533;&#65533;&#65533;
&#65533;&#65533;&#1594;&#65533;&#65533;&#65533;N&#65533;&#65533;b&#640;&#65533;c&#1538;&#65533;<&#65533;k.^&#65533;Q
P&#65533;P!&#65533;;W5&#65533;&#65533;&#65533;0&#65533;4&#65533;W#&#65533;&#65533;2&#65533;&#65533;&#65533;$&#65533;&#65533;&#65533;H&#65533;&#457;a&#65533;&#65533;G&#65533;&#65533;&#65533;)36&#65533;%&#65533;9&#65533;&#65533;&#65533;&#65533;&#349;2&#65533;L&#65533;Ld$_2&#65533;'b&#65533;&#65533;&#65533;&#65533;&#65533;H&#65533;&#65533;&#65533;&#65533;Z&#65533;ZJ&#65533;[&&#65533;&#65533;^J|F,&#65533;&#65533;hk&#65533;&#65533;\&#65533;&#65533;&#65533;u\&#65533;T9&#65533;&#65533;&#65533;&#65533;aFh&#65533;JAPB&#65533;&#65533;&#65533;&#65533;w&#65533;B&#65533;VP&#65533;&#65533;&#65533;E&#65533;&#65533;&#65533;FO&#65533;8Q

&#65533;&#65533;&#65533; &#65533;KT$&#65533;#&#65533;@<&#65533;&#65533;^&#65533;&#65533;n&#65533;&#65533;PF~&#65533;&#65533;I&#65533;&&#65533;&#65533;&#65533;&#65533;3U#;&#65533;&#65533;'T&#65533;yb&#65533;O &#17565;&#65533;&#65533;&#65533;.&#65533;F36d#W&#65533;*&#65533;&#65533;
xD6&#65533;"GH&#65533;/.&#65533;&#65533;&#65533;a&#65533;}jP&#65533;&#65533;$7S&#65533;B.&#65533;&#65533;&#65533;(x!&#65533;?&#65533;Pze@FI&#65533;1&#65533;&#65533;&#65533;m<&#65533;&#65533;&#65533;ad3&#65533;8AD"&#65533;&#65533;P&#65533;CD8T&#65533;&#65533;@:@&#261;+&#65533;&#65533;&#65533;`,/AYn&#65533;&#65533;&#65533;&#65533;0&#65533;K&#65533;G&#65533;&#65533;%&#65533;&#65533;G&#65533;<&#65533;!1|&#65533;:&#65533;`&#65533;&#65533;&#1322;K&#65533;&#65533;Z&#65533;&#65533;&#502;&#65533;&#65533;&#65533;U&#65533;&#65533;&#65533;P&#65533;&#65533;&#65533;&#65533;&#65533;z!&#65533;&#65533;&#49297;f`&#65533;O&#65533;%x&#264;&#65533;&#65533;&#65533;c&#65533;&#65533;M(&#1342;&#65533;`&#65533;(&#65533;&#65533;0r0&#65533;O88&#65533;K:&#65533;&#65533;	&#65533;}&#65533;&#65533;&#65533;t&#65533;&#65533;8&#65533;E&#65533;E&#1064;&#65533;s	$&#65533;&#65533;&#65533;#]&#65533;&#65533;n<M I&#65533;&#65533;Nj&#65533;&#65533;&#65533;/&#65533;&#65533;@ji&#65533;&#65533;	&#65533;'&#65533;p&#65533;?JP&#65533;&#65533;pa:/A(&#65533;8)He&#65533;X&#65533;&#65533;Q&#65533;8&#65533;&#65533;&#65533;&#65533;10&#65533;&#65533;C&#65533;!&#1120;&#65533;B&#65533;E&#65533;l0&#65533;&#65533;&#65533;&#65533;&#360;F&#65533;!B&#65533;L&#65533;*f&#65533;Qxr&#65533;&#65533;i&#65533;x9<&#65533;&#65533;T&#65533;&#65533;@6&#65533;H	K&#65533;#&#65533;&#65533;RUj&#65533;F&#65533;&#65533;%&#65533;&#65533;&#65533;&&#65533;;&#65533;6(&#65533;W3&#65533;%B
&#65533;%&#65533;&#65533;n\r&#65533;&#65533;&#65533;&#65533;^&#65533;0&#65533;	&#65533;&#65533;&#65533;&#65533;&#65533;&#65533;&#65533;&#65533;&#65533;^&#65533;&#65533;&#65533;D&#65533;&#65533;&#65533;K	&#65533;B&#65533;CAQ&#65533;Y=]&#10626;)&#65533;`&#65533;E%0*&#382;&#65533;&#1524;&#65533;(V&#65533;&#65533;&#65533;&#65533;/9[&#65533;&#65533;i&#65533;&#65533;q#&#65533;@0&#65533;R,bC&#65533;&#65533;&#65533;-m&#65533;tt&#65533;&#65533;&#65533;&#281;&#65533;2&#65533;&#44418;&#65533;&#65533;&#65533;@rZ&#65533;&#65533;&#298;&#65533;&#65533;&#65533;'!&#65533; )&#65533;%&#65533;x&#65533;)v&#65533;M&#65533;"&#65533;+Y&#65533;&#65533;&#65533;&#65533;,&#65533;(&#65533;&#65533;@%
5&#65533;c&#65533;r&#65533;&#65533;?
&#65533;}&#65533;D&#65533;&#65533;&#65533;a&#65533;K&#65533;&#65533;&#65533;&#65533;&#65533;	U&#65533;&#65533;<&#65533;  *'e4&#65533;t&#65533;l&#65533;&#485;6&#65533;l`==&#65533;&G"s&#65533;GJ"[&#65533;&#65533;%&#65533;&#65533;.7&#65533;a&#65533;&#65533;&#65533;ku&#65533;&#65533;&#65533;?&#65533;e&#65533;&#65533;&#270;&#65533;
J&#65533;&#65533;&#65533;&#65533;&#65533;&#65533;&#2701;&#65533;&#65533;&#65533;&#65533;&#65533;&#65533;&#65533;%&#65533;y&#65533;&#65533;d&#65533;+&#65533;&#65533;&#645;b&#65533;&#65533;&#65533;OQ&#65533;.&#65533;!&#65533;f&#65533;&#65533;8b&#65533;&#65533;K&#65533;&&#65533;%6&#65533;s,8@!0#&#65533;/md&#65533;&#65533;&#594;&#65533;#&#65533;&#65533;(e/^&#1057;ZD&#65533;Y&#65533;&#65533;OI&#626;&#65533;&#65533;&#65533;I_Y&#65533;&#65533;&#65533;&#65533;&#65533;(F&#65533;&#65533;-E&#65533;&#65533;&#65533;&#65533;&#65533;
v&#65533;&#65533;&#65533;&#65533;@&#65533;K\&#65533;&#65533;G&#65533;g<&#65533;#.&#65533;&#65533;&#65533;&#65533;&#65533;qb&#65533;%M&#65533;&#65533;&#65533;&#65533;H&#65533;&#65533;Eq&#65533;Xw&#65533;CL,&#65533;5D&#65533;&#1059;4@&#65533;.&#65533;!&#65533;t&#65533;/&#65533;&#65533;&#65533;&#65533;&#65533;f&#65533;U&#65533;&#65533;&#65533;&#65533;D&#65533;
S^c&#65533;"U)6&#898;&#65533;&#65533;&#65533;?6&#65533;&#65533;&#1104;&#65533;	Njj`&#65533;&#65533;m&#65533;+&#65533;	We&#65533;&#65533;I&#65533;.&#65533;<9&#65533;H&#1082;p%	IAn&#65533;:A&#65533;o&#65533;&#65533;&#65533;&#65533;&#65533;F&#65533;WB&#65533;b&#65533;U&#65533;KN&#65533;&#65533;&#65533;
&#65533;&#65533;~&#65533;&#65533;/7&#65533;[*Q Yv_b&#65533;y&#65533;&#65533;=&#65533;`&#65533;&#65533;?&#65533;P&#65533;&#65533;
&#65533;av&#65533;&#65533;&#65533;&#65533;/"&#65533;&#65533;<&#65533;&#65533;!C+&#65533;&#65533;&#1545;&#1021;&#65533;d6&#65533;F&#65533;q&#597;P&#65533;I_:&#65533;m"1b0L88&#1140;8wR4&#65533;&#65533;l&#65533;&#65533;G&#65533;J&#1596;d';
&#65533;&#65533;@&#65533;,b&#559;Ah&#65533;&#65533;?d&#65533;P&#65533;&#65533;j8@1`&#65533;&#65533;tp&#65533;~&#2041;`&#65533;.&#65533;&#65533;&#65533;l&#65533;&#65533;!N&#65533;&#65533;+&#65533;9&#65533;&#556;&#65533;&#65533;&#65533; &#65533;2&#65533;p &#65533;&#65533;|F4u<&#65533;R&#65533;&#65533;&#65533;&#65533;h#&#65533;)&#65533;@&#65533;&#65533;a&#65533;&#65533;(&#65533;&#65533;`&#65533; b&#65533;&#65533;D&#65533;&Cq&#65533;E&#65533;[Oo'?&#65533;&#65533;&#65533;q&#65533;"a7&#65533;%m&#65533;/&#65533;K&#65533;&#65533;&#65533;&#65533;i!&#65533;&#65533;&#65533;&#65533;&#65533;&#65533;&#65533;w&#65533;&#65533;&#65533;Q&#65533;&#65533;&#65533;&#65533;&#501;&#65533;D&#65533;Av&#65533;P&#65533;&#65533;N&#65533;13&#65533;&#65533;@&#65533;C&#65533;&#65533;&#65533;&#65533;|I&#65533;G&#65533;#&#65533;&#65533;&#65533;&#65533;&#65533;&#65533;]"&#65533;&#65533;&#65533;&#65533;zn':&#65533;&#65533;&#65533;&#65533;j%'&#65533;+&#65533;&#65533;&#65533;&#65533;AZ&#10222;&#65533;&#65533;&#65533;&#65533;%&#388;&#65533;&#65533;&#65533;j&#65533;&#65533;Pn~
$&#65533;x!&#65533;&#65533;!N&#65533;&#65533;&#65533;k&#65533;&#65533; &#65533;m&#65533;&#65533;	l&#65533;fa&#65533;&#65533;T&#65533;C&#65533;&#65533;oJ&#65533;Pd&#65533;&#65533;ZE&#65533;&#65533;&#65533;&#65533;Q&#65533;h&#65533;&#65533;e&#65533;&#1935;&#65533;`&#65533;$&#65533;&#65533;&#65533;&#65533;&#65533;,,	8H/5@RM/f&#212;&#65533;&#65533;&#65533;&#65533;d&#65533;0#dIx@&#65533;2&#65533;&#65533;&#65533;&#65533;xb&#65533;^&#65533;Y\&#65533;T&#65533;(&#65533;'N&#65533;^&#65533;&#65533;&#65533;&#65533;^&#65533;D&#65533;&#65533;%r&#414;D&#65533;>60&#65533;(&#65533;~&#65533;&#65533;&#65533;%&#65533;&#65533;%&#65533;&#65533;&#1039;@>.j&#65533;&|h&#65533;%&#768;ox&#65533;yd&&#65533;n&#65533;&#65533;&#65533;&#65533;&#1562;&#65533;&#65533;&#65533;&#65533;&#65533;\&#65533;&#65533;&#65533;&#65533;`\&#65533;
&#65533;&#65533;&#65533;Lh&#65533;n'&#65533;&&#65533;C&#65533;E&#65533;&#65533;j"&#65533;
#&#65533;B,&#65533;B<x"&#65533;&#65533;&#65533;&#65533;!&#65533;'N&#65533;&#65533;&#65533;A&#65533;&#65533;VP&#65533;Q&#65533;>&#65533;&#16804;p&#65533;R&#65533;&#1966;&#65533;a&#65533;&#65533;&#139;&#65533;&#65533;)b&#65533;&#65533;*"/&#65533;&#65533;jfA	&#65533;&#65533;&#65533;&#65533;h	\ E>%&#65533;&#65533; %A&#65533;&#65533;&#65533;P&#65533;
.&#65533;
&#65533;oU>&#65533;#&#65533;&#65533;(&#65533;vbHj&#65533;h&#65533;#8&#65533;`"b$_&#65533;&#65533;Eh&#65533;&#65533;Pv&#65533;&&#65533;&#65533;&H&#65533;X&#65533;&#65533;j?&#65533;IjK'sfl&#772;&#65533;r&#65533;&#65533;D&#1921;&#65533;&#65533;%&#65533;&#65533;$&#65533;&#65533;&#65533;d&#65533;&#65533;r&#65533;&#65533;&#65533;&#65533;&#65533;0&#65533;B\"f&#65533;'&#65533;&#65533;&#65533;L&#65533;&#65533;&#65533;%>&#65533;&D&#65533;d!&#65533;&#65533;&#65533;#&#65533;*a1&#65533;&#65533;&#65533;&#65533;&#65533;%f&#65533;@&#65533;&#65533;&#65533;8&#65533;&#65533;&#65533;@&#65533;@&#65533;%x&#65533;%&#65533;&#65533;&&#65533;0]&#65533;.&#65533;&#1640;&#65533;K&#65533;&#65533;&#65533;&#65533;.&#65533;q&#65533;xM-h&#65533;&#1314;&#65533;&#65533;&#65533;&#65533;&#65533;a&#1580;b&#65533;&#65533;&#65533;&#65533;K &#65533;&#65533;O&#65533;&#65533;"O 6&#65533;(&#488;&#65533;&#936;&#65533;'&#65533;4C 2#E&#65533;&#65533;S&#1960;3&#65533;h&#65533;(!&#65533;a&#65533;&#65533;&#65533;`&#65533;&#65533;P9&#65533;(	&#65533;a&#65533;(&#65533;&#65533;&#65533;%&#65533;&#65533;%&#65533;@&#65533;&#65533;&#65533;&#65533;k&#65533;&#65533;b&#65533;&#65533;%
&#65533;
&#65533;9&#65533;A&#65533;xb&#780;&#65533;&#65533;
&#65533;&#65533;.&#65533;Bn&#65533;&#65533;&#65533;&#65533;&#65533;0"HZG&#65533;&#65533;%&#65533;(N]&#65533;&#65533;&4&#65533;&#65533;&#65533;&#65533;&#65533;,&#65533;&#65533;&#65533;$&#65533;0&#65533;8Q8&#65533;,I&#65533;C ,r&#65533;H&#65533;&#65533;&#65533;&#65533;&#65533;@d&#65533;&#65533;8&#65533;&#65533;&#65533;,&#65533;F[&#65533;y&#65533;GJ&#65533;6&#65533;%&&#65533;A>4&#65533;&#65533; fbh&#65533;/D7&#65533;&#65533;&#65533;&#65533;&#65533;&#65533;\&#65533;&&#65533;&#65533;"w&#65533;&#65533;l!>Q&#65533;4*9&#65533;&#65533;|&#65533;&#65533;q&#65533;&#65533;&#65533;&#65533;
@!&#1153;d&#65533;tD&#65533;&#65533;T&#687;&#65533;D<&#65533;j&#65533;<(A&#65533;F&#65533;6&#65533;&#65533;&#65533;&&#65533;q&#65533;N &#65533;&#178;$2
'L&#65533;&#65533;&#65533;&#65533;P3&#65533;9&#65533;&#65533; &#65533;&#65533;'
&#65533;?&#65533;&#65533;a
H(4!&#65533;=bO&#65533;L&#65533;%&#65533;I/w&#65533;&#65533;&#65533;&#65533;&#65533;&#65533;E&#65533;!D&#65533;?&#65533;h&#65533;!V&#65533;&#65533;&#65533;&#65533;&#65533;&#65533;&#65533;&#65533;&#65533;%x#dt'j(&#1624;ybV&#65533;Q?n&q1~m"&#65533;&#65533;!V]B&#65533;&#65533;&#65533;%&#65533;&#65533;90&#65533;&#65533;&#65533;;&#65533;'6p&#65533;&#65533;|&#65533;XP&#65533;&#65533;&#65533;>o^&#65533;&#65533;P&#65533;&#65533;&#65533;&#65533;&#65533;Z&#65533;DG&#65533;D&#65533;
L&#65533;G&^&#65533;z &#65533;16v&#65533;&#65533;&#65533;#~&#238;&#65533;q')(h&#65533;&#65533;&#65533;{&#65533;
&#65533;2#&#65533;h&#65533;@&#65533;A&#65533;rM&#65533;&#65533; &#65533;b!`i&#65533;&#65533;`&#1494;tN&#65533;&#65533;vAn&#65533;&#65533;f&#65533;dk&#65533;&#1584;&#65533;&#65533;&#65533;O&#65533;&#65533;A&#1702;mM&#65533;H&#65533;4&#65533;Q&#65533;&#65533;&#65533;4&#65533;&#65533;&#65533;~J!%&#65533;,&#65533;O&#65533;&#65533;&#65533;&#65533;,&#65533; 	&#65533;&#65533;M&#65533;,7(Uai`R5&#65533;f(z&#65533;X&#65533;&#65533;&&#65533;&#65533;&#65533;&#65533;>+&#65533;G&#65533;&#65533;8&#65533;&#65533;6d&#65533;t&#65533;(sco&#65533;#Q&#65533;&#65533;%&#65533;&#65533;&#65533;&#65533;}&#65533;&#65533;%&#65533;2&#65533;&#65533;&#65533;u&#65533;#&#1065;&#65533;%`mbo&#65533;&#65533;&#65533;SsC(&#65533;	&#65533;,&#65533;&#65533;*&#65533;]1bD&#2034;GZ&#65533;r&#224;
Z&#65533;%&#65533;&#65533;1&#65533;&#65533;`S&#65533;l&#65533;&#65533;#U"&#1438;>&#65533;G_&#65533;&#65533;&#65533;&/x&#65533;&#482;&#65533;&#65533;82c*H&#65533;&#65533;&#65533;a&#65533;x&#65533;&#65533;\b&#65533;&#65533;v&#65533;;&#65533;&#65533;&#65533;	&#65533;aN`&#65533;`	.&#65533;&#65533;&#65533;hL&#65533;eo,+^&#703;pw6&#65533;&#65533;Q&#65533;oN&#65533;b&#65533;&#65533;&#65533;h&#65533;&#65533;h	$ $!,&#65533;T &#65533;&#65533;&#65533;&#65533;7/L&#65533;&#65533; h&#65533;d&#65533;vH&#65533;4&#65533;&#65533;&#65533;&#65533;#&#65533;&#1262;&#65533;$&#1272;&#65533;=2M&#65533;&#1408;&#65533;d&#65533;i/&#65533;e&#65533;^&#65533;9&#65533;3<1b&#1916;6&#65533;ej&#65533;	#H&#65533;!&#65533;&#65533;&#65533;r&#65533;%\a&#65533;^6Lr*(hDMOA&#65533;'&#65533;v&#65533;D0&#65533;&#65533;&8&#65533;&#65533;&#65533;2F 7&#65533;9ZEE&#65533;&#65533;&#65533;&#65533; &a&#65533;&#65533;&#65533;&#65533;0bO&#181;C<&#65533;C&#65533;\]&#65533;r&#65533;5^[a&#65533;2&#65533;&#65533;&#65533;&#65533;&#65533;#&#65533;qE4&#65533;&&#65533;&#65533;S &#65533;=}&#65533;HZg&#65533;_&#65533;B&#65533;&#65533;&#65533;&#65533;HA&#65533;A&#65533;0&#65533;&#65533; -z&#65533;b&#65533;&#65533;&#65533;&#65533;@&#65533;&#65533;1y)&#65533;&#65533;&#65533;&#65533;y&#65533;&#65533;:k&#65533;&#65533;k&#65533;&#65533;&&#51974;&#65533;c&#65533;ts&#65533;j&#65533;U*E&#65533;
wJ&#65533;0"
&#65533;a a~&#65533;&#65533;3&#65533;&#65533;S9&#65533;6&#65533;&#65533;r&#65533;Vvd:w"jXR&#65533;*&#65533;&#65533;=&#65533;&&#65533;&#65533;2a&#65533;R&#65533;&&#65533;%W2&#65533;A&#65533;p7D&#65533;&#65533;w&#65533;&#65533;&#65533;!I&#65533;&#65533;Hv&#65533;f$]&#65533;1&#65533;1&#65533;%HznT&#65533;&#65533;&#65533;&#65533;	$m'&#65533;M&#65533;&#65533;&#65533;&#65533;`&#65533;&#65533;l"iZ&#65533;&#65533;A&#1492;&#65533;&#65533;&#65533;/:&#65533;&#65533;&#65533;&#65533;&#65533;&#65533;a&#65533;2]{1f&#750;&#65533;]&#65533;&#65533;&#65533;#&#65533;&#65533;$&#65533;"(&#1539;m+H=1b,`&#65533;H&#65533;&#65533;Xl'&#65533;	&#65533;(!&#65533;&#65533;&#65533;a&#65533;Q &#65533;&#65533;&#167;i&#65533;J|&#65533;&#65533;&#65533;@Jw&#65533;x&#65533;(d&#65533;&#65533;d`	@&#65533;\&#65533;^&#65533;HY]&#916;&#65533;&#65533;&#65533;&#42061;&#806;\&#65533;R&#469;&#65533;Ef&#65533;}&#65533;A$&#5507;&#65533;&#65533;h1"	&#65533;vPQ"&#65533;3	0&#65533;9oR6%2H 2&#65533;VuR&#65533;3.&#65533;,DF&#65533;&#65533;%&#65533;&#65533;&#65533;&#65533;&#65533;&#65533;J&#65533;&#65533;
"6r&#65533;2&#65533;"G*&#65533;&#65533;&#65533;ydD&#65533;RD2&#65533;&#65533;+b&#65533;&#65533;&#65533;dDf&#65533;&#65533;/&#65533;&#65533;t&#65533;&#65533;&#65533;&#65533;iv&#65533;MB&#65533;&#65533;&#65533;0IJ&#65533;&#65533;&#65533; &#65533;&#65533;Ala&&&#65533;&#65533;:k5R&#65533;,k'&#65533;&#65533;/%&#65533;/&#65533;q]&#65533;`&#65533;2&#65533;b&#65533;CJ &#65533;&#65533;&#65533;&#65533;'&&#1299;6eX&#65533;&#65533;^&#65533;!&#65533;&#65533;&#65533;I"!i&#65533;&#65533;r &#65533;.)P&#65533;8S &#273;&#65533;0Bby&#65533;=&#65533;b&#65533;$m&#65533;1&#65533;&#65533;&#65533;&#65533;&#65533;.&#65533;s&#65533;D`	l&#65533;&#65533;j&#65533;&#65533;?&#65533;P&#65533;d&#65533;SS&#776;&#65533;rcRcdh&#65533;	&#65533;:RD&#65533;&#65533;h&#65533;&#65533;~!Rc&#65533;-9&#65533;~&#65533;i&#65533;&#65533;? 	j&#65533;n&#65533;S"G D H"&#65533;[i^&#65533;&#1434;&#65533;&#65533;&#65533;r&#65533;&#65533;h&#65533;i'Z&#65533;&&#665;Hv&#65533;%&#65533;"+&#65533;l&#65533;V&#65533;Sc&#65533;/&#65533;&#65533;&#65533;@&#65533;&#65533;)&#544;;&#65533;L~(~&#65533;'&#65533;J&#65533;&#65533;@:7&#65533;&#65533;x@%R9&#65533;&#65533;"YHu&#65533;&#65533;&#65533;Y&#539;'(s&#65533;\&#65533;&#65533;&#65533;P W&#65533;&#65533;IHo1"l&#65533;&#65533;&#65533;&#65533;N&#65533;&#65533;Z &#65533;`N^&#65533;3&#971;&#65533;*&#65533;&#1287;0&#65533;&#65533;tK&#65533;&#65533;i#?&#65533;sCJ ^.&#65533;&#65533;&#65533;&#65533;&#65533;P&#65533;rQT&#65533;+n&#65533;j&#65533;F	qA&#65533;ZDg14&#65533;t&#65533;ph&#65533;"1&#65533;!&#65533;&#65533;&#65533; &#65533;o\&#65533;&#65533;E1&#65533;&#65533;Aj@G&#65533;R&#65533;&#65533;&#65533;&#65533;&#65533;%^&#65533;QU &#65533;&#65533;&#65533;&#65533;+H&#1985;&#65533;_&#65533;{&#65533;qd[s&#65533;S&#65533;%~&#65533;A'&#65533;&#65533;bl&#65533;d&#65533;F&#65533;CF,zx"J&#65533;&#1610;d!d&#65533;&#65533;&#65533;*&#65533;#&#65533;&a&#65533;&#65533;A&#65533;w&#65533;"&#65533;r&#65533;B&#65533;pe5#&#65533;&#65533;%&#65533;&#65533;/&#65533;`&#65533;]B*&#65533;&#65533;Uf&#65533;&#65533;/&#65533;9&#65533;Kfar&#65533;1pa&#65533;F `[ 4&#65533;@G&#65533;^&#65533;&#65533;&#65533;[Z &#65533;b&#65533;&#65533;H&#65533;d&#65533;d&&#65533;&#65533;&#65533;&#65533;&#1616;&#65533;&#65533;&#65533;&#65533;&#65533;y&#65533;3aP h&#65533;v>sN&#65533;>N`&#65533;'&#65533;&#65533;	,!&#65533;&#65533;@X&#65533;c&#65533;&#65533;&#65533;&#65533;&#65533;"}&#65533;&#65533;	M&#65533;&#65533;(&#65533;[7#O&#65533;&#65533;6*c24o	p&#65533;&#65533;>&#65533;E,_$&#65533; P&#65533;&#65533;h&#65533;&#65533;&#65533;&#65533;&#65533;&#65533;&#65533;-&#65533;]&#65533;0!&#65533;v&#65533;J&#1277;&#65533;k`&#65533;h `E#&#65533;&#65533;&#65533;&#65533;&#65533;)u&#65533;&#65533;&#65533;H&#65533;#k&#65533;&#65533;&#65533;r!&#4555;W^&#65533;eDG&#65533;v&#65533;y@&#65533;}?&#65533;&#65533;I&#65533;&#65533;&#65533;&#65533;D`&#65533;&#65533;+"&#65533;g&#65533;!^&#65533;L&#65533;&#65533;&#65533;&#65533;&#65533;&#65533;&#65533;&#65533;vD&#65533;0M&#65533;&#65533;&#65533;zb&#65533;&&#65533;&#65533;&#65533;$&#65533; &#65533;&#65533;H&#65533;&#65533;&#65533;$*,h`&#1056;@&#65533;&#65533;&#65533;&#65533;&#65533;zm&#65533;&#248;&#65533;=&#65533;&#65533;&#65533;&#65533;
&#1072;A&#65533;&#65533;2&#65533;@&#65533;&#65533;&#46117;tE&#65533;,A@&#393;&#65533;*Qj`&#65533;R%&#65533;&#65533;P&#65533;&#163;G&#65533;R&#65533;E&#65533;&#65533;f=&#65533;k&#65533;]&#65533;&#65533;&#65533;&#65533;ul&#65533;&#65533;&#65533;&#65533;&#65533;'&#65533;&#65533;&#65533;K6&#65533;X&#65533;&#65533;&#65533;t&#65533;Bq&#34789;0&#65533;&#2017;&#65533;&#206;&#65533;&#65533;	&#65533;?XI0%&#65533;&#65533;?o}&#65533; &#65533;&#2016;&#65533;&#65533;k&#65533;&#704;h&#1064;&#65533;&#65533;&&#65533;&#65533;h&#65533;&#65533;'&#65533;&#65533;&#65533;@^&#65533;&#65533;V&#65533;,&#65533;Fh&#65533;&#65533;p&#65533;nLS&#65533;&#65533;@&#956;&#65533;&#65533;HD&#1897;R&#65533;&#65533;&#65533;&#65533;(QM&#65533;&#65533;#&#65533;&#65533;.Z&#65533;~&#730;5{&#1330;&#65533;&#65533;6&#65533;^u&#65533;&#65533;&#65533;&#65533;&#65533;&#65533;{&#1983;y&#65533;&#65533;S&#65533;%&#65533;P&#65533;?\&#65533;1yT&#65533;JjSH`LI%&#65533;T&#65533;,1=&#65533;&#65533;&#65533;.&#65533;&#65533;s&#65533;4v&#65533;E&#65533;2sMr'G&#65533;R&#65533;#F&#65533;RA6&#65533;S&#65533;&#65533;\@&#65533;+V&#65533;Vc&#65533;&#65533;Ob	&#1426;d4Ii&#65533;&#65533;O
:m&#65533;Kim&#65533;]X&#65533;&#65533;?_v&#65533;c&#65533;"`&#65533;&#65533;U&0T&#65533;0`0&#65533;?`&#65533;&#65533;'&#65533;&#65533;YA&#65533;&#65533;&#65533;.&#65533;&#65533;&#1761;&#65533;&#65533;h&#65533;#&#65533;x
1&#65533;Z&#65533;S*7&#65533;3&#65533;&#585;&#65533;[p)'&#65533;rq*&#65533;%&#65533;A&#65533;[ &#65533;&#65533;&#65533;BJ&#65533;Sk&#65533; &#65533;5E&#65533;&#65533;Z&#65533;&#65533;&#1502;l&#65533;&#65533;&#65533;|&#65533;&#65533;&#65533;&#2026;&#65533;&#65533;&#65533;&#65533;k&#65533;<&#65533;<&#65533;hJ&#65533;&#65533;?jd&#65533;4&#65533;a&#65533;&#65533;eT&#65533;aJ&#65533;&#65533;&#184;&&#65533;SAJnd&#65533; &#65533;h&#65533;!5M&#65533;k&#65533;BAZ&#65533;&#65533;?N&#65533;&#65533;&#65533;&#65533;&#65533;3&#13199;&#65533;p&#65533;&#65533;@&#65533;&#65533;vdmE&#17696;i7.i&#65533;uB.&#65533;&#65533;&#65533;&#65533;Y&#65533;x&#65533;&#65533;a&#65533;&#65533;&#65533;&#65533;&#65533;^2&#65533;#&#65533;%&#65533;l"&#65533;&#971;&#1629;&#65533;&#65533;&#65533;"&#65533;8&#65533;	&#65533;&#65533;&#65533;&#65533;"&#65533;&#65533;&%j&#65533; ~fBPB$&#65533;&#65533;&#65533;&#65533;&#65533;&#65533;(&#65533;TB&#65533;&#65533;uf*&#65533;&#65533;	&#1049;~&#65533;*omgAs&#65533;2P&#65533;&#65533;Q=P;&#65533;&#65533;g&#65533;@PtM/&#65533;&#65533;&#65533;y&#65533;&#65533;&#65533;s&#65533;&#65533;&#65533;G&#65533;&#65533;&#65533;&#65533;&#65533;&#65533;v&#65533;&#65533;&#65533;86h&#65533;:@=&#65533;X&#65533;&#65533;4&#65533;aH4P8&#65533;1&#65533;n&#65533;&&#65533;&#65533;&#65533;yDC&#65533;&#65533;&#65533;&#65533;I_&#65533;0	%&#65533;B@KLb'4&#65533;&#65533;I00>&#65533;&#65533;?&#65533;&#65533;UP&#65533;&#65533;]&#65533;@X&#65533;&#65533;Bt~&#65533;On&#65533;Z&#65533;&#272;&#65533;&#65533;&#65533;&#65533;&#65533;1&#65533;2&#65533;&#65533;&#65533;&#65533;&#65533;&#65533;{	 &#65533;
&#65533; }q&#791;|6&#65533;&#65533;&#65533;ID&#65533;Lj&#65533;$&#65533;&#65533;&#65533;&#65533;*&#65533;&#65533;&#65533;&#65533;&#65533;&#65533;R&#65533;rt&#65533;&#65533;&#65533;&#65533;&#65533;&#1296;&#65533;9&#65533;9&#937;zc&#65533;Q&#65533;:&#65533;Q&#65533;q
2&#65533;&#65533;dbZ3>&#65533;E&#65533;mV&#65533;&#65533;A&#65533;&#65533;S&#65533;&#65533;&#65533;&#65533;&#65533;&#65533;^&#65533;T6W&#65533;&#1315;b&#65533;8&#65533;"@@&#65533;&#65533;)Ng_ &#65533;?T&#65533;A&#65533;&#65533;&#65533;F@"&#65533;&#65533;&#65533;\&#65533;&#65533;L&#65533;&#65533;&#65533;&#65533;&#65533;WTb&#65533;|_jWM,&#65533;8&#65533; &#65533;@&#65533;&#65533;u&#65533;F	&#65533;F&#65533;&#65533;#&#65533;H&#65533;&#65533;&#65533;U(1%J&#65533;+&#65533;3&#65533;?&#65533;&#65533;&#65533;&#65533;* HA,&#65533;&#65533;-kQ]@@
&#517;, &#65533;_2L&#65533;e } &#65533;,!	en&#65533;e&#65533;0&#65533;&(&#65533;&#65533;$&#65533;h&#65533;&#65533;&#65533;#&#65533;@&#65533;q!&#65533;&#65533;&#65533;Bl&#1099;&#65533;M}V&#35330;D&#65533;&#65533;':&#65533;&#65533;m &#65533;&#65533;&#1740;3&#65533;|&#65533;S?&#65533;&#65533;&#65533;_(&#65533;&#65533; e[&#65533;*bQh&#65533;&#65533;;&#65533;&#213;&#65533;&#65533;+&#65533;P&#65533; &#65533;&#65533;&#65533;&#65533; &#65533;&#65533;f&#65533;&#65533;&#65533;H=&#65533;v&#65533;&#65533;&#65533;&#65533;&#65533;&#65533;&#65533;&#65533;&#65533;&#771;&#65533;P&#65533;B &#65533;&#65533;&#65533;\&#65533;&#65533;&#65533;K"&#65533;&#65533;A&#65533;&#65533;3d&#65533;B&#65533;&#65533;&#65533;&#65533;&#65533;&#65533;&#65533;&#65533;&#65533;&#65533;<&#65533;&#65533;B&#65533;"&#65533;&#65533;r&#65533;%&#65533;&#65533;E0&#65533;&#65533;&#65533;[&#65533;&#65533;a&#65533;\&#65533;%&#65533;0&#65533;b&#65533;>&#65533;&#65533;+\&#65533;J&#65533;&#65533;2&#65533;t+&#65533;&#65533;
W&#65533;&#65533;I&#65533;&#65533;&#65533;&#65533;&#65533;m&#65533;+ &#65533;b&#65533;&#65533;&#65533;/f&#65533;A&#65533;&#65533;2X&#236;ig&#65533;y&#65533;aC'&#65533;=&#65533;1q2H&#65533;&#1096;S&#65533;&#65533;O&#65533; #&#65533;&#520;&#65533;v &#65533;&#65533;&#883;
&#65533;&#65533;&#753;&#65533;&#65533;&#65533;E&#65533;&#65533;&#65533;&#65533;&#65533; ~&#655;~&#65533;&#65533;&#65533;Deq	U&#65533;!&#65533;&#65533;U9&#65533;&#65533;&#65533;?&#65533;QQ@jrQ&#65533;w"&#65533;&#65533;&#65533;|&#65533;k&#65533;&#65533;.&#65533;&#65533;&#1408;&#65533; &#65533;)&#65533;&#65533;&#310;&#1666;75&#65533;&#65533;&#65533;g&#65533;&#65533;k&#65533;&#65533;H!&#65533;&#65533;&#65533;&#65533;$&#65533;&#65533; &#65533;&#65533;&#65533;k^&#65533;&#65533;F`;&#65533;/&#65533;&#511;&#65533;&#65533;&#65533;&#65533;&#65533;lU)0X&#65533;Jq&#65533;`&#65533;Y\&{t&#65533;P&#65533;&#65533;q&#65533;X[E<&#65533;&#65533;&#65533;XH&#65533;&#65533;&#65533;\6&#65533;&#65533;d~\KV&#65533;aXD&#65533; f13&#65533;1{X/b&#65533;&#65533;$X&#65533;M&#65533;>Sa
bs&#65533;&#65533;,	&#65533;&#65533;K!&#65533;&#836;&#65533;p4&#65533;&#843;k&#65533;&#65533;lb&#65533;&#65533;&#65533;Dn&#65533;=&#65533;&#965;&#65533;&#65533;&#865;&#65533;&#65533;7r4&#65533;&#65533;$&#65533;9&#65533;k&#65533;Z&#65533;/&#65533;&#65533;f4n &#65533;9u]&#65533;&#65533;&#65533;l&#65533;scP!&#32139;&#65533;&#65533;&#65533;^\&#65533;&#65533;&#65533;)&#65533;5&#65533;EC&#65533;	Z&#65533;&#65533;&#65533;e|&#65533;U.&#65533;&#65533;&#65533;B&#65533;&#65533;&#65533;&#65533;;&#65533;&#65533;&#65533;&#65533;&#65533;&#65533;&#65533;&#65533;Wo(rR&#65533;&#65533;M&q&#65533;&#65533;&#65533;&#65533;Y&#65533;&#65533;Wg&#317;\&#65533;z#+(&#65533;&#65533;&#65533;L&#65533;b&#65533;<&#65533;ZK<>&#65533;h{Jx&#65533;&#65533;d&#65533;&#65533;&#65533;`&#65533;D&#65533;d &#65533;a&#65533;8&#65533;nB&#65533;0&#65533;"@y&#65533;&#65533;N&#65533;&#65533;&#65533;2&#65533;&#65533;&#65533;&#65533;M&#65533;Lc&&#65533;&#65533;&#65533;.&#65533;&#65533;?&#65533;12&#1844;cDM&#65533;&#65533;&#1762;&#65533;&#65533; &#65533;u~&#1334;&#65533;8&#65533;&#65533;6&#65533;H&V&#65533;f&#65533;&#65533;&#65533;&#65533;&#65533;@*z&#65533;4k&#65533; l&#65533;f&#65533;&#258;H&#65533;&#65533;%&#65533;mh&#65533;&#65533;&#65533;&#65533;&#65533;&#65533;A&#771;&#65533;&#161;&#65533;&#972;&#65533;&#65533;"&#65533;&#65533;4&#65533; &#65533;&#65533;Z&#65533;&#65533;(w &#65533;9Ba&#65533;oA&#65533;.)&#65533;K&#65533;;!u\|&#65533;?0a&#65533;&#65533;&#65533;&#65533;&#65533;&#65533;6&#65533;SM&#65533;8&#65533;&#65533;d ^(`&#65533;&#65533;[
&#65533;&#65533;.&#65533;IMV&#65533;{E&#65533;^0T&#65533;aQ&#65533;G&#65533;[!&#65533;&#65533;l&#65533;&#65533;&#65533;m&#65533;&#65533;)&#65533;&#65533;&#65533;\&#65533;P9&#65533;&#65533;\&#65533;*&#65533;X&#65533;&#660;&#65533;a&#65533;9&#65533;M&#65533;&#65533;&#65533;N&#65533;
$&#65533;&#65533;&#65533;pLB&#65533;7a&#65533;&#65533;&#65533;&#65533;&#12454;K&#65533;&#65533;/&#65533;&#1126;&#65533;&#65533;5&#65533;&#65533;&#65533;#\Hsz&#65533;&#65533;v!&#65533;X@oU&#65533;&#65533;&#65533;&#65533;&#65533;&#65533;@RA&#65533;&#65533;&#65533;3'&#65533;&#833;p&#1921;D&#65533;H'&#65533;%&#65533;o&#65533;&#65533;@M&#65533;&#65533;&#65533;h&#65533;$&#65533;r"&#65533;t&#65533;E&#65533;i&#65533;g&#65533;c&#65533;R&#65533;bT&#65533;-&#65533;f&#65533;0-&#65533;&#65533;[&#65533;p j&#65533;:)&#65533;!&#65533;&#65533;:vT_&#65533;&#65533;.R&#65533;;&#65533;;&#65533;s.'Q;%A"#2U&#65533;P'Pl&#65533;n&#65533;&#65533;a&#65533;U&#65533;&#65533;l&#65533;l&#65533;V>&#65533;Fesm&#65533;@?y!&#65533;yS&#65533;J`A&#65533;D	0
&#65533;@	
p2&#65533;_AJ-&#65533;z&#65533;uX&#65533;vXiB<&#65533;00&#65533;&#65533;&#65533;&#65533;z?&#65533;d>3&#65533;fb&#65533;45&#65533;'&#65533;0|&#65533;&#65533;E&#65533;*U&#65533;&#65533;&#65533;G&#65533;t0&#1201;C'&#65533;5&#337;&#65533;)qrZ&#65533;&#65533;}&#65533;&#673;l&#65533;Ptg6&#65533;6H`G ]&#65533;wh ,,pA&#65533;&#65533;&#65533;4PQE&#65533;7&#65533;&#65533;t&#1973;i&#65533;&#65533;EQE&#65533;6&#65533;Q&#357;&#65533;u"5&#65533;:1H&#65533;2&#65533;!&#65533;vJ&#65533;&#65533;&A<QQ&#65533;&#65533;v&#65533;S2&#65533;!&#65533;.Q&#65533;&#65533;&#65533;`	pkQ&#65533;&#65533;0	]Fx&#65533;#m&#65533;HV&#806;&#65533;&#65533;JhE>&#65533;xa&#65533;&#65533;V&#65533;&#65533;#C&#1551;A"b&#65533;&#65533;2+C	&#65533;&#65533;&#65533;P
&#1920;2m&#65533;T&#65533;&#65533;&#65533;t\h&#65533;&#65533;&#65533;&#65533;	p&#65533;Dfd&#65533;03kh@&#65533;QDs'&#65533;&#65533;&#65533;&#65533;	&#65533;&#65533;&#65533;&#65533;&#65533;&#65533;7|KgR&#65533;C9&#65533;v%pQ&#65533;Hy&#65533;&#65533;&#65533;6!7&#65533;&#65533;&#65533;&#65533;(T&#65533;!&#65533;Y&#65533;g&#65533;&#65533;a/Wb!S&#65533;&#65533;
&#65533;&#65533;]&#65533;&#65533;lp&#65533;et&#65533;p!&#65533;&#65533;:&#65533;7&#65533;QhR	&#65533;f&#65533;R&#65533;&#65533;&#65533;&#65533;&#65533;`	p&#65533; E5aGr&#65533;&#65533;G&#65533;&#65533;GR&#65533;&T&#65533;X&#65533;&#65533;;&#65533;&#65533;0&#65533;9&#65533;K@?0	>&#65533;$&#65533;&#65533;
&#65533;&#65533;#&#1142;&#65533;de&#65533;&#65533;rh&#65533;&#65533;ai&F>C&#65533;n&#65533;&#65533;0{E	&#65533;&#65533;3	&#65533;T&#65533;&#1220;Y&#65533;cz!L&#65533;&#65533;&#65533;&#65533;&	Cvc&#65533;FV@&#65533;&#65533;&)&#65533;@&#65533;4&#65533;&#65533;~"|&#65533;W:&#65533;&#65533;-&#65533;&#65533;q&#65533;T&#65533;&#65533;&#65533;Fh&#65533;&#65533;&#65533;&#65533;0&#65533;&#65533;RBI&#65533;TP&#65533;&#65533;6
!~&#65533;&#65533;&#65533;&#65533;&#65533;&#5939;PO&#65533;W&#65533;p&#65533;e&#65533;&#65533;&#65533;&#65533;&#65533;H&#17779;&#65533;+`&#65533;0G&#65533;H&#65533;&#65533;X9&#65533;U&#65533;&#65533;c&#65533;&#65533;&#65533;R&#65533;&#65533;&#53334;a&#223;&#65533;PB7&#65533;&#65533;u&#65533;k&#65533;Tj&#65533;0&#65533;G&#792;_&#65533;D&#65533;&#65533;G&#65533;Vl&#65533;!&#65533;h&#65533;&#65533;)&#65533;P&#65533;0&#65533;&#65533;&#65533;&#65533;&#65533;	&#65533;&#65533;&#65533;
&#65533;f)&#65533;&#65533;=S&#65533;`f&#806;0&#934;x&#65533;JT&#65533;"&#65533;i&#65533;&#65533;&#65533;
S&#65533;V$&#65533;&#65533;1 &#65533;?h&#65533;tQ5x$&#65533;Xd&#65533;@&#65533;3&#65533;q`6&#65533;&#65533;m*dhhd&#65533;7o>Sb&#65533;	M6&#65533;&#65533;YM&#65533;&#65533;&#65533;	&#65533;Y&#65533;.	/&#65533;T&#65533;t&#65533;-h&#65533;&#65533;&#65533;&#65533;)&#65533;pQ&#65533;df-w&#65533;@
4&#65533;&#65533;&#65533;&#65533;&#65533;&#65533;&#65533;&#65533;&#65533;&#65533;&#65533;&#65533;&#65533;&#65533;
&#65533;&#65533;!E&#65533;&#65533;&#65533;&#65533; &#65533;&#65533;^)&#65533;8&#65533;&#65533;Y1p&#65533;&#65533;&#65533;&#65533;8&#65533;&#65533;&#65533;`&#65533;&#65533;@P&#65533;&#65533;&#65533;^&#65533;]&#65533;]n`&#65533;.&#65533;9'&#65533;&#65533;&#65533;a,5)}&#65533;&#65533;&#65533;&#65533;:&#65533;_&#65533;_&#65533;5&#65533;&#65533;u&#65533;.R&#65533;&#65533;&#65533;o7&X&#65533;&#65533;B<&#65533;&#65533;jT&#65533;&#65533;TyD&#65533;&#65533;&#65533;7q&#65533;	&#65533; &#65533;&#65533;&#65533;&#65533;3x6&#65533;:&#65533;&#65533;Pk);V&#65533;&#65533;&#65533;a/&#65533;=&#65533;Y&#65533;&#65533;&#65533;
&#65533;EJJ&#65533;5&#65533;b10&#65533;0
&#65533; &#65533;&#65533;&#65533;&#65533;&#65533;&#65533;	&#65533;&#65533;(	y&#65533;L&#65533;9{zqN&#65533;L&#65533;&#65533;h3n(&t23&#65533;q&#65533;K&#65533;&#65533;&#65533;p&#65533;&#1490;&#65533; g&#1132;&#65533;[qE&#65533;&#65533;&#65533;\K&#65533;:#O&#65533;I7&#65533;&#65533;)&#65533;&#65533;7&#65533;&#65533;
&#65533;&#65533;&#65533;'&#65533;%&#65533;&#65533;+F&#65533;P&#65533;`&#65533;p&#65533;9&#65533;&#65533;&#65533;&#65533;aWpeE&#65533;&#65533;Z&#65533;R&#65533;&#1269;_8&#65533;&#65533;&#65533;&#65533;&#65533;&#65533;=&#1136;&#65533;&#65533;&#65533;&#65533;&#65533;\&#65533;w|&#65533; &#65533;E&#65533;&#65533;
)0U&#65533;
	pT&&#65533;_&#65533;&#65533;ST?ev!a11Hs&#65533;;%&#65533;&#65533;3.$&#65533;v(1V&#1936;&#65533;&#65533;c71'P0&#65533;0n&#65533;&#65533;&#65533;"6&#65533;I{Q%&#65533;DA#&#65533;&#65533;l&#65533;&#65533;I[&#65533;&#65533;W&#65533;T&#65533;&#65533;j&#65533;mPY> P&#65533;&#65533;>&#65533;4	y&#65533;&#65533;i
4&#65533;o3Sc7v&#65533;&#65533;e&#65533;&#65533;EN&#65533;!&#65533;H&#65533;E6LohXoJp&#65533;&#65533;&#65533;I&#65533;Y5&#65533;&#65533;&#65533;pA.Y&#65533;&#65533;&#65533;&#65533;Z&#65533; 
@&#65533;&#65533;&#65533;&#65533;Aa&#65533;&#65533;&#65533;&#65533;6&#65533;#&#65533;&#65533;RA&#65533;&#65533;&#65533;&#65533;I&#65533;A
&#65533;@&#246;&#65533;,`&#65533;&#65533;&#65533;&#65533;&#65533;&#65533;\&#65533;&#65533;\+0C&#65533;a0&#65533;`&#65533;&#65533;&#65533;&#65533;&#65533;x&#65533;&#65533;&#65533;k&#65533;,'p&#65533;&#65533;&#65533;|&#65533;Aq&#65533; &#65533;BP&#65533;&#65533; &#65533;Q6&#65533;&#65533;&#65533;0&#65533;!&#65533;&#65533;_&#65533;&#65533;&#65533;ng&#65533;&#65533;&#65533;.&#65533;b&#65533;&#65533;&#65533;v&#65533;&#65533;&#65533;&#65533;)au&#65533;<&#65533;{&#65533;&#65533;aF=&#65533;&#65533;8&#65533;2r&#65533;GAOAar+&#65533;&#65533;[~&#16847;&#65533;&#65533;&#65533;&#65533;a&#65533;#$&#65533;&#65533;&#65533;[Z&#65533;&#65533;2&#65533;A&#65533;A3a&#65533;o`&#65533;&#65533; &#65533;&#65533;f	&#65533;&#65533;&#65533;&#65533;&#65533;o&#1220;|<&#65533;\J&#65533;&#65533;&#65533;@&#65533;&#65533;S&#65533;	&#65533;0&#65533;&#65533;a&#65533;[6&#65533;&#65533;r#&#65533;&#65533;&#65533;&#65533;&#65533;&#65533;&#65533;&&#65533;agF&#65533;&#65533;&#65533;&#65533;&#65533;@&#65533;t&#65533;&#65533;	^5&#65533;&#65533;&#65533;Py&#65533;&#65533;&#65533;&#65533;#+&#65533;
&#65533;&#65533;Nt8&#65533;
&#65533;`&#65533;OD&#917;&#65533;&#65533;&#1080;&#65533;&#3597;[&#65533;
&#65533;
[&#65533;E&#1120;N&#65533;(&#65533;!xSs&#65533;
&#65533;&#65533;
&#65533;0&#65533;&#65533;&#65533;&#65533;p&#65533;&#65533;&#65533;!6&#65533;g&#65533;S%&#65533;.&#65533;&#65533;ST&#65533;&#65533;&#65533;8w&#65533;&#65533;!UM&#65533;KGB&#65533;&#65533;x&#65533;&#65533;6RH&#65533;BB&#65533;&#65533;s&#65533;|&#65533;f&#65533;&#65533;G&#65533;I\Z
&#65533;&#65533;$o5d&#65533;K"&#65533;&#65533;&#65533;&#65533;<&#65533;&#65533;6Z&#65533;&#65533;936vp&#65533;Lih&#65533;&#65533; &#65533;L&#65533;)Yj&#65533;?&#65533;f@&#65533;?;&#65533;o
&#65533;&#65533;&#65533;&#65533;&#658;o&#65533;&#65533;&#65533;$A&#65533;&#65533;&#65533;&#65533;0&#65533;K&#65533;_&#65533;&#65533;&#2041;&#65533;&#65533;L&#65533;%&#65533;^;&#65533;E&#65533;82&#65533;J&#65533;,Wh&#65533;&#65533;&#65533;&#65533;@&#65533;&#65533;)&#65533;!&#65533;/P	]a&#65533;-H&#65533;&#65533;|&#65533;=&#65533;=/&#65533;
&#65533;/&#1076;}&#65533;&#1687;+
&#65533;&#1057;
a&#65533;L&#65533;&#1076;&#65533;&#65533;gQ&#65533;&#65533;Z&#65533;&#65533;&#65533;Q9b&#65533;&#65533;&#65533;UN&#65533;&#65533;3&#65533;&#65533;.%QHv&#65533;.&#65533;F!}&#65533;u&A&#65533;4aA:&#65533;&#65533;&#65533;&#3870;&#65533;&#65533;M&#65533;&#65533;&#65533;]&#58212;&#65533;F&#65533;K&#65533;&#65533;&#65533;G&#65533;&#65533;&#65533;y&#65533;w&#65533;&#65533;gWHBJ&#65533; &#65533;2i&#65533;^U@&#65533;&#65533;o&#65533;&_2&#65533;d&#65533;o&#65533;&#65533;
&#65533;&#65533;
&#65533;d&#65533;&#65533;om&#65533;l&#65533;?&#480;&#65533;&#65533;A'y&#65533;&#65533;&#65533;{&#65533;&#65533;p&#65533;&#65533;!&#65533;"&#65533;X&#65533;*d1&#65533;&#65533;&#65533;&#65533;p0&#65533;&#65533;&#65533;&#65533;L&#65533;&#65533;2#w&#65533;m ,#&#65533;K&#65533;&#65533;J&#65533;&#65533;L0+&#65533;pu&#65533;
<&#65533;p&#65533;&#65533;&#65533;/&#65533;&#65533;q&#285;&#65533;Z&#60950;&#44378;Z&#65533;&#65533;&#65533;&#65533;Q&#65533;&#65533;af&#65533;&#65533;s&#65533;V<&#65533;V&#65533;&#65533;&#65533;&#65533;MR&#607;&#65533;P	&#65533;P #]&#65533;-!&#1206;`h&#65533;_,&#65533;&#65533;&#65533;!&#65533;
&#65533;m&#65533;&#65533;F!#&#65533;f&#65533;&#65533;0&#65533;&#65533;&#65533;E
&#65533;O&#65533;aO:#&#65533;&#65533;&#65533;&#1828;C!3&#65533;&#65533;&#65533;#&#65533;I&#65533;&#1304;&#65533;VN&#65533;V'&&#65533;&#65533;98&#65533;n9&#65533;O&#65533;&#65533;@"%io&#65533;&#65533;&#65533;&#65533;&#65533;3&#65533;&#65533;&#65533;&#65533;&#65533;
Ff&#65533;jXd`&#65533; &#65533;JkL&#65533;&#65533;J;45&#65533;[&#65533;|&#65533;&#65533;p&#65533;A&#65533;s>K&#65533;
&#1596;&#65533;&#65533;&&#65533; &#65533;&#65533;&#65533;&#65533;&#901;
dN&#65533;&#65533;(&#65533;J&#65533;&#65533;&#65533;t&#32538;+&#65533;=&#65533;M&#65533;&#65533;*&#65533;&#65533;&#65533;i8&#65533;	&#65533;p&#65533;8&#65533;&#65533;&#65533;&#65533;f&#65533;&#65533;&#65533;~&#65533;~p&#65533;&#65533;&#65533;Z&#65533;&#65533;&#65533;&#65533;}!S1
&#65533;A&#65533;09&#65533;&#65533;&#65533;PT&#65533;e&#65533;&#65533;kTT*&#65533;	*&#65533;.&#65533;p&#65533;&#65533;&#65533;&#65533;OU&#65533;hg&#65533;kg&#65533;&#65533; 	Ep&#65533;D$&#65533;&#65533;IG&#65533;=&#65533;&#65533;&#65533;E&#65533;0&#65533;,#V&#65533;#mVZ&#65533;&&#65533;S&#65533;#X/&#65533;GX13$X=	8P9&#65533;&#65533;F&#65533;
&#65533;$&#65533;}&#65533;/s<&#65533;&#65533;o&#65533;&#4054;&#65533;&q:&#65533;&#65533;&#65533;&#65533;^&#65533;&#65533;&#65533;@&#65533;l&#65533;&#65533;&#65533;LK&#65533;*&#65533;&#65533;"&#65533;&#65533;&#65533;&#65533;&#65533;&#65533;&#65533;&#65533;&#65533;&#65533;&#65533;6&#65533;&#65533;7Za&#65533;&#65533;`I&#65533;&#65533;[2
&#65533;p&#65533;&#65533;&#65533;A&#65533;&#65533;B&#65533;&#65533;&#65533;&#65533;
&#65533;&#65533;&#65533;&#65533;J&#65533; 
	&#65533;&#65533;@&#65533;ag2&#65533;&#65533;&#65533;&#369;,&#65533;&#65533;^)&#65533;&#65533;E&#65533;q	&#65533;.`&#65533;&#65533;p&#65533;j&#65533;&#65533;f&#65533;;&#65533;&#65533;@&#65533;&#65533;
7&#65533;
&#65533;j&#65533;&#1122;&#65533;3&#65533;!3&#65533;&#65533;&#65533;&#65533;8&#65533;b1&#65533;&#65533;PF&#65533;=&#65533;7L
O&#65533;&#65533;&#1779;=E&#65533;l[&#65533;&#65533;&#65533;&#65533;E&#65533;>&#65533;&#65533;$&#65533;&#65533;%&#65533;)&&#65533;'#&#65533;&#65533;I&#65533;&#65533;&#65533;#@&#65533;&#65533;X&#65533;&#65533;&#65533;&#65533;&#65533;&#65533;!L&#65533;`&#65533;C&#65533;&#65533;&#65533;M$&#65533;h&#65533;	D&#65533;6&#65533;&#65533;&#65533;h&#65533;&#65533;C(D&#65533;d&#65533;&#65533;$&#65533;&#65533;#&#65533;Z&#65533;`	&#65533;&#65533;I&#65533;%J&#65533;&#65533;S&#65533;O&#65533;2&#65533;Z&#65533;&#65533;	&#65533;,&#65533;y&#65533;d&#1343;"&#65533;&#65533;]F&#65533;&#65533;@&#65533;eXJU	T&#65533;j}4&#65533;&#65533;l&#65533;&#65533;&#65533;&#65533;oR&#65533;r&#65533;&#65533;&#1678;&#65533;R&#65533;&#65533;i&#65533;&#65533;K/zI&#65533;%.&#65533;&#65533;R&#65533;L<[&#65533;&#65533;/&#65533;&#65533;&#65533;&#65533;&#809;&#65533;&#65533;&#65533;h&#65533;&#65533;&#65533;&#65533;VU(&#65533;&#65533;j&#65533;T&#65533;&#65533;&#65533;26h&#65533;&#65533;&#65533;&#65533;V&#65533;&#207;M7&#65533;&#65533;&#65533;&#65533;]&#65533;&#65533;g&#65533;_&#65533;0(&#65533;a&#65533;HK&#65533;8&#65533;&#65533;&#65533;&#65533;&#65533;&#65533;R&#65533;Tjn)&#65533;&#65533;&#65533;SxD&#65533;}&#65533;&#65533;{G&#65533;G&#176864;&#65533;y&#16513;.p&#65533;&#65533;rB.&#65533;BWl&#65533;&#65533;&#65533;&#65533;qE J&#65533;&#65533;F&#65533;&#65533;&#65533;4<h&#65533;0&#65533;MP)&#403;P@&#412;a$8&#65533;&#65533;@s&#65533;&#65533;&#65533;XI&#65533;MV&#42961;`&#65533;&#65533;&#65533;&#65533;&#65533;:&#65533;&#65533;9I&#65533;$jd&#65533;-Sc&#65533;/BC5&#65533;2JP3&#65533;&#65533;&#434;&#65533;&#65533;&#65533;qL&#65533;T&#65533;&#65533;&#65533;	&#65533;&#65533;|p&#65533;&#65533;&#65533;&#65533;&#65533;b&#65533; &#65533;&#65533;*&#65533;&#65533;&#65533;9&#65533;&#65533;R&#426;I&#65533;&#411;h&#65533;&#65533;&#65533;&#65533;&#152;`&#65533;Z&#65533;&#656;&#65533;*R&#65533;z&#65533;&#65533;&#65533;&#65533;Dh&#65533;VY&#65533;&#65533;&#65533;"s&#65533;_&#65533;&#65533;&#65533;-3&#65533;uW&#65533;.&#65533;&#65533;&#65533;H&#65533;r6&#65533;&#65533;&#65533;&#65533;&#65533;N&#65533;&#65533;+&#65533;;&#65533;T&#65533;&#65533;&#65533;&#65533;T&#65533;&#65533;0&#65533;<&#65533; &#65533;&#65533;:&#65533;&#65533;`&#65533;\&#65533;&#65533;8Fb&#1021;I\!&#342;P*	EQJ&#65533;&#65533;?&#65533;&#65533;-&#65533;Z(&#65533;&#65533;?&#65533;&#65533;&#65533;&#65533;&#65533;&#65533;&#65533;&#65533;&#65533;B["&#65533;&#65533;Wh&#65533;r&#65533;(T&#65533;A&#65533;&#642;&#65533;&#65533;V&#65533;$&#595;r&#65533;A&&#65533;dBj&#65533;_A[Q&#65533;D&DPX&#483;F&#65533;%&#65533;&#65533;&#65533;&#65533;&#1191;'e&#65533;&#65533;Jm&#65533;&&#65533;&#65533;&#65533;lM0&#65533;&#65533;&#65533;-`&#65533;&#65533;&#65533;&#65533;R&#65533;&#65533;&#65533;J&#65533;@&#65533;&#65533;&#65533;`&#65533;&#65533;E&#65533;&#1046;&#65533;,&#65533;&#65533;&#65533;&#65533;&#65533;J&#65533;b&#65533;^l&#65533;T*&#65533;~&#65533;&#65533;;A(Q&#65533;&#65533;&#472;&#65533;/&#65533;&#65533;QE&#65533;&#65533;&#65533;b&#65533;Y_%h&#65533;Y&#65533;&#65533;>!&#514;`&#65533;&#65533;q&#65533;B&#65533;&#65533;&#65533;&#65533;Yn;&#65533;5&#65533;5&#65533;&#65533;2&#65533;+&#65533;\
&#65533;&#65533;F9&#65533;&#65533;&#65533;mX&#65533;&#65533;V0&#65533;&#65533;&#65533;&#65533;&#65533;-N&#65533;&#65533;&#65533;&#65533;&#65533;twi&#65533;&#65533;8&#65533;&#65533;&#65533;b&#65533;&#65533;B&#65533;&#65533;&#65533;oP)&#65533;G&#65533;R0&#65533;J@,&#65533;Gj&#65533;&#65533;&#65533;+t&#65533;Ut&#65533;8KLa&#65533;&#65533;_CW(@&#65533;q&#1105;:b&#65533;&#65533;'6;&#268;`&#65533;&#65533;A&#65533;F(&#65533;&#65533;&#65533;&#65533;d&#65533;&#65533;Dh&#65533;&#65533;&#65533;1&#65533;4&#65533;ce H&#65533;R&#1108;&#65533;j1S&#65533;R&#65533;6F&#65533;&#65533;sR&#65533;&#65533;D't&#65533;B&#65533;&#65533;.&#65533;bM&#65533;&#65533;&#65533;&#65533;B&#65533;&#65533;e-P"j&#65533;b&#65533;/&#65533;&#65533;?&#65533;&#65533;&#65533;&#65533;P&#65533; &#65533;&#65533; &#65533;!&#65533;&#65533;&#65533;&#65533;oA&#65533;&#65533;&#65533;7&#65533;e&#65533;&#65533;&#65533;
&#65533;&#65533;&#65533;&#65533;&#65533;&#65533;&#65533;&#65533;&#65533;&#65533;&#65533;&#65533;&#65533;rY&#65533;&#65533;R&#65533;G2&#65533;&#65533; $&#65533;&#65533;&#65533;4&#65533;	&#65533;&#65533;&#65533;k&#65533;`F&#65533;&#65533;H&#65533;7&#65533;n &#65533;K&#65533;
&#65533;&#65533;&#65533;8&#65533;8&#65533;&#65533;&#65533;&#65533;&#65533;&#65533;Y&#65533;&#65533;A9
@&#65533;
XG&#65533;&#65533;&#65533;r\&#65533;<uq&#65533;>&#65533;&#65533;6 &#65533;B&#65533;E!.!
Z&#65533;&#65533;&#65533;H&#65533;+8Q&#65533;_&#65533;A&#65533;&#65533;&#137;`&#65533;)}
bP&#65533;&#65533;GA&#65533;&#65533;H&#65533;0&#65533;&#65533;
&#65533;&#65533;&#65533;@D:&#65533;&#65533;5&#65533;
Hy\&#65533;&#65533;&#65533;!i'I&#65533;&#65533;`&#65533;	oq@D&#65533; 9Zv&#65533;&#65533;Q&#65533;H5A&#65533;Oq&#65533;'}h	&#65533;&#65533;IF&#129;$(&#65533;(
&#65533;nH&#65533;)rW&#65533;&#65533;!&#65533;% &#65533;cjG`&#65533;@&#65533;d&#65533;&#65533;UEk!H-&#65533;&#65533;UD&#65533;&#65533;&#65533;L&#65533;	#&#65533;&#65533;8P&#182;&#65533;&#65533;<&#65533; 5`)AZP&#65533;&#65533;m&#65533;&#352;S&#65533;&#65533;&#65533;$&#65533;|&#65533;b&#65533;&#65533;&#65533;*&#65533;(&#65533;&#65533;&#65533;&#2028;&#65533;A&#65533;&#65533;&#65533;T&#65533;G&#65533;&#65533;&#65533;&#65533;&#65533;&#65533;&#65533;&#65533;YFJ&#65533;%&#65533;&#65533;T&#65533;&#65533;@<&#65533;&#65533;&#65533;&#65533;r&#65533;&#65533; S&#65533;&#65533;.&#65533;r|d&#65533;(&#65533;&#65533;&#65533;&#65533;0Ct&#65533;(F&#65533;&#65533;:n&#65533;&#65533;&#65533;&#65533;&#65533;ZgVt&#65533;G9&#65533;I&#65533;
61YRvd[4(&#65533;f&#65533;e&#65533;&#65533;p&#65533;9&#65533;&#65533;" q&#65533;t&#65533;`	!&#65533;"z&#65533;&#65533;\&#65533;&#65533;&#65533;*81"WL3t&#65533;E&#65533;&#65533;k&#65533;&#65533; (&#65533;sX&#65533;&#65533;&#65533;Z &#65533;&#65533;&#65533;A)l&#65533;&#65533;e!&#65533;&#65533;&#1193;!$&&#65533;&#65533;&#65533;&#65533;H&#65533;`t&&#65533;!&#65533;$7&#65533;'&#65533;&#65533;&#65533;#&#65533;&#65533;L&#65533;&#65533;&#65533;&#65533;!&#65533;e$F&#65533;&#65533;0D&#65533;&#65533;C&#65533;&#65533;I&#65533;&#65533;#&#65533;&#65533;#Q&#65533; &#65533;e&#65533;0&#65533;12!H&#65533;#&#65533;@&#65533;&#65533;4&#65533;`}Q&#65533;J&#65533;&#137;&#65533;N&#65533;&#65533;&#65533;IAA*#&#65533;&#65533;&#65533;x&#65533;@l	b&#65533;&#65533;;&#65533;J-ZL&#65533;Tyoo&#65533;&#65533;@&#65533;&#65533;:,N&#65533;Q&#65533;&#65533;@&#65533;
&#1452;BYg<&#65533;&#65533;&#65533;&#65533;.V&#65533;&#65533;Vyc4>)&#65533;u <&#65533;&#65533; A&#65533;GH&#65533;5y&#65533;kf&#65533;&#65533;&#65533;1u&#65533;r&#65533;&#65533;&#65533;e&#65533;&#65533;&#65533;&#1561;	 &#65533;&#65533;QV6&#65533;&#65533;Iw&#65533;&#65533;ML&#65533;&#65533;d)&#65533;e&#65533;&#1024;7&#65533;!&#65533;x&#65533;&#65533;&#65533;jdG)(X6&#65533;J&#65533;&#65533;&#65533;&#65533;E&#65533;&#65533;(D:&#1025;J&#65533;&#65533;`,h|xz
s7&#65533;0&#65533;&#65533;&#65533;t&#65533;[[<&#65533;/&#65533;&#65533;X&#65533;&#1042;NO&#65533;:'&#65533;I}S&#65533;&#65533;&#631;&&#65533;0,,&#65533;OHX[&#65533;d&#65533;&#65533;6#&#65533;J00
5>hnr&#65533;&#65533;IT&#65533;&#65533;6&&#65533;&#65533;&#65533;&#65533;&#65533;B&#65533;[E&#65533;&#65533;!`&#65533;@&#65533;0A&#65533;$:&#65533;&#65533;*i!&#65533;^V&#65533;b&#65533;&#65533;"&#65533;&#65533;E#"Q&#65533;B%&#65533;@&#65533;&#65533;Tx<&#65533;&#65533;(&#65533;&#65533;?&H'&#65533;&#1033;	&#65533;`&#597;8&#65533;&#547;&#65533;&#18892;&#65533; U&#65533;2X&#65533;\&#20552;&#65533;m&#65533;*&#65533;T&#65533;a&#65533;7#&#65533;&#65533;&#65533;@&#65533;rG&#65533;&#65533;&#65533;s&#65533;&#65533;&#65533;>D*X&#65533;dJ&#65533;E	&#65533;&#65533;9Rx6&#65533;b&#65533;a&#65533;$&#65533; &#65533;&#65533;S+&#65533;GM&#65533;5<&#65533;G0&#65533;gl&#65533;&#65533;&#65533;&#65533;?JYfYz &#435;Ns:&#65533;&#65533;&#65533;P&#65533;&#65533;&#65533;&#65533;%&#65533;"&#65533;`&#65533;%
QC&#1314;&#65533;&#65533;&#65533;+&&#65533;&#65533;&#65533;?Z&#28574;2'Y&#65533;A&#65533;v.6&#65533;F&#65533;K\&#65533;&#65533;&#65533;,&#65533;rr,C&#65533;E&#65533;"&#65533;&#65533;&#65533;aRJfr#&#65533;&#65533;[&#65533;&#65533;"&#65533;&#65533;W&#65533;~f9&#65533;/&#65533;?&#65533;!t&#65533;%&#65533;1Kh;&#65533;-0&#65533;&#65533;&#65533;ApN&#65533;&#65533;&#65533;\`X&#65533;&#65533;&#65533;
@&#65533;&#65533;a "&#65533;A&#65533;&#65533;&#65533;&#65533;:&#65533;1A
&#65533;K\*41&#65533;a&#65533;`<&#65533;&#65533;*&#65533;&#65533;N&#1620;I&#65533;*^&#65533;&#65533;P&#65533;&#65533;
+,&#65533;&#65533;&#65533;&#65533;*d&#65533;&#65533;)&#65533;*,2H&#65533;
&#65533;&#65533;&#65533;&#65533;
&#65533;&#65533;9B&#65533;&#65533;#^&#65533;}&#65533;A&#65533;C&#668;W&#65533;&#65533;&#1554;Dx&#65533;-&#65533;&#65533;&#65533;`&#65533;&#65533;a$&#65533;&#65533;T&#65533;k&#65533;3&#65533;&#65533;&#65533;$V &#65533;)h&#65533;h&#65533;&#65533;&#65533;&#65533;g&#65533;&#65533;&#65533;H&#65533;e&#65533;&#65533;0&#65533;&#65533;WrtyX&#65533;&#513;&#65533;&#1728;Ho&#65533;.&#65533;
&#65533;RX&#65533;a*'b;&#65533;&#65533;)&#65533;y&#65533;&#65533;&#22694;&#65533;&#65533;C&#843;qQ 9P&#65533;Ch&#65533;_&#65533;0&#65533;&#65533;A&#65533;qD&#65533;Px"&#65533;&#65533;&#65533;=&#65533;	&#65533;&#529;&#65533;A&#65533;&#65533;&#65533;&#65533;'j(&#65533;&#65533;&#1049;&#65533;R	V&#65533;&#65533;&#65533;	&#65533; &#65533;&#65533;%&#65533;	&#65533;!&#65533;&#65533;&#65533;#&#65533;&#65533;7&#65533; &#65533;"&#65533;&#65533;&#65533;
&#65533;&#65533;&#65533;&#65533;8z:7x&#65533;&#65533;"NH&#65533;
f
&#65533;R8&#65533;&#65533;&#1163;&#65533;&#65533;
&#65533;&#65533;
&#65533;&#65533;&#65533;0h&#65533;J&#65533;&#65533;&#65533;&#65533;2&#666418;*&#65533;&#65533;@/Z&#65533;3&#65533;N&#65533;&#65533;J&#65533;^(^0&#65533;z&#65533;G&#65533;&#65533;&#65533;&#65533;&#65533;748&#1328;&#65533;:&#65533;&#1554;^&#65533;&#65533;y&#65533;@&#65533;&#65533;&#65533;&#65533;&#65533;&#65533;&#65533;9H&#65533;oho`fQ&#65533;&#653;&#65533;Q&#65533;)&#65533;&#65533;&#65533;&#65533;j%%&#65533;,&#65533;*&#65533;a&#65533;r&#65533;p&#65533;&#65533;4&#65533;&#65533;D&#65533;&#1032;&#65533;&#65533;&#65533;&#65533;&#65533;&#65533;Y&#65533;&#65533;&#65533;-&#65533;Z&#65533;&#1096;&#65533;&#65533;&#65533;`0&#65533;9&#65533;&#65533;&9&#65533;&#939;5[&#65533;&#65533;N8&#65533;&#65533;[&#65533;&#65533;&#65533;[&#65533;&#65533; 36&#65533;h&#65533;&#65533;&#65533;&#65533;&#65533;&#65533;&#65533;$Q&#726;&#65533;&#65533;&#65533;&#65533;'	&#65533;I&#65533;&#65533;W&#65533;&#65533;&#65533;&#65533;&#65533;&#65533;&#65533;&#65533;&#65533;&#65533;&#65533;Y&#65533;&#65533;&#65533;j D &#65533;&#65533;&#722;x&#65533;Ax&#65533;&#65533;{&#1224;7&#65533;Y:&#65533;&#65533;&#65533;&#65533;&#65533;()A_&#65533;&#815;&#65533;&#65533;u&#65533;L&#65533;&#65533;8&#65533;S!E&#65533;[Y&#65533;Z&#65533;I&#65533;&#65533;9&#65533;22{1	t&#65533;)s&#65533;&#65533;r&#65533;&#65533;&#65533;*&#1908;*_&#65533;*&#65533;"k@&#65533;-
^x&#65533;@&#65533;&#65533;&#65533;@&#65533;&#65533;&#65533;&#65533; &#65533;&#597;&#65533;H:D&#65533;D2H&#65533;&#65533;&#65533;&#520;&#65533;
:&#65533;

&#65533;}Df&#65533;:&#65533;)&#65533;&#65533;&#65533;&#65533;&#65533;&#65533;
&#65533;Bi&#65533;&#65533;r&#65533;k&#65533;*&#65533;*&#65533;l&#65533;&#65533;&#65533;&#65533;&#65533;&#65533;H&#1707;&#65533;&#65533;&#65533;09&#65533;Q&#65533;&#65533;T&#65533;.Z@&#65533;&#65533;&#65533;J&#65533;&#65533;&#65533;&#65533;;&#65533;V&#65533;i&#65533;&#65533;q&#690;&#65533;&#195;yQ8&#65533;S&#65533;%&#65533;[B &#65533;\&#65533;+@&#65533;~&#65533;R&#65533;&#65533;&#65533;&#65533;Q&#65533;&#65533;f&#65533;&#65533;&#65533;&#65533;&#65533;j&#65533;&#65533;i&#65533;&#65533;z/&#65533;&#65533;Q&#65533;6&#1907;&#65533;&#65533;Y&#65533;&&#65533;&#65533;&#65533;&#65533;#&#65533;&#1530;&#65533;&#65533;&#65533;v&#65533;&#1464;&#65533;&#65533;&#65533;b&#65533;
&#65533;0
&#65533;&#65533;k&#65533;&#65533;9&#65533;&#65533;1&#65533;&#65533;?&#65533;&#65533;&#65533;&#65533;&#65533;17tC&#65533;&#65533;&#65533;~V5&#65533;&#65533;&#65533;&#65533;"&#65533;z@t&#65533;*&#1916;@_&#65533;&#65533;z&#65533;y&#65533;&#65533;&#65533;9+&#65533;&#65533;9&#65533;1&#65533;&#65533;&#65533;4A&#65533;&#747;&#65533;H3O`&#65533;&#65533;&#65533;&#65533;&#65533;h&#65533;&#65533;H0&#65533;&#65533;&#328;&#65533;Hd&#65533;x&#65533;M9&#65533;&#65533;p&#65533;d&#65533;z&#65533;&#65533;&#65533;&#65533;$&&#65533;&#65533;C&#65533;F#&#65533;Y4&#65533;Q&#65533;kA&#65533;&#65533;&#65533;r)&#65533;&#65533;&#65533;&#65533;&#65533;&#65533;h	I&#65533;&#65533;6&#65533;\&#65533;\&#65533;E&#65533;&#65533;^&#65533;&#65533;BJ&#65533;&#65533;G&#65533;&#65533;X#&#65533;9&#65533;&#1660;&#65533;h&#65533;&#65533;&#65533;Z&#65533;&#65533;&#2117;s&#65533;\&#65533;&#65533;&#65533;aO@&#65533;R &#65533;&#65533;8&#65533;)&#65533;&#65533;&#1544;&#65533;&#65533;&#65533;&#337;&#65533;T&#65533;&#65533;0!%I&#65533;&#65533;&#65533;0&#1179;&#65533;&#65533;&#65533;&#65533;)&#65533;/&#65533;cL"&#65533;	K&#65533;X&#65533;*&#65533;&#65533;&#65533;0&#65533;&#65533;(&#65533;QN^,S&#65533;&#65533;LI}&#65533;&#65533;&#65533;
~t&#65533;+&#65533;&#65533;&#65533;&#65533;&#65533;&#65533;&&#65533;&#65533;&#65533;E&#1030;T&#1030;R&#1030;T)&#65533;F&#65533;&#65533;|&#65533;nL&#65533;&#65533;t(&#65533;&#65533;&#65533;4G
&#65533;&#65533;&#65533;k(T{&#65533;@&#65533;&#65533;&#65533;&#65533;
&#65533;8&#65533;|
7&#65533;.I&#65533;O&#65533;&#65533;&#65533;x&#65533;&#65533;&#65533;J&#65533;&#352;&#65533;&#65533;2H&#65533;&#65533;IZ$&#65533;\&#65533;&#65533;VbOi&#65533;&#65533;&#65533;6&#65533;&#65533;&#65533;(&#65533;&#65533;&#65533;U&#65533;$t&#65533;p&#65533;uL&#65533;%H&#65533;&#65533;a&#517;/Y&#65533;I&#65533;&#65533;&#65533;fh_&#65533;Yh$&#65533; &#65533;T&#65533;&#65533;&#65533;I&#65533;9&#65533;&#65533;&#65533;&#65533;&#65533;R(&#65533;&#65533;+B &#65533;e &#65533;&#65533;&#65533;f&#65533;1X&#65533;10t &#1283;WX8&#65533;&#65533;&#65533;&#65533;2
B&#65533;&#65533;'V0V&#65533;}&#65533;&#285;&#65533;!&#65533;=&#65533;&#65533;&#725;&#65533;&#65533;&#65533;4&#65533;&#65533;x>&#65533;&#65533;v&#65533;&#65533;&#65533;e&#65533;&#65533;	&#65533;>&#65533;Ef%&#65533;&#65533;0{&#65533;z&#65533;&#65533;&#65533;&#65533;&#65533;[&"&#65533;&#65533;&#65533;ES&#65533;&#65533;.&#65533;_&#65533;&#65533;&#65533;&#65533;=-G&#65533;&#65533;a9&#1756;&#65533;&#65533;H&#185;&#65533;&#65533;
V&#65533;&#65533;&#65533;&#65533;&#65533;2&#65533;&#65533;50&#2027;M:.&#65533;(&#65533;&#65533;?3S&#65533;O&#65533;R+H&#65533;%&#65533;:&#65533;&#65533;z(&#65533;P&#65533;d&#65533;&#65533;l&#65533;&#65533;UJ&#65533;&#65533;*BF&#65533;ES&#65533;MR&#65533;H&#65533;&#65533;0&#65533;i&#65533;&#65533;&#324;&#65533;:&#65533;tp&#65533;&#65533;W&#65533;r&#65533;M&#65533;Y&#65533;x&#65533;&#65533;&#65533;<s&#65533;b&#65533;9|&#65533;]&#65533;g&#65533;kz&#65533;@&#65533;&#65533;b`jCB MrrY&#65533;&#321;P?R&#65533;&#65533;&#65533;a&#65533;&#65533;&#65533;&#65533;&#272;&#65533;&#65533;&#65533;&#65533;C&#65533;$&#65533;;X&#249944;K"]X&#65533;&#65533;=!Q&#65533;9&#65533;&#65533;&#815;&#65533;&#65533;&#65533;&#65533;&#65533;*&#65533;&#65533;oR&#65533;C&#65533;&#65533;&#65533;&#65533;a&#65533;~kL&#65533;&#65533;ct&#65533;a&#65533;&#65533;F&#65533;Y&#65533;r?U&#65533;&#821;x&#65533;&#65533;pS&#65533;&#1627;mC&#296;&#65533;Z$&#65533;#&#65533;&#65533;&#65533;&#65533;"&#65533;&#65533;&#65533;
&#65533;
k^&#65533;Z&#65533;!&#65533;3&#65533;&#712;&#65533;&#65533;N&#65533;R&#65533;>_D&#65533;O&#65533;Z2!$H}
&#65533;u&#65533;&#65533;y
&&#65533;&#65533;&#65533;f&#65533;(&#65533;&#65533;&#65533;&#65533;,V&#65533;;&#65533;9zbk&#65533;&#65533;R%&#65533;y&#65533;&#65533;&#65533;&#65533;mIBH%5&#65533;&#65533;&#65533;/K&#65533;	IH&#65533;&#65533;&#65533;I&#65533;U&#65533;P&#1253;V*&#65533;&#65533;K`&#65533;J&#65533;&#65533;&#65533;p&#65533;&#65533;&#65533;&#65533;h&#42964;&#65533;&#65533;+&#65533;&#65533;&#1901;&#1380;&#65533;E&#65533;&#65533;&#65533;XJ&#517;QpY&#65533;:`&#65533;~&#65533;&#65533;&#65533;&#65533;&#65533;&#65533;tx&#65533;&#65533;&#65533;DDxqK&#65533;&#65533;&#65533;&#65533;&#65533;&#65533;0&#1592;D&#1542;B&#65533;W&#65533;$y^&#65533;*&#65533;&#65533;&#65533;&#65533;&#65533;Kj&#65533;&#65533;&#65533;&#65533;&#65533; &#65533;Y4&#65533;T&#65533;0&#1639;&#65533;&#65533;&#65533;&#65533;&#65533;$&#65533;&#65533;&#65533;j&#65533;&#65533;e&#65533;~a&#65533;&#65533;&#65533;kR&#65533;&#65533;&#65533;WVF&#65533;&#65533;&#65533;&#65533;&#65533;&#65533;t&#65533;&#65533;&#65533;.Z&#65533;;Z2&#65533;&#65533;&&#65533;J(M&#65533;5NeV&#65533;e&#65533;&#65533;&#65533;Y&#65533;@&#65533;1pQ&#65533;f>J&#65533;_&#65533;&#65533;[1&#65533;&#884;&#65533;&#65533;&#65533;&#65533;&#65533;@&#65533;&#65533;x&#65533;&#65533;&#65533;&#65533;H&#48641;d8&#65533;e&#65533;&#65533;V&#65533;[&#65533;S&#65533;Es&#65533;d`&#65533;&#65533;^}&#65533;&#850;&#65533;r&#65533;gs&#65533;/I&#65533;&#65533;Q$&#65533;d&#65533;%8&#65533;&#65533;&#65533;P&#65533;T &#65533;m&#65533;^&#65533;FXMNH&#65533;&#65533;.&#65533;&#65533;C&#65533;cJ&#65533;&#65533;&#65533;&#65533;&#65533;@`f &#65533;I&#65533;&#65533;&#469;&#65533;&#65533;Qp&#65533;&#308;&#65533;\@=&#65533;XH&#65533;ix&#65533;&#1426;'&#65533;
&#65533;oCy&#65533;&#65533;&#65533;q&#65533;&#65533;&#1175;&#65533;&#65533;'&#65533;&#65533;&#65533;$&#65533;&#65533;r&#65533;&#65533;&#65533;&#65533;&#44009;&#65533;'&#65533;&#65533;Xm&#65533;&#65533;&#65533;[8	&#65533;&#65533;0&#65533;&#65533;&#65533; &#65533;&#65533;
&#65533;&#65533;6&#65533;&#65533;&#65533;&#1320;&#65533;VV&#65533;p"9]e&#65533;&#65533;&#65533;vk1m&#65533;&#65533;e<&#65533;&#65533;&#65533;=&#65533;M2&#65533;.#&#65533;&#65533;&#65533;&#65533;&#423;&#65533;&#65533;&#65533;I&#65533;N&#65533;&#65533;&#65533;I&#65533;&#65533;&#65533;l&#65533;hn&#65533;P?&#65533;&#65533;&#65533;I&#65533;&#65533;A&#65533;&#65533;o^&#896;|&#65533;]&#65533;&#819;&#65533;^H&#65533;"&#65533;_4r&#65533;&#65533;W&#65533;Tv&#65533;Fs&#65533;&#65533;Z&#65533;&#65533;%&#65533;&#65533;n&#65533;.%(t@&#65533;i &#65533;&#65533;^&#65533;&#65533;"&#517;&#558;&#65533;&#65533;\&#65533;&#65533; ;<Ph&#65533;B&#1581;6,&#65533;&#65533;n&#65533;GL&#65533;R@i)/>&#65533;0&#65533;<h&#65533;&#65533;V&#65533;B8&#65533;X(&#65533;&#279;&#65533;[Z&#65533;I&&#65533;0W&#65533;[&#65533;&#65533;&#65533;&#65533;&#65533;&#65533;` &#65533;&#65533;&#65533;&#65533;&#65533;&#65533;&#65533;&#65533;'&#65533;&#65533;&#359;M&#65533;&#65533;O&#65533;f&#65533;&#65533;&#65533;z&#65533;&#65533;&#65533;&#65533;&#65533;&#65533;&#65533;H&#65533;*&#65533;pjhRn&#65533;j&#65533;&#65533;X*&#65533;^j]L&#556;x&#65533;7[_|&#65533;
&#65533;(&#65533;&#65533;Yp+~&#65533;&#65533;gq&#65533;uQ&#65533;`&#65533;W&#65533;
 &#65533;P&#65533; &#65533;&#65533;&#65533;&#65533;8y&#65533;&#65533;&#65533;&#65533;&#65533;&#1501;&#65533;&#65533;&#65533;,+&#1685;s&#65533;$7&#1711;b&#65533;&#65533;&#65533;f&#65533;26"|4V&#65533;q&#462;f&#65533;F&#65533;8&#65533;
&#65533;bA2&#65533;&#65533;5k&#65533;&#65533;[&#65533;3&#65533;&#781;R&#65533;,~a_&#65533;&#65533;H&#970;&#65533;&#65533;&#65533;&#65533;DI&#65533;^L&#65533;&#65533;&#65533;&#65533;&#65533;&#65533;&#65533;&#65533;J&#65533;ap&#65533;&#65533;&#65533;&#65533;X\&#65533;&#65533;e&#65533;f&#65533;&#65533;&#65533;
&#65533;&#271;&#65533;^&#65533;&#65533;\o%&#65533;&#65533;
]=&#65533;&#65533;9a)N&#65533;g&#65533;&#65533;VPZ&#65533;@Px\&#65533;K&#65533;]x+v&#65533;&#65533;&#65533;S&#65533;'	H&#65533; i&#65533;S&#65533;'X&#65533;&#65533;&#65533;(L&#65533;&#65533;&#65533;KmR"e&#65533;o&#65533;&#65533;(n
?&#65533;J&#65533;' !&#65533;/m&#65533;u&#65533;&#65533;YH&#65533;zo&#65533;&#508;7&#65533;`&#65533;&#65533;w&#65533;&#65533;&#65533;Y&#65533;&#65533;j&#65533;V&#65533;&#65533;&#65533;(&#65533;0&#65533;hP&#65533;o\&#65533;%&#65533;&#65533;&#65533;&#65533;&#65533;x&#65533;*&#65533;*	&#65533;&#65533;m&#65533;&#65533;%&#65533;&#65533;0&#65533;* y&#65533;&#65533;&#65533;&#65533;&#65533;ox&#65533;&#65533;&#65533;&#65533;&#65533;]&#65533;Ck&#65533;&#65533;&#65533;H&#65533;t&#65533;O`&#65533;&#65533;&#65533;:&#65533;k&#65533;&#65533;+X&#65533;&#65533;&#65533;&#65533;
2&#65533;&#65533;&#65533;&#1983;&#65533;
8@&#65533;?7&#65533;m&#65533;p&#65533;D0&#65533;R&#65533;&#65533;`&#65533;&#65533;7X&#65533;&#65533;&#65533;BEA6`,X &#13132;**T(&#65533;	&#65533;?K&#65533;P&#65533;8d&#65533;2&#65533;-&#65533;&#65533;&#65533;&#65533;&#65533;&#65533;&#65533;e&#65533;&#65533;ER{,&#65533;&#65533;.&#65533;=*X&#65533;&#65533;&#65533;w&#65533;j&#65533;&#65533;&#65533;v!&#65533;m/&#65533;[JV&#65533;B&#65533;ZjTk&#65533;6d 0*@&#65533;&#65533;(Q&#65533;&#65533;&#65533;&#65533;&#65533;9pL+	&#1126;&#65533;&#65533;``&#65533;&#65533;&#65533;&#775;>&#65533;&#65533;&#65533;c&#200;H&#65533;&#65533;OI&#65533; &#65533;B&#65533;&#36819;&#65533;7&#65533;ji&#65533;&#65533;&#65533;&#65533;&#65533;IB&#65533;sj0&#65533;q&#65533;GE&#65533;,&#65533;&#65533;I8&#65533;`u&#65533;&#65533;[&#65533;`#&#65533;&#65533;H1,&#65533;&#65533;&#65533;&#65533;&#1120;!&#65533;~M&#65533;[&#65533;&#65533;&#65533;&#65533;&#65533;	&#65533;&#65533;&#65533;&#65533;&#65533;&#65533;|B&#65533;&#65533;&#65533;	'$&#65533;?&#65533;$X&#322;&#65533;T!2&#65533;`aH&#65533;/&#65533;X&#65533;1&#65533;v&#1685;w&#65533;{&#65533;h'bA&#65533;d&#65533;&#65533;'&#65533;&#65533;X ,&#65533;&#65533;&#972;
&#65533;_B%&#65533;&#65533;&#640;&#65533;83&#65533;Fj&#65533;cF*&#65533;C&#65533;.4P&#65533;&#65533;T&9s&#65533;J7$C&#65533;?&#20020;e8&#65533;&#65533;?"&#65533;&#65533;L;UP&#65533;.(&#65533;&#65533;&#65533;%&#65533;&#774;R&#65533;&#65533;&#65533;.&#65533;&#65533;r'&#65533;-R&#65533;?&#65533;,&#65533;&#65533;%=<B&#65533;$&#65533;&#65533;d&#65533;&#65533;nM&#65533;?&#65533;<&#65533;I\Q&#65533;&#65533;I&#65533;&#65533;\&#65533;?&#65533;&#65533;W*&#65533;&#65533;2&#65533;+&#65533;&#65533;3&#65533;$&#65533;&#65533;&#65533;&#65533;	&#65533;JF:&#65533;&#65533;3&#65533;%Eyv&#65533;&0&#65533;&#65533;&&#721;&#65533;&#65533;&#65533;!&#65533;&#65533;&#65533;&#65533;&#65533;D&#65533;?N&#65533;6"&#65533;&#65533;&#65533;+&#65533;&#65533;v&#65533;p&#65533;&#65533;$&#65533;&#65533;&#65533;

&#65533;&#65533;&&#65533;0h&#65533;&#65533;&#65533;<P&#1082;&#65533;&#65533;&#65533;&#65533;&#65533;a&#1082;0&#65533;w&#65533;^z&#65533;&#34753;.&#65533;a&#65533;A.&#65533;`&#65533;&#65533;&#65533;Q&#65533;&#65533;&#65533;&#1087;&#65533;&#65533;&#65533;&#65533;1&#65533; C&#65533;`&#65533;&#65533;H&#65533;&#65533;NA&#65533;&#65533;&#65533;&#65533;%&#65533;0c&#65533;A<F3"w&#65533;
,&#65533;&#65533;&#65533;|R&#65533;&#65533;-&#920;H&#65533;$&#65533;&#65533;&#65533;g&#65533;&#65533;&#65533;L(K%d&#1114;&#65533;&#65533;&#65533;&#65533;P&#65533;&#65533;&#65533;&#65533;&&#65533;dY&#65533;&#65533;&#65533;X&#842;3*@P=P&#65533;TP?&#65533;&#65533;&&#65533;&#65533;&#65533;b	&#65533;&#65533;&#65533;&#65533;j&#65533;&#65533;&#65533;&#65533;r&#65533;B&#65533;2&#65533;&#65533;&#65533;U&#65533;&#65533;&#65533;&#65533;2&#65533;,&#65533;&#65533;$&#65533;&#65533;U[l&#65533;&#1408;&#65533;&#65533;&#65533;CWA|&&#65533;L&#65533;&#65533;&#65533;&#65533;&#65533;
(&#65533;&#65533;&#65533;&#65533;C&#65533;&#65533;&#65533;&#65533;
&#65533;0&#65533;?P&#65533;&#65533;+&#65533;&#65533;6&#65533;&#65533;&#65533;&#65533;&#65533;&#65533;`P,&#65533;Y&#65533;k&#65533;-&#65533;Zl&#65533;&#65533;&#65533;
&#65533;&#65533;&#65533;P&#65533;&#65533;p&#65533;8&#65533;&#65533;1&#65533;IB&#65533;q&#65533;&#65533;-&#65533;1WC&&#65533;&#65533;&#65533;&#65533;&#65533;&#65533;&#65533;&#65533;%&#65533;,&#1917;&#65533;&#65533;&#65533;~&#65533;&#65533;A&#65533;&#65533;&#65533;o^A&#65533;1F&#65533;&#65533;&#65533;&#65533;B&#65533;&#65533;R&#65533;&#65533;&#65533;&#65533;&#65533;&#681;"!g&#65533;T*RA&#65533;T\@YFAP'&#65533;&#65533;&#65533;`&#65533;Pu&#65533;&#65533;&#65533;Hf	q&#65533;&#65533;&#65533;&#65533;&#65533;&#65533;&#65533;T&#65533;
B&#65533;e&#65533;&#65533;,E1"&#65533;&#304;e&#65533;H20&#65533;$&#65533;U)#&#65533; &#1430;&#65533;rh&#65533;%*(&#65533;&#65533;2&#65533;&#65533;G&#65533;&#65533;&#65533;V&#65533;,:A&#65533;l&#65533;P,!&#65533;&#65533;&#65533;&#65533;'l1R&#65533;V$Q
T&#65533;&#65533;)x&#65533;R&#1110;wH&#65533;&#65533;&#65533;x&#65533;B&#65533;&#167;&#65533;&#65533;I&#65533;+JA9Z4"x&#65533;&#65533;2r&#65533;J(&#65533;s&#65533;s!\Q&#65533;&#1389;&#65533;&#65533;@$&#65533; &#65533;&#65533;&#65533;
4&#65533;&#65533;&#65533;glg;&#65533;,o5&#65533;&#65533;&#65533;&#65533;&#65533;&#65533;H&#65533;\&#65533;p
^&#65533;-&#65533;&#65533;7AY&#65533;0$&#65533;Jl&#65533;&#65533;8D&#65533;&#65533;&#65533;aj&#65533;&#65533;&#65533;&#1658;4&#65533;=+:&#65533;Bn6&#65533;&#65533;O!'&#65533;F%&#65533;&#1266;l&#65533;&#65533;{x&#65533;&#65533;&#65533;&#65533;&#65533;l&#65533;[&#65533;s&#65533;&#65533;p&#65533;/HO&#65533;&#65533;<&#65533;&#65533;E}&#65533;&#65533;'&#65533;&#65533;&#65533;&#1808;&#65533;&#65533;1&#65533;?&#65533;Q&#65533;&#65533;&#65533;&#65533;&#65533;&#796;,&#65533;f&#65533;&#65533;S&#65533;bU-Hf&#65533;&#65533;!Q&#65533;&#65533;&#65533;&&#65533;*&#65533;J:&#65533;?n&#65533;&#65533;&#65533;&#65533;Gt&#65533;EP(V#&#65533;&#65533;&#65533;	&#65533;&#65533;&#65533;M&#65533;R&#65533;&#65533;&#65533;Ea&#65533;&#65533;'L&#65533;	[0B&#65533;)$&#65533;&#65533;&#65533;&#65533;&#65533;&#65533;F&#65533;)&#65533;,N*&#65533;2H\&#65533;r)=>&#65533;O&#65533;@E-x&#65533;Z&#65533;s&#65533;&#65533;)@&#65533;&#65533;q&#65533;U&#65533;#&#65533;-$&#580;,&#65533;	&#65533;t&#65533;?&#65533;&#65533;M&#65533;&#65533;"&#65533;&#65533;0&#65533;&#65533;C "&#65533;8%&#65533;`&#65533;JrMCxn&#65533;&#65533;&#65533;rS&#65533;&#65533;&#65533;&5N`&#65533;?&#65533;&#65533;Kpe&#65533;8&#65533;&#65533;
&#65533;&#65533;&#65533;&#65533;&#65533;&#65533;Ux&#65533;]&#65533;&#65533;&#65533;&#65533;gVqO.&#65533;m&#65533;&#65533;&#65533;$&#65533;&#65533;&#65533;&#65533;&#65533;&#65533;s&#65533;&#65533;&#65533;p&#65533;s&#65533;&#65533;&#65533;m&#65533;t&#65533;&#65533;~FH&#65533;&#65533;&#65533;&#65533;?(&#65533;&#65533;q&#65533;O&#65533;&#65533;F&#65533;&#65533;&#65533;
&#65533;&#65533;&#65533;W&#65533;&#65533;&#65533;&#65533;-&#65533;p&#65533;~&#65533;8Y&#1098;t5XjP&#65533;
&#65533;&#65533;II?L&#65533;&#1344;&#65533;&#65533;&#65533;82	  a&#65533;v&#65533;&#65533;&#65533;&#65533;?~5&#65533;,B&#65533;\D&#513;&#65533;&#65533;&#65533;\&#65533;<&#65533;&#65533;,&#65533;	O&#65533;&#65533;&#65533;&#65533;j'Z&#65533;)&#65533;&#65533;"&#65533;p&#65533;\N&#65533;&#65533;wD
&#65533;&#65533;&#65533;&#65533;&#65533;&#65533;9T\&#170;&#65533;&#65533;E&#65533;l&#65533;[,c&#65533;&#65533;&#65533;&#65533;&#65533;&#65533;It&#65533;&#438;0a
mA&#65533;&#65533;&#65533;x&#65533;e,{X&#65533;mX&#65533;&#65533;a&#218;e5&#65533;&#65533;j&#65533;c&#65533;1jh&#65533;[o&#65533;&#1435;&#1812;aoq@&#65533;&#65533;&#65533;V&#65533;zCjD/{Th&#929;&#65533;=`,d&#65533;8f&x&#65533;&#65533;&#65533;@&#1089;&#65533;Dq&#65533;Q&#65533;&#65533;_&#65533;&#65533;&#65533;&#65533;&#65533;Q&#65533;ZG&#65533;zYr&#65533;&#65533;&#65533;Z^&#65533;5wB^&#65533;%&#65533;.rQ&#65533;j+&#65533;V'D&#65533;#&#65533;`B,p&#65533;T&#65533;&#65533;&#65533;&#474;&#65533;&#65533;d&#65533;j&#65533;AO&#65533;&#65533;gd&#65533;K&#65533;&#65533;xRS&#65533;bX(9sa&#65533;&#65533;&#42183;p&#65533;&#65533;
R+&#512;9&#517;#&#65533;&#65533;&#65533;&#65533;&#65533;-*&#65533;P&#65533;W&#65533;E(J&#65533;&#65533;&#65533;e&#65533;&#65533;(]&#65533;&#65533;&#65533;&#65533;&#65533;	&#65533;&#65533;Uh&#65533;Q&#65533;`x&#65533;&#65533;&#65533;h!&#65533;&#65533;&#65533;S&#65533;&#65533;W,&#65533;&#65533;
&#65533;&#65533;&#65533;&#65533; &#65533;&#65533;+4&#65533;&#65533;&#65533;b&#65533;&#65533;a&#65533;&#65533;C%&#65533;+&#65533;!&#65533;&#65533;tX+&#65533;%P&#65533;u&#1202;"N>Fk&#65533;&#65533;&#65533;n&#65533;RN&#65533;&#65533;s&#65533;G&#65533;ch&#65533;&#65533;^&#65533;&#34288;&#65533;&#65533;&#46601;&#65533;&#65533;&#65533;Jm &#65533;	&#65533;Z&P&#65533;(&#65533;&#65533;&#65533;&#65533;&#65533;&#65533;bMj&#65533;&#65533;!&#65533;{&#65533;&#943;&#65533;&#65533;&#65533;6&#65533;B
x&#65533; &#65533;&#65533;5&#65533;pF&#65533;&#65533;&#65533;v&#65533;JD&#65533;&#65533;;B7&#65533;o1&#65533;&#528;&#65533;&#65533;&#65533;&#65533;&#65533;&#65533;&#65533;H&#65533;K&#65533;&#65533;&#1828;&#65533;[&#1668;&#65533;ao&#65533;7!&#65533;b=S=&#65533;&#65533;&#65533; ;&#65533;cS&#65533;f&#65533;c&#65533;B
&#65533;&#65533;a&#65533;&#65533;-:Q	P&#65533;&#65533;&#65533;&#65533;E#&#65533;&#65533;
W&#65533;&#65533;
&#65533;&#65533;T^&#65533;K&#65533;-&#65533;&#65533;&#65533;&#65533;&#65533;&#65533;B&#65533;B&#65533;H&#65533;,&#65533;&#65533;&#65533;&#65533;`MM&#65533;(&#65533;&#65533;B&#65533;H2r&#65533;P&#65533;&#65533;&#65533;\&#65533;&#65533;&#176;&#65533;&#65533;&#65533;.&#65533;&#65533;&&#65533;d&#65533;&#412;M&#65533;0T&#65533;_&#65533;&#65533;fn&#65533;&#65533;I|&#65533;h&#65533;&#65533;r&#65533;&#65533;&#65533;&#65533;f&#65533;Ij`&#65533;Bp&#65533;y&#65533;z1&#65533;?hC$&#65533;k&#65533; &#65533;&#65533;C&#65533;&#65533;&#65533;DT&#65533;&#65533;&#65533;HL&#65533;&#65533;&#508;&#65533;&#65533;&#65533;&#65533;9^AT&#65533;&#65533; &#65533;Pz&#65533;&#65533;&#65533;&#65533;&#65533;vXS&#65533;&#65533;&#65533;p&#65533;&#65533;&#65533;Z&#65533;&#1818;&#1581;&#65533;B&#65533;yBn&#65533;O&#65533;X&#65533;&#65533;!&#65533;CAL&#65533;&#65533;&#65533;&#65533;&#65533;&#65533;MN|&#65533;D&#65533;am&#65533;
hMK&#65533;&#130;1&#65533;L&#65533;M&#65533;&#65533;!&#65533;&#65533;gf&#65533;&#65533;&#65533;3&#65533;n&#65533;\I&#65533;?<@t@&#65533;&#65533;!&#65533;&#65533;,&#65533;&#65533;&#65533;B't&#65533;%H\ &#65533;C&#65533;b&#65533;&#65533;!N&#65533;&#65533;ET&#65533;E&#65533;&#65533;&#65533;B%t(&#65533;&#65533;?&#65533;-d"-P&#65533;(&#65533;&#65533;'|&#65533;m&#65533;&#65533;&#65533;'&#65533;,&#65533;)&#65533;&#65533;&#65533;&#65533;&#65533;&#65533;%H&U&#65533;%&#65533;&#65533;A&#65533;B&#65533;,R&#65533;&#65533;&#65533;&#65533;&#65533;TFA&#65533;R&#65533;P6&#146;&#658;,&#65533;&#65533;Ap 5&#65533;&#65533;&#65533;&#65533;&#65533;&#65533;&#65533;1B]&#65533;0&#65533;p6,@m&#65533;V&&#65533;|&#65533;&#65533;&#65533;M&#65533;&#65533;&#264;&#65533;&#65533;&#65533;l&#1864;{&#65533;S&#65533;Y&#65533;&#1303;z&#65533;&#65533;i&#65533;&#65533;&#65533;*&#65533;7&#65533;Z&#65533;a&#65533;p&#65533;&#1945;&#574;&#65533; B&#65533;:>>&#65533;&#65533;0&#65533;B&#65533;9&#1858;u#&#65533;W{&#65533;&#65533;{&#65533;&#65533;&#65533;&#65533;&#65533;ID&#65533;&#1300;A&#65533;H9x&#65533;&#65533;&&#65533;&#210;&#65533;&#65533;I	&#65533;&#65533;&#65533;
"&#65533;&4&#65533;'&#65533;P&#65533;~F 2o&#65533;k&#65533;U0&#65533;o&#65533;0m}&#65533;}&#65533;&#65533;?&#65533;!&#65533;&#65533;"&#65533;* J
,B	<W&#65533;&#65533;)D-&#65533;&#65533;(&#65533;&#65533;#&#65533;&#65533;&#65533;&#65533;(&#65533;(\E#B*&#65533;Bh&#65533;\Pu&#65533;"	8&#65533;	L,&#65533;+0Fp&#65533;&#65533;&#65533;&#65533;&#65533;&#65533;&#65533;&&#65533;^&#65533;hh&#65533;&#65533;&#65533;M&#65533;l&#65533;&#65533;eX&#65533;%&#518;P]&#65533;EPzO&#65533;J.&#65533;&#65533;8&#65533;4&#65533;REO&#65533;1&#65533;1S|&#65533;*,@A&#65533;&#524;&#65533;&#65533;2q&#1860;&#65533;l&#65533;&#65533;$&#65533;qqG&#65533;L&#65533;A&#65533;&#65533;&#65533;@@
d&#65533;&#65533;&#65533;$a
&#65533;&#65533;	PBH&#65533;&#264;&#65533;E&#65533;&#65533;&#65533;1w,$&#65533;\'&#65533;&#65533;F&#65533;H&#65533;=&#65533;B&#65533;&#65533;\&#65533;	>TA&#1547;B&#65533;&#65533;$C&#65533;&#65533;#$@A$@1&#65533;PLDF&#65533;D&#65533;&#65533;M&#65533;NKh&#65533;&#65533;&#65533;+@MPI&#65533;<&#65533;MP&#65533;&#910;&#65533;	`&#65533;&#65533;N&#65533;YF:H&#65533;m&#65533;h&#65533;&#65533;&#65533;&#65533;&#65533;T&#65533;&#65533;:&#65533;&#65533;&#65533;B,&#65533;&#65533;%!XE&#65533;&#65533;-B&#65533;3H&#65533;&#1346;,&#65533;B(&#514;&#65533;&#65533;C*&#65533;3&#65533;O!&#65533;B!&#65533;BV,Yp&#65533;&#65533;&#65533;x&#65533;"&#65533;&#65533;?&#65533;@&#65533;
&#65533;&#65533;J&#65533;$&&qK&#65533;&#348;*&#65533;ht&#65533;&#65533;A:X&#65533;&#701;NP&#65533;Q&#65533;&#65533;&#65533;&#65533;hj&#65533;fU1&#65533;F&#65533;1&#65533;P&#65533;&1G&#65533;&#65533;jiC|&#65533;;&#1702;<:Z&&#65533;*&#266;4^=D&#65533;&#65533;&#65533;&#65533;(8jAB\W&#65533;TP&#65533;U&#65533;Ug|&#65533;&#65533;SC&#65533;&#65533;u&#65533;&#65533;RP&#1857;Z&#65533;Y$&#65533;2&#65533;xNH&#65533;pP&#65533;L&#554;&#65533;#&#65533;K&#65533;&#65533;Kr&#65533;&#65533;&#65533;p&#65533;<H&#65533;~&#65533;&#65533;@&#65533;H&#65533;&#65533;I&#65533;&#278;l&#65533;&#65533;&#65533;&&#65533;	0cf&#65533;&#65533;df&#65533;
0&#65533;gdFA&#65533;&#65533;!@&#133;&#65533;&#65533;L&#65533;r{Pe0&#65533;)&#65533;&#65533;+&#65533;&#65533;7`W!&#65533;(!&#65533;B!Tb!&#65533;&#65533;Up&#65533;$&#65533;&#65533;A,&#65533;%&#65533;b!D&#65533;+&#65533;3&#65533;B0&#514;&#65533;D `&#65533;&#65533;&#65533;&#65533;AX&#65533;T&#65533;Al&#65533;&#65533;a&#65533;@&#65533;%$&#65533;&#65533;
Pt&#65533;d&#65533;Na
H&#65533;&#65533;&#65533;&#65533;g
`A&#65533;Ax&#65533;h`b&#65533;&#65533;&#65533;F&#65533;&#65533;&#65533;%&#65533;@.&#65533;N/uc&#65533;&#65533;F&#65533;*D1&#65533;&#65533;&#65533;&#65533;&z&#65533;&#65533;&#65533;&#65533;&#395;&#65533;`&#65533;&#65533;u&#65533;m&#65533;&#65533;pEjB&#65533;&#65533;y&#65533;K&#65533;thA&#65533;&#65533;!&#65533;0&#1532;&#65533;&#65533;Tv-&#65533;rm&#65533;iG&#65533;`&#65533;&#65533;&#65533;j&#1498;H&#65533;U&#65533;A&#65533;&#65533;D&#65533;4LB&#65533;&#65533;&#65533;2&#65533;{&#65533;&#65533;	&#65533;&#65533;&#65533;E&#65533;j~&#1155;&#65533;L&&#65533;&#65533;&#65533;
xI2QKt&#65533;a,&#65533;FI}Fh&#65533;&#65533;F&#65533;&#65533;U.&#65533;:&#245;z&#709;n&#65533;&#65533;.|B)p&#65533;-&#65533;&#65533;@b&#65533;1Y)&#65533;&#1896;Q)&#65533;+3&#65533;B&#65533;]&#65533;+&#65533;V&#65533;&#65533;&#65533;&#65533;&#65533;(&#65533;&#65533;6&#65533;&#65533;&#65533;&#1090;,&#65533;&#65533;-,!&#65533;&#379;&#65533;B(&#65533;&#1922;\gI&#65533;Uj&#65533;*ld1&#65533;&#65533;\c2z&#65533;&#65533;'&#65533;9Z`%OPP&#65533;l&#65533;?X&#65533;&#65533;&#65533;&#65533;e&#65533;&#65533;&#65533;&#65533;
&#65533;&#65533;Fk&#65533;&#65533;QG&#65533;&#65533;1&#65533;6P&#65533;&#65533;&#65533;0n6&#65533;?,&#65533;;&#65533;&#65533;&#65533;&#65533;&#65533;&#65533;}jA&#65533;&#65533;E&#65533;&#65533;|&#65533; &#65533;&#65533;&#65533;&#65533;&#65533;`&#65533;v9&#830;8$u|&#65533;&#1478;&#65533;w-&#65533;8p&#65533;N&#65533;&#65533;a&#65533;*8	H&#65533;&#588;&#65533;g&#65533;&#65533;&#65533;n&#300;b&#65533;&#2005;&#65533;#&#65533;L&#65533;?&#65533;C&#65533;&#65533;G 	&#65533;&#65533;&#65533;&#65533;X&#65533;4[MGIV&#65533;&#65533;a&#65533;&#65533;&#65533;&#65533;|&#65533;2&#65533;_&#65533;&#65533;x&#65533;&#65533;&#65533;:	&#65533;&#65533;B&#65533;&#65533;&#65533;'L&#65533;*@&#65533;&#65533;&#65533;?(&#65533;(&#65533;&#65533;"&#65533;@+&#65533;?&#65533;&#65533;!\&#65533;%|&#65533;&#65533;]Y0<&#65533;,TA%&#65533;n_&#65533;&#65533;(YV(&#65533;&#65533;U&#65533;,&#65533;&#65533;,&#65533;&#65533;&#65533;B&#65533;&#65533;T&#65533;&#65533;&#65533;&#65533;&#65533;Y&#418;&#65533;	&#65533;Q&#65533;+&&#65533;&#65533;@&#65533;9&#65533;e&#65533;`&#65533;	&#65533;&#65533;&#408;&#65533;&#65533;4&#65533;&#65533;&#65533;B&#65533;&#65533;&#65533;i&#65533;&#65533;1&#65533;&#65533;e&#65533;F&#65533;&#65533;&#65533;0ZA`&#65533;&#65533;&#65533;&#65533;|&#65533;&#65533;/&#65533;H'&#65533;&#65533;&#65533;G&#65533;0&#65533;&#65533;]]&#65533;Y@.&#65533;&#65533;r.D&#65533;up{TGxemC&#828;xS&#65533;-&#65533;&#65533;&#1895;&#65533;&#65533;:&#65533;0&#1618;&#65533;9&#65533;&#65533;&#65533;&#65533;&#65533;&#65533;g&#1738;&#65533;a&#65533;&#65533;&#65533;&#65533;&#65533;3EG&#65533;&#65533;&#65533;&#65533;&#65533;n&#65533;&#65533;!&#65533;&#65533;&#65533;&#65533;&#65533;(&#65533;}V&#65533;EI&#65533;&#65533;&#65533;&#65533;?(Q&#65533;&#65533;	&#1138;&#65533;&#65533;
&#65533;&#65533;O&#345;=qI&#65533;F&#65533;"8&#65533;&#65533;&#65533;&#65533;P|&&#65533;h&#65533;	 &#65533;&#65533;i&#65533;)@&#65533;'<U,&#65533;p&#65533;2&#65533;X&#65533;&#65533;%&#65533;@.&#65533;"&#65533;&#65533;6&#65533;B'Vd"3p&#65533;|BY-B!&#65533;+V&#65533;%
&#65533;V&#65533;+)p&#65533;"B(P.&#65533;B
x&#65533;(x&#65533;^2&#65533;pg&#65533;&#65533;&#1556;&#65533;QQ&#65533;&#65533;&#65533;,<Aq&#65533;~/&&#65533;T&#65533;a&#65533;c&#65533;&#65533;m&#774;&#65533;TQ&#65533;&#65533;o&#65533;&#65533;&#65533;+&#65533;F,&#65533;&#65533;I&#65533;K&#65533;&#65533;&#65533;/lpcv j&#65533;)&#65533;0&#1794;$L&#65533;&#65533;H&#1086;&#65533;?&#65533;&#65533;#^&#65533;J&#65533;B&#65533;&#65533;&#65533;&#65533;&#65533;&#65533;8cm&#65533;D&#65533;s~&#65533;&#65533;+B&#65533;m:gp&#65533;0%&#65533;0q&#65533;&#65533;&#65533;Q&#65533;&#65533;&#1565;=&#65533;G&#65533;bx4
oa&#65533;|&#65533;IZ&#65533;&#65533;&#65533;~U&#65533;&#65533;9&#65533;&#65533;&#164;&#65533;X&#65533;M&#65533;&#16573;&#65533;&#65533;&#65533;F 	D&#754;&#65533;&#65533;N&#65533;&#65533;&#65533;&#65533;:&3~&#65533;GM&#65533;'}sH&#65533;L&#65533;(,&#65533;4&#42242;@,A]&#65533;"4&#65533;&#65533;*&#65533;&#65533;7$8&#65533;B)&#65533;&#65533;^B dE0&#65533;&#65533;Q&#65533;&#65533;"\&#65533; &#65533;&#65533;B/h&#65533;&#65533;&#65533;I*&#65533;&#65533;2&#65533;+c&#65533;&#1378;&#65533;&#65533;O&#65533;,&#65533;&#65533;&#397;&#65533;&#65533;&#65533;&#65533;q&#65533;-&#65533;&#65533;l$&#65533;&#65533;&#65533;U&#65533;&#65533;|/d&#65533;&#65533;&#65533;vfO&#65533;&#65533;e&#65533;&#65533;1L&#243;H&#65533;&#65533;l-M&#65533;,&#65533;&#65533;mt`&#65533;&#65533;x,&#65533;cr&#65533;%q&#65533;&#1280;1D@&#65533;&#65533;C&#65533;n.H.&#1429;&#65533;m&#65533;&#65533;&#65533;P&#65533;p&#65533;&#65533;-p&#65533;-&#65533;&#65533;`&#65533;&#65533;&#65533;&#65533;l&#65533;-&#1510;A8&#65533;ig&#65533;,&#34440;p&#65533;&#65533;&#65533;& <&#65533;8BH.&#65533;
&#65533;&#65533;&#65533;BK&#65533;?8&#65533;&#65533;&#65533;&#1300;I&#65533;&#65533;y&#65533;&#65533;t&#65533;mI2`M`&#65533;&#65533;M&#65533;L&#65533;&#65533;e&#65533;2&#65533;4+i&#65533;Df&#65533;CLe&#224;&#65533;@4&#65533;&#65533;&#65533;&#65533;0&#65533;&#65533;&#65533;&#65533;&#65533;	&#65533;UZ&#65533;!D&#65533;&#65533;-BX'&#65533;&#65533;&#65533;#p!&#65533;&#65533;*X&#65533;Za{*&#65533;&#65533;2&#65533;&#65533;/&#65533;&#65533;*d&#65533;p&#65533;$&#65533;&#65533;&#65533;&#384;b&#65533;&#65533;Q&#65533;&#65533;,&#65533;A&#65533;&#65533;D&#352;&#65533;&#65533;&#65533;r&#65533;&#65533;Q&#65533;&#65533;&#65533;&#65533;&#65533;H&`&#65533;:0vE&#65533;t&#65533;bw&#65533;&#65533;&#65533;&#65533;i&#65533;nx&#65533;h4O&#65533;&#65533;&#65533;&#65533;&#65533;A&#65533;&#65533;&#65533;h&#65533;&#65533;)&#65533;?/&#65533;'l&#65533;B|B&#65533;&#65533;&#65533;#&#65533;}P0E&#65533;w&#65533;&#65533;A&#65533;&#65533;CS9&#65533;3	&#65533;&#65533;&#65533;&#65533;I&#65533;9&#65533;N&#65533;&#48766;,@&&#65533;&#65533;&#349;&#65533;&#65533;'&#65533;&#65533;{&#65533;&#65533;H&#65533;&#65533;!&#1575;&#65533;&#65533;gA&#65533;0QO&#65533;&#65533;&#65533;&#65533;&#65533;3D&#65533;&#65533;E&#65533;BPR&#65533;&#65533;&#65533;&#65533;&#65533;Fd&#65533;!d&#65533;t&#65533;J1c&#65533;&#65533;0hAo&#65533;&#65533;	$&#65533;&#65533;X/&#65533;XR&#65533;&#65533;&#65533;&#65533;8|e&#65533;+d&#324;c&#65533;&#65533;&#65533;@&#65533;x&#65533;	&#65533;&#65533;n#D#$&#65533;&#65533;@&#65533;&#65533;&#65533;h@l&#65533;&#65533;B&#65533;p&#65533;&#65533;&#65533;Q&#65533;&#65533;&#65533;y&#65533;Rtkz&#65533;0&#65533;&#65533;%&#65533;A&#65533;&#65533;&#65533;a&#65533;
&#65533;&#65533;&#65533;}|9&#65533;&#65533;Z&#65533;:&#65533;"9&&#65533;&#1172;?&#65533;A4&#65533;&#65533;&#65533;e y&#65533;`S&#65533;&#65533;&#65533;&#65533;3&#65533;&#65533;#H&#65533;?&#65533;&#65533;m&#65533;&#65533;=&#65533;9&#65533;q&#65533;@d~&#65533;k&#65533;&#65533;&#65533;'}&#65533;o&#65533;&#1494;&#65533;&#65533;&#65533;p3&#65533;&#65533;&#65533;?&#65533;&#65533;0&#65533;F&#65533;4ktH&#65533;&#198;#Z("&#65533;&#65533;O&#65533;"&#65533;qQ&#65533;&#65533;&#65533; x&#65533;&#65533;&#65533;@&#65533;-J&#65533;OM5&#65533;&#65533;qp&#65533;&#65533;&#65533;&#65533;? 8&#65533;P&#65533;&#65533;&#65533;&#65533;-G&#65533;&#447;6 `&#1540;S&#65533;]Q&#65533;&#65533;&#65533;&#65533;I&#65533;vu&#65533;&#601;&#65533;Cc&#65533;Yv&#65533;ACrQJ&#65533;I&#65533;&#65533;J&#65533;&#65533;G&#65533;"@n&#1080;&#65533;&#964;&#65533;U&#65533;J-&#65533;&#65533;/&#65533;6[&#65533;@P2&#65533;&&#65533;FH&#65533;*&#1384;%&#65533;T&#726;&#65533;J#&#65533;$D&#65533;&#65533;#&#65533;?.&#65533;&#65533;&#65533;D	q&#65533;I2d&#65533;&#65533;&#65533;b&#65533;9$&#65533;&#65533;&#65533;&#65533;&#65533;&#65533;&#65533;&#1860;I &#65533;&#65533;Y&#65533;&#65533;&#65533;&#65533;c&#65533; &#65533;f&#65533;uj&#65533;&#65533;A&#65533;&#65533;E&#65533;W(&#65533;#B1&#65533;&#65533;&#65533;&#65533;p&#65533;&#65533;&#65533;&#65533;&#65533;&#65533;9;&#385;&#65533;&#65533;&#65533;y&#65533;$D&#65533;E&#65533;&#65533;p5,P&#65533;Q&#65533;&#65533;H&#65533;N&#65533;("&#65533;*&#65533;g"5&#65533;PC&#65533;
&#65533;C&#65533;8qD&#65533;n;&#65533;CZ&#65533; &#65533;P|h&#65533;&#65533;&#65533;a&#65533;U&#65533;&#65533;&#65533;`&#65533;&#65533;!&#65533;&#65533;Dlt&#65533;B:&#65533;&#65533;&#65533;9&#65533;&#65533; &#65533;&#65533;&#65533;*`&#65533;&#65533;&#65533;&#65533;dn`&#65533;M&#65533;l
D&#65533;&#65533;&#65533;90&#65533;d&#65533;M&#65533;rM&#65533;&#65533;j&#65533;&#65533;&#65533;B&#65533;.Kp8&#322;@%&#65533;s/K&#1796;&#65533;
&#65533;&#65533;&#65533;&#65533;&#65533;4 
+%(&#65533;&#65533;&#65533;&#65533;&#65533;&#65533;
R&#65533;a&#65533;R&#65533;F&#65533;e&#65533;FNh&#1283;sVY)B\\s&#65533;W&#65533;%&#65533;d&#65533;b&#65533;&#65533;&#65533;&#65533;&#65533;$&#65533;&#65533;8(&#722;&#65533;&#65533;;.971&#65533;&#683;*&#65533;.;&#65533;&#65533;I&#65533;&#65533;,&#65533;&#65533;&#65533;&#65533;C&#316;&#65533;3&#65533;&#65533;`&#65533;&#65533;$9&#65533;$&#65533;o*&#65533;&#65533;o&#65533;&#65533;9&	GV&#65533;o&#65533;[&#65533;&#65533;_&#65533;pY&#513;&#65533;0p&#65533;G%&#65533;z&#65533;&#65533;1|&#65533;&#65533;&#65533;5~&#65533;a&#65533;&#65533;&#65533;8&#205;GC&#65533;=&#65533;&#65533;&#65533;&#65533;,&#65533;GF&#65533;-&#65533;&#65533;t&#65533;&#65533;@&#65533;T&#65533;$@D@F-dy&#32794;&#65533;&#65533;l&#65533;&#65533;&#65533;l&#65533;&#65533;M&#65533;:*&#65533;rn&#65533;&#65533;&#65533;]&#65533;&#65533;s&#65533;M&#65533;h+&#65533;&#65533;&#65533;&#65533;9 (&#65533;9&#65533;>&#65533;&#65533;.&#65533;&#65533;&#65533;O&#65533;,`&&#65533;I6&#513;PC&#65533;&#65533;D&#65533;&#65533;&#65533;[F%&#65533;&#564;1&#65533;	&#65533;&#65533;&#65533;<&#65533;aSR8!d&#65533;&#65533;@&#65533;&#65533;o6&#516;&#65533;G#P"6&#65533;b&#65533;\&#65533;E R&#65533;qe&#65533;,&#65533; &#65533;&#65533;&#65533;a&#65533;Ba&#65533;&#65533;8,&#65533;&#65533;*i&#65533;&#65533;&#65533;:&#65533;,&#65533;)8&#65533;&#65533;&#65533;'$&#65533;&#65533;x&#65533; &#65533;&#65533;s_a&#65533;<&#65533;&#65533;&#1557;@;j&#65533;&#65533;&#65533;>&#65533;&#65533;b_&#65533;&#65533;a&#65533;#&#65533;&#65533;@&#65533;&#65533;&#65533;#|X&#65533; h&#148;V&#65533;&#65533;}&#65533;&#65533;iF&#65533;&#65533;,&#65533;&#65533;&#65533;&#65533;e$"&#1608;&#65533;@2&#65533;&#65533;(-"rH"&#65533;&#65533;Ch&#65533;&#65533;&#65533;n&#65533;&#65533;&#65533;&#65533;&#1040;&#65533;0&#65533;&#65533;&#65533;$B &#65533;&#65533;N&#65533;&#65533;&#65533;J&#65533;(h`&#65533;
&#65533;&#65533;&#65533;&#1276;D&#65533;%&#65533;*&#65533;&#65533;&#65533;&#9512;&#65533;rR&#65533;&&#65533;&#65533;&#65533;&#65533;&#65533;&#65533;&#65533;&#65533;&#65533;&#65533;780&#65533;F&#65533;&#65533;(&#65533; &#65533;&#65533;z&#65533;&#65533;
&#65533;&#65533;*\&#65533;|L&#65533;&#65533;&#65533;&#65533;$(a&#65533;8p&#65533;&#65533;-&#65533;&#65533;O9&#65533;&#65533;&#65533;.P&#65533;&#65533;&#65533;&#65533;&#65533;&#65533;*&#65533;&#65533;4&#65533;&#65533;/3r&#65533;d&#65533;&#65533;&#65533;5P&#65533;&#65533;r1&#65533;5&#65533;&#65533;Z&#65533;&#65533;,&#65533;&#65533;C$&#65533;v&#65533;9&#65533;q&#65533;&#65533;$>K*]q&#65533;7&#65533;9a&#65533;p&#65533;&#65533;&#65533;-s&#65533;&#65533;;&#65533;!0-p&#65533;&#65533;=&#65533;Q&#65533;&#65533;u&#65533;,K &#65533;~&#65533;&#65533;&#65533;&#65533;Ed&#65533;&#65533;&#65533;&#65533;-&#65533;_H&#65533;P&#65533;&#65533;b&#65533;e&#65533;7S&#65533;&#65533;&#65533;&#65533;O &#65533;&#65533;@6&#65533;&#65533;%l`	.&#65533;&#65533;?&&#65533;O}&#65533;&#65533;&#65533;!&#65533;@	1&#65533;"&#13327;2D&#65533;&#65533;&#65533;!&#65533;&#65533;G6&#65533;&#65533;&#65533;LxB&#65533;$&#65533; 	W&#401;&#65533;&#163;s&#65533;\X&#65533;qLe&#65533;STp&#65533;&#65533;&#65533;&#65533;&#65533;8&#65533;&#65533;&#65533;!C4&#854;U&#65533;R&#65533;&#65533;&#65533;&#65533;&#65533;&#65533;Zd&#65533;
]&#65533;&#65533;&#65533;,!&#65533;&#65533;?&#65533;&#1091;P&#65533;C&#800;&#65533;2&#65533;&#65533;&#65533;N&#65533;&#65533;x&#65533;&#65533;5#R&#512;&#65533;&#65533;\
R`&#65533;&#65533;&#65533;eg&#65533;H'H&#65533;&#65533;YP5&#65533;&#65533;&#65533;(~A&#65533; &#65533;|K	h&#65533;,&#212;&#65533;&#65533;D&#65533;&#65533;&#65533;&#65533;5&#65533;!7t&#65533;&#65533;&#65533;u&#65533;&#65533;8(`&#65533;T&#65533;&#65533;&#65533;&#65533;&#65533;	Nl
[&#65533;&#65533;a&#65533;r&#65533;&#65533;&#65533;F&#65533;$q&#1793;'^&#65533;$&#65533;K\&#65533;X&#65533;&#1054;$&#65533;5&#65533;&#65533;&#65533;N&#65533;G&#65533;&#1136;n&#65533;FJ&#65533;@&#65533;6$&#65533;&#65533;&#65533;&#65533;&#65533;d,GD&#65533;d&#65533;N&#65533;F &#65533;&#65533;_h44I&#65533;&#65533;s&#65533;&#65533;&#65533;CJ&#65533;&#65533;*h4R&#65533;	&#65533;^&#65533;&#65533;/"&#145;E&#65533;&#65533;JDE&#65533;&#65533;&#65533;&#65533;&#65533;&#65533;'Q&#65533;IMm&#65533;&#65533;
&#65533;&#65533;e8&#65533;P&#65533;R&#65533;&#65533;C68R&#65533;C(eld&#65533;Z&#65533;&#278;&#65533;)E&#65533;&#65533;&#65533;&#65533;k&#65533; &#65533;I&#65533;#&#65533;Y&#65533;%@Q&#65533;H&#1058;&#65533;&#65533;&#65533;2(&#65533;R&#65533;G&#65533;&#65533;_&#65533;@&#65533;&#65533;KXMj&#65533;8
6&#65533;o&#65533;'X)f1&#65533;TR&#65533;&#65533;&#65533;&#65533;p&#1491;&#65533;&#65533;&#65533;r0X&#65533;'\O-&#65533;&#65533;&#65533;&#65533;`	)&#65533;e	,&#65533;c(8&#282;&#65533;&#65533;&#65533;MBMQ&#65533;&#65533;&#65533;'&#65533;&#65533;&#65533;zK&#65533;-&#65533;&#65533;&#65533;&#65533;&#65533;\Y^j&#65533;&#65533;&#65533;M&#245;&#2033;&#65533;i&#65533;Y&#65533;&#65533;&#65533;F&#65533;U'&#65533;p&#65533;&#65533;qP&#65533;/2&#65533;
qz&#65533;&#65533;&#65533;oEA&#65533;&#65533;F&#65533;&#1368;&#65533;V&#65533;W&#65533;#&#65533;&#65533;&#65533;&#65533;;&#65533;A&#65533;Ti&#65533;X&#65533;&#65533;R&#65533;*&#65533;o3aJts&#1871;~"a	(&#65533;/z&#65533;,8&#65533;5&#65533;"q&#65533;H&#65533;&#65533;g&#65533;8I&#65533;*&#65533;-ih&#38278;&#65533;r&#65533;&#65533;P&#65533;A&#406;5&#65533;&#65533;)k*xbW &#65533;&#65533;>&#65533;	h&#65533;|p@&#65533;&#65533;&#65533;=&#65533;(&#65533;&#65533;&#65533;F&#65533;p&#65533;&#65533;&#65533;*&#65533;&#65533; &#65533;p&#65533;f!J&#65533;#&#65533;h%Q1/&#65533;&#65533;S&#65533;&#65533;&#65533;&#65533;#$&#65533;&#65533;&#65533;&#65533;&X@Z&#65533;W &#65533;&#65533;&#65533;&#192;
,a&#65533;&#65533;P! &#517;&#65533;;I&#65533;&#65533;&#65533;&#65533;&#65533;K%"&#65533;c&#65533;]&#65533;+&#65533;&#65533;-u&#65533;o&#65533;$a&#65533;&#572;&#65533;&#65533;&#65533;&#65533;&#65533;,{p@H&#65533;&#65533;	&#65533;&#65533;G&#65533;&#65533;&#65533;&#65533;p&#65533;Q&@=\&#65533;x&#65533;&#65533;I&#65533;?x&#65533;6!&#65533;&#65533;QCaUd&#65533;z&#65533;D&#65533;=&#65533;&#65533;w&#65533;}&#65533;r&#65533;&#65533;w&#65533;>z&#65533;&#65533;	&#65533;_&#65533;"`&#65533;ElV&#65533;&#65533;&#65533;&#65533;8&#65533;&#1488;lmE,:&#65533;*D8&#65533;R'&#65533;r&#65533;}&#65533;&#65533;&#65533; b&#65533;&#65533;&#65533;GLBR&#65533;&#65533;D&#65533;.@&#1076;&#65533;r&#65533;t(&#65533;&&#65533;&#65533;`&#65533;&#65533;GTAm	&#65533;)&#1088;&#65533;Xe&#1412;&#65533;&#65533;t&#65533;Pc&#65533;E&#65533;Q&#65533;V&#65533;&#65533;X\&#65533;&#65533;4&#65533;&#65533;$	L&#65533;d.D(&#65533;(AW&#65533;aP&#65533;S&#65533;&#65533;:*)`&#65533;l&#65533;&#65533;&#65533;&#65533;&#65533;/&#65533;&#65533;&!&a@`&#65533;&#65533;@@&#65533;Pa6F&#65533;\&#65533;@ip@v&#65533;)&#65533;&#65533;&#65533;&#65533;M&#65533;&#65533;&#1924;&#30140;&#65533;&#65533;M$&#65533;	B&#65533;]d&#727;^a&#1124;<&#65533;&#65533;&#65533;*&#65533;&#65533;&#65533;&#65533;&#65533;C&#65533;lk_&#65533;&#65533;&#65533; &#65533;j&#65533;:M@:&#65533;"`&#65533;&#65533;kR&#65533;@&#65533;&#65533;&#65533;NDd&#65533;&#65533;\&#65533;&#65533;&#65533;!aF&#65533;Vm "f&#65533;!~"&#65533;%&#65533;	@&#65533;b&#65533;!@&#65533;&#65533;A &#65533;P&#65533;&#65533;+&#65533;&#65533;!&#1072;eR-"(&#65533;0&#65533;,B&#65533;$&#65533;>*a&#65533;iFF!&#65533;&#65533;&#65533;&#65533;g"^&#65533;Z&#65533;`hT&#65533;&&#65533;&#65533;)&#262;&#65533;
&#65533;&#65533;Bj&#65533;b)&#65533;&#65533;&#65533;&#65533;&#65533;&#65533;&#65533;M&#65533;NN&#65533;&#65533;&#65533;&#422;M&#65533;&#65533;$&#65533;;&#65533;o``&#65533;h&#65533;
&#65533;a|P!L@ba/&#65533;G&#65533;5&#65533;\&#65533;`P &#65533;&#65533;&#65533;@&#65533;R&#65533;1&#65533;A&#65533;&#65533;&#65533;&#65533;, P&#65533;
z&#65533;&#65533;JA16E&#65533;laLp&#65533;&#65533;&#65533;&#65533;&#65533;&#65533;&#65533;nM&#65533;E)v&#65533;&#65533;,kN&#65533;(&#678;k:&#65533;&#65533;&#65533;c&#65533;&#65533;7&#65533;c&#65533;&#65533;K&#65533;&#65533;\&#65533;E:l&#65533;]&#65533;&#65533;vti&#65533;&#65533;&#65533;&#65533;	Lk?&#65533;0&#65533;oF$df&#65533;&#65533;&#65533;,d&#65533;$&#65533; 5&#65533;%(!&#65533; &#65533;p`&#65533;&#65533;&#65533;&#65533;&#65533;&#65533;&#65533;>b&#65533;&#65533;!&#65533;".&#65533;r &#65533;A'&#65533;&#65533;&#65533;&&#65533;&#65533; &#65533;D&#65533;&#65533;&#65533;&#65533;H(&#65533;&#65533;&#65533;*&#675;PH&#65533;@&#65533;6&#65533;,&#65533;A d&#65533;%f&#65533;&#65533;dH&#65533;&#65533;&#65533;&#65533;&#65533;(\&#65533;&#65533;B(&#260;&#65533;x&#134;~&#65533;&#65533;K&#65533;&l
ll:kl0&#65533;&#65533;&#31105;N&#65533;|&#65533;9 	z&#65533;2C6	b`j&#65533;~&#65533;Df!g&#65533;&#65533;,Im&#65533;j!X&#273;&#65533;&#65533;&&#65533;.&#65533;.&#65533;8&#65533;&#65533;&#65533;&#65533;&#65533;C\&#65533;&#1152;n6&#65533;
&#65533;&#65533;&#65533;nr&#65533;&#65533;l&#65533;)X&#65533;@ &#65533;A8P&#65533;],aZ&#65533;bw&#65533;&#65533;Y&#65533;&#65533;!&#65533;&#65533;+&#65533;&#65533;&#65533;&#65533;&#65533;&#65533;&#65533; #&#65533;&#65533;&#1038;&#65533;;&#65533;ay&#65533;&#65533;B&#65533;&#65533;&#65533;t&#65533;^8&#65533;$&#65533;g&#65533;&#65533;!&#65533;pg@&#65533;&#65533;avoG
&#65533;&#65533;, &#65533;2"FA&#65533;B&#65533;G&#65533;&#65533;)A=A@&#65533;+">t&#65533;&b&#65533;&#65533;C&#65533;!&#65533;&#65533;B>&#65533;&#65533;&#65533;@^OcRBB&#65533;rD&#65533;2&#65533;G2!&#65533;l&~-oH&#65533;&#65533;*DA&#65533;.&#313;<&#65533;b&&#65533;&J&#65533;&#65533;&#65533;h &#65533;*&#65533;'&#65533;()&#65533;&#65533;&#65533;X&#136;&#65533;' @l&#65533;``0@&#65533;r&#65533;BM&#65533;&#65533;N&#65533;m&#65533;&#65533;&#65533;&#65533;&#65533;]&#544;8&#65533;&#65533;&#65533;bL&#65533;&#65533;&#65533;&#65533;&#65533;&#65533;(&#65533;H@&#65533;fAU&#65533;c&#65533;r&#65533;&#65533;F&#65533;&#65533;b&#1408;d
02&#65533;&#65533;R&#65533;&#65533;d&#65533;&#65533;n!@&#65533;f&#65533; &#65533;@@&#65533;&#65533;ZL&#65533;&#65533;&#65533;!d&#65533;&#65533;S!&#65533;7&#65533;&#65533;&#894;&#65533;&#65533;M&#65533;&#65533;8&#65533;LM&#65533;B*&#65533;Dl&#65533;SN
?*R &#65533;3Y&#65533;&#65533;;&#65533;&#65533;[&#131;&#65533;&#65533;]&#65533;&#65533;]&#65533;&#65533;>&#65533;%@&#65533;&#65533;&#65533;&#65533;&#65533;f&#65533;br`&#65533;$&#65533;!&#65533;A
$&#65533;m&#65533;&#65533;&#65533;<&#65533;!&#688;!6&#65533;(&#65533;&#65533;(&#65533;&#65533;&#65533;!&#65533;&#65533;C5&#65533;&#65533;&#65533;,&#65533;$Q&#65533;@&#65533;dX&#65533;+5Dl&#65533;2&#65533;j&#65533;f@FG&#1184;!<
&#65533;&#65533;0L&#65533;&#65533;&#65533;&#65533;&#65533;d&#65533;p &#65533;&#65533;&#65533;-$&#1672;&#65533;& &#65533;V&#65533;&#65533;&#65533;&#65533;&#65533;Xqj&#65533;&#65533;(&#65533;z&#65533;&#65533;&#65533;&#65533;$M&#65533;$"&#65533;$&#252;b&#65533;&#65533;&#65533;&#65533;&#65533;\&#1153;N3&#65533;&#65533;`avl&#65533;!	8C&#65533;!F!&#65533;v%&#65533;&#65533;&gZ&#65533;&#65533;1F&#65533;6&#65533;&&#65533;&#65533;lI@H&#65533;F&#65533;&#65533;&#65533;7@P&#65533;F&#65533;&#65533;` t&#65533;&#65533;l&#65533;&#65533;!&#65533;&#65533;&#65533;z`x&#246;&#65533;&#65533;X&#65533;&#65533;&#65533;Hz`&#65533;M(&#65533;`&#65533;&#65533;&#65533;N&#65533;L)&#65533;&#65533;X%&#65533;^k&#65533;YCK&#65533;&#65533;;&#65533;&#65533;[&#65533;$&#1249;t{&#65533;
t&#65533;&#65533;N &#65533;A&#65533;a0&#65533;&#65533;&#65533;M\}&#65533;d&#65533;&#65533;[&#65533;$<&#65533;fo&o31T%
&#65533;@0&#65533;|&#65533;&#65533;&#65533;&#65533;&#65533;&#65533;(C&#65533;!N&#65533;!<{&#65533;i j&#65533;&#65533;&#946;X&#65533;C&#65533;/&#65533;w;&#65533;+&#65533;C&#65533;&#65533;-I&#65533;"fUb&#65533;&#65533;-&#65533;7&#65533;AH&#65533;d&#65533;+(&#65533;*!q'&#65533;&#65533;&P&#65533;&#65533;&#65533;&#672;&#65533;D&#65533;dJ&#2006;&#65533;X&#65533;'&#550;&#65533;&#65533;&#65533;
&#65533;&#65533;HM &#65533;&#65533;&#65533;&#65533;[&#1153;]2s,&#65533;&#65533;$&#65533;&#65533;&#65533;D&#65533;&#65533;AD&#65533;&#65533;&#1056;&#65533;@`8&#65533;&#65533;=&#65533;8BSU&#65533;p&#65533;j&#65533;&#65533;Fa6p&#65533;8&#65533;&#65533;&#65533;-&#65533;nUt&#65533;J!r&#65533;@ &#65533;&#65533;Nd!ja&#65533;&#65533;&#65533;&#65533;&#65533;!&#65533;er&#65533;]L&#65533;&#65533;&#65533;Gk$&#65533;!/9&#65533;&#65533;&#65533;o&#65533;x&#65533;<&#65533;&#65533;&#65533;s &#65533;&#65533;!&#65533;\-=&#65533;c]&#65533;&#65533;tc&#65533;t&#756;J?&#786;w&#65533;MA4&#65533;\7-&#65533;&#65533;H2&#65533;&#65533;u y3&#65533;@<&#65533;&#65533;&#65533;&#65533;&#65533;zO&#65533;4MC&#65533;$&#65533;&#65533;&#1489;faB}&#65533;n!&#65533;"&#65533;&#65533;(&#161;d&#65533;@&#65533;&#65533;&#65533;m&#65533;*&#65533;!+&#65533;$"&#65533;-7&#65533;a &#65533;3&#65533;b&#65533;&#65533;&#65533;&#65533;&#65533;Y &#65533;J~&#65533;&#65533;&#65533;&#65533;"&#65533;&#65533;Z*g&#65533;'&#65533;&#65533;J&#65533;&#65533;&#65533;$&#65533;F)&#65533;&#65533; a&#65533;&#65533;{O&#65533;&#65533;&#65533;&#65533;&#65533;]&#65533;!&#65533;rcP&#65533;&#152;&#1683;&#65533;&#65533;&#65533;&#65533;> 3`Z-&#65533;r`|m&#65533;E&#65533;&#65533;
&#65533;&#65533;	&#65533;EV &#65533;&#65533;A&#65533;&#65533;&#65533;S&#65533;&#65533;X:&#65533;&#65533;"&#65533;&#65533;&#65533;`&#65533;N&#65533;&#65533;p&#65533;+&#65533;&#65533;8.&#65533;&#65533;&#65533;&#65533;&#65533;L&#65533;&#65533;s3	v	@Y	5&#65533;<&#65533;&#65533;,vp&#65533;&#65533;!&#65533;NvIR_&#65533;E|L&#65533;G&#65533;v7&#65533;@&#65533;7"v/]&&#65533;&#65533;IA&#65533;&#65533;J *z&#65533;&#65533;&#65533;&#65533;&#65533;hI&#65533;&#65533;%&#65533;(&#65533;&#65533;&#65533;&#65533;V&#65533; 8}&#65533; H&#65533;&#65533;&#65533;&#65533;&#65533;B&#65533;&#65533;`&#65533;&#65533;@&#65533;&#65533;rWC&#65533;d&#65533;&#65533;	$>6"D&#65533;&#65533;&#65533;&#65533;A&#65533;&#65533;&#65533;&#65533;k
&#65533;fJ&#65533;&#65533;~ )&#65533;$&#65533;&#65533;&#65533;&#1312;&#65533; 0+ &#65533;8x&#65533;9R+&#65533;w&#65533;&#306;&#65533;ey&#65533;Q&#1987;&#65533;a!8&#65533;&#65533;:&#65533;	!	P&#65533;>&#65533;&#65533;&#65533;&#65533;&#65533;&#65533;,`&#65533;&#65533;]
&#65533;X&#65533;`A&#65533;&#65533;&#65533;&#65533;!&#65533;&#65533;&#65533;&#65533;&#65533;&#65533;,&#65533;&#65533;&#65533;<&#65533;=&#65533;&#65533;r@&#65533;rAbl&#65533;&#65533;&#802;&#65533;&#1603;&#65533;h8 &#65533;L&#65533;&#65533;N&#65533;&#65533;)2&#851;ln&#65533;*7&#65533;j&#65533;&#65533;&#65533;"&#65533;uh\&#65533;&#65533;;&#65533;Cu{&#65533;$%&#65533;?&#65533;@48&#65533;&#65533;4&#65533;&#65533;f~&#65533;c2&#65533;G=*&#65533;#Q&#65533;6&#65533;&#65533;4&#1680;&#65533;&#65533;&#65533;] &&#65533;"O&#1462;-z-Q&#65533;&#65533;"P&#65533;B&#65533;z$&#65533;&#65533;H&#65533;&#65533;&#65533;.&#65533;&#65533;	&#161;d"&#65533;&#65533;&#24660;%hb,$+G&#288;&#65533;z ,[c&#65533;&#65533;&#65533;&#65533;&#65533;|&#65533;=&#65533;#D&#65533;&#65533;&#65533;&#65533;&#65533;T*J&#65533;&#65533;J&#65533;&#65533;il&#65533;j&#65533;&#65533;&#65533;&#65533;jvL88*&#65533;&#65533;Zn&#65533;s&#65533;f*.L&#65533;&#65533;&#65533; &#65533;5Srk&#65533;Y&#65533;&#65533;H:&#1056;&#65533;&#65533; &#65533;qA&#65533;&#65533;&#65533;&#209;&#65533;<ZiI&#65533;~!l&#65533;&#65533;&#65533;&#65533;&#65533;&#65533;&#65533;&#65533;B`&#65533;G&#65533;=Dir`&#65533;c&#65533;&#65533;&#65533;N9\:&#65533;c&#65533;
&#65533;&#28963;wW1@&#1998;&#65533;\Xa!&#65533;<k[M&#65533;&#65533;&#65533;=&#65533;Xt&#65533;%a\&#65533;&#65533;&#65533;:t&#65533;&#65533;	&#65533;N[&#65533;&#65533;>L&#65533;?&#407;(S<G6r&#65533;C&#65533;at&#65533;&#65533;A&#65533;ZF^&#65533;&#65533;&#65533;&#65533;K*Ib&#65533;&#65533;8"&#65533;&#65533;&#65533;&#65533;&#65533;D&#65533;B
I&#65533;&#65533;`&#65533;Q &#65533;&#65533;&#65533;&#65533;&#65533;&#65533;&#65533;,uF~?t&#65533;&#65533;&#45334;&#65533;&#65533;	&#65533;&#65533;2D*&#65533;RFE&#65533;&#65533;&#65533;Pd&#65533;&#65533;Y&#65533;&#65533;&#65533;&#65533;N&#65533;-Q^ &#65533;&#65533;&#65533;U/&#65533;A@&#65533;&#65533;f&#65533;&#65533;m&#65533;&#65533;&#65533;e&#65533;/'H&#65533;&#65533;&#65533;~J&#65533;&#65533;&#65533;&#65533;&#65533;\&#65533;&#65533;a)b&#65533;&#65533;&&#65533;&#65533;D&#65533;&#65533;&#65533;&#960;x&#65533;&#65533;*&#65533;h&#65533;&#65533;&#65533;&#65533;&#65533;&#65533;&#544;;&#65533;ia&#65533;i&#65533;@`R&#65533;&#65533;&#65533;&#65533;;&#65533;
&#65533;&#65533;&#65533;&#65533;P&#65533;(Z&#65533;!	&#65533;&#65533;%&#65533;faf!.2&#65533;z&#2080;&#65533;[>`&#65533;&#65533;&#65533;&#65533;n&#65533;nR&#65533;@l!&#65533;T&#65533;&#65533;zx&#65533;Zn&#458;&#65533;&#65533;v&#65533;CN&#65533;&#65533;&#1940;C&#65533;&#65533;o &#65533;m*2L)<&#65533;&#65533;"&#65533;=Y&#65533;n^&#65533;&#65533;7&#65533;'&#65533;-R&#65533;h+&#65533;H&#65533;Y&#65533;&#65533;&#65533;
D&#65533;d&#65533;&#65533;&#65533;&#65533;&#65533;G&#65533;&#65533;&#65533;7"f&#65533;#&#65533;i8B&#65533;[2&#65533;&#65533;&#65533;!.&#65533;r<GF(D,&#65533;&#65533;&#1778;Da&#65533;V&#65533;&#65533;h&#65533;A&#65533;&#65533;B-&#65533;&#65533;&#65533;b&#65533;Y&#65533;&#65533;W&#65533;]|^&#65533;?&#65533;bV&#171;&#65533;&#2016;&#65533;&#65533;s&#65533;&#65533;1:4&#65533;&#65533;?&#65533;&&#65533;d#&#390;&#65533;&#65533;&#65533;&#65533;&#334;&&#65533;&#65533;@&#833;e&#65533;+&#65533;&#385;&#65533;
4&#65533;`)`&#65533;A&#65533;&#65533;&#65533;&#65533;&#65533;7&#65533;A&#65533;a&#65533;&#65533; &#65533;kZ&#65533; M&#65533;*&#356;b&#1510;C&#65533;&#65533;YzB"&#65533;&#65533;&#65533;&#65533;	&#65533;!K&#65533;,Y&#65533;qh&#65533;2R=l&#65533;A&#65533;%&#65533;&#65533;P&#65533;&#65533;#T&#65533;X&#65533;J)&#65533;&#65533;&#65533;0&#65533;e\&#65533;&#65533;4F&#65533;&#65533;>&#65533;#"&#65533;-"K&#65533;&#65533;)&#65533;&#65533;&#65533;$!&#65533;&#59569;&#65533;f&#65533;28r&#65533;u&#65533;/&#65533;[%&#65533;y&#65533;&#65533;&#65533;6a&#65533;&#65533;i&#65533;&L&#65533;m&#65533;g&#65533;&#65533;&#65533;&#65533;P&#65533;6&#65533;&#65533;a&#65533;	&#65533;%&#65533;&#65533;&#65533;Pfj&#1276;R&#65533;&#65533;$&#1197;;&#65533;D&#65533;c&#65533;&#65533;sB&#65533;&#65533;~)4(&#65533;&#65533;L&#65533;|&#65533;@~&#65533;&#65533;O&,&#1040;&#65533;&#65533;	&#65533;PR&&#65533;&#65533;3&#65533;?&#65533;84J&#65533;&#65533;&#1168;n&#65533;&#65533;IC	d&#1032;&#65533;=&#65533;&#65533;Dia&#65533;Y&#65533;&#65533;1&#65533;H&#65533;&#65533;8&#65533;&#65533;&#65533;aP&#65533;%1&#65533;&#65533;A@y&#65533;A&#65533;&#65533;&#65533;I&#65533;&#65533;	&#65533;`C!p&#65533;A&#65533;a&#65533;&#65533;a&#65533;&#65533;&#65533;&#65533;QC&#65533;bP S&#65533;&#65533;&#65533;&#65533;&#65533;F"%&#65533;J.&#65533;&#65533;&#65533;@&#65533;&#65533;t&#65533;&#65533;PeT&#65533;&#65533;?R&#65533;t&#65533;&#65533;?&#65533;@pU&#65533;&#65533;RTN&#65533;&#65533;S@Z&#65533;
&#65533;!&#65533;$&#65533;&#65533;@&#65533;?D<aVZ&#65533;&#65533;`&#65533;Ao&#65533;&#65533;&#65533;&#65533;,B$x&#65533;-9&#65533;&#65533;&#65533;"&#65533;b&#65533;(&#65533;&#65533;&#65533;&#65533;2EL&#65533;&#65533;25&#65533; &#65533;l&#65533;&#65533;i&#65533;@k&#65533;$_C&#65533; <&#65533;&#65533;z&#65533;&#65533;2L&#65533;&#65533;n&#65533;&#65533;Apx&#65533;*m&#35723;&#65533;Z&#65533;&#65533;&#65533;&#65533;r&#65533;r&#65533;-&#65533;&&#65533;UUOEG]C&#65533;bG&#65533;d&Ix^Ir[&#1577;7&#65533;&#65533;&#65533;&#65533;|&#65533;&#65533;&#193;6&#65533; &#65533;P~&#65533;&#65533;'&#65533;&#65533;P&#65533;d&#65533;&#65533;C&#65533;h<r&#65533;&#65533;&#65533;&#65533;8&#65533;&#65533;C&#65533;&#65533;&#65533;&#65533;A9&#264;&#65533;&#65533;b&#65533;&#65533;&#65533;&#65533;s&#65533;2&#65533;8
&#65533;3>DQ&#65533;92&#65533;&#65533;'&#65533;P&#65533;&#65533;&#65533;&#978;Jy&#65533;E2Y&#65533;2c&#65533;&#65533;!&#65533;9&#65533;&#65533;Eq&#65533;E#i&#1297;&#65533;&#65533;HiHE&#65533;;d&#65533;A'&#65533;I&#65533;/&#65533;&#65533;&#65533;Qe8&#65533;UHqCV6&#65533;3&#65533;&#65533;c(&#65533;&#65533;K&#65533;&#65533;X&#65533;&#65533;oS&#65533;I&#65533;&#65533;&#65533;&#65533;&#65533;&#65533;&#65533;:&#65533;!&#65533;&#65533;&#65533;&#65533;?&#65533;&#65533;k	p}&#65533;&#65533;&#65533;}&#65533;&#65533;6&#65533;&#65533;2&#65533;&#65533;J%&#65533;4&#65533;&#65533;ab&#65533;0&#65533;&#65533;&#65533;&#65533;&#65533;c&#65533;&#65533;&#65533;*H&#65533;&#820;=0&#65533;&#65533;?&#65533;CD&#65533;&#65533;&#65533;}&#65533;&#65533;&#65533;c&#65533;&#65533;.&#65533;&#59786;r&#65533;&#65533;o&#821;~&#65533;&#65533;&#65533;&#65533;&#65533;p&#65533;&#9958;``&#65533;`S180&#65533;&#65533;&#65533;:&#65533;&#65533;&#65533;DE&#65533;T&#65533;&#65533;=&#65533;z"&#65533;&#65533;&#65533;=&#65533;&#65533;&#65533;&#65533;$&#1063;J)&#65533;~P&#65533;&#65533;!&#65533;!%CY&#65533;&#65533;v2f&#65533;B*	&#65533;&#65533;&#65533;&#65533;&#65533;&#65533;!Z*b&#65533;@V&#65533;&#65533;H&#65533;/
bC&#65533;&#65533;mLB2&#65533;&#65533;i&#65533;l&#65533;&#65533;?&#65533;h.&#65533;&#1096;	&#65533;&#65533;C&#65533;&#65533;&#65533;)$&#65533;&#65533;&#65533;2&#65533;&&#65533;&#65533;#i*&#65533;#&#65533;&#65533;F4D%q&#606;&#688;'&#65533;8&#65533;&#65533;&#65533;&#65533;S&#65533;Tn(<I&#65533;l@&#65533;&#65533;D&#65533;*Oy
*&#65533;&#65533;D`&#65533;&#65533;"P`&#65533;&#65533;&#65533;&#65533;&#65533;@&#65533;Y&#1170;&#65533;g&#65533;@<`&#65533;&#65533;&#65533;&#65533; E.&#1664;&#65533;e0&#65533;&#65533;p-&#65533;&#65533;e&#65533;@ &#65533;&#65533;&#65533;&#65533;&#65533;&#65533;n}&#65533;&#65533;&#65533;*&&#65533;&#65533;&#65533;&#65533;&#65533;1&#65533;&#65533;U&#65533;a&#65533;&#65533;G^v`\&#65533;%3o&#65533;&#65533;8&#65533;.&#65533;&#65533;8D;sJH0&#65533;v&#65533;$+&#65533;)&#65533;'&#65533;c&#65533;&#65533;<&#65533;&#65533;Nu&#65533;#&#65533;H&#1288;&#65533;&&#65533;"8;#&#65533;&#65533;&#424;E&#65533;&#65533;&#65533;n'&#65533;&#65533;H&#65533;4&#65533;fA&#65533;&#65533;2&#65533;"&#65533;&#65533;PCht&#65533;&#65533;!&#65533;md&#65533;&#65533; &#65533;0&#65533;D&#65533;&#1154;&#65533;,&#65533;&#65533;&#65533;0&#65533;&#65533;?&#65533;5&#65533;&#65533;&#65533;JpsH&#65533;(&#65533;$&#65533;HJ&#65533;&#65533;&#65533;&#1569;,r&#65533;CjCC&#65533;H&#65533;&#65533;&#65533;"&#65533;S&#65533;&#65533;87&#65533; zSm&#65533;j&#65533;&#65533;&#65533;!w&#65533;&#65533;&#65533;`&#65533;&#65533;&#1088;O&#65533;&#65533;&#65533;&#65533;
TP&#65533;&#65533;C&#65533;?&#65533;A&#65533;A&#65533;8 )&#65533;&#65533;&#65533;?8&#65533;&#65533;<&#65533;&#65533;&#65533;&#65533;&,;&#65533;&#65533;&#65533;,f&#65533;&#65533;cO&#65533;&#65533;&#65533;=&#1024;&#65533;&#65533;<"&#65533;&#65533;&#65533;&#65533;&#65533;CD&#65533;&#65533;XD*jP&#65533;&#65533; &#65533;&#65533;&#65533;&#65533;B&#65533;&#65533;&#65533;3@q&#65533;H&#1058;&#65533;P@*P1&#65533;y&#65533;&#65533;&#65533;&#65533;O&#65533;'&#65533;&#65533;&#65533;&#65533;&#65533;&#65533;&#65533;&#65533;&#65533;&#65533;z&#65533;&#65533;E&#65533;P&#65533;&#1811;8&#65533;+&#65533;n&#65533;R@&#65533;8&#65533;&#65533;t&#65533;0&#65533;B&#65533;>$&#65533;
&#65533;&#65533;$T&#65533;&#65533;c&#65533;&#65533;	=&#65533;$&#1808;&#65533;&#65533;
*l* &#65533;2&#65533;&#65533;&#65533;(&#65533;&#65533;G&#65533;hR&#65533;&#65533;&#65533;!!&#65533;am&#65533;&#65533;&#65533;&#65533;J4%&#65533;XW&#65533;haD&#1385;&#65533;&#65533;&#1779;&#65533;&#65533;&#65533;&#65533;X&#65533;&#65533;A&#65533;&#65533;&#65533;exl1&#65533;b&#65533;&#65533;#&#65533;&#65533;&&#65533;D<q&#65533;.<G&#65533;$&#65533;&#65533;&#65533;[&#65533;H2&#65533;&#65533;d&#65533;&#618;&#65533;&#65533;\"&#65533;&#65533;&#65533;u&#65533;&#65533;d&#65533;6&#65533;X&#65533;4&#65533;&#65533;[,6)&#65533;\rO&#65533;&#65533;T@&#65533;[H&#65533;&#65533;bI"J&#65533;&#65533;$&#65533;&#349;&#65533;z&`&#65533;Xv!&#65533;m&#65533;z&#65533;&#65533;`&#1654;&#65533;&#65533;(44&#65533;&#65533;dzK&#65533;n A&#65533;&#65533;e\&#65533;y&#65533;&#65533;E&#65533;&#65533;&#65533;"i&#65533;&#65533;	>A&#65533;&#65533;n&#65533;5&#65533;*&#65533;&#65533;&#65533;&#65533;&#65533;&#733;&#65533;Jm&#65533;&#65533;0e9&#65533;&#65533;&#65533;&v&#202;&#65533;&#65533;&#65533;&#1514;&#65533;$@K0&#65533;P&#65533;&#65533;&#65533;&#65533;x&#65533;j&#65533;&#65533;&#65533;&#65533;0pi&#65533;&#65533;A&#65533;+&#65533;&#65533;X&#65533;QH&#65533;=N6F2
&#65533;C$&#65533;ev&#65533;&#65533;&#65533;&#65533;&#65533;&#65533;c&#65533;a&#65533;f&#65533;&#65533;A&#65533;{&#65533;&&#65533;q&#65533;&&#65533;%n&#65533;&#65533;1"kC&#65533; &#65533;j &#65533;q&#65533;&#65533;&&#65533;/&#65533;a&#65533;&#65533;&#65533;7&#65533;`fY*!&#65533;8&#65533;&#65533;pi#|k&#65533;&#1994;&#65533;t&#65533;&#65533;+W&#65533;&#65533;&#65533;&#65533;&#65533;&#65533;%&#65533;4&#65533;K&#65533;T&#65533;&#65533;O&#65533;l&#65533;&#65533;!0E&#65533; *@&#65533;z&#65533;&#65533;Cru&#65533;&#65533;&#65533;.,&#65533;H&#65533;T&#65533;&#65533;&#65533;`&#65533;&#65533;&#65533;&#65533;U&#65533;&#132;2&#65533;&#65533;&#65533;;&#65533; &#65533;&#65533;dW:8&#65533;&#65533;&#65533;@&#65533;P@n)P
(Kf&#65533;Jf&#65533;I&#65533;&#65533;&#65533;&#65533;"&#65533;h&#65533;!~&#65533;&#1408; &#65533;&#65533;E)~&#65533;(&#65533;&#65533;&#65533;v&#65533;&#65533;&#65533;&#65533;&#955;&#65533;r'&#65533;^&#65533;:&#65533;8|&#65533;&&#65533;&#65533;]&#65533;k&#65533;&#65533;|l&#65533;&#65533;&#65533;&#65533;&#65533; &#65533;&#65533;G&#65533;Q&#65533;A&#65533;an&#65533;6&#65533;&#65533;>&#65533;&#65533;&#65533;&#65533;&#65533;i&#65533;	&#65533;&#65533;1G&#65533; .&#65533;H&#65533;vk&#65533;g&#65533;?&#65533;&#65533;xx"e&#65533; &#65533;hjB&#65533;m4&#65533;&#65533;kO&#65533;&#65533;&#65533;&#65533;6F\&#65533;&#65533;<{&#65533;P&#65533;&#65533;&#65533;~&#65533;&#65533;&#65533;D&#65533;ak&#65533;&#65533;&#65533;?&#65533;&#65533;#!}&#65533;!&#65533;b&#65533;&#65533;q'@qQ%!W&#65533;6|&#65533;&#65533;nE&#65533;Q8&#65533;%!&#65533;	&#65533;`e~9&#65533;D:a(4&#65533;W9&#65533;B&#65533;&#65533;6@T&#65533;k&#65533;&#65533;'&#65533;&#65533;`)N&#65533;@&#65533;r&#65533;J&#65533;&#65533;Y&#65533;&#65533;gyv*&#65533;&#65533;N&#65533;c&#65533;5&#65533;`&#65533;C&#65533;&#65533;&#65533;&#65533;I&#65533;&#65533;&#65533;&#65533;Z0wJ&#65533;$n&#65533;&#65533;&#65533;&#65533;&#65533;@&#65533;&#65533;`&#65533;&#65533;T@&#65533;d&#65533;@
@&#65533;4&#65533; &#65533;&#65533;&#65533;&#65533;]k&#65533;&#65533;&#65533;Nf&#65533;;&#65533;&#65533;R&#65533;O&#65533;&#65533;y&#65533;&#65533;4l&#129;&#65533;&#65533;&#65533;Q&#65533;p_&#65533;Gg&#65533;1&#65533;&#65533;&#65533;&#65533;&#65533;&#65533;Q&#65533;B&#65533;r&#65533;fQ&#65533;F&#65533;&#65533;&#65533;P&#65533;f}G}&#65533;&#65533;p$&#65533;R&#455;&#65533;&#65533;&#65533;#&#65533;p3&#65533;&#65533;2&#65533;&#65533;&#65533;&#65533;6&#65533;o&#1831;%&#65533;7&#65533;&#65533;&#65533;&#65533;S&#65533;3L&#65533;b&#65533;S*v&#1152;~@%&#1351;#&#65533;&#65533;F&#65533;T&#65533;&#65533;I6d&#65533;Ucsq&#65533;&#65533;#&#65533;"&#65533;&#65533;0N&"'&#65533;&#65533;pD&Zf&#65533;VI&#65533;C&#65533;&#65533;&#65533;z&#65533;|&#65533;2&#65533;&#65533;HQQ'9ApW &#65533;&#65533;H&#65533;&#65533;&#65533;&#65533;p&#65533;$Ik&#65533;nY&#65533;u&#65533;&#65533;
&#65533;1A&#65533;uJa*&#65533;&#65533;]0&#65533;	&#65533; cw&#65533;&#65533;N:&#65533;&#65533;A&#65533;Hg&#240;
 <RwT&#65533;q&#65533;M&#65533;&#65533;h&#65533;&#65533;&#65533;&#65533;&#65533;>&#65533;&#65533;x&#65533;b&#65533;Ao&#65533;?&#65533;&#65533;.&#65533;&#65533;&#65533;/&#65533;/&#65533;&#65533;&#65533;g&#65533;&#65533;&#65533;y&#65533;&#65533;}&#65533;/&#65533;&#65533;&#65533;&#272;&#65533;&#65533;D.&#65533;Z&#65533;&#65533;&#65533;A&#65533;B&#65533;&#65533;P&#65533;&#65533;mS-&#65533;&#65533;8&#138;&#65533;&#65533;np&#65533; &C&#65533;&#65533;a&#65533;T&#65533;&#65533;&#65533;3k&#65533;&#65533;omS%&#65533;G"$&#65533;&#65533;@&#65533;8e">&#65533;1@TC&#65533;~i%	q%&#65533;E8&#65533;} &#65533;%&#65533;<&#65533;wWia&#65533;&#65533;c&#65533;q8$V\&#65533;&#65533;&#65533;F'&#65533;&#65533;eB5y&#65533;&#65533;&#65533;2'W|dWu&#65533;q&#65533;/&#65533;&#65533;?&#65533;
&#65533;B&#65533;&#65533;`&#65533;j&#65533;*&#65533;X&#65533;&#65533;N1_M&#65533;/&#65533;&#65533;&#65533;`O&#65533;)&#65533;TJ&#65533;&#65533;/&#65533;&#65533;u&#65533;r&#65533;&#65533;2B&#65533;.&#65533;J#&#65533;&#65533;&#65533;#	&#65533;&#65533;IRR&#65533;LU&#65533;w&#65533;&#65533;
==&#65533;&#65533;I M&#65533;&#65533;`!Z&#65533;$k&#65533;&#65533;&#65533;&#65533;&#65533;NnQ&#65533;Z&#65533;&#65533;]pQN&#65533;&#65533;&#65533;&#65533;&#65533;OP&#1607;&#65533;y&#721;&#65533;&#65533;@&#65533;c&#65533;_&#65533;&#65533;>&#65533;&#65533;&#65533;_&#65533;>&#65533;&#65533;#&#65533;$&#65533;&#65533;C0!V6&#65533;QV&#65533;@2ZCpr#&#65533;R&#65533;$&#65533;X&#65533;&#65533;&#65533;}J6&#65533;U&#65533;|&#65533;&#65533;4&#65533;&#65533; &#65533;&#65533;8TD3&#65533;!@&#65533;p3s&#65533;&#1099;C&#65533;&#65533;P&#65533;&#65533;&#65533;b&#65533;p1&#65533;D&#65533;I&#65533;&#65533;&#65533;~&#65533;X$n&#65533;aR&%lj&#65533;55&#65533;Qb&#65533;&#65533;r%W&#65533;&#65533;&#65533;XN&#65533;'Sf&#65533;9?&#65533;&#65533;&#65533;&#65533;p&#65533;&#305;*X&#65533;&#65533;&#65533;(LQ&#65533;&#65533;&#65533;&#65533;&#65533;u*6&#65533;@i&#65533;.&#65533;e&#65533;&#65533;*&#65533;t&#65533;&#65533;&#65533;&#65533;0&#65533;&#65533;*&#65533;z-&#65533;&#65533;!&#65533;B&#65533;&#65533;@&#65533;&#65533;&#65533;*I&#65533;1EPg&#65533;&#65533;&#65533;V&#65533;l&#65533;*&#65533;q?Gy&#65533;&#65533;&#65533;;f&#65533;&#65533;&#65533;EI&#65533;	&#65533;(&#65533;/0 &#65533;&#65533;:&#65533;HzP&#65533;&#18517;&#65533;&#341;$Q&#1062;*&`&#65533;f&#65533;&#65533;&#65533;&#65533;m&#65533;n&#65533;@gCH&#65533;Q{Y$&&#65533;4%&#65533;S u2&#65533;R.U&#65533;h%	&#65533;B&#65533;Y&#65533;&#65533;a"
a}&#65533;&#65533;&#65533;o&#65533;+6#`&#65533;*&#65533;3[&#65533;%"8e&#65533;&#65533;f&#65533;o#bX&#65533;6!&#65533;&#65533;r&#65533;#&#65533;&#65533;"X&#65533;&#65533;J&#65533;a[b&#65533;&#65533;&#65533;%s&#65533;&#65533;FV&#65533;&#65533;&#65533;v&#65533;G|d&#65533;2?&#65533;P&#65533;2&#65533;&#65533;A&#65533;&#65533;&#65533;&#65533;&#65533;k&#65533;&#65533;t`I&#65533;&#65533;&#65533;&#65533;
[&#65533;)4H*Dl&#65533;I&#65533;J&#65533;v&#65533;&#65533;N&#65533;&#65533;Nnq&#65533;:&#65533; &#65533;@BeI&#65533;E'&#65533;&#65533;ZF(#	&#65533;qN0&#65533;t:0	&#65533;^&#65533;&#65533;.&#65533;"k&#65533;&#65533;N&#65533;.kqN&#65533;&#65533;&#65533;&#65533;DO&#65533;&#65533;&#65533;)&#65533;&#65533;/&#65533;&#65533;&#65533;vz&#65533;t{b&#65533;&#65533;m&#65533;A&#65533;&#11152;@m&#65533;_&#65533;H`&#65533;&#65533;K&#65533;B&#65533;(E&#65533;8&#65533;&#65533;a&#65533;&#65533;&#65533;&#65533;4&#65533;v2Ej&#65533;'&#65533;P&#65533;6U73&#65533;&#65533;&#65533;&#65533;&#65533;V%I&#65533;op<:5T&#65533;0&#65533;!a&#65533;d
'~ACC&#65533;q&#65533;7V&#65533;&#65533;%0&#65533;&#65533;f&#65533;&#65533;&#65533;q&#65533;[U$&#65533;`4&#65533;&#65533;B&#65533;&#65533;&#65533;"F!qSF54#&#65533;&#65533;2W)aWV&#65533;&#65533;I&#65533;S(4p&#65533;&#65533;&#65533;C@&#65533;&#65533;&#65533;&#65533;&#65533;&#65533;L&#65533;t*&#65533;&#65533;&#65533;fi&#65533;k1a&#65533;eqX&#65533;u6&#65533;;&#65533;&#65533;.&#65533;&#65533;&#65533;&#65533;;&#65533;?&#65533;w.P&#704;&#65533;&#65533;$&#65533;  &#65533;c 2&#65533;&#65533;&#1489;&#1296;&#1232;An!/&#65533;&#65533;c&#65533;:&#65533;xp&#65533;`ys&#65533;SeQ&#65533;pa&#65533;k&#65533;X*1X&#65533;}&#65533;k&#65533;@&#65533;&#65533;	)&#65533;&#65533;^&#65533; `&#65533;Fg&#65533;&#65533;l!&#65533;&#65533; m&#2001;&T&#65533;Q`&#65533;A&#65533;&#65533;T&#65533;&#65533;&#687;9VW2&#65533;&#65533;&#65533;2&#65533;x&#65533;&#65533;R-&#65533;&#65533;B6&#727;&#65533;&#65533;63&#65533;d&#65533;G%1|%&#65533;5&C~&#65533;!&#65533;k&#1984;&#65533;E7&#65533;&#65533;2&&#65533;&#65533;&#65533;&#65533;&#65533;%C;+d[24p#&#65533;&#65533;&#65533;5&#65533;6d&#65533;&#65533;	&#65533;&#65533;7&#65533;mr&#65533;I\&#65533;&#65533;&#65533;#WH&#65533;&#65533;&#65533;&#65533;&#65533;&#65533;XG&#65533;'M1X}E'T!&#65533;(1&#65533;&#65533;&#65533;&#65533;F&#450;8a&#65533;&#65533;OZ&#65533;&#65533;YUg;&#65533;l&#65533;N&#65533;&#65533;&#168;t&#65533;&#65533;&#65533;m&#65533;&#65533;&#65533;1&#65533;R&#65533;&#65533;p&#65533;80
&#65533;v	&#65533;,&#65533;1	&#65533;vD	&#65533;&#65533;&#65533;&#65533;&#65533;&#65533;&#65533;&#65533;.&#65533;&#65533;j&#65533;&#65533;&#65533;&#65533;&#65533;.&#65533;[&#65533;&#65533;0&#427;&#65533;:&#65533;&#65533;I(&#65533;	&#65533;pg&#65533;&#65533;)&#65533;&#65533;&#65533;&A&#65533;FQ&#1096;&#65533;&#65533;&#65533;1&#65533;u1&#65533;&#65533;_&#65533;&#65533;1N&#65533;{&#65533;&#65533;#&#65533;f%p&#65533;RG&#65533;W&#65533;(rn!+C &#65533;&#65533;<t!&#65533;&#65533;' dbZ&#65533;7c&#65533;&#65533;&#65533;KC&#65533;0,&#65533;~&#65533;"MsL&#65533;}W&#65533;&#65533;&#65533;(r&#1102;&#65533;&#65533;&#65533;+&#65533;m&#65533;;r&#65533;&#65533;Eb!W&#65533;"R&#65533;&#65533;&#65533;&#65533;&#65533;mTA&#65533;&#65533;)&#65533;j&#65533;&#65533;&#65533;&#65533;%&#65533;t&#65533;e&#65533;I!f<1t&#65533;z&#65533;&#65533;9&#65533;8&#65533;&#65533;&#1154;&#65533;&#65533;&#65533;:O&#65533;p&#65533;&#144;p;i&#65533;X&#65533;v&#65533;&#529;.&#65533;&#65533;g&#65533;&#342;p&#65533;&#65533;&#510;&#65533;&#65533;&#65533;!&#65533;&#65533;0p
D&#65533;&#65533;&#65533;&#65533;&#65533;C&#65533;&#65533;q @g&#65533;&#65533;N&#65533;My&#65533;2^&#65533;&#65533;&#65533;0`J&#65533;&#65533;^&#65533;
_&#65533;&#65533;&#65533;Q&#65533;&#65533;&#705;&#65533;Sz&#65533;5&#65533;&#65533;&#65533;&#65533;&#1122;&#65533;&#65533;D&#65533;&#65533;$&#65533;&#65533;&#1786;&#65533;&#65533;`&#65533;&#65533;`&#65533;&#65533;&#65533;&#65533;F&#65533; &#65533;&#65533;a2&#65533;&#65533;&#65533;&#1852;&#65533;S&#65533;&#1840;
&#65533;p%A&#65533;i&#65533;&#65533;&&#65533;S&#65533;&#65533;og&#65533;R"&#65533;&#65533;&#65533;x}&#65533;!a7	#<B&#65533;#b&#65533;&#65533;(&F&&#65533;F&#65533;&#65533;8&#65533;&#820;&#49918;8~&#65533;&#65533;5@&#65533;vU&#65533;PK'7&#65533;W&#65533;P&#65533;&#1615;&#65533;&#65533;W&#65533; f&#65533;&#65533;X|&&#65533;	8A&#65533;&#65533;t&#65533;&#65533;&#65533;I&#65533;&#65533;
&#65533;R&#65533;&#65533;D*Z&#65533;l6|m&#65533;&#65533;&#65533;&#65533;}&#65533;&#65533;&#65533;&#65533;NE&#65533;&#65533;&#65533;1&#65533;`&#65533;&#65533;!u6&#65533;K?&#65533;&#65533;&#65533;&#65533;c&#65533;@&#65533;/&#65533;&#65533;&#65533;&#65533;Nt&#65533;&#65533;&#65533;?D&#65533;&#65533;f0&#65533;&#65533;&#65533;&#1178;^@	)&#65533;&#65533;tK8Q&#65533;&#65533;zt	%&#65533;&#1809;&#65533;A&#65533;&#65533;q&#65533;P&#65533;Eh&#65533;T&#65533;.&#65533;[&#65533;&#65533;-K&#65533;&#65533;2&#65533;&#65533;~]D&#65533; &#65533;1&#65533;&#65533;&#65533;8&#65533;n&#65533;&#65533;&#1335;p&#65533;'1G&#65533;$&#65533;&#655;9&#65533;%5D&#65533;E&#65533;B&#65533;L&#65533;AM&#65533;&#1527;&#65533;7&#65533;,&#65533;&#65533;B&#65533;&#65533;&#65533;<&#65533;%&#65533;r/^&#774;M"Ek&#65533;\&#65533;&#727;&#65533;&#65533;&#65533;8P[&#65533;v&#65533;s&#65533;c&#1684;&#65533;W&#65533; A7fd&#65533;'J&#65533;	&#65533;&#65533;&#65533;'^k&#65533;&#65533;&#65533;&#65533;8 &#65533;&#65533;@&#65533;r&#65533;iQ&#65533;&#65533;&#442;@6&#65533;.&#65533;&#65533;&#65533;&#65533;1m&#65533;&#65533;&#65533;&#65533;&#65533;&#1184;&#65533;P&#65533;!&#65533;&#65533;?f&#65533;?&#65533;Kyf&#65533;&#65533;&#65533;&#65533;&#65533;&#1418;&#65533;&#65533;?&#65533;eq&#65533;&#65533;&#65533;&#65533;[a&#65533;4&#65533;J&#65533;&#65533;&#65533;&#950;&#65533;&#65533;N&#57993;&#65533;&#65533;&#65533;+&#65533;`1&#65533;]&#65533;&#65533;f5&#65533;&#65533;h&#65533;>n6f&#65533;&#65533;&#65533;&#65533;%&#65533;2&#446;&#65533;&#65533;&#1401;&#65533;2&#65533;&#65533;$&#65533;|N&#65533;&#65533;&#65533;&#538;94&#65533;o&#65533;&#65533;Z2
&#65533;&#65533;TL&#65533;&#65533;&#65533;w!V&#65533;&#641;&#65533;&#65533;0&#65533;X$Nr&#65533;7&#65533;&#65533;3:NF&#65533;P&#65533;.&#65533;O&#65533;&#65533;%%v&#65533;r4&#65533;&#65533;P&#65533;et&#65533;&#65533;&#65533;&#65533;pP&#65533;sPnH&#65533;&#65533;&#65533;&#65533;&#65533;&#65533;&#65533;&#65533;b~z|&#65533;&#65533;&#65533;&#65533;&#65533;
&#65533;i&#65533;Yg&#65533;i&#65533;&#65533;&#65533;&#65533;&#65533;&#65533;&#65533;k&#1770;l&#65533;g&#65533;&#65533;]&#65533;&#65533;&#1833;&#65533;U'&#65533;b<_&#65533;&#65533;&#65533;;&#65533;&#65533;&#65533;mN&#65533;&#65533;&#65533;&#65533;.&#65533;&#65533;&#65533;&#65533;?&#65533;4&#65533;yh;&#65533;&#65533;&#65533;&#65533;&#65533;&#2022;M&#65533;&#65533;a:X&#65533;& &#65533;&#65533;D&#65533;&#65533;q&#65533;&#65533;&#65533;M&#65533;&#65533;8q"IREH&#65533;Fj&#65533;&#65533;&#65533;	&#65533;&#65533;&#65533;&#65533;&#65533;a&#65533;&#65533;N&#65533;q&#65533;&#65533;-&#1091;_&#65533;&#65533; h&#65533;&#65533;A&#65533;&#65533;&#65533;qA&#1162;&#65533;d&#65533;&#65533;i&#65533;&#65533;&#65533;&#65533;&#65533;7*&#65533;?-&#1892;Y&#65533;3c&#65533;&#65533;v&#65533;E &#65533;"#&#65533;0R&#756;&#65533;&#65533;&#65533;QF&#65533;&#65533;&#65533;O&#65533;&#65533;Od&#65533;&#65533;]&#65533;&#65533;&#2016;&#65533;VA&#65533;0GF&#65533;Qd`&#1151;&#65533;*B6`&#65533;&#65533;W"2&#65533;&#65533;&#389;&#65533;&#65533;&#65533;[&#65533;W&#65533;?+&#65533;&#65533;W&#65533;bB&#65533;&#65533;&&#65533;{6#?&#65533;/&#65533;&#65533;W&#263818;e&#65533;&#65533;&#65533;_PQ&#65533;8&#65533;T&#65533;&#65533;r&#65533;b&#65533;&#65533;&#65533;AP&#65533;&#65533;.V&#65533; @&#65533;&#65533;&#65533;&#65533;
&#65533;&#65533;k&#65533;&#65533;&#65533;&D&#65533;,&#65533;A&#65533;&#65533;!&#65533;&#65533;&#65533;&#65533;%&#65533;&#65533;`&#65533;&#65533;&#65533;&#65533;!X0`L
&#65533;&#65533;j&#1185;F&#138;,&#65533;N&#65533;!K&#65533;&&#65533;t@XB&&#65533;&#65533;&#65533;'`&#65533;&#65533;E&#65533;&#65533;&#65533;&#65533;CX&#65533;&#65533; 8Z&#65533;&#65533;C`&#65533;&#65533;&#65533;k&#65533;&#65533;K2:&#65533;C&#65533;0&#65533;!LB&#65533;P(J&#65533;Z$&#65533;]&#65533;C&#65533;a&#65533;&#65533;&#65533;"&#65533;8&#65533;a&#65533;&#65533;B&#65533;&#65533;&#65533;&#65533;t&#65533;&#65533;.&#65533;&#65533;dB&#65533;&#940;&#65533;-c&#65533;&#65533;G &#65533;&#65533;j'=&#65533;&#65533;&#65533;'&#65533;&#65533;Z&#65533;L&#65533;&#65533;&#65533;@2&#65533;&#65533;O&#65533;j&#65533;r&#65533;&#65533;3&#65533;&#171;5G0M&#65533;&#65533;&#65533;&#65533;b&#1290;&#65533;b&#65533;&#65533;&#65533;b&#65533;&#65533;.&#65533;F&#65533;&&#65533;A&#1578;&#65533;&#65533;+&#65533;&#65533;&#65533;Sd&#65533;r&#65533;E@&#65533;&#65533;V&#65533;<c&#65533;6&#65533;&#65533;&#65533;&#65533;U.&#65533;&#65533;56?b&#65533;+&#65533;Xk&#65533;7&#65533;&#65533;&#65533;2&#65533;2"&#65533;2&#34887;9z&#65533;&#65533;Pa&#65533;&#65533;I&#65533;&#65533;&#65533;&#65533;!&#65533;&#65533;&#65533;&#65533;&#65533;=&#65533;&#65533;&#65533;&#65533;&#65533;'K&#65533;&#65533;a!&&#65533;&#65533;&#65533;""dL&#65533;)[&#65533;&#65533;G#b(&#65533;1I&#65533;&#65533;&#343;&#65533;9&#65533;&#65533;&#65533;&#65533;&#65533;&#65533;\&#65533;D-X&#65533;a&#65533;QN&#65533; &#65533;a&#65533;&#48226;&#65533;/&#65533;x&#776;&#65533;[<gi&#65533;1h&#65533;* A&#65533;6&#65533;&#65533;&#35225;&#904;iL&#65533;&#65533;d`c0&#65533;R&#779;:
&#65533;K/&#65533;&#65533;H$I:&#65533;&#39053;l&#65533;t&#65533;tB&#923;p&#65533;F&#65533;&#65533;L&#65533;&#65533;>&#65533;&#65533;&#65533;*&#65533;[&#65533;<1&#65533;&#65533;&#65533;f!uR&#65533;&#65533;4&#65533;4&#851;&#65533;&#65533;&#65533;&#65533;	&#1653;&#65533;&#65533;[[=&#65533;"&#65533;&#65533;V&#65533;Ez&#65533;U1S&#65533;Z45]&#65533;!&#65533;y,&#65533;Y#&#65533;&#65533;&#65533;^G&#65533;&#65533;&#65533;r&#65533;&#65533;&#65533;&#65533;&#65533;&#1610;&#65533;2a	&#65533;&#65533;xZ&#65533;&#65533;\0&#65533;S~&#65533;&#65533;&#65533;&#65533;&#65533;&#65533;&#65533;A.&#949;&#65533;\&#672;a9&#47283;&#65533;z&#65533;&#65533;&#65533;&#65533;&#65533;&#65533;K&#65533;&#65533;n&#65533;E&#65533;&#65533;,&#65533;&#65533;*&#65533;&#65533;&#65533;&#65533;&#65533;&#65533;&#65533;Ad2pH&#65533;!6A &#65533;``b&#65533;@&#65533;~D&#65533;&#65533;"j&#65533;&#65533;@f&#65533;ciH&#65533;&#65533;&#65533;(&#1072;&#65533;&#65533;ah&#522;&#65533;3&#65533;&#65533;h0&#65533;r&#65533;#B&#65533;F0&#65533;&#65533;&#65533;h$&#65533;M&#65533; S"Z&#65533;0&#65533;&#65533;]&#65533;&#65533;x&#65533;AX!&#65533;&#65533;&#65533;!&#65533;&#65533;&#65533;y0 &#65533;&#65533;&#65533;&#65533;8&#65533;H&#65533;0&#65533;5&#65533;&#65533;&#65533;K&#65533;&#65533;/&#65533;I&#65533;H&#65533;L&#65533;t&#65533;&#65533;	iA&#65533;&#65533;~&#65533;'&#65533;&#65533;%#&#65533;&#65533;&#65533;*&#65533;&#65533;&#65533;0&#65533;"&#65533;2G&#65533;B7&#65533;&#65533;PGI&#65533;P<&#65533;7&#65533;&#65533;&#65533;-&#65533;&#65533;&#65533;&#65533;R&#65533;B&#65533;MX&#65533;&#65533;&#65533;`&#65533;&#65533;	&#65533;&#65533;nV&#65533;2hz&#65533;Ij&#65533;&#65533;s9&#65533;&#65533;\&#65533;U&#65533;QF5&#65533;^E&#65533;&#65533;&#10318;r&#65533;M&#65533;xc<&#164;N&#65533;&#65533;%G&#65533;&#65533;&#65533;?Px&#65533;&#65533;&#65533;&#65533;&#65533;C;&#65533;)&#65533;U&#65533;&#65533;&#65533;_&#65533;+&#65533;{&#65533;&#65533;&#65533;"&#65533;&#972;
&#65533;&#65533;&#65533;,(g4Z&#65533;vX&#65533;Y&#65533;&#65533;S&#65533; &#65533;UxpY&#65533;&#65533;p	D(E)L!&#65533;bT#&#65533;&#65533;&#65533;@ih&#65533;&#65533;&#65533;G&#65533;0&#65533;&#65533;0&#65533;&#65533;"&#65533;0JE"wq%,&#65533;\&#65533;5"B	lD[jI&#65533;\&#65533;&#65533;ht"!1	&#65533;lr&&#65533;q&#65533;
&#65533;&#65533;#&#65533;&#65533;&#65533;&#65533;&#65533;i'&#65533;&#65533;&#65533;&#394;xf&#65533;&#65533;q&#65533;'zW&#65533;&#65533;H&#65533;&#65533;r&#65533;&#1408;&#65533;<-J&#65533;&#65533;&#65533;Pp'&#65533;&#65533;.P&#65533;&#65533;&#65533;?d&#65533;&#65533;&#65533;&#65533;YrV&#65533;&#65533;&#65533;&#65533;&#65533;&#916;&#65533;&#65533;&#65533;e&#65533;&#65533;Ud&#65533;5&#65533;&#65533;&#65533;N@&#65533;8&#65533;%#&#65533;&#65533;&#65533;U&#65533;&#65533;&#65533;*OW&#65533;QS&#65533;*W&#65533;&#65533;&#65533;&#65533;&#65533;&#65533;0=&#65533;d&#65533;&#65533;_&#65533;&#65533;>&#65533;GC&#65533;&#65533;1U`&#65533;xA`&#65533;&#65533;8Os&#65533;&#65533;&#65533;&#65533;`&#65533;&#65533;!$&#1153;&#65533;&#65533;4,&#65533;&#65533;&#65533;z&#65533;!c&#65533;P&#65533;tv&#65533;E&#65533;&#65533;*&#65533;&#65533;4&#65533; a&#65533;`E&#1187;&#65533;P&#65533;=&#65533;&#1614;b&#65533;@&#65533;&#65533;&#65533;Q&#65533;j&#65533;&#65533;$&#65533;ACZA!%&#65533;p&#65533;&#65533;&#65533;&#65533;&#65533;&#65533;&#65533;&#65533;f&#14871;X&#65533;&#65533;&#65533;tN&#65533;&#65533;|&#65533;8K&#65533;&#65533;&#65533;&#65533;&#65533;bSB&#65533;&#65533;)&#65533;R&#869;j'&#65533;&#65533;$&#65533;#t&#65533;&#65533;(&#65533;&#65533;&#65533;&#65533;'&#65533;J
&#65533;&#65533;&#1304;&#65533;Es&#65533;c$SGV&#65533;V&#65533;o&#65533;lN&#65533;`&#65533;F5&#65533;&#65533;F&#65533;G&#65533;&#65533;5&#65533;*&#65533;`&#65533;&#65533;&#65533;A&#65533;&#65533;t&#65533;&#65533;&#65533;z&#65533;&#65533;&#65533;&#65533;&#65533;&#65533;&#65533;g{a&#65533;C&#65533;&#65533;&#65533;&#65533;&#65533;C7@&#65533;1&#65533;L&#65533;e&#65533;'I&#65533;H&#1667;&#65533;&#65533;T&#65533;I&#65533;x&#65533;	6,=&#65533;&#65533;&#65533;&#65533;&#65533;&#1408;
&#65533;X&#65533;`&#65533;&#65533;+
IH/&#65533;E;&#65533;Y&#65533;&#65533;&#65533;&#65533;&#65533;Dr[&#65533;O&#65533;M	g7&#65533;&&#65533;~&#65533;&#65533;&#65533;&#65533;3&#65533;E&#65533;&#65533;&#65533;b&#65533;2&#65533;Dx&#65533;&#65533;w9&#256;&#65533;I9&#65533;&#265;&#65533;&#65533;"+%&#65533;IfR&#65533;t&#65533;#M|&#65533;&#65533;&#65533;&#385;c&#65533;&#65533;N&#1576;&#65533;P&#65533;&#65533;&#65533;5%.x&#65533;&#65533;&#532;Q&#65533;&#65533;Qr	q&#65533;&#65533;L,&#681;&#65533;)&#65533;&#65533;A&#65533;B&#65533;&#65533;d&#65533;&#65533;&#594;&#65533;&#65533;&#65533;&#65533;&#499;&#65533;&#65533;j`d6&#65533;p&#65533;j@&#65533;J&#65533;5{C&#65533;W&#65533;r2&#65533;BdUyc&#65533;I&#1866;&#65533;W&#766;&#65533;29@&#65533;&#65533;&#65533;&#65533;>&#65533;&#65533;&#65533;d&#65533;W&#65533;+sD}7&#65533;&#65533;&#65533;&#65533;Y&#65533;&#65533;G&#65533;[Oh&#65533;&#65533;]&#65533;&#65533;	&#65533;&#65533;&#65533;6aA&#65533;"&#65533;&#65533;&#65533;%&#65533;7e[&#65533;&#65533;&#65533;cW&#65533; &#65533;?&#65533;yz&#65533;"&#413;&#65533;&#65533;&#65533;&#65533;&#65533;f*&#65533;4&#65533;|4i&#65533;&#65533;&#65533;&#65533;S&#65533;.&#65533;&#65533;LL&#583;&#65533;&#65533;a&#65533;
&#65533;Mn*&#65533;&#65533;&#65533;&#65533;}&#65533;&#1333;'z&#65533;ki&#65533;0&#65533;1&#65533;A&#65533;K5qI&#65533;2&#65533;1&#65533;&#65533;&#65533;&#65533;`&#65533;M}&#65533;7&#65533;AN&#65533;&#65533;Z&#65533;&#65533;&#65533;&#65533;&#1420;X%C&#65533;&#65533;(i&#65533;&#65533;-[5}K&#65533;]d&#65533;&#558;r&#65533;&#455445;&#65533;:&#65533;R&&#65533;&#65533;S&#65533;c899&#65533;lJ,&#65533;&#65533;@X&#65533;&#65533;t*&#65533;&#65533;&#65533;E&#65533;?&#346;&#65533;&#65533;x5&#65533;&#65533;&#65533;`&#65533;E&#65533;&#65533;yV&#1834;^b&#65533;sU$]&#65533;A&#65533;*&#65533;&#1327;&#952;&#65533;0&#65533;&#65533;$3&#65533;&#65533;&#65533;&#65533;C&#65533;d&#65533;&#65533;<K=&#65533;&#65533;&#65533;&#65533; M&#65533;&#65533;&#65533;&#65533;X&#65533;&#65533;&#65533;&#65533;F0NB:&#414;9@)&#65533;&#65533;&#65533;E&#1984;&#65533;'H&#65533;&#65533;&#65533;&#65533;j&#65533;!H&#65533;&#65533;&#65533;I&#65533;'&#65533;&#65533;&#65533;&#65533;Q&#65533;:(&#65533;6&#65533;!&#65533;&#65533;&#65533;&#65533;&#65533;0 &#538;&#65533;!&#65533;b&#65533;&#65533;[&#65533;&#65533;&#65533;&#65533;&#65533;&#65533;0&#65533;&#65533;&#33936;&#65533;0&#44377;&#1058;&#65533;&#65533;&#65533;&#65533;{#6&#65533;&#1243;7J&#65533;L &#65533;&#65533;&#65533;bY&#65533;&#1897;&#65533;Y&#65533;
&d&#65533;I&#1099;&#65533;&#65533;
&#65533;06@&#1718;~&#65533;7
[m&#65533;+=&#65533;#qC8&#65533;I&#65533;&#65533;&#65533;&#65533;?X&#65533;f&#65533;Q&#584;&#65533;s+&#65533;&#554;s+&#65533;r[&#65533;WY&#65533;&#65533;$&#65533;&#65533;&#65533;X&#65533;&#65533;&#65533;D&#65533;8&#65533;&#65533;%([&#65533;
&#65533;2&#65533;%c&#65533;,&#65533;&#65533;g&#65533;,&+&#65533;)&#1114;&#65533;&#65533; &#65533;hj&#65533;W&#65533;&#65533;a&#65533;&#65533;R<&#65533;z &#65533;&#65533;@&#65533;
R&#65533;X&#65533;Y&#65533;-&#65533;Q&#65533;&#1026;\&#65533;&#65533;	&#65533;K&#65533;&#65533;&#65533;!&#65533;&#65533;hF&#65533;&#65533;&#65533;&#65533;G&#65533;&#32922;&#65533;@L&#65533;&#65533;M&#65533;&#65533;'!&#65533;1&#65533;r&#65533;S&#65533;&#65533;	.&#1114;&#65533;&#65533;&#65533;W	&#65533;&#65533;"+&#65533;
&#65533;&#65533;	3&#65533;&#65533;0&#160;&#65533;&#65533;&#65533;!6&#1085;&#65533;&#65533;8&#65533;&#65533;Y@&#65533;*&#65533;&#65533;&#65533;&#65533;B&#65533;H&#65533;j&#65533;$l&#65533;A&#65533;&#65533;	&#65533;&#9658;`
&#65533;&#65533;#>&#65533;&#65533;&#65533;h&#65533;&#65533;0&#65533;`&#65533;t&#65533;&#65533;&#65533;&#65533;&#65533;&#65533;&#65533;&#65533;&#65533;;&#267;&#65533;/&#65533;&#65533;&#65533;&#65533;&#65533;&#65533; 8&#2008;&#65533;&#65533;&#65533;&#65533;Z&#65533;&&#65533;&#65533;(3P&#65533;8)&#65533;&#65533;[&#65533;&#65533;!8&#65533;&#65533;h&#65533;xa%&#65533;&#256;1&#65533;&#65533;&#65533;,&#65533;J&#65533;&#65533;'H&#65533;&#65533; &#65533;X&#65533;&#65533;K &#65533;x?&#65533;&#751;&#65533;F &#65533;&#65533;!&#65533;&#344;&#65533;&#65533;&#65533;D&#65533;4&#65533;T&#65533;&#257;b&#65533;&#65533;&#65533;&#65533;'a&#387;p&#65533;&#65533;&#65533;&#65533;&#65533;!&#65533;&#65533;&#65533;&#65533;&#65533;&#65533;$Y&#65533;%&#65533;!&#65533;&#65533;&#65533;3&#65533;&#65533;mD&#65533;&#65533;&#1668;&#65533;p&#65533;$&#65533;&#65533;&#65533;&#65533;&#65533;&#65533;&#65533;/&#65533;5&#65533;&#65533;&#65533;l&#65533;a&#65533;&#65533;&#65533;hG{&#65533;"49&#65533;&#65533;x&#65533;`3&#65533;&#65533;&#65533;	&#291;0&#65533;p&#65533;&#65533;!&#65533;L0&#65533;&#1753;&#65533;&#1296;#& &#65533;&#65533;p&#65533;d&#65533;&#65533;&#65533;K&#65533;J*&#65533;&#65533;TO10&#65533;i+i&#65533;&#65533;&#907;&#65533;t&#65533;&#65533;+&#65533;a8&#512;&#65533;&#65533;&#65533;&#65533;q&#65533;D&#65533;I&#65533;&#65533;&#65533;&#65533;[&#65533;B&#65533;&#65533;:L
&#65533;&#65533;&#2643;!&#65533;&#65533;&#65533;&#65533;&#65533;:&#65533;&#65533;\&#65533;&#65533;9&#65533;&#65533;a&O&#65533;`&eb&#65533;,&#65533;eZ&#65533;&#65533;j&#65533;&#65533;cPX&#65533;&#65533;&#65533;&#65533;C&#65533;'H3&#65533;&#65533;&#65533;&&#65533;9&#65533;&#65533;z?&#65533;&#65533;&#65533;y&#65533;&#65533;&#65533;s:&#65533;eHH&#65533;5&#65533;7G&#65533;0&#1103;!A&#65533;&#65533;&#65533;&#65533;-&#65533;B&#65533;&#65533;&#65533;&#65533;cF&#65533;	(&#65533;&#65533;&#65533;&#65533;&#65533;&#65533;&#65533;hLOC/&#65533;0&#65533;H(&#65533;&#65533;&#65533;&#65533;@&#65533;&#65533;<&#65533;1&#65533;&#65533;&#65533;;&#65533;&#65533;&#65533;x&#264;0&#65533;&#65533;3q	9a&#65533;-&#65533;&#65533;&#34089;zM&#65533;&#1028;@&#65533;*@&#65533;M&#65533;10b&#65533;BH&#65533;U &#65533;&#65533;&#65533;O&#65533;&#65533;&#65533;&#65533;T0&#65533;&#65533;&#65533;&#65533;$&#1580;&#65533;7&#65533;&#65533;&#65533;6(d&#65533;ma%]&#597;&#65533;&#65533;&#65533;&#65533;&#65533;t&#65533;&#65533;LB+_&#350472;O&#65533;@&#65533;&#65533;J&#65533;&#65533;%&#65533;=&#65533;&#65533;S&#65533;0&#65533;pO&#65533;k&#65533;&#65533;&#65533;A&#65533;%&#418;&#65533;l&&#65533;i&#65533;+&#65533;&#65533;&#65533;	&#65533;LJ&#65533;Q.;&#65533;]&#65533;&#65533;&#65533;O&#65533;d&#65533;&#65533;p&V@K&#65533;2&#1551;z&#1031;&#65533;>o&#65533;&#65533;&#65533;&#65533;J&#65533;$Q?&#65533; &#65533;H&#65533;yz&#65533;\H:cL&#65533;&#65533;:&#65533;=&#65533;f&#65533;F&#65533;"&#65533;&#65533;)&#65533;@&#65533;b
"~&#65533;F&#65533;&#65533;wQ&#65533;R&#65533;&#65533;&#65533;&#65533;&#460;&#65533;5+&#65533;&#65533;&#65533;c&#65533;y&#65533;&#65533;&#65533;H&#65533;&#65533;&#65533;o(&#65533;&#65533;&#65533;Hp&#65533;&#65533;&#65533;&#522;&#65533;O &#65533;&#65533;&#65533;Zi&#65533;?J
"&#65533;&#65533;&#65533;&#1755;&#65533;&#65533;&#65533;&#65533;&#65533;-&#65533;&#65533;&#65533;E&#65533;rC&#65533;&#65533;a%?8&#65533;&#65533;4&#65533;_h&#65533;4&#65533;`IN&#65533; %&#65533;&#65533;)&#65533;&#65533;&#65533;jiI&#65533;Q&#65533;&#65533;"&#65533;&#1067;h&#65533;S&#65533;P&#65533;AX&#65533;PH&#65533;&#65533;&#712;Et>&#65533;&#65533;&#65533;&#65533;(&#65533;&#24576;&#65533;&#65533;,&#65533;&#65533;>&#65533;H%&#65533;r&#65533;&#65533;&#65533;&#65533;&#1594;&#65533;&#65533;>&#65533;&#65533;&#65533;0I!&#65533;Pr&#65533;chlK&#65533;&#65533;&#65533;&#65533;&#65533;&#65533;&#65533;&#65533;
&#65533; &#65533;I&#591;&#65533;- 1(&#65533;Fw&#65533;3&#65533;&#1722;oJ&#65533;Gc&#65533;&#65533;|&#65533;#"&#65533;9&#65533;!&#65533;&#65533;o4P&#65533;T&#65533;&#65533;`	I &#65533;&#65533;&#74528;&#465;Z&#65533;&#65533;&#65533;&#65533;'&#65533;&#65533;&#65533;RA&#65533;&#65533;;+	_&#65533;@0&#65533;A&#65533;&#65533;&#1675;Bp&#712;F&#65533;[%`&#65533;@&#1636;8N]y&#65533;kSb &#1356;h+p&#65533;^d&#65533;@}&#65533;ny&#65533;&#65533;&#65533;1G&#65533;&#65533;b&#65533;J-+K&#933;+e&#65533;C&#65533;e&#65533;y&#65533;&#65533;&#65533;&#65533;YZ&#65533;&#65533;&#65533;&#1286;k%E&#65533;2D&#65533;8P&#786;&#65533;&#65533;0c&#65533;&#1034;8&#65533;X&#65533;&#65533;&#65533;&#65533;x&#65533;&#65533;&#65533;W&#65533;)n|&#65533;k&#65533;&#65533;&#65533;\&#65533;\l&#65533;&#65533;&#65533;&#65533;&#1139;&#65533;EJ&#65533;c	K&#1025;1X*&#65533;-&#65533;&#65533;
B&#65533;&#65533;&#65533;9&#65533;&#1819;&#65533;&#1634;&#65533;&#65533;&#1337;&#65533;&#65533;3 "&#65533;&#65533;&#65533;&#65533;;'1(&#65533;-VP*&#65533;&#65533;&#65533;&#65533;L&#65533;&#65533;'&#65533;&#65533;]&#65533;%&#65533;d&#65533;3&#858;&#65533;b&#65533;&#65533;|&#49420;(&#65533;K&#65533;|h7&#65533;)&#65533;&#65533;U&#65533;&#65533;b&#65533;&#65533;L&#65533;@ OjS&#65533;&#65533;&#13703;&#65533;^&#65533;d&#65533;Q&#65533;&#65533;8&#65533;&#65533;0&#234;R&#65533;&#644;_H&#65533;D&#65533;C&#65533;&#65533;&#1139;&#65533;&#65533;&#65533;&#14624;1&#65533;e
G0$O=T%D&#65533;S&#65533;yU2L&#65533;xC&#65533;P2M&#65533;&#65533;&#65533;!&#65533;&#65533;&#65533;&#65533;&#65533;=&#65533;&#746;&#65533;&#65533;&#65533;&#65533;z&#65533;i&&#65533;0&#65533;&#65533;&#65533;p&&#65533;&#65533;&#65533;&#65533;Y&#65533;" &#65533;&#65533;kKo&#65533;&#65533;)&#65533; &#551;>&#65533;&#65533;c8 &#65533;1@&#65533;b&#65533;&#65533;&#65533;ZW}&#65533;&#65533;&#65533;&#1825;#N&#65533;&#65533;$&#767;&#65533;)&#65533;S&#65533;"A(&#65533;&#65533;&#65533;&#65533;W(&#65533;&#65533;$&#65533;&#65533;&#65533;;&#65533;&#65533;&#65533;}&#65533;&#65533;z&#65533;&#65533;#'&#65533;&#65533;&#65533;&#65533;&#65533;(]&#65533;&#65533;&#65533;&#65533;&#65533;&#65533;&#65533;&#519;CD^U&#65533;1&#65533;&#65533;&#65533;4&#65533;5.Y&#65533;&#65533;dHO&#65533;h&#65533;B&#65533;&#65533;&#65533;&#65533;&#65533;V`c&#65533;`&#65533;&#65533;&#65533;&#65533;?^c&#65533;&#65533;&#65533;P&#65533;&#65533;&#65533;E&#65533;&#65533;&#65533;&#65533;N&#65533; &#65533;+&#65533;#{T&#65533;m&#65533;"&#65533;I&#65533;&#65533;=&#65533;&#65533;+Sq&#65533;&#65533;Vr%&#65533;&#65533;1ZJ=H&#65533;&#65533;8D5&#65533;8*&#712;&#65533;`&&#65533;8&#65533;&#65533;&#1662;c&#65533;&#65533;&#65533;8 &#65533;&#65533;&#65533;&#65533;&#65533;&#65533;}&#65533;&&#65533;@&#65533;&#65533;&#65533;&#65533;&#65533;&#65533;H&#65533;&#65533;&#65533;V&#65533;&#65533;&#65533;&#65533;&#65533;&#65533;!&#65533;&#65533;&#65533;&#65533;
&#65533;?j"&#65533;&#65533;&#65533;&#65533;&#65533;vu&#65533;&#65533;&#65533;6&#65533;v.G&#65533;pgF&#65533;1&#65533;&#316;@&#65533;!K&#65533;&#65533;&#65533;&#65533;&#65533;&#65533;b&#65533;&#65533;&#65533;s&#65533;&#65533;&#65533;&#65533;]5a;1&#65533;b&#65533;&#65533;&#465;&#65533;&#65533;a8..&#65533;&#65533;&#65533;&#65533;&#65533;&#65533;h&#65533;&#65533;N8e&#65533;&#65533;&#65533;h=Di&#65533;=&#65533;g&#65533;&#65533;&#65533;V&#65533;&#65533;&#65533;g&#65533;G`iKP&#65533;&#65533;N&#65533;&#65533; &#65533;P&#65533;&#65533;#8_&#65533;&#58000;&#65533;&#65533;0-X&#65533;&#65533;&#65533;&#65533;M&#65533;&#65533;TE&#65533;Je&#65533;7&#65533;_"&#65533;&#65533;&#65533;fOk&#1371;2&#65533;#&#65533;=LehQ&#65533;E&#65533;&#65533;&#65533;&#65533;y&#65533; &#65533;&#65533;&#65533;&#65533;*&#65533;(&#65533;&#65533;&#65533;&#65533;!P&#65533;&#65533;&#65533;`5&#65533;&#65533;&#65533;&#65533;&#65533;&#65533;v&#65533;&#65533;Kf&#65533;(k&#65533;&#65533;&#65533;&#65533;2&#65533;]&#65533;(V&#65533;&#65533;&#65533;&#65533;&#65533;&#1820;&#65533;f?&#65533;&#65533;&#65533;&#65533;*p&#65533;&#65533;&#65533;i&#65533;D&#65533;K&#65533;Q&#65533;&#65533;`aT<&#65533;&#65533;&#65533;\&#65533;'"&#2041;&#65533;U!y.&#65533;q&#65533;&#65533;&#23846;&#65533;&#65533;z&#65533;}4&#65533;&#65533;&#65533;3c&#65533;9&#65533;&#65533;&#65533;R&#65533;h&#65533;8&#65533;"
&#1698;&#65533;&#65533;/V&#65533;(e&#65533;&#65533;m&#65533;>&#65533;f&#65533;&#65533;&#65533;&#65533;&#65533;J&#65533;&#65533;&#395;Kx&#65533;H&#65533;&#65533;&#65533;rn&#65533;&#65533;&#65533;&#65533;&#65533;6&#977156;;&#65533;H
ZTFe&#65533;j?&#65533;&#65533;&#65533;&#65533;EON&#1400;&#65533;&#65533;&#65533;&#65533;&#65533;&#65533;lq8>t&#65533;Q^I&#65533;v&#65533;&#65533;&#65533;&#65533;]&#65533;tA[&#65533;X&#65533;`-)&#65533;[&&#65533;,&#65533;Q&#65533;A&#65533;ZG&#420;&#65533;i&#65533;&#65533;9&#65533;lt&#65533;>&#65533;&#65533;&#65533;&#65533;m&#65533;3&#65533;&#65533;&#65533; jhL&#513;&#65533;K&#65533;&#65533;#&#65533;&#65533;&#1889;:K&#65533;T&#301;&#65533;&#65533;L&#31716;&#65533;&#65533;&#65533;gb&#65533;zm"B]&#65533;1+cX"&#65533;]&#65533;&#65533;.&#65533;&#65533;&#65533;&#65533;s&#65533;&#65533;&#65533;0&#65533;&#65533;&#65533;&#65533;(&#65533;&#65533;{&#65533;&#65533;J&#65533;&#65533;&#65533;&#65533;`&#65533;0&#65533;?&#516;@Xc8F&#65533;&#65533;&#65533;O&#65533;&#65533;&#65533;s&#47957;5v&#65533;R&#65533;s&#65533;&#65533;X&#65533;&#65533;&#65533;B&#65533;xS&#65533;&#65533;&#65533;&#65533;&#817;&#65533;&#65533;8&#65533;&#65533;F&#65533;N&#65533;&#65533;2&#65533;&#65533;&#65533;&#65533;iyt&#65533;y&#65533;&#1029;&#65533;yL/&#65533;t&#65533;&#65533;2&#65533;x&#65533;7x&#65533;%Ck(&#65533;/f&#65533;&#65533;V&#65533;&#65533;&#65533;)8J&#65533;&#65533;e&#65533;[&S&#65533;&#65533;&#65533;|&#65533;2TG!&#65533;&#65533;&#65533;&#65533;D&#65533;O,\&#65533;&#65533;&#65533;&#65533;$&#65533;e:K&#65533;!&#65533;&#65533;C&#65533;g&#65533;&#65533;Je&#65533;T&#65533;A&#65533;&#65533;oE"?&#65533;&#65533;&#65533;lO#&#65533;&#65533;Ku&#65533;v&#65533;&#65533;.&#65533;&#65533;&#740;4&#65533;&#65533;&#65533;&#65533;&#65533;&#1200;&#65533;&#65533;0&#65533;.&#65533;&#65533;0&#65533;&#65533;cW&#65533;&#65533;&#65533;&#65533;Z
&#65533;&#61225;X&#65533;&#65533;&#65533;&#65533;&#65533;&#65533;&#65533;&#3364;&#65533;w&#65533;~&#1676;`&#65533;&#65533;Wf&#65533;p&#65533;0&#65533;5&#65533;A&#65533;&#65533;LI&#65533;&#65533;&#65533;&#65533;&#65533;&#65533;&#65533;&#65533;&#65533;&#65533;L&#65533;C&#65533;&#65533;&#65533;&#65533;&#65533;K&#65533;&#65533;&#65533;&#65533;8&#65533;&#65533;&#65533;A
&#1964;&#65533;&#65533;&#65533;&#65533;&#65533;&#65533;&#65533;	&#65533;&#65533;&#65533;&#65533;&#65533;&#65533;&#65533;\&#65533;&#65533;&#65533;&#65533;&#65533;&#65533;&#65533;&#65533;W&#65533;P&#65533;&#65533;&#65533;O&#65533;1x&#65533;&#65533;Pa&#65533;&#65533;,&#65533;&#65533;	&#65533;(&#65533;U&#264;&#65533;PE'b&#65533;I&#65533;
K:&#65533;&#65533;AL	&#65533;4&#65533;&#65533;@X1V<&#65533;&#65533;M &#65533;&#65533;	&#65533;C&#65533;&#65533;&#65533;dQ&#65533;&#65533;M&#65533;Hb&&#585;&#65533;U&#65533;#BU&#65533;V&#65533;ju"i&#65533;?&#65533;
&#65533;a=6&#65533;U&#65533;&#65533;4&#50725;&#65533;&#65533;*&#65533;&#65533;&#65533;&#65533;c&#65533;j0z&#65533;`!&#65533;&#65533;&#65533;p&#65533;&#65533;&#334;&#65533;&#65533;&#65533;o&#65533;&#65533;&#65533;&#65533;&#65533;G&#65533;2&#65533;&#65533;
hR&#65533;&#65533;12&#65533;&#65533;&#65533;Uq&#65533;&#65533;&#65533;&#65533;&#65533;C&#65533;&#65533;&#65533;s&#65533;-&#65533;&#65533;&#65533;&#65533;??|&#65533;{&#65533;&#65533;7g&#1822;}&#65533;mZwe&#65533;
&#385819;y&#65533;A&#65533;&#65533;c&#65533;&#65533;P&#65533;&#65533;y/*&#26142;Bl&#65533;&#65533;&#65533;_&#65533;X&#65533;&#65533;=&#65533;7Q!&#65533;&#65533;
&#65533;s=`P@&#65533;W&#65533;&#65533;&#65533;&#65533;&&#65533;Xb	8a&#65533;N3uD&#65533;&#65533;*-t&#65533;c0)R u4&#65533;&#65533;BJH&#65533;D/&#65533;x&#65533;H&#65533;&#65533;&#65533;K!&#65533;QM&#65533;@G&#65533;&#65533;&#65533;&#65533;9x&#65533;RL&#65533;&#65533;&#65533;R0 &#65533;
&#65533;`&#65533;	T&#65533;#&#65533;N&#65533;&#65533;&#65533;&#65533;8&#65533;F[^qV&#65533;&#65533;&#65533;$X&#65533;&#65533;&#65533;&#65533;^^yf]h9&#65533;&#65533;=&#65533;(d&#65533;?&#65533;p&#65533;&#65533;%2H&#65533;)&#65533;B&#65533;$&#1033;.&#65533;&#65533;&#65533;&#65533;&#65533;&#65533;.T&#65533;"(t&#671;U&#65533;&#65533;hg&#65533;=V&#65533;&#65533;&#65533;y&#65533;(&#65533;>&#65533;&#65533;b&#65533;&#200;v&#65533;)&#65533;&#65533;9&#65533;
&#65533;&#65533;	&#65533;Yt&#65533;:F&#1900;&#65533;Q&#65533;g&#65533;Q&#65533;[t~&#65533;f&#65533;u&#65533;]&#65533;&#65533;r&#1737;&#65533;Oj&#65533;&#65533;&#65533;y4&#65533;&#65533;y
&#65533;T|&#65533;&#65533;&#65533;&#65533;Hq&#65533;?8&#65533;&#65533;jP&#65533;&#65533;Q&#65533;.&#65533;g&#65533;&#65533;w&#65533;&#65533;!&#65533;&#65533;&#65533;&#65533;\G&#65533;&#65533;&#65533;&#65533;D ~&#65533;Y&#65533;&#65533;&#65533;$%&#65533;&#65533;D&#65533;D6&#65533;4&#65533;H4&#65533;&#65533;&#65533;0=&#65533;I-&#692;PC&&#65533;&#65533;&#65533;&#65533;&#65533;&#65533;IJn&#65533;&#65533;NJ!&#65533;&#65533;PQ&#65533;&#65533;&#65533;&#65533;[Z&#65533;&#65533;\[&#65533;UZDp9&#65533;pJ&#65533;&#65533;0\&#65533;f&#65533;:&#65533;5&&#65533;H@&#65533;Z&#65533;hS&#65533;<&#65533;G&#65533;PCM&#65533;c&#65533;&#65533;B&#65533;p&#65533;?$8&#65533;&#65533;&#65533;V&#65533;&#65533;aJ&#65533;Bf&#65533;&#65533;&#65533;ch(&#65533;&#65533;$hM[s
&#65533;&#65533;&#65533;j&#65533;.~&#65533;&#65533;&#65533;p&#65533;Y&#65533;[&#65533;&#65533;%*&#1769;&#65533;&#65533;&#65533;&#65533;c&#65533;1&#65533;x&#65533;&#65533;I&#65533;\&#1343;&#65533;&&#65533;&#65533;&#1091;.z&#65533;&#65533;&#65533;&#65533;&#65533;
&#65533;&#65533;&#65533;&#65533;&#65533;y&#65533;&#65533;&#65533;&#65533;&#65533;_&#65533;	&#65533;y&#65533;&#65533;Y&#65533;&#65533;&#65533;%&#65533;&#65533;%	(&#65533;D&#65533;c.q&#65533;&#1613;=b&#65533;#&#65533;"Iyc4A&#1227;19"&#65533;+d&#65533;&#65533;&#65533;4QF&#65533;&#65533;&#65533;E&#65533;`b&#65533;&#65533;Q&#65533;&#65533;bJi&#65533;DTbi%&#65533;br&#65533;&#65533;We#&#65533;X9&#65533;X&#410;&#65533;R&#65533;&#65533;&#65533;&#65533;;S&#65533;&#65533;D&#65533;I&#65533;&#65533;B&#65533;C&#65533;&#65533;&#65533;&#65533;2
&#65533;&#65533;,@&#65533;&#368;&#65533;S&#65533;&#65533;'F&#65533;`&#65533;i&#65533;ZS&#65533;V&#65533;0&#65533;&#1854;&#65533;aU&#65533;&#1057;&#65533;)
&#65533;&#1144;j!&#65533;&#155;&f&#65533;[&#65533;f!&#65533;&#65533;&#65533;&#65533;f,Y&#65533;J7&#65533;&#65533;MwW&#65533;A&#65533;&#65533;X&#65533;&#65533;&#65533;?&#65533;S&#65533;&#65533;&#65533;&#65533;\&#65533;&#65533;A&#65533; &#65533;j)&#65533;@&#65533;&#65533;&#65533;&#65533;&#65533;
8&#65533;?X&#65533;&#65533; &#65533;0&#65533;?&#65533;RPl&#65533;&#65533;&#65533;d&#65533;0&#65533;?&#65533;&#65533;&#65533;t&#65533;&#65533;G&#65533;WDL&#1341;yoz#zH&#65533;4&#65533;&#65533;&#65533;&#65533;&#65533;{&#65533;[D#&#65533;P&#65533;H&#65533;[ICh&#1168;A&#65533;D0&#65533;&#65533;?z&#65533;W&#65533;Bt&#65533;&#65533;R&#65533;r$&#65533;E&#65533;&#65533;&#319;&#65533;QE&#65533;`&#65533;JV&#65533;D&#65533;&#65533;&#65533;gT`KU&#65533;4&#65533;aI&#65533;&#65533;x&#65533;B8&#65533;&#65533;<Ij&#65533;&#65533;&#65533;bS5&#65533;&#65533;&#65533;3&#65533;X@	#&#65533;&#65533;&#65533;&#65533;	&#65533;1&#65533;Nyb&#65533;@&#65533; 2&#65533;z~3X&#65533;>&#65533;&#65533;&#65533;o&#65533;f&#65533;&#65533;"&#65533;S&#65533;&#65533;T9n9&#65533;<&#65533;&#65533;&#65533;&#65533;5&#65533;7&#65533;1&#65533;B4&#65533;D&#65533;`&#65533;4&#65533;&#65533;o&#65533;&#1400;&#65533;&#65533;p1~&#65533;N&#65533;&#65533;(vt&#65533;&#65533; &#65533;&#65533;&#65533;&#65533;x&#65533;=&#65533;&#65533;r&#65533;&#65533;!&#519;
&#65533;{^&#65533;,1h&#65533;&#65533;&#65533;# mG2V &#65533;	k&#65533;&#65533;08&#65533;&#539;8&C&#65533;&#65533;&#65533;&#65533;&#65533;uL!&#65533;&#65533;&#518;B&#65533;&#65533;&#65533;P&#1003;&#65533;A&#65533;'&#65533;RDz&#65533;&#65533;	&#65533;(2=&#65533;&#65533;(&#65533;&#65533;+&#65533;&#65533;&#65533;&#65533;&#65533;N(SYOT	$&#65533;&#65533;&#65533;&#65533;%&#65533;&#65533;B&#65533;pI!N`&#65533;U&#65533;&#1190;&#65533;I&#65533;Ns&#65533;&&#65533;&#65533;&#65533;%&#65533;J\&#65533;&#65533;08`Mmb0&#65533;hC&#65533;m&&#65533;&#65533;&#65533;B&#65533;VO&#65533;Z@k)&#65533;&#65533;&#1066;&#65533;&#65533;&#65533;t&#65533;&#65533;&#65533;&#65533;&#65533;&#996;Mm&#65533;&#65533;Lvtu&#65533;'fq!&#65533;&#65533;&#65533;&#65533;&#65533;&#65533;)&#65533;&#65533;&#65533;iw&#65533;&#65533;P':&9&#65533;M&#65533;&#65533;&#65533; &#1101;&#65533;&#676;&#65533;I&#65533;&#65533;&#1563;&#65533;v&#65533;&#65533;P&#65533;&#65533;\ZL&#65533;&#65533; j&#65533;S8VK
&#65533;&#65533;B&#65533;G&#65533;B $&#65533;5#}&#1527;&#65533;'XB&#65533;&#65533;"uR"&#65533;&#65533;+&#65533;q]%NnR&#65533;$&#65533;#&#65533;&#65533;&#65533;8`	xC\&#65533;&#65533;\r&#65533;&#65533;&#65533;&#65533;&&#65533;&#65533;DFT0&#65533;,&#65533;W-&#65533;`!K&#65533;&#495;@&#65533;&#65533; %&#65533;L!C&#65533;&#65533;_&#65533;&#65533;&#65533;&#65533;&#65533;&#65533;w&#1429;64Vgc&#65533;1&#65533;2&#65533;&#65533;e&#65533;P&#65533;&#65533;&#65533;&#65533;&#65533;
&#65533;d&#65533;"&#65533;A&#65533;v&#65533;&#65533;&#65533;m&#65533;Y5p&#65533;&#65533;&#65533;'m]`&#65533;&#65533;.D&#65533;&#65533;b<&#65533;5 &#65533;3&#65533;h&#65533;&#65533;&#65533;M
fO$.n&#65533;&#384;&#65533;&#65533;:&#65533;K&#65533;r&#65533;#&#65533;[)w&#65533;&#65533;
&#65533;&#65533;&#65533;7&#65533;.&4&#65533;&#65533;Ur&#65533;&#65533;&#660;&#65533;&#65533;&#65533;&#65533;NS&#65533;&#65533;&#65533;&#65533;#&#65533;&#65533;S&#65533;&#65533;&#328;&#65533;&#65533;c&#65533;&#65533;&#65533;&#65533;&#65533;G!m<	&#65533;-&#65533;&#65533;j&#65533;J&#65533;c&#65533;&#65533;<&#65533;&#65533;&#316;&#1622;il5_&#65533;&#65533;%`p&#65533;N&#65533;&#65533;
&#65533;B&#65533;&#65533;&#65533;V.&#65533;p&#65533;@\5&#65533;n&#65533;&#65533;2&#65533;&#65533;(M4=&#65533;Tr&&#65533;&#65533;HV3&#65533;Jr&#65533;"&#65533;x$&#65533;':&#65533;&#65533;A&#65533;&#65533;&TF2)&#65533;&#65533;T&#65533;&#65533;&#65533;4L	\6&#65533;&#65533;8&#65533;Tzf&#65533;(&#65533;Mq&#65533;&#65533;&#65533;&#65533;@&#65533;p&#65533;&#65533;&#1030;A&#1687;&#65533;M&#65533;&#65533;&#65533;aJ&#65533;&#65533;&#65533;
q&#65533;&#1161;@B&#65533;X&#65533;&#65533;&#1449;&#65533;N&#854;&#65533;2l&#65533;a&#65533;9&#65533;=&#65533;&#65533;6D&#227;&#65533;&#211;&#65533;W&#65533;&#65533;Z&#65533;7&#65533;R+d&#1447;V&#65533;&#65533;?4&#65533;&#65533;@&#65533;B&#1231;&#65533;&#65533;&#65533;i&#65533;VZ9)&#859;D/&#65533;&#65533;&Q&#65533;&#65533;/&#65533;_Z&#65533;&#65533;.=&#65533;&#65533;&#65533;&#65533;&#65533;&#1221;l=&#65533;&#65533;&#65533;~e&#65533;G&#65533;&#65533;&#65533;Q:&#65533;&#65533;P&#65533;&#65533;`&#65533;&#65533;8&#65533;o&#65533;&#65533;&#1178;&#65533;&#65533;B,&#65533;J&#1259;&#65533;&#65533;&#65533;&#65533;&#65533;9!&#65533;_3&#65533;&#65533;^f&#65533;~k8&#65533;Q&#65533;&#65533;b&#65533;zp&#65533;&#65533;O&#65533;&#65533;&#65533;!&#65533;&#65533;7Pj8&#65533;&#65533;&#65533;1(qD&#65533;h&#65533;&#65533;&#65533;&#65533;&#65533;&#65533;\&#65533;LpZ5&#65533;R&&#65533;&#65533;l&#658;Xx&&#65533;c(&#65533;
&#65533;&#65533;&#65533;_&#1084;f&#65533;S&#899;9s&#65533;'SF&#65533;0&#65533;&#65533;Y&#65533;d&#65533;@&#65533;:-
&#65533;C?&#65533;&#65533;#J&#65533;&#65533;&#65533;p-&#65533;&#65533;&#65533;?&#854;B0&#65533;&#65533;Po`&#65533;x&#65533;J&#65533;Jv&#65533;&#65533;0&#65533;?<&#65533;&#65533;&#65533;D-&#65533;&#65533;&#65533;&#65533;&#65533;&#65533;v@&#65533;q&#65533;v	&#65533;&#65533;&#876;&#65533;Zf`t&#65533;&#65533;-&#65533;wB&#65533;x0&#65533;&#65533;&#65533;Q|&#65533;&#65533;B&#65533;&#65533;B&#65533;L&#65533;@&#65533;A{&#65533;&#65533;b&#65533;&#65533;&#65533;&#65533;&#65533;W&#65533;4R&#65533;&#65533;&#65533;UH&#65533;p&#65533;&#65533;!E&#65533;y&#1785;&#65533;&#65533;$&#65533;$&#65533;&#65533;E&#65533;&#65533;&#65533;^&#65533;&#65533;y\&#65533;&#1604;&#65533;&#4589;[&#65533;&#65533;&#65533;\u&#65533;&#65533;+A&#65533;&#65533;R&#65533;&#65533;l&#65533;&#65533;&#65533;&#65533;&#65533;&#65533;lB&#65533;&#65533;&#65533;fmV4&#1239;&#65533;A&#65533;)P\T&#65533;%RC:&#65533;&#65533;2y&#342;U	&#477;E&#65533;LQ&#65533;@&#1050;&#65533;&#65533;&#65533;&#65533;&#65533;&#65533;@&#65533;&#1822;&#65533;&#65533;&#65533;V&#65533;&#65533;&#65533;)&#65533;&#65533;	 &#65533;&#65533;&#220;&#65533;&#65533;&#1555;
&#65533;bP&#65533;&#65533;&#65533;1&#65533;j&#65533;SB&#65533;&#65533;&#65533;ru&#65533;&#65533;i]&#65533;,&#65533;p&#65533;r&#65533;&#65533;oJsU&#65533;p0n &#65533;&#65533;F&#65533;`m&#65533;
&#65533;&#65533;&#65533;&#1873;c-W&#65533;&#65533;"&#65533;F,,&#65533;&#65533;	&#65533;&#30471;z&#65533;&#65533;O&#65533;&#1136;)&#65533;3&#65533;C}&#65533;N&#65533;B&#65533;C&#65533;U&#65533;&#65533;&#65533;&#65533;&&#65533;$&#65533;|&#65533;]&#1220;&#65533;&#65533;uZ&#65533;&#65533;B&#65533;4t_&R&#65533;4l5bI&#65533;&#65533;?P&#65533;&#65533;&#65533;&#65533;&#65533;^Kz&#65533;+&#65533;&#65533;&#65533;=F>
&#65533;&#65533;@&#65533;!&#65533;&#65533;&#65533;&#65533;&#65533;Q&#65533;&#65533;&#65533; B&#65533;&#65533;&#65533;xe&#65533;B&#65533;&#65533;&#65533;&#332;cL&#65533;T&#65533;T&#65533;L%&#65533;&#65533;&#65533;&#65533;&#65533;a=&#65533;X&#65533;&#65533;&#65533;L&#65533;L&#65533;5&#65533;_wd&#65533;*"c&#65533;&#65533;&#65533;&#65533;P&#1057;&#65533;&#65533;c&#65533;/:&#65533;F=!>&#65533;\&#65533;c&#65533;bk&#65533;&#65533;].&#65533;<&#65533;S&0&#65533;B&#65533;&#65533;H!&#65533;b&#65533;:&#65533;&#65533;&#65533;&#65533;BW X&#65533;&#65533;&#65533;
&#65533;]&#65533;0&#65533;J6
&#65533;&J&#65533;af&#65533;&#65533;
&#65533;#G)&#65533;gB&#65533;&#65533;&#65533;Zi&#65533;&#65533;g>&#65533;?(T$&#65533;Q2&#763;&#65533;N&#65533;T&#65533;!&#65533;tK&#65533;)&#65533;&#65533;&#1553;8&#65533;&#65533;&#65533;,H&#65533;@@&#65533;(&#65533;&#65533;B&#65533;&#65533;&#65533;&#65533;E&#65533;p&#65533;9&#65533;&#65533;&#65533;*y&#1560;)&#65533;$&#65533;^:le:t&#65533;\LCd&#65533;&#65533;w&#65533;$$&#65533;y&#65533;&#65533;H&#1929;%&#65533;$&#65533;E{&#65533;&#65533;B&#65533;_&#65533;i&#65533;LZ&#65533;&#65533;-M&#65533;&#65533;&#65533;$N&#128;&#65533;&#65533;XHh&#65533;P$&#65533;&#65533;(&#65533;&#65533;q&#65533;f}&#2006;&#65533;&#65533;4&#65533;U`e&#65533;&#65533;R&&#65533;,S.t&#65533;&#65533;9&#344;(&#1047;&#65533;Zx&#65533;aAI&#65533;v&#65533;V7&#65533;&#65533;qdQ"&#65533;&#65533;&#65533;=
&#65533;% &#65533;P&#65533; &#65533;&#65533;&#65533;1&#65533;
&#65533;&#65533;/>&#65533;&#65533;%B@!&#65533;
&#65533;,&#65533;&#65533;&#65533;+&#575;)&#65533;&#65533;[&#528;&#65533;&#65533;*#J&#65533;H&#65533;b&#65533;E&#65533;kT&#65533;s%jdX&#65533;_&#65533;&#65533;4$&#65533;&#65533;&#65533;CC&#65533;&#65533;&#65533;I3"&#65533;&#65533;&#65533;$r&#65533;1H&#65533;&#65533;ue8&#65533;fG&#65533;&#65533;:&#65533;&#65533;&#65533;H&#65533;&#65533;&#65533;.
t1&#65533;&#65533;E&#65533;F&#65533;&#65533;u&#65533;)#1K&#65533;,&#236;PDq&#65533;&#65533;X&#65533;.2&#65533;&#65533;&#1740;&#65533;&#778;._&#65533;W&#65533;.&#65533;&#65533;&#65533;&#65533;Bd&#65533;5&#65533;&#896;&#8526;L&#65533;kJA&#65533;&#65533;&#65533;l@&#65533;&#65533;&#1586;b&#65533;K1&#65533;&&#65533;&#65533;&#65533;,"&#65533;&#65533;&#65533;
0,&#639;&#65533;&#65533;&#1965;&#65533;&#65533;&#65533;S[&#65533;1&#65533;DC&#65533;4&#65533;&#65533;&#65533;&#65533;&#65533;&#65533;&#65533;C&#65533;&#65533;&#65533;&#65533;b&#65533;E&#65533;&#65533;&#670;8)&#65533;&#65533;:U&#65533;?&#65533;-&#889;s&#65533;z\&#65533;&#65533;"?&#65533;&#65533;j&#65533;1&#65533;K&#65533;&#65533;&#65533;/&#65533;&#65533;Y?8U&#65533;&&#65533;h&#65533;&#65533;&#65533;(&#65533;?&#65533;&#65533;#&#65533;r&#65533;8$(B&#65533;&#65533;#&#65533;!&#65533;1&#1313;Dv&#65533;&#65533;&#65533;D&#65533;B#j)b&#65533;V&#65533;&#65533;$D&#65533;Fb&#1933;&#65533;&#65533; &#65533;-&#65533;&#65533;8&#65533;#&#65533;0d&#65533;	&#65533;$&#65533;?G"&#65533;&#65533;@&#65533;qN&#65533;M0]~&#65533;8BH&#65533;&#65533;`~&#65533;(&#65533;&#65533;I0&#65533;&#65533;B&#65533;&#65533;&#65533;&#65533;NgVtJ!&#65533;&#65533;3N%&#65533;&#65533;TQ#b]&#272;&XF&#65533;?4&#65533;At&#65533;&#65533;&#65533;H&#1349;&#65533;&#65533;vU&#65533;&#65533;&#65533;&#65533;H]'n^&#65533;TE&#65533;9&#65533;UV&#65533;9&#1438;"&#65533;&#65533;&#65533;a%&#65533;U&#65533;}k~uJW)&#65533;&#65533;~&#65533;&#65533;&#65533;&#6894;&#65533;&#65533;j&#65533;&#65533;&#65533;&#65533;hC&#65533;DR&#65533;*&#65533;H8p&#65533;6t&#65533;?&#65533;&#65533;t7&#65533;p&#65533;&#65533;B&#65533;&#65533;&#65533;&#65533;Y&#65533;&#65533;&#65533;&#65533;&#65533;&#65533;&#65533;&#65533;&#65533;&#65533;&#65533;&#65533;&#65533;&#1004;&#65533;uS&#65533;&#65533;0&#65533;6&#30635;]M&#65533;|&#65533;&#65533;&#65533;&#65533;&#65533;7"TdG&&#65533;&#65533;D&#65533;M&#65533;&#65533;&#65533;AC&#65533;\w&#65533;D9&#65533;&#65533;&#65533;&#65533;&#65533;&#65533;pH`E&#65533;!Fv&#65533;P&#65533;D&#65533;&#65533;G&#65533;&#65533;&#65533;y&#1243;m&#65533;&#65533;?1IEB
Q&#65533;&#65533;D-&#65533;W&#65533; &#65533;&#65533;yU732&#65533;&#65533;&#65533;&#65533;&#65533;@&#14664;&#464;Q&#65533;Pk]&#65533;&#65533;)V]&#65533;&#65533;*&#65533;D&#65533;&#65533;&#65533;&#65533;&#65533;&#65533;&#65533;V[m&#65533;)&#65533;4&#65533;&#65533;&#514;f=|+#&#65533;[1&#65533;&#65533;&ELT&#65533;6P`&#65533;!#b&#65533;!&#65533;&#65533;&#35590;&#65533;<&#65533;&#65533;&#65533;&#65533;Qd&#65533;L&#65533;&#65533;du&#65533; y2T/C&#65533;"PH&#65533;&#65533;&#65533;	N&#65533;BM&#65533;&#1597;Y&#65533;O+&#65533;F&#65533;&#65533;P&#65533;&#65533;&#65533;Ha&#65533;&#65533;&#65533;&#1124;&#65533;&#65533;ui&#65533;&#65533;lQ&#65533;Z&#65533;&#65533;&#65533;&#65533;H[&#65533;SHN9q/&#65533;Ne&#65533;*q#&#65533;xEtAe&#65533;O%&#65533;&#65533;42&#65533; i&#65533;%%&#65533;DU&#65533;X>&#65533;]C&#65533;gW&#65533;H&#65533;&#65533;%:m&#65533;-!&#65533;Xi&#65533;X&#65533;A&#65533;X@d7&#65533;1D[Z&#65533;Y>&#264;A&#65533;	j&#65533;H&#65533;&#65533;F&#65533;&#65533;/"&#65533;p&#1396;b&#65533;A&#65533;&#65533;*&#65533;&#65533;&#65533;P&#65533;&#65533;&#65533;&#65533;v&#65533;Cz&#65533;&#65533;&#65533;&#65533;&#65533;q&#65533;?&#65533;D&#65533;"&#65533;prI&#65533;DH0&#65533;&#65533;]f!&#65533;&#65533;&#65533;&#1208;&#65533;&#65533;&#65533;t&#65533;EEX&#65533;&#65533;&&#653;&#65533; &#65533;&#65533;&#65533;&#65533;&#65533;W-dRG&#65533;&#65533;bC	&#65533;y&#65533;K&#65533;&#65533;&#65533;&#65533;b&#65533;&#65533;&#65533;X&#65533;&#65533;&#65533;Q&#65533;&#65533;	&#65533;D&#65533;V&#65533;&#65533;UB&#65533;y`&#65533;"+&#65533;At&#65533;&#65533;4&#65533;&#65533;;&#65533;&#65533;^T&#65533;&#65533;&#65533;&#65533;y
&#65533;&#65533;U&#65533;1&#65533;&#65533;&#65533;&#65533;5z&#65533;&#65533;&#65533;X&#65533;&#65533;&#65533;&#65533;E&#65533;c&#65533;&#65533;&#65533;"+a&#65533;&#65533;&#65533;&#65533;&#65533;Vq&#65533;&#65533;&#65533;&#65533;&#65533;&#65533;}&#65533;1&#65533;&#65533;&#65533;&#65533;&#261;LP&#65533;G&#65533;&#65533;RTm&#65533;<cI&#65533;&#65533;44B&#65533;&#65533;g&#65533;!
Y&#65533;!?&#65533;&#65533;&#65533;VD&#65533;Pl&#65533;D&#65533;$&#65533;\DV&#65533;D@&#65533;n&#65533;&#1042; #O.&#65533;,&#65533;&#65533;&#65533;8&#65533;&#65533;&#65533;D&#65533;p&#65533;D&#65533;:&#65533;&#65533;&#65533;J&#65533;&#65533;&#65533;&#65533;&#65533;&#65533;&#65533;&#65533;&#65533;&#65533;&#65533;&#65533;mR&#65533;&#65533;&#65533;n&#65533;&#65533;S&#65533;r&#65533;&#65533;F83>&#65533;A&#65533;D&#65533;&#65533;H&#65533;,&#65533;&#65533;&#65533;&#65533;4&#1178;&#65533;&#65533;E=&#65533;&#65533;&B&#65533;B s&#65533;&#65533;2@&#65533;&#65533;1Iz&#65533;r&#65533;&#65533;&#65533;O&#65533;&#65533;&#65533;p&#65533;Z&#65533;&#65533;&#65533;8mnj&#65533;Xi&#65533;&#65533; &#65533;Z&#65533;q&#65533;D&#65533;9&#534;-&#65533;&#65533;&#65533;&#65533;(+YX&#1358;&#65533;&#65533;&#65533;&#65533;&#65533;&#65533;D&#65533;&#65533;G&#65533;&#1289; &#65533;oP&#65533;&#65533;Z&#65533;&#65533;IdVe&#65533;&#b&#65533;l&#65533;@&#65533;D&Q+&#65533;&#65533;&#30291;R:&#65533;&#65533;&#65533;&#65533;R$2&#65533;c&#65533; &#65533;&#65533;`0d&#65533;&#65533;1u&#65533;&#1010;~&#745;au&#301;&#65533;&#65533;-[&#65533;u!&#65533;`&#65533;$(&#65533;&#65533;<&#65533;n~&#65533;(aS&#65533;F&#65533;&#65533;&#65533;pLk&#65533;&#65533;!]&#65533;&#1795;c{i{&#65533;&#1253;&#65533;&#899;!U&#65533;&#65533;:b&#65533;&#65533;)&#65533;fYH,U:tF=&#65533;&#65533;&#65533;A&#1880;&#65533;H&#65533;&#65533;&#65533;(&#65533;&#65533;&#65533;&#65533;`&#65533;&#65533;)&#65533;&#65533;os&#65533;.2&#65533;:Zw&#1616;Z&#795;V&#65533;0Tm&#65533;&#65533;&#65533;&#65533;&#65533;&#65533;&#65533;qQ&#65533;*uvi&#65533;F&#65533;o	1\&#830;&#65533;C&#65533;H]g-&#65533;D&#65533;V&#65533;[&#65533;p&#65533;""&#65533;&#65533;0" &#65533;&&#65533;&#65533;&#65533;&#65533;&#65533;&#65533;^&#65533;&#65533;C7&#65533;&#1136;	&#65533;&#65533;Od,c&#182;&#65533; 1[&#65533;:pE3D&#65533;&#65533;D&~1&#65533;1&#65533;&#65533;&#65533;&#65533;?&#65533;)&#65533;&#65533;#&#65533;&#1065;gmQ&#65533;0M&#65533;&#65533;C&#396;&#65533;&#65533;&#65533;}6&#65533;^Y&#65533;j&#65533;%&#65533;Rv&#65533;&#65533;Q&#65533;&#65533;&#65533;&#65533;&#65533;'&#65533;&#65533;+F&#65533;&#65533;&#543;&#65533;;&#65533;@&#65533;B
6#&#65533;W&#65533;`&#918;&#65533;&#684;|B&#65533;&#65533;&#65533;&#65533;&#65533;`&#65533;&#65533;&#65533;&#65533;&#65533; &#65533;&#65533;&#65533;[&#65533;&#65533;t&#65533;/&#65533;O&#65533;~6&#65533;&#65533;&#65533;&#65533;P&#65533;&#65533;!M&#65533;&#1391;}3&#65533;N1&#65533;&#65533;&#65533;&#65533;M&#65533;PV/&#65533;&#65533;<dqC&#65533;&#610;*&#65533;&#65533;&#65533;&#65533;&#65533;5"&#65533;uV&#65533;&#65533;{&#65533;n9&#65533;V@&#595165;Oi6C&#65533;&#65533;&#65533;6&#65533;!&#65533;J&#65533;&#65533;&#1121;D&#65533;&#65533;&#65533;&#65533;&#65533;5&#65533;A1&#65533;&#65533;n&#65533;&#65533;&#65533;&#65533;&#65533;&#65533;2l5&#65533;;&#65533;&#65533;&#65533;&#65533; B&#599;b#&#65533;&#65533;=>&#65533;&#65533;{&#65533;&#65533;	&#65533;&#65533;`(5 &#65533;&#65533;&#65533;hHyrD&#65533;&#65533; 	&#65533;@3&#65533;To&#65533;?9Ag#b&#65533;&#65533;&#65533;v!&#65533;&#65533;qD<&#65533;%&#65533;2&#65533;&#65533;&#65533;P&#65533;4&#65533;&#65533;&#65533;&#65533;;3&#65533;&#65533;W&#65533;&#65533;!,&#65533;!)&#65533;&#1316;h@&#65533;&#65533;&#65533;X&#65533;(,0&#65533;4&#65533;&#65533;.&#65533;&#65533;->&#65533;M&#65533;&#65533;Mug&#65533;&#65533;eB&#65533;&#65533;&#65533;5&#65533;&#65533;6&#1887;&#65533;D&#65533;&#65533;&#65533;RO&#65533;#&#65533;&#65533;l&#65533;BV&#65533;&#65533;#`&#65533;X8&#65533;&#65533;"s&#65533;&#65533;&#65533;]2[g&#65533;'&#65533;-7[&#65533;=&#65533;I&#65533;H&#65533;&#65533;n&#65533;CGx!N&#65533;v&#65533;%B&#65533;&#65533;0 "'`6O&#65533;&#65533;&#65533;;>&#1703;	&#65533;&#65533;&#65533;&#65533;[&#65533;&#65533;;&#65533;$&#65533;dc&#1945;i&#65533;Aj&&#65533;
&#65533;G&#65533;%2&#65533;m&#65533;x@&#65533;&#65533;&#65533;L&#65533;&#65533;.J&#65533;&#65533;&#65533;&#65533;hL|!&#65533;&#65533;&#65533;/XW&#65533;&#65533;&#65533;&#65533;&#389;&#65533;&#65533;SlW&#65533;5&#65533;&#65533;&#65533;&#65533;D&#65533;	E5&#65533;	hY&#65533;W<YMR&#65533;&#65533;U&#65533;|&#65533;&#65533;*&#1309;`&#65533;&#65533;&#65533;&#65533;&#65533;{&#65533;}&#65533;i&#65533;&#65533;u&#1954;t7&#65533;
&#65533;&#65533;t	&#65533;%&#65533;Q/&#65533;~55&#65533;v&#65533;ayV%&#1794;Y@&#65533;	8e&#65533;'E9!&#65533;&#65533;-&#65533;M&#65533;|&#65533;&#65533;&#65533;&#65533;5V&#65533;UA2&#65533;u&#65533;&#65533;Y&#65533;&#65533;`E&#65533;yh@&#65533;W&#65533;m&#65533;&#65533;&#65533;&#65533;m&#65533;&#65533;&#65533;&#65533;Tn&#65533;=?&#65533;	#Qt&#65533;n&#65533;&#65533;>&#65533;&#65533;Qc&#65533;z&#65533;l{&#65533;D&#65533;&#65533;G&#65533;&#1030;P&#65533;-h&#65533;V&#65533;:&#65533;E
KF O&#65533;.&#65533;&#65533;T&#65533;&#65533;O&#65533;&#65533;&#65533;&#65533;V&#65533;&#65533;e	&#65533;&#65533;&#65533; 
%&#65533;&#65533;&#65533;]&#65533;-F&#65533;r&#65533;r&#65533;R"&#65533;#EOcI1hA'&#65533; &#65533;&#65533;	&#65533;$&#65533;Ds@&#436;-&#65533;&#65533;e_'E&#65533;h&#65533;&#65533;
&#65533;4&#65533;&#65533;t&#65533;&#384;&#65533;&#65533;D6D
6&#65533;twXh&#65533;&#65533;:&#65533;jjQO|e&#65533;&#65533;5&#65533;Q0t]&#65533;S5&#288;Aya&#65533;AB4&#304;&#65533;p6%.`&#65533;!&#65533;&#65533;&#65533;H=&#65533;!&#65533;&#65533;&#65533;"&#65533;&#65533;&#65533;&#65533;&#65533;&#65533;@
&#65533;&#65533;&#65533;&#408;&#65533;&#65533;&#65533;&#65533;h&#65533;bA&#65533;'v&#65533;&#65533;09&#65533;'O(&#65533;#9Rz"&#65533;&#65533;P_&#65533;f4&#65533;^8{*&#1478;w&#65533;&#65533;:V&#65533;p}&#65533;Ep&#65533;&#65533; &#65533;d&#65533;#&#65533; &#65533;&#65533;&#65533;&#65533;>`O&#65533;&#65533;&#65533;&#65533;&#65533;&#65533;&#65533;&#65533;p&#65533;&#65533;Y&#65533; u&#65533;4&#65533;eMA"'&#65533;O&#65533;4T&b{&#65533;,&#65533;XP&#65533;T&#65533;&#65533;j&#65533;OQtV&#65533;uV&Et&#65533;&#65533;&#65533;.e&#65533;0b&#65533;CnOgW&#65533;h&#65533;i&#65533;SapA&#65533;N5&#65533;5IF6[q
&#65533;&#65533;S;&#65533;#,&#65533;&#65533;&#65533;'BFre&#65533;S&#65533;&#65533;&#65533;&#65533;&#65533;ab&#65533;x&#65533;&#65533;T=B$S&#65533;&#65533;&#65533;&#65533;V&#65533;&#65533;2&#65533;pt&#65533;ebMi`&#65533;6M&#65533;r9&#65533;v!(&#65533;#&#65533;G&#65533;&#65533;&#65533;&#65533;r&#65533;&#65533;!:&#65533;&#65533;&#1648;&#65533;;&#65533;>A&#65533;&#65533;&#65533;XK&#65533;{&#65533;W&#65533;t-KU&#65533;t&#526;&#1040;&#65533;9&#65533;&#65533;&#65533;&#65533; &#65533;&#65533;}&#65533;9&#65533;&#65533;(&#65533;&#65533; &#65533;&#65533;&#65533;ddaX.@&#65533;]i&#65533;&#65533;&#65533;e%&#65533;&#65533;&#65533;&#65533;&#65533;#&#583;aM&#65533;z[Xh<r&#65533;M&#65533;bgm&#65533;&#65533;J&#65533;&#65533;&#65533;&#256;&#1110;Z9%n.@&#65533;R&#65533;] Xy&#65533;&#609;&#65533;l&#65533;#Z&#65533;s&#65533;&#65533;>&#65533;&#65533;&#65533;!=y(&#65533;$]xm4U&#65533;&#65533;&#65533;&#65533;.&#65533;&#65533;aRxt&#65533;&#65533;&#65533;&#65533;&#65533;&#65533;&#65533;&#65533;F&#65533;&#65533;&#65533;p9K&#65533;&#65533;&#65533;09&#65533;&#65533;
&#65533; &#65533;P&#65533;&#65533;F$@&#65533;W&#65533;-&#65533;g&#65533;SK&#65533;&#65533;&#65533;wn&#65533;I&#65533;&#65533;&#65533;I,&#65533;:&#65533;Nz4)>&#65533;	&#65533;&#65533;c@&#65533;&#65533; &#65533;UO&#65533;
{U&#65533;&#65533;|&#65533;&#65533; O4&&#65533;]&#65533;DE&#65533;&#65533;`&#65533;b&#1031;&#65533;&#416;`&#1235;&#1542;&#65533;&#65533;&#65533;b&#65533;&#1062;&#65533;Hy&#65533;C!&#65533;&#65533;&#65533;&#1066;
C&#65533;&#65533;&#65533;Q5&#65533;	&#65533;&#65533;&#65533;&#65533;jOj&#65533;&#65533;&#65533;&#65533;hZ&#65533;t&#65533;&#1430;&#65533;&#65533;h&#65533;&#65533;&#65533;&#65533;PXb&#65533;&#65533;&#65533;&#65533;	&#65533;&#65533;	&#65533; I(&#65533;&#65533;*I(&#1322;&#65533;&#65533;&#65533;&#65533;&#65533;&#1707;&#65533;&#65533;!9&#65533;&#65533;&#65533;0&#65533;&#65533;:P&#65533;&#65533;&#65533;.&#65533;/yn&#65533;&#65533;=&#65533;*O&#65533;s&#65533;&#65533;&#65533;&#65533;t&#65533;&#65533;	&#65533;&#65533;.&#65533;&#65533;:&#65533;a&#65533;&#65533;I8&#65533;y&#65533;&#65533;&#1812;&#65533;L1/&#65533;V&#65533;&#65533;R&#65533;2&#65533;&#65533;&#65533;|&#1746;neg&#65533;AK8O&&#65533;&#65533;&#65533;&#65533;&#65533;F@&#65533;&#65533;&#65533;m:&#65533;Q&#65533;+&#65533;&#65533;CQO&#65533;&#65533;&#65533;L&#65533;:&#65533;&#65533;	-Z2&#65533;*i&#65533;&#65533;T&#65533;&#65533;&#65533;q&#65533;&#65533;Z&#1095;5&#65533;
&#65533;&#65533;p&#65533;&#65533;&#65533;+&#65533;&&#65533;
&&#65533;u&#65533;&#65533;p9&#65533;&#65533;X1f&#65533;&#65533;0&#65533;&#1067;&#65533;u&#65533;e&#732;&#65533;{hK&#65533;`Y&#65533;:&#65533;&#65533;&#65533;&#65533;&#65533;t&#65533;&#65533;N&#65533;&#65533;y&#65533;&#65533;&#65533;a&#65533;&#65533;&#65533;v&#65533;&#65533;&#65533;&#65533;&#65533;&#65533;`&#65533;*&#65533;+&#65533;51PX&#65533;&#65533;&#65533;&#65533;`&#65533;[&#65533;&#65533;&#1785;&#65533;&#65533;&#65533;&#65533;&#65533;&#65533;&#65533;&#757;&#65533;]+&#65533;[&#65533;&#65533;D&#1722;\&#65533;[+[+&#65533;	9&#65533;&#65533;&0W&#65533;g!K&#65533;&#65533; &#65533;&#65533;&#65533;&#65533;&#65533;&#65533;&#65533;&#65533;&#65533;+&#65533;/&#65533;K&#65533;&#65533;T&#65533;&#65533;@$&#1938;n1&#65533;c|&#65533;&#65533;"`&#65533;H&#65533;cq&#65533;U
&#65533;&#65533;b&#657;&#65533;&#65533;&#65533;6&#65533;&#65533;-&#65533;i: &#65533;&#65533;P0)&#65533;&#65533;XL&#65533;p~g&#65533;&#65533;&#65533;&#65533;(y&#65533;&#65533;&#1024;&#65533;&#65533;H
EP&#65533;&#65533;pq&#1040;&#65533;&#65533;&#65533;&#65533;!I&#65533;&#65533;&#65533;_0&#923;&#65533;&#65533;fj&#65533;2&#65533;c&#65533;@&#65533;&#65533;!h&#65533;&#65533;&#65533;`&#65533;	)&#65533;&#65533;&#65533;&#65533;&#65533;&#65533;&#65533;&#65533;&#65533;p&#65533;l[&#65533;/L&#65533;@	&#65533; q&#65533;&#65533;&#65533;&#65533;}&#65533;`tK8
e&#65533;&#65533;&#65533;u'&#65533;'&#65533;&#65533;&#65533;&#65533;&#65533;&#65533;M&#65533;&#65533;b&#65533;&#65533;&#757;&#65533;&#65533; !&#65533;0X&#65533;&#65533;&#65533;&#65533;[&#65533;&#65533;1WbLC&#65533;&#65533;a&#65533;C&#65533;&#65533;l&#65533;&#65533;&#65533;h<&#65533;&#65533;&#65533;&#65533;t&#65533;x<9x&#65533;&#65533;&#65533;+s&#65533;&#65533;&#65533;&#65533;&#65533;&#65533;{&#65533;z9m&#65533;t&#65533;&#65533;#}&#65533;&#65533;&#65533;&#65533;&#65533;c]H&#65533;$&#65533;h&#65533;&#65533;ET&#65533;[\O"&#65533;.,[,&#65533;&#65533;2y4=KA&#65533;1}&#65533;@&#65533;&#65533;6&#65533;&#65533;&#65533;A&#65533;:>&#65533;'*&#65533;4`&#65533;$&#65533;U
&#65533;`&#65533;dL&#65533;&#65533;`&#65533;&#65533;&#65533;p&#65533;m&#65533;&#65533;&#65533;p[B&#65533;B&#65533;&#65533;U&#65533;dn&#65533;&#65533;q&#65533;8&#65533;&#65533;&#65533;&#65533;&#65533;h&#65533;Xp&#65533;{5&#65533;&#250;&#65533;&#65533;b&#65533;
&#65533;x&#65533;H&#65533;&#65533;&&#65533;I&#65533;&#65533;&#65533;&#704;&#65533;&#65533;@<D.@&#65533;{&#65533;'@&#65533;&#65533;&#65533;&#65533;&#65533;(&#65533;\&#65533;M&#65533;v&#65533;&#65533;&#65533;8\&#65533;&#65533;0&#210;&#65533;W&#65533;&#65533;&#65533;&#448;\&#65533;9]&#65533;&#65533;&#65533;&#507;&#1781;&#65533;&#477;&#65533;4&#457;&#65533;&#65533;&#65533;t&#65533;&#1181;&#65533;&#65533;s&#379;A&#65533;&#65533;&#65533;>M&#65533;&#1294;&#65533;n *&#1699;&#65533;<&#65533;Q&#65533;R&#65533;P&#65533;&#65533;Wd\&#65533;&#65533;WVmvq&#65533;&#65533;!o&#65533;&#65533;&#65533;&#65533;c&#65533;5E&#65533;&#65533;&#65533;
yG}&#65533;&#65533;&#65533;|&#656;&#65533;&#65533;&#65533;&#65533;&#65533;&#65533;@&#65533;:d&#65533;&#65533;m&#65533;&#65533;&#65533;p[&#1477;&#65533;&#65533;&#65533;8&#65533;&#65533;&#1724;&#65533;&#65533;B&#65533;;(l&#65533;V&#1909;8L&#65533;&#65533;&#65533;&#65533;8&#65533;&#65533;&#923;&#65533;-&#65533;l&#65533;1&#65533;x&#65533;S(&#65533;yY6&#65533;&#65533;&#65533;k&#65533;w%&#65533;vE'&#65533;&#65533;OH&#65533;&#65533;W9J&#1717;&#65533;&#65533;&#65533;&#65533;&#65533;&#65533;&#65533;&#65533;m&#65533;Nl&#65533;&#65533;bl&#65533;)&#65533;&#65533;&#65533;&#1205;&#65533;+&#65533;5&#65533;&#65533;h|&#65533;(M&#65533;r&#65533;&#65533;	&#65533;&#65533;"L&#65533;A&#457;&#65533;&#65533;L&#1164;&#65533;&#65533;A&#65533;L*i&#65533;&#65533;&#65533;B&#407;&#65533;&#65533;&#65533;0G&#65533;&#65533;W&#1699;&#65533;&#65533;&#65533;&#65533;&#34210;a!&#65533;&#65533;JB,&#65533;&#65533;!&#65533;&#65533;C&#65533;dB&#65533;L&#65533;&#65533;&#65533;$
`eIp&#65533;&#1040;V&#65533;&#65533;Pq}&#65533;&#65533;&#65533;&#65533;&#65533;J&#65533;&#65533;	&#65533;&#65533;P&#65533;"&#65533;&#65533;L&#471;&#65533;&#65533;pH&#65533;&#65533;&#65533;&#65533;&#65533;&#65533;p&#65533;Z-&#1616;&#1899;&#1754;&#65533;&#65533;&#65533;&#65533;{4L&#223;}&#65533;C&#65533;Yy&#65533;5I
?&#65533;tS&#65533;?&#65533;		&#65533;&#65533;b}&#65533;&#65533;C.&#65533;mM&#65533;]&#65533;&#1049;&#65533;&#24077;ba&#65533;ar&#1403;9&#65533;&#191;=&#65533;'2&#65533;Q&#1418;<&#501;9W&#65533;&#65533;m&#65533;@&#65533;"&#65533;&#65533;&#65533;&#65533;&#65533;&#65533;&#1981;&#436;&#65533;&#464;3W&#65533;&#65533;&#65533;&#65533;&#65533;&#65533;{&#65533;m&#65533;&#65533;&#65533;&#65533;&#65533;:&#65533;@&#65533;&#65533;+-&#65533;}&#65533;&#1863;&#50089;&#65533;&#65533;&#65533;mF&#65533;_&#65533;&#65533;&#65533;WG |&#65533;&#65533;8!&#65533; &#65533;#&#1130;&#65533;&#65533;G&#65533;&#65533;	,W&#65533;z&#65533;&#579;R&#65533;&#65533;lh&#65533;-&#65533;0&#65533;&#65533;hG&#65533;|&#65533;d&#65533;&#65533;M&#65533;s &#65533;&#65533;}&#65533;G&#850;&#65533;&#65533;y&#65533;&#65533;v{&#65533;0&#1913;&#65533;&#65533;&#65533;	&#65533;&#65533;H&#65533;&#65533;&#65533;h&#65533;q&#65533;	+O,&#65533;&#65533;l[&#65533;7&#65533;&#65533;o[5&#65533;
&#65533;Py&#65533;&#65533;)&#65533;hJ8
&#65533;&#65533;]&#65533;4&#65533;&#65533;&#65533;&#65533;!&#65533;aj&#65533;Z^&#65533;M&#65533;&#65533;N&#65533;&#65533;J&#65533;&#65533;k&#65533;&#65533;&#65533;&#65533;$&#65533;	8&#65533;&#65533;"p&#65533;&#65533;i&#65533;8yL&#65533;J&#65533;&#1486;&#384;&#65533;&#65533;	&#65533;&#65533;ID&&#65533;&#65533;&#65533;.&#65533;8$u&#65533;D$&#65533;&#65533;&#65533;&#65533;m~&#531;&#65533;Ci@i&#65533;&#65533;&#65533;&#65533;&#65533;L-&#65533;I8$&#65533;&#65533;&#65533;:&#65533;m&#65533;y&#65533;U/$`M&#65533;&#65533;&#65533;&#65533;&#65533;N&#1827;\&#65533;&#65533;&#65533;+&#65533;&#65533;I&#65533;&#65533;&#65533;py&#65533;E&#65533;&#65533;4&#65533;p&#65533;@&#65533; &#65533;&#65533;w!&#65533;&#65533;&#65533;&#65533;m&#65533;~&#65533;&#955;&#65533;&#65533;&#65533;&#65533;K&#65533;sl&#65533;&#65533;&#65533;-~/&#65533;&#65533;p&#65533;1&#65533;&#65533;'A&#145;&#65533;&#750;&#65533;&#65533;&#1658;G&#65533;&#65533;&#65533;&#65533;&#65533;&#65533;&#65533;hS8
&#65533;S&#65533;&#65533;t"p&#65533;&#65533;29	b	&#65533;&#65533;Nh&#65533;M<&#65533;a&#65533;&#65533;yy'&#65533;&#65533;&#65533;1&#65533;&#65533;;y&#65533;&#65533;OO<`<&#65533;&#65533;&#65533;I&#65533;&#65533;@&#65533;^@&#65533;&#65533;&#65533;MNP&#65533;&#65533;&#65533;JD&#65533;&#65533;&#65533;&#65533;cb&#65533;&#65533;&#65533;&#65533;&#65533;&#65533;z,&#65533;&#65533;&#65533;&#65533;&#65533;&#65533;m<?&#65533;&#65533;&#65533;J&#65533;&#65533;&#65533;&#65533;h$D&#65533;#X&#65533; &#65533;4&#65533;H<B&#65533;&#65533;&#65533;&#65533;<&#65533;&#65533;2&#1122;&#65533;U\&#65533;&#65533;iG&#65533;&#65533;&#65533;&#65533;H&#65533;`&#201;&#65533;&n h&#65533;`&#65533;O}&&#65533;_&#858;&#65533;&#65533;O&#65533;&#65533;	&#65533;hH&#65533;S&#65533;E~&&#65533;8&#65533;&#65533;?t&#1476;&#65533;&#65533;w&#65533;U&#65533;&#65533;&#65533;1&#65533;P&#65533;&#65533;&#65533;E&#65533;<&#65533;&#65533;&#65533;&#65533;&#65533;d&#65533;X&#65533;-&#1602;&#65533;&#65533;&#65533;.&#65533;<&#65533;&#65533;&#65533;&#65533;G*&#65533;[&#65533;H&#65533;uk&#65533;&#65533;&#171;&#65533;Z&#65533;&#65533;&#65533;&#65533;&#65533;&#65533;&#1052;@Cp&#65533;e&#658;&#65533;e&#65533;&#65533;9&#65533;	'6&#65533;>&#65533;&#65533;2	&#65533;L<&#65533;&#65533;,&#65533;~&#65533;1&#65533;&#65533;&#65533;&#65533;&#65533;+.&#65533;p	&#65533;&#65533;&#65533;_&#65533;&#65533;k&#65533;a&#65533;&#65533;B&#65533;Ll9&#65533;&#65533;&#311;&#65533;c&#65533;|*&#65533;&#1770;o?&#65533;&#65533;&#65533;'O&#65533;6'&#65533;kb&#65533;&#65533;,&#65533;/&#65533;&#65533;&#65533;&#65533;=&#65533;O&#65533;&#65533;.&#65533;L&#65533;-F68&#65533;&#65533;9&#65533;!&#65533;&#65533;%DP"	$H&#65533;	&#65533;&#65533;&#65533;&#65533;*(,&#65533;&#65533;0$h&#65533;
)H&#65533;UD&#65533;&#65533;"H!hO<2&#32847;&#65533;&#65533;&#8258;i&#65533; F`#&#34185;&#65533;$&#65533;[$*h&#65533;&#65533;&#65533;&#65533;&#65533;&#65533;i&#65533;&#65533;&#65533;"
(&#65533;&#65533;T&#65533;I&#65533;&#65533;b&#65533;((&#65533;&#65533;`<&#65533;&#65533;*&#65533;&#65533;JiF0L&#65533;&#65533;)&#65533;&#65533;k&#65533;&#65533;,&#65533;&#65533;.6&#65533;&#341;:&#65533;&#65533;'H&#65533;e&#65533;Q,&#65533;N?9l&#65533;&#65533;i,O&#65533;Hp&#65533;D)&#65533;4p&#65533;G&#65533;&#65533; &#65533;e&#65533;2@S&#65533;&#65533;GQ#&#556;&#65533;L(+6E&#65533;&#65533;.9&#65533;&#65533;,&#65533;&#65533;&#65533;&#65533;&#65533;&#65533;&#65533;&#65533;<`&#65533;&#65533;&#65533;>&#65533;'&#65533;<1:--2&#65533;I&#65533;
Ja\p&#65533;$R(I=&#65533;&#65533;Mh)$&#65533;Y&#65533;CI0p!&#65533;@
&#65533;."A&#65533;&#65533;&#65533;n&#65533;&#65533;NA&#65533;&#65533;&#65533;q&#65533;i&#65533;&#65533;|&#65533;&#65533;&#1930;,&#65533;&#65533;
_&#65533;T&#65533;"Y&#65533;&#65533;W&#65533;N%&#65533;&#65533;t&#65533;&#65533;(&#65533;&#1595;&#65533;=&#65533;\`&#526;&#65533;&#65533;&#65533;o&#65533;J&#65533;"&#65533;y&#65533;)&#65533;4&#65533;'&#65533;&#65533;&#65533;H<&#65533;&J&#65533; Cq&#65533;.a< #&#65533;6&#65533;l&#65533;&#65533;&#65533;*&#65533;&#65533;h&#65533;&#65533;h&#65533;O5&#65533;&#65533;&#65533;$F&#65533;&#65533;;&#65533;&#65533;@&#65533;n&#65533;&#65533;&#65533;&#65533;Q@&#65533;H&#1049;&#65533;&#65533;*Mt2GK&#65533;&#65533;&#65533;F9]t&#65533;D%&#65533;&#65533;&#65533;L0&#65533;,&#65533;&#65533;Y6&#65533;&#65533;B&#65533;&#65533;L&#65533;&#65533;U&#65533;p&#65533;&#65533;&#65533;^&#65533;&#1378;&#65533;D&#65533;&#65533; Y&#65533;&#65533;F&#65533;&#65533;G&#65533;&#65533;&#65533; hkr&#65533;I&#65533;3/&#65533;&#65533;&#514;+}"J!7&#65533;5n&#65533;&#65533;&#65533;X&#65533;&#65533;&#65533;I&#65533;F&#65533;&#65533;q&#65533; &#65533;&#65533;}&#65533;A&#65533;&#65533;H&#65533;&#65533;q&#65533;A&#65533;h&#65533;z&#65533;&#65533;p_&#65533;f&#65533;g&#65533;
j&#65533;P&#65533;&#65533;j&#65533;#E&#65533;&#65533;&#65533;&#65533;hxb&#65533;h&#65533;6.b&#65533; &#65533;k&#65533;&#65533;I&#65533;5&#65533;r"&#65533;&#65533;C&#65533;e$O&#65533;&#65533;&#65533;&#65533;&#65533;[&#65533;D&#65533;0`&#65533;&#65533;g&#65533;&#65533;&#65533;&#65533;&#65533;1&#65533;9&#65533;QA&#65533;Q&#65533; &#65533;&#65533;&#65533;&#65533;&#65533;&#65533;&#65533; hb{&#65533;&#65533;G*X&#65533;&#65533;&#65533;&#65533;&#65533;&#65533;#&#65533;&#65533;V&#65533;"0&#65533;&#65533;/&#65533;&#65533;O &#65533;8&#65533;"&#65533;&#65533;&#65533;&#65533;&#65533;&#65533;&#65533;T&#65533;$&#65533;&#65533;#V&#65533;R&#65533;&#65533;f&#&#65533;G1&#65533;n&#65533;	U&#65533;&#65533;&#65533;&#65533;hA&#65533;&#65533;n.&#65533;&#65533;&#65533;4&#65533; &#65533;&#65533;&#65533;A&#65533;&#65533;&#65533;m&#65533;&#65533;#&#65533;&#65533;v&#65533;&#65533;&#65533;&#65533;#ZA&#65533;&#65533;&#844;H&#65533;*.J&#65533;&#65533;8&#65533; &#65533;)&#65533;&#65533;&#65533; &#65533; A"8&#65533;,&#65533;Z@&#65533;@B&#65533;C;&#1269;+&#34440;x&#65533;A`&#65533; &#65533;B&#65533;&#65533;AxNvi&#65533;2&#65533;T&#65533;_&#65533;&#65533;&#65533;>`&#65533;&#65533;&#65533;&#65533;&#65533;2"_^$&#65533;A&#65533;A&#65533;a&#65533;[|&#65533;dP&#65533;c&#65533;&#65533;6&#65533;&#65533;&#65533;&#65533;&#65533;&#65533;A&#65533;&#65533;7&#65533;i&#65533;.;&#65533;	`&#65533;V&#65533;&#65533;s&#65533;&#65533;	T&#65533;v&#65533;&#65533;L&#65533;$&#65533;&#1112;&#65533;&#65533;&#519;&#65533;&#65533; &#65533;&#65533;&#65533;
"6wd&#65533;&#65533;90gQR0&#65533;&#65533;&#65533;t&#65533;&#65533;l&#65533; &#1739;D5b&#65533;
vDd&#65533;2&#65533;&#65533;B&#65533;)&#65533;&#65533;Z&#65533;&#65533;_&#65533;&#1536;\Z6D&#65533;&#65533;2&#65533;&#65533;&#65533;&#65533;E&#65533;H&#65533;l&#65533;)&#65533;&#65533;6&#65533;&#65533;&#65533;&#65533;&#65533;.&#65533;&#65533;&#65533;&#65533;&#1025;st&#65533;&#65533;&#65533;K&#65533;&#65533;^q~P&#65533;;w7&#65533;|o"&#65533;{&#65533;D&#65533;&#65533;Y`&j&#65533;&#65533;@R&#65533;&#65533;&#65533;A&#65533;)Hk$&#65533;(:&#65533;&#65533;hiwA$&#65533;P&#605;&#551;&#65533;&#65533;A)d&#65533;&#65533;5&#65533;&#65533;&#65533;cA`TF&#65533;d&#65533;&#65533;&#65533;&#65533;(&#65533;&#65533;V\C&#65533;&#65533;J)`p&#65533;&#65533;^A0&#65533;9&#65533;S&#65533; &#65533;&#65533;k	&#65533;&#65533;(bf8&#65533;&#65533;_	&#65533;&#65533;&#65533;&#65533;D#2E&#65533;$&#65533;#UpK&#65533;&#65533;&#65533;&#65533;iw&#65533; &#65533;:&#65533;'&#65533;+&#65533;&#65533;p:&#65533;&#65533;&#65533;&#65533;&#65533; &#65533;&#65533;&#65533;(&#65533;1hp	&#65533;f&#65533;"&#65533;&#65533;v&#65533;&#65533;"&#65533;&#65533;Uo&#65533;&#65533;&A?to&#65533;%&#65533;&#65533;&#65533;&#65533;&#65533;&#65533;&#65533;#cM&#65533;&#65533;&#65533;&#65533;&#65533;&#65533;&#65533;nA&#65533;.!Q&#65533;"&#65533;U;&#232;LAJm&#65533;Zb&#65533;Mc&#65533;%bFR+&#65533;Tk	N&#65533;&#65533;^&#65533;G&#65533;&#65533;t &#65533;[&#65533;bS&#65533;x&#65533;	ZWml&#65533;&#1882;3^&#65533;&#65533;G"&#65533;R@`&#65533;N&#65533;~&#65533; &#65533;&#65533;,&#65533;&#65533;&#65533;&#65533;A&#348;&#65533;&#65533;Md&#65533;&#65533;&#65533;k$r$&#65533;&#65533;]y&#65533;&#65533;&#65533;&#65533;&#65533;{&#65533;hlB&#65533;&#65533;&#65533;&#65533;&#65533;&#65533;hE@&#65533;J&#65533;&#65533;B&#1315;GAB&#65533;&#65533;XZ&#65533;"&#65533;&#1573;i&#65533;&#65533;&#25332;&#65533; &#65533;&#65533;&#65533;;,$\&#65533;&#65533;m&#65533;&#65533;[&#65533;D&#65533;	4&#65533;&#65533;&#65533;&#65533;i&#65533;&#65533;9&#65533;&#65533;&#65533;&#65533;&#65533;X&#65533;r&#65533;&#65533;W&#65533;x&#65533;&#65533;4&#65533;s&#65533;&#65533;&#65533;&&#65533;&#65533;&#65533;v)HkD&#65533;&#65533;u&#65533;^&#65533;&#65533;b&#65533;(B&#65533;&#65533;&#65533;OX&#65533;&#65533;.&#65533;&#65533;*&#65533;&#65533;&#65533;O0fb&#65533;&#65533;^&#65533;C7&#65533;WwC&#1292;&#65533;
R&#65533;	O
&#65533;&#65533;&#65533;&#65533;iH#)F&#65533;&#65533;5e&#65533;&#65533;&#65533;`&#65533;0-&#65533;0&#65533;&#65533;Ao&#65533;F mB &#18975;p}&#65533;&#65533;&#65533;&#65533;P&#65533;&#65533;&#65533;&#65533;&#65533;&#65533;&#65533;+&#65533;&#65533;C&#65533;ir&#65533;&#65533;&#65533;a%p&#65533;&#65533;Q&#65533;BW&#65533;@t,W&#65533;&#65533;&#65533;&#65533;v&#65533;&#65533;~&#65533;&#65533;&#65533;&#65533;0&#65533;cH&#65533; &#65533;&#65533;@&#65533;&#65533;&#65533;&#65533;_&#65533;	dv"z&#65533;e&#65533;&#65533;D&#65533;XV!&#65533;&#65533;&#65533;&#351;R&#65533;&#65533;&#65533;"&#65533;&#1350;&#65533;W&#65533;&#65533;&#65533;&#65533;&#65533;&#65533;&#65533;,&#65533;&#65533;&#65533; &#65533;&#65533;&#65533;G&#65533;-&#65533;I&#1484;f&#65533;&#65533;`&#65533;&#65533;&#65533;Z&#65533;"&#65533;Cn|&#65533;i&#65533;&#65533;-&#65533;y'&#65533;&#65533;`&#65533;#E&#65533;!&#65533;=&#65533;-2^&#243;t$"&#65533;+>-X&#65533;&#65533;&#65533;&#65533;'~q'&#65533;L&#1754;=$&#65533;&#65533;x&#65533;ls&#65533;&#1827;?&#65533;&#65533;=&#65533;E&#65533;T&#65533;&#65533;&#65533;&#65533;&#65533;&#65533;F,&#65533;S&#65533;m&#65533;qo&#65533;,@>&#65533;J	&#65533;&#134;&#65533;(A;&#65533;&#65533;b&#65533;&#65533;&#65533;8J&#65533;&#65533;NT&#65533;&#65533;4&#65533;"&#65533;@kZ	&#65533;&#1463;^&#65533;Y&#65533;s&#65533;5 &#65533;G&#65533;$X&#65533;&#292;Jg&#65533;&#65533;&#65533;nApG&#65533;),"FS&#65533;&#65533;&&#65533;!&#65533;&#65533;D&#65533;h&#65533;&#65533;1=	&#65533;8&#65533;&#922;&#65533;&#65533;T&#65533;X&#65533;&#65533;=K:?&#65533;-B&#198;&#65533;1&#65533;q0&#65533;&#65533;&#65533;&#65533;i&#65533;&#65533;&#65533;*&#65533;&#65533;&#65533;&#65533;&#65533;&#65533;&#65533;&#65533;&#65533;@&#65533;&#923;:&#65533;:&#65533;&#65533;t&#65533;&#65533;&#65533;&#65533;&#65533;0B&#65533;H&#65533;&#65533;(&#65533;&#65533;5Y3&#65533;`&#65533;X&#65533;!L&#65533;&#65533;&#65533;&#65533;&#65533;&#65533;$4 &#65533;&#65533;(:&#65533;<YB)B&#65533;&#65533;@BQ6&#65533;6&#65533;&#65533;&#65533;l&#214; 2/&#65533;[o&#65533;9&#65533;%"&#65533;&#65533;r&#65533;!&#65533;&#65533;&#65533;&#65533;
&#65533;"&#65533;,&#65533;&#65533;&#65533;i&#65533;&#65533;&#65533;2J&#65533;&#64597;&#65533;p&#65533;&#65533;1&#65533;#P&#65533;oh
'&#65533;&#65533;&#65533;&#65533;&#65533;I&#526;&#65533;&#65533;&#65533;"32L&#65533;g&#65533;&#65533;'&#65533;&#65533;&#65533;x&#65533;,)23&#65533;&#65533;&#65533;&#65533;&#65533;F3&#65533;&#65533;&#65533;3	&#65533;c&#65533;V&#65533;&#65533;&#65533;Y&#65533;&#65533;
!&#65533;]&#65533;&#65533;&#65533;%&#65533;&#65533;&#65533;&#65533;&#65533;&#65533;&#65533;%@&#65533;Yj&#65533;iR	&#65533;K&#65533;j&#65533;&#65533;g&#65533;&#65533;&&#65533;&#65533;&#65533;&#65533;&#65533;&#65533;&#65533;&#65533;&#65533;.x&.&#570;o&#65533;&#65533;8&#65533;F&#65533;&#65533;&#65533;s&#65533;&#65533;&#65533;&#65533;&#65533;&#65533;&#65533;8Y&#65533;'&#65533;0&#65533;&#65533;&#65533;&#65533;&#65533;8&#65533;<8&#130;&#65533;&#65533;&#65533;&#65533;H&#65533;&#65533;&#65533; &#65533;"&#65533;&#65533;&,h<R&#65533;&#65533;p&#65533;&#65533;x&#65533;+|&#65533;&#65533;&#65533;6e&#65533;&#65533;&#65533;&#65533;&#65533; C&#65533;&#65533;6&#65533;&#65533;r3&#65533;&R&#65533;S&#65533;&#880;&#65533;&#65533;&#65533;.&#65533;&#65533;"&#65533;w&#65533;&#65533;3&#65533;J%&#65533;.&#65533;&#192;&#65533;&#65533;&#178;&#65533;-&#65533;?\&#65533;j&#590;&#65533;(&#65533;&#65533;&#65533;QX&#65533;&#65533;h&#65533;*)C&#65533;&#65533;R2&#65533;"&#721;&#65533;?&#65533;&#65533;&#65533;&#603977;&#65533;9`9:&#65533;)&#65533;"&#65533;E0&#65533;@P&#65533;U|&#65533;@h&#65533;&#65533;&#65533;&#65533;83&#65533;#&#65533;&#65533;&#65533;&#65533;#&#65533;Vj&#65533;&#65533;&#65533;&#65533;	&#770;p%&#65533;&#65533;_&#65533;&#65533;p&#65533;&#65533;c&#65533;Ey&#65533;,&#65533;-&#65533;&#65533;.&#65533;!@&#463;&#65533;&#65533;&#65533;&#65533;&#65533;&#65533;'&#65533;&#65533;&#65533;&#65533;&#65533;&#65533;DM&#65533;&#65533;r&#65533;wlw,&#65533;&#65533;TG&#65533;&#65533;&#65533;h&#65533;#&#65533;f8&#65533; 4&#65533;;&#65533;&#65533;A&#65533;&#209;&#65533;&#65533;&#65533;&#65533;dB&#65533;(&#65533;~&#65533;&#65533;(&#65533;&#65533;&#65533;&#65533;e &#65533;&#65533;&#65533;'&#65533;&#65533;&#65533;&#65533;&#65533; &#65533;&#65533;S6k&#65533;&#65533;&#65533;&#65533;0&#65533;&#65533;K&#65533;&#65533;&#65533;cC&#65533;	&#65533;x"&#65533;&#65533;!&#65533;&#1538;; 9&#65533;&#65533;&#65533;1&#65533;&#65533;7&#65533;&#65533;`&#65533;I&#65533;X1&#65533;#%X&#65533;&#65533;0*8&#65533; &#65533;>&#65533;&#65533;V&#65533;&#65533;!&#65533;&#65533;&#65533;&#65533;&#65533;I&#65533;&#65533;&#65533;&#65533;&#1025;I&#65533;&#65533;[&#65533;)&#65533;&#1656; &#65533;	&#65533;	Q&#65533;&#65533;b&#65533;A&#65533;&#65533;%&#65533;2E&#65533;&#65533;\&#65533;Q&#65533;&#65533;9&#65533;k&#65533;m&#65533;J&#65533;&#650;&#65533;s&#65533;&#65533;&#272;*&#65533;&#65533;B0&#65533;E&#65533;&#65533;&#65533;F&#65533;&#65533;&#65533;&#65533;&#65533;&#65533;&#65533;&#65533; &#65533;CT&#65533;&#65533;:&&#65533;&#65533;N:&#65533;Vq&#65533;J&#65533;&#65533;&#65533;4(a&#65533;&#65533;&#65533;&#65533;&#65533;&#65533;HM&#65533;(&#1218;h&#65533;&#65533;&#834;&#65533;Mc&#65533; &#65533;@&#65533;&#65533;G&#65533; &#65533;N=%&#65533;,&#65533;>-&#65533;&#65533;4&#65533;=5&#65533;"&#65533;"&#65533;&#65533;\&#65533;J&#65533;&#65533;&#65533;C)@&#65533;&#65533;U&#65533;&#65533;&#65533;;)&#65533;<&#65533;&#65533;/t&#65533;;&#65533;J&#65533;P5&#592;&#65533;#Z&#65533;t#&#65533;&#65533;&#65533;LH&#65533;&#65533;&#65533;&#65533;&#65533;&#65533;X&#24203;&#65533;&#65533;q&#65533;,K&#65533;&#65533;C&#65533;&#65533;&#65533;&#65533;&#65533;&#65533;&#65533;&#65533;O&#65533;&#65533;&#65533;#,&#65533;&#65533;&#65533;8r&#65533;D&#65533;&#65533;a&#65533;j&#65533;&#65533;&#65533;<&#65533;&#65533;&#1321;&#65533;&#65533;k&#65533;&#65533;&#65533;&#65533;&#65533;&#65533;A0	l`&#65533;Q&#65533;;&#65533;&#65533;Z&#785;&#65533;EhK&#65533;&#65533;EX?&#65533;B&#65533;&#65533;&#65533;w&#65533;&#65533;&#65533;&#65533;K^&#65533;&#65533;c&#65533;	!P&#65533;&#65533;&#65533;&#65533;%&#65533;@^&#65533;*&&#65533;X&#650;&#777;&#65533;&#65533;&#65533;hI&#65533;&#65533;&#65533;8&#65533;&#65533;&#65533;.4R&#65533;4m&#65533;&#65533;&#65533;&#65533;&#1055;IpM5&#65533;M&#65533;\Y&#65533;p&#1611;&#65533;X<4 }&#65533;&#65533;&#65533;&#65533;8G&#65533; &#65533;&#65533;KH2&#65533;&#65533;&#65533;Z&#65533;8&#65533;&#65533;&#65533;-&#65533;e&#65533;J RP&#65533;&#65533;&#65533;&#65533;&#65533;&#65533;&#65533;L&#65533;&#65533;j&#65533;%&#1536;P0DAp&#65533;)r&#65533;)&#65533;&#65533;&#65533;4$&#65533;F1C4&#65533;:&#65533;&#65533;&#742;)E<v0&#65533;&#65533;/&#65533;&#65533;y&#65533;&#65533;y&#65533;|&#65533;U"&#65533;4&#65533;&#65533; &#65533;&#65533;&#65533;I&#65533;3D&#213;&#65533;&#516;&#65533;Y&#1530;E`&#65533;'&#65533;HAV&#65533;M&#65533;&#65533;&#65533;;&#65533;&#65533;&#65533;x2&#65533;P
&#65533;%&#65533;&#65533;&#65533;&#65533;`&#65533;&#1737;RT&#65533;&#65533;`zmK{=&&#65533;&#65533;&#705;
{]&#65533;&#65533;&#65533;&#65533;p&#1179;&#65533;&#65533;&#65533;7c&#65533;	&#65533;%aE\&#65533;%W"&#65533;c&#65533;&#65533;]&#65533;&#65533;&#65533;&#65533;p&#65533;g&#65533;&#65533;i&#65533;&#65533;&#65533;>&#65533; &#65533;H&#1059;&#65533;&#65533;&#65533;&#345;&#65533;m&#65533;3U&#65533;2]M&#65533;XG&#65533;&#65533;&#65533;&#65533;(c&#65533;&#65533;$&#65533;&#65533;&#65533;5%&#65533;%&#65533;&#65533;B&#65533;&#65533;@=&#65533;=-&#65533;&#65533;&#514;<&#1282;&#65533;&#65533;&#65533;h(&#65533;;&#65533;&#65533;&#209;&#65533;&#65533;b&#65533;&#65533;6Hs&#65533;&#65533;]k&#1782;&#65533;0&#65533;&#65533;&#65533;&#65533;&#65533;&#65533;s"&#65533;&#1565;Ox&#65533;0	*&#65533;&#65533;&#65533;&#65533;EX&#65533;`0&#65533;\&#65533;W?X&#65533;
d&#65533;H&#65533;&#65533;y&#65533;&#65533;&#65533;&#65533;&#65533;(*&#65533;&#65533;&#65533;4&#65533;0Zbi @`&#65533;&#65533;a&#65533;&#65533;&#65533;&#65533;&#65533;aK&#65533;I&#65533;&#65533;&#65533;&#65533;H&#65533;&#65533;&#65533;&#65533;&#65533;&#65533;&#65533;&#65533;&#65533;&#65533;R&#65533;&#65533;&#65533;'^&#65533;&#65533;R&#65533;T &#65533;&#65533;&#65533;&#65533;]wu&#65533;H&#65533;&#65533;&#65533;&#65533;&#65533;ML&#65533;&#65533;|@&#1442;&#65533;b&#65533;&#40008;}&#65533;@&#65533;&#1090;@&#65533;&#1564;V&#65533;&#1850;*&#65533;4&#65533;&#65533;Nd63&#65533;&#65533;(]&#65533;#&#65533;h&#65533;M&#65533;&#65533;.PMT&&#65533;&#1492;Fw<MN`&#65533;&#65533;S&#65533;&#65533;P&#65533;&#65533;e&#65533;8B4&#65533;&#65533;&#65533;&(&#65533;aT&#65533;d+ap&#65533;&#65533;Y@&#65533;&#65533;kfh&#65533;&#65533;~&#65533;&#65533;&#65533;&#65533;&#184;\&#65533;H&#65533;&#65533;&#65533;&#65533;	&#65533;%&#1346;(&#65533;X&#65533;&#65533;$&#65533;`&#65533;}&#65533;Z&&#65533;0&#65533;6~&#65533;&#65533;I&#65533;_M&#65533;`&#65533;&#65533;>&#65533;~V&#65533;&#1784;&#65533;&#65533;&#65533;3V&#65533;&#65533;&#65533;&#65533;&#65533;JS&#65533;&#65533;&#65533;&#65533;#&#65533;0v*&#65533;s*,&#65533;1&#65533;&#65533;&#65533;I&#65533;&#65533;&#65533;&#65533;&#65533;&#65533;v%&#65533;`&#65533;W{&#65533;&#65533;x&#65533;c.&#65533;W&#65533;&#65533;c&#65533;;&#65533;&#65533;W
@\&#65533;&#65533;0&#65533;&#65533;&#65533;&#65533;[,&#65533;&#848;&#65533;&#65533;z&#65533;%&#65533;&#65533;:&#65533;&#65533; &#197;&#65533;d3Y&#65533;0&#2004;&#65533;Y&#65533;&#65533;Ee&#65533;&#65533;&#65533;gj&#65533;&#65533;&#65533;&#65533;-&#65533;Ih&#65533;R&#65533;&#65533;&#65533;exe?	&#65533;&#65533;&#65533;&#448;&#65533;&#65533;`&&#547;&#65533;t&#65533;" &#65533;"&#65533;?&#65533;yf&#65533;e&#65533;&#65533;&#65533;f&#65533;&#65533;U&#65533;<&#65533;&#65533;&#65533;&#65533;&#65533;@)J&#65533;&#65533;\&#35659;<&#65533;o&#65533;5&#65533;&#65533;5&#65533;&#65533;&#65533;u&#65533;c8&#65533;cH&#65533;`&#65533;}-&#65533;&#65533;c&#65533;	&#65533;&#65533;"&#65533;#&#65533;&#65533;UD&#1322;&#65533;A&#65533;s&#65533;6&#1413;3`&#65533;&#65533;&#65533;&#1026;&#65533;y&#65533;&#65533;&#65533;&#65533;B\X&#179;&#65533;&#65533;!&#65533;&#65533;&#65533;J<&#65533;&#65533;V&#65533;0&#65533;&#65533;&#65533;&#65533;*&#65533;&#65533;&#65533;&#65533;&#65533;9&#65533;&#65533;9&#65533;h&#65533;&#65533;I&#65533;6n&#65533;	1&#65533;j&#65533;&#65533;%?&#65533;&#65533;\&#65533;&#65533;	&#65533;&#65533;&#65533;&#65533;&#1947;+&#65533;YF&d&#65533;B&#65533;{&#65533;&#65533;i&#65533;&#65533;&#1565;&#65533;9+u&#65533;%h&#65533;&#65533;&#65533;F&#65533;#&#65533;YP&#65533;&#1356;&#65533;&#65533;&&#513;&#513;QPk&#65533;&#65533;ha&#65533;&#65533;>&#65533;Z$`<&#65533;&#65533;&#65533;w&#65533;&#65533;X&#65533;x&#65533;Xq&#65533;&#65533;&#65533;&#65533;&#65533;k&#65533;D&#65533;qT&#65533;O&#65533;&#65533;U&#65533;f&#65533;<Q	&#65533;&#65533;_&#65533;/&#65533;B&#65533;&#65533;&#65533;&#65533;&&#2031;&#414;&#65533;&#534;lmv&#65533;&#65533;F"&#65533;&#65533;&#65533;&#65533;&#65533; &#65533;RX&#65533;YN&#65533;&#65533;`5&#65533;&#65533;%34&#65533;^&#65533;C&#65533;&#65533;&#65533;&#65533;C>&#65533;&#65533;&#65533;&#65533;1&#65533;U&#65533;&#65533;&#65533;&#65533;&#1658;&#65533;&#65533;&#65533;&#4655;&#65533;&#516;&#65533;0&#65533;&#65533;&#65533;W&#65533;&#65533;&#65533;&#65533;	&#65533;Pa&#65533;&#65533;&#65533;6&#65533;6&#65533;0&#65533;&#65533;&#65533;&#65533;@&#65533;&#65533;9&#65533;&#65533;&#65533;KX&#65533;&#65533;&#65533;&#65533;&#65533;&#65533;&#65533;&#65533;%&#65533;&#65533;E&#65533;&#65533;,&#65533;&#65533;.^p&#65533;&#65533;&#65533;&#65533;c&#20332;^&#65533;&#65533;pR&#65533;&#65533;&#65533;&#65533;b6&#517;<O6!&#65533;&#65533;&#65533;D&#65533;#Y&#65533;O&#65533;&#65533;&#65533;pf&#65533;q&#65533;&#65533;D&#65533;(&#65533;W&#65533;>&#65533;c$&#65533;&#65533;&#65533;&#65533;E&#65533;}&#65533;&#65533;Z0&#65533;\&#65533;qPwU 	.&#65533;&#65533;?%T&#65533; &#65533;" &#65533;T&#65533;&#65533;|&#65533;h&#65533;&#65533;&#65533;	L&#65533;&#65533;&#65533;&#65533;&#65533;&#65533;`&#65533;&#65533;`H&#65533;`x&#65533;'wr&#65533;&#65533;b!Wh&#65533;&#65533;f<&#65533;&#65533;&#65533;0&#752;&#65533;>&#65533;&#65533;&#65533;X&#65533;X&#65533;D&#65533;Z&#65533;a&#65533;+&#65533;`0&#65533;6&#65533;&#65533;&#65533;&#65533;~m&#1542;sD&#65533;y&#65533;(h&#65533;&#928;1&#65533;A&#65533;PpA&#65533;&#65533;&#65533;$(p]>b&#65533;&#65533;
&#65533;&#65533;bFw
&#65533;&#65533;h&#65533;d&#65533;&#65533;h&#65533;I&#65533;n0&#65533;&#65533;h&#65533;kQ&#65533;&#65533;i&#65533;{.n&#65533;UZ&#65533;F 	&#65533;&#65533;8+&#65533;&#65533;%`,&#65533;&#1042;&#65533;x,&#65533;B&#65533;u&#65533;&#65533;&#65533;&#65533;&#65533;&#65533;&#65533;&#65533;n&#65533;&#336;X%&#65533;Kes&#65533;i&#65533;&#65533;&#65533;&#65533;&#1056;&#65533;&#65533;_&#65533;&#65533;&#65533;&#65533;~&#65533;&#65533;&#65533;&#65533;O@&#65533;&#65533;&#65533;-&#65533;&#65533;&#65533;X&#65533;&#65533;&#65533;Gt&#65533;&#65533;&#65533;F2&#65533;F
X&#65533;&#65533;&#65533;&#65533;!&#65533;0U U&#65533;(#&#65533;2HH&#65533;&#65533;&#65533;&#65533;&#65533;w0&#65533;T&#65533;&#65533;&#65533;&#65533;&#65533;&#65533;YHrR&#65533;&#65533;g^&#65533;W	\&#65533;&#65533;d&#65533;~(&#65533;&#65533;T&#65533;&#65533;(&#65533;&#65533;&#65533;&#65533;<&#65533;&#65533;&#65533;7=35D=f&#65533;&#65533; 
P&#65533;4&#65533;Ys&#65533;h~&#65533;&#65533;&#469;&#65533;b&#65533;9\&#65533;&#65533;&#65533;b(&#65533;]&#65533;&#65533;&#65533;&#65533;/&#65533;&#65533;&#65533;
I&#65533;1( &#65533; &#65533;&#65533;((&#65533;&#65533;E&#65533;m4&#65533;&#65533;DG&#65533;9z2(&#65533;0h&#65533;!H%&#65533;1&#65533;&#65533;&#65533;p&#65533;&#65533;E&#65533;j5
&#1331;'-&#65533;&#65533;62T&#1312;&C+&#65533;&#65533;&#1514;&#644;Q&#65533;*L&#65533;&#65533;&#65533;A&#65533;&#65533;&#65533;RT!p#&#65533;~5&#65533;&#65533;_&#65533;Ncn&#65533;g&#65533;&#65533;(-o&#65533;&#65533;&#65533;&#65533;&#65533;	'&#65533;&#65533;&#608;&#65533;&#65533;&#65533;~&#65533;&#65533;&#65533;&#65533;&#65533;&#65533;&#65533;$#&#511;Q
%&#65533;&#65533;5&#65533;r&#65533;I2&#65533;&#65533;&#65533;5+&#1535;Yuup6&#65533;&#65533;&#65533;?&#65533;F&#65533;P&#65533;X&#65533;&#65533;&#65533;&#65533;4	T&#65533;Z$&#65533;&#65533;|H&#65533;Q&#65533;&#65533;BB
&#65533;&#65533;&#65533;J&#65533;pG&#65533;~&#65533;&#65533;ea&#65533;/RF&#1914;%zys[&#65533;&#65533;-BW&#65533;&#2019;R&#65533;&#65533;&#65533;p&#65533;&#65533;y[&#65533;&#65533;Sr&#65533;+&#65533;,\&#65533;,&#65533;8&#65533;&#65533;>&#65533;&#65533;
&#53192;&#65533;_}&#65533;&#65533;&#65533;&#65533;'&#65533;&#65533;6=&#65533;&#65533;&#65533;V&#65533;&#65533;&#65533;J#m&#65533;P &#65533;$&#65533;&#65533;?H@&#65533;L&#65533;&#65533;3&#65533;&#65533; fH&#65533;A$j(&#65533;XD$&#65533;M&#65533;&#65533;&#65533;[&#65533;&#65533;&#65533;C&#65533;&#65533;&#65533;B&#65533;&#65533;8&#65533;&#65533;&#65533;&#459;&#65533;&#65533;Q=*dBB&#65533;&#65533;F"%&#65533;'&#65533;&#65533;RK+%$LL&#65533;@&#65533;&#65533;&#65533;&#65533;V8&#65533;S &#65533;&#65533;&#65533;&#65533;&AaBJ)4VNMUh&#65533;9ATR&#65533;S&#65533;&#65533;	&#65533;&#65533;B&#65533;&#65533;&#65533;O!	&#65533;M%b%

&#65533;N&#65533;2!"&#65533;&#65533;&#997;pia&#65533;&#65533;&#65533;W&#65533;&#65533;&#65533;&#65533;d&#65533;#&#65533;H&#65533;1&#65533;Q&#65533;i &#65533;	%&#65533;&#65533;?1&#65533;(&#65533;&#65533;0
_&#65533;&#65533;F&#65533;$&#65533;&#65533;A&#65533;&#65533;K&#65533; &#65533;A&#65533;&#65533;&#65533;B#&#65533;&#65533;&#65533;&#65533;"&#65533;&#65533;&#65533;*&#65533;&#65533;&#65533;&#65533;	&#65533;F@&#65533; &#65533;O&#65533;&#65533;&#65533;,&#65533;&#65533;2&#65533;(&#65533;bA&#65533;&#65533;2K
&#65533;]&#65533;&#65533;#&#1941;P&#65533;&#65533;&#65533;G^0&#26455;&#65533;z&#65533;_&#65533;a_~&#65533;&#65533;3&#65533;Z6N&#65533;&#65533;&#65533;&#65533;&#65533;&#65533;?&#65533;&#65533;&#65533;&#65533;&#65533;&&#65533;&#65533;&#65533;&#65533;A&&#65533;a&#65533;&#65533;8&#65533;&#65533;.&#65533;"(&#65533;&#65533;B &#65533;x0&#65533;XX&#65533;B&#65533;DhQ&#65533;5$&#65533;ix&#65533;&#65533;?&#65533;\D&#65533;VT&#65533;&#1066;&#65533;d&#65533;#I&#65533;P`	A&#65533;&#65533;&#65533;	&#65533;c&#65533;E8&#65533;yQ &#65533;&#65533;&#1608;l&#65533;r&#65533;6}&#65533;g'&#1309;&#65533;&#65533;&TTn#&#65533;C&#65533;?&#65533;&#65533;(&#65533;&#65533;&#65533;	)V&#65533; &#65533;&#65533;8o+&#65533;iX@&#65533;[&#65533;&#65533;&#65533;&#65533;7oI&#65533;&#65533;?8&#65533;&#65533;KHt&#65533;A&#65533;&#65533;&#65533;&#65533;&#65533;d&#65533;&#65533;&#65533;&#65533;&#65533;W&#65533;F&,_
&#65533;&#65533;&#65533;&#65533;
;&#65533;&#65533;	9&#65533;RB&#65533;F[{BIi"&#65533;&#65533;	&#65533;&#65533;&#65533;&#65533;&#65533;&#65533;2(&#65533;
!&#65533;I&#65533;&#65533;A&#65533;&#65533;&#65533;&#1851;Y`&#65533;1&#65533;&#65533;z&#1981;&#65533;8&#65533;&#65533;&#65533;])&#65533;&#65533;y&#65533;\&#65533;&#65533;&#65533;&#65533;%&#65533;
%&#65533;&#65533;&#65533;Kt&#65533;&#65533;&#306;&#65533;&#65533;&#1319;&#65533;c0&#65533;\&#65533;&#65533;&#65533;&#65533;l[9&#65533;? &#65533;&#65533;%de7&#65533;G&#65533;.&#65533;-d&#65533;D&#65533;&#522;X&#65533;r.&#65533;&#65533;,-ik&#65533;A&#65533;4&#65533;M$X[&#65533;GZ&#65533;#=i#TJH&#65533;&#65533;&#65533;?&#65533;&#65533;m&#65533;&#65533;&#65533;&#65533;&#65533;"&#65533;#&#65533;&#65533;&#65533;V&#65533;3B&#65533;&#65533;&#65533;P&#65533;m&#1143;@I%OI&#65533;&#65533;5&#65533;&#65533;&#65533;&#65533;PH!&#33896;l&#65533;&#65533;&#65533;&#65533;@1&#65533;YH`&#65533;^t&#65533;uL!.&#65533;#&#65533;&#65533;&#65533;1&#65533;&#65533; B&#787;8&#65533;&#65533;&#65533;&#65533;&#65533;D&#65533;^s&#65533;R&#65533;&#65533;&#65533;&#65533;Y&#65533;J&#65533;&#65533;&#65533;&#65533;2&#65533;A&#65533;&#65533;&#65533;.&#65533;y&#65533;$&#65533;[D&#65533;P&#65533;&Ta&#65533;jh&#65533;&#65533;[&#65533;P&#65533;&#65533;.B&#65533;e&#65533;&#65533;&#65533;&#65533;&#65533;A&#65533;&#65533; &#65533;&#65533;X&#65533;(6&#65533;&#65533; !%@&#65533;J`&#65533;&#65533;&#65533;&#65533;&#65533;G&#65533;&#65533;&#65533;&#65533;&#65533;&#65533;&#65533;&#65533;Gz\&#65533;&#65533;ba&#65533;1&#65533;&#65533;&#65533;`&#65533;8V&#65533;&#65533;&#65533;&#65533;!&#65533;D&&#65533; 	&#65533;P!2&#65533;&#65533;&#65533;X&#65533;3&#65533;le!&#65533;&#65533;&#65533;&#65533;&#1110;&#65533;b
&#1626;M&#65533;Dp)&#65533;&#65533;&#65533;&#65533;A&#65533;4b9:Z&#65533;&#65533;X)R"&#65533;&#65533;&#65533;&#65533;+&#65533;P!5h&#65533;B1M&#65533;d&#65533;0-4&#1096;&#65533;&#65533;TME&#65533;D-&#65533;C&#65533;b[sR&#65533;&#1898;F&#65533;TBnR9c$
q
&#65533;&#65533;&#65533;+&#65533;+&#65533;,&#65533;b&#65533;J&#65533;&#65533;8R%b&#65533;Q2/t(&#65533;A&#65533;&#65533;1:&#65533;&#65533;2&#65533;&#65533; 7+&#65533;&#65533;&#65533;&#65533;H`&#65533;&#65533;&#65533;&#65533;&#65533;\&#808;",'H`#&#65533;&#65533;;&#65533;&#65533;c&#65533;&#65533;Dri24&#65533;&#65533;Q&#65533;*rc&#65533;D"&#65533;&#65533;&#65533;G&#65533;&#65533;&#65533;"&#65533;k&#65533;&#65533;R&#65533;)&#65533;&#665;E&#65533;fe&#65533;k&#65533;F&#65533;D!
T &#65533;&#65533;&#65533;6&#65533;&#65533;&#65533;&#65533;&#65533;&#65533;&#65533;&#65533;!&#65533;8I&#65533;&#65533;rV'&#65533;&#65533;Yg&#65533;&#65533;c&#65533;&#65533;&#65533;h&#65533;&#65533;?&#65533;`&#65533;DN&#65533;&#65533;P&#65533;&B&#65533;&#1324;&#65533;7ChB2P&#65533;(!0&#224;D&#65533;a&#65533;&#65533;6yQ&#65533;0>&#65533;Di&#65533;F)(&#65533;4&#65533;&#65533; &#65533;&#51216;&#65533;0	JX&#65533;B&#65533;4&#65533;P&#65533;&#65533;(&#65533;_&#65533;&#65533;&#65533;&#65533;Shjj&#65533;&#65533;R&#65533;+&#418;&#65533;&#65533;&#65533;&#65533;U&#65533;q7_T!&#65533;
QC&#65533; &#65533;&#65533;&#65533;B&#65533;	1&#65533;X~V&#65533;&#65533;&&#65533;g5&#65533;&#65533;A&#65533;&#65533;&#65533;tI&#65533;dw&#65533;&#65533;8&#65533;UW&#65533;^&#65533;&#65533;&#65533;H&#65533;&#65533;&#65533;&#65533;^:&#65533;&#65533;&#65533;H&#65533;cI&#65533;AV&#65533;XFb&#65533;&#65533;&#65533;&#65533;+u&#65533;<q]$&#65533;AYB0`&#65533;&#65533;&#65533;&#65533;&#65533;&#65533;6\&#65533;&#65533;R&#1325;nQ1MZ`&#65533;(E&#65533;&#563;M&#65533;&#65533;3&#65533;&#65533;&#65533;{&#65533;u&#65533;0&#65533;&#1237;&#65533;&#65533;ltw&#65533;?E&#65533;&#65533;*&#65533;&#65533;&#65533;&#65533;&#65533;' &#65533;&#65533;&#65533;1&#65533;2&#39740;&#65533;6/&#65533;44&#65533;X&#65533;&#1475;
&#65533;5&#65533;P&#65533;&#65533; L&#65533;&#65533;&#65533;&#65533;p&#65533;&#65533;&#65533;&#65533;&#65533;y&#65533;&#1187;b/X0#9&#65533;&#65533;$&#65533;&#65533;&#65533;&K&#65533;j)Jh&#65533;&#65533;&#65533;&#65533;&#65533;A&#1610;R4&#65533;&#65533;&#65533;&#422;&#284;&#65533;&#65533;A&#65533;&#65533;t&#65533;q&#65533;&#65533;J&#65533;&#65533;&#65533;&#65533;5&#65533;Q![L&#65533;e&#65533;&#65533;PI&#65533;&#65533;&#65533;\B2&#65533;&#65533;&#65533;+I~s&#65533;&#65533;*DX)l&&#65533;1&#65533;&#65533;&#65533;Y&#65533;&#65533;280&#65533;&#65533;&#65533;&#65533;Ak&#65533;&#65533;-&#65533;(&#65533;g&#940;@&#65533;G&#65533;#&#65533;&#65533;"&#65533;&#65533;&#65533;g&#65533;&#65533;| 	&#890;s&#65533;A&#65533;[&#65533;6&#65533;&#65533;(&#65533;&#65533;@D&#65533;&#65533;--&#65533;#&#65533;&#65533;C~&#65533;&#65533;&#65533;#&#65533;_&#65533;G&#65533;	&#65533;&#65533;&#65533;&#65533;&#65533;&#65533; R&#65533;:&#65533;[]Bc&#65533;X&#258;qv&#65533;&#65533;)k7cY&#65533;<&#65533;&#65533;&#65533;&#65533;&#65533;&#65533;Y!r&#65533;VBtx&#65533;&#65533;/&#65533;4&#65533;$-7&#65533;&#65533;T&#65533;&#65533;"!&#65533;&#65533;o&#65533;&#65533;&#65533;$&#65533;&#65533;&#65533;$2&#65533;&#65533;O8bl%&#65533;&#65533;>&#65533;&#65533;&#65533;e&#65533;g3Q&#65533;8<UL&#65533;nj&#65533;2&#1355;&#65533;&#65533;&#65533;c&#65533;&#65533;HD&#65533;&#65533;(!.&#570;&#65533;O&#65533;o&#65533;&#65533;&#65533;-pZi&#65533;&#65533;&#65533;&#65533;NZ&#65533;d>&#65533;&#65533;&#65533;&#65533;J&#65533;&#65533;E&#65533;(&#65533;&#65533;\&#65533;&#65533;w&#65533;P&#65533;&#65533;%R&#65533;E&#65533;i&#65533;CM.'&#65533;&#65533;R!p&&#65533;?&#65533;&#65533;&#65533;&#65533;&#65533;z&#65533;`&#65533;?&#65533;&#65533;&#65533;&#65533;&#65533;&#65533;&#65533;9X&#65533;&#65533;8\&#65533;?\&#65533;(  *&#65533;o]5&#65533;&#65533;6mS&#65533;&#65533;&#65533;&#65533;&#65533;&#1538;-,Cr&#65533;B9&#65533;K&#65533;h&#65533;&#65533;I&#65533;~`&#65533;&#65533;	V&#65533;	l@.&#65533;$(&#65533;&#65533;X&#65533;&#65533;&#65533;&#65533;]&#65533;&#65533;&#65533;&#65533;&#65533;&#65533;U&#65533;&#1629;&#65533;&#65533;&#65533;q&#65533;&#65533;%&#65533;|)&#65533;)&#65533;F&#65533;&#65533;,&#65533;&#65533;&#65533;&#65533;&#65533;&#65533;&#65533;&#65533;&#65533;0[&#65533;&#65533;4|&#65533;0|&#65533;&#65533;&#65533;~I&#65533;-&#65533;6\DwI&#65533;D&#65533;F&#65533;&#65533;&#65533;A&#65533;CBD&#65533;&#65533;u&#65533;D4&#1375;&#65533;&#65533;l&#65533;&#65533;a&#65533;&#65533;&#65533;&#65533;.&#65533;&#65533;W&#65533;&#65533;? &#65533;D(&#65533;d&#65533;&#65533;QNum&#65533;&#65533;&#65533;I&#65533;0#&#65533;&#65533;&#65533;&#65533;D&#65533;&#65533;x&#65533;D&#65533;&#65533;&#65533;QXjH4&#65533;&#65533;A&#65533;B&#65533;&#65533;&#65533;&#65533;Fj,&#65533;,j&#65533;&#65533;&#65533;F]&#65533;W&#65533;T&#65533;*&#65533;&#65533;A|VB&#65533;&#65533;E&#65533;&#65533;<O&#65533;&#65533;6,&#65533;6&#65533;&#65533;2,&#65533;i&#65533;B&#65533;&#65533;[&#65533;&#65533;(&#65533;&#65533;&#65533;u&#65533;5&#65533;%0C&#65533;]&#65533;&#65533;&#65533;X&#65533;&#65533;&#1249;&#65533;?&#65533;&#65533;&#65533;&#65533;&#65533;&#65533;&#996;&#65533;G&#65533;aZB&#65533;&#65533;t]&#65533;&#65533;&#65533;<	&#65533;%@5&#65533;&#65533;&#65533;c$&#374;&#65533;&#880;&#65533;WA&#65533;L&#65533;&#65533;&#65533;&#65533;&#65533;?<&#65533;&#65533;!E&#65533;&#1073;%D&l&#65533;&#65533;d&#65533;	lAE*&#65533;}&#65533;DGI>&#65533;b<X&#1468;	&#65533;&#65533;&#65533;&#65533;&#65533;'&#65533;&#65533;?&#1794;&#65533;$&#65533;,&#65533;B&&#65533;9(&#65533;&#65533;!&#65533;TP|&#65533;Q&#65533;E&#65533;&#65533;&#65533;\&#65533;&#1892;&#65533;H&#65533;!q&#65533;&#258;&#65533;&#65533;a$\&#65533;,&#65533;&#65533;U&#65533;D&#65533;&#65533;&#65533;!Z&#65533;K&#65533;B&#65533;&#65533;&#65533;qNR&#65533;"^&#65533;%B&#65533;&#65533;]&#65533;UG,&#65533;X8\gt&#65533;&#65533;&#65533;b%D4&#65533;&#65533;i&#65533;&#65533;A,2&#65533;]^D&#525;+&#65533;Y&#65533;l&#65533;E&#65533;&#65533;&#65533;&#65533;&#65533;AG&#65533;	&#65533;b&%(&#65533;_|B2-&#65533;&#65533;&#65533;:$&#65533;5&#65533;4]&#65533;D	&#65533;&#1173;:0&#65533;&#65533;7&#65533;8^`&#180;&#65533;&#917;S&#65533;&#65533;<L:b&#1664;&#65533;&#65533;P&#65533;&#65533;&#65533;uY&#65533;&#65533;&#65533;0&#65533;B@&#485;&#65533;&#65533;&#1100;&#65533;pHA&#65533;&#65533;A&#65533;L&#65533;&#65533;&#65533;{&#65533;Hy&#65533;VhE#&#65533;&#1000;&#65533;JU&#65533;D0II`&#65533;&#65533;IC&#65533;]H:	B&#65533;N&#65533;P&#65533;&#65533;&#65533;&#65533;J&#65533;h(&#65533;&#65533;A`&#65533;&#65533;M&#65533;&#65533;&#65533;NV&#65533;&#65533;$g&#65533;&#65533;R&#333;&#65533;&#65533;&#65533;W&#65533;&#65533;?&#65533;&#65533;,0&#65533;?&#65533;A&#65533;8&#65533;QT&#65533;&#65533;&#65533;DB&#65533;JWr&#65533;&#65533;%	&#65533;[&#65533;&#65533;H&@&#65533;B^&#65533;&#65533;
"&#65533;&#65533;&#65533;%&#65533;R.TbID&#65533;%g&#65533;&#65533;i&#65533;D^&#65533;%&#1829;&#713;&#65533;&#557;Ef&#65533;&#65533;X&#768;&#65533;&#65533;A&#65533;Vq&#1280;&#65533;&#65533;&#65533;&#949;&#65533;&#65533;&#65533;Y&#65533;+&#65533;&#65533;)&#65533;&#65533;&#65533;?L^cg&#65533;&#65533;X&#1249;&#65533;O*,&#65533;q]`8&#65533;&#65533;&#65533;QB&#65533;&#65533;.&#65533;&#65533;P&#65533;c&#65533;&#65533;`}&#65533;&#65533;	&#65533;&#1299;l@&#65533;&#65533;&#65533;&#65533;&#65533;1&#65533;&#65533;D&#65533;&#65533;]r&#65533;&#65533;z&#65533;&#65533;q6g&#65533;\P[&#65533;&#65533;V&#65533;&#65533;"D&#65533;(D$j&#344;&#65533;8&#65533;E,&#65533;B&#65533;&#65533;h&#65533;^&#884;&#65533;&#65533;[<&#65533;YBRvfX&#65533;&#65533;B&#65533;&#65533;&#65533;&#1794;&#65533;H&#65533;&#65533;&#65533;&#65533;&#65533;@Pl\&#65533;C]V&#65533;L@&#65533;5&#65533;&#65533;TB&#65533;4J&#65533;&#65533;&#65533;&#65533;&#65533;VhB&#65533;&#51265;&#65533;5\&#65533;A"X%!&#65533;MB&#65533;%&#65533;&#65533;R&#65533;	&#65533;&#65533;yj%6["9&#65533;G&#65533;&#65533;,&#65533;'&#65533;&#276;&#65533;A&#65533;J&#65533;&#65533;K&#65533;&#65533;&#65533;&#65533;&#53615;,&#65533;K&#65533;&#65533;&#65533;&#65533;&#65533;&#65533;&#65533;^&#65533;&#65533;+&#65533;&#65533;&#65533;%C*D&#65533;&#65533;&#65533;G&#65533;&#65533;&#65533;&#65533;&#65533;9&#65533;&#65533;-&#65533;Be^&#65533;&#65533;)\&#65533;f&#65533;8&#65533;&#65533;B-&#65533;&#65533;#pB&#65533;p&#65533;&#65533;\ r&#65533;#&#65533;&#65533;&#215;&#391;|&#65533;:VZ&#65533;%<&#65533;&#65533;&#65533;Y&#65533;&#65533;&#65533;-&#65533;&#65533;&#65533;&#65533;?&#65533;&#65533;1p@)&#65533;'&#65533;&#65533;&#65533;}&#65533;A&#65533;&#65533;?&#65533;&#65533;&#65533;&#65533;&#65533;BJ&#65533;&#65533;IA&#65533;@(&#65533;4&#65533;Z<&#65533;&#65533;-&#628;&#65533;gB&#65533;&#527; &#65533;&#65533;-&#65533;h&#65533;(&#65533;[&#65533;&#688;&#65533;JLB&#65533;D&#65533;^&#65533;&#65533;&#65533;&#65533;*&#65533;&#603;~r&#65533;&#65533;&#65533;Q~&#65533;6<&#65533;B(W`&#65533;N/&#65533;Eb&#65533;&#65533;&#65533;&#65533;A&#65533;d&#65533;JD&#65533;&#65533;&#65533;If&#65533;:&#1943;&#65533;&#65533;?&#65533;&#65533;e&#65533;&#65533;&#65533;&#11778;&#65533;$&#869;]&#65533;&#65533;&#65533;&#65533;&#65533;&#65533;&#65533;%g&#65533;&#65533;H:(&#65533;f%O&#65533;&#65533;&#65533;r&#65533;&#65533;qTJ8K&#65533;&#65533;&#65533;&#65533;V-\B&#606;&#65533;&#65533;(&#65533;&#65533;?<S&#65533;i#6&#65533;r&#65533;&#65533;&#65533;-&#65533;>&#65533;S
.LB&#790;k&#65533;lu&#65533;,	r/&#65533;&#65533;&#65533;X&#65533;&#65533;&#65533;&#65533;&#786;&#65533;2@B&#65533;i&#65533;&#65533;&#65533;&#65533;&#65533;)&#65533;|&#1888;&#65533;0g&#65533;,&#65533;&#65533;^&#65533;&#65533;&#65533;&#65533;&#65533;&#65533;&#65533;\&#65533;&#65533;zC&#65533;&#65533;A&#65533;\&#65533;&#1098;2&#65533;|B&#65533;&#1858;)&#65533;@&#65533;&#65533;&#65533;&#65533;&#65533;&#65533;&#65533;&#65533;N&#50436;&#65533;&#65533;&#65533;V&#65533;f*H&#65533;&#65533;qB&#65533;&#1777;&#65533;&#65533;Q&#65533;X&#65533;Q.J&#65533;,t&#65533;B!X&#65533;1&#65533;E&#65533;&&#65533;&#65533;u&#65533;[&#65533;&#1139;:&#65533;&#65533;\&#65533;&&#65533;F1&#65533;&#65533;&#1346;&#65533;&#65533;&#65533;&#65533;.\&#65533;&#65533;
&#65533;,&#65533;b&#65533;@i\[i&#65533;&#65533;&#65533;&#65533;ek&#65533;&#65533;H&#65533;&#65533;+&#65533;&#1853;eg&#65533;&#65533;&#65533;V&#65533;
G7-&#65533;2&#65533;V&#65533;&#65533;@0&#65533;&#65533;5&#65533;U(d&&#65533;	Zg&#65533;V&#65533;&#65533;&#65533;6Y&#65533;&#65533;q+&#65533;&&#65533;&#65533;&#65533;&#65533;&#65533;&#65533;&#1266;&#65533;)k&#65533;A&#65533;F&#65533;&#65533;Ym&#65533;u&#65533;&#65533;&#65533;&#65533;o&#65533;&#65533;p&#65533;&#65533;y&#65533;'&#65533;&#65533;E&#65533;&#65533;&#65533;&#1060;&#65533;$D&#65533;J&#65533;iL&#65533;D$j&#65533;2&#65533;&#65533;I*&#65533;&#65533;HT*H&#65533;&#65533;xmP&#65533;$DuH&#65533;x&#65533;&#65533;&#65533;&#65533;-,@&#65533;^&#65533;K&#65533;g&#65533;&#296;&#65533;g&#65533;&#65533;P&#180;P&#65533;Z&#65533;&#65533;D&#65533;&#65533;&#65533;&#65533;j&#65533;&#65533;W%&#65533;O&DZUV&#65533;3&#65533;&#65533;&#65533;&#65533;S&#65533;.8&#65533;&#65533;&#65533;&#65533;&#65533;[&#65533;- HM&#65533;&#65533;&#65533;LL&#65533;&#65533;'X&#65533;&#65533;&#65533;&#65533;G(&#65533;&#65533;0&#65533;_e&#65533;TFe@&#65533;U&#1678;\&4,~k^6Kj|l&#65533;D&#65533;"g&#65533;.&#65533;&#65533;&#65533;&#65533;&#65533;&#65533;A&#65533;&#65533;?&#65533;"&#65533;&#65533;&#155;.&#65533;-&#65533;&#65533;&#65533;&#65533;&#275;&#65533;B4)&#65533;&#65533;&#65533;&#65533;&#65533;f&#65533;&#1309;&#65533;i&#65533;&#65533;i&#65533;S9&#65533;'&#327;c&#65533;l:&#65533;,&#65533;&#1651;m
&#65533;&#65533;&#65533;&#65533;&#65533;XB&#65533;BN&#65533;&#65533;&&#65533;B&#65533;W&#65533;z&#65533;r&D[&#65533;&#65533;&#65533;d08!T
&#65533;&#65533;&#65533;&#65533;&#65533;*&#65533;_j&#1226;u&#65533;0*^X&#65533;&#65533;&#65533;&#65533;DL&#65533;B&#65533;&#65533;`&#65533;&#1244;&#65533;,,&#65533;&#65533;&#65533;	&#65533;&#65533;L&#65533;d&#65533;"8o&#65533;&#65533;C(D&#65533;nH&#65533;u3&#65533;$&#65533;~&#65533;[&#1968;&#65533;X+g&#65533;&#65533;r&#65533;&#65533;&#65533;&#65533;E&#65533;&#65533;,&#65533;DF\&#65533;u&#65533;&#65533;&#65533;Y&#65533;&#65533;&#65533;&#65533;&#65533;-&#65533;&#65533;&#65533;&#65533;&#755;&#65533;C&#65533;HD&#65533;&#65533;&#333;&#65533;&#65533;&#65533;&#65533;Q4&#65533;&#65533;&#65533;M&#65533;&#65533;%p(@&#65533;&#65533;&#65533;&#65533;&#65533;&#65533;&#188;&#65533;&#969;&#65533;)&#65533;B&#63362;)&#65533;&#65533;&#65533;&#65533;t&#65533;/&#65533;&#65533;&#65533;:w&#65533;6/5?&#65533;&#65533;~i]&#65533;).&#65533;&#65533;&#65533;&#65533;&#65533;&#65533;&#65533;&#65533;M&#65533;&#65533;&#65533;,)&#65533;R&#65533;CO&#65533;&#65533;&#65533;&#65533;&#65533;&#65533;&#65533;&#65533;?&#65533;`r&#65533;&#65533;&#65533;)&#65533; 0j&#65533;NB&#65533;N@&#65533;-g&#65533;6x&#65533;tDG0j&#65533;&#65533;&#65533;*&#293;h@&#65533;`&#65533;'`&#65533;&#65533;&#65533;8&#65533;)&#65533;m2-&#65533;[B&#65533;&#65533;&#65533;&#65533;A&#65533;&#65533;T&#65533;&#65533;&#65533;&#65533;&#65533;&#65533;)
&#65533;&#65533;&#65533;&#65533;&#65533;&#65533;&#65533;B&#65533;pB&#65533;?&#65533;&#65533;&#65533;bL&#1416;^&#65533;&#65533;&#65533;[&#65533;&#65533;-`&#65533;unb&#65533;_&#65533;&#65533;&#65533;&#65533;J&#65533;<qd&#65533;J&#65533;&#65533;b&#717;@|K.&#65533;&#65533;B{&#65533;Cw.&#65533;&#65533;pK&#65533;"pG-l&#65533;&#283;_&#270;&#65533;&#65533;&#1311;&#65533;X&#65533;&#65533;&#65533;[&#65533;JI[&#65533;5`7&#65533;nw&#65533;LS-&#65533;K&#65533;9&#65533;7].o&#65533;b`&#502;&#65533;&#809;!&#65533;&#65533;&#65533;9&#408;HJ&#65533;&#65533;Z&#65533;&#65533;&#65533;&#65533;g&#65533;&#65533;&#65533;&#65533;c&#1876;Q&#65533;&#65533;&#65533;d&#65533;&#65533;q&#65533; &#65533;>&#65533;D8&#65533;Fh[z
&#65533;&#65533;h\&#65533;&#65533;j&#65533;0&#65533;&#65533;&#65533;&#65533;&#65533;J&#65533;&#65533;Z*&#1164;D&#65533;Y//&#65533;&#65533;&#65533;&#65533;N&#65533;6&#65533;4&#65533;&#279;H&#65533;N&#65533;.&#65533;&#65533;'&#65533;&#65533;&#65533;&#65533;&#65533;&#65533;&#65533;#&#65533;@&#65533;o&#65533;R8&#65533;&#65533;&#65533;&#65533;dk
#&#65533;&#65533;,&#65533;Sf&#65533;&#65533;O&#65533;&#65533;N&#65533;+&#65533;g&#65533;&#65533;D$&#65533;&#65533;&#65533;B&#65533;>&#65533;'&#65533;&#65533;qkk&#65533;G&#65533;&#65533;'&#65533;&#65533;&#65533;E&#65533;6F&#65533;&#65533;B&#65533;&#65533;YB&#65533;&#65533;'X&#65533;D&#65533;Fi&#65533;&#65533;K&#65533;4O&#65533;&#65533;&#65533;&#65533;DA&#65533;&#65533;&#65533;&#65533;&#65533;*&#65533;&#65533;, u&#65533;Y0&#65533;42C&#65533;. 6N&#65533;&#65533;&#65533;7Y&#65533;7&#65533;4+&#65533;G k &#534;S&#65533;l{_/[&#65533;&#65533;H&#65533;&#65533;<&#65533;&#65533;&#65533;&#65533;&#65533;&#65533;5&#65533;i)&#65533;'?&#65533;&#1478;&#65533;T&#65533;&#65533;&#65533;&#65533;ZAz&#65533;&#65533;#@&#65533;0&#65533;	&#65533;F&#65533;A&#65533;&#65533;Hj`&#65533;&#65533;&#65533;&#1900;&#65533;h&#65533;&#65533;B&#65533;Hp&#947;&#65533;&#65533;*xk&#65533;'&#65533;&#65533;/X&#65533;J&#65533;&#65533;&#65533;&#65533;&#65533;?H]*&#65533;&#65533;&#65533;O&#65533;ID&#65533;f&#65533;UB&#65533;&#65533;&#65533;B&#65533;&#65533;&#65533;V0&#65533;&#65533;&#65533;]&#65533;H&#65533;&#65533;&#65533;&#65533;BT8&#13135;A& &#65533;&#65533;uL&#65533;&#65533;-&#65533;|'&#65533;>IU&#65533;'pb&#65533;&#65533;'&#65533;&#65533;&#65533;)&#65533;Qg&#65533;&#65533;>&#65533;&#65533;Q&#65533;&#65533;J&#268;wB&#65533;A&#65533;&#65533;Z&#65533;&#65533;+(c3&#65533;)&#65533;&#65533;y&#65533;&#65533;&#65533;%&#65533;(X&#65533;J&#65533;&#65533;&#65533;<&#1236;&#65533;K&#65533;N`&#65533;0/&#65533;~&#65533;zp`&#65533;&#65533;&#65533;!&#65533;&#65533;&#65533;^:V<r&#65533;&#65533;&#65533;Q&#65533;&#65533;H&#65533;&#65533;&#65533;&#65533;?&#65533;&#65533;&#65533;&#65533;&#278;&#65533;&#65533;,8"D`&#65533;V&#65533;&#65533;&#65533;&#65533;	4&#65533;&#65533;"&#65533;&#65533;&#65533;G&#65533;O&#65533;e&#65533;1H&#65533;/_&#65533;c)&#65533;&#65533;"&#65533;-&#65533;&#65533;I&#65533;'a&#65533;t&#65533;&#65533;H&#65533;0T@&#65533;kd&#65533;&#65533;@i&#1346;h&#65533;&#65533;!M&#65533;&#65533;X&#65533;&#65533;&#1537;&#65533;*&#65533;Sq&#191;J&#65533;&#65533;&#65533;V&#65533;-\&#65533;&#65533;i&#65533;w&#65533;&#65533;)&#65533;x&#65533;u&#65533;_&#65533;&#65533;2[%&#65533;&#65533;
&#65533;&#65533;E,&#65533;&#65533;&#319;#&#65533;,&#65533;c&#65533;@7&#65533;,&#65533;&#65533;"&#65533;&#1279;U&#65533;>Kh&#65533;&T&#65533;6aB&#65533;@ s&#65533;:&#65533;&#65533;#T&#65533;&#65533;&#575;GEx00&#65533;?6&#65533;g&#65533;&#65533;1&#65533;9&#65533;&#65533;#B&#65533;9C&#831;">&#65533;&#65533;&#65533;(&#65533;&#65533;&#65533;Ej&#65533;&#65533;n&#882;%&#65533;&#1193;P&#65533;&#65533;&#65533;&#65533;t&#54441;n&#65533;D&#65533;&#65533;W&#65533;P&#65533;&#65533;&#65533;j)E&#65533;`&#65533;&#65533;&#65533;&#65533;TL&#65533;m!&#65533;
]&#65533;&#65533;]!&#65533;JHI&#65533;&#65533;Yf&#65533;d&#65533;[be:N8&#65533;&#65533;[&#65533;	&#65533;N&#65533;'FRH!&#65533;&#65533;&#65533;&#65533;&#65533;&#65533;&#65533;&#65533;h&#1092;&#65533;&#65533;d&#65533;&#65533;&#65533;&#65533;&#65533;&#65533;&#520;R&#65533;?&#65533;&#65533;6&#65533;0$&#65533;&#65533;&#65533;&#65533;&#1633;&#65533;&#65533;v&#544;&#65533;9&#65533;&#65533;&#65533;*&#1553;&#65533;&#65533;H&#65533;&#65533;$a*&#65533;@&#65533;6(&#65533;&#65533;&#65533;
&#65533;&#65533;&#65533;0fH&#65533;p>&#65533;&#42983;&#65533;&#65533;Z.(&#65533;'&#65533;Q&#65533;H"&#1702;&#65533;&#65533;&XK&#65533;&#65533; G&#65533;&#65533;&#65533;*&#65533;-#&#65533;	$&#65533;X&#65533;KQ&#65533;(&#65533;Z&#65533;g&#65533;h&#65533;["Jnd(&#65533;92&#65533;&#65533;I&#65533;&#65533;&#1024;&#65533;f&#65533;&#65533;&#65533;&#65533;P&#65533;&#65533;aD&#65533;zk`&#65533;I&#65533;&#65533;&#65533;_&#65533;n&#65533;#t&#65533;	&#65533;&#65533;&#65533;&#65533;&#65533;r&#65533;&#65533;&#65533;&#65533;u&#65533;)o [&#65533;tEDe&#1884;&#65533;ZN&#65533;$&#65533;V&#65533;&#65533;&#980;K&#65533;&#65533;o@q,P&#65533; &#65533;&#65533;GA4by]&#65533;pbJ6&#65533;&#65533;gI&#65533;&#65533;G&#65533;a=&#65533;@&#65533;E`&#65533;Q&#65533;F&#65533;&#65533;&#65533;[&#65533;h&#65533;&#65533;&#720;Ax&#65533;&#65533;&#65533;XC&#65533;4&#65533;	g&#65533;&#65533;Ir&#65533;$#&#65533;H &#65533;&#65533;&#65533;(&#65533;&#65533;FH$&#65533;&#65533;i&#65533;b&#65533;&#65533;&#65533;&#65533;&#65533;&#65533;&#65533;&#65533;:"&#65533;&#65533;H#2&#65533;*sP&#65533;&#65533;&#65533;ej&#65533;mF&#65533;&#65533;G&#65533;A&#65533;
&#65533;+\	&#65533;'&#65533;&#65533;KB#&#65533;+&#65533;S&#65533;&#65533;&#65533;&#65533;`U<SL&#65533;j&#65533;&#65533;&#65533;HR&#65533;&#65533;&#65533;&#65533;&#65533;d)DRU&#65533;J&#65533;&#65533;4&#65533;&#65533;&#65533;c &#65533;D&#65533;&#65533;\&#65533;CF7&#65533;&#65533;l!&#65533;m&#65533;cZ&#65533;&#65533;x&#65533; V&#65533;&#1060;&#65533;(&#65533;t&#65533;E&#65533;L~IA &#65533;!j&#65533;&#65533;&#65533;f&#65533;&#65533;\&#65533;]&#52171;(&#65533;\&#65533;&#65533;&#65533;&#65533;&#65533;fB~&#65533;F&#65533;%&#65533;&#65533;)&#65533;&#65533;V&#506139;&#65533;&#65533;T&#289;E*&#65533;#&#65533;5&#65533;A&#65533;&#65533;0&#65533;
&#65533;k&#65533;&#1031;&#65533;&#65533;yl=&#65533;cQ&#65533;N6#&#65533;X&#65533;&#65533;%&#65533;&#65533;e&#65533; HS)&#65533;@&#65533;&#65533;&#65533;&#65533;@v)j &#65533;&#65533;#&#65533;"8&#65533;&#65533;Q&#65533;,&#65533;@$RH&#65533;d&#65533;&#65533;$]&#65533;&#65533;6&#65533;4,164&#65533;&#65533;f&#65533;&#65533;D&#65533;x&#65533;&#65533;@&#65533;!&#65533;AD&#65533;&#65533;z&#65533;&#65533;"bH&#65533;z&#65533;&#8881;&#65533;m\&#65533;R8)&#747;&#65533;"&#65533;&#65533;&#65533;B&#65533;P&#65533;_&#65533;&#65533;&#65533;\B&#65533;&#65533;_rC&#449;,bi &#65533;f~&#65533;*jFN&#65533;&#65533;&#65533;&#65533;-&#65533;&#65533;	O$Y&#65533;@&#65533;\sO%&#65533;%DfSG5&#65533;h&#65533;?&#65533;&#65533;@&#65533;Y&#65533;@&#65533; =s&#65533;&#65533;\&#65533;Z&#65533;&#65533;&#65533;&#65533;&#65533;&#65533;<&#65533;]&#65533;"OD&#65533;\|l&#65533;&#65533;&#65533;%
&#1130;P&#65533;?&#65533;&#65533;&#65533;)&#65533;#&#65533;&#65533;`&#65533;9&#288;&#65533;&#65533;&#65533;&#65533;&#65533;l1&#65533;
	dC&#65533; &#327;&#1593;&#65533;&#65533;&#65533;&#65533;&#65533;6&#65533;&#65533;&#65533;&#65533;'&#65533;&#65533;&#65533;y&#65533;&#65533;c`&#65533;&#65533;8&#65533;&#65533;&#65533;f$&#65533;&#65533;&#65533;	4&#65533;&#65533;h&#65533;.4A&#65533;G&#65533;ch&#65533;&#65533;@b&#65533;&#65533;&#65533;&#65533;A.A&#65533;Ah&#65533;l47&#65533;a	&#65533;&#65533;&#65533;$G$&#65533;&#65533;p&#65533;@&#65533;!&#65533;@,FN&#65533;&#65533;
Ab&#65533;)zl8&#65533;&#65533;(U&#65533;&#65533;p&#65533;k&#65533;&#65533;&#65533;&#65533;X&#65533;J&#65533;&#65533;U&#65533;&#65533;S&#65533;&#65533;4
$&#65533;&#65533;+!&#65533;&#65533;&#65533;&#65533;h[EG&#65533;!&#65533;lfF&#65533;&#813;f
&#65533;&#65533;&#65533;!&#65533;&#65533;Dz&#65533;&#65533;H#&#65533;&#65533;&#65533;+Hf!%&#65533;&#1546;&#65533;&#65533;@&#65533;&#65533;&#65533;,&#65533;d:&#65533;3&#65533;7{&#65533;L';&#65533;&#65533;&#65533;H.&#1316;&#65533;&#65533;b&#65533;E&#65533;n&#65533;(S&#65533;	&#65533;T&#65533;u
S&#65533;&#65533;O&#65533;F r&#65533;&#65533;	F&#65533;X!W4&#65533;&#65533;s&#65533;26t!&#65533;z&#65533;ye&#65533;@&#65533;&#65533;z&#65533;$&#65533;&#807;&#65533;H@O8F J&#65533;&#65533;L&#65533;&#65533;&#65533;&#65533;C&#65533;4&#65533;&#65533;.&#65533;8&#65533;&#65533;4&#65533;'!B@iMb&#65533;D&#65533;p^)&#65533;)+"\I[&#65533;&#65533;&mq N&#65533;&#65533;&#65533;&#65533;a&#65533;&#65533;&#231;OQ0WD&#65533; &#65533;<&#65533;&#65533;H$ &#65533;&#65533;@&#65533;&#65533;j&#65533;&#65533;&#65533;&#65533;&#65533;jp1$&#65533;&#65533;8&#65533;R&#65533;U&#65533;$$W#R&#65533;
&#65533;e&#65533;"f%&#65533;&#65533;u g&#65533;'Z&#65533;&#47859;]$+&#65533;&#65533;&#65533;pw&#65533;&#353;7&#65533;&#65533;Rf&#41235;\&#65533;7&#65533;O2D	Py2&#65533;n&#65533;c.&#65533;IX &#65533;&#65533;c&#65533;@&#65533;&#65533;]&#65533;T&#65533;2&#65533;&#65533;Y&&#65533;&#65533;-&#65533;&#65533;&#65533;&#65533;&#65533;&#65533;_H &#65533;&#65533;&#65533;W*-y&#65533;<&#65533;&#65533;X9]&#65533;!R&#65533;&#65533;&#65533;&#65533;<G1
l`E.&#137;>&#65533;9&#65533;&#65533;$&#65533;&#65533;G&#65533;&#65533;&#65533;&#65533;&#65533;p <q&#65533;P&#65533;&#65533;&#65533;&#65533;F&#65533;0
b&#65533;&#65533;vA&#65533;@j&#65533;&#65533;&#65533;ww&#65533;&#65533;L&#65533;&#65533;-&#65533;&#65533;e&#65533;H&#65533;4&#65533;;&#65533;-{&#65533;b&#65533;L&#65533;1&#65533;&#65533;`V&#65533;&#65533;&#65533;"t&#65533;&#65533;&#65533;&#65533;)@&#330;F&#65533;P&#65533;j&#65533;BRk&#65533;&#65533;&#65533;&#65533;&#65533;&#65533;&#65533;o&#65533;&#65533;&#65533;8&#65533;&#65533;&#65533;j+w&#65533; 9H#0&#65533;&#377;	+Hr&#65533;&#65533;O&#65533;&#65533;M1&#65533;@h&#65533;m,&#65533;J&#65533;%&#65533;r&#65533;&#65533;!&#65533;&#65533;&#65533;u&#65533;&#65533;&#65533;DQ&#528;&#65533;I&#65533;'&#65533;x%a&#65533;&#65533;&#65533;&#65533;4&#65533;Q&#65533;@B&#65533;&#65533;!&#65533;8	&#65533;&#65533;p2Km$H&#65533;?pq&#65533;}&#65533;&#65533;&#65533;F3&#65533;S&#65533;&#65533;&#65533;&#1025;&#65533;Q&#65533;`&#65533;&#1408;&#65533;&#65533;-&#65533;&#65533;&#65533;&#65533;m9M&#65533;_&#65533;&#65533;[&#65533;&#388;{&#65533;&#65533;&#65533;&#65533;&#65533;&#65533;&#1383;&#65533;&#131;q&#65533;#	&#1653;&#65533;"&#65533;&#65533;U#&#65533;t"&#65533;&#65533;&#65533;G4!&#65533;&#65533;&#65533;iW3oJB2	&#65533;&#65533;&#65533;;&#65533;/N&#10982;"&#65533;UKKt&#65533;?&#65533;&#65533;&#65533;&#65533;&#65533;&#65533;&#65533;C8&#65533;&#65533;&#65533;&#1602;I&#65533;&#65533;&#65533;b&#65533;&#65533;,lA~31"/I.&#65533;&#65533;&#65533;c&#65533;B<&#65533;&#65533;[-#&#65533;&#65533;%&#65533;&#65533;&#65533;>\&&#65533;}n &#65533;&#65533;9&#65533;&#65533;&#65533;&#65533;&#65533;F&#65533;&#65533;&#65533;K
&#65533;E~+&#65533;P&#65533;&#65533;Q&#276;M&#65533;&#65533;&#65533;&#65533;K&#65533;&&#65533;'$&#65533;2&#65533;brG&#65533;&#65533;P&#65533;Hh.`&#65533;f| !%2s&#65533;&#65533;&#65533;&#65533;&#65533;&#65533;3&#65533;&#65533;L&#65533;&#65533;?&#65533;a&#65533;&#65533;&#512; $B"d&#65533;&#65533;C&#65533;&#65533;(&#65533;w&#65533;bz&#65533;C&#65533;.&#65533;-cn=&#65533;	N&#65533;&#606;&#65533;&#65533;&#1266;K D&#65533;1&#65533;L.&#65533;o&#65533;&#65533;&#65533;&#65533;$&#65533;^m &#65533;&#65533;&#65533;&#65533;&#65533;&#65533;r&#65533;Qt r&#65533;&#65533;s&#65533;%P&#65533;(dB&#65533;&#65533;&#65533;/w2&#65533;5&#65533;&#65533;&#18854;&#65533;t&#65533;&#65533;&#65533;&#65533;N&#65533;&#65533;Hg &#65533;C&#49296;&#65533;&#65533;!X&#65533;&#65533;C&#65533;bV$&#65533;&#65533;m&#65533;B,B/&#65533;&#65533;7'06&#65533;&#65533;`/7&#65533;&#65533;&#65533;&#65533;a	^'&#65533;&#65533;I x&#65533;&#65533;P `J&#65533;0)6&#65533;+Y&#65533;j&#65533;&#65533;&#65533;@b&#65533;&#65533;&#65533;&#65533;""|`&#65533;&#65533;!&#65533;&#65533;&#65533;&#65533;&#551;;&#65533;9&#65533;'&#65533;&#65533;Q&#65533;$&#65533;4&#65533;}&#65533;&#65533;&#65533;&#65533;>&#65533;&#65533;.A`D&#65533;&#65533;&#65533;.&#65533;N&#65533;Ra&#65533;p (D|&#65533;	&#65533;,&#65533;&#745;CH&#65533;&#65533;&#65533;Cm&#65533;D&#65533;D.-&#65533;>&#65533;+&#65533;,@\&#65533;@&#65533;H&#65533;
s&#251;&#65533;e&#65533;bP&@,j&#65533;&#65533;npF&#65533;&#65533;&#65533;&#65533;(M@&#65533;"h&#65533;*&#65533;MH&#65533; l:&#65533;X$O5&#65533;&#65533;J&#65533;&#65533;&#65533;&#65533; &#65533;&#65533;&#65533;&#65533;&#65533;M !&#65533;&#65533;&#65533;*+7&#65533;n&#65533;P&#65533;&#546;&#65533;Za&#65533;&#65533;&#65533;&#65533;,"'"<$&#65533;'&#65533;V&#65533;&#65533;@b&#65533;d&#65533;&#65533;&#65533;&#65533;`&#65533;JF&#65533;W&#65533;nw&#65533;&#65533;V&#65533;w|B&#65533;&#65533;%&!'y$$ij&#65533;&#1674;&#65533;&#65533;\&#65533;/&#824;&#65533;&#65533;&#65533;]&#65533;&#65533;&#65533;F"|f |"BHY&#65533;/&#65533;i&#65533;L&#65533;N&#65533;B?&#65533;A&#437;M&#65533;H-&#65533;&#65533;&#65533;j&#1089;nK|~&#65533;M&#65533;:FDDDH&#65533;&#65533;i=&#65533;O&#65533; &#65533;&#65533;:mN&#65533;,&#65533;yx&#65533;&Q&#65533;&#65533;x&#65533; X&#65533;1)N,&#65533;& &#1412;&#65533; &#65533;&#65533;"&#65533;D&&#65533;K&#65533;dKp&#65533;{&#65533;N&#65533;6&#65533;1"&#65533;&#65533;	&#65533;&#65533;n &#65533;oe6"@&#65533;&#65533;a&#65533;@RXO&#65533;M b!&#65533;Pr&#65533;Ur&#65533;"$&#65533;&#65533;r4&#65533;s*e ^L&>&#65533;3&#179;`'E\&#65533;lFA&#65533;@&#65533;bN&#65533;f&#65533;&#65533;&#65533;&#65533;
&#65533;T
!&#65533;&#65533;gBILi&#65533;"Q &#65533;&#340;&#65533;'/8&#65533;&#65533;&#65533;F&#65533;R &#65533;#R&#65533;	$|&#65533;{b&#65533;}i&#65533;&#65533;&#65533;R&#65533;&#65533;&#65533;H&#65533;V&#65533;iF&#1827;&#26830;zA`&#65533;&#65533;&#65533;M&#65533;&#65533;&#65533;&#393;&#1330;&#65533;H&#65533;&#65533;&#65533;gC4&#65533;.&#65533;&#65533;b@,`	&#65533;`N&#65533;RR@&#65533;H&#65533;D,&#65533;&#65533;+"Z$F&#65533;&#65533;&#65533;&#65533;8&#65533;&#65533;,"4&#65533;&#65533;&#17096;
"&#65533;&#65533;&#390;x&6"&#65533;&#1062; &#65533;o&#65533;jA&#65533;D&#65533;&#1542;&#65533;%d&#65533;\&#65533;gb4!&#65533;x&#65533;D&#65533;x&#65533;Rs&#65533;&#65533;&#65533;(&#65533;&#65533;*&#65533;L*r !&#65533;&#65533;&#65533;I&#65533;a
&#65533;-&#65533;&#798;&#65533;Sr&#65533;,bL&#65533;&#65533;&#65533;p&#65533;s&#65533;&#65533;9&#65533;8&#65533;&#65533;dD&#65533;&#65533;"&#65533;cP&#65533;&#65533;"n2&#65533;^
78)&#65533;X&#454;(x&#65533;
"V&#65533;&#65533;&#1703;&#65533;j&#65533;&#65533;&#65533;&#65533;["(&#65533; &#65533;8"\ b9|&#65533;\&#65533;{&#65533;Q&#65533;&#65533;b;fiA(&#65533;D&#65533;&#65533;&#65533;&#65533; H]`.&#65533;&#65533;&#65533;z&#65533;D!~_>ac&#65533;&#1090;&#65533;&#65533;&#65533;)EkQ&#65533;&#65533;/&#17962;&#65533;`Gd,tE&#65533;uE\&#65533;=&#65533;eYf&#65533;&#65533;0&#65533;&#65533;&#65533;&#65533;&#65533;F&#65533;&#65533;-A&#65533;2"V&#65533;41&#584;ZHJA&#65533;ff&#65533;&#65533;&#65533;#fFv&#65533;"M&#980;&#65533;^&#65533;"<&#65533;
&#65533;&#65533;%&#65533;&#65533;&#65533;&#65533;&#65533;&#65533;QK!&#65533;&#65533;&#65533;&#65533;&#65533;%QHDoP&#65533;&#65533;|j&#65533;@b&#65533;T!4AJ!&#65533;c &#65533;
&#65533;&#65533;B.>D&#65533;"&#65533;1"&#65533;&#65533;"&#65533;A @&#65533;>F&#65533;f&#65533;&#65533;h2\&#65533;d&#65533;c&#65533;A &#65533;&#65533;^C&#65533;P#&#65533;&#65533;O&#65533;,"v.q"C&#65533;G\&#65533;&#65533;&#65533;"&#65533;&#65533;&#65533;BzV&#65533;&#65533;|&#65533;t*]!A&#177;&#65533;&#65533;@&#65533;&#65533;c:&#65533;&#65533;|h&#65533;r&#65533;B&#65533;kEf&#65533;D&#65533;+&#65533;&#65533;UDL&#65533;.&#65533;L&#65533;F&#65533;d&#65533;@&#65533;&&#65533;-&#1781;&#65533;&#65533;6&#65533;&#65533;__&#65533;&#65533;`&#65533;&#65533;&#65533;&#65533;&#194;,(=,`EH&#414;<&#65533;H&#65533;\&#65533;&#65533;&#65533;&#65533;e*&#65533;1&#65533;&#65533;"&#65533;&#65533;&#65533;&#65533;7&#65533;&#65533;J&#65533;b&#65533;z=&#65533;L#&#65533;
2&#65533;
&#65533;W&#65533;L'&#65533;TM&#65533;'>&#65533;&#65533;&#65533;6&#65533;&7&#65533;&#65533;&#65533;"d$b&#65533;{TH&#65533;&#65533;&#65533;d0&#65533;&#65533;&#65533;D&#65533;J&#65533;&#1576;iA&#65533;U&#65533;&#65533;&#65533;/&#65533;j&#65533;\,.&#65533;@&#65533;lLqb&#65533;&#65533;V&#65533;r&#65533;&#65533;@&#65533;&#65533;&#65533;&#65533;`&#65533;&#65533;$.9&#65533;&#65533;@B&#65533;d&#65533;&#65533;p&#65533;zxB	&#65533;V `8&#65533;8&#65533;]&#65533;%"&#65533;Uo"b]&#65533;&#65533;&#65533;B&#65533;&#65533;B&#65533;&#65533;\&#65533;'#"&#65533;&#65533;&#65533;&#65533;c^&#65533;R &#65533;z&#65533;B!l\~&#65533;&#65533;&#65533;&#65533;i	&#1824;FM&#65533;&#65533;&F&#65533;$&#65533;&#65533;&#65533;EL&#65533;vWDEV$v7d*&#65533;&#65533;n&#65533;=&#65533;U&#65533;&#65533;I&#65533;~&#65533;&#65533;&#65533;&#65533;*CG&#65533;&#65533;P&#65533;qh&#65533;&#65533;%b&#65533;a&#65533;0"~4&#65533;k{!&#65533;j&#65533;|u&#65533;^B&#65533;`vZ&#65533;4e&#65533;&#65533;&#65533;O	&#65533;$&#65533;L&#65533;Ep&#65533;2&#65533;J&#65533;&#65533;"&#65533;&#65533;>b&#65533; &#65533;P&#65533;&#65533;$&#65533;&#65533;:&#65533;&#65533;&#65533;iO&#65533;&#65533;&#65533;&#65533;&#65533;&#65533;&#65533;&#65533;#&#65533;&#65533;&#65533;&#65533;&#65533;&#65533;T-cr`x&#65533;vR&#65533;&#65533;&#65533;&#65533;.)M&#1334;wL&#65533;&#65533;Q &#65533;S&#65533;&#65533;&#65533;Z&#65533;+&#65533;m&#65533;H&#65533;&#65533;;,&#65533;TiW&#65533;68"`&#65533;7&#65533;&#65533;&#65533;1&#65533;|&#65533;]W&#65533;x&#65533;`&#65533;R &#65533;<Rn&#65533;&#65533;, &#65533;&#65533;\~.&#65533;+{!&#65533;&#65533;&#65533;&#65533;&#65533;&#65533;&#65533;2&#65533;T$;c`&#792;&#65533;&#65533;:zp&#65533;FU&#65533;u\g	&#65533;8:F&#65533;y2HY,&#65533;D&#65533;H7%Mf&#65533;>&#65533;&#65533;eX&#65533;&#65533;&#65533;$l&#65533;19&#65533;&#65533;H&#65533;F&#65533;&#65533;3#/&#65533;&#65533;k&#65533;&#65533;7"&#65533;"\B&#65533;Y-NH@&#65533;&#65533;&#65533;F#"&#65533;`&#65533;Z2&#65533;&#65533;F&#65533;P&#65533;&#65533;.Le&#65533;j &#65533;&#65533;&#65533;&#65533;&#65533;M&#65533;&#65533;"&#65533;&#65533;m Z&#65533;'E-&#65533;&#65533;a&#65533;&#65533;&#65533;&#65533;cpi7U &#65533;Z4@	Lp@'&#65533;g &#65533;V&#65533;&#65533;x&#65533;3C&#65533;&#65533;l&#65533;&#65533;O3&#65533;Xd&#65533;<&#1706;YFi(&#1958;&#65533;!&#65533;6N&#65533;&#65533;&#65533;8&#65533;#`}f&#65533;&#65533;&#65533;x3&#65533;&#65533;<eb:n&#65533;]&#65533;&#65533;'&#65533;B
&#65533;e &#65533;&#65533;&#65533;Gw&#65533;&#65533;N&#65533;&#65533;/A&#65533;&#65533;t&#65533;f&#65533;&#65533;\&#65533;&#65533;TddR&#65533;&#65533;&#65533;&#41105;&#65533;&#65533;.;S&#65533;Dp&#65533;:F'w"d`p&#65533;_&#1496;EHFFP&#65533;<(!&#65533;mL"m|Z&
&#65533;O,bA^S&#65533;&#65533;T&#65533;B&#65533;&#65533;b&#65533;M[&#65533;rK&#65533;&#65533;JU&#65533;&#65533;d5.&#65533;&#65533;S&#65533;&#65533;6&#65533;b4jj@&#65533;j&#65533;&#65533;&#65533;'|&#65533;&#65533;&#65533;+v&#65533;&#65533;&#65533;&#65533;,j&#65533;&#65533;p&#65533;&#65533;f&#65533;!&#65533;-&&#65533;P!f&#65533;m&#65533;&#65533;N&#65533;&#65533;z&#65533;:&#65533;&#65533;"&#65533;U&#854;&#65533;>&#65533;M`^&#65533;K8=&#1449;&#65533;B&#65533;(&#65533;&#65533;&#65533;z&#65533;&#65533;4&#65533;&#65533;&#65533;B&#65533;[SH&#65533;&#65533;]&#65533;p&#65533;$&#65533;.#&#65533;&f&#65533;NR&#65533;&#65533;&#65533;f!B&#65533;,&#65533;d&#65533;:&#65533;8au_)@'UiY\&#65533;&#65533;&#65533;&#65533;&#65533;(&#65533;f!rA&#65533;&#65533;k=N&#65533;Fn&#65533;&#65533;uR[&#65533;&#65533;&#65533;Ez+q7,&#65533;&#65533;iZ b&#65533;&#65533;&#65533;t&#65533;td&#65533;&#65533;%&#65533;&#65533;:"&#65533;&#65533;H&#65533;&#65533;b&#65533;	"I&#65533;8&#65533;,ON&#65533;&#65533;I&#65533;&#65533;%&#65533;&#65533;&&#65533;&#65533;J&#1088;J#&#65533;5&#65533;&#65533;&#65533;|&#65533;$2hW!&#65533;#&#65533;H &#65533;O&#65533;(~&#65533;Ap&#65533;&#65533;-.`f&#404;
5a&#65533;&#65533;&#65533;&#65533;@H&#65533;/&#65533;&#65533;05&#65533;e&#65533;#j 9*oy&#65533;,>&#65533;~G&#65533;?&#65533;}`b&#65533;'f
O]6T&#65533;4X&#65533;/{(!&#65533;{&#65533;&#65533;q&#65533;S C&#65533;1"&#65533;@&#65533; &#183;7G&#65533;&#65533;%3&#65533;;+&#65533;&#65533;&#65533;D&#65533;C&#65533;&#65533;T&#65533;&#65533;ndb&#65533;&#65533;&#65533;&#65533;J!&#65533;U&#65533;&#65533;&#65533;d&#65533;&#65533;&#65533;&#65533;&#65533;c &#65533;qzJd&#65533;O&#65533;&#65533;;%O@&#65533;&#65533;&#65533;a}x &#65533; b&#1531;&#575;	&#65533;&#65533;m&#65533;:&#65533;A&#65533;&#65533;N `&#65533;&#65533;' 8x&#65533;4\d&#65533;&#65533;{&#65533;&#65533;
&#65533;p"eu&#65533;&#65533;`&#65533;-"&#65533;&#65533;8<&#65533;&#65533;w&#65533;g}&#65533;
&#65533;3"l&#65533;&#65533;b+&#65533;&#65533;&#65533;&#65533;&#65533;&#65533;&#65533;&#65533;&#65533;&#65533;p&#65533;&#65533;&#65533;j&#30528;&#65533;&#65533;&#65533;x&#65533;&#65533;o &#65533;y >A&#65533;&#65533;&#65533;%.wn"p&#65533;&#65533;&#65533;&#65533;&#65533;&#65533;CJ~7&#65533;&#65533;xc&#65533;eD[YB&#65533;7&#803;&#65533;&#65533;mB>"\&#65533;9|&#65533;Tkpa	&#65533;&#65533;&#65533;&#65533;j&#65533;?&#65533;&#65533;@j!&#65533;	&#65533;&#65533;u&#65533;6&#65533;mA&#443;?&#65533;&#1026;&&#65533;;&#65533;8&#65533;YC&#142;&#65533;G&#302;&#65533;&#65533;D&#65533;&#65533;&#65533;r4Db&#65533;&#65533;&#65533;C&#65533;&#65533;&#265;&#65533;H<&#65533;K&#65533;&#65533;<&#65533;R&#65533;0&#65533;?M`&#65533;&#65533;&#65533;&#65533;&#65533;&#65533;&#65533;&#65533;&#596;&#65533;D	&#1599;F&#65533;&#65533;T&#65533;&#65533;w&#65533;&#65533;	,,H&#65533;&#65533;&#65533;-&#65533;&#65533;&#65533;&#65533;0CK;&#65533;&#65533;&#65533;1&#65533;&#65533;.&#65533;q&#65533;&#65533;&#65533;?&#65533;&#65533;d&#65533;&#65533;&#65533;&#65533;&#65533;&#536;&#65533;F"&#65533;&#65533;&#65533;`&#65533;1c&#65533;j&#65533;F&#65533;g^&#65533;&#65533;2&#65533;Wkc M&#65533;h&#65533;&#65533;&#65533;i&#65533;UZtj&#65533;iB&#65533;V(!C&#65533;K&#65533;&#65533;B&#65533;P&#65533;&#1529;&#65533;B7'T&#65533;W&#65533;_[&#65533;5eB&#65533;i&#1471;_&#65533;H}&#65533;e%Gj(N&#65533;S&#65533;	&#65533;
&#65533;&#65533;)&#65533;8edl&#65533;f
&#65533;Fd&#65533;&#65533;@&#65533;\(L&#65533;&#65533;%&#895;\&#65533;&#65533;&#65533;&#65533;&#65533;0&#65533;&#65533;h0#&#65533;&#65533;&#65533;&#65533;&#65533;&#65533;uI&#65533;&#65533;Z&#65533;P1,&#65533;&#65533;&#65533;P&#65533;B&#65533;&#65533;&#65533;,)&#65533;&#65533;
'&#65533;&#65533;&#65533;&#65533;#&#65533;&#65533;B&#65533;&#65533;,&#65533;&#65533;|&#65533;&#65533;2&#65533;&#65533;HI&#65533;&#65533;L&#65533;.&#65533;&#65533;sb&#65533;&#65533;&#65533;&#966;&#65533;&#65533;6&#65533;h(&#65533;&#396;'&#65533;&#65533;&#65533;&#65533;&#65533;&#65533;^G&#65533;
0&#65533;M(&#65533;tK&#65533;t$CI&#65533;&#65533;V&#65533;&#65533;9&#65533;h&#65533;&#65533;F@r&#464;(&#65533;&#65533;fN&#65533;&#1217;PY&#65533;&#65533;T&#65533;&#65533;3C.&#65533;&#65533;&#65533;&#65533;iC^&#65533;&#65533;i&#65533;&#65533;&#65533;O]&#65533;R&#65533;!&#65533;&#65533;&#65533;&#65533;&#65533;&#65533;&#65533;!&#65533;&#65533;&#65533;a&#65533;x&#65533;&#65533;&#65533;da$&#65533;&#65533;i	R&#65533;e&#65533; &#65533;&#65533;F&#65533;p&#65533;h&#65533;&#65533;&#65533;8&#65533;&#65533;&#65533;&#65533;&#65533;a&#65533;&#65533;&#65533;&#65533;C&#65533;&#493;&#65533;`3&#65533;j&#65533;&#65533;&#65533;&#65533;?}&#65533;BT&#65533;i &#65533;&#65533;7e&#65533;\\h&#65533;]\&#65533;&#1216;u7&#65533;1P&#65533;&#65533;\&#65533;&#65533;&#65533;&#65533;$&#65533;(&#65533;&#65533;&#65533;u&#65533;q&#65533;&#65533;&#65533;&#65533;(&#65533;&#65533;
*%&#65533;"
*&#65533;pB&#65533;&#65533;&#65533;@&#65533;&#65533;L&#65533;&#65533;&#65533;&#65533;RB&#65533;&#65533;&#65533;r&#65533;-N&#65533;&#65533;&#65533;&#65533;&#65533;, &#65533;&#65533;&#65533;&#65533;&#65533;&#65533;&#65533;&#65533;}&#65533;&#65533;&#65533;Z@#C6&#65533;`A&&#65533;&#65533;&#65533;8&#65533;&#65533;&#65533;/&#65533;XKF&#65533;&#65533;@&#65533;!Q&#65533;&#65533;&#65533;&#65533;&#65533;&#65533;&#65533;x&#65533;dF+i4&#65533;&#65533;S&#65533;&#65533;f&#65533;&#65533;"&#65533;KE0&#65533;&#65533;&#65533;(mTQ&#65533;3&#65533;&#65533;$&#65533;&#65533;&#65533;&#65533;&#65533;&#65533;&#65533;{J&#65533;&#65533;Z0&#65533;&#65533;"D&#65533;c&#65533;]&#65533;&#65533;&#65533;H&#65533;&#272;!&#65533;rd&#65533;&#65533;X&#65533;&#65533;O'U>&#65533;e&#65533;&#65533;v8R&#65533;0sIF&#65533;D&#65533;&#65533;5&#65533;X&#65533;Og&#65533;&#65533;R&#65533;&#65533;&#65533;&#560;&#65533;-&#65533;&#65533;a&#65533;&#65533;&#37473;&#65533;&#65533;&#65533;&#65533;1&#65533;o&#65533;&#65533;&#65533;?k&#65533;&#65533;,&#65533;&#926;&#65533;P&#65533;A&#65533;-2&#65533;C&#1997;X&#65533;&#65533;&#65533;&#65533;&#65533;#&#65533;&#65533;DE&#65533;&#65533;&#65533;?&#1421;&#65533;N&#65533;&#65533;&#65533;g&#65533;=L&#65533;&#65533;q&#65533;>&#65533;&#65533;&#65533;&#65533;&#65533;Nr&#65533;s&#65533;&#65533;&#65533;K7&#65533;b&#65533;%%&#65533;'&#65533;&#65533;&#65533;2`&#65533;8&#65533;&#65533;&#65533;&#65533;*j&#65533;	&#65533;&#65533;`&#65533;&#65533;&#65533;dp&#65533;&#65533;,D&#65533;&#65533;&#65533;(&#65533;&#65533;&#65533;&#65533; &#65533;1`H.&#65533;QR&#65533;&#65533;	&#65533;&#65533;&#65533;&#65533;&#65533;A&#65533;P&#65533;.PBDh&#65533;oH&#65533;&#65533;&#65533;P2(ed(0&#65533;&#65533;M&#65533;Q&#65533;&#65533;Y&#65533;8w&#65533;"/&#65533;#L`&#65533;Q2&#65533;&#65533;&#65533;&#65533;&#65533;
Q[&#65533;&#65533;&#65533;&#65533;q&^I&#65533;&#65533;&#65533;&#65533;M#iP&#65533;D&#65533;	&#65533;QA&#65533;&#1030;&#65533;F&#65533;sh&#65533;&#65533;+&#65533;F&#65533;&#65533;&#65533;:j&#65533;y&#65533;?&#65533;@j$3&#65533;eZ&#65533;&#65533;	&#65533;&#65533;&#65533;&#65533;&#65533;&#65533;XU&#65533;&#65533;&#65533;js&#65533;&#65533;&#65533;&#65533;&#65533;q&#65533;&#65533;&#65533;e&#65533;HLFJ&#65533;=?(&#65533;&#65533;B&#1904;&#65533;&#65533;|&#65533;v&#65533;:&#65533;&#65533;;&#65533;@&#65533;w&#65533;At&#65533;&#65533;&#65533;&#65533;D&#65533;&#65533;8O&#65533;4&#65533;&#65533;&#65533;&#65533;&#65533;/&#65533;&#65533;)&#65533;mc1&#65533;&#65533;%&#995;&#65533;&#65533;&#65533;D&#65533;&&#65533;&#65533;%z&#65533;k&#65533;&#65533;A'&#65533;&#65533;QlE&#65533;&#65533;&#65533;&#65533;&#65533;&#65533;1&#65533;&#65533;b&#65533;&#65533;.H&#65533;) &#65533; &#65533;&#65533;Q@L&#65533;&#65533;&#65533;&#65533;&#65533;D&#65533;/&#65533;G
Ya7q&#1538;"&#65533;&#65533;&#65533;!&#805;3$e&&#65533;X&#65533;&#65533;A	&#65533;gy!L&#65533;&#65533;D&#65533;&#65533;&#65533;B	
J&#65533;&#65533;&#65533;&#65533;5m&#65533;\&#712;&#65533;nr&#65533;2&#65533;&#65533;p&#65533;H&#65533;&#1289;&#65533;&#65533;P&#332;&#65533;&#65533;z&#65533;&#65533;CA&#65533;H&#65533;B&#65533;}A	&#65533;&#65533;v&#65533;0&#65533;L'n&#65533;	R!C&#65533;BI&#15396;&#65533;&#65533;&#65533;#&#65533;c=^&#65533;&#65533;&#65533;&#65533;U&#65533;Ej4r%E4B&#65533;P&#65533;(1)W&#65533;&&#65533;&#65533;&#65533;&#65533;?DIF&#65533; %&#65533;0&#65533;Bh|&#65533;&#65533;&#520;&#65533;22-&#65533;4&#65533;=&#65533;&#65533;&#629;&#65533;S&#65533;K2&#65533;*&#65533;&#65533;&#65533;&#65533;&#65533;&#65533;;&#1237;2&#65533;&#65533;!&#65533;&#65533;&#65533;,&#65533;y&#65533;^&#65533;#?&#65533;&#65533;O-JP
N&#65533;&#65533;@&#65533;d&#65533;&#65533;&#65533;&#65533;&#65533;`&#65533;&#65533;&#65533;&#65533;~rK!Rh&#65533;
&#65533;&#65533;@&#65533;d&#65533;;&2&#65533;&#65533;Td&#65533;}0&#65533;&#65533;&#65533;'HV#&#65533;4&#65533;&#65533;t&#65533;D5X&#65533;I&#65533;I#&#65533;&#9458;&#65533;&#65533;&#65533;pEF2z&#588;F3<&#65533;&#65533;f&#65533;&#65533;&#65533;&#16986;&#65533;&#65533;w&#65533;S&#65533;&#65533;&#65533;v1[&#65533;&#65533;&#65533;U&#65533;&#65533;5y@oR&#65533;+&#65533;&#65533;0!&#65533;b&#65533;&#65533;&#65533;W&#65533;8&#65533;%&#65533;A&#65533;p&#65533;p&#65533;
$&#65533;X&#65533;&#65533;a&#65533;S&#65533;&#65533;Z_`&#65533;&#65533;&#65533;\Fd5&#65533;m&#65533;1&#65533;h&#65533;D&#65533;&#65533;&#65533;(M#&#65533;x&#65533;'ou&#65533;O$b&#65533;&#65533;&#65533;&#65533;&#65533;A&#65533;&#65533;"&#65533;i&#65533;f&#65533;%&#65533;8'&#65533;\&#65533;/&#65533;&#65533;&#21544;&#65533;C&#65533;&#65533;M&#65533;7&#65533;Dy&#65533;Aj5b&#65533;Q&#65533;&#895072;W&#65533;&#65533;&#65533;E&#65533;&#65533;&#65533;&#65533;&#65533;&#65533;R\&#65533;R&#65533;:`I&#65533;&#65533;\`HEt&#65533;i&#65533;	&#65533;&#65533;&#65533;"&#65533;T&#1098;F&#65533;&#65533;&#10384;f)Hv#&#65533;&#65533;&#65533;&#65533;&#65533;&tq^&#65533;f&#65533;
OHB&#2016;&#65533;&#65533;&#65533;"&#65533;&#65533;&#367;&#65533;7&#65533;]&#65533;#&#65533;&#65533;H`&#65533;(&#65533;&#65533;aF$&#65533;&#65533;&#65533;(kXp&#65533;&#65533;d&#65533;U&#65533;b&#65533;C&#65533;&#65533;4&#65533;&#65533;GP&#65533;!&#65533;x&#65533; &#65533;=&#65533;$Fw&#65533;#CJ&#65533;&#65533;&#65533;0&#65533;&#65533;&&#65533;&#65533;H8&#65533;&#65533;x&#65533;
w&#65533;&#65533;2DS_&#65533;H+&#65533;&#65533;&#65533;&#65533;&#65533;5C.!&#1626;&#65533;!G~&#65533;&#65533;Q&#65533;&#65533;.Bi&#65533;&#65533;&#65533;]&#65533;J&#65533;b&#65533;&#65533;&#65533;&#65533;&#65533;0H&#65533;&#1228;`&#65533;{&#65533;e-&#65533;1f&#65533;Lb&#65533;7)&.&#65533;Eg:kdziA&#65533;&#65533;-&#65533;\&#65533;[&#65533;&#65533;%&#65533;&#65533;L&#65533;&#65533; &#950;&#65533;m&#65533;&#65533;Q$p&#65533;&#65533;1&#65533;&#65533;w&#65533;&#65533;&#245;EI&#65533;&#65533;&#65533;U&#65533;&#65533;,"E7&#65533;\&#65533;&#65533;&#308;Tt&#65533;&#65533;&#65533;&#65533;J&#512;&#65533;&#65533;&#65533;~x&#65533;&#65533;b50
&#65533;K.&#65533;|&#65533;&#65533;&#65533;&#65533;7#&#65533;&#65533;&#65533;D&#65533;&#65533;&#65533;2j&#65533;Pb&#65533;`&#65533;&#65533;&#65533;{&#65533;g&#65533;&#65533;/&#65533;@&#65533;-&#65533;&#65533;&#65533;&#65533;&#65533;iF&#65533;&#65533;&#65533;&#65533;&#65533;i"&#65533;&#65533;s?&#65533;&#65533;&#65533;&#65533;|&#65533;7&#65533;F&#1880;L&#65533;%&#65533;6C&#65533;&#65533;!(&#65533;&#65533;2G&#65533;N&#65533;&#65533;&#65533;7&#65533;Pr&#65533;V&#65533;&#65533;s&#65533;C&#65533;&#65533;+&#65533;&#65533;1@&#65533;&#65533;&#65533;&#65533;&#65533;&#65533;&#65533;&#1819;&#65533;&#65533;&#65533;&#65533;	&#65533;&#65533;"4|E\&#1789;}(&#1121;y&#65533;fi.&#65533;-&#65533;5X&#65533;&#65533;&#65533;<A	&#65533;&#65533;&#65533;a_&#65533;&#65533;&#65533;m&#65533;&#1505;s&#931;&#65533;C	&#65533;`
&#65533;u&#65533;`&#65533;&#65533;&#65533;&#65533;"`ZYg&#65533;
&#65533;&#65533;h&#65533;6[&#65533;h&#65533;g*r<&#65533;@&#65533; 	&#65533;'&#1027;W&#65533;jK&#65533;Q]"2%t#&#65533;%&#65533;&#326;~31|pu9CQyaA0&#65533;&#65533;v&#65533;yQ&#65533;X&#65533;&#65533; r[&#65533;^a7&#65533;E8&#65533;3Vmp&#65533;`@s&#65533;&#289;&#65533;&#65533;&#65533;&#65533;	&#65533;@`&#65533;R&#65533;qSc&#65533;&#65533;&#65533;7o&#65533;&#65533;&#65533;&#65533;cY&#65533;&#65533;&#65533;&#65533;G&#65533;&#65533;&#65533;&#65533;&#65533;8H&#65533;`I(&#65533;:&#65533;S&#65533; &#65533;&#65533;&#65533;@ &#65533;&#65533;&#65533;IN&#65533;N&#65533;&#65533; l&#65533;&#65533;&#65533;&#65533;,&#65533;BvW=&#65533;"+&#65533;&#65533;S<27Y&#65533;&#65533;/>PL&#65533;rf&#65533;>&#65533;&#65533;
<&#65533;&#65533;&#65533;@&#65533;&#65533;&#65533;_&#65533;cs&#65533;&#65533;Tc&#61827;N&#65533;H&#65533;q	&#65533;9xo&#65533;&#65533;q&#450;&#65533;&#65533;u&#65533;&#65533;&#65533;`
&#65533;&#65533;0$&#65533;!&#65533;&#65533;O&#65533;@
&#65533;&#65533;&#65533;tt&#65533;	&#65533;&#65533;&#65533; B.&#65533;&#65533;&#65533;h_$D#&#65533;60)&#65533;=v&#65533;^&#65533;&#65533;!Qu&#65533;&#65533;/&#65533;PL^&y%!&#65533;&#65533;&#65533;q&#65533;u6&#65533;xy&#65533;z=#SGaP'!B&#1894;n&#65533;&#65533;';&#65533;&#65533;{&#65533;@&#65533;5&#65533;	0x&#65533;&#1160;&#65533;oA8&#65533;&#65533;0c&#65533;*&#65533;*&#65533;
&#65533;t&#65533;&#1927;;W	&#65533;&#65533;)&#65533;&#65533;&#65533;n&#65533;&#65533;&#65533;^m&#65533;&#65533;&#65533;{qu`&#65533;rd&#65533;&#65533;&#65533;a5 &#65533;&#65533;uKq&#65533;z&#65533;9 -7&#65533;&#65533;&#65533;-&#65533;&#65533;=&#65533;&#65533;x&#65533;&#65533;&#65533;&#65533;&#65533;(K&#65533;#.&#65533;Xgy&#65533;&#65533;&#65533;(&#65533;P&#65533;&#65533;M&#65533;0&#65533;&#65533;u&#65533;&#65533;w&#65533;d&#65533;&#65533;&#65533;&#65533;0&#65533;&#65533;&#65533;&#65533;&#65533;2(!&#65533;&#65533;O&#65533;&#65533;&#65533;8&#1551;:&#65533;v$&#1027;.&#65533;Yg&#65533;w&#65533;ev&#65533;&#65533;&#65533;X&#65533;$T&#65533;&#65533;&#65533;p&#65533;10A
`	3&#65533;&#65533;&#65533;@%2&#65533;&#65533;&#65533;"&#65533;&#65533;&#65533;es &#65533;x\&#65533;3&#1152;&#65533;&#65533;&#65533;&#65533;k&#65533;y'5E&#65533;&_5I&#65533;&#1254;z&#65533;&#65533;z&Tu&#65533;q&#65533;/&#65533;'c&#65533;&#65533;6&#65533;&#65533;
&#65533;&#65533;&#65533;&#65533;HA9)&#65533;&#65533;w%|&#65533;&#65533;,$&#65533;&#65533;4&#65533;&#65533;&#65533;UY}}&#65533;&#65533;Q&#65533;&#65533;&#65533;"p5&#65533;&#65533;&#65533;&#65533;0p!~&#65533;d&#65533;M&#65533;&#65533;&#65533;P,:%A`$Z&#65533;&#65533;F&#65533;{&#65533;&#65533;&#65533;|9&#65533;&#65533;I&#65533;s&#65533;&#65533;k&#65533;&#65533;
&#65533;`&#1929;%&#65533;s&#65533;&#65533;&#65533;-M&#65533;&#65533;&#65533;&#65533;#@&#65533;&#65533;&#65533;&#65533;t&#65533;&#65533;H&#65533;@&#65533;P
&#65533;&#65533;&#65533;&#65533;i)&#65533;&#65533;s&#65533;Y
&#65533;'&#65533;&#65533;Q&#65533;40&#65533;C&#65533;&#65533;&#65533;j&#65533;&#65533;&#65533;i&#65533;&#65533;&#65533;K@&#65533;&#65533;Z&#65533;e&#65533;&#65533; &#65533;1
&#65533;3\2PD`1&#65533;&#65533;&#65533;4U&#65533;Or4&#65533;x&#293;&#65533;&#65533;y2&#65533;&#65533;5&#65533;pa&#65533;m'&#65533;+&#65533;&#65533;&#65533;S&#65533;H&#65533;&#65533;&#65533;&#65533;&#65533;&#65533;&#65533;&#65533;@&#65533;&#65533;1ray&#65533;&#65533;&#65533;o
&#65533;&#65533;GVb&#65533;&#65533;{#&#65533;&#65533;J*Wu&#65533;7*#&#65533;GS&#65533;wx&#65533;&#65533;&#65533;}s&#65533;}`s&#65533;&&#816;&#65533;&#65533;H7q%&#65533;xT&#65533;_ZB&#65533;!r&#65533;&#65533;V&#65533;(&#65533;aX&#65533;&#65533;!&#65533;&#65533;&#65533;&#65533;&#65533;&#65533;&#65533;&#65533;&#65533;&#65533;@	D&#65533;e&&#65533;f5&#65533;&#263;&#1667;&#65533;&#65533;t-&#65533;K&#65533;
&#65533;q&#65533;p;&#65533;&#65533;&#65533;&#65533;&#65533;0&#65533;&#65533;&#65533;&#65533;&#65533;&#65533;&#1242;&#65533;
j*L&#65533;1&#65533;XAjz&#65533;&#65533;&#65533;v&#65533;\&#65533;&#65533;&#65533;&#65533;?[&#65533;&#65533;X&#65533;K )$&#65533;2&#65533;s&#65533;&#65533;YcN&#65533;&#65533;&#453;Z&#65533;!r&#65533;&#65533;a&#65533;&#65533;V&#65533;a&&#65533;&#65533;DLD`&#65533;V8EZ&#65533;&#65533;&#65533;>&#65533;6&#65533;0&#65533;&#65533;9,&#65533;	&#65533;&#65533;N&#65533;&#65533;&#65533;&#1030;q)%&#65533;U&#65533;&#65533;&#65533;&#65533;G&#65533;&#65533;&#65533;)&#1802;0&#65533;)&#65533;G&#65533;&#65533;B&#65533;&#65533;&#65533;:&#65533;&#65533;WG%T01&#65533;&#65533;E$@Z<n&#65533;
i&#65533;2oYa&#65533;V&#65533;&#65533;&#65533;&#65533;&#65533;V&#65533;&#65533;&#65533;(&#65533;&#65533;&#65533;+&#65533;&#65533;Q&#65533;&#65533;&#65533;&#65533;&#65533;`&#65533;&#65533;
r&#65533;&#65533;9F~x-&#65533;(&#1084;<!&#65533;&#65533;&#65533;@ &#65533;&#65533;&#65533;&#65533;&#65533;5Vb:[&#65533;&#65533;&#65533; &#65533;&#65533;&#65533;&#65533;x?`&#473; X&#65533;6 &#65533;&#65533;]&#65533;!&#65533;P&#65533;a&#65533;+g[&#65533;"&#65533;8TA&#65533;&#65533;&#65533;&#65533; &#65533;X&#65533;Ksl&#65533;&#65533;^&#65533;&#65533;4d&#65533;6d.&#65533;H\!CQZ&#65533;&#65533;&#65533;x&#65533;&#65533;+&#65533;&#338;i&#65533;D&#65533;&#65533;&#65533;X&#65533;5&#65533;z6C&#65533;`&#65533;&#65533;&#65533;Y%&#13731;&#65533;p+&#65533;EW&#65533;9r,cut	T&#65533;bp&#65533;c&#65533;!*&#65533;&#65533;&#65533;&#65533;&#65533;&#65533;\UH&#65533;&#65533;Wu&#65533;Y&#65533;}&&#65533;&#65533;&#65533;&#65533;V q&#1363;
&#65533;Z&#65533;&#65533;Q:P&#65533;z+r&#65533;:&#65533;Pp;&#65533;&#65533;&#65533;&#1331;e&#65533;#&#65533;`&#65533;KX&#65533;&#65533;&#65533;d&#65533;n&#65533;C"&#65533;S&#65533;%&#65533;&#65533;Q&#65533;&#65533;&#65533;&#65533;&#65533;&#65533;(&#65533;&#65533;&#65533;
&#65533;&#65533;u&#65533;d&#65533;&#65533;f&#65533;`nH&#65533;&#1147;E@&#65533;d&#65533;4V&#65533;&#3174;`b&#65533;&#65533;M&#65533;P
&#65533;&#65533;
&#65533;&#65533;&#65533;Ab+&#65533;&#65533;P?&#65533;&#65533;&#65533;iR"$Rjh_&#65533;&#751;&#65533;.&#65533;*B&#65533;&#65533;&#65533;&#65533;Q&#65533;&#65533;L#&#65533;&#65533;\&#65533;PH&#65533;&#65533;"&#65533;&#65533;&#65533;H&#65533;/&#65533;&#65533;&#65533;Pr'%&#65533;&#65533;/I{&#24722;O&wP&#65533;-)&#65533;}(&#65533;&#65533;
&#65533;\&#65533;X6&#65533;&#65533;P&#65533;&#65533;kQ,&#65533;&#65533;&#65533;&#65533;&#65533;G&#65533;(&#65533;&#65533;A&#65533;&#65533;&#65533;j	&#65533;UA&#65533;U&#65533;&#65533;&#65533;%&#65533;&#65533;	}H&#65533;&#65533;&#65533;&#65533;]&#65533;`&#65533;[&#65533;&#65533;&#145;&#65533;3p&#65533;&#750;]&#65533;s&#65533;5&#65533;+&#65533;+:&#65533;&#65533;&#65533;A^&#65533;Q=`A^!&#65533;&#65533;w&#65533;'&#65533;;&#65533;&#65533;&#65533;&#65533;p&#65533;4&#65533;&#65533;&#65533;k_30)&#11464;&#65533;&#65533;u&#65533;lp&#65533; &#65533;.D&#65533;J&#65533;&#65533;T&#65533;&#65533;	&#65533;&#65533;X&#65533;,[&#65533;&#65533;|&#65533;`&#65533;&#65533;&#65533;&#65533;&#310;&#662;
9&#65533;p&#65533;K&#65533;&#65533;&#65533;
&#65533;!FXO&#1295;&#65533;9O&#65533;&#65533;O&#65533;I&#65533;&#65533;&#65533;&#65533;
I
&#65533;zD&#65533;u&#65533;5	&#65533;&#65533;&#65533;;C!&#65533;3&#65533;S&#65533;Y&#65533;1&#65533;,_'&#65533;"YX&#65533;&#65533;y`r'z&#65533;vI'&#65533;&#65533;R&#65533;'(X'&#65533;`&#65533;&#65533;&#65533;X&&#65533;&#65533;$j&#65533;+&#65533;&#65533;&#65533;I&#65533;&#65533;&#65533;HA&#65533;&#65533;&#65533;^&#65533;&#65533;&#65533;pb&#65533;&#65533;^u}CLc&#65533;B&#65533;&#65533;&#65533;&#865;&#65533;&#65533;'&#65533;&#65533;=&#65533;*&#65533;&#65533;(Q	&#65533;&#65533;^}&#65533;W&#65533;qXk<&#65533;&#65533;&#65533;&#65533;XAX&#65533;
&#65533;&#65533;a&#65533;'&#65533;XB&#65533;&#1146;t&#65533;&#65533;&#65533;&#65533;zkN&#65533;Bo&#65533;C&#65533;&#65533;&#1985;ub&#65533;icY&#65533;q&#65533;&#65533;&#65533;F&#65533;&#65533;J&#65533;?aM&#65533;&#65533;&#65533;}&#409;&#65533;&#65533;h&#65533;&#65533;&#65533;Q'&#65533;&#65533;p
&#65533;&#65533;[b&#65533; &#65533;&#65533;?bAj&#65533;&#65533;&#65533;[j&#65533;&#641;2&#65533;&#65533;i&#65533;&#65533;A&#65533;@&#65533;&#65533;&#65533;&#924;&#65533;s&#65533;^Z&#65533;&#1388;CqdAg4V&#65533;&#65533;&#65533;&#65533;&#65533;L&#65533;&#65533;&#65533;(A`&#65533;&#65533;&#65533;5f&#65533;Z&#65533;'&#65533;&#65533;&#65533;6k&#65533;	&#65533;&#65533;&#65533;&#2024;7&#65533;&#65533;	>&#65533;&#65533;&#65533;&#65533;&#65533;&#65533;n&#65533;&#65533;&#65533;&#65533;!&#65533;&#65533;U&#1514;M8&#65533;wp&#65533;s@;&#65533;!&#65533;&#65533;@.mu&#65533;<:e9&#65533;&#444;&#65533;&#65533;&#65533;x&#65533;{uC&#65533;c&#65533;&#65533;&#65533;E_q&#65533;HH&#65533;c6R|&#814;0Qr&#65533;C,&#65533;1&#5937;m&#65533;k-&#65533;&#65533;L&#65533;(&#65533;&#65533;FG3J&#65533;&#65533;a&#1872;U)&#65533;&#65533;hl&#65533;&#65533;&#65533;&#65533;x&#65533;{	&#65533;&#65533;?&#65533;&#65533;@b!&#65533;&#65533;
8H	&#65533;&#65533;]&#65533;{z_&#65533;i_&#65533;&#1027;&#65533;M&#65533;1&#65533;&#65533;&#65533;:&#65533;
&#65533;_'&#65533;&#65533;af&#65533;&#65533;&#65533;9&#65533;&#65533;CD&#65533;&#65533;<Sl&#65533;&#65533;&#65533;&#65533;>r&#65533;1&#65533;&#65533;!&#65533;Qu&#65533;&#65533;!&#65533;n3I&#65533;u&#65533;j&#65533;&#65533;W2|&#4642; b&#65533;&#65533;&#65533;&#65533;&#1058;&#65533;P&#65533;UH&#65533;&#1133;&#65533;G&#65533;X&#65533;`&#1044;+&#65533;&#65533;&#65533;`&#65533;r%W&#65533;&#65533;	&#65533;@~zKq&#65533;$l&#65533;&#65533;lwh&#65533;+&#65533;&#65533;5&#65533;&#65533;@&#65533;(&#65533;&#65533;d<&#65533;>&#65533;_^&#65533;&#65533;&#428;HB&#65533;&#65533;e=&#2019;&#65533;&#65533;&#65533;&#65533;)g&#65533;&#65533;(&#65533;&#65533;F&#65533;G&#1039;&#65533;&#7838;&#65533;&#784;/&#65533;3&#65533;&#65533;&#663;p&#65533;&#65533;M'f&#65533;&#65533;&#65533;&#65533;(>&#65533;&#65533;]'&#65533;&#65533;S&#1347;&#65533;&#65533;
&#65533;0 &#1154;&#65533;!&#65533;/~&#65533;\&#65533;&#65533;N&#65533;0&#65533;<&#65533;&#65533;&#65533;
3qIT"&#65533;&#65533;n3&#65533;0$ &#65533;r&#65533;&#65533;Z&#65533;(&#65533;&#65533;&#65533;>&#65533;-&#65533;z^&#65533;DQz}p;&#1066;v&#1626;&#65533;&#65533;)`&#65533;&#65533;&#65533;&#65533;&#65533;&#65533;&#65533;j&#65533;&#65533; 8&#65533;`&#65533;0&#65533;&#65533; &#65533;%&#65533;6&#1459;&#65533;l&#65533;&#65533;&#65533;&#701;&#1047;t&#65533;X&#65533;
4A,&#65533;&#65533;&#65533;n&#65533;b&#65533;&#65533;&#65533;&#65533;&#65533;O|&#65533;~h&#65533;N&#65533;&#65533;&#65533;+X&#65533;&#65533;\P27&#65533;&#65533;&#65533;-l	,b&#65533;O&#65533;@&#65533;&#65533;n&#65533;&#65533;&#65533;&#65533;&#65533;&#65533;&#65533;Q7&#1033;QP"\&#65533;8(B&#65533;&#65533;"2&#65533;&#65533;&#65533;&#65533;_
[&#65533;z&#65533;%0&#65533;%S&#65533;D	&#65533;&#65533;&#65533;Df&#65533;.&#65533;
e&#1236;&#65533;&#65533;8&#65533;&#65533;&#65533;&#65533;&#65533;Y&#65533;&#858;&#65533;"%J&#65533;l&#65533;Zf&#65533;R&#1063;&#742;R"&#65533;&#65533;VR&#65533;Rd&#65533;&#65533;&#65533;&#1414;'6,&#65533;#&#65533;&#65533;Gx&#65533;e&#65533;&#65533;&#65533;@C&#65533;6&#65533;b&#65533;&#65533;&#65533;&#65533;&#65533;&#65533;Gp&#65533;?&#65533;&#65533;$&#65533;&#65533;@]&#65533;*@&#65533;&#65533;F2&#65533;&#65533;&#65533;#&#65533;?0&#65533;&#65533;&#65533;&#65533;X&#65533;&#65533;&#65533;&#65533;8&#65533;&#65533;@&#65533;g&#65533;[&#65533;1#`W8&#65533;&#65533;&#65533;H&#65533;.&#65533;p&#65533;&#1279;)&#65533;&#65533;&#65533;&#2021;S&#280;&#65533;(F&#65533; d&#65533;&#65533;P&#65533;^]{v&#65533;&#1515;{t&#65533;&#65533;&t&#65533;4&#65533;&#65533;&#65533;`A&#65533;&#65533;&#65533;j5&#65533;E&#65533;4*&#65533;(&#65533;~E		\&#65533;:&#65533;&#65533;&#65533;0&#65533;xM&#65533;&#65533;&#65533;&#65533;&#65533;&#65533;&#65533;&#33085; &#65533;'&#65533;Vl &#65533;c&#65533;&#129;p&#65533;&#65533;A&#65533;&#65533;	\h*&#65533;&#65533;&#65533;Z&#65533;&#65533;#29[l&#65533;&#65533;&#65533;zI&#65533;kv&#65533;&#65533;^b&#65533;kp&#65533;D&#65533;ZJI&#65533;n&#65533;
&#65533;&#65533;&#65533;&#65533;&#65533;&#65533;zJ+W&#65533;Zh(&#65533;&#65533;&#65533;&#65533;&#65533;&#65533;&#65533;Zb&#65533;&#65533;&&#65533;K&#65533;&#65533;$BA&#65533;4(&#65533;&#65533;&#65533;<&#65533;&#65533;	"&#65533;&#65533;&#65533;,&#65533;&#65533;4,&#1056;&#65533;&#65533;d&#65533;&#65533;&#65533;e&#65533;| #&#65533;\
 &#65533;&#65533;><Il&#65533;&#65533;6SM&#65533;&#65533;2A&#65533;&#65533;&#65533;&#65533;E&#65533;&#65533;&&#65533;&#65533;d&#65533;&#65533;&#65533;&#65533;&#65533;&#65533;c#Y"&#65533;$&#65533;H&#65533;S.:'{-&#65533;&#65533;&#65533;G&#65533;BN!h8&#65533;&#65533;&#65533;&#65533;*&#65533;A&#65533;k9,(&#65533;&#65533;3&#65533;&#65533;&#65533;&#65533;]:E&#65533;&#65533;V&#65533;&#65533;E&#65533;&#65533;&#960;&#65533;&#65533;&#65533;&#65533;&#65533;&#65533;&#65533;&#65533;zrB"p&#65533;&#65533;&#65533;&#65533;`&#65533;&#65533;4h&#65533;B&#65533;@&#65533;"((&#65533;&#65533;&#65533;&#65533;&#65533;&#65533;&#256;^&#65533;&#65533; O&#65533;/&#65533;y&#65533;8&#65533;&#65533;"	&#65533;&#65533;G&#65533;&#65533;&#65533;(&#65533;&#65533;&#16452;.0I &#65533;&#65533;'H&#65533;_R &#65533;.9&#65533;&#65533;k&#65533;&#65533;&#65533;&o&#65533;&#65533;&#65533;f&#65533;&#43308;&#65533;&#681;&#65533;&#65533;&#65533;r&#65533;&#1564;v&#65533;+&#65533;&#65533;&#65533;&#65533;&#65533;g&#65533;&#65533;&#65533;&#65533;&#65533;#&#65533;V[ JJ"&#65533;}ZO&#65533;&#65533;A&#65533;x` &#65533;&#65533;&#1025;&#65533;&#65533;&#65533;&#65533;T(&#65533;&#65533;T&#65533;&#65533;%&#65533;&#65533;;a&#65533;&#65533;&#1057;&#65533;&#65533;"&#65533;L&#65533;:H&#65533;&#65533;&#65533;&#65533;T95&#65533;	&#65533; &#65533;&#65533;Y&#65533;!M&#65533;&#65533;&#65533;T	&#65533;&#65533;&#1398;&#65533;v&#65533;k&#65533;-&#65533;&#65533;	&#65533;&#65533;"#&#65533;f&#65533;[LY$&#65533;1q&#65533;&#65533;&#65533;o&#65533;&#65533;&#65533;&#65533;&#65533;&#65533;%&#65533;&#1986;H&#65533;H&#774;6bp&#65533;Yz&#65533;%M&#65533;3`0?DRtcF&#65533;&#65533;A%"&#65533;[,&#65533;A&#65533; &#65533;"&#65533;o#&#65533; &#65533;@&#65533;_&#65533;&#65533;&#65533;&#65533;&#65533;&#65533;&#65533;3&#65533;&#65533;%.&#65533;N&#65533;&&#65533;R&#65533;7r&#65533;P 5	\ )_&#65533;&#65533;+&#65533;&#65533;I&#65533;+/|!l&#65533;&#65533;&#65533;)M&#65533;&#65533;Tl&#65533;-	d!8&#65533;&#65533;&#65533;&#65533;?"t&#65533;&#65533;6&#65533;&#65533;0&#65533;&#65533;&#65533;G&#65533;#&#65533;#h&#65533;0&#65533;&#65533;&#65533;C&#65533;j&#65533;&#65533;&#65533;&#65533;Q(&#65533;&#65533;&#65533;&#65533;bZ*&#65533;&#65533;5&#65533;&#65533;&#65533;j&#65533;Q*8&#65533;&#65533;p&#65533;d&#65533;&#65533;&#558;&#65533;%1&#65533;D&#65533;W&#65533;)3&#65533;qW&#65533;C"&#65533;&#65533;&#65533;B&#65533;&#65533;O[&#1594;&#65533;]&#65533;w&#65533;N&#65533;&#65533;[&#65533;&#65533;&#65533;&#65533;&#65533;&#65533;&#65533;O&#65533;1&#65533;4&#65533;&#65533;&#65533;[p/E&&#65533;p&#65533;&#65533;5&#65533;	L`tp&#65533;&#65533;$&#65533;&#65533; x&#65533;&#65533;&#65533;&#65533;E&#65533;&#65533;r5&#65533;0&#65533;d&#65533; &&#65533; &#65533;k"&#65533; y&#65533;GRP@hpt&#65533;&#65533;H&#65533;@&#65533;&#65533;%&#65533;pI&#65533;&#65533;&#65533;'&#65533;(A-&#65533;f5R8j)aW&#65533;&#65533;&#65533;&#65533;&#65533;&#65533;qF)cR&#65533;O&#65533;d&#65533; 5<_b	X&#65533;&#65533;&#65533;&#65533;K&#65533;C &#65533;&#65533;&#65533;&#65533;&#65533;,FO{&#65533;&#65533;&#65533;&#65533;'J1pai&#65533; :O&#65533;w&#65533;XAF&#65533; t&#65533;&#65533;A"w&#65533;&#65533;&#65533; ;*i0G&#65533;mdn&#65533;c&#65533;@dE&#65533;A@O='z&#65533;&#65533;&#65533;&#65533;yD^bd&#65533;&#65533;&#65533;r$R&#65533;P&#65533;I&#65533;&#65533;&#65533;$B&#65533;i&#65533;&#65533;3&]*&#65533;A&#65533;wYf+&#65533;&#65533;&#65533;&#65533;&#65533; &#65533;&#65533;*V(&#65533;BL"&#65533;&#65533;5W1&#65533;&#65533;dp&#65533;@&#65533;&#65533;&#65533;&#65533;K &#65533;&#1688;&#65533;0&#166;s#9&#65533;&#65533;<F&#65533;j&#65533;K &#65533;X&#65533;@.&#65533;$&#1828;&#1452;w&#65533;c&#65533;&#65533;YT&#65533;&#65533;$+&#65533;&#65533;%&#65533;&#65533;&#65533;$&#65533;&#258;<&#65533;G-N&#65533;A%)&#65533;Z&#65533;
V&#65533;&#65533;&#65533;P6&#65533;(&#65533;&#65533;&#65533;2^&#65533;&#65533;HI?&#65533;r&#65533;&#65533;`	7&#65533;8&#65533;&#65533;&&#65533;;&#65533;*xO&#65533;@N#&#65533;&#252;oI&#65533;*&#51729;&#65533;&#65533;q FI&#65533;eF`&#65533;I&#65533;@8&#65533;&#65533;9&#65533;q &#65533;JcjNJi&#65533;&#65533;&#65533;6QZ0n&#65533;&#65533;&#1602;f&#65533;&#65533;&#65533;D9&#65533;(&#65533;?&#65533;7&#65533;&#65533;&#65533;S&#65533;$c\up&#65533;&#65533;&#65533;&#65533;&#65533;&#65533;,&#65533;&#65533;l&#65533;.&#65533;&#65533;&#65533;0&#65533;U&#65533;!&#65533;F(H|&#65533;Q&#65533;&#65533;R &#65533;&#65533;O#&#65533;w&#65533;k &#65533;[&#65533;F&#65533;&#65533;]&#65533;/&#65533;&#65533;#&#65533;j&#1696; &#65533;6J&#65533;?>&#65533;&#65533;&#217;&#65533;&#65533;JOZ&#65533;&#65533;>M&#65533;~&#65533;&#65533;&&#1831;&#65533;>k&#65533;&#65533;&#65533; 4A&#1194;DD&#65533;PE&#65533;&#65533;8&#1833;&#9490;;&#65533;&#65533;U&#65533;eU&#65533;#a[(&#65533;&#65533;&#761;&#65533;Z&#65533;+
fI &#65533;&#65533;&#65533;L!
2&#65533;'&#65533;&#65533;B&#65533;&#65533;4&#65533;&#65533;&#65533;Ii
&#65533;&#65533;F\<&#65533;&#65533;/&#65533;, &#65533;&#65533;&#65533;IHz &#65533;|&#65533;X&#1357;D6&#65533;&#65533;&#65533;&#65533;&#65533;.&#65533;<&#65533;_&#65533;FTD&#65533;&#65533;K&&#65533;&#65533;V&#65533;&#65533;&#65533;#A&#65533;2&#65533;&#65533;LuH]&#65533;?&#65533;&#65533;&#65533;&#65533;&#65533;&#65533;&#65533;s&#65533;IG:nFO#&#65533;&#65533;?@|X&#65533;&#65533;c1&#65533;&#65533;j&#65533;&#65533;j&#65533;2Chq&#65533;j&#65533;	b&#65533;"&#65533;	&#65533;RP"&#65533;	&#65533;?&#65533;S&#65533;s&#65533;Z.w&#65533;&#65533;F&#65533;=&#65533;qY&#65533;&#65533;^A&#65533;S&#514;4"=&#65533;Y&#65533;&#65533;e/,&#65533;&#65533;>&#65533;&#65533;&#65533;@\E&#65533;&#65533;&#65533;C&#65533;&#65533;	$&#65533;&#65533;&#65533;2&#65533;&#1662;&#65533;&#65533;&#65533;>&#65533;I\&#65533;&#1226;DvD&#65533;&#65533;&#65533;iM8q^u&#65533;7&#65533;Jo&#65533;&#65533;&#59556;uQjk&#65533;]:Z<_&#65533;&#65533;&#65533;&#65533;&#65533;&#65533;&#65533;)`&#65533;x%&#65533;z|&#65533;0&#65533;&#65533;&#65533;k^cJ
&#420;&#65533;<&#65533;(&#65533;&#65533;&#65533;G&#65533;%&#65533;&#65533;&#65533;E&#65533;&#65533;3Q&#65533;E&#65533;j&#65533;&#65533;)7bBn$&#1536;&#65533;H&#65533;lA	~&#65533;Z&#65533;&#65533;)&#65533;&#65533;&#65533;&#65533;&#65533;B&#65533;KU&#65533;&#1419;&#65533;v&#65533;&#65533;&#65533;["&#65533;vA&#65533;&#65533;p^&#65533;&#65533;n&#65533;&#65533;&#161;&#65533;p&#65533;cvQ&#65533;&#65533;7r	(&#1527;&#65533;2&#65533;#`{j&#65533;&#65533;&#65533;&#65533;&#65533;V&#65533;&#65533;c&#65533;&#65533;&#65533;&#65533;&#65533;i&#65533;&#65533;X9&#65533;&#65533;$o&#65533;}&#65533;&#65533;p&#65533;~&#65533;&#65533;&#65533;&#65533;&#65533;&#65533;&#65533;K&#65533;V&#65533;&#65533;&#65533;#&#65533;E&#65533;&#65533;&#65533;&#65533;-S&#65533;&#65533;kW&#65533;&#65533;&#65533;5&#65533;&#65533;&#65533;F&#34701;&#617;&#65533;&#65533;@&#65533;&#65533;tA&#65533;0&#65533;&#65533;&#65533;=&#65533;=&#65533;&#1309;j@&#65533;&#65533;&#65533;H&#65533;&#65533;&#65533;AK&#65533;A&#65533;;;KSs&#65533;&#65533;.&#65533;s&#65533;&#65533;&#65533;SB&#65533;&#65533;&#65533;V&#65533;qX.&#65533;8S&#65533;BI&#65533;&#65533;(&#65533;|Z&#65533;3S&#65533;TX&#65533;R&#65533;&#65533;&#65533;k&#65533;J>&#65533;&#65533; &#65533;&#65533;S
&#65533;&#65533;&#65533;:&#65533;2&#65533;R&#65533;&#37521;&#65533;&#65533;Q@&#65533;&#65533;&#65533;e&#65533;&#65533;&#65533;&#65533;/(&#65533;%&#65533;=I&#65533;&#65533;&#65533;-&#65533;6&#65533;&#65533;c2&#65533;&#65533;&#65533;&#65533;#&#65533;o&#1035;&#65533;&#1672;L&#1608;&#1539;&#65533;&#65533;&#65533;&#65533;&#65533;&#65533;&#65533;6:*&#65533;|&#65533;&#65533;&#65533;s8l0&#65533;&#1824;&#65533;&#65533;X&#65533;&#65533;P&#65533;S&#65533;N&#65533;&#65533;&#65533;&#65533;&#65533;&#65533;&#65533;&#65533;&#65533;&#65533;&#65533;@&#65533;&#65533;&#65533;l&#65533;&#65533;&#65533;&#65533;H@:&#65533;Y&#65533;	&#65533;"D&#65533;9&#65533;&#65533;9V&#65533;&#1266;y&#65533;2H"&#65533;&#65533;&#65533;2&#65533;I&#65533;&#65533;c&#65533;&#65533;&#65533;&#65533;&#65533;&#65533;}&#65533;&#65533;&#65533;C&#65533;<s&#65533;h&#65533;&#65533;KK&#65533;#4&#65533;#T&#65533;&#65533;&#65533;&#65533;j&#65533;(&#65533;H &#65533;&#65533;&#65533;&#65533;&#65533;(&#65533;?&#65533;8&#65533;Hh&#65533;K &#65533;&#65533;hHbx2&#65533;4&#65533;`@&#65533;&#65533;S&#65533;&#65533;,&#65533;&#65533;KW&#65533;&#65533;R&#65533;Z0&#65533;fp+&#65533;<HD5&#65533;&#65533;&#467;&#65533;)&#65533;&#65533;Z
&#65533;@(&#65533;+&#65533;&#65533;&#65533;&#65533;&#65533;\&#65533;&#65533;Y&#65533;W&#65533;+&#65533;[f9%;&#65533;&#65533;W&#65533;&#65533;&#65533;&#65533;&#65533;4 &#65533;Gt%&#65533;&#258;8&#65533;10&#65533;m*:a&#65533;&#65533;2&#65533;&#65533;I&#65533;4&#65533;&#65533;4"&#65533;X&#65533;&#65533;&#65533;Mq&#65533;V$&#65533;&#65533;P&#65533;`&#65533;f&#65533;&#65533;c?&#65533;[	\&#65533;zq&#65533;8&#65533;X&#65533;8F&#65533;&#65533;&#65533;&#65533;&#1736;&#65533;5&#65533;&#65533;~XBH`&#65533; &#65533;&#65533;&#65533;B&#65533;&#65533;:&#65533;&#65533;&#65533;&#1778;?&#65533;c&#65533;:"&#65533;&#65533;&#65533;Z&#65533;&#65533;&#65533;:&#65533;c&#65533;&#65533;&#65533;&#65533;=&#65533;h:&#65533;Q&#65533;X&#65533;&#65533;&#65533;h&#521;&#65533;K&#65533;&#65533;GY&#65533;&#65533;&#65533;&#65533; 9k$&#65533;&#156;&#65533;gA&#65533;(&#65533;&#65533;+&#65533;K&#65533;Z&#65533;&#65533;P&#65533;I&#65533;u&#65533;&#65533;Z&#65533;&#235;X+Wh&#65533;hNp&#65533;&#65533;D&#65533;I&#65533;&#65533;&#65533;&#65533;&#65533;L>`&#65533;&#65533;&#65533;`&#65533;&#65533;Y&#65533;&#1504;<&#65533;&#65533;t&#65533;&#65533;`&#65533;&#65533;`&#65533; l;$&#65533;&#65533;@(&#65533;&#65533;q&#65533;&#65533;q&#65533;&#65533;&#65533;&#65533;a"&#65533;&#623;&#65533;&#65533;&#65533;]&&#65533;&#65533;7};&#65533;&#65533;&#65533;&#65533;4&#65533;&#65533;&#65533;&#65533;&#65533;&#65533;&#65533;&#65533;>FH&#65533;&#65533;`Eax&#65533;&#65533;&#198;&#65533;&#65533;&#65533;&#65533;_!&#65533;&#65533;M&#65533;(h)&#65533;G&#65533;U&#65533;5;&#65533;.&#65533;&#65533;&#65533;&#65533;!&#65533;@&#65533;&#65533;;&#65533;m&#65533;J&#65533;&#65533;f&#65533;&#65533;{&#65533;^x&#65533;&#65533;&#65533;&#14091;&#65533;&#65533;&#770;:V&#65533;&#65533;&#65533;X&#65533;&#65533;&#65533;&#65533;,A&#65533;Z&#65533;&#65533;&#65533;&#1736;T&#65533;&#65533;I&#65533;Q&#65533;H&#1181;B&#65533;M&#65533;(&#65533;&#65533;H&#65533;&#65533;Sx&#65533;,&#65533;&#65533;XNP8&#65533;&#65533;2A-&#65533;&#65533;&#319;&#65533;&#898;8C&#65533;&#65533;P&#65533;&#65533;#&#65533;&#65533;&#65533;&#65533;&#65533;0&#65533;Zx&#65533;,&#65533;a&#65533;G&#65533;'N&#65533;&#65533;&#475;&#65533;R-U&#65533;2&#65533;&#65533;&#65533;&#65533;<&#65533;,&#65533;I&#65533;&#65533;&#65533;&#65533;&#1015;&#65533;?&#65533;&#65533;_&#65533;&#65533;T&#65533;&#65533;&#65533;&#1592;@3&#65533;&#65533;&#65533;ME&#65533;-&#65533;&#65533;&#65533;/&#65533;x&#65533;p;&#65533;&#65533;&#65533;	&#65533;&U1&#65533;@&#65533;&#65533;/&#65533;$Qm&#65533;&#1025;$&#65533;R1E1l&#65533;&#65533;$&#65533;&#65533;pG&#65533;i&#65533;2YHY0&#65533;&#65533;&#65533;&#65533;&#65533;G&#65533;	U&#65533;&#65533;@&#65533;&#65533;&#65533;aDF&%&#65533;%&#1358;nq&#65533;.H&#65533;m&#65533;&#65533;x&#65533;kX&#65533;j&#65533;nSW&#65533;&#65533;YZ&#65533;C&#65533;|&#1644;`&#65533;&#65533;&#65533;&#65533;	&#1800;&#65533;&#65533;&#507;.S`&#65533;#/&#65533;&#65533;S&#65533;&#65533;BjHD&#65533;Q&#65533;&#401;+9h)&#65533;&#65533;&#1217;&#65533;Y&#65533;&#65533;T&#65533;$&#65533;&#65533;&#65533;&#13573;R&#65533;&#65533;k`+&#65533;&#65533; &#65533;&#65533;ZX&#65533;&#65533; Q&#65533;&#65533;&#65533;`&#65533;&#65533;&#65533;(&#65533;&#65533;&#65533;&#65533;&#65533;&#65533;,&#65533;c&#65533;&#65533;&#65533;{&#65533;&#65533;'&#65533;"&#65533;Q&#65533;[&#65533;&#65533;'&#65533;&#65533;@p&#65533;a&#65533;&#65533;y)&#65533; &#65533;&#65533;&#65533;D 7&#65533;}&#1414;)`&#65533;&#65533;++&#1044;|&#1147;&#65533;PmM#0h&#65533;&#65533;&#65533;l(WB1&#65533;*	&#65533;&#65533;&#65533;&#65533;&#65533;2$+&#65533;i$&#65533;&#65533;&#447;z&#65533;R&#65533;&#65533;&#65533;&#65533;&#65533;&#65533;8&#65533;&#65533;#0&#1538;-&#65533;&#65533;&#65533;]&#65533;H&#65533;&#65533;$x&#65533;&#65533;&#65533;&#65533;ld&#65533;&#65533;E"&#65533;&#65533;2&#65533;&#65533;&#65533;&#65533;1BX&#65533;&#65533;8&#461;A&#65533;-&#65533;&#65533;&#65533;&#65533;@&#65533;&#65533;&#65533;>&#65533;&#65533;&#65533;"&#65533;P(&#65533;J&#65533;&#65533;&#65533;&#65533;f&#65533;Y&#521;&#65533;&#65533;&#65533;&#65533;&#65533;+&#925;%&#1307;%&#65533;&#65533;Y&#65533;&#65533;&#1864;&#65533; &#65533;C&#1873;&#65533;&#65533;R&#65533; &#65533;&#1120;&#65533;&#65533;&#65533;V&#65533;&#65533;&#65533;'&#65533;VS`W#&#65533;&#65533;Z&#65533;&#65533;T&#65533;&#65533;&#65533;Z(&#65533;&#65533;&#1686;4&#65533;&#65533;&#65533;&#65533;z&#65533;*&#65533;<&#65533;4&#65533;Q q&#65533;B"Z&#65533;&#65533;Gb&#65533;&#65533;&#65533;#&#65533;&#65533;=&#65533;&#65533;&#65533;m%8&#65533;&#65533;@94&#65533;s;&#65533;	&#65533;Fh&#65533;>H&#65533;e\&#65533;}&#1805;&#65533;P\&#357;&#65533;&#65533;&#65533;&#709;&#65533;&#65533;z&#65533;@&#65533;0&#65533;q&#65533;,&#65533;G(3&#65533;&#65533;M]&#65533;&#65533;&#65533;;&#65533;1&#65533;*Q}&#65533;&#65533;&#65533;&#65533;&#65533;fxN&#1066;&#65533;&#65533;&#65533;&#1829;c&#65533;k&#65533;u&#37121;(o&#65533;*&#65533;&#65533;&#1360;@&#65533;K&#65533;m&#65533;)p&#65533;Vj&#65533;&#65533;|%&#65533;X&#65533;|&#65533;&#65533;^&#1615;&#65533;&#65533;&#1359;.&#65533;&#65533;[&#65533;%&#65533;&#65533;(&#65533;*&#65533;&#65533; ]_&#65533;-&#65533;&#65533;`&#65533;w&#65533;&#65533;&#65533;\&#65533;De+kT&#65533;)+&#65533;Z&#65533;&#65533;qe&#65533;&#65533;&#65533;^`&#65533;R&#65533;&#65533;&#65533;`h&#65533;&#65533;xB0&#65533;&#65533;h&#65533;&#65533;W&#65533;c&#65533;&#65533;c&#65533;&#65533;(
)!!&#65533;&#65533;&#65533;&#65533;0&#65533;&#65533;:0&#1528;&#65533;&#65533;&#65533;&#65533;Y&#65533;&#65533;&#65533;"&#65533;H0a{	6u&#65533;&&#65533;Sq&#65533;&#65533;&#65533;&#65533;&#65533;&#65533;@&#65533;&#65533;&#65533;J&#65533;&#1025;&#65533;"&#872997;&#65533;Vi8&#65533;(&#65533;&#65533;&#65533;%&#65533;&#512;;0&#65533;-&#65533;R1g&#65533;*:&#65533;g&#65533;X&#65533;#&#65533;&#65533;zUH#&#65533;&#65533;`&#65533;&#65533;N&#65533;&#65533;&#65533;:&#65533;U\&#65533;?=&#65533;F%@&#65533;&#65533;?%5i&#65533;&#65533;$&#65533;&#65533;&#65533;&#65533;&#65533;JP&#65533;b&#65533;&#65533;.=&#65533;&#65533;&#65533;EmT%7&#65533;@D&#65533;Y:%&#65533;"&#65533;^a&#65533;:&#734;&#65533;&#65533;&#65533;&#65533;g&#65533;&#65533;Y&#65533;&#65533;x&#65533;&#65533;&#65533;&#65533;&#65533;&#1613;&#65533;~lH&#65533;l&#65533;UH&#65533;&#65533;Y&#65533;&#65533;&#65533;&#65533;&#65533;&#65533;0&#65533;E%&#65533;[NT@&#1683;8&#65533;k&#65533;&#144;&#65533;&#65533;L&#65533;5f&#65533;&#65533;nP<u&#65533;&#65533;Gp&#65533;&#65533;&#65533;&#65533;&#65533;!&#65533;Y(2I&#65533;&#65533;&#65533;&#65533;&#65533;J(&&#65533;%&#65533;&#65533;&#65533;&#217;&#65533;a&#65533;&#1808;@,]&#65533;?4/s^&#65533;&#65533;&#65533;&#65533;X&#65533;&&#65533;&#65533;	)U&#65533;&#65533;&#65533;V'V&#65533;&#65533;M#ah:2*;&#65533;K&#1839;7r>X!&#65533;&#65533;&#65533;&#65533;&#65533;&#65533;Pe&#65533;&#65533;1&#65533;yUnheD&#65533;|z&#65533;&#65533;&#65533;	qpW&#65533;&#65533;&#65533;&#65533;@&#65533;N&#787;&#65533;9&#65533;X&#65533;VpR&#65533;&&#65533;&#65533;&#65533;i&#65533;&#65533;&#65533;&#65533;n4&#65533;v:&#65533;|&#65533;sY&#65533;F1{&#275429;o&#65533;&#65533;&#65533;&#65533;RK&#65533;&#65533;&#65533;+&#65533;|&#65533;&#65533;&#65533;&#65533;C&#65533;&#65533;&#65533;&#1860;W&#65533;&#65533;)+T&#65533;UN&#65533;X+&#65533;&#65533;&#65533;&#987198;@&#65533;&#242771;c&#65533;T&#65533;	&#65533;@&#65533;1\&#65533;&#65533;&#65533;&#65533;&#65533;k&#65533;k/l&#65533;p&#65533;&#65533;&#65533;&#65533;w&#65533;I&#65533;&#65533;&#65533;&#65533;&J&#65533;<(&#65533;&#65533;&#65533;&#65533;\&#65533;&#65533;Op&#65533;&#65533;&#65533;&#65533;&#65533;&#65533;&#65533;0&#65533;&#65533;&#65533;@PaE&#65533;&#65533;&#65533;^&bH%&#65533;J&#65533;&#65533;"&#65533;&#65533;&#65533;&#1032; &#65533;&#65533;mu&#65533;q&#65533;#t&#65533;&#65533;Ux&#65533;oP)&#65533;h}&#65533;&#1795;&Q:&#65533;&#65533;&#65533;0&#65533;&#65533;&#65533;&#65533;h&#65533;Vn0&#65533;&#65533;&#65533;d&#65533;&#65533;&#65533;&#65533;&#65533;&#65533;zi&#65533;&#65533;&#65533;&#65533;>J&#65533;&#65533;&#65533;&#65533;&#65533;?&#65533;a<&#1211;<M&#702;&#65533;M&#65533;&#65533;s&#65533;&#65533;D&#65533;&#65533;.&#65533;&#65533;&#65533;^&#65533;P&#65533;&#65533;&#65533;&#65533;&#1936;&#65533;&#65533;9q g,&#65533;&#65533;&#1626;&#65533;U&#65533;&#65533;ac&#65533;&#65533;H#&#65533;&#65533;?&#65533;YBEeC&#65533;&#24288;j&&#65533;&#65533;&#65533;&#65533;u!(j&#65533;kX&#65533;&#65533;n&#65533;&#65533;B"&#65533;&#65533;&#65533;P&#65533;W&#1255;&#65533;&#65533;&#65533;&#65533;`&#65533;&#65533;&#65533;&#65533;&#65533;&#65533;a&#65533;
&#65533;.&#65533;&#65533;`&#65533;%&#65533;O&#65533;"&#65533;)j&#65533;H&#65533;3N&#65533;M@&#65533;Yc&#65533;g&#65533;5&#65533;&#65533;-&#65533;&#65533;@x.&#65533;&#65533;&#65533;&#65533;&#65533;&#65533;&#65533;am&#65533;&#65533;&#65533;r&#65533;&#65533;M)&#65533;
K&#65533;&#65533;2&#65533;&#65533;&#721;Kn&#2036;8&#65533;f&#65533;7&#65533;&#65533;&#65533;&#65533;$&#65533;&#65533;&#1302;&#65533;&#65533;n&#65533;$d&#534;NF&#65533;&#65533;&#65533;[&#65533;6&#65533;]o&#65533;@&#65533;&#65533;&#65533;E&#65533;&#65533;&#65533;&#65533;
 &#65533;&#65533;&#65533;O&#65533;&#65533;&#65533;y&#65533;&#65533;V&#65533;&#65533;05&#65533;&#65533;~&#65533;&#65533;(&#65533;&#65533;1&#65533;&#65533;M`qkd+b&#65533;&#65533;&#65533;&#65533;C%&#65533;W&#65533;1v&#643;&#1441;&#65533;&#65533;iL&#65533;^0&#65533;&#65533;&#65533;'Q&#65533;&#65533;&#65533;&#65533;3l`&#65533;&#65533;&#65533;`
&#65533;Z&#65533;>&#65533;&#65533;&#65533;VE&#65533;&#65533;&#65533;&#65533;t&#65533;qJ8=?p&#65533;@&#65533;&#65533;F&#65533;T&#65533;e&#65533;&#65533;!=1&#65533;a*&#65533;&#65533;Y&#65533;&#65533;&#65533;&#65533;&#65533;&#65533;rh]&#65533;A&#1029;&#65533;&#65533;&#65533;}&#65533;^\&#65533;@*&#65533;&#65533;&#65533;&#65533;&#65533;-&#65533;}D&#65533;n&#65533;x h&#65533;x3&#65533;F&#65533;&#65533;&#441;&#65533;X&#557;&#65533;+&#65533;&#65533;&#65533;bN&#65533;&#65533;&#65533;&#65533;&#65533;&#65533;&#65533;&#65533;&#65533;&#65533;&#65533;#&#65533;&#65533;&#65533;&#65533;Ytm&#598;&#1917;&#65533;&#65533;?&#65533;f&#65533;LRP&#65533;&#65533;f+YP;&#65533;&#65533;y&#65533;&#65533;&#65533;
$:&#65533;&#65533;&#65533;s&#262;vTE?P&#65533;I&#65533;%&#65533;&#65533;&#65533;&#65533;&#65533;,8+!AQI&#65533;&#65533;&#65533;&#65533;&#65533;&#65533;"&#65533;;&#65533;&#65533;&#2021;H&#65533;:&#65533;&#65533;t&#65533;#1&#65533;&#65533;Jfu
T!P&#65533;&#65533;&#65533;eK&#65533;69&#65533;Z&#65533;"&#65533;N&#65533;/_&#65533;U&#65533;&#65533;&#65533;&#65533;.&#65533;J&#65533;O&#65533;?f&#65533;.A&#65533;&#65533;&#65533;&#65533;Z&#65533;.Pru&#65533;W&#65533;(&#65533;&#65533;T
&#65533;&#65533;R&#65533;&#65533;&#65533;)&#65533;&#65533;&#65533;&#65533;NRd!B&#65533;&#65533;@&#65533;&#65533;&#65533;
&#65533;&#65533;&#65533;7!B&#65533;	%@0&#65533;&#65533;[>&#65533;&#65533;&#65533;7&#65533;AE0&#65533;&#65533;&#65533;&#65533;&#65533;&#65533;u&#65533;4&#65533;`&#65533;;H&#65533;>}&#65533;&#65533;&#65533;&#65533;&#65533;&#65533;-&#65533;&#65533;&#1794;;Z'&#65533;&#65533;O&#65533;4&#65533;}*&#65533;&#65533;&#65533;&#65533;`8F&#65533;&#65533;&#65533;#x&#65533;&#65533;)&#65533;Fd2&#65533;&#65533;&#65533;&#65533;&#65533;&#65533;&#65533;l&#65533;&#65533;&#1123;Z&#65533;F&#65533;&#668;&#65533;&#65533;&#2047;&#65533;B&#65533;&#1663;*&#65533;&#65533;&#65533;&#65533;&#65533;&#65533;W&#65533;	&#65533;&#65533;&#65533;J&#161;&#65533;&#65533;&#65533;&#65533;&#65533;?&#65533;&#65533;?D&#65533;`
.b&#65533;">&#65533;2&#65533;&#65533;&#65533;&#65533;@~,&#65533;P&#65533;	&#65533;&#65533;&#65533;&#65533;.&#65533;ym&#65533;.&#65533;&#65533;&#65533;&#65533;?Y$&#65533;J$&#65533;aF&#65533;&#65533;RJ+&#65533;K.&#65533;&#274;O&#65533;&#65533;&#65533;&#65533;#&#65533;&#65533;
'&#65533;&#65533;&#65533;&#65533;M?&#65533;O(&#65533;]&#65533;)Gu#
3Iq&#65533;TT&#65533;d&#65533;T	%<b&#65533;W&#65533;<&#65533;X&#65533;&#65533;U&#65533;&#65533;v&#65533;&#65533;] &#65533;R&#65533;B&#770;g&#65533;&#65533;QO&#65533;1AA,&#65533;!&#65533;&#65533;_'&#65533;&#65533;&#65533;*mF&#65533;&#65533;&#65533;&#65533;&#65533;	$D&#65533;O&KE2&#65533;?&#65533;&#65533;&#65533;&#65533;Y*&#65533;;&#65533;&#65533;&#65533;BpB&#65533;?E&#65533;&#65533;&#65533;&#65533;a&#65533;;&#65533;&#65533;&#65533;
&#65533;4&#65533;=fC&#65533;$&#65533;&#65533;qadDA&#65533;&#65533;&#65533;,&#65533;I&#65533;&#65533;8&#65533;&#65533;r&#65533;D	&#65533;O&#65533;LPz&#548;'&#65533;&#65533;~.z&#65533;2_'UT1A+&#65533;m&#65533;O+	(&#65533;O&#65533;&#65533;&#65533;&#65533;)&#65533;!&#65533;S&#65533;`A.p#"TA&#65533;&#65533;&#65533;A&#65533;(1&#65533;&#65533;(H&#65533;b&#65533;&#65533;A&#65533;0&#393;+&#65533;&#65533;@E,&#65533;&#65533;&#65533;?&#65533;t&#65533;17BKPH&#65533;$&#65533;E&#1644;&#65533;&%T&#754;&#65533;H&#65533;&#65533;&#911;&#65533;&#65533;B&#65533;#&#65533;J&#65533;X&#65533;&#65533;Q&#65533;&#65533;&#65533;e&#65533;P=&#65533;TR&#65533;\&#65533;B
^]&#65533;C
&#65533;X&#65533;U&#65533;&#65533;&#65533;&#65533;'Dl&#65533;&#65533;[&#65533;&#65533;&#65533;&#65533;&#65533;{&#65533;&#65533;D&#65533;d&#65533;&#65533;?&#65533;&#65533;&#65533;	&#448;$&#65533;&#65533;|&#65533;@B&#65533;[mA&#65533;&#65533;&#65533;&#65533;<&#65533;&#65533;	U&#65533;O[D&#65533;[&#65533;&#65533;l&#65533;	i&#65533;mS&#65533;6epZA&#65533;&#65533;&#65533;&#65533;&#65533;4aD&#65533;&#65533;C&#65533;Z&#65533;&#65533;o&#65533;&#65533;&#65533;o&#65533;&#65533;4&#65533;?&#65533;&#65533;3E#&#65533;&#65533;R&#65533;u&#65533;&#65533;,C&#65533;&#65533;&#65533;F&#65533;&#65533;&#1843;:%&#65533;oB&#65533;1&#65533;{&#65533;&#65533;&#65533;{&#65533;&#1260;&#65533;&#65533;M(&#65533;@&#65533;&#65533;oa&#65533;&#65533;w&#65533;&#65533;&#65533;&#65533;&#65533; C~&#65533;&#65533;&#65533;&#65533;C&#65533;&#65533;"&#65533;l&#559;&#328;&#65533;&#65533;&#65533;?&&#65533;&#65533;)K&#556;&#65533;&#65533;&#65533;&#65533;&#65533;&#65533;'&#65533;;G2&#65533;&#65533;S&#65533;Y&#264;`Bf&#65533;&#65533;&#65533;d(4&#65533;?&#65533;&#65533;T&#65533;#&#65533;&#1136;&#65533;4&#65533;&#65533;5)[&#9366;8&#1165;-!&#65533;Uk@&#65533;6&#65533;&#65533;t&#65533;Bb&#65533;&#65533;&#65533;&#65533;.o&#65533;D[&#65533;D&#65533;&#65533;).u&#65533;EY@@&#65533;O&#65533;@	J&#65533;&#65533;&#65533;7&#65533;&#65533;3pD&#65533;&#65533;`(&#65533;&#65533;02&#65533;	&#65533;d&#65533;&#65533;G&#65533;"&#65533;I1&#65533;&#65533;+H&#65533;<CG0T6&#65533;C&#65533;p&#65533;&#65533;&#65533;,&#65533;1&#65533;&#65533;&#65533;\	GW&#65533;&#53523;B8&#65533;B11&#65533;&#65533;&#65533;0[E!&#65533;&#65533;q2/&#65533;J&#65533;)&#65533;!&#65533;G.?&#65533;I&#65533;&#65533;&#65533; &#65533;&#65533;V!|&#464;J&#65533;&#65533;&#65533; &#571;&#528;d-&#527;O&#65533;W&#65533;&#65533;%&#65533;C],&#65533;"%&#65533;E&#65533;B&#65533;&#65533;&#1024;&#65533;(F]&#65533;&#65533;`H)0&#65533;&#65533;&#65533;&#65533;&#65533;1&#65533;&#65533;DR&#65533;&#65533;<@0&#65533;&#65533;*&#65533;&#65533;&#65533;`0&#65533;IH&#982;d&}gE{&#65533;%
!&#65533;&#65533;e&#65533;X&#65533;R&#65533;&#1552;,&#592;4&#65533;&#65533;C.a&#65533;t&#65533;&#65533;&#65533;&#65533;7&#65533;E.rA&#65533;l&#65533;&#65533;6&#65533;&#65533;SL n1	&#65533;&#65533;&#65533;I&#65533;&#65533;E&#65533;&#65533;"&#65533;'&#65533;&#35385;&#65533;&#65533; $&#65533;&#65533;&#65533;H&#65533;9&#65533;&#270;&#65533;)&#65533;?&#65533;G&#65533;&#65533;66qA@F&#65533;&#65533;W&#65533;&#1390;&#616;&#65533;&#65533;&#65533;v&#65533;r&#65533;&#65533;3&#65533;X&#65533; &#307;I<&#65533;A&#65533;&#65533;&#65533;&#65533;!&#65533;J&#65533;2@h&#65533;T&#65533;*&#65533;t%&#65533;&#65533;&#65533;&#65533;*l&#65533;&#65533;&#1573;X&#65533;&#65533;&#65533;	&#65533;'&#65533;&#65533;"&#65533;*B&#65533;&#65533;Z&#65533;@&#65533;&#1377;&#65533;\&#65533; &#65533;$ ~&#65533;G&#65533;&#1839;b&#65533;&#65533;&#65533;G:&#65533;vD&#65533;QM &#65533;
&#65533;q&#65533;&#65533;yY&#65533;|"&#65533;'&#65533;&#65533;g&#65533;&#65533;?^@^&#65533;&#65533;&#65533;	A&#65533;Q&#65533;&#65533;&#65533;&#65533;8&#65533;5j
-1&#65533;)&#65533;*D&#65533;4&#65533;>&#65533;a&#65533;&#65533;%p&#65533;&#1693;&#65533;[&#65533;&D&#65533;&#65533;&#65533;qY)&#65533;&#65533;[RaS&#65533;Af&#65533;&#1282;&#65533;boh&#65533;&#65533;&#65533;TMu&#65533;	9\AFxO&#65533;wJ`Z&#1311;&#65533;&#65533;4&#65533;&#65533;&#65533;&#65533;6&#65533;U&#65533;bB&#65533;FX&#65533;I&#65533;4&#65533;&#65533;Y&#878;)&#65533;&#65533;4&#65533; #&#65533;A&#65533;&#65533;(&#65533;0&#65533;x&#65533;&#65533;LF&#65533;Q&#65533;J+A&#65533;C-&#65533;&#65533;Gg&#65533;&#65533;Y&#65533;&#65533;&#1516;l&#65533;l_	&#65533;&#65533;/&#65533;&#65533;K&#65533;&#65533;'!&#65533;&#65533; hf&#65533;HCj&#65533;&#259;&#1736;&#65533;&#65533;o}&#65533;&#65533;$&#65533;&#65533;i&#65533;Y$&#65533;&#65533;&#65533;&#65533;&#65533;a&#65533;(&#65533;&#65533;&#65533;a0&#65533;ONQ&#65533;&#65533;&#65533;&#65533;!XA~3&#65533;`h&#65533;P"&%T'&#65533;&#65533;&#65533;&#65533;&#65533;&#65533;&&#65533;f:&#65533;&#65533;$#09&#65533;%L&#65533;,&#65533;&#65533;)HS-J&#65533;&#65533;&&#2183;5&#65533;hD&#65533;{&#65533;&#65533;z	'&#65533;&#65533;F&#65533;D&#65161; l&#65533;&#65533;&#65533;&#65533;Q&#65533;&#65533;&#65533;PB&#65533;&#65533;F&#65533;&#65533;t(&#65533;'&#65533;` &#1090;&#65533;V&#65533;&#65533;cV&#65533;&#65533;0&#65533;&#65533;-]e&#65533;ZHs&#65533;&#65533;\&#65533;vp&#65533;&#65533;&#65533;4!&#65533;&#65533;&#65533;(dP&#65533;|2&#65533;s&#65533;&#65533;n)&#65533;r&#65533;&#65533; %V&#65533;&#65533;"!&#65533;&#65533;@&#65533;7&#65533;lRbx&#65533;&#65533;&#65533;X&#65533;1&#65533;VJ&#65533;&#65533;&#65533;V&#623;&#65533;"&#65533;I1&#65533;&#65533;&#65533;&#65533;g&#65533;&#65533;$&#65533;&#65533;&#65533;&#65533;&#65533;&#65533; &#65533;b&#65533;c&c	R&#65533;&#65533;3q'p&#65533;	<&#65533;!f&#65533;6&#65533;&#65533;P&#65533;l"&#65533;&#65533;B(&#65533;&#65533;&#65533;,d&#65533;&#65533;&#65533;&#65533;8mrl%&#65533;>UI&#65533;"C&#65533;bI&H-L
&#65533;*[&#65533;K&#65533;&#65533;F&#65533;y&#65533;)]&#65533;&#65533;X&#65533;%^(
&#65533;T-2&#65533;.5&#65533;&#65533;&#65533;^&#65533;&#65533;&#65533;&#65533;&#65533;+&#65533;&#65533;&#65533;&#65533;,&#65533;Y&#65533;[&#65533;T&#65533;l&#65533;P&#65533;"'@&#65533;&#65533;f&#65533;&#65533;&&#65533;J	&#65533;".&#65533;L&#504;
c&#557;P&#65533;&#65533;&#65533;&#65533;t&#65533;,&#65533;5&#65533;&#65533;0&#65533;O&#65533;&#65533;&#65533;&#65533;&#65533;&#65533;QW!&#65533;&#65533;')&#65533;6.2l&#65533;&#65533;&#1866; 2&#65533;&#65533;&#65533;&#65533;&#65533;a&#1886; &#65533;&#65533;&#65533;}&#865;&#11322;&#65533;'&#65533;]&#65533;R&#65533;&#65533;&#65533;!,#H3NI&#65533;&#65533;&#65533;b&#65533;&#65533; &#65533;&#65533;p&#65533;&#65533;&#65533;
&#65533;je-&#65533;&#65533;f&#65533;D&#65533;&#65533;&#65533;&#65533;&#65533;e-&#65533;&#65533;&#65533;x&#65533;&#1575;&#65533;&#65533;Y&#34442;8&#65533;"&#65533;i&#65533;&#337;|&#65533;@&#65533;&#65533;8&#65533;&#65533;Ph&#65533;&#65533;$Pi&#65533;&#1741;&#65533;_&#65533;&#65533;=&#65533;&#65533;&#180;&#65533;'&#65533;&#65533;+&#65533;&#65533;]&#65533;0&#65533;TV4&#65533;	&#65533;&#65533;w,&#65533;(\](dSL|IRX&#65533;+.4&#65533;D@&#65533;t&#65533;At&#65533;@&#65533;&#65533;JWM&#65533;P&#65533;F\&#65533;&#350;(Qm&#65533;	&#65533;&#65533;D&#65533;&#65533;&#65533;&#65533;/|&#65533;?xApm&#65533;&#65533;[A L&#65533;&#65533;&#65533;&#65533;&#422;&#65533;5&#65533;&#65533;&#65533;&#65533;&#65533;4&#65533;&#65533;&#65533;&#65533;{!Nj&#65533;&#65533;,&#65533;4H&#65533;i,XBU&#65533;<o5&#65533;F&#833;&#65533;&#65533;}
n&#65533;&#65533;p&#65533;`U}1D&#65533;1&#65533;)&#65533;&#65533;&#65533;FdA&#65533;!
&#65533;]C&#65533;%&#65533;&#65533;$)&#65533;&#161;&#65533;&#65533;-&#65533;M&#65533;&#65533;6&#65533;&#65533;&#65533;&#65533;(&#65533;KD&#65533;?&#65533;PA&#65533;B+&#65533;K0&#65533;&#65533;&#65533;(&#65533;O&#65533;&#65533;A\&#65533;@P&#65533;hTH*&#65533;B&#65533;&#65533;&#569;A&#65533;T&#65533;&#65533;&:&#65533;DO4S%C&#65533;&#65533;H#&#65533;&*"C|&#65533;&#65533;`0&#65533;&#65533;P&#65533;-&#65533;&#65533;,&#65533;B&#65533;bBXNP&#65533;?&#65533;&#65533;?&#65533;C-4!&Mq&#1302;&#65533;&#65533;-\&#65533;\&#65533;
&#65533;w\&#65533;h&#65533;
&#65533;&#65533;&#65533;V&#65533;D&#65533;&#65533;&#65533;	&#65533;&#65533;Ix&#1865;&#65533;&#65533;&#65533;G&#65533;	)&#65533;T&#65533;D)&#65533;&#65533;PX &#65533;D&#65533;&#65533;*&#65533;l&#65533;&#65533;&#65533;1&#65533;&#65533;1-&#65533;&#65533;C&#65533;D,8&#65533;&#65533;&#65533;&#65533;&#256;&#65533;&#65533;&#65533;A&#65533;&#65533;&#65533;	X&#65533;&#65533;&#65533;O&#65533;&#65533;]LX3D&#65533;?&#65533;&#644;&#65533;!&#65533;&#65533;&#65533;")FY&#65533;c&#65533;4&#65533;&#153;&#65533;W&#65533;&#65533;P&#65533;/la&&#65533;&#65533;&#65533;&#65533;w|%&#65533;n&#65533;B&#65533;A&#65533;&#65533;&#65533;&#65533;1&#65533;CpCV&#65533;&#65533;?d&#65533;[&#65533;&#65533;+2D*&#65533;C&#65533;T&#65533;&#65533;&#1402;&#65533;&#65533;]&#65533;&#65533;V&#65533;f]Y&#65533;&#65533;&#726;&#65533;&#65533;J&#65533;&#65533;cl&#65533;&#65533;8FL&&#65533;I&#65533;D&#65533;&#65533;&#65533;?&#65533;&#65533;C[&#65533;&#65533;*.&#65533;M8&#65533;&#65533;&#65533;&#65533;-&#65533;-&#65533;c&#65533;_&#65533;&#65533;&#65533;' I&#65533;&#65533;&#65533;&#65533;}&#65533;(<&#65533;&#65533;\B&#1282;( &#65533;~O	&&#65533;.&#65533;@3&#65533;&#65533;vl&#65533;
\&#65533;*.&#65533; q&#65533;&#65533;?&#65533;&#65533;&#65533;&#65533;C&#65533; q&#65533;B.0&#65533;&#65533;&#65533;I&#65533;Pgl&#65533;&#65533;<&#65533;&#65533;&#65533;&#65533;e 9&#65533;(&#65533;N&#65533;B
&#65533;Q&#65533;&#65533;#&#65533;~&#65533;&#65533;c&#65533;&#65533;&#65533;h&#65533;&#65533;&#65533;&#65533;&#65533;/>&#65533;dNd&#65533;&#65533;&#65533;!&#65533;&#65533;i&#65533;&#65533;&#65533;&#65533;9&#65533;CD&#65533;&#65533;&#262;&#65533;&#65533;&#65533;&#65533;&#65533;&#65533;,e&#65533;0V&#65533;&#897;LA,&#65533;I&#65533;&#65533;&#65533;&#65533;,E~&#65533;&#65533;M&#65533;&#65533;a&#65533;?&#2034;H&#65533;%@b&#65533;,L&&#65533;/&#65533;&#65533;2&#65533;>&#65533;FId&#65533;7&#65533;&#65533;&#65533;&#65533;(+q/A&#1021;{hA&#65533;&#65533;`&#65533;&#65533;yH&#65533;\A3&#65533;Bd&&#65533;(d&#65533;&#65533;tf&#65533;,p.0&#65533;&#65533;YB&#65533;&#65533;o&#65533;c&#65533;:&#65533;&#65533;&#65533;&#65533;&#1436;&#65533;-&#65533;bPe&#65533;&#65533;&#65533;&#65533;&#65533;S&#65533;&#65533;D&#65533;=B &#65533;B &#65533;	AK&#65533;&#65533;BU&#65533;&#65533;#p&#600;&#1059;+&#65533;aZ&#65533;&#65533;*gL&#65533;DPT&#65533;&#65533;$&#65533;&#65533;G&#65533;&#65533;&#65533;&#65533;&#605;0d{&#65533;BN	&#65533;,\&#65533;%X&#65533;8&#65533;I&#65533;B&#65533;X&#65533;d}&#65533;b&#65533;&#65533;&#65533;0&#65533;&#65533;&A4&#65533;&#1166;&#65533;R&#65533;&#65533;&#65533;&#65533;&#65533;'&#65533;dA$%&#65533;A|C&#65533;F&#65533;&#65533;&#430;&#33198;&#65533;S>&#65533;uh&#65533;U&#65533;8D&#65533;T&#65533;&#65533;&#65533;,&#65533;6&#65533;C&#65533;&#65533;b&q&#65533;&#65533;&#65533;$Z,&#65533;YT&#65533;Y&#65533;&#65533;',&#65533;?&#65533;[A&#65533;?&#65533;&#65533;&#65533;&#65533;ho&#65533;7&#65533;O+xLB&#65533;&#65533;&#65533;&#65533;R^&#65533;^&#65533;C+B&#65533;&#65533;&#65533;&#65533;&#65533;c1&#65533;&#65533;&#65533;&#65533;"F/&#65533;&#65533;c&#65533;&#65533;	&#65533;&#65533;&#140;&#65533;T&#65533;f&#65533;;&#65533;&#65533;?&#65533;&#65533;M\EA&#65533;kA&#65533;+C&#65533;M&#65533;@&#65533;&#65533;ELd&#65533;&#65533;&#65533;g&#65533;l&#65533;&#65533;&#65533;&#65533;&#65533;&#65533;&#65533;`&#65533;&#65533;&#65533;&#65533;&#1393;cF,&#65533;&#65533;B*4&#65533;p&#65533;v\&#65533;n&#867;Z*&#65533;F*q'J&#65533;&#65533;&#65533;&#65533;&#65533;&#65533;F&#65533;l&#65533;.&#1794;&#65533;&#1794;&#65533;&#65533;?&#65533;*&#65533;&#65533;d-&#31323;&#65533;FB&#65533;&#65533;'h!&#65533;&#65533;?&#65533;&#65533;&#141;k&&#65533;&#65533;&#1978;&#65533;1&#1545;&#65533;$&#1052;)&#65533;&#65533;AK&#65533;G&#65533;1
&#65533;&#65533;H&#65533;C8&#65533;W$M&#65533;K&#65533;T3&#65533;E^&#65533;T&#65533;&#65533;&#1628;&#65533;&#65533;&#65533;&#65533;M&#65533;&#65533;&#65533;&#65533;a&#65533;M&#65533;&#65533;g&#65533;DlA&#65533;&#65533;.&#65533;&#65533;K&#65533;G&#65533;&#65533;}&#65533;&#65533;T&#65533;^&#65533;&#65533;`&#65533;&#65533;&#65533;&#65533;0&#65533;&#65533;&#65533;5&#65533;,&#65533;mA@&#65533;&#65533;&#65533;>&#65533;@7&#65533;&#65533;q9a&#65533;r&#65533;80&#65533;;&#65533;&#65533;AUiD&#65533;M&#65533;F`&#65533;*&#65533;&#65533;B
&#281;&#65533; &#65533;&#65533;&#65533;y&#65533;T-&#65533;&1q&#165;&#65533;&#65533;&#274;I&#65533;&#65533;m&#65533; &#65533;!&#65533;w IRl&#65533;I^&#65533;&#65533;&#65533;&#65533;J&#65533;rMlT-&#65533;&#65533;&#65533;$0d&#65533;U'C&#261;&#65533;&#65533;-x&#65533;&#65533;)X%C&#65533;&#65533;&#65533;&#65533;*iaL&#65533;&#65533;&#65533;CL&#10910;&#65533;&#65533;&#1583;M&#65533;c&#65533;A&#65533;&#65533;S&#65533;j&#65533;&#65533;&#65533;JA&#65533;&#65533;&#826;&#65533;&#65533;&#1793;F&#65533;o&#65533;j&#65533;&#65533;&#65533;&#65533;&#65533;&#65533;&#65533;&#65533;&#65533;&#65533;6B%&#65533;&#65533;&#65533;&#65533;B &#1538;#&#65533;!\)B)X&#65533;o0&#65533;*H&#65533;D(&#65533;AO&#65533;)|&#65533;&#65533;k&#65533;&#188;&#65533;.&#65533;A&#65533;@&#65533;&#65533;j&#65533;&#65533;]F&#65533;g&#65533;&#65533;~#&#65533;&#65533;&#65533;p&#65533;`>&#65533; &#65533;P/&#65533;C7&#65533;&#65533;?&#512;&#65533;&#65533;&#65533;\&#65533;T$&#585;&#65533;&#65533;?TP&#901;&#65533;&#65533;9]B5&#65533;&#65533;&#65533;&#65533;+&#65533;:&#65533;L&#65533;	pF&#65533;B
&#65533;&#65533;&#65533;V&#65533;&#65533;0Ad
/&#65533;&#65533;*X!&#65533;lL$&#65533;?B)$&#342;p&#1200;~E&#65533;&#384;&#65533;&#65533;&#65533;&#1530;\8&#65533;&#65533;&#65533;&#65533;xZ&#65533;&#65533;;0&#65533;&#65533;d.&#65533;v0&#65533;}%&#65533;&#65533;&#526;L&#65533;Me[&#65533;&#65533;@&#65533;2&#65533;k`&#65533;&#65533;&#65533;&#65533;}&#65533;M4&#65533;LkBR&#65533;v&#65533;{}&#65533;&#65533;&#65533;	&#65533;&#65533;b&#65533;&#65533;&#65533;&&#65533;&#65533;&#590;H&#65533;V&#65533;&#205;&#65533;,mC/&#65533;%&#151;&#65533;&#65533;(&#65533;&#168;r&#65533;{@&#65533;p&#65533;&#65533;%D&#65533;kA&#65533;&#65533;-&#65533;dU&#65533;&#65533;&#65533;F&#65533;&#65533;?&#65533;&#65533;&#65533;W&#65533;&#65533;%&#65533;&#65533;&#65533;&#1668;D&#65533;&#65533;CLCrB&#65533;&#65533;/T1}&#65533;ey&#65533; &#65533;&#65533;XSc9&#65533;`J&#65533;!/&#65533;<&#65533;&#65533;&#65533;Zb&#65533;\&#65533;u*&#65533;@ToSA&#65533;&#65533;&#65533;&#65533;=)	X'&#65533;7&#65533;&#65533;J&#65533;&#65533;E&#65533;&#65533;N&#65533;&#65533;&#65533;9&#65533;&#65533;cd&#65533;&U&#65533;	&#65533;&#65533;&#65533;R)(&#65533;&#65533;&#65533;&#65533;&&#65533;&#65533;r0mR&#65533;P)&#65533;VZ&#65533;I
&#65533;YQY&#65533;	.&#65533;e&#65533;f&#65533;&#65533;$&#65533;&#65533;xVgBV3&#65533;&#65533;&#65533;$&#65533;i3D4&#65533;&#65533;&#65533;&#65533;&#330;&#65533;&#65533; &#65533;&#65533;&#65533;&#65533;&#65533;haZ3&1&#65533;
?@)@&#65533;C,&#65533;eI!&#65533;B&#65533;8&#65533;o?r&#65533;6&#65533;&#65533;g A&#65533;mB&#65533;&#65533;&#65533;n&#65533;&#65533;^wB&#65533;&#65533;&#65533;&#65533;&#65533;b1&#516;,B0|&#168;&#65533;HZ&#1233;&#65533;\&#65533;&#65533;&#65533;M&#65533;&#65533;;&#65533;&#65533;&#65533;%3&#65533;L/&#65533;"4l&#65533;&#65533;XHdDL8&#65533;&#65533;&#65533;?&#65533;(&#65533;b9&#65533;<&#65533;H0ACT&#65533;-@&#65533;L!&#65533;#&#65533;M&#65533;&#65533;D&#65533;&#65533;&#156;&#65533;&#65533;g&#65533;&#65533;$&#65533;.p&#152;&#65533;$&#65533;P&#65533;YoBd&#65533;&#65533;&#65533;&#65533;dB6C&#65533;&#65533;$|&#65533;&&#65533;@AQ&#65533;O&#65533;&#65533;C|O&#1041;&#65533;X&#65533;D`6mb6&#65533;&#150;T&#1674;7WwP*&#65533;&#65533;&#65533;&#65533;.&#65533;&#65533;+&#65533;&#65533;<&#65533; \`6&#65533;bX&#65533;G&#65533;&#65533;t&#65533;&#65533;&#65533;0&#65533;l&#65533;g&#65533;&#65533;&#65533;(&#65533;,&#65533;&#65533;&#65533;&#65533;&#65533;&#65533;7f1&#65533;&#65533;&#65533;H:	&#65533;&#65533;N&#65533;&#65533;&#65533;&#65533;&#65533;&#65533;8&#65533;?(C*(@&#65533;+CLz&#65533;'d&#65533;S&#65533;&#688;&#65533;&#65533;&#65533;|&#65533;<&#371;<g&#65533;	4A1C8t%&#65533;%)@&#65533;&#65533;5A&#65533;0A$&#65533;JZ&#65533;(&#65533;B&#65533;T&#65533;O&#65533;&#65533;K&#65533;&#65533;?&#65533;&#65533;2(UP&#65533;	D&#65533;@&#65533;Xkl:q'Kg&#65533;&#65533;mE8&#65533;D&#65533;,&#65533;#9&#65533;&#65533;&#65533;`"&#65533;,Z&#65533;&#65533;?D&#65533;&#65533;&#65533;&#65533;&#65533;&#65533;&#65533;&#132;&#65533;woWS&#65533;R&#65533;~o:&#65533;2&#65533;~&#65533;&#65533;&#65533;&#65533;&#65533;(&#65533;&#65533;&#65533;&#65533;&#65533;&#65533;[A89&#65533;&#65533;J&#65533;&#65533;&#65533;&#65533;&#300;p&#65533;+&#65533;&#65533;M&#65533;&#65533;&#65533;Q&#65533;@u&#65533;&#65533;&#65533;$&#65533;&#65533;U&#337;&#65533;&#65533;.rw&#65533;&#65533;.V&#65533;&#65533;&#65533;]ec&#65533;f&#28823;&#65533;T
~j{&#65533;AH&#65533;&#65533;#:&#65533;&#65533;&#65533;&#65533;D@D&#65533;&#65533;
g&#65533;&#65533;iC$&#65533;&#65533;@&lfX@ZSe<&#65533;&#65533;&#65533;&#1074;&#65533;&#65533;&#65533;2L&#65533;&#65533;&#1538;&#65533;&#65533;&#65533;<&#65533;G:&#65533;&#65533;;&#65533;&#65533;X&#65533;M&#65533;&#65533;$&#65533;L&#65533;z&#65533;&#65533;SAQ&#65533;3&#65533;&#65533;&#65533;&#65533;3D&#65533;B&#65533;&#65533;&#65533;l&#65533;H&#65533;&#1146;&#65533;k6&#65533;&#65533;l&#65533;',&#65533;I.&#65533;&#65533;&#65533;&#65533;DH[$&#65533;&#65533;&#65533;&#2043;@C&#65533;&#65533;&#65533;&#65533;&#65533;8&#65533;&#65533;&#65533;J&#65533;&#418;&#65533;&#65533;&#65533;&#65533;&#65533;c&#65533;3Dc&#65533;;&#65533;&#65533;V(l&#65533;T0%l[
&#65533;d7!AT&#65533;\&#65533;=&#65533;&#65533;P&#65533;&#65533;`&#65533;&#65533;&#65533;c&#65533;&#65533;!&#65533;&#65533;&#65533;&#65533;&#65533;Ma"&#65533;\P&#65533;?&#65533;&#65533;&#65533;SH&#65533;z=&#65533;&#65533;&#65533;&#65533;S &#65533;&#65533;DL&#65533;&#65533;&#65533;&#65533;&#65533;'D)&#65533;&#65533;5$M&#65533;]-&#65533;&#65533;%3&#65533;&#65533;&#65533;&#65533;!&#65533;?&#65533;w&#65533;&#65533;&#1989;kj.&#65533;&#65533;$l&#65533;&#65533;&#249;B&#65533;|.&#65533;E*@D2&#65533;/&#1215;0&#65533;&#65533;`&#65533;	T&#65533;&#65533;&#65533;tA&#65533;&#65533;&#65533;hny8`&#65533;&#65533;Y	R`PA*eS)&#65533;!&#65533;&#65533;5fy&#65533;p&#65533;$J}<&#65533;&#65533;&#65533;&#65533;?6&#65533;&#65533;bh&#65533;S&#65533;&@&#65533;85&#65533;^&#65533;D}&#65533; #&#65533;&#65533;.6&#65533;&#65533;`!&#65533;&#65533;&#65533;&#65533;&#65533;&#65533;X&#65533;&#65533;B1&#2006;&#65533;&#65533;&#65533;&#1671;7&#65533;&#65533;Cb&#1282;&#65533;D&#65533;&#65533;7&#480;0l&#65533;R&#65533;&#65533;
&#65533;&#65533;&#65533;&#65533;&#544;&#65533;R&#65533;$"0j&#65533;&#65533;&#65533;,&#65533;c&#65533;&#65533;&#65533;"E&#65533;&#65533;&#65533;6&#65533;/&#65533;&#65533;`&#65533;&#65533;23b!&#65533;&#65533;&#65533;&#65533;&#65533;&#65533;0&#65533;&#180;&#65533;&#880;J+k&#65533;e&#65533;&#208;&#65533;BU&#65533;&#65533;G&#65533;&#65533;&#65533;&#65533;/&#65533;&#1429;.89&#65533;&#65533;&#65533;8&#65533;@e&#65533;U&#65533;&#65533;&#65533;
&#65533;&#65533;&#65533;&#65533;R=&#65533;&#65533;&#65533;&#65533;>&#65533;&#65533;c&#65533;l&#65533;?N&#65533;P	&#65533;S&#65533;&#65533;DQP)&#65533;&#65533;&#65533;Da&#65533;&#65533;G&#65533;B&#65533;-Tj)%&#65533;T.&#65533;&#65533;W(&#65533;&#65533;&#65533;f&#65533;$&#65533;r&#65533;&#65533;D&#65533;L\&#35091;"1@&#65533;!Qdcm&#65533;&#65533;&#65533;&#65533;&#65533;&#65533;I&#65533;&#65533;&#65533;&#65533;Z&#65533;0c&#65533;&#65533;<&#1165;&#65533;d&#65533;%)0&#35143;&#65533;&#65533;i&#65533;&#65533;&#65533;:2jQ&#65533;&#65533;&#65533;&#65533;&#65533;d&#65533;&#65533;&#65533;JsO&#65533;&#65533;,&#65533;&#65533;m*E?x&#65533;&#481;&#65533;&#65533;*k#&#65533;&#65533;&#65533;r&#65533;F
e!z&#65533;
8&#6407;K
&#65533;&#65533;&#65533;&#65533;&#65533;&#38908;&#65533;2&#65533;&#65533;,&#65533;6p&#65533;3\ &#65533;&#65533;&#440;d&#562;&#65533;F}H)[&#65533;P&#65533;i:MV&#65533;	FE<S&#65533;&#65533;&#65533;&#65533;*&#65533;R 3z&#65533;&#65533;&#65533;Z&#39187;*&#65533;5&#65533;&#65533;&#1948;&#65533;J&#65533;&#65533;&#65533;f!2d:&#65533;&#65533;Q&#22465;&#65533;&#65533;[&#65533;!&#65533;:@N&#65533;&#65533;6&#65533;&#65533;&#65533;0&#65533; w&#65533;|&#65533;rs&#65533;&#65533;=|&#65533;G&#65533;&#65533;gJ&#65533;&#65533;3%yA&#65533;
&#65533;5&#65533;&#65533;
&#65533;E&#65533;ZJxC[l&#65533;&#65533;:R|&#65533;q&#65533;W_&#65533;L4q=&#65533;&#65533;l&#65533;&#1720;&#65533;Z2&#65533;&#65533;^'&#65533;s!4&#65533;&#65533;&#65533;&#65533;&#65533;&#65533;&#65533;&#65533;&#65533;&#65533;&#65533;G"`&#65533;s-i&#65533;&#65533;g&#65533;&#65533;-&#65533;&#65533;t&*"*&#65533;u&#65533;j&#65533;&#65533;&#65533;&#65533;
&#65533;5&#65533;&#65533;
a&#65533;&&#65533;&#65533;J&#65533;&#65533;	&#65533;&#65533;Zf&#65533;&#65533;&#65533;I&#65533;H&#589;#&#65533;&#65533;
Y&#65533;&#65533;k&#65533;Q&#65533;&#65533;&#65533;a&#570;&#65533;&#65533;&#65533;G;&#65533;`&#65533;Q&#65533;&#714;&#65533;&#65533;&#65533;&#65533;&#65533;&#65533;c C&#65533;&#610;&#290;#O&#65533;b&#65533;rT$&#65533;&#65533;&#65533;X&#65533;UEQd!&#65533;&#65533;!&#65533;S&#65533;yd!&#1664;]&#36357;&#65533;&#65533;&#65533;&#65533;&#65533;&#65533;i&#65533;&#390;&#65533;&#1312;&#65533;&#65533;&#65533;eG[C&#65533;&#65533;&#65533;B&#65533;u&#65533;.L!&#65533;&#65533; &#65533;Z&#65533;&#65533;J^h&#65533;bpo!&#65533;3r/&#65533;NQ+&#65533;n&#8511;TJ&#65533;&#282;k
&#65533;&#65533;&#65533;&#65533;
C&#65533;&#65533;&#65533;_&#65533;&#65533;#&#65533;&#65533;!&#65533;&#65533;&#65533;&#65533;B>D&#65533;&#65533;(_9&#65533;?&#1843;"&#65533;@&#65533;9&#513;&#65533;&#65533;&#65533;xcCS&#65533;&#65533;&#65533;&#65533;m*'X\&#65533;$&#65533;}&#65533;h&#65533;B&#65533;&#65533;4&#65533;-&#65533;M&#65533;&#65533;&#65533;(&#65533;&#65533;(=&#65533;&#65533;&#65533;&#65533;
&#65533;&#65533;@w&#65533;&#65533;&#65533;'&#1318;&&#65533;<&#65533; Kk-&#65533;&#65533;&#65533;:&#65533;&#65533;R\&#65533;	&#65533;&#144;F0&#65533; &#65533;&#65533;
&#65533;V&#65533;^LE&#65533;&#65533;&#65533;2&#65533;$&#65533; s&#65533;&#65533;B'A&#65533;&#65533;HE&#65533;^&#65533;"C:x&#65533;K\&#65533;&#65533;&#65533;&#65533;&#65533;&#65533;&#65533;&#65533;d'&#65533;&#65533;
v&#65533;&#65533;^&#65533;&#65533;S&#65533;--&#65533;&#65533;&#65533;0=&#65533;a3$&#65533;&#65533;!&#65533;&#65533;itd&#65533;*&#65533;&#65533;
C[&#65533;/fq&#65533;&#65533;-&#65533;&#65533;hAZ&#65533;~&#65533;&#65533;y&#65533;2^&#272;&#65533;q!&#65533;&#65533;)&#65533;&#65533;k&#65533;@&#65533;h&#65533;&#65533;"&#65533;@z&#65533;2&#289;@&#65533;9!
&#65533;z0x"}&#65533;&#65533;DdO.h&#65533;JxPp&#65533;&#65533;Q
&#65533;q&#65533;$&#65533;&#65533;&#65533;b@&#65533;&#65533;&#65533;r?&#65533;@p1&#65533;1&#65533;-gL&#65533;&#65533; &#65533;f&#65533;&#65533;X bH&#65533;&#65533;&#65533;&#65533;&#65533;&#65533;:&#65533;Q&#65533;gA&#65533;&#65533;!&#65533;A&#65533;E4d&#65533;F"&#1140;&#65533;&#65533;z&#65533;1ck&#65533;&#65533;&#65533;&#65533;]&#65533;.&#65533;&#232;&#65533;&#65533;(&#65533;B&#65533;&#65533;5&#65533;&#65533;*v&#65533;w0&#65533;B&#65533;(a)&#65533;&#65533;&#1029;x&#65533;$&#65533;1'&#65533;c&#65533;&#65533;&#357;&#65533;&#65533;&#65533;!&#65533;&#65533;&#65533;?&#65533;&#65533;&#65533;&#1198;U&#65533;&#65533;&#65533;&#65533;&#65533;2&&#65533;!uq&#65533;&#65533;leAR@&#65533;\&#65533;s&Z&#65533;&#135;PG&#65533;`&#65533;t&#65533;+W&#65533;h!&#65533;[G&#65533;@&#65533;v&#65533;r!&#65533;&#65533;QE&#65533;WC&#65533;/#2x&#65533;(d&#65533;&#65533;YA&#65533;`&#65533;%v&#65533;E&#65533;b
&#65533;&#65533;&#65533;&#65533;+&#65533;&#65533;S&#65533;&#65533;&#65533;{J&#65533;1O&d&#65533;&#849;Ap &#65533;P&#65533;&#65533;`&#65533;?&#65533;&#65533;&#65533;&#65533;&#65533;&#65533;"*&#65533;A,&#65533;&#65533;&#65533;&#65533;,/&#65533;k&#65533;q&#65533;6&#65533;`&#65533;&#65533;?6&#65533;&#65533;!M&#65533;&#65533;&#65533;&#65533;WW&#65533;\&#65533;!'-&#65533;B&#65533;&#65533;&#65533;D&#65533;&#65533;&#65533;&#65533;ba&#65533;&#65533;&#65533;c&#65533;&#65533;&#1848;Q&#65533;Xj&#65533;K&#65533;&#1765;&#65533;&#65533;&#65533;.&#65533;&#65533;&#65533;0&#65533;Uu&#65533;&#65533;&#65533;G&#65533;&#65533;&#65533;	a&#65533;KA&#65533;Y&#65533;`3&#65533;&#65533;&#65533;I$&#65533;&#65533;V&#65533;(&#65533;&#65533;&#65533;H&#65533;#&#65533;Wg?H&#65533;!&#65533;{M&#65533;,&#65533;>&#65533;&#65533;&#65533;!&#65533;z&#65533;&#65533;0&#65533;&#65533;P&#65533;E&#65533;D&&#65533;C&#65533;&#229;L"1&#65533;,&#65533;Y&#65533;&#65533;cs) &#65533;&#65533;o	F&#65533;H&#65533;&#65533;(Q?I&#65533;/B&#65533;&#1035;&#65533;&#65533;&#65533;LzX&#65533;&#65533;&#65533;hi&#65533;&#331;KhSbE&#65533;.&#65533;!W&#65533;3&#65533;&#65533;z&#777;&#65533;I&#65533;l&#65533;	&#65533;&#65533;2&#65533;&#65533;`&#65533;A$0&#65533;`I`&#65533;G&#65533;&#65533;S&#65533;&#65533;&#65533;&#277;&#65533;|D&#65533;&#65533;&#65533;&#65533;!8w&#65533;&#65533;4Y&#65533;&#65533;C&#65533;0&#65533;~6&#65533;&#65533;>bk&#65533;C@&#1668;&&#65533;5~&#65533;]&#65533;&#65533;+&#65533;&#65533;GYv{b&#65533;2d;`&#65533;K&#65533;bF&#65533;&#65533;1&#65533;&#65533;43&#65533;&#65533;1dYB&#1010;&#65533;&#65533;&#65533;^0X&#65533;.c1@&#65533;&#65533;;&#65533;i{T&#65533;A&#65533;9/&#65533;&#65533;pr&#1218;Cf&#65533;h&#65533;&#65533;&#65533;A&#65533;&#65533;B&#65533;D&#1449;P&#65533;&#65533;d&#524;c&#65533;F&#65533;&#65533;.&#65533;_7b&#65533;&#65533;EO&#65533;&#65533;&#65533;&#65533;&#65533;6n&#65533;&#65533;wdx3&#65533;v5#&#65533;U&#65533;b]&#65533;#&#1352;&#339;mn&#65533;2&#65533;&#65533;&#65533;^&#65533;gc&#65533;QafH4`&#65533;&#65533;8|g&#196;	&#65533;&#1925;&#65533;b&#65533;&#65533;&#65533;q0Y&#65533;&#65533;&#65533;e3L&#65533;n&#65533;x8m!&#65533;&#65533;$ Z'&#65533;[t&#65533;&#1638;&#65533;<&#631;gQiw&#65533;&#65533;&#65533;&#65533;2&#65533;:&#65533;8&#65533; /~ _R<&#65533;W&#65533;	)#&#65533;h&#65533;&#65533;&#65533;#&#65533;^`&#65533;)&#65533;&#65533;A&#65533;&#65533;&#65533;&#65533;&#380;&#65533;&#65533;&#65533;x&#65533;e&#65533;&#65533;&#65533;=){&#65533;6&#65533;&#65533;7ELa&#65533;&#65533;&#65533;&#65533;I&#65533;&#65533;9&#65533;A
a&#65533;BbD|%@*"&#65533;:1d&#65533;&#1856;oFPDx&#65533;&#65533;~&#65533;E&#65533;&#65533;q&#65533;G9[&#65533; &#65533;&#65533;$&#65533;K!&#65533;&#65533;&#713;&#259;[&#65533;m&#65533;qC`&#65533;lX8&#65533;N&#437;&#1882;D) (Y@&#65533;&#65533;k&#65533;&#65533;aA,&#65533;;F&#65533;@B&#65533;&#65533;&#65533;~$&#65533;&#65533;!@&#65533;&#65533;&#65533;&#65533;T&#65533;tn!P&#65533;J@\a&#65533;6H! &#65533;&#65533;&#65533;&#65533;x&#65533;&#65533;aZ&#65533;&#1324;GpC^&#65533;cd&#65533;Z&#65533;&#65533;v&#65533;	&#65533;&#65533;&#65533;A&#65533;&#65533;e&#65533;$&#65533;&#65533;C.`&#65533;(&#65533;&#65533;Z$&#65533;&#65533;}M&#65533;N$_r&#65533;E&#65533;>2&#65533;J&#65533;Fa	&#65533;&#65533;&#65533;&#65533;	&#65533;!	&#65533;+t&#65533;i&#65533;+L&#65533;&#65533;&#65533;2&#65533;^X&#65533;{&#65533;&#65533;&#65533;&#1158;I&#65533;&#65533;&#65533;&#65533;&#65533;&#65533;J&#65533;&#65533;&#65533; &#65533;&#65533;	&#65533;&#65533;)&#65533;~(@&#65533; b&#65533;l&#65533;&#65533;[&#65533;&#65533;&#65533;p!&#65533;&#65533;U&#65533;&#65533;<&#65533;A&#65533;&#65533;&#65533;#&#65533;&#65533;}&#65533;&#65533;&#65533;"Ch&#65533;&#65533;&#65533;4&#65533;o&#65533;= l&#65533;&#65533;h&#65533;&#65533;a&#65533;#!&#65533;&#65533;&#65533;4fn	&,*Rx&#65533;&#65533;&#65533;&#65533;G4&#65533;?c!C&#65533;B&#65533;Lp&#65533;]v&#65533;&#65533;&#65533;&#65533;D&#65533;&#416;&#65533;A&#8634;&#65533;!N`&#65533;&#469;lQ&#65533;&#65533;0p ,&#65533;!&#775;^(&#65533;&#65533;&#65533;`ZCb&#65533;&#65533;&#65533;&#65533;&#65533;&#65533;#&#65533;I&#65533;^0Zz&#65533;&#65533;&#65533;H6l&#65533;&#65533;&#65533;8&#65533;(&#65533;$&#65533;d&#65533;&#65533;&#65533;!&#65533;&#65533;G@&#65533;&#65533;0h=&A&#65533;&#886;(&#65533;>4&#1206;.(&#65533;&#65533;b&#65533;&#65533;&#65533;&#65533;&#65533;&#65533;&#65533;
&#65533;`6#&#65533;&#65533;.`&#65533;&#65533;t&#65533;!&#288;&#65533;*E&#65533;&#65533;JD&#65533;'M&#65533;!0&#65533;TB%&#65533;f&#65533;*&#65533;&#65533;&#65533;8&#65533;Hqa&#65533;&#65533;Xo!&#65533;&#65533;X&#65533;&#65533;&#65533;&#65533;&#65533;&#1953;B-&#65533;c!&#65533;&#65533;&#65533;2&#65533;&#65533;+`&#65533;&#65533;&#65533;"&#65533;A!2Er&#65533;(`o&&#1042;hb J&#65533;&#65533; &#65533;&#552;o,&#65533;$Q&#65533;&#65533;M&#65533;&#849;&#65533;&#65533;L"P(&#65533;:2"P&#65533;|&#65533;&#65533;&#399;*&#65533;mJa"&#65533;[&#65533;-&#65533;&#65533;&#65533;&#65533;I&#65533;bB.204&#65533;&#65533;g~&#65533;I 6&#65533;&#65533;A(&#65533;c&#65533;:&#65533; &#65533;(@.p&#65533;!R&#65533;&#65533;?&#1836;&#65533;&#65533;&#65533;&#65533;&#65533;&#65533;&#65533;&#65533;&#65533;lb&#65533;A^&#65533;&#65533;&#65533;&#65533;
&#65533;jg&#65533;L&#65533;&#65533;&#65533;&#65533;&#65533;&#65533;&#65533;(&#65533;P&#65533;C~&#65533;"ML&#65533;&#65533;6&#65533;D&#65533;=&#65533;&#605;&#65533;&#65533;6G&#65533;p&#65533;&#65533;%&#65533;A>&#65533;p&#65533;.&#65533;&#65533;&#65533;&#65533;&#65533;&#65533;&#65533;&#65533;;&#65533;&#65533;!2&#65533;&#65533;s>&#65533;&#65533;`&#65533;&#65533;2&#65533;]e`@'&#65533;	&#65533;&#65533;<&#65533;&#65533;&#65533;*J&#65533;!&#65533;&#65533;&#65533;&#65533; &#65533;&#65533;m&#65533;$&#65533;"#&#65533;&#65533;;`&#65533;&#65533;d&#65533;,&#65533;$R&#65533;&#65533;&#65533;&#65533;&#65533;:L&#65533; G*&#65533;&#65533;:&#65533;&#65533;*s&#1236;&#65533;&#65533;$O$r#&#938;@	&#65533;p&#65533;&#65533;&#65533;!8&#65533;."&#65533;6N"&#65533;g]&#65533;F&#65533;&#65533;&#65533;5!&#65533;&#65533;&#65533;&#65533;&#65533;E0&#65533; b&#65533;&#65533;b`&#65533;&#65533;&#65533;&#26732;BC&#65533;f&#65533;Irf6 (&#65533;Q&#65533;LU&#65533;hapD&#65533;$[&#65533;&#65533;=&#65533;&#65533;G~"&#65533;-#\&#65533;pc*:!&&#65533;<
&#65533;*&#65533;>&#65533;8ng&#65533;h&#65533;x!&#65533;&#65533;&#65533;:d&#65533;&#65533;p&#65533;f+&#65533;0(&#65533;=~F&&#65533;rf&#65533;&#65533;?Q&#65533;	8@&#65533;&#65533;&#65533;&#65533;HMr(&#65533;&#65533;B&#65533;(e&#65533;&#65533;LB&#65533;&#65533;;0t*@&#65533;]&#65533;C&#65533;&,S&#65533;lf*&#65533;m!B&#65533;C#&#65533;&#65533;	&#65533; K&#65533;pq*&#65533;qF&#65533;$&#65533;&#65533; &#65533;F0/!\&#65533;&#65533;&#65533;&#65533;&#65533;&#65533;_.&#65533;>@&#65533;&#65533;&#65533;jp!&#65533;@&#65533;@&#65533;o.v&#65533;&#65533;P&#65533;m`H`h0&#65533;&#65533;&#65533;&#1268;&#65533;&#65533;&#65533;v%&#65533;&#65533;H</hp&#65533;6&#65533;M5# q&#65533;&#65533;&#65533;LgO&#65533;
&#65533;R)L&#65533;&#65533;>BMe&#65533;~&#65533;&#65533;0&#65533;i.E&#65533;jM3?&#65533;x&#65533;,&#65533;=&#65533;&#65533;$j&#65533;!0D.&#65533;h2&#65533;n!&#65533;\&#65533;&#65533;7Z&#65533;&#1280;  90&#65533;ByAAI&#174;&#65533;*=&#65533;'n&#65533;&#65533;&&#65533;&#65533;"&#65533;~e&#65533;tS&#65533;!.&#65533;:GN`&#65533;+&#65533;&#65533;&#65533;&#65533;V&#65533;@j&#65533;&#65533;u!8!J&#65533;&#65533;q&#65533;&#65533;'	I&#65533;&#65533;"l(E&#65533;&#65533;&#65533;&#65533;P&#65533;gBR0&#65533;?&#256;p&#65533;`:&#65533;u!&#65533;!&#65533;@J'&#65533;&#65533;p)a &#65533;&#65533;&#65533;&#65533;&#65533;U&#65533;7M&#65533; [P&#65533;l&#65533;&#65533;&#65533;&#65533;&#65533;8&#65533;N&#65533;{&#65533;45L&#65533;!
'&#65533;Vqcu&#65533; &#65533;&#65533;'2&#65533;B#AAN&#65533;d&#1812;&#65533;&#65533;Vb>&#65533;&#65533;&#65533;&#65533;#&#65533;&#65533;k&#65533;x2pv&#65533;&#65533;&#65533;&#65533;&#65533;b&#65533;8'Maq\3`&#65533;Uz&#65533;56&#65533;&#65533;[u&#65533;&#65533;&#65533;~'!T&#65533;{"&#65533;D!~H'&#65533;\&#65533;!&#65533;&#65533;@A&#65533;ayb>&#65533;z&#65533;@P&#65533;&#65533;&#65533;&#1004;)Hk&#65533;V&#65533;n&#65533;R&#65533;&#65533;&#65533;&#65533;g=&#65533;cdL&#65533;&#65533;X&#65533;e
&#65533;&#1541;?s&#65533;?5&#65533;8&#65533;\!W&#65533;
V&#65533;&#65533;x*P&#65533;&#65533;&#65533;&#65533;-&#65533;I&#65533;&#65533;!
uq4&#65533;H<&#65533;&#65533;&#65533;g&#65533;.&#65533;9/@x&#65533;&#65533;&#65533;1#.&#65533;ma%&#65533;&#65533;(&#65533;&#65533;&#65533;&#65533;&#65533;&#65533;.&#65533;,&#65533;2#g&#15926;v&#65533;a{&#65533;J&#65533;&#65533;p!d&#65533;&#65533;Ab&#65533;&#65533;I&#65533;c&#65533;&#65533;<vt'QO{&#65533;.AOi!&#65533;&#65533;i~&#65533;^&#65533;&%&#65533;%	&#65533;h$&#65533;&#65533;;x&#65533;&#65533;~&#65533;N:&#65533;j&#65533;  8#H&#65533;*D P	2J&#65533; &#65533;gj~%&#65533;!l&#65533;[&#65533;&#65533;`&#65533;u&#65533;&#65533;c&#65533;&&#65533;G(&#65533;&#65533;q!Z&#65533;H&#65533;&#65533;}&#65533;&#65533;&#65533;*&#65533;h&#65533; &#65533;0&#65533;`&#65533;&#65533;&#65533;;M&#65533;&#65533;&#65533;S&#65533;J&#65533;&#65533;CC&#65533;&#1188;8dN&#65533;B&#65533;L7q&#65533;&#65533;G&#65533;&#65533;X&#65533;&#65533;$a&#65533;U&#65533;&#65533;N&#65533;	&#65533;s{&#1528;?
I&#65533;&#65533;<a&#65533;!&#65533;&#65533;&#65533;6&#65533;&#65533;&#65533;Z.#p&#65533;I&#65533;X"b>&#65533;&#65533;&#65533;E'&#65533;&#65533;?&#65533;&#65533;&#65533;e&#65533;8&#1348;{&#65533;y&#65533;&#65533;&#65533;&#65533;3\!<(&#65533;&#65533;<M&#65533;&#65533;3&#385;>ra&#65533;2"&#152;*X&#65533;*&#65533;&#65533;&#65533;&#65533;o&#65533;O&#65533;&#65533;&#65533; &#65533;!&#1795;'&#65533;&#65533;P "p&#65533;&#65533;:f&#65533;q&#65533;&#65533;x@&#65533;&#65533;!~&#65533;A&#65533;&#65533;&#65533;g&#65533;&#65533;[h&#65533;!&#65533;p&#65533;&#65533;&#65533;S&#65533;&#65533;&#65533;&#65533;&#65533;gS&#65533;~&#65533;&#65533;&#65533;&#65533;&#65533;'&#65533;}&#65533;bx&#65533;&#1536;&#65533;&#65533;&#65533;.&#65533;&#65533;&#65533; &#65533;&#65533;a&#65533;>&#65533;&#65533;&#65533;.a&#65533;&#65533;A&#65533;&#65533;&#65533;&#65533;;&#438;0&#65533;6&#65533;Y}&#65533;&#65533;
&#65533;&#65533;>&#65533;&#65533;\&#65533;0g.z	&#65533;&#65533;&#65533;&#65533;&#65533;	<&#65533;&#65533;&#65533;l\a>U"50V&#65533;	7&#65533;'&#65533;ic.&#65533;&#65533;&#65533;&#65533;&#65533;&#65533;&#65533;:O&#65533;&#65533;U&#65533;&#65533;&#65533;m&#65533;%&#65533;6"&#65533;x>&#65533;Vi!\X&#65533;rz&#65533;4j(V&#65533;'&#65533;", &#65533;&#65533;v>&#65533;tg{5&#65533;!D&#65533;J&#4578;u&#65533;&#65533;CO"&#65533;&#65533;h&#65533;@A&#65533;&#65533;!N&#65533;&#65533;!&#65533;M0&#65533;K/e	&#386;IB&#65533;&#65533;<&#65533;&#65533;&#65533;&#65533;x&#65533;&#1423;!&#65533;f*&#65533;&#65533;3&#11373;#&#65533;G&#65533;&#65533;&#65533;&#65533;dSz&#65533;!&#65533;&#1169;H&#65533;H&#65533;L>!~!&#65533;4&#65533;`^&#65533;@&#65533;&#65533;9&#65533;&#65533;S&#65533;x&#65533;&#65533;&#65533;\&#65533;&#65533;&#65533;&#65533;&#65533;&#20887;g&#65533;&#65533;&#1153;z&#65533;&#65533;&#65533;S6&#65533;L&#65533;j{H&#65533;trWx&#65533;X=&#65533;b&#65533;#&#65533;&#65533;&#65533;&#65533;r&#65533;&#65533;&#65533;&#65533;&#65533; &#65533;!	xm&#65533;&#65533;&#65533;&G&#65533;zn&#145;&&#65533;*&#65533;k&#65533;f&#65533;k6	&#65533;W~""&#65533;!rr%,&#65533;&#65533;e&#65533;*XmZ&#65533;&#65533;&#65533;m3&#65533;u&#65533;&#65533;v&#65533;&#65533;&#65533;&#65533;&#65533;gm&#1987;jq!&#1434;!&#65533;j&#314;&#65533;&#65533;&#65533;&#65533;&#65533;
a&#65533;&#65533;:K&#279;&#65533;2&#65533;(;&#65533;&#65533;m'L&#65533;&#357;&#65533;]&#65533;&#65533;5&#65533;&#65533;9lA&#65533;&#65533;p&#65533;&#65533;p&#1025;22&#65533;&#65533;&#65533;&#65533;@&#65533;a&#65533;`&#65533;&#65533;q&#65533;&#65533;0&#65533;&#65533;&#65533;:&#65533;&#65533;%!&#65533;!&#65533;&#65533;&#65533;&#65533;&#65533;&#65533;@&#65533;&#65533;6]&#65533;&#65533;x^Z&#65533;~2&#499;w&#65533;&#65533;x&#1651;&#65533;&#65533;&#65533;&#65533;&#65533;y&#65533;&#65533;&#65533;&#65533;A&#65533;&#65533;&#65533;&#65533;D!H&#65533;&#65533;-$89!&#65533;/&#65533;WXM&#65533;&#65533;&#65533;#q+q&#65533;&#65533;LR&#65533;&#65533;&#65533;&#65533;&#65533;&#65533;&#65533;&#65533;&#65533;&#65533;!$&#65533;&#1391;&#365;&#65533;
z&#65533;&#65533;&#65533;&#65533;BE*&#65533;&#65533;&#65533;&#65533;&#65533;:&#65533;&#65533;&#65533;wk/ &#65533;{&#65533;&#65533;$I&#65533;(&#65533;6&#65533;&#65533;&#65533;&#65533;&#65533;!&#65533;D&#591;&#65533;&#65533;p&#65533;v(&#65533;&#65533;&#65533;&#65533;_&&#65533;&#65533;&#65533;b&#65533;&#65533;F)-&#65533;&#65533;o&#65533;&#65533;O&#65533;zn&#65533;#N&#65533;#,f"X&#65533;&#65533;skQ&#65533;&#65533;&#1715;f&#65533;
F@&#65533;_>&#65533;&#787;!z``TI&#65533;z&#65533;\&#65533;C<&#65533;&#65533;^L&#65533;&#65533;&#65533;&#65533;LnIL&#65533;&#65533;&#65533;i&#65533;&#65533;&#65533;`,&#65533;W~&#65533;G&#65533;&#65533;Cv&#65533;j&#65533;&#65533;&#65533;Qe&#65533;&#65533;W&#65533;B&#65533;&#65533; &#65533;A&#65533;&#65533;A&#65533;&#65533; b&#65533;k&#65533;H<&#65533;&#65533;&#65533;ywC&#65533;&#65533;&#65533;&#65533;qw&#65533;ev]&#65533;&#65533;K0zR&#65533;S&#65533;{&#65533;&#65533;&#65533;&#65533;&#65533;&#65533;O%b&#65533;!?r&#65533;g&#65533;c&#65533; &#65533;&#65533;H&#65533; &#65533;&#65533;&#65533;)H&#1029;&#65533;]0,B	J&#65533;,&#65533;H&#65533;&#65533;@
&#65533;JL$&#65533;%R&#65533;R&#65533;&#65533;&#2020;&#65533;
.+H&#65533;&#65533;-&#65533;40&#65533;&#65533;&#65533; 4e&#65533;_3Q&#65533;^&#65533;&#65533;&#65533;&#65533;T&#65533;
&#65533;U&#65533;T&#65533;PRA&#65533;UH+&#65533;JT	&#65533;zjl&#65533;X?	&#65533;&#65533;`(&#65533;&#65533;#&#65533;y&#65533;&#65533;@&#65533;f&#65533;Q&#65533;&#65533;&#65533;Wg&#65533;&#65533;&#65533;&#65533;&#65533;&#65533;&#65533;&#65533;&#65533;&#65533;Ec&#65533;!0&#65533;J&#65533;&#65533;&#65533;&#65533;&#65533;#&#65533;U&#65533;&#65533;&#65533;&#65533;$\&#65533;&#65533;&#65533;`&&#65533;&#65533;t&#65533;P&#65533;/B&#65533;x&#65533;&#65533;&#65533;&#1922;h&#65533;R*T&#65533;&#65533;%[&#65533;&#65533;&#65533;&#65533;&#65533;&#65533;&#65533;&#65533;W&#65533;&#65533;&#65533;&#65533;T&#65533;AP&#65533;8DH&#65533;.&#684;3^&#65533;&#65533;&#65533;BU&#65533;T)&#65533;&#65533;&#65533;&#65533;"&#65533;*%&#65533;\Nz&#65533;&#65533;&#65533;&#16531;&#65533;&#65533;&#65533;?~&#65533;Q'0&#65533;&#65533;	y&#65533;V8H@&#65533;?&#65533;Xr&#65533;%&#65533;&#65533;6&#65533;(&#65533;&#65533;?5&#65533;&#65533;&#1029;&#65533;5&#65533;}&#65533;C(QbC&#65533;1&#65533;&#65533;h&#65533;&#65533;E@&#65533;T&#65533;LiX&#65533;&#65533;&#65533;&#65533;MA&#65533;G &#65533;BcFp&#65533;-S&#197;&#65533;&#65533;&#65533;.&#65533;&#65533;~&#65533;QD&#1861;&#65533;'KP&#65533;+&#65533;&#65533;O%28&#65533;LU(&#65533;|&#65533;?VE&#65533;&#65533;&#65533;&#65533;@~&#65533;&#65533;?&#65533;&#65533;8&#65533;`&#65533;0&#65533;&#65533;@K&#65533;&#65533;&#65533;&#65533;v&#65533;Y/&#65533;&#65533;&#65533;@D&#65533;7&#65533;&#65533;&#65533;b&#65533;\cr&#65533;&#65533;&#65533;&#65533;?&#65533;&#65533;&#65533;&#65533;&#65533;Ae&#65533;T&#65533;?
&#65533;D&#65533;&#65533;&#65533;@DH	&#836;rASv
&#65533;&#65533;t&#65533;P&#65533;	A&#65533;,&#65533;&#1059;&#65533;@j&#65533;&#65533;\s&#65533;P&#65533;|`p&#65533;&#65533;C(&#65533;&#65533;&#65533;%I1&#65533;x&#65533;&#65533;	'&#65533;9E	%&#65533;&#65533;&#65533;P~&#65533;&#65533;8P~x&#65533;S'&#65533;5 &#65533;&#65533;&#65533;88A&#65533;0&#65533;@a&#65533;0h&#65533;&#65533;p&#65533;-&#65533;2&#65533;&#65533;&#65533;.&#65533;Y&#65533;.C#8	$&#65533;#&#65533;Ckd&#65533;}4rx&#65533;&#65533;E&#1165;*&#65533;B&#65533;&#65533;%s	1%&#65533;&#65533;25&#65533;L&#65533;&#65533;&#65533;&#65533;c&#65533;	T&#65533;@&#65533;&#65533;5&#65533;H&#65533;@J{&#65533;&#65533;W&#65533;&#65533;&#65533;&#65533;2&#65533;a&#500;W&#65533;erfd &#65533;WA1&#65533;D&#65533;X&#65533;&#65533;&#286;&#65533;&#65533;&#65533;&#65533;&#65533;&#65533;&#65533;&#65533;@&#65533;]&#65533;a&#65533;&#65533;g7A&#65533;&#65533;b&#65533;,LT	&#65533;M&#65533;&#1860;AD&#65533;4&#65533;?&#65533;&#65533;F&#65533; >&#65533;bA&#65533;&#65533;&#65533;@&#65533;$&#65533;@"&#65533;&#65533;
&#65533;5&#65533;!&#65533;a
&#65533;D&#65533;c.Gr
&#65533;mj&#1675;&#65533;&#65533;&#65533;l6&#65533;&#65533;=&#65533;&#65533;&#65533;@&#65533;&#65533;N2X&#65533;mQ&#65533;&#65533;yT3&#65533;G&#65533;#Xj&#65533;TJ&#65533;1&#65533;+&#65533;k&#65533;r2&#65533;&#65533;&#65533;&#65533;&#65533;&#65533;LC&#65533;4&#65533;X&#65533;?&#65533;0+&#65533;L YFP&#65533;&#65533;&#65533;t&#65533;P&#65533;q&#65533;&#65533;?-&#65533;Y&#65533;sJ37&#65533;&#65533; d&#65533;B	hD
&#65533;&#65533;d@D&#65533;5&#65533;+&#65533;E&#65533;,&#65533;Q&#65533;&#65533;&#65533;&#65533;v&#65533;&#65533;Ul&#65533;&#65533;R&#65533;L&#65533;&#65533;&#65533;1e#&#65533;&#65533;d
q
1]&#65533; ]&#65533;
&#65533;&#65533;&#65533;H&#65533;&#65533;F&#65533;
&#65533;&#65533;&#65533;&#65533;&#544;u
&#65533;bm&#65533;&#65533;J&#65533;&#65533;&#65533;&#65533;Fm&#65533;!&#65533;&#65533;Az&#65533;40&#65533;&#65533;#H+ bo&#65533;z&#65533;&#65533;AH0E &#65533;&#65533;c&#65533;V18&#65533;&#65533;s&#65533;&#65533;&#65533;&#65533;&#65533;	F&#65533;&#65533;@&#65533;&#65533;MD&#65533;&#65533;&#65533;&#65533;&#65533;&#65533;&#65533;9jp&#65533;hPc@&#65533;&#65533;&#65533;&#65533;&#65533;p&#65533;&#65533;&#65533;Q&#65533;a&#65533;C&#65533;0&#65533;Z"&#65533;&#65533;&#65533;&#65533;&#65533;&#65533;G?&#65533;&#65533;L&#65533;&#65533;&#65533;Y&#65533;{p&#65533;&#65533;&#65533;%&#65533;E&#65533;&#65533;&#65533;%&#65533;Q>&#65533;&#65533;&#65533;2&#65533;&#1475;HDO&#65533;j&#65533;&#65533;*D`&#65533; <	&#65533;t&#65533;&#65533;&#65533;&#65533;C&#65533;&#65533;k&#65533;@&#65533;7&#65533;A&#65533;H.v&#65533;1&#65533;&#65533;&#65533;&#65533;&#65533;&#65533;&#65533;	&#65533;&#65533;&#65533;lz&#65533;&#65533;	Z&#65533;L5&#65533;&#65533;3	&#164;&#65533;&#65533; &#65533;&#65533;d@&#65533;&#65533;f&#65533;&#65533;&#65533;,&#65533;#&#65533;&#65533;C&#546;b
E&#65533;&#65533;&#65533;&#65533;5&#1616;!W;E$&#65533;5&#65533;4@>&#65533;HAL&#65533;&#65533;&#65533;&#65533;&#65533;l&#65533;&#65533;&#65533;P>c&#65533;>&#65533;&#65533;W$&#65533;w&#65533;&#65533;&#65533;%*&#65533;HZ1&#65533;&#65533;a&#65533;&#65533;j&#65533;&#65533;T&#65533;&#65533;&#65533;&#65533;&#65533;@&#65533;&#65533;6ofbyAD&#65533;
&#65533;H(D&#65533;&#65533;&#65533;$&#65533;M!&#65533;&#1281;&#65533;&#65533;&#65533;kh&#65533;&#65533;&#65533;&#65533;&#65533;$A P&#65533;&#65533;p&#65533;D&#65533;8Y&#65533;&#65533;&#65533;;&#65533;&#65533;&#65533;lS&#65533;&#65533;KKCA&#65533;C&#65533;&#65533;&#65533;Hz&#65533;&#65533;&#65533;+q&#65533;&#65533;%&#65533;k&#65533;&#1701;&#65533;,	&#65533;&#65533;&#65533;&#65533;S&&#65533;&#65533;&#65533;&#65533;&#65533;&#65533;&#65533;JY&#65533;VZ@&#65533;&#65533;&#65533;&#65533;H&#65533;H&#65533;5h&#65533;&#65533;&#65533;&#65533; &#65533;&#834;&#65533;"&#65533;&#65533;?&#65533;I*&#65533;*&#65533;E,T!C&#65533;h",&#65533;&#65533; &#65533;H?&#65533;)&#555;&#65533;&#675;)=&#65533;(W&#65533;bJg&#65533;`&#65533;&#65533;&#65533;G&#65533;&#65533;&#65533;&#65533;&#65533;&#65533;e&#65533;&#65533;)^v	&#65533;!uh&#1501;&#65533;&#1130;&#65533;`*&#65533;&#65533;B&#65533;?&#65533;5%_S&#65533;If\
n}&#65533;3|&#65533;(T&#546;D\S&#65533;&#65533;&#65533;1&#65533; &#65533;*A4,&#65533;G9&#65533;
 \&#65533;&#65533;&#65533;z&#65533;~8&#65533; V&#65533;&#65533;5p&#65533;&#65533;+R&#65533;&#65533;&#65533; &#65533;!&#65533;&#65533;&#65533;&#65533;@'Y&#65533;+AlG&#65533;&#65533;F2Y&#65533;&#65533;
`&#65533;:&#65533;X&#65533;EJA^&#65533;
T&#65533;I^)&#65533;&#65533;<&#65533;`$]&#65533;&#65533;&#448;g	&#65533;&#65533;U&&#65533;&#65533;%K&#65533;=9&#65533;+&#65533;&#65533;&#65533;&#65533;&#65533;Zm&#65533;&#65533; 0H=&#65533;&#65533;9&#65533;&#65533;Y&#65533;<V&#65533;&#65533; &#65533;&#65533;&#65533;9&#65533;s&#65533;&#65533;P*&#65533;5.&#65533;&#65533; 9+&#65533;"jA/&#65533;H&#65533;j,
Z&#65533;&#65533;B&#65533;"hU&#65533;&#65533;Q&#65533;E-qB&#65533;Tv	&#65533;&#65533;i&#65533;&#65533;&#1718;
&#65533;{F"A&#65533;D*|&#65533;&#65533;&#65533;&#65533;2&#65533;&#301;	&#65533;m&#65533;&#65533;J&#65533;]\N&#65533;&#65533;&#65533;l&#65533;h&#65533;&#65533;	B&#65533;&#65533;X&#65533;	&#65533;&#65533;&#65533;&#65533;O &#65533;&#65533;&#65533;&#65533;`&#65533;&#65533;@&#65533;T&#1244;X&#65533;&#65533;&#65533;&#65533;&#65533;f\&#65533;&#65533;&#65533;&#65533;p&#65533;D2&#65533;0&#1818;&#65533;&#65533;\&#65533;&#65533;`&#65533;^&#65533;&#65533;g&#65533;&#65533;&#65533;w&#65533;&#65533;&#65533;&#65533;&#65533;&#65533;8&#65533;?&#65533;&#65533;&#65533;&#809;)&#65533;&#65533;(&#65533;&#65533;&#577;&#65533;&#65533;[")AdN&#65533;&#65533;syz&#65533;&#65533;&#65533;&#65533;&#65533;&#65533;/&#65533;&#65533;&#65533;gD"&#65533;&#65533;|(&#65533;&#65533;&#65533;R&#65533;&#65533;&#65533;'}&#65533;&#65533;&#65533;
&#65533;&#65533;G&#65533;ce5&#65533;w&#65533;&#65533;&#65533;&#65533;H.p	6&#65533;"&#65533;u&#768;&#65533;&#65533;fh^&#65533;(^&#65533;&#65533;&#773;
'(4&#65533;Q&#65533;C&#65533;&#65533;&#65533;eV&#65533;i&#65533;g9C&#65533;U&#65533;&#65533;c&#65533;`T&#65533;2&#65533;[&#65533;&#65533;&#65533;&#65533;&#65533;&#65533;&#65533;b&#65533;&#65533;&#65533;5&#65533;&#65533;&#65533;&#65533;&#2002;]B&#65533;>&#65533;'%|p&#65533;&#65533;&#65533;&#65533;&#65533;&#65533;A&#65533;O&#65533;iz&#65533;@&#65533;&#406;&#65533;q&#65533;s n#&#65533;5&#65533;&#65533;&#65533;&#65533;n&#65533;1&#65533;&#65533;&#65533;UN\&#65533;1&&#65533;~&#65533;&#65533;&#65533;&#65533;3&#65533;&#65533;t&#65533;&#65533;6 &#65533;&#65533;x.e&#65533;(&#65533;?2&#65533;e&#65533;B&#65533;&#65533; &#65533;]&#65533;P&#65533;&#65533;&#65533;1)RAk@&#65533;Q&#65533;&#65533;R&#1530;&#1696;&#65533;;&#65533;,&#65533;&#65533;&#65533;O&#65533;'&#65533;
&#65533;&#65533;
&#65533;&#65533;&#65533;&#65533;&#65533;s&#65533;4.&#65533;&#65533;f&#65533;&#65533;&#65533;.&#65533;&#65533;'&#65533;&#65533;J1&#65533;t&#65533;&#65533;&#65533;tz6'K &#65533;	(`>&#65533;&#65533;&#65533;!&#65533;&#65533;s>I&#65533;h&#65533;&#65533;&#65533;@&#65533; &#65533;&#65533;Q&#65533;F&#65533;px1&#65533;6&#65533;w&#65533;5~&#65533;#&#65533;	&#65533;&#65533;&#65533;&#65533;=FiW"2`j
`&#65533;!Tx&#65533;3&#65533;&#65533;$qP&#65533;&#65533;1&#65533;&#65533;c[&#65533;&#65533;&#65533;GgA^&#65533;&#65533;	&#65533;FC6;l"Vam&#288;&#65533;z&#65533;d@tHP0&#65533;v&#65533;.gs\)&#65533;FsRn&#65533;a%&#65533;&#65533;n&#800;+K%F1(&#65533;7Q0&#65533;&#65533;g&#65533;`!&#65533;1&#65533;&#65533;'`&#65533;0&#65533;&#65533;v&#65533;x&#65533;&#65533;~&#65533;&#65533;3&#65533;&#65533;&#65533;&#65533;"&#65533;&#65533;	&#65533;@&#1073;&#65533;s,&#65533;&#65533;W&#65533;&#65533;]Q; &#65533;;%WQvI&#65533;r&#65533;&#65533;s&#65533;&#65533;V|&#65533;&#65533;q&#819;&#65533;0&#65533;"tqv&#65533;5&#65533;0&#65533;k&#65533;=&#65533;10	&#65533;2'9 	&#65533;u0&#1039;&#65533;u&#65533;&#65533;&#65533;L0`>WgLI U&#672;
&#65533;
&#1587;K"&#65533;c;&#65533;	;&#65533;3&#65533;&#65533;p&#65533;3&#65533;pJB&#65533;:S~&#65533;&#65533;^7YCl01&#65533;&#65533;*	,	l&#65533;q&#2007;	&#65533;&#65533;`&#65533;&#65533;ypv8?i&#65533;0
0&#65533;r&#65533;&#65533;&#65533;0<sQ&#65533;NI&#65533;&#65533;&#65533;6&#65533;0v6&#65533;G&#65533;lC&#65533;66t&#65533;6&#65533;17&#65533;!&#65533;&#65533;&#65533;)K&#65533;o&#65533;&#65533;*&g@g&#65533;)Q P~YEaA&#65533;9&#65533;j&#65533;&#65533;=&#65533;&#288;
0&#65533;~W&#65533;E&#65533;&#65533;q&#65533;&#65533;H%Ge&#65533;;&#65533;&#65533;,u&#65533;&#65533;0IQ&#65533;&#65533;&#65533;W&#1248;u2P1&#65533; A&#65533;A&#65533;77&#65533;&#65533;s&#65533;U&#65533;&#65533;s&#65533;q.x&#65533;&#65533;&#65533;&#65533;1`w&#65533;J/&#65533;&#65533;&#65533;KK&#65533;/&#65533;r&#65533;&#65533;t2&#65533;t&#65533;&#65533;&#65533;x&#65533;!&#65533;&#1359;&#65533;e&#65533;08(U&#65533;I&#65533;&#65533; &#65533;&#65533;&$&#65533;&#65533;	+&#65533;&#65533;&#65533;&#65533;x&#65533;R\)&#65533;KqR\h/p&#65533;&#65533;&#1310;&#65533;t]&#65533;	&#65533;&#65533;$&#65533;&#65533;f&#65533;&#65533;pot&#65533;m&#65533;&#5359;&#65533;&#65533;x&#65533;&#65533;&#65533;~&#65533;y74A%&#65533;&#65533;&#65533;V&#65533;&#65533;C&#65533;&#65533;"0&#65533;,P&#65533;&#65533;&#65533;}&#65533;&#65533;&#65533;&#65533;^&#65533;| BG q&#65533;\&#65533;~&#65533;B&#65533;tjq\&#65533;!&#65533;S&#65533;&#65533;6iw&#65533;pa[&#65533;:q*%&#65533;&#65533;&#65533;p&#65533;&#65533;&#65533;&#65533;7&#65533;i&#65533;&#65533;&#65533;q	Pr&#65533;&#65533;&#65533;iW&#65533;&#65533;^&#65533;,&#65533;&#65533;X:&#65533;&#65533;3&#65533;&#65533;&#65533;&#65533;&#65533;5&#65533;bK0	&#65533;P
&#65533;)7&#65533;%p&#65533;&#65533;Y&#65533;&#65533;%&#1370;E&#65533;.&#65533;UY&#65533;&#65533;R&#65533;4	2&#65533;&#65533;&#65533;g0r2&#65533; &#65533;&#65533;&#65533;&#65533;&#65533;P&#65533;&#65533;Z&#65533;&#65533;	&#65533;&#65533;L&#65533;&#65533;W&#65533;^&#65533;I&#65533;&#65533;0i&#65533;\f'&#65533;?&#65533;&#65533;&#65533;$$T&#65533;&#65533;I9&#65533;*n`/&#65533;&#65533;Kvi&#65533;&#65533;&#65533;45~>&#65533;&#65533;!bp[&#65533;&#65533;&#65533;xC&#65533;p&#65533;&#65533;J^^ei&#65533;&#65533;yt)&#65533;@&#65533;%br
A&#65533;&#65533;@Tz&#65533;Hy&#65533;&#65533;q&#65533;&#65533;&#65533;&#65533;N&#65533;&#65533;&#65533;@&#65533;B&#1106;&#65533;&#1042;&#65533;1qH&#65533;
&#65533;l1&#65533;Y/&#65533;&#65533;&#65533;Kqn @&#65533;=ZGp&#65533;h@&#65533;&#65533;#)&#65533;&#65533;H&#65533;	&#65533;&#65533;&#65533;?&#65533;&#65533;Pp&#65533;W~&#65533;&#65533;&#658;,&#65533;i&#65533;&#65533;&#65533;qI*&#65533;P;QVw&#65533;&#65533;X&#65533;&#65533;&#65533;&#65533;B&#65533;&#1344;K044r&#65533;&#65533;&#27738;&#23041;oF:&#65533;&#65533;p&#65533;&#65533;/&#65533; &#65533;D&#65533;&#65533;&#65533;/&#65533;&#65533;6&#65533;&#65533;t&#65533;j&#65533;1xL&#65533;&#65533;&#424;b@&#65533;	&#65533;&#65533;&#65533;&#65533;&#65533;3&#65533;;y&#65533;&#65533;"&#65533;}&#65533;'p&#1194;&#65533;&#65533;M&#65533;M&#65533;M&#65533;i&#65533;R&#65533;&#65533;&#65533; &#65533;h&#65533;*>9&#65533;g&#65533;&#65533;&#65533;)&#65533;*^&#65533;HZ~&#65533;&#65533;^&#65533;&#65533;U&#65533;&#65533;&#65533;&#65533;1&#65533; ",BqJP&#65533;&#65533;P&#65533;&1
#&#65533;5n&#65533;&#65533;&#65533;&#65533;h&#65533;/&#65533;M&#65533;;&#65533;.&#65533;&#65533;h9&#65533;&#65533;Ka$&#65533;k&#65533;c{ &#65533;&#65533;q&#65533;O&#65533;TP&#65533;&#65533;&#65533;Jb2&#65533;&#65533;&#65533;&#65533;B&#65533;&#65533;1W&#65533;&#65533;H4&#65533;*wF&#65533;&#65533;r/K&#65533;&#65533;&#65533;&#65533;&#65533;&#1266;&#65533;9p2 &#65533;&#65533;&#65533;&#65533;&#65533;&#65533;&#65533;&#65533;&#65533;
&#65533;&#65533;&#65533;&#65533;&#65533;&#755;&#65533;H&#65533;%&#65533;D:&#65533;9|&#65533;R(g&#65533;&#65533;&#65533;&#65533;K&#65533;u&#65533;,%&#65533;&#65533;&#65533;U&#65533; P>bK&#65533;&#65533;c&#65533;&#65533;I&#65533;&#65533;&#65533;`&#65533;&#65533;&#65533; &#484;&#65533;quW7&#65533;&#65533;Y&#65533;&#65533;NX&#65533;&#65533;&#65533;5&#65533;&#65533;0v:&#65533;&#65533;&#65533;&#65533;&#65533;Yei&#65533;&#65533;&#65533;4a9s&#65533;w&#65533;&#65533;7&#65533;U&#65533;&#65533;&#65533;l&#65533;&#65533;&#65533;&#65533;&#1132;c&#65533;&#1119;&#65533;?&#65533;y&#65533;y&#65533;&#65533;,&#15955;&#65533;&#65533;
&#65533;VYM&#65533;
&#65533;&#65533;GLqk&#65533;&#686;&#65533;jL&#65533;F&#65533;&#65533;&#65533;k&#65533;&#65533;&#65533;qN&#65533;kNp&#65533;x\@ii&#65533;8V&#65533;IaY&#65533;&#65533;&#65533;/&#65533;j&#65533;&#65533;o&#332;&#65533;I&#65533;&#65533;&#65533;&#65533;[W&#65533;&#65533;&#65533;8@(g&#65533;y&#65533;&#65533;Yft&#65533;,&#65533;R&#1920;&#65533;&#65533;&#65533;&#65533;\&#65533;&#65533;~ &#65533;&#65533;o&#65533;&#65533;&#65533;r&#65533;&#65533;&#65533;RH&#65533;&#65533;&#65533;J&#65533;&#65533;&#65533;&#65533;&#65533;l#x&#65533;&#65533;
y! \&#65533;&#65533;&#65533;&#65533;&#65533;&#65533;&#65533;&#65533;&#65533;%&#65533;Q&#65533;0@&#65533;&#65533;&#65533; 0&#65533;&#65533;&#65533;&#65533;&#65533;&#65533;&#65533; &#65533;&#65533;&#65533;#&#65533;e&#65533;&#65533;
E9&#65533;&#65533;&#65533;0:@R&#65533;&#65533;&#65533;j&#65533;H&#65533;&#65533;&#65533;9L&#65533;&#65533;R
&#65533;Q&#65533;}QL`&#1107;C&#65533;&#65533;"0&#1035;\&#65533;ye&#65533;Q~&#65533;jB!&#65533;&#65533;2&#65533;&#65533;&#65533; hEb&#65533;&#65533;&#65533;&#65533;&#65533;	k&#65533;&#65533;a&#65533;&#65533;,t&#65533;&#65533;! -&#65533;&#65533;{&#65533;&#65533;"&#65533;&#65533;B&#65533;&#65533;+<&#65533;&#65533;&#65533;&#65533;&#65533;p&#65533;&#65533;PP&#65533;&#65533;&#65533;AW&#65533;&#65533;&#65533;2&#65533;&#65533;&#65533;&#65533;&#65533;r]&#65533;Hp&#65533;&#65533;&#65533;rg&#65533;I&#65533;&#65533;r@&#65533;h:	 A&#65533;&#65533;B&#65533;a:&#65533;<&#65533;&#65533;&#65533;&#65533;&#65533;G&#65533;&#65533;s3Kw2`*1Cg(&#65533;&#65533;K"&#65533;aF&#65533;&#65533;!	&#65533;z&#65533;&#65533;@&#65533;&#65533;m&#65533;&#65533;&#65533;&#65533;&#65533;@&#65533;&#65533;&#65533;&#65533;&#65533;p&#65533;Z&#65533;&#1039;&#65533;*)&#65533;P&#65533; &#65533; _9&#65533;&#65533;&#65533;{p&#65533;\1&#65533;&#65533;&#65533;&#65533;&#65533;_&#65533;ZN&#65533;6C<&#65533;&#266;&#65533;:&#65533;&#65533;U&#65533;U&#65533;L&#65533;&#65533;&#65533;&#65533;&#65533;	&#65533;0&#65533;&#65533;0&#65533;&#65533;&#65533;W&#65533;g|&#65533;&#65533;&#65533;&#65533;&#4566;&#65533;&#65533;&#65533;
&#65533;&#65533;&#65533;0&#65533;BJ&#65533;&#65533;&#65533;&#65533; &#65533;&#65533;&#65533;T&#65533;&#65533;}i&#65533;"&#65533;9&#65533;&#65533;	&#65533;`[&#65533;fiq&#65533;&#65533;7&#65533;I&#65533;a&#65533;&#65533;W9&#65533;P	C&#65533;&#65533;&#65533;&#1548;&#65533;&#65533;&#65533;H*&#65533;	&#65533;&#3923;tF&#65533;&#65533;;6&#65533;WQ&#65533;i	,'`&#65533;&#65533;&#65533;&#65533;
4&#65533;&#65533;i&#65533;&#65533;k-.:&#65533;<&#65533;&#1050;E&#65533;&#244;L&#65533;&#65533;&#65533;&#65533;+&#65533;.W/. [K&#65533;N&#65533;&#65533;&#1442;&#65533;&#65533;|L&#65533;&X&#65533;&#776;&#2562;&#65533;&#65533;&#65533;&#13194;&#65533;&#65533;&#65533;RE&#65533;&#65533;	&#65533;&#65533;V&#65533;	&#65533;M&#65533;&#65533;&#65533;&#65533;U}&#65533;"]&#65533;"(&#65533;.&#65533;Z5&#65533;b:Bv:&#65533;UH&#65533;1&#65533;7&#1042;&#65533;^&#65533;&#65533;U"&#65533;FIc&#65533;&#65533;*&#65533;&#65533;"&#65533;&#65533;$&#65533;`[&#65533;&#65533;[2$&#65533;K&#65533;&#65533;&#65533;&#65533;&#65533;@&#65533;&#1863;+&#65533;&#65533;p&#65533;q&#65533;4&#65533;}&#65533;
:&&#65533;{&#65533;&#65533;&#65533;Q&#65533;&#65533;&#65533;&#65533;&#65533;9<@t&#65533;1r&#65533;&#65533;@&#65533;PP&#65533;"&#65533;&#65533;-&#65533;&#65533;a&#65533;&#65533;&#65533;&#65533;].pF|&#65533;&#65533;^W&#65533;&#888798;r8k&#65533;&#65533;&#65533;@&#65533;@a&#65533;a&#65533;I&#65533;&#65533;&#65533;g&#65533;L&#65533;Pq&#65533;$&#65533;.*HNAd)&#65533;&#65533;&#65533;B$?gt,&#65533;&#65533;&#65533;z&#65533;A&#65533;z&#65533; X&#65533;&#1561;&#65533;L&#65533;5&#843;&#65533;&#65533;&#65533; 	&#65533;&#65533;L&#65533;`&#65533;b&#65533;&#65533;i&#65533;&#65533;&#65533;&#65533;&#65533;P&#2016;xc&#65533;0&#65533;&#65533;&#468;&#65533;[kt&#65533;&#65533;&#65533;&&#65533;" &#65533;(&#65533;Deg&#65533;&#65533;&#1783; &#65533;&#65533;&#65533;px&#65533;*&#65533;&#1055;&#65533;&#65533;&#65533;HL&#65533;$&#65533;&#915;a&#65533;a&#65533;&#65533;
Xl&#65533;&#65533;=&#65533;&#1774;&#65533;&#65533;&#65533;P&#65533; N&#65533;o&#917;&#65533;c&#65533;&#65533;&#65533;&#65533;&#65533;p&#65533;p&#1131;2j&#235;i&#65533;&#65533;=&#65533;&#1763;[z&#65533;&#65533;k7&#65533;U~?	&#65533;&#65533;&#65533;`&#65533;j&#321;&#65533;,Nf,&#65533;w&#65533;&#65533;q&#65533;s&#65533;S=&#65533;Q&#65533;&#65533;;&#65533;&#65533;&#65533;x&#65533;e&#65533;&#65533;&#65533;&#409;&#65533;&#65533;	&#65533;K&#65533;&#65533;,&#65533;&#65533;&#65533;&#65533;5jH&#65533;0M&#65533;{16&#65533;&#65533;s)&#65533;.&#65533;Sxr'2&#65533;&#65533;L(&#65533;&#65533;&#65533;&#65533;&#65533;
&#812;Z&#65533;<&#65533;&#65533;L&#65533;&#65533; 	&#65533;&#65533;
&#65533;&#65533;	&#65533;Z&#1607;p&#65533;=&#65533;8&#65533;>Q%P&#65533;	&#65533;#&#65533;0O2&#65533;&#65533;yGaEa!&#65533;Rn&#65533;&#65533;O=&#65533;&#65533;&#1711;&#65533;&#65533;&#65533;k&#65533;{&#65533;q&#65533;*t&#65533;"&#65533;	r&#65533;Un&#65533;1&#65533;&#65533;!_&#65533;&#65533;
&#27684;&#65533;&#65533;!&#65533;&#65533;&#1164;P&#65533;&#65533;C&#65533;&#65533;&#65533;A&#65533;)$<&#65533;&#65533;C&#65533;&#65533;x&#65533;'0&#65533;E&#65533;&#65533;&#65533;q&#65533;&#65533;#n&#65533;&#65533;A&#65533;&#65533;	7hNhd&#65533;&#65533;&#65533;&#65533;c&#65533;&#65533;A&#65533; &#65533;&#65533;&#65533;2q&$&#65533;R&#65533;&#1530;&#65533;
&#65533;_&#65533;F&#65533;&#65533;Q&#65533;&#65533;5&#65533;&#65533;&#65533;G&#65533;&#65533;4 X&#65533;&#65533;&#65533;C&#65533;&#1600;&#65533;a&#65533;&#65533;2&#65533;&#65533;&#65533;&#65533;&#65533;&#65533;M&#65533;&#65533;&#65533;&#65533;21&#65533;&#65533;&#65533;&#65533;&#65533;&#65533;&#65533;&#65533;&#65533;&#65533;&#65533;(&#65533;#N&#65533;&#65533;&#65533;&#65533;&#65533;`&#65533;T8]8H&#65533;&#65533;AJ&#65533;2&#65533;s&#65533;&#65533;3&#65533;)B&#65533;&#65533;&#65533;&#65533;'&#1365;#&#402;%d&#65533;&#65533;0I&#65533;D&#65533;&#65533;&#65533;
D(P&#65533;@a&#65533;%&#65533;&#65533;&#65533;Fq&#65533;&#65533; mB&#65533;	zs&#65533;&#65533;ar{.&#65533;$I&#65533;pD&#65533;&#1343;_0\&#65533;&#65533;&#65533;&#65533;,&#65533;&#65533;&#65533;&#65533;?&#65533;,&#65533;#t&#1663;2K&#65533;&#65533;&#65533;&#23683;n&#65533;&#65533;@&#65533;,&#65533;!&#65533;&#65533;&#65533;E&#65533;&#65533;[`0!&#65533;&#65533;P=[8&#65533;&#65533;&#65533;1;KH&#65533;TaG&#65533;&#65533;&#65533;A&#65533;*&#65533;(&#65533;"&#65533;!&#65533;/4!
&#65533;&#65533;k&#65533;1&#65533;&#65533;bl&#65533;$&#65533;d&#65533;$&#65533;:&#65533;I#&#65533;k&#65533;&#65533;%&#65533;;hEI&#65533;&#65533;&#65533;&#65533;j&#65533;&#65533;&#65533;#b&#282;&#65533;)&#65533;*&#65533;&#65533;&#65533;&#65533;&#33898;&#65533;4!(&#65533;6&#65533;)&#65533;&#65533;&#65533;&#65533;&#65533;L
&#65533;&#65533;&#65533;&#65533;&#65533;:&#65533;&#65533;]6&#65533;d&#65533;'&#65533;*b&#65533;e(&#65533;a	.&#65533;r&#65533;&#65533;C&#65533;&#65533;&#65533;$&#65533;&#65533;R&#65533;,&#65533;t&#65533;2]Q&#65533;T&#65533;@&#65533;D&#65533;^eH&#65533;V&#65533;A&#65533;re&#65533;['&#65533;!.x&#65533;&#65533;&#65533;qN&#65533;&#65533;{Y&#65533;"&#65533;&#65533;&#65533;&#65533;&#65533;&#65533;&#65533;E$.&#65533;X&#65533;&#65533;&#65533;L&#65533;&#65533;&#65533;mQ%&#65533;D&#65533;J&#65533;&#65533;y`&#65533;&#65533;&#65533;&#65533;+r#&#65533;&#65533;&#65533;L&#65533;&#65533;&&#65533;&#65533;K&#65533; `S&#65533;P&#65533;&#65533;x&#65533;)&#65533;E&#65533;X&#65533;J&#65533;%W:&#65533;&#65533;&#65533;6L&#65533;@&#65533;&#65533;1b&#65533;$&#65533;&#65533;&#65533;o"&#65533;&#65533;&#65533;
&#65533;&#65533;&#65533;hD1&#65533;^&#65533;yA&#65533;"@&#65533;&#65533;O&#65533;&#65533;&#65533;/&#65533;|&#65533;/&#65533;&#65533;&#65533;&#65533;W&#65533;&#65533;&#65533;&#65533;'pB&#194;&#65533;&#65533;&&#65533;j&#65533;&#65533;g&#65533;&#65533;0&#65533;P&#65533;t&#65533;&#65533;&#65533;&#65533;&#65533;&#65533;&#65533;&#65533;&#65533;&#65533;&#65533;S&#65533;&#65533;)&#65533;&#65533;]&#65533;:&#65533;&#65533;&#65533;D&#65533;+
&#65533;J.X&#65533;p&#65533;~&#65533;&#65533;&#65533;pq&#65533;&#65533;&#65533;,0&#65533;C&#561;&#65533; ?(.@&#65533;2&#65533;X]M&#65533;&#65533;XR&#65533;[G&#65533;&#65533;&#65533;IJ+m.&&#65533;9*,i&#65533;&#2040;=&#65533;7&#65533;v?&#65533;:L,q&#65533;V&#65533;~;&#65533;&#65533;r&#65533;Y&#65533;
&#65533;wmA&#1064;&#65533;t&#65533;&#65533;D&#1725;i&#65533;&#65533;&#65533;&#65533;w?&#65533;r&#65533;&&#65533;&#65533;9&#65533;R&#65533;&#416;&#65533;	Dh&#65533; tC&#65533;,H&#65533;&#65533;W&#65533;g&#65533;&#65533;&#65533;@"&#65533;P&#65533;T?&#65533;&#65533;O&#65533;Rs&#65533;&#65533;	&#52802;&#65533;&#65533;R&#65533;!5B&#65533;&#65533;&#65533;&#65533;&#65533;&#65533;&#65533;L"&#65533;f$&#65533;K;&#65533;Q_&#65533;"&#65533;E!&#65533;&#65533;&#65533;&#65533;&#65533;|&#65533;
&#65533;Dr&#65533;&#65533;!&#65533;&#65533;&#65533;?\p&#65533;&#65533;@&#65533;bH&#65533;&#65533;2/Z$@)j&#65533;
l@z&#65533;IPZaJ&#65533;&#65533;&#65533;'&#65533;&#65533;	![&#65533;J&#1682;&#65533;B
!&#65533;&#65533;&#65533;q&#65533;&#65533;&#65533;c	&#65533;&#65533;&#65533;$&#65533;b&#65533;&#65533;I&#65533;0L&#65533;&'&#65533;
n&#65533;&#65533;	&#65533;A<g&#65533;Q&t&#65533;PU&#65533;N&#65533;JPbu&#65533;&#65533;r&#65533;&#65533;8&#65533;c&#65533;v&#65533;&#65533;h&#65533;9&#65533;9
&#65533;5K&#65533;&#65533;7&#65533;!$&#65533;&#65533;&#65533;&#65533;X&#65533;w&#65533;&#65533;w&#65533;&#65533;q&#65533;R&#65533;&#65533;&#65533;&#65533;&#65533;w&#65533;K_94&#65533;)&#65533;&#65533;&#65533;&#1096;&#65533;A&#65533;&#65533; D4&#65533;&#65533;&#65533;F2&#65533;&#65533;=&#65533; B&#65533;&#65533;&#65533;&#65533;p&#65533;/&#65533;&#65533;%$= &#65533;cdL&#65533;	&~P?&#65533;'C&#65533;&#65533;|a&#65533;1xAk&#65533;qkCbx&#65533;}&#65533;$"<,&#65533;M&#65533;/&#65533;$iM N&#561;&#65533;pL@a	r&#65533;,B)&#65533;&#65533;&#65533;0&#65533;&#323;&#65533;!f&#65533;W&#65533;&#65533;2&#65533;	,&#65533;JG&#65533;&#65533;&#65533;}&#65533;&#65533;4&#65533;&#65533;tl&#65533;&#65533;
@iR&#1024;<N1&#65533;aj`J&#65533;&#65533;&#65533;&#65533;qsR&#65533;?<G&#65533;&#65533;&#65533;&#65533;&#1548;fN&#65533;Ui&#65533;&v&#65533;&#65533;(&#65533;2o&#65533;6&#65533;yUL&#65533;<gQg8&#890;&#65533;? &#65533;&#65533;&#464;&#309;&#65533;&#65533;&#65533;,Y&#65533;zC`&#65533;K&#1993;&#65533;&#65533;@ &#65533;&#65533;&#65533;&#65533;E#&#65533;1&#65533;y4&#1056;&#65533;&#65533;XfB(`A&#65533;A	&#65533;&#65533;&#65533;&#65533;$j&#65533;&#65533;dr&#65533;L&#65533;&#65533;%&#65533;&#65533;&#65533;52N,!Z&#65533;?4&#65533;2DFJ&#65533;Q=K&#570;5&#65533;=cKl&#1059;a&#65533;P?9fu&#65533;&#65533;i}&#65533;d&#572;6&#65533;@:H4J&#65533;?,&#65533;&#65533;&#65533;&#65533;&#65533;Iop&#65533;J{&#65533;A&#65533;@&#65533;&#65533;S&#2032;"7@A`&#65533;&#65533;S|&#65533;&#65533;3&#65533;&#65533;&#65533;&#65533;D:$p&#65533;l &#65533;(&#65533;jRpM&#65533;&#65533;&#65533;S`&#65533;(&#65533;\&#65533;1&#65533;&#65533;"	&#65533;
S&#65533;&#1100;Fp&#65533;l&#65533;6vY&#65533;	F&#65533;Z&#65533;&#65533;v X|&#65533;-Lh'9&#65533;&#65533;&#65533;1&#65533;&#65533;-&#65533;ZB(&#65533;o&#65533;&#65533;T&#65533;8N\r).&#65533;D&#65533;&#65533;&#65533;F&#1173;&#65533;L|"jL&#65533;&#65533;u&#65533;&#65533;4&#65533;&#65533;~	&#65533;&#65533;@&#1329;[&#65533;`/`&#65533;v&#1215;2lJ&#65533;TD q&#65533;;&#65533;&#65533;(Y!2&#65533;&#65533;D3&#65533;q&#65533;&#65533;&$#`&#65533;Ou&#65533;&#65533;<&#65533;.&#65533;a&#65533;#P&#65533;!&&#65533;2B&#65533;&#65533;&#65533;&#65533;&#65533;&#65533;&#65533;&#65533;&#65533;4&#65533;&#65533;i7?&#65533;K&#65533;FN&#65533;&#65533;&#65533;&#65533;G(&#65533;&#407;"&#65533;<C-&#65533;&#65533;&#65533;"&#65533;9Y+&#65533;*&#65533;F&#65533;&#65533;&#65533;&#65533;Oh&#1299;i&#65533;'?&#65533;&#65533;&#65533;&#65533;&#65533;^d@z&#65533;"7&#65533;%(S&#65533;ZD0%(E	&#65533;H&#65533;|&#65533;&#65533;&#65533;p&#65533;3&#65533;}x&#285;&#65533;7C:&#65533;&#65533;&#65533;V&#65533;9&#65533;n%&#65533;&#65533;&#65533;6&#65533;&#65533;$&#65533;&#65533;L&#1074;Y&#769;&#65533;q&#65533;Q&#65533;&#65533;N&#65533;+&#65533;`Pd&#65533;P&#65533;!&#673;&#65533;?8&#65533;&#719;&#65533;G<&#65533;&#65533;,&#65533;vy!&#65533;|&#65533;&#41311;&#65533;Y&#65533;&#65533;	&#65533;&#65533;A&#65533;&#65533;&#65533;@&#65533;,&#65533;R&#65533;F&&#65533;l:&#564;&#65533;m-z&#65533;t,b&#1869;&#65533;&#65533;;&#65533;&#65533;@#d&#65533;`Ap&#65533;P&#65533;&#65533;(&#65533;t&#65533;&#65533;&#65533;?p&#65533;&#65533;jd&#65533;&#65533;hBZp^x&#65533;	&#65533;&#65533;&#65533;&#65533;U\6d&#65533;%>&#65533;&#65533;&#65533;&#65533;&#65533;&#65533;+q&#263; &#65533;&#65533;GP&#65533;&#65533;%w?f5&#65533;/}&#65533;T&#65533;&#65533;&&#65533;&#10646;&#65533;	&#65533;p&#65533;~&#65533;&#65533;&#65533;I-|&#65533;&#65533;&#65533;&#65533;E/r1&#65533; e&#65533;&#65533;&#65533;bD&#65533;2h&#65533;&#65533;)A&#65533;N&#65533;&#65533;&#65533;&#65533;&#65533;?jA&#65533;&#65533;?&#65533;&#65533;Yz&#65533;&#65533;^&#65533;c&#65533;&#65533;&#65533;&#65533;&#65533;8#&#65533;#$&#65533;&#65533;N&#65533;m&#65533;&#65533;u[&#65533;&#65533;&#65533;&#65533;&#65533;d&#65533;@Pl&#65533;;&#65533;"&#65533;	%G&#65533;&#65533;i&#65533;&#65533;&#65533;<&#65533;x&#65533;&#65533;&#9675;r&#65533;SXX||&#65533;&#65533;&#65533;2j&#65533;&#65533;&#65533;+]&#65533;HW&&#65533;&#65533;&#65533;&#65533;(&#65533;q&#65533;.&#48402;&#601;A&#65533;0
X&#65533;&#65533;,&#65533;&#65533;&#65533;=&#65533;2&#65533; &#65533;[&#65533;%&#65533;&#65533;&#426;2&#410;&#65533;&#65533;2-&#65533;X&#769;P&#65533; &#65533;a&#65533;&#65533;
4&#65533;&#65533;&#65533;`&#65533;A&#65533;x&#440;&#65533;pp&#65533;H&#65533;&#65533;@6&#65533;&#65533;J&#65533;&#65533;(&#65533;&#1721;&#65533;&#65533;&#65533;`&#65533;{:&#65533;w&#65533;f&#65533;&#65533;{&#65533;&#65533;&#65533;#&#65533;}Y&#65533;U&#65533;B&#65533;&#65533;z&#65533;&#65533;`<&#65533;:&#65533;B&#65533;"&#427;&#65533;k
&#65533;
&#65533; &#65533;263D&#65533;&#65533;&#65533;
3\&#65533;&#65533;B&#65533;&#65533;&#65533;&#65533;&#65533;&#65533;xH&#65533;#&#65533;Rs&#65533;	&#249;&#65533;&#65533;Z&#65533;&#65533;&#65533;&#65533;&#65533;{&#65533;!$&#65533;&#65533;&#65533;7&#65533;&#65533;S>&#1736;&#65533;X&#65533;&#65533;J&#65533;&#65533;h&#65533;&#65533;&#65533;[&#65533;ni#&#65533;&#65533;&#65533;&#201;&#65533;&#65533;&#65533;&#65533;&#65533;+%&#65533;P2Zzh&#65533;T&#65533;&#65533;%&#65533;&#65533;&#65533;mp&#65533;z@&#65533;L8Fr&#65533;&#65533;Z &#65533;&#65533;aTP&#65533;&#65533;K7	&#1308;t#&#65533;:R &#65533;Y&#65533;&#65533;&#65533;Ic&#65533;&#65533;7&#65533;@&#65533;`&#65533;&#65533;&#65533;*
&#65533;D&#65533;&#65533;-J &#65533;xd&H&#65533;&#65533;&#65533;&#65533;fp&#65533;i&&#65533;&#65533;f|&#65533;&#65533;&#65533;&#65533;/&#65533;)a&#451;@|&#551;&#65533;h^&#65533;&#65533;!&#65533;&#65533;/&#65533;&#65533;&#65533;&#65533;&#65533;&#65533;&#1743;&#65533;&#65533;&#65533;hn&#65533;n
&#65533;$&#65533;&#65533;&#65533;&#65533;&#65533;S&#65533;&#65533;&#65533;8&#65533;P&#65533;Mh&#65533;&#65533;&#65533;&#65533;&#65533;&#65533;f&#65533;&#65533;c&#65533;&#65533;#9&#65533;&#65533;&#65533;&#65533;&#65533;&#65533;CA&#1641;]D&#65533;&#1547;Z&#65533;V&#65533;&#65533;&#65533;&#65533;&#65533;rc&#65533;&#65533;&#65533;&#65533;&#65533;u{v&#65533;&#65533;$&#480;&#65533;&#65533;&#65533;&#65533;&#65533;*y&#65533;&#65533;ML&#1459;&#65533;9&#65533;\H&#65533;&#65533;&#65533;&#65533;&#65533;P&#65533;&#65533;B&#65533;RjL&#65533;&#65533;&#65533; &#65533;&#65533;&#65533;t8&#65533;&#65533;&#65533;Z\"&#65533;&#65533;&#65533;&#65533;&#65533;&#65533;&#65533;&#65533;&#65533;E&#65533;&#65533;&#65533;8&#65533;a&#65533;ct&#65533;&#65533;&#65533;:&#65533;&#65533;&#65533;V&#65533;&#65533;&#529;ET&#65533;&#65533;#h
&#65533;&#65533;&#65533;&#65533;hb&#65533;TP&#65533;&#65533;&#65533;PN&#65533;[&#65533;F&#65533;0&#65533;i4&#65533;[&#65533;&#65533;G&#65533;&#65533;&#65533;R&#65533;0d&#65533;<&#65533;(&#65533;P&#65533;&#65533;I4&#65533;;;&#65533;@&#65533;p&#65533;i&#65533;f0&#65533;&#65533;&#65533;&#65533;D&#65533;&#65533;&#65533;&#1295;&#65533;K&#65533;&#65533;H}&#599;&#280;&#65533;&#65533;b`&#65533;Db&#65533;P&#65533; &#65533;(7i
_&#65533;&#65533;&#65533;&#1674;1
&#65533;&#65533;&#65533;&#65533;&#65533;&#65533;5&#819;/&#65533;b&#65533;&#65533;8HH&#65533;a&#65533;#&#65533;&#65533;&#953;&#65533;X&#65533;pcB&#1651;&#65533;&#65533;&#65533;w&#1597;M&#65533;&#296;@&#65533;&#65533;&#65533;8&#65533;&#65533;&#1288;L\&#65533;&#65533;&#65533;&#65533;YH&#65533;Y&#65533;&#65533;F&#8246;HE6r&#65533;]&#65533;&#65533;&#65533;&#65533;&#65533;&#65533;&#65533;&#65533;&#65533;&#65533;dy&#65533;R&#65533;&#65533;&#65533;8&#65533;&#65533;&#65533;c&#65533;&#65533;(C&#65533;$&#65533;@&#516;D&#65533;&#65533;ty&#65533;5O`	&#65533;&#65533;&#65533;N&#65533;&#65533;
&#65533;&#65533;g*	&#65533; &#65533;&#621;
"
&#65533;Rl&#65533;&#65533;i&#65533;R&#65533;&#65533;&#65533;&#65533;P&#65533;EH&#65533;b&#65533;h<&#65533;*KI&#65533;&#65533;&#65533;^&#65533;"&#65533;&#65533;&#515;&#65533;&#65533;0(?&#65533;&#65533;&#65533;|*@BB&#65533;&#65533;&#65533;&#65533;&#65533;t&#65533;{\&#65533;&#65533;N&#65533;<&&#65533;a&#65533;c&#65533;&#65533;A&#65533;H&#65533;I&#65533;&#65533;B&#179;K&#65533;&#65533;&#260;
&#546;2`/&#65533;z&#65533;h&#65533;0
&#65533;&#65533;#&#65533;&#65533;&#65533;&#65533;&#65533;&#65533;&#65533;&#65533;&#65533;[&#65533;i&#65533;&#65533;"&#65533;&#65533;&#65533;&#65533;&#952;&#65533;(.&#1917;&#65533;k&#667;&#65533;&r&#65533;M&#65533;&#65533;&#1052;&#144;&#65533;&#65533;K&#65533;J&#65533;1&#65533;&#65533;#&#65533;&#65533;&#65533;#NX&#65533;N&#641;WW&#65533;G&#1583;=&#65533;&#65533;[E&#65533;&#65533;&#65533;8&#65533;&#65533;ap&#65533;&#65533;&#65533;eI&#65533;H &#65533;K&#65533;E&#65533;;&#65533;&#65533;H&#1155;&#65533;,tq#B&#65533;&#65533;B4X\ M&#65533;G&#1245;K&#65533;
&#65533;&#65533;m&#65533;&#65533;it&#65533;p+&#65533;[&#65533;&#65533;2UAy&#65533;7R&#567;|&#1239;a&#65533;47Qx&#65533;f8SN&#65533;&#65533;&#65533;&#1177;&#33027;&#65533;&#65533;&#65533;]&#65533;&#65533;&#65533;g&#65533;&#65533;&#29957;&#65533;4&#65533;\&#65533;&#65533;&#65533;&#65533;Y&#65533;8&#65533;&#65533;J&#65533;&#65533;&#65533;=&#65533;&#65533;&#65533;S&#65533;&#65533;

P8&#65533;&#65533;&#65533;H&#65533;&#65533;&#65533;
&#65533;&#65533;]P&#65533;&#65533;&#65533;OC&#65533;<8\&#65533;&#65533;&#65533;&#65533;&#65533;
&#1583;&#65533;i6?	1Z#D&#65533;&#65533;tHX&#65533;&#65533;&#65533;H&#65533;=&#65533;+&#65533;w&#65533;*&#65533;l&#65533;&#65533;%&#65533;&#65533;M\&#65533;>&#65533;&#65533;
,$&#1057;W&#65533;V&#65533;&#65533;&#65533;&#65533;&#65533;&#1578;&#517;" &#65533;&#65533;&#65533;CVY&#65533;s&#320;&#65533;&#65533;&#65533;&#65533;c&#65533;&#65533;&#65533;pI&#65533;&#65533;&#65533;&#65533;&#65533;&#65533;&#65533;ES&#65533;&#65533;&#65533;0%&#65533;&#65533;&#65533;E&#65533;E&#65533;&#65533;PLb&}Q9&#65533;,&#65533;D&#65533;&#65533;&#65533;&#65533;P&#65533;&#65533;],&#65533;&#65533;&#65533;&#65533;	&#65533;D&#65533;E&#65533;&#65533;&#65533;&#65533;I&#65533;&#65533;&#133;I&#517;&#65533;&#65533;&#65533;&#65533;&#65533;Q&#517;Y&#65533;&#65533;u&#65533;&#65533;e&#65533;G&#65533;0&#65533;&#65533;&#65533;&#65533;0T&#65533;*&#65533;&#65533;&#65533;&#65533;&#65533;}N&#65533;pH&#65533;X&#65533;&#65533;&#65533;&#7470;cF&#65533;&#65533;&#65533;&#65533;&#65533;&#65533;g&#65533;&#65533;AP&#65533;&#65533;)&#595;<&#65533; &#65533;P&#65533;7d&#65533;&#65533;*&#65533;&#65533;9Y&#65533;f#1b&#65533;&#65533;(&#65533;k&#65533;&#65533;&#65533;U&#65533;b!>1#&#65533;&#65533;&#65533;aH&#65533;&#65533;&#65533;&#65533;&#65533;&#65533;&#65533;uC&#65533;&#65533;cV&#65533;7&#65533;&#65533;La&#65533;)S&#65533;I&#65533;&#65533;%D&#65533;Jl&#65533;&#65533;&#65533;&#65533;I&#65533;&#65533;~&#65533;"8&#1526;&#65533;&#65533;E&#65533;1&#65533;&#65533;&#65533;M&#65533;&#65533;&#65533;&#65533;&#65533;&#65533;&#65533;&#65533;;%&#65533;z&#65533;&#65533;&#65533;U|&#65533; &#65533;&#65533;&#196;&#65533;5&#65533;&#65533;H&#65533;&#65533;&#65533;&#65533;0&#408;8&#65533;@0&#65533;&#65533;&#65533;-\F&#65533;&#783;&#65533;&#513;&#65533;&#65533;?&#65533;^ M&#65533;8&#1603;&#65533;T@&#65533;&#65533;&#65533;&#65533;&#1176;&#65533;&#65533;&#65533;&#65533;&#65533;&#65533;&#65533;xA&#65533;c&#65533;&#65533;]&#65533;&#65533;&#65533;i&#65533;Nh&#65533;&#65533;_&#65533;p&#65533;|<&#929;&#65533;,l&#65533;PJ&#65533;&#65533;d&#65533;;Z&#65533;&#65533;U&#65533;&&#65533;&#1249;&#65533;J&#65533;&#65533;&b
b
C&#65533;,)=&#65533;O9I&#65533;5&#65533;/&#65533;&#65533;C&#65533;&#65533;&#65533;P&#1528;qU&#65533;E&#65533;U&#65533;/&#65533;&#65533;&#65533;&#65533;&#65533;"&#65533;&#65533;&#65533;@&#65533;&#65533;T8S&#65533;&#65533;G0&#65533;r&#65533;&#65533;!&#65533;0&#65533;Ch&#65533;&#65533;&#600;V&#65533;D&#65533;&#65533;&#65533;&#686;&#65533;g&#65533;P}&#65533;$}&#247;S&#65533;:&#65533;&#1797;]&#65533;)0&#65533;&#65533;&#65533;&#65533;&#65533;&#65533;&#65533;&#65533;&#65533;&#65533;&#65533;&#65533;&#65533;&#65533;&#65533;&#65533;&#65533;&#65533;&#65533;xn&#65533;8&#65533;I&#65533;T&#8195;S&#65533;&#516;vY&#65533;D&#65533;&#65533;.&#65533;e&#65533;&#65533;L&#65533;1@&#65533;;&#65533;&#1545;9&#65533;Q&#65533;J&#65533;b&#65533;&#65533;&#65533;{&#65533;i&#65533;j&#65533;07&#65533;Q&#65533;`&#65533;&#65533;=`&#65533;&#65533;D-&#65533;-`&#65533;&#65533;]&#65533;&#65533;H&#65533;O&#196;&#65533;X&#65533;k&#65533;?M&#65533;S&#65533;FD&#65533;&#65533;GND2>&#65533;E&#451; 	l&#65533;&#65533;&#65533;&#65533;zIF&#65533;&#242;&#65533;&#65533;jB&#65533;%2&#65533;HPI&#65533;=z&#65533;&#65533;M&#65533;7&#65533;I5&#65533;&#26426;I&#65533;U&#65533;&#1540;pO&#65533;&#65533;&#65533;&#65533;A&#65533;&#65533;&#65533;&#65533;&#65533;kU&#65533;;&#65533;&#65533;&#65533;Al&#65533;W!f&#65533;f&#65533;&#65533;u&#65533;&#65533;La&#65533;&#261;&#65533;&#65533;&#65533;xF&#65533;B&#65533;V&#65533;&#65533;-C&#65533;\&#65533;&#65533;&#1828;&#65533;&#65533;J&#65533;&#65533;&#65533;&#65533;XQ&#65533;&#65533;h&#65533;&#65533;r&#65533;&#753;$&#1230;&#65533;&#65533;+&#65533;&#65533;&#65533;&#65533;&#1430;&#65533;*&#65533;Z\&#65533;&#65533;|&#65533;!=&#65533;Ul\F&#65533;&#65533;&#65533;&#65533;s&#65533;&#65533;&#163;&#65533;9&#65533;&#65533;&#65533;R&#65533;&#65533;&#65533;&#65533;&#65533;	&#65533;&#65533;&#65533;&#65533;e&#65533;&#65533;xk&#65533;&#65533;G&#1692;z$&#65533; &#65533;&#65533;&#65533;&#65533;&#65533;0&#65533;&#65533;&#65533;&#65533;\8&#65533;*8&#65533;P&#65533;&#65533;K&#65533;&#65533;&#65533;&#65533;&#65533;&#1540;&#65533;T0&#65533;i&#65533;VH&#65533;VHp!d&#65533;@&#65533;=Q0&#65533;A&#65533;0`&#65533;&#65533;X&#65533;m&#1801;&#65533;I &#65533;&#65533;&#65533;&#65533;%&#65533;&#65533;&#65533;&#65533;o:&#65533;@&#65533;J&#65533;O&#65533;k&#65533;&#65533;&#65533;&#65533;&#65533;>&#65533;&#65533;&#65533;F&#65533;&#65533;z)&#65533;i&#65533;X&#65533;&#65533;jv&#65533;P&#65533;&#65533;&#65533;hSrA&#65533;&#65533;F&#65533;&#65533;28&#65533;&#65533;&#65533;&#65533;HZ&#65533;&#65533;NY`&#65533;&#65533;V#vP&#65533;&#65533;,M\&#65533;&#65533;&#65533;A&#65533;a?jj&#65533;kU	}&#65533;W&#65533;&#65533;R&#65533;&#65533;&#1031;8&#1797;E!Uz]n9&#65533;&#65533;@&#65533;8	&#65533;D&#65533;"&#65533;V&#65533;+&#65533;&#65533;&#65533;s:&#65533;n&#65533;x8=&#65533;&#65533;r&#65533;&#65533;5F&#65533;&#65533;&#65533;&#65533;`&#65533;x"&#65533; &#65533;&#65533;&#65533;X&#65533;&#65533;&#65533;&#65533;&#65533;&#65533;&#65533;^E&#65533;B&#65533;&#65533;_&#65533;&#65533;&#65533;A? G&#65533;&#65533;&#65533;&#65533;c*&#65533;&#35594;&#65533;&#65533;
61k&#33412;&#65533;&#65533;&#65533;&#65533;_&#65533;d@&#65533;&#65533;&#65533;V&#65533;p&#65533;&#65533;&#65533;&#65533;&#65533;a&#65533;&#65533;)4
`q&#65533;&#65533;&#65533;c&#65533;&#65533;$&#65533;k4&#65533;&#65533;&#65533;LR@&#65533;&#65533;&#65533;%gT&#65533;&#65533;0m&#65533;&#65533;
&#65533;&#65533;t&#65533;Oz&#65533;
d+&#65533;&#65533;&#65533;/&#65533;&#65533;&#65533;r&#65533;g&#65533;6&#1115;&#65533;&#65533;<&#65533;D&#65533;&#65533;&#65533;>&#65533;&#65533;&#65533;"&#1600;W&#65533;V&#65533;w&#65533;&#65533;6&#65533;&#65533;!V&#65533;DDb&#65533;&#65533;&#65533;%^b&#65533;&#65533;DJP&#65533;G&#65533;1^(-&#65533;&#65533;&#65533;&#65533;9&#65533;3&#65533;I8D&#65533;&#65533;E&#65533;&#65533;&#65533;&#65533;&#65533;1X &#65533;WUR&#65533;M&#65533;&#65533;I&#65533;&#65533;&#65533;C&#65533;}&#65533;&#65533;&#65533;O%:&#65533;%&#65533;&#65533;;&#65533;&#65533;\&#65533;&#65533;J&#65533;u&#65533;&#65533;&#65533;:&#65533; &#65533;&#65533;@d&#65533;hde&#65533;18&#65533;TZ&#65533;&#65533;@7M&#65533;&#65533;&#65533;p&#65533;M0&#65533;&#65533;&#65533;P&#65533;&#65533;&#65533;&#65533;&#1039;&#65533;&#65533;6&#65533;v&#65533;p&#65533;&#65533;d&#65533;	&#65533;o&#65533;d@A@&#65533;&#65533;&#65533;k&#65533;Y&#65533;&#65533;4&#65533;&#65533;h&&#65533;ao=6&#65533;UX&#1510;a&#65533;&#65533;&#65533;&#1219;8&#65533;h&#65533;&#65533;T&#65533;&#65533;1&#65533;,x )5H&#65533;,j<VH[&#65533;&#65533;
A&#65533;C&#65533;&#65533;&#65533;&#65533;-m&#65533;&#65533;j6&#65533;&#65533;&#65533;)&#894;&#65533;<JCGH&#65533;8J&#65533;&#65533;T&#65533;&#65533;J#&#65533;C&#65533;"&#65533;&#65533;=&#65533;&#65533;&#65533;#&#65533;\B&#65533;&#65533;&#65533;PC&#65533;jkf&#65533;w&#65533;&#65533;e&#65533;R&#65533;4)[&#65533;)L&#65533;&#65533;&#65533;?&#65533;0&#65533;&#65533;&#65533;&#65533;&#2022;C(0&#65533;q&#65533;CD00b&#65533;c&#65533;"&#65533;^&#65533;`&#65533;
&#65533;?&#65533;1E"&#65533;&#65533;H&#65533;`p&#65533;VO&#65533;&#65533;Pt&#65533;&#65533;&#65533;&#65533;&#65533;!&#65533;'&#65533;&#65533; &#65533;BD&#192;*&#65533;&#65533;2&#65533;&#65533;&#65533;#$Z&#65533;&#65533;&#65533;:S&#65533;qR&#65533;[q&#65533;)&#65533;&#65533;&#65533;-&#65533;G&#65533;&#65533;&#65533;&#65533;&#65533;&#65533;[$U&#65533;"&#65533;$\x&#65533;C&#65533;&#65533;JAT&#65533;&#65533;q&#65533;N&#65533;&#65533;&#65533;&#65533;&#65533;&#65533;&#1547;2g&#65533;&#65533;&#65533;&#65533;&#65533;&#65533;IF&#65533;L&#65533;?&#65533;UP?T&#65533;&#65533;k&#1513;&#65533;&#65533;&#65533;!/c&#65533;y&#65533;&#887;&#65533; &#65533;:&#65533;&#65533;&#65533;&#65533;Lg&#65533;&#65533;z&#65533;j&#65533;&#65533;&#65533;g&#65533;&#65533;&#65533;&#65533;&#65533;M&#65533;&#65533;	+3&#65533;&#65533; &#65533;:p &#65533;&#65533;e
&#65533;&#65533;&#65533;@&#65533;S!<&#65533;&#65533;P&#65533;&#65533;&#65533;&#65533;"W&#65533;&#65533;?&#65533;`p&#65533;g6P&#65533;?&#65533;t_&#65533;&#65533;&&#65533;&#65533;&#65533;Pp&#65533;&#65533;&#1554;J/&#65533;&#65533;&#65533;I!{&#65533;&#65533;&#65533;#&#65533;&#65533;B&#65533;&#65533;&#65533;D&#65533;&#65533;S
&#65533;T&#65533;&#65533;&#65533;<&#65533;I&#65533;)&#65533;D&#65533;&#65533;)&#65533;R&#65533;%&#65533;&#65533;""-&#65533;&#65533; &#65533;&#65533;PB&#65533;&#65533;x&#65533;&#65533;<.&#65533;&#65533;&#65533;&#65533;`&#65533;!W&#65533;&#65533;N!B&#65533;&#65533;&#65533;&#65533;&#65533;&#65533;TH(&#65533;&#65533;L1u&#65533;?=Yb	&#65533;&#65533;&#65533;&#65533;&#65533;&#65533;Q$Q&#65533;Q&#65533;S&#65533;&#65533;4&#65533;&#65533;?,W&#65533;T&#65533;H]&#65533;&#65533;&#65533;Th@&#65533;&#65533;r&#65533;&#329;&#65533;w=&#65533;]&#65533;A&#65533;H&#65533;&#65533;s
1&#65533;&#65533;CL$&#65533;@t
D&#65533;&#65533;&#65533;&#65533;?&#65533;&#65533;&#65533;! iCUe&#65533;=T&#65533;g-&#65533;&#65533;#l&#65533;S&#65533;?&#65533;&#65533;&#65533; &#65533;&#65533;&#65533;&#65533;/&#65533;<t&#65533;j&#65533;H&#65533;&#65533;&#65533;&#65533;&#65533;C&#65533;@Y&#65533;p&#65533;T&#65533;&#65533;&#65533;&#65533;0j&#65533;VN&#65533;&#65533;TVh&#65533;&#65533;&#65533;&#65533;H*1#&#65533;x&#65533;&#65533;&#65533;5<4&#65533;&#65533;
+&#65533;:Q 5&#65533;A%=&#65533;I2&#65533;&#65533;&#65533;+&#65533;c%&#65533;14 XWF&#65533;&#65533;?#&#65533;&#65533;RJ&#65533;&#65533;O&#65533;&#65533;&#65533;&#65533;"w&#65533;%&#296;b^.&#65533;'&#65533;&#65533;&#65533;"&#65533;8R&#65533;&#65533;BN&#65533;&#227;-&#65533;R&#65533;%&#65533;<&#65533;-&#65533;&#65533;KAK*dK&#65533;&#65533;&#65533;4&#65533;t&#65533;1I&#65533;&#65533;&#65533;&#65533;|&#65533;&#983;&#65533;&#65533;4JDH&#65533;&#535;&#65533; &#65533;&#65533;!&#65533;@"&#65533;&#65533;&#65533;&#65533;&#65533;C&#65533;1&#224;&#65533;gM&#65533;&#65533;&#65533;'6&#65533;<&#1044;%&#65533;&#65533;W&#65533;Re)ZWa&#65533;H&#65533;b&#65533;U"P
&#65533;$&#65533;f&#65533;&#65533;&#65533;&#65533;&#65533;
{&#65533;&#65533;T&#65533;&#65533;&#65533;&#65533;T&#65533;z;D&#1700;&#65533;/\&#65533;bUI&#65533;N&#65533;&#65533;&#65533;d&#65533;&#65533;C&#65533;&#65533;&-&#65533;&#65533;&#65533;&-DU c}'&#65533;2&#65533;&#65533;1&#65533;>&#65533;o&#65533;&#65533;&#65533;o&#65533;Y)	,&#65533;&#65533;&#65533;yB&#65533;&#65533;X&#65533;&#65533;U&#65533;A&#285;&#65533; &#65533;&#65533;&#65533;&#65533;&#65533;&#65533;&#65533;&#65533;0$p@8F&#65533;&#65533;&#65533;P&#65533;
&#65533;&#65533;&#65533;7(&#65533;&#65533;&#65533;a&#65533;u$&#65533;&#65533;&#65533;&#65533;H!&#65533;&#65533;&#65533;8&#65533;	60
[xCV&#65533;E J&#65533;3NP&#65533;)&#65533;&#65533;b#&#65533;&#65533;L&#65533;X&#65533;&#1101;&#65533;f&#65533;&#65533;&#65533;&#65533;lO{&#65533;mA&#65533;T&#65533;&#65533;&#65533;&#65533;"b&#65533;&#65533;&#65533;I )&#65533;&#65533;&#65533;&#65533;F&#65533;&#65533;=$	&#65533;&#65533;&#65533; &#65533;&#65533;&#65533;#g&#65533;?`&#65533;&#65533;H&#65533;%(@D&#65533;&#65533;V&#65533;&#65533;p&#65533;&#65533;&#65533;D7j&#65533;&#65533;H&#65533;&#16936;&#65533;*&#65533;b&#65533;&#65533;@&#65533;&#65533;d%P&#65533;&#65533;G"&#65533;&#65533;A&#65533;&#65533;&#65533;C&#65533;&#65533;&#65533;&#65533;&#65533;&#65533;&#65533;LuR&#65533;&#65533;0&#65533;&#65533;s"U`UW&#844;0F&#65533;&#65533;&#65533;&#65533;!Ce,&#65533;T&#65533;&#65533;^h&@&#65533;_Q&#65533;&#65533;&#65533;&#65533;i&#65533;&#65533;&#65533;&#65533;&Y&#65533;a&#65533;j@&#65533;&#65533;&#65533;&#65533;6&#65533;&#65533;
&#65533;&#65533;AJh&#65533;!&#65533;:&#65533;&#65533;HPH&#65533;|&#65533;&#65533;&#65533;w>&#65533;&#519;&#65533;/:e&#65533;V&#65533;i&#65533;BPP&#65533;&#65533;#8&#65533;T&#65533;&#65533;[&#65533;&#65533;*&#65533;&#65533;&#65533;b&#65533;&#65533;&#65533;&#65533;L(&#65533;	&#65533;&#65533;"&#65533;1}Tp%&#65533;&#65533;&#65533;&#65533;i&#65533;,&#415;T&#65533;&#65533;A&#65533;xt&#65533;&#65533;&#65533;"&#65533;9r&#65533;&#519;&#65533;`=&#65533;-D!&#65533;&#65533;&#65533;&#65533;A.&#65533;&#65533;&#65533;&#65533;6&#65533;&#65533;&#968;x#O&#65533;J&#65533;&#65533;D+za&#65533;"g&#65533;	4&#65533;&#65533;&#65533;&#65533;&#65533;U8@]&#65533;$&#65533;x&#65533;!>BG&#65533;i$eW&#65533;&#65533;U&#65533;&#391;&#65533;&#65533;m&#65533;&#65533;&#279;&#65533;&#65533;&#65533;&#65533;Pcpw&#65533;D&#65533;b&#65533;&#65533;&#65533;'&#1704;&#65533; r&#65533;&#65533;ss&#65533;D$&#65533;&#65533;H
"@&#65533;?x@LVG&#65533;eD&#65533;&#65533;9x&#65533;&#65533;&@B+&#65533;&#65533;rUQ&#65533;a&#1160;&#65533;&#65533;`=&#65533;J+:!&#65533;l"&#65533;&#65533;&#65533;&#65533;,&#65533;36Uf&#65533;@&#1161;*T&#65533;&#65533;&#65533;/&#65533;e&#65533;&#65533;&#65533;#&#65533;|&#65533;_D@&#65533;&#65533;Ys^<HU&#65533;>H&#65533;%h&#65533;&#65533;@&#1172;U\g&#65533;&#65533;&#65533;&#65533;rZTx#&#65533;&#65533;	&#65533;r&#65533;|HA&#65533;&#65533;1gl"?SaE20&#65533;&#1067;&#65533;&#65533;c	&#65533;&#65533;9&#399;&#65533;&#65533;Z&#65533;&#65533;	&#65533;0
&#65533;1&#65533;&#65533;e*(!&#65533;o] 0R&#65533;24&#65533;i:E"&#65533;!&#65533;/Q&#65533;&#65533;&#65533;E$jQ&#65533;&#65533;b;&#65533;&#65533;&#65533;\0&#65533;P&#65533;M&#65533;&#65533;2&#65533;&#65533;]&#65533;p&#65533;cL0G&#65533;&@&#65533;,,!&#65533;8&#65533;&#65533;,i\&#65533;&#17644;&#65533;&#65533;(v&#65533;&#65533;&#65533;&#65533;&#65533;=&#65533;q8&#65533;^&#65533;&#65533;&#65533;&#65533;&#65533;5&#65533;&#65533;&#65533;H&#65533;&#65533;`&#65533;&#65533;*&#65533;&#65533;&#65533;&#65533;&#65533;M&#65533;o&#65533;&#65533;&#65533;ED&#65533;&#65533;&#65533;R%e&#65533;&#65533;4&#65533;&#65533;&#65533;\"&#65533;&#65533;&#65533;?ja+&#65533;=&#65533;1&#65533;&#65533;&#65533;T^&#65533;&#775;"&#65533;k&#65533;kN&#15145;&#65533;F2&#562;F3y&#65533;Lc&#65533;o|&#65533;_4(&#65533;&#65533;&#65533;#&#65533;{&#65533;W!7y&#65533;&#65533;]&#65533;&#65533;fV&#65533;&#65533;&#65533;1&#65533;tQ&#65533;?&#65533;?o&#65533;&#65533;@&#65533;p@b&#65533;&#65533;`&#65533;&#65533;3&#65533;1P&#1016;&#65533;M&#65533;&#65533;&#65533;A_A&#65533;&#952;&#65533;& (&#65533;4&#65533;76&#65533;&#65533;rd&#65533;X=&#65533;$&#65533;1&#65533;2'dY&#65533;&#65533;&#65533;A&#65533;&#65533;Fo"9&#65533;Qu&#65533;x(&#65533;B&#65533;x&#65533;!B&#65533;&#65533;&#65533;&#65533;U&#65533;&#65533;O&#65533;&#65533;Wt&#65533;C&#65533;&#65533;&#65533;1Z)L};&#65533;`&#65533;&#65533;&#65533;i#W)&#65533;,	H&#1284;&#65533;j&#65533;&#65533;L&#824;&#65533;9E&#65533;&#65533;#
 q&#65533;&#65533;&#65533;(H&#65533;&#65533;&#65533;&#65533;&#65533;A<&#65533;&#65533;&#65533;&#65533;&#65533;.&#65533;9&#65533;&#65533;DS&#65533;&#65533;&#65533;&#65533;n`&#65533;&#65533;&#65533;&#65533;a&#65533;>f&#625;&#65533;&#65533;:"\&#65533;&#65533;hIuZ&#65533;&#65533;
&#65533;&#65533;&#65533;&#65533;&#65533;&#65533;`V&#65533;Z&#1083;&#65533;&#65533;&#65533;&#65533;&#65533;&#65533;R&#65533;7&#65533;K&#65533;0&#65533;`&#65533;&#65533;&#65533;&#65533;p&#65533;f1&#65533;D&#65533;&#65533;&#65533;&#65533;-.&#65533; &#65533;&#65533;SA&#65533;`=/^cw&#65533;&#65533;&#65533;#&#65533;*!0&#65533;&#65533;6p8F&#65533;&#65533;T&#65533;&#65533;&#65533;&#202;&#65533;:&#65533;&#65533;!&#65533;*2&#65533;lb&#65533;U}&&#65533;l&#65533;a&#65533;`&#65533;)&#65533;&#65533;fAZ|&#65533;&#65533;Q&#65533;t&#65533;CR+GSZ&#65533;~#&#65533;&#65533;b&#65533;bF&#65533;SAG&#65533;`&#65533;&#65533;&#65533;&#65533;&#65533;&#65533;&#65533;&#65533;&#65533;bP.&#65533;&#65533;&#65533;&#65533;|h&#65533;&#65533;&#65533;&#65533;M%&#65533;,&#65533;J &#65533;K&#65533;K&#65533;&#65533;&#65533;<&#65533;&#65533;&#65533;@&#65533;&#65533;&#65533;&#65533;\&#366;h)&#65533;&#65533;&#65533;&#65533;&#1217;NU&#65533;&#65533;&#1281;&#65533;Vp&#65533;&#65533;&#65533; &#65533;X&#65533;&#65533;Ks1U(d|&#65533;aE&#1665;U(&#65533;(&#65533;&#65533;&#65533;h&#65533;&#65533;&#65533;c&#65533;&#65533;&#65533;&#65533;l&#65533;F&#65533;&#65533;&#65533;&#65533;D&#65533;&#65533;&#65533;JOk &#65533;&#1901;&#65533;&#65533;*&#1043;&#65533;&#65533;5&#65533;`&#65533;&#65533;&#27731;'t&#65533;mGV&#65533;&#65533;:&#65533;cY&#65533;2|&#65533;i&#65533;&#65533;&#65533;&#65533;px&#65533;&#65533;&#65533;&#65533;g4D`}T&#65533;&#65533;&#65533;A&#65533;&#65533;C&#65533;&#65533;T&#65533;&#49653;9}&#65533;!&#65533;@&#770;@&#65533;%&#65533;DMp&#65533;0&#65533;(&#65533;&#65533;
&#65533;&#65533;/&#65533;B&#65533;	C&#65533;&#65533;&#65533;+&#65533;&#65533;&#65533;d&#1541;eE&#65533; &#65533;K&#65533;B)&#65533;&#65533;<&#65533;-&#65533;&#65533;'&#65533;%&#65533;L&#65533;^&#65533;&#65533;&#65533;&#65533;&#65533;"H&#65533;d	Fh&#65533;&#65533;&#65533;_&#648;1&#397;F&#65533;O `&#65533;A&#65533;\&#65533;&#65533;K&#65533;Ll\&#65533;&#65533;1&#65533;&#65533;1&#65533;1&#1796;&#65533;&#65533;[O&#65533;	D&#65533;&#65533;'T&#65533;TR&#65533;=&#65533;&#65533;,`Q&#65533;&#65533;}&#65533;T&#65533;&#65533;&#65533;	&#65533;8&#65533;&#65533;u&#65533;&#65533;,&#65533;&#65533;(@&#65533;_&#65533;&#65533;C&#1280;cTD,-ME&#65533;\M&#65533;V&#65533;M&#65533;&#65533;&#65533;<d&#65533;&#34662;&#65533;FlH&#65533;&#65533;&#65533;]+&#65533;&#65533;&#65533;&#65533;&#65533;&#65533;p&#65533;&#65533;x]&#65533;&#65533; U8&#173;&#65533;9e&#65533;&#65533;&#65533;&#65533;&#65533;$&#65533;=&#65533;,E&#65533;Q&#65533;pP&#65533;&#65533;&#65533;CH*&#65533;W8&#65533;&#65533;&#65533;&#65533;$&#65533;}`&#65533;&#65533;@&#65533;CY&#65533;&#65533;Y&#65533;3b&#65533;&#65533;T&#65533;&#65533;&#65533;,&#65533;&#65533;&#1764;&#65533;MX&#65533;a&#65533;B.&#65533;B&&#65533;&#65533;&#65533;>&#65533;&#1004;cd&#65533;#&#65533;&#250;&#65533;)N&#65533;&#65533;>I)-&#65533;d&#65533;&#65533;2&#65533;(&#65533; .&#65533;&#65533;1&#65533;U&#65533;&#65533;*A&#65533;&#65533;C
&#65533;X&#65533;B=&#65533;&#65533;&#65533;U&#65533;F&#65533;a&#65533;&#65533;&#65533;&#65533;&#65533;&#65533;&#65533;&#65533;&#65533;&#65533;&#65533;&#65533;&#128;&#65533;X&#65533;D&#65533;&#220;,$l&#65533;X&#65533;&#65533;5&#65533;C&#265;h&#65533;&#1538;
F&#65533;L&#65533;2&#65533;$a&#65533;&#65533;6&#65533;&#65533;=j!H,&#65533;	|a&#65533;&#65533;&#65533;&#65533;U&#65533;&#65533;]&#65533;DJ&#65533;CNO0&#65533;&#65533;&#65533;e&#65533;/&#65533;Fl&#65533;&#65533;w^xT&#65533;D&#65533;b&#65533;&#65533;&#65533;%&#65533;&#65533;d&#65533;7&#65533; &#65533;d&#65533;P
JB&#65533;9j&#65533;vP&#65533;iyONE&#65533;&#65533;&#65533;5LAD{@8=(&#65533;&#65533;=&#65533;C}mBD&#65533;C2XP9L%DTe&#65533;&#65533;E&#65533;"&#65533;&#284;&#65533;&#65533;&#65533;&#65533;&#65533;l&#65533;C&#65533;&#65533;-&),&#65533;-B|H%\&#65533;&#65533;B)&#65533;&#65533;'@M&#65533;&#65533;(>&#65533;&#65533;TN)&#65533;&#65533;&#65533;&#65533;&#65533;HM(&#65533;&#65533;?4&#65533;[&#65533;)&#65533;&#65533;RQ&#65533;1&#65533;&#65533;:&#65533;&#65533;&#65533;(&#65533;&#65533;D&#65533;&#65533;?&#65533;&#65533;4X&#65533;&#65533;&#65533;0&#57530;!&#65533;&#1804;&#65533;&#65533;dh@,#&#65533;\&#65533;&#65533;&#65533;&#65533;L&#65533;Y&#65533;0H P$H&#65533;+&#65533;)O&#65533;&#65533;CWp&#65533;&#65533;&#65533;&#65533;&#65533;&#65533;&#65533;p&#65533;&#65533;=2&#65533;&#65533;&#65533;\D&#65533;&#65533;T&#65533;&#65533;t&#65533;&#65533;*&#65533;S&#65533;R)d&#65533;&#65533;&#780;H&#65533;&#65533;&#1446;&#65533;&#65533;&#65533;&#65533;g&#65533;5&#65533;@di\K+(&#65533;R3&#65533;ULB&#65533;&#65533;ua&#65533;Av&#65533;v&#65533;'&#65533;&#65533;$V&#65533;d&#65533;A&#65533; &#65533;&#65533;H&#65533;O
&#449;&#65533;&#65533;1&#65533;y&#65533;&#65533;&#65533;98&#65533;&#65533;C4&#65533;}LL&#65533;&#65533;&#65533;&#65533;&#65533;W&#65533;&#65533;&#65533;U&#65533;&#65533;&#65533;3T&#65533;M&#65533;N&#65533;&#65533;&#65533;hP&#65533;d&#65533;&#65533;\B/B'&#65533;`.F)&#65533;B
4&#65533;&#65533;&#1538;&#65533;&#65533;&#65533;&#65533;&#65533;M&#65533;V&#65533;&#65533;b&#65533;-0C%&#65533;&#65533;J &#65533;&#65533;%,&#65533;l&#65533;&#65533;&#65533;&#65533;X&#65533;&#65533;)&#1538;-&#65533;&#65533;C&#65533;$ &#65533;&#65533;&#65533;d	Z&#65533;&#65533;&#65533;A&&#65533;&#65533;O&#65533;&#65533;B&#65533;4&#65533;&#65533;\&#580;F&#65533;x	Q&#65533;&#65533;&#65533;&#65533;&#65533;$d#&#65533;&#65533;&#65533;&#65533;D-&#65533;&#65533;0p&#65533;\8&#65533;7M
~Dd&#1530;&#65533;&#1627;&#65533;cT&#65533;?P&#457;`b*&#65533;9&#65533;#}r&#65533;D&#65533;&#65533;&#65533;H&#65533;&#65533;&#65533;&#65533;>&#65533;&#65533;&#65533;&#65533;C&#65533;`*,&#174;$&#65533;0&#65533; Kj\&#65533;X&#65533;y&#65533;Fm&#65533;F+.&#65533;&#65533;DX&#65533;p&#65533;&#65533;m&#65533;&#65533;&#65533;&#65533;g&#65533;&#65533;"ZP&#65533;}&#65533;OK&#65533;g7&#65533;&#65533;T&#65533;$V&#65533;&#65533;!&#65533;c&#65533;(%&#65533;&#65533;=0&#65533;&#65533;A&#65533;b@%C2`&#65533;&#65533;&#65533;V&#65533;C&#65533;@&#65533;&#65533;&#65533;u[&#65533;"&#65533;\&#1782;>&#65533;&#65533;&#65533;`&#65533;+&#65533;&#1812;&#65533;&&#65533;&#65533;$&#65533;&#65533;&#65533;&#65533;|&#65533;+|&#65533;?d&#65533;&#65533;]B#&#65533;&#65533;"&#1298;K&#65533;&#65533;&#65533;&#65533;&#65533;H&#65533;/U&#65533;&#65533;&#65533;&#65533;&#65533;N&#65533;H!&#65533;&#65533;6TB;&#65533;-&#65533;&#65533;",&#65533;$dH&#65533;B&#65533;R)&#65533;B&#65533;"I&#65533;&#65533;?&#65533;&#65533;$&#65533;&#278;&#65533;Y}&\&#65533;GP&#65533;&#65533;<H	&#65533;&#65533;&&#65533;U&#65533;&#65533;&#65533;&#65533;&#65533;&#65533;&#65533;I&#65533;&#65533;$&#65533;)&#65533;*L&#65533;n&#65533;&#65533;6\&#65533;(#,&#65533;p&#65533;T
Dl.U<&#1185;&#65533;&#65533;&#65533;)&#65533;&#65533;bS&#65533;&#65533;g&#65533;&#65533;(&#65533;&#65533;c&#65533;DT\718&#65533;?8&#65533;r=qG&#65533;c1gq&#65533;NE&#65533;&#1046;fZ2)&#65533;&#65533;&#65533;&#65533;R&#65533;&#65533;&#65533;&#65533;C&#65533;o&#65533;K&#65533;VJ&#65533;&#65533;&#65533; &#65533;&#16016;&#65533;v|G:&#65533;AM&#65533;]h5E&#65533;L+&#65533;&#545;f&#65533;G!{&#1015;&#65533;&#65533;.T&#65533;|,&#65533;C8&#65533;&#65533;9`&#823;&#65533;G&#65533;&#65533;&#65533;&#65533;U&#65533;9&#65533;?H&#65533;f&#65533;Z]&#65533;&#65533;&#65533;,l.|b&#65533;&#65533;*&#258;!B&#65533;&#65533;H*LB&#65533;&#65533;'&#65533;&#65533;?&#65533;&#65533;&#65533;&#65533;#&#65533;LV&#65533;&#1136;&#65533;)r&#65533;&#65533;&#642;=&#65533;B+T&#65533;.&#65533;Bi}Q&#65533;&#65533;&#65533;&#65533;KM&#146;$&#65533;+,D&#65533;,N#&#65533;&#65533;&#846;&#65533;&#65533;Q&#65533;A&#65533;$&#65533;&#65533;?&#65533;&#65533;&#65533;&#65533;G&#65533;&#65533;&#65533;Q&#65533;	&#65533;&#1822;&#65533;0O$A&#65533;&#65533;LB.P&#65533;T&#65533;&#65533;S&#65533;&#65533;T&#65533;&#65533;&#65533;&#65533;&#65533;a&#65533;?&#65533;'&#65533;&#65533;C&#65533;&#65533;q&#65533;`&#65533;m&#65533;&#494;j&#65533;?&#512;&#65533;Y@h&#65533;F&#65533;F&#65533;&#65533;G&#65533;&#65533;q&#65533;#&#65533;R&#65533;I&#65533;F&#65533;,&#65533;&#65533;<&#65533;l&#65533;&#65533;n&#65533;&#65533;O.&#65533;&#65533;,&#65533;C&#65533;&#65533;&#65533;jW&#65533;&#65533;H&#65533;&#65533;C|&#65533;&#65533;&&#65533;Q&#65533;&#65533;&#65533;.&#65533;C&#65533;>&#65533;&#65533;&#672;&#65533;&#65533;pH&#65533;&#65533;&#65533;&#65533;h&#65533;L&#65533;.HT&#65533;} &#65533;&#65533;^&#823;Y&#774;&#65533;@&#65533;&#65533;&#65533;&#65533;5LA9/&#65533;V@&#65533;&#65533;&#65533;BMXBe&#65533;\M&#65533;&#65533;?\&#65533;x&#65533;L&#65533;".&#65533;h1=E&#1598;R&#65533;+&#65533;&#65533;&#65533;&#65533;&#65533;C&#65533;&#65533;/SEN=&#65533;P&#65533;&#65533;&#65533;?<\!(&#65533;"t&#65533;(P&#65533;$&#65533;&#65533;&#65533;R&#65533;&#65533;&#65533;&#65533;&#65533;&#65533;@:<&#65533;&#65533;Y&#65533;&#65533;&#65533;0~&#65533;&#280;&#65533;G&#65533;&#65533;:p&#65533;&#65533;\&#65533;&#65533;D$&#209;L&#65533;)\&#65533;&#65533;0&#65533;&#65533;&#65533;&#65533;k&#65533;]&#1402;&#65533;C&#65533;&#65533;&#65533;Z&#65533;&#65533;&#65533;*&#65533;T&#65533;@&#65533;u<&#65533;(&#65533; ]&#65533;f&#65533;IR&#65533;,&#65533;&#65533;"&#65533;T &#65533;BDC&#65533;&#65533;y?5&#65533;&#65533;&#65533;&#65533;&#6534;&#65533;*&#65533;z&#65533;|&#65533;A&#65533;AV8UD&#65533;(q.H0&#65533;T$&#65533;S&#65533; H&#65533;;qR&#65533;&#65533;+&#65533;&#65533;iG&#65533;&#65533;&#65533;?&#65533;D&#65533;&#65533;&#41487;7,&#65533;&#65533;G&#65533;&#65533;&#65533;&#65533;&#65533;=d5=&#1031;&#65533;&#65533;p(D&#65533;&#65533;E&#65533;[&#65533;&#65533;W&#65533;@&#65533;&#65533;&#65533;&#65533;9"&#65533;v#r#&#65533;&#65533;&#65533;&#65533;?&#1798;<&#65533;-&#65533;&#65533;&#65533;o)x&#65533;&#65533;) &#65533;&#65533;&#65533;&#65533;.&#65533;Hi&#65533;&#65533;0_&#65533;&#65533;'&#65533;mv&#65533;.&#254;f4I&#65533;&#65533;uo&#65533;&#65533;&#65533;H)%p&#65533;&#65533;u&#65533;&#65533;&#65533;&#13241;[Gy&#65533;9&#65533;,K&#65533;&#65533;&#65533;&#65533;&#65533;&#65533;&#65533;&#65533;&#65533;&#65533;08&#65533;&#65533;N:S&#65533;&#65533;5&#65533;&#1894;&#65533;&#65533;*P]&#65533;L&&#65533;@&#65533;?B'&#65533;T\D&#65533;M.&#65533;l&#65533;&#65533;&#65533;b-&#65533;&#65533;&#65533;?&#65533;&#65533;y&#65533;,Tt&#65533;A&#65533;7&#65533;SC&#65533;C&#65533;&#65533;tk|'2 A&#65533;&#65533;? &#65533;?&#65533;C+&#65533;:D&#65533;DD&#193;&#65533; U&#65533;cS&#65533;&#65533;448!&#65533;&#65533;O&#65533;&#65533;$Ud&#65533;bP=!&#65533;&#65533;&#65533;&#65533;&#65533;&#65533;zP&#65533;:r&#65533; &#65533;&#65533;<&#65533;%Gr9&#65533;&#65533;Y&#65533;&#65533;&#65533;&#65533; &#45124;&#65533;&#65533;W&#65533;&#1111;8&#65533;P&#65533;&#65533;&#65533;&#65533;C&#65533;&#65533;&#65533;5&#65533;&#65533;/&#65533;&#65533;+&#65533;.&#65533;&#65533;S&#65533;'&#1672;-&#65533;&#65533;&#65533;	&#65533;&#65533;&#65533;e&#65533;e&#65533;&#65533;&#65533;-ur&#65533;&#65533;my&#65533;&&#65533;&#65533;&#65533;?&#65533;&#65533;&#65533;"<$&#65533;&#65533;&#65533;&#890;M&#65533;W&#65533;&#65533;\&#65533;W&#65533;&#65533;&#65533;&#65533;C&#65533;&#65533;&#65533;P&#65533;&#65533;+&#65533;&#215;&#65533;&#65533;&#65533;&#65533;&#65533;9&#65533;&#65533;$<&#65533;&#65533;&#65533;&#65533;5&#65533;h&#65533;46&#65533;&#20602;S$&#65533;&#65533;&#65533;&#65533;/&#65533;C(U<1&#1597;`w#&&#65533;&#65533;Sl&#1599;&#65533;&#65533;&#65533;&#1856;&#65533;&#1007;b&#65533;&#65533;&#65533;&#65533;<D/l&#65533;&#65533;&#65533;B&#65533;<&#65533;?D&#65533;
&#65533;&#65533;&#65533;C&#65533;&#65533;r&#65533;&#65533;&#65533;44&#65533;tV\&#65533;:&#65533;R&#65533;!&#65533;2*g&#65533;&#65533;Lx&#65533;&#65533;{&#65533;&#65533;&#65533;&#65533;&#65533;&#65533;&#65533;&#65533;Q&#65533;|D4&#65533;&#65533;eP2b&#65533;&#65533;z&#65533;\o&#65533;&#65533;&#65533;&#65533;g&#65533;&#65533;&#65533;&#65533;A&#65533;&#65533;&#65533;&#65533;&#65533;\&#65533;!&#65533;&#65533;|Bk&#65533;&#65533;B(6'(D0(&#65533;b&#65533;&#65533;C&#65533;N&#65533;&#65533;&#65533;P@&#65533;&#65533;B-&#65533;&#65533;fS&#65533;C#	&#65533;8&#65533;&#65533;&#65533;d&#65533;B&#65533;&#65533;d>-&#65533;oI&#65533;,&#65533;&#65533;A&#65533;&#65533;G&#65533;&#65533;m&#65533;&#65533;C&#65533;&#65533;&#65533;?H&#65533;P&#65533;{E&#65533;&#65533;&#65533;&#65533;&#65533;&#65533;&#65533;&#65533;aN$I&#65533;6&#65533;&#65533;+V(P &#65533;t&#65533;*&#65533;9IRcA&@&#65533;r&#65533;&#65533;e&#65533;`&#65533;&#65533;&#65533;&#65533;%&#65533;&#65533;8&#65533;&#65533;&#65533;&#360;&#65533;R&#65533;&#65533;`&#6107;c&#65533;Es&#65533;&P7.&#65533;F&#65533;ZkV&#65533;&#65533;^&#65533;r&#65533;&#65533;&#65533;/G&#65533;j~"&#65533;&#65533;lT\&#65533;p&#65533;Z&#65533;2&#424;&#65533;1&#65533;h&#65533;&#65533;&^&#65533;P&#65533;f&#65533;&#65533;	&#1063;&#65533;&#65533;&#65533;G&#65533;&#65533;NI&#65533;Te&#65533;&#997;&#65533;&#65533; N&#65533;1&#65533;&#65533;&#65533;\&#65533;&#65533;kq`&#129;j&#65533;&#65533;+S&#65533;&#65533;Cr&#65533;qP&#65533;&#65533;]*&#65533;&#65533;Jv&#65533;&#65533;&#65533;&#65533;X9+&#65533;&#65533;=l@(&#65533;a&&#65533;&#65533;`&#65533;8&#65533;&#65533;&#65533;M&#65533;9&#65533;DM&#1200;2&#65533;YZ&#65533;M&#65533;&#65533;,Z5&#65533;&#65533;?R&#65533;:u*t&#65533;-f&#65533;(&#65533;&#65533;&#65533;&#65533;&#65533;&#65533;R&#65533;&#65533;&#65533;&#65533;_&#65533;&#65533;G8&#65533;&#65533;&#65533;Y&#65533;EY&#65533;!&#65533;&#65533;e&#65533;!%&#65533;\6&#65533;a&#65533;&#65533;&#65533;&#65533;&#65533; &#65533;+&#65533;&#65533;&#65533;&#65533;&#65533;&#65533;	&#65533;9L`&#65533;D9&#65533;&#65533;&#274;t&#65533;&#65533;@&#65533;&#65533;&#65533;&#1097;&#65533;&#65533;h&#65533;t&#65533;!D6z&#34118;
zH!K&"B&#65533;c*&#65533;$&#65533;W
:f&#65533;c8 &#65533;*`&#65533;&#65533;L>&#580;&#65533;D2&#65533;&#65533;&&#65533;&#65533;&#65533;%Fp&#65533;&#65533;e&#65533;&#65533;qA/&#65533;&#65533;&#65533;
O&#65533;&#65533;&#65533;&#65533;8o&#65533;&#65533;&#65533;[,0&#65533;&#1066;H8J&#215;Ej&#65533;5&#65533;9&#65533;*J&#65533;&#65533;sO&#65533;&#65533;&#65533;&#65533;&#65533;&#65533;;_Z	1&#65533;s	&#65533;&#65533;&#65533;&#65533;56&#65533;*&#65533;Y`ra&#65533;,&#65533;&#65533;!M&#65533;&#65533;:&#65533;&#65533;&#65533;&#65533;&#65533;&#65533;&#65533;F&#65533;&#65533;T&#2908;&#65533;&#65533;'&#65533;n G&#65533;]~&#65533;&#65533;&#65533; &#65533;&#65533;Z&#65533;&#65533;n;j&#65533;&#65533;C6&#65533;N&#65533;&#65533;P&#65533;&#65533;&#65533;tp&#65533;.&#65533;6<&#65533;7&#65533;x&#65533;Q(&#65533;E&#65533;J@y/Z&#65533;)J&#65533;&#65533;&#65533;R&#65533;{&#65533;&#65533;&#65533;.&#65533;?&#65533;&#65533;&#65533;&#65533;BZ&#65533;&#65533;h&#65533;Q&#65533;g4HC&#65533;Y&#65533;&#65533;`&#65533;\&#65533;x&#65533;Pv&#65533;D&#65533;p&#65533;iP&#65533;&#65533;EL&#65533;&#65533;&#65533;&#65533;Z&#65533;&#65533;F&#65533;&#65533;G&#65533;$&#65533;&#65533;I"&#65533;$;&#65533;&#35150;B'$&#65533;h&#65533;&#65533;&#65533;d&#65533;!H&#65533;I&#65533;&#65533;&#65533;&#65533;&#65533;&#65533;1&#65533;&#804;&#1306;&#65533;$&#65533;&#65533;O&#65533;j&#65533;!*7`
`&#65533;\&#65533;&#65533;&#65533;&#65533;&#65533;&#65533;uh^Okr&#1761;1^&#65533;;&#65533;&#65533;&#65533;&#65533;T+&#65533;&#65533;1|&#65533;&#65533;]p&#65533;n&#65533;&#65533;&#65533;%4&#65533;<a&#1259;l&#65533;S&#65533;\r&#624;RWr&#65533;l&#65533;&#65533;z&#65533;&#65533;`&#65533;j&#65533;&#65533;o&#65533;>&#65533;&#65533;	n}&#65533;8&#65533;Tp&#65533;Xz*&#65533; Zn_&#65533;&#65533;&#65533;g1&#65533;&#65533;&#65533;&#65533; &#65533; &#65533;&#65533;v&#65533;&#65533;&#65533;Cd&#65533;r_&#65533;&#65533;&#65533;Ig&#65533;u&#65533;&#65533;@&#65533;E&#65533;&#34819;&#65533;&#65533;&#65533;e&#65533;UR&#65533;&#65533;P*&#65533;&#65533;&#65533;@.A&#342;&#65533;&#65533;G&#65533;w&#65533;&#65533;&#65533;z$&#65533;m@&#65533;&#65533;!&#65533;p&#65533;Q&#65533;Y8B.&#65533;f1&#65533;4&#65533;&#65533;N'&#65533;&#65533;-@D&#65533;C&#65533;&#65533;!O&#65533;&#65533;Z&#65533;"&#65533;&#65533;BF5&#65533;E&#65533;r&#65533;&#65533;Ud&#65533;&#65533;CTH&#65533;W&#65533;<-I&#65533;I&#65533;B&#65533;p&#65533;	%&#65533;&#65533;@&#65533;$&#65533;cPcK/&#65533;R&#65533;t`&#65533;.H&#65533;	d&#916;&#65533;&#65533;&#65533;s0q&#65533;"u&#65533;&#65533;&#65533;NM&#65533;\&#65533;0&#65533;!&#65533;)&#65533;^V%&#65533;&#65533;-&#65533;nXSc&#65533;&#65533;&#65533;):d&#65533;&#65533;&#65533;&#65533;&#65533;&#65533;&#65533;&#65533;J)d&#65533;J&#65533;&#65533;&@|&#65533;LQ&#65533;&#65533;K,&#65533;&#65533;&#65533;Um&#65533;&#65533;&#65533;&#65533;^&#65533;f$&#65533;4	pH%FS&#65533;&#65533;@C`E&#65533;&#1280;l&#65533;W&#65533;rV&#65533;&#65533;1<by&#65533;&#65533;iu&#421;&#65533;n&#65533;&#65533;[&#65533;&#65533;&#65533;3&#65533;&#65533;&#65533;XB7&#65533;&#65533;?&#65533;&#65533;	&#65533;&#65533;@@&#65533;Q,&#65533;&#65533;&#65533;G>&#65533;&#65533;F&#263;E)J*b&#65533;&#65533;&#65533;@&#65533;	'
&#65533;J&#65533;&#65533;!&#65533;&#65533;&#65533;"&#65533;I&#65533;Q&#65533;e&#65533;&#65533;&#65533;H@9ia)&#65533;&#65533;?B&#65533;2&#65533;&#65533; E&#65533;N&#65533;&#65533;&#65533;&#65533;&#65533;&#65533;&#65533;0&#65533;$&#65533;#"Lc&#1272;&#65533;&#65533;&#65533;&#65533;&#727;X&#65533;J&#65533;&#65533;&#529;
r&#65533;&#65533;p 8&#65533;&#65533;$,A&#65533;&#65533;&#65533;#y&#65533;1&#65533;&#65533;&#65533;&#65533;%&#65533;&#65533;[K&#65533;&#65533;&#65533;&#65533;&#65533;&#65533;)Q&#65533;J&#65533;&#65533;&#65533;&#65533;&#65533;&#65533;Q&#581;&#65533;V&#65533;&#65533;&#65533;&#65533;Mrhp_&#65533;G3&#65533;rX&#65533;&#65533;&#65533;4&#23129;&#65533;&#65533;O7&#65533;u&#65533;&#65533;U.&#65533;&#65533;&#65533;d&#65533;&#1588;%,R&#65533;&#65533;&#1241;n5YU&#65533;27pt&&#65533;x&#65533;k&#65533;A&#65533;j@&#65533;&#65533;*&#65533;&#65533;qV$KY&#65533;(&#65533;`&#65533;&#65533;k(&#65533;&#65533;&#65533;e3&#65533;&#65533;&#65533;6[&#65533;B&#65533;&#65533;	&#65533;&#65533;2.&#65533;W&#65533;&#65533;N7&#65533;&#65533;^&#65533;&#65533;(D!&#65533;A&#65533;@&#65533;c	&#65533;flQZ&#65533;&#65533;?&#65533;&#65533;K&#65533;Y&#65533;&#65533;&#65533;_&#65533;I&#65533;(ZPP<&#65533;&#65533;hD A&#65533;&#65533;&#65533;Sf&#65533;&#65533;`,a &#65533;D}(&#65533; &#65533;h/&#1248;C`&#65533;&#65533;&#65533;y!&#1796;%&#65533;&#65533;&#65533;&#65533;&#65533;&#65533;&#65533;@&#65533;&#65533;^&#65533;,/\&#65533;&#65533;$&#65533;YBjU&#65533;R&#1202;&#65533;-#	T&#65533;&#65533;Q&#65533;U&#65533;&#65533;&#65533;#&#65533;@1+"H&#65533;&#65533;&#65533;&#65533;&#65533;:&#65533;p5&#65533;C&#19645;W5E&#65533;&#65533;q&#65533;&#65533;G&#65533;&#65533;Xtlr	&#65533;&#65533;G1&#65533;&#65533;^&#65533;&#65533;&#65533;TM&#65533;&#65533;&#65533;,6&#1393;Kv&#65533;&#65533;&#65533;&#54291;r&#65533;N^"/CB&#65533;&#65533;&#65533;$i`b&#65533;8*P&#65533;&#65533;Z&#65533;&#65533;&#65533;&#65533;Y&#65533;&#65533;=&#65533;u&#65533;&#65533;&#65533;&6&#65533;&#65533;.p6Knmg.:su&#65533;&#65533;&#65533;&#65533;@C&#2000;&#65533;r;&#65533;
B|b	&#65533;&#65533;&#65533;!b&#65533;E&#65533;a&#65533;&#324;.&#65533;&#65533;P\&#65533;&#65533;(&#65533;&#65533;f&#65533;K&#65533;&#65533;
&#65533;G-8af&#65533;&#65533;&#65533;D!&#11464;E&#65533;1X&#65533;&#65533;&#65533;&#65533;&#65533;B~&#65533;@8p&#65533;%a&#65533;;&#65533;8D1&#65533;&#65533;&#65533;p&#65533;&#65533;8&#65533;&#65533;&#65533;&#65533;&#65533;&#65533;	"C&#65533;+&#65533;&#65533;_Qr&#65533;!&#1873;H&#65533;J24dCK!q&#65533;1mxbdK0&#65533;2!&#65533;&#65533;t&#65533;Z1&#1219;k&#65533;&#65533;?]&#65533;R&#65533;+&#65533;&#65533;J&#65533;?&#65533;&#321;&#1684;T&#65533;&#65533;&#65533;&#65533;&#65533;*&#65533;.&#65533;OW&#65533;T&#65533;F/M&#65533;	&#65533;X&#65533;cp&#196;&#65533;$&#65533;&#65533;&#65533;d&#65533;&#65533;&#65533;q&#1410;&#65533;&#65533;&#65533;&#65533;&#65533;&#65533;49&#65533;&#65533;&#65533;&#65533;&#65533;r&#65533; &#65533;&#65533;m00&#65533;``&#65533;&#65533;ujR&#65533;|&#65533;&#571;5&#65533;&#65533;eQ&#65533;&#65533;{&#65533;&#1619;&#65533;&#65533;&#65533;&#65533;_&#65533;"&#65533;&#65533;&#65533;*^[\B&#65533;&#65533;&#1712;&#65533;%&#65533;&#65533;&#65533;B0#>&#65533;&#65533;&#65533;}&#65533;Y&#65533;`\&#65533;&#65533;&#65533;_&#65533;&#65533;c&#65533;T&#65533;&#65533;}&#65533;&#65533;"&#65533;&#65533;&#65533;T,cKX&#65533;, Uy&#1873;Z&#65533;@ &#65533;&#65533;HzWH&#65533;C&#65533;&#65533;&#65533;&#65533;
H&#65533;#tY&#65533;\Dr5&#65533;C&#65533;i&#65533;h&#65533;5&#65533;b&#65533;V_&#65533;&#65533;&#65533;5/&#65533;d&#65533;4K|>K\&#65533;&#65533;&#65533;&#65533;	t6&#65533;1&#65533;L&#65533;c&#65533;&#65533;D%&#65533;hgy&#65533;8j	}&#65533;&#65533;V&#65533;=&#65533;&#65533;P&#709;&#65533;&#65533;&#65533;&#65533;&#65533;&#65533;&#65533;&#65533;P&#65533;\N&#65533;&#65533;&#65533;a&#65533;[U6L`n*&#65533;&#65533;&#65533;&#65533;&#65533;bc:&#65533;0&#65533;yY+]`z$ &#65533;&#65533;&#65533;IpwI@&#65533;z&#65533;&#65533;&#65533;&#65533;Vl&#65533;&#65533;&#65533;&#65533;!f&#65533;&#65533;M&#65533;v&#65533;&#65533;&#65533;@h&#65533;jF\00&#65533;r@CpARA&#65533;j&#65533;H&#65533;`&#65533;&#65533;&#65533;%&#65533;ahafzA_N!&#65533;_P&#65533;L&#65533;&#65533;&#65533;&#65533;&#65533;=&#65533;&#65533;&#65533;H&#65533;p&#65533;j&#65533;&#65533;&#65533;B&#65533;bn&#65533;*&#65533;e&#65533;&#65533;&#65533;H@Va8!p&#65533;:&#65533;&#65533;#$&#65533;I&#65533;$&#48264;&#65533;	&#65533;a &#65533;kIJk*&#65533;V&#65533;Bi&#65533;&#65533;&#65533;!"Bj~F&#65533;"j&#65533;$&#65533;
&#65533;&#65533;&#65533;@VA,&#65533;&#65533;&#65533;6&R&#65533;T&#65533;$s&#65533;d&#65533;L^o&#65533;L&#65533;&#65533; &#65533;*\&#65533;.&#65533;&#54146;&#65533;&&#65533;&#65533;O@&#65533;&#65533;&#65533;f&#65533;&#65533;&#65533;&#65533;"&#65533;&#65533;o&#65533;j&#65533;&#65533;O&#65533;&#65533;L&#65533;l&#65533;&#65533;l&#65533;&#65533;&#65533;&#656;G&#65533;H0`BLLeLb&#65533;*&#65533;FNn!* &#65533;"&#65533;&#65533;0&#65533;A&#65533;^&#65533;&#65533;v&#65533;&#65533;l&#65533;0	6R&#65533;r&#65533;K8
 &#65533;Aj&#25838;&#65533;%T&#65533;:&#65533;%[&#65533;w&#65533;&#65533;Fr`	bja&#65533;&#65533;&#65533;&#65533;6`J!f&#65533;JA&#65533;&#65533;&#65533;r!
!F&#65533;p&#65533;&#65533;&&#65533;&#65533;&#65533;&#65533;@_za&#65533;&#65533;?h&#65533;&#65533;>&#65533;&#65533;!&#65533;a(aR&#65533;U&#65533;H&#65533;&#65533;	&#65533;db 
j&#65533;&#65533;\dF&#65533;&#65533;&#65533;&#65533;&#65533;v4&#65533;H/k
]&#65533;;^R&#65533;&#65533;&#65533;&#65533;&#65533;kpr&#65533;&#65533;`&#65533;*&#65533;	"&#65533;h&#65533;d&#65533;h&#65533;Ht@B&#65533;%@&#65533;&#65533;&#65533;&#65533;b&#65533;%T&#65533;! &#65533;&#65533;&#65533;T&#65533;R&#65533;&#65533;o&#65533;b&#65533;&#65533;R&#65533;&#65533;&#65533;B&#65533;&#65533;"o&#65533;F&#65533;:1&#65533;h&#65533;q./X&#65533;@L&#2022;*&#65533;B&#65533;&#65533;o0&#65533;&#1976;&#65533;*mbx1*r&#65533;&#65533;&#65533;r&#65533;%&#65533;lv&#65533;&#65533;8~&#65533;7&#65533;%g&#65533;&#65533;&pcR&#65533;8~%&#65533;&#65533;&#65533;p6&#65533;&#65533;&#826;&#65533;z\d&#65533;&#65533;&#65533;:eV&#65533;>a<A&#65533;i	&#65533;&#65533;&#65533;&#65533;&#65533;+)!ra&#65533;&#65533;@&#65533;&#65533;A&#65533;r&#65533;&#65533;&#65533;^&#65533;&#65533;?&#65533;&#65533;"&#65533;&#65533;Ja&$&#65533;&#65533;! l&#65533;d&#65533;<AD&#65533;&#65533;&#65533;&#65533;6&#65533;,&#65533;2,&#65533;;n]&#65533;&#65533;x&#65533;	&#65533;&#65533;&#65533;,&#65533;~&#65533;^E&#65533;&#65533;\&#65533;h/&#65533;6(&#65533;|&#65533; 
b#P&#65533;&#65533;&#529;&#65533;nDf&#65533;&#65533;&#65533;DKDo`&#65533;c&#65533;c&#65533;&#65533;&#65533;<!+&#65533;&#65533;nm&#65533;D#&#65533;% Q&#65533;&#65533;&j&#65533;.&#65533;r&#65533;
&&#65533;(r&#65533;M&#65533;&#65533;&#65533;n&#65533;&#65533;.&#65533;&#65533;&#65533;&#65533;!&#65533;&#65533;&#65533;t&#65533;&&#65533;O&#65533;/&#65533;x&#65533;&#65533;_"%&#65533;&#65533;&#65533;A&#65533;(&#65533;&#65533;"uHeZ&#65533;V!&#65533;&#65533;&#65533;,WH&#65533;&#65533;&#65533;

&#65533;&#65533;,I&#65533;&#65533;Yk&#65533;&#65533;e&#65533;&#65533;&#65533;&#65533;,&#65533;j&#65533;8v&#65533;FR&#251;&#65533;&#771;&#65533;P&#65533;C&#65533;b&#65533;4 r&#65533;&#65533;!v3&&#65533;&#65533;&#65533;H!&#65533;g&#65533;(&#65533;&#65533;Ba&#65533;&#65533;&#65533;NKK&#65533;&#65533;H`&#65533;&#65533;JK&#65533;t&#65533;R&#65533;8b#&#65533;"@`vSn&#65533;|@&#65533;<Hd@c&#65533;i&#65533;K
3&#65533;&#65533;` "&&#65533;#yR&#65533;#&#65533;#k&#65533;f@q)T&#65533;"&#65533;&#65533;5\Tk&#65533;m
o^&#65533;&#65533;&#65533;&#65533;@&#65533;)&#65533;d&#65533;lP&#65533;&#65533;)n&#65533;&#65533;lB&#65533;!Q&#65533;TP4&#65533;&#65533;&#65533;&#65533;&#65533;.`t{&#65533;&#65533;+&#65533;Tt&#65533;d)&#65533;&#65533;&#65533;&#65533;&#65533;Vga&#65533;&#1940;&#65533;&#65533;Kb&#65533;2&#65533;J&#65533;G&#65533;J&#65533;&#65533;&#65533;&#65533;&#65533;&#65533;J&#65533;&#65533;F)qf&#65533;&#65533;&#65533;tP&#65533;&#65533;R&#65533;&#65533;Lq&#65533;^&#65533;V,vZ&#65533;4 &#676;&#65533;XlM7&#65533;p#&#752;&#65533;&#65533;&#65533;X&#65533;K&#65533;&#65533;&#65533;O_&#65533;E&#65533;&#65533;d$&#65533;&#65533;L[&#65533;&#65533;@\&#65533;&#65533;(%r&#65533;!d&#65533; r &&#512;6@L <&#65533;AH!d0&#65533;"&#65533;nRM`&#65533;&#65533;l&#65533;&#65533;m/&#65533;.R&#65533;&#65533;lat&#65533;{&6&#65533;&#65533; b`-&#65533;I(&#65533;&#65533;&#65533;Nb)&#65533;v&#65533;>/&#65533;&#65533;3&#65533;&#65533;%!<&#571;^"&#65533;&#65533;&#65533;&#65533;&#65533;%&#301296;&#65533;"&#65533;&#65533;&#65533;-&#65533;
K&#65533;Mt&#65533;&#65533;#B&#65533;HB"&#65533;@@u&#65533;&v&#65533;&#65533;&#65533;<aD`D	inx&#65533;,Z&#65533;%&#65533;!H&#65533;a&#65533;^uQ&#65533;lb&#65533;@Cr&#65533;/&#65533;&#65533;&#65533;&#1076000;&#65533;y&#65533;&#65533;M>1rF&#65533;.&#65533;&#65533;&#65533;.1&#65533;&#65533;&#65533;*&#65533;&#65533;|&#65533;y&#65533;&#65533;,Mh&#65533;&#65533;T+&#65533;.k"+Y&#65533;!TuT&#65533;&,`&#65533;Q&#65533;&#65533;&#65533;!&#65533;x&#65533;&#65533;&#65533;^#[&#65533;E7&#65533;&#65533;Yf	&#65533;&#7904;&#65533;&#65533;&#65533;&#65533;
u&#65533;R&#65533;8&#65533;&#65533;&#65533;&#65533;A-&#65533;,&#65533;jG!&#65533;A(!&#65533;aE&#65533;3R&#65533;a6&#65533;, <&#65533;&#65533;.&#65533;'0&#65533;&#65533;&d&#65533;`j&#65533;( >ao&#878;&$&#65533;t&#65533;$&#65533;@&#65533;%&#65533;%&#65533;8s!l&#65533;b&#65533;p@&#65533;&#65533;&#65533;&#65533;XWHf&#65533;C&#65533;&#65533;X&#65533;&#65533;>&#65533;ixRk&#65533;F&#65533;&#65533;&#65533;H&#65533;&#65533;d&#65533;=jiV&#65533;.&#65533;h J &#65533;$`&#65533;&#65533;&#65533;A&#65533;R@&#65533;&#65533;%&#65533;&#65533;!Tj&#65533;1&#65533;o&#65533;&#65533;&#65533;Q/P&#65533;&#65533;-a&#65533;,&#65533;.|&#65533;-&#65533;&#65533;{&#65533;&#65533;bE1S&#65533;a&#1623;&#65533;&&#65533;&#1956;&#43700;&#65533;&#65533;&#65533;"&#65533;&#65533;2H&#65533;&#65533;cU&#65533;&#65533;&#65533;{&#65533;&#65533;&#65533;@R&#65533;&#65533;v&#65533;RV&#65533;&#65533;@&#65533;!:&#65533;f&#65533;Zv&#65533;&#65533;6&#65533;&#65533;&#65533;!&#513;&#65533;&#65533;jh1!\t&#65533;8&#65533;&#65533;[T [&#65533;t&#65533;&#65533;,Z&#65533;&#65533;!,*&#65533;*6Ga&#65533;&#65533;t&#65533;	&#65533;y"PG^&#65533; &#65533;<&#65533;!z&#65533;&#65533;Ce@Ha&#65533; <&#65533;8&#65533;U&#65533;<&#65533;IkA, &#65533;D`&#65533;"&#65533;&#65533;`&#65533;&#65533;&#65533;W-&#65533;#V&#416;&#65533;Sr`j&#65533;a&#65533;`&#65533;&#65533;s&#65533;X	&#65533;OFdN&#65533;R;&#65533;$&#1899;&#65533;&#65533;B&#65533;J&#1936;ut!&#65533;Gt&#65533;H]&#65533;&#65533;I&#65533;$$&#65533;-&#65533;&#65533;a^&#65533;p^k"9&#65533;	e&#65533;&#65533;&#65533;U,&#65533;&#65533;&#65533;&#65533;&#65533;a}&#65533;O&#65533;2r&#65533;.x&#65533;*N+H1pVy&#65533;06t&#65533;Rt&#65533;&#65533;&#65533;?&#65533;&#65533;i&#65533;&#65533;&#65533;&#65533;c&#65533;Z^&#65533;&#65533;|&#65533;wd&#65533;D&#65533;_*&#65533;&#65533;Z&#65533;'&#65533;&#65533;'&#65533;OH&#65533;DC&#65533;&#65533;5L&#65533;Z&#65533;&#65533;Z &#65533;XB&#65533;&#65533;&#65533;7^&#60332;&#65533;3&#65533;&#65533;&#65533;\$&#65533;&#65533;&#65533;&#65533;&#65533;lfid&#65533;@/&#65533;&#65533;@ (&#65533;\@&#65533;A=&#22899;&#65533;Fd&#65533;+&#65533;A&#65533;bkg&#65533;&#65533;&#65533;&#65533;`fA(&#65533;&#65533;&#65533;&#65533;1&#65533;=&&#65533;&#65533;&#65533;&#65533;`&#65533;b&#65533;d\!R]ur&#65533;;6 &#65533;&#65533;o&#65533;!&#65533;&#65533;&#65533;8&#65533;&#65533;\P&#65533;!6a&#65533;&#65533;&#65533;s&#65533;&#65533;&#65533;&#65533;&#65533;&#65533;&#65533;&#65533;&#65533;&#65533;&#65533;iA&#65533;D &#65533;sK&#65533;K&#65533;F&#65533;$&#65533;&#65533;M$,&#65533;$&#65533;&#65533;&#1975;&#65533;^&#65533;&&#65533;c*Q&#65533;-&#65533;.&#65533;!\&#65533;^&#65533;&#65533;&#65533;b&#65533;&#65533;&#65533;m&#65533;r&#65533;{{4&#65533;K,c&#65533;&#65533;*l4&#65533;&#65533;FO&#65533;p&#65533;)e_&#65533;&#65533;&&#65533;&#65533;/&#65533;cUge&#65533;&#65533;!&#65533;&#65533;NV&#65533;u&#65533;V`&#65533;)&#1262;&#65533;&#65533;&#65533;6zVY&#65533;&#1647;n&#65533;3&#1376;Xv&#65533;j-g~ &#65533;&#65533;k&1`hB&#65533;K\:&#162;&#65533;A&#65533;
&#65533;ak7@&#1480;&#65533;&#261;E&#65533;=&#65533;h,&#65533;e&#65533;&#65533;Y&#65533;&#65533;e&#65533;&#65533;<&#65533;4&#65533;*$&#983;A#A&#65533;&A&#65533;&#65533;
&#65533;	&#65533; &#65533;J&#65533;>&#65533;bQ	 N@&#539;&#65533;\&#65533;&#65533;&#65533;&#65533;VH&#65533;lF&#65533;&#65533;&#65533;Z&#65533;&#65533;&#65533;&#65533;&&#65533;&#65533;	&#65533;fJ&#65533;i&#65533;&#65533;Hv&#65533;&h&#65533;p&#65533;r&#65533;&#65533;&#65533;&#65533;&#65533;A&#65533;$"&#65533;&#65533;@>a&#65533;&#65533;&#65533;&#65533;`&#65533;&#65533;&#65533;B&#65533;`&#65533;&#65533;M&#65533; &#60706;&#65533;&#65533;EaOL]\r,&#65533;x&#65533;O&#65533;
pr4&#65533;C\+&#1798;p&#1412;*X&#65533;"&#65533;&#65533;&#65533;Tx&#65533;&#65533;&#65533;V&#65533;r&#65533;m&#65533;}&#65533;&#65533;A]g&#65533;&#65533;!&#65533;&#65533; I&#65533;&#65533;`&#65533;&#65533;&#65533;Z:&#65533;&#65533;*&#65533;M!&#65533;Y|El&#65533;&#65533;N&#65533;x&#65533;1i}&#219;_&#65533;b&#65533;E&#65533;#&#65533;;4d&#65533;`#&#65533;&#65533;&#65533; 	&#65533;X&#65533;@V&#65533;x`^&#65533;&#65533;!&#65533;NRma&#65533;&#65533;Bt&#65533;>&#65533;S2 PaR&#65533;1&#65533;4f&#65533;&#65533;&#65533;o&#65533;m7"&#65533;&#65533;&#65533;&#65533;&#65533;jp&#65533;zI&#65533;r1&#972;-!\&#65533;)Q&#65533;&#65533;&#65533;&#65533;&#65533;&#65533;x`&#65533;jr&#65533;@w2:&#65533;&#65533;&#577;!
&#65533;x&#65533;"&#65533;"F&#65533;[EJ&#65533;&#65533;&#65533;gxm"&#65533;&#65533;w&#65533;&#65533;&#65533;`&#65533;lM:&#65533;&#65533;&+&#65533;&#65533;&#65533;&#65533;E&#65533;d&#65533;4&#65533;&#65533;&#65533;&#65533;my9&#65533;&#65533;+%*>&#65533;'&#65533;a&#65533;`x&#65533;H&#65533;S&#65533;&#65533;&#195;&#65533;.&#65533;F&#65533;a?F&#65533;hs&#65533;&#65533;^&#65533;&#65533;&#439;gM&#259;&#65533;Q/L&#65533;:*j&#65533;&#65533;&#65533;$*H%&#65533;/&#65533;f&#65533;&#65533;&#65533;&#660;&#65533;&#65533;&#65533;0&#65533;&#65533;o Y&#65533;&#65533;&#65533;&#65533;&#65533;2&#65533;&#65533;&#65533;Q[&#65533;>&#65533;8
&#65533;8&#65533;&#65533;&#65533;&#65533;&#65533;:v2@,#$z&#65533;&#65533;&#65533;=&#65533;A8@>&#65533;qE&#65533;&#65533;&#65533;&#65533;&#65533;&#65533;&#65533;1RLZ&#65533;aR
[&#65533;FQJ5KD"[&#65533;fY&#65533;C!&#65533;I&#65533;n&#65533;"A&#895;h&#1848;I&#65533;&#65533;&#65533;&#65533;9B&#65533;&#274;&#65533;a&#65533;&#1452;!9&#1157;&#65533;%9$X&#65533;&#65533;&#65533;&#65533;,m&#180;k&#65533;.L&#65533;6mR&#65533;&#65533;@&#65533;A&#65533;&#65533;&#65533;&#65533;&#65533;&#65533;&#65533;&#65533;&#65533;o&#65533;&#65533;&#65533;( Y&#65533;	&#65533;h&#1630;&#65533;&#65533;&#65533;&#65533;0&#65533;&#65533;+&#65533;S&#65533;0&#65533;{&#65533;6&#65533;&#65533;&#65533;O"F&#65533;	hU&#65533;U&#65533;D&#65533; &#65533;&#65533;c&#65533;FZ&#65533;<Rq&#65533;,&#65533;&#65533;d&#65533;&#65533;B&#65533;A#7x&#65533;&#65533;&#65533;j&#65533;]F&#65533;&#65533;@&#65533;F&#65533;t{&#65533;/$,[&#65533;`y&#65533;&#65533;.N?n&#65533;&#65533;&#65533;&#65533;cT&#65533;&#65533;&#65533;&#65533;&#65533;&#1121;&#65533;&#65533;N&#65533;rs&#65533;&#65533;X&#65533;&#65533;&#65533;r&#65533;&#65533;&#65533;G]&#65533;<&#65533;&#1279;O&#65533;<}Z(&#65533;*&#65533;A&#65533;&#65533;&#65533;&#1087;L#3&#65533;&#65533;&#65533;3!#8#p&#65533;e&#65533;&#65533;&#65533;&#65533;&#65533;S&#65533;#&#65533;&#65533;&#65533;&#65533;&#65533;&#65533;J2&#65533;$&#65533;&#65533;&#65533;&#65533;&#65533;?6P&#65533;+@P&#65533;Um&#65533;
&#65533;&#65533;hW0#&&#65533;&#65533;&#65533;",&#65533;&#65533;$=&#65533;!A#&#65533;T"-&#65533;&#65533;&#65533;@*&#720;&#65533;&#65533;,d&#65533;@&#65533;&#65533;&#65533;"&#65533;\&#65533;&#65533;&#65533;X&#65533;	h&#65533;&#65533;&#65533;&#65533;2&#65533;$1&#65533;0&#65533;$&#65533;&#65533;b&#65533; &#65533;!&#65533;}&#65533;1\|";&#65533;5&#65533;&#65533;|3F&#65533;.|&#65533;&#65533;9a	#q&#65533;HX&#65533;&#65533;UUL&#65533;&#532;&#65533;&#65533;Hu8B`&#65533;&#65533;&#65533;8!&#65533;&#65533;&#65533;$&#65533;H&#65533;BY&#65533;&#65533;&#65533;VY&#65533;&#65533;&#65533;&#65533;1&#65533; &#65533;$&#65533;H&#65533;&#65533;L?Q1&#65533;\&#65533;E
&#65533;P&#65533;H&#65533;&#65533;&#65533;e&#65533;&#65533;&#65533;@&#65533;e&#65533;&#65533;e&#65533;&#65533;!&#65533;	&#65533;a&#65533;&#65533;&#65533;QW&#65533;?@&#65533;Im~&#65533;&#65533;e&#65533;}b^p&#65533;&#65533;6&#65533;?&#65533;&#65533;&#65533;&#65533;#&#65533;V/&#65533;&#65533;&#65533;&#65533;&#65533;&#65533;	&#65533;:&#65533;'f&#65533;1&#65533;j&#65533;E{&#65533;~|&#65533;&#65533;Hc&#65533;K&#65533;e&#65533;&#65533;&#65533;n&#65533;&#65533;f&#65533;?&#65533;03&#65533;#&#65533;&#65533;=&#65533;&#65533;&#65533;?e\&#65533;6&#65533;&#65533;
7$sf&#65533;@p@B&#65533;&#65533;&#584;&#65533;`&#65533;I&#65533;1J&#65533;&#65533;U&#65533;:4&(&#65533;4&#65533;LD&#560;D&#65533;s&#65533;2&#65533;RH$&#65533;&#65533;&#65533;&#65533;2
L&#65533;&#65533;&#65533;&#65533;&#65533;&#65533;X&#65533;&#65533;*1|	f&#65533;@&#65533;#i&#65533;&#65533;E&#65533;^x`&#65533;'&#65533;&#65533;&#65533;O&#65533;&#65533;&#65533;z&#65533;x^f&#65533;l &#65533;22&#65533;&#65533;O&#65533;(&#65533;L&#65533;4&#502;p.&#65533;4&#65533;O&#65533;D&#65533;"Fc&#65533;),G&#65533;T&#65533;&#65533;8RU6ZV&#65533;5&#65533;&#65533;&#65533;&#65533;H&#65533;&#65533;
	&#65533;2&#65533;*5&#65533;&#65533;}91&#65533;{q&#65533;&#65533;&#65533;61&#65533;>&#65533;Yd&#65533;el&#65533;&#65533;&#65533;&#65533;,&#65533;#1&#65533;&#65533;!#Mo&#65533;1&#65533;K&#65533;&#65533;&#65533;&#65533;&#65533;m&#61167;-f&#65533;&#65533;&#65533;&#65533;#-&#65533;&#65533;&#65533;9&#136;&#65533;&#65533;&#65533;&#709712;&#65533;&#65533;aO&#65533;w&#65533;&#65533;&#65533;&#65533;&#65533;:h&#65533;&#65533;&#65533;&#65533;&#65533;&#65533;&#65533;`&#65533;A&#65533;66gz&#65533;&#65533;&#65533;&#65533;&#65533;\f~&#65533;&#65533;&#65533;&#65533;0&#65533;&#65533;&#65533;2&#65533;hD&#65533;.s58&#65533;2&#65533;&#457;*&#65533;#8&#65533;&#65533;&#65533;&#65533;&#65533;A&#65533;r&#65533;bep&#65533;Q&#65533;&#65533;%e+PA&#65533;X4&#65533;&#65533;
i&#65533;&#65533;&#65533;!&#65533;&#65533;'H@&#65533;&#65533;&#65533;!&#65533;0&#65533;&#65533;&#65533;D &#65533;4&#65533;\&#65533;&#65533;	&#65533;&#65533;5`&#65533;&#65533;&#65533;$|@	&#65533;by&#65533;&#65533;&#65533;a&#65533;t &#65533;&#65533;&#65533;(&#65533;
&#65533;#&#65533;&#65533;&#65533;&#1158;%R&#65533;"&#65533;&#65533;&#65533;e$&#65533;T&#65533;*&#65533;f&#65533; 
m.&#65533;A&#65533;$&#65533;&#65533;LCtIa
R0q&#65533;&#65533;&#65533;n$Pd&#65533;UJ&#65533;B!&#65533;.&#65533;&#65533;&#65533;&#65533;d&#65533;
&#65533;&#874;wE&#65533;&#65533;K&#65533;&#65533;"&#65533;dZ&#65533;&#224;&#65533;1&#65533;&#65533;&#65533;$&#65533;
&#65533;h&#65533;-P&#65533;OhF1&#65533;&#65533;5;s&#65533;4&#65533;)X&#65533;/FB@4&#65533;;&#65533;L&#65533;&#65533;3
&#65533;m&#65533;A&#65533;g&#65533;&#65533;&#1548;#&#65533;&#65533;mH&#65533;&#65533;yZ&#65533;&#65533;&#65533;_N&#65533;7&#65533;`&#65533;&#65533;&#65533;&#65533;&#65533;&#65533;&#65533;?&#65533;`&#65533;?&#65533;!&#65533;j$N&#65533;&#65533;B&#65533;&#65533;
&#65533;&#65533;&#65533;&&#65533;)&#65533;>&#65533;&#65533;&#65533;L&#65533;b&#65533;[&#65533;&#65533;q&#65533;kY&#65533;&#65533;&#65533;&#65533;?&#65533;&#65533;>]Xf	8&#65533;&#65533;&#65533;&#65533;P&#65533;j8&#65533;&#65533; &#65533;&#65533;7&#65533;S&#65533;q &#65533;fVA&#65533;&#65533;2&#65533;&#65533;`G-&#65533;@&#65533;&#65533;&#65533;*&#65533;i&#65533;&#65533;&#65533;y&#65533;&#65533;H&#65533;"	_+D,&#65533;&#65533;=(&#65533;#4W&#65533;&#65533;&#65533;&#65533;&#65533;&#65533;&#65533;0i&#65533;qA&#65533;2&#65533;&#65533;X&#65533;&#65533;XI&#65533;&#65533;&#65533;&#65533;&#65533;&#65533;~ &#65533;}&#65533;d&#65533;&#65533;?&#296;&#65533;R(&#65533;&#65533;&#65533;`&#65533;e&#65533;b&#65533;&#65533;|&#65533;+&#65533;&#65533;&#65533;HT *&#65533;8&#65533;uL&#65533;&#652;~;&#65533;&#65533;`@v&#65533;s&#65533;W&#65533;A<H&#65533;V&#65533;&#65533;&#65533;+he&#65533;g&#65533;&#65533;	&#65533;&#65533;L3&#65533;)&#65533;&#65533;&#65533;&#65533;&#65533;.f1&#65533;5a&#65533;f&#795;9u@&#65533;n&#65533;a$@fR.~5&#65533;;&#65533;&#65533;&#65533;'&#65533;&#65533;&#65533;&#65533;&#65533;y&#65533;s&#65533;&#65533;&#65533;&#65533;t$&#65533;pz&#65533;&#65533;?B&#65533;&#65533;&#65533;/G&#65533;{&#65533;p&#47318;ILU&#65533;&#65533;&#65533;g&#65533;&#65533;s&#855;R&#65533;&#65533;Pf&#65533;&#65533;`&#65533;Hz&#65533;&#65533;&#65533;&#65533;&#65533;&#65533;&#65533;.&#65533;
&#65533;hp&#65533;
&#65533;&#65533;8#G&#65533;bd$&#65533;&#65533;BE&#65533;&#65533;R&#65533;&#65533;&#65533;
&#65533;&#65533;&#65533;&#65533;&#65533;R&#65533;&#65533;&#65533;&#65533; "&#65533;&#65533;A%&#65533;&#65533;&#65533;I	-j&#65533;&#65533;TP&#65533;&#65533;h)H&#65533;h&#65533;&#65533;&#65533;r@&#65533;&#65533;&#65533;&#65533;&#65533;*H&#65533;&#65533;"&#65533;&#65533;+&#65533;q&#65533;D+B&#65533;&#65533;g&#65533;&#65533;4tq &#65533;A!za&#65533;^Bx^F.&#65533;t44&#65533;&#65533;3Pp7&#65533;C &#65533;*V.,&#65533;#Q&#65533;BTC&#65533;&#65533;&#65533;f4\"&#65533;&#65533;2F2&#65533;&#65533;&#65533;&#65533;&#65533;f&#65533;\$&#65533;&#65533;&#65533;R#&#65533;&#65533;&#65533;&#65533;&#65533;f>s0&#65533;A'&#65533;&#65533;&#1233;|&#65533;1&#65533;&#65533;&#65533;3&#65533;rf3&#65533;&#65533;&#65533;&#65533;sC&#65533;&#65533;<1hx&#65533;&#65533;A&#65533;&#65533;K&#65533;&#65533;s(&#65533;&#65533;}&#65533;&#65533;!&#65533;j:&#65533;&#977;8&#65533;&#65533;&#65533;"&#1989;&#65533;9&#65533;&#65533;3&#65533;Lo0<&#65533;3&#65533;O&fqns&#65533;&#65533;&#65533;&#65533; &#1134;v&#65533;&#65533;&#65533;\E!V&#65533;&#65533;&#1091;%R&#65533;U T&#282;&#65533;g&#65533;HTG&#65533;2&#65533;0&#65533;Z&#65533;T&#65533;U&#65533;&#652;&#65533;&#65533;&#65533;&#65533;VeT&#65533;[&#65533;&#65533;&#65533;t&#65533;%&#65533;&#65533;&#982;B&#65533;Xr0&#65533;P &#65533;&#65533;'&#65533;1JPd&#65533;&#65533;&#65533;&#65533;gB&#65533;&c&#65533;&#65533;>'7&#65533;#&#65533;E)&#65533;&#65533;&#65533;&#65533;i&#65533;&#65533;@&#65533;0&#65533;0-aTxEhCr&#65533;&#1056;a8&#65533;&#65533;H>G&#65533;C&#65533;&#65533;&#65533;#yuUp:&#65533;I&#65533;F&#65533;&#65533;23g&#65533;k&#65533;&#65533;X&#65533;sU&#65533;p&#65533;&#65533;&#65533;&#312;N0.&#65533;&#65533;&#65533;g&#65533;&#217;I&#65533;F&#65533;B&#65533;&#65533;&#65533;4&#444;&#65533;B&#65533;&#65533;&#65533;xf &#65533;o&#65533;5&#65533;&#65533;&#65533;&#65533;&#1026;iH@&#65533;&#65533;&#65533;$?&#65533;)&#65533;&#65533;&#65533;&#65533;z&#65533;&#65533;c&#65533;a&#65533;@&#65533;s&#65533;&#65533;&#65533;6&#65533;s!q&#65533;^&#65533;`h&#65533;&#65533;D&#65533;&#65533;D"&#65533;x-&#65533;S&#65533;&#65533;&#65533;Gq5&#65533;O&#65533;1p&#65533;&#65533;b'c&#65533;&#65533;&#65533;Q.&#65533;&#65533; 	&#65533;	0!&#65533;&#65533;!F!'&#65533;R&#65533;TPed>T&#65533;P`?&#65533;2_e4&#65533;&#65533;T&#65533;5#7&#65533;U[U4&#65533;[&#65533; (]&#65533;d&#65533;J&#65533;&#65533;&#208;II&#65533;&#65533;&#65533;M&#65533;P
&#65533;&#65533;&#65533;&#65533; &#65533; &#65533;YuAEpZ&#65533;&#65533;&#65533;&#65533;&#65533;&#65533;
Z&#65533;_&#65533;@	&#65533;&#65533;&#65533;&#65533;f
&#65533;&#65533;&#65533;@(&#65533;f&#65533;@v
&#65533;&#65533;
&#65533;&#65533;	&#65533;&#65533;&#65533;&#65533;=0&#65533;	&#65533;@m&#65533;c&#65533;A&#65533;&#65533;&#65533;&#65533;&#65533;)C&#65533;X&#65533;yI&#65533;j&#65533;&#65533;"&#65533;rK&#65533;&#65533;&#65533;k&#65533;&#65533;z&#65533;2&#65533;&#65533;#A&#65533;&#65533;+&#65533;6&#65533;&#65533;L&#65533;&#65533;q`p@"&#65533;W&#65533;&#65533;|&#65533;W=&#65533;&#65533;^&#65533;&#65533;&#65533;&#65533;=7&#65533;&#65533;&#65533;&#65533;2p&#65533;&#65533;&#65533;&#65533;
&#65533;p&#65533;Ro0&#65533;&#65533;&#65533;&#65533;&#65533;&#65533;&#65533;cp% &#65533;8G &#65533;&#65533;&#65533;?&#65533;Q&#65533;!y&#1768;&#65533;&#65533;3p&#65533;&#65533;~&#65533;Q/&#65533;&#65533;&#65533;PQ&#65533;A&#65533;&#65533;1&#65533;2 &#65533;&#65533;&#65533;.&#65533;1`&#65533;&#65533;7&#65533;&#65533;2&#65533;s.c4&#65533;3S&d9&#65533;3PU&#65533;@"4&#65533;&#65533;&#65533;EI&#65533;&#65533;@4L*&#65533;u4&#65533;y&#65533;bD&#65533;t&#65533;p0&#65533;p^&#65533;,&#261;
&#65533;&#65533;&#65533;A&#65533;&#65533;@&#65533;u&#65533;lDPlE&#65533;&#65533;`h&#65533;o"1
 $E&#65533;I fCH&#65533;&#65533;&#65533;`&#65533;9&#65533;Y&#65533;&#65533;
f&#65533;&#65533;du&#65533;&3&#65533;Z&#65533;9+&#65533;&#65533;&#65533;jZ&#65533;b&#65533;JZ&#65533;D&#65533;R-\&#65533;&#65533;+&#65533;&#65533;tq&#65533;&#65533;k&#65533;&#65533;";&#65533;v&#65533;%	&#65533;e<&#980;&#65533;&#65533;85&#65533;	&#65533;q&#65533;&#65533;?&#65533;X=&#65533;a~&#65533;|&#65533;V&#65533;&#65533;M&#65533;7&#65533;C&#65533;2&#65533;&#65533;&#65533;q&#65533;c&#65533;&#1101;&#65533;a&#65533;&#65533;CBS.&#65533;pcO	h. n&#65533;&#65533;&#65533;&#65533;&#65533;,&#65533;8&#65533;&#65533;T&#65533;&#65533;&#475;&#65533;qR2&#65533;0&#65533;&#65533;N&#65533;.&#65533;&#65533;!G_&#65533;(@#q	&#65533;&#65533;S#&#65533;&#65533;e&#65533;&#65533;%R7&#65533;"B&#65533;!7&#65533;3=&#65533;3&#65533;2V&#65533;Q4#&#65533;R#Z&#65533;&#65533;	K&#65533;&#65533;	LG&#65533;&#65533;&#65533;&#65533;c;1!	^&#65533;&#65533;`&^&#65533;&#65533;q17&#65533;*D&#65533;&#65533;&#1183;&#65533;IDpZt&#65533;+&#65533;
&#65533;&#65533;&#65533;/&#65533;5=&#65533;O&#65533;&#65533;&)P&#65533;e&#65533;&#736;=`&#65533;&#65533;&#65533;&#65533;I`&#65533;&#65533;&#1093;\39	.)n&#65533;	U&#65533;&#65533;NQ4N&#65533;N!&#65533;&#65533;g#&#65533;S!SA\&#65533;&#65533;*&#65533;&#65533;&#65533;#x&#65533;&#65533;&#65533;0&#65533;&#1046;&#65533;&#1653;<`&#65533;5&#65533;&#65533;@1&#65533;&#65533;&#65533;&#65533;	&#65533;-&#65533;&#65533;A&#65533;&#65533;&#65533;!&#65533;c`f&#65533;&#65533;&#65533;|&#65533;f>&#65533;2?$-#&#65533;O&#65533;&#65533;P&#65533;q&#65533;P&#65533;:0&#65533;c&#65533;&#65533;&#65533;|&#65533;&#65533;P~J$&#65533;&#65533;~&#65533;&#65533;a
3S&#65533;(&#65533;&#65533;&#65533;&#65533;g&#65533;&#65533;&#65533;P&#65533;&#65533;&#65533;&#65533;&#65533;X&#65533;2&#65533;&#65533;&#65533;&#65533;&#65533;u&#65533;&#65533;2&#65533;2I&#65533;2&#65533;r/&#65533;Ub3&#65533;&#65533;T6&#65533;	pC9&#65533;&#65533;:1&#65533;#&#65533;QK&#65533;aEj1%*8&#65533;&#65533;&#65533;&#65533;&#65533;ZF&#65533;`i&#65533;{&#65533;&#65533;t&#65533;T&#65533;+#Q]1&#65533;&#1505;&#65533;&#65533;I@	c	&#658;*&#65533;r&#65533;&#65533;p&#65533;&#65533;&#65533;kWS(E &#65533;puR&#65533;&#65533;T7&#65533;&#65533;R]&#65533;5&#65533;&#65533;&#65533;s&#65533;&#65533;h1&#65533;&#65533;&#65533;&#65533;&#65533;&#65533; V&#65533;K&#65533;"*.RKE&#65533;&#65533;&#65533;k&#65533;,&#65533;(`](K\&#547;&#65533;mT&#65533;lq&#65533;&#65533;&#65533;&#65533;&#65533;q&#65533;&#65533;&#65533;&#65533;!&#65533;#1f&#65533;hz^$&#65533;&#65533;&#65533;&#65533;0&#65533;&#1116;&#65533;&#65533;&#65533;&#65533;&#65533;&#65533;.f.&#65533;&#65533;&#65533;o&#65533;f}&#65533;2?&#65533;&#65533;}&#65533;&#65533;?'&#65533;H&#65533;R&#65533;#&#65533;
t&#65533;&#308;#&#65533;z&#65533;&#65533;,&#65533;&#65533;&#65533;&#65533;jx&#65533;d&#65533;&#65533;&#65533;&#65533;&#65533;&#65533;&#65533;&#65533;&#65533;&#65533;&#65533;Q&#65533;&#65533;j&#65533;@$ 	P&#65533;&#65533;&#65533;&#65533;&#65533; &#65533;T)&#65533;T4P"6 d>t&#65533;&#65533;d&#65533;&#65533;3&#65533;:R&#65533;6b#JE&#65533;VA&#65533;Ut&#65533;&#65533;&#65533;2;&#65533;&#65533;&#65533;&#65533;&#65533;&#65533;C1&#65533;;rT@&#65533;&#65533;i&#65533;;&#65533;&#65533;&#65533;_wFvuiU)&#65533;U&#65533;`f&#65533;':p&#65533;&#65533;5&#65533;&#65533;&#65533;&#65533;&#65533;&#1313;VS(&#65533;&#65533;.&#65533;9&#65533;&#65533;&#65533;B&#65533;I&#65533;R]&#65533;&#65533;&#65533;&#65533;&#65533;90&#65533;<	&#65533;&#65533;&#65533;	&#65533;&#65533;!U#Kj&#65533;\`&#65533;|&#65533;&#65533;&#65533;Z;&#65533;&#65533;pA[&#65533;&#65533;]&#65533;&#65533;&#65533;&#65533;&#65533;<_&#65533;&#65533;{!&#65533;&#65533;<&#65533;`&#65533;Qq&#65533;rl=&#65533;&#65533;	&#65533;J&#65533;&#65533;	&#65533;&#65533;w9`&#65533;&#65533;&#65533;&#65533;&#65533;&#65533;q&#65533;p&#65533;&#65533;&#65533;&#65533;	.}&#65533;o&#65533;!O&#65533; &#65533;o&#65533;@~&#65533;&#65533;&#65533;&#65533;1&#65533;&#65533;-&#65533;Q&#65533;&#65533;q&#65533;&#993;a&#65533;qN&#65533; &#65533;c_&#65533;pRoZ&#65533;&#65533;&#65533;&#65533;&#65533;&#65533;9&#65533;&#65533;&#65533;S&#65533;P&#65533;Y|&#65533; &#65533;&#65533; '&#65533;2:fC&#65533;&#65533;#Qd7p&#65533;&#65533; J1C&#65533;&#65533;U&#65533;1&#65533;&#384;C&#65533;&#65533;DNQ)&#65533;&#65533;d&#65533;t)9f&#65533;i	&#65533;[&#65533;&#65533;
&#65533;1|&#65533;&#65533;050vX&#65533;t&#65533;$&#65533;&#65533;&#65533;%&#65533;{&#65533;x&#65533;&#65533;&#65533;&#65533;&#65533;&#65533;#&#65533;&#65533;E`&#65533;  0}&#65533;&#65533;v.&#65533;
&#65533;&#65533;8 6&#65533;2;cy&#65533;&#65533;&#65533;&#65533;&#65533;&#65533;ky&#65533;&#65533;&#65533;qyEM&#65533;jG&#65533;U3&#65533;&#1183;&#65533;2&#65533;x&#65533;&#65533;&#65533;&#65533;pAL?&#65533;&#815;&#1170;&#65533;&#65533;&#65533;&#65533;]
&#65533;P&#65533;&#65533;&#65533;&#65533;&#65533;&#65533;&#65533;%V=&#65533;&#65533;g&#65533;&#65533;&#65533;&#65533;&#65533;l&#65533;p@&#65533;?&#65533;Y&#65533;w&#65533;&#65533;&#65533;&#65533;z&#65533;&#65533;0/&#65533;&#65533;GG&#65533;8/&#65533;&#65533;&#65533;)&#65533;&#65533;x&#65533;&#65533;&#65533;.&#65533;'o;0)&#65533;&#65533;D&#65533;H~&#1633;&#65533;&#65533;&#65533;&#65533;1o&#1313;[l&#65533;&#65533;&#65533;`&#65533;p&#65533;_&#65533;&#65533;&#65533;&#65533;&#65533;0!&#65533;B&#65533;&#65533;B&#65533;D)XHt9C&#65533;i&#65533;DJ&#65533;&#65533;E!4&#65533;"+B#Wz&#65533;&#65533;&#65533;&#65533;&#65533;&#65533;]F&#65533;j&#65533;Wf?&#65533;&#65533;@i=&#65533;
&#65533;v&#65533;&#65533;&#65533;&#65533;
&#65533;&#65533;Gr	_&#65533;&#65533;&#65533;>1&#1056;$0
&#65533;&#65533;{&#65533;&#65533;0&#65533;k&#65533;b
&#65533;K&#65533;&#65533;	&#65533;&#65533;&#65533;i`&#65533;tu&#65533;7&#65533;c&#65533;&#65533;&#65533;!&#65533;&#65533;&#65533;O	[5&#65533;lE&#65533;[)&#65533;&#65533;UP\7&#65533;&&#65533;&#65533;&#65533;&#65533;!	&#65533;cA&#65533;&#65533;&#65533;k&#65533;&#65533;l&#65533;&#65533;={&#788;,&#65533;&#65533;f&#65533;&#65533;&#65533;&#65533;>&#65533;&#65533;fn&#65533;v&#65533;	&#65533;D&#65533;&#65533;&#65533;&#65533;&#65533;&#65533;0#74 &#65533;&#65533;&#65533;&#65533;&#65533;bpW&#65533;e+'+&#65533;&#65533;&#1422;&#65533;&#65533;&#65533;&#65533;&#65533;&#65533;ap&#65533;@&#65533;a=&#65533;&#695;&#65533;1&#65533;3&#65533;&#65533;Y"&#65533;&#65533;&#1161;-&#65533;.&#65533;&#65533;_&#65533;&#65533;&#65533;&#65533;SE%C#&#65533;s&#65533;+3q&#65533;35&#65533;=&#65533;D'h&#65533;&#65533;&#65533;I4&#65533;&#65533;v)38b8&#65533;&#65533;&#65533;:&#65533;r+%z&#65533;&#65533;l&#65533;&#65533;A&#65533;{&#65533;P&#65533;G&#65533;&#65533;&#65533;&#65533; &#65533;\S-&#65533;Y&#65533;&#65533;&#65533;&#65533;`&p&#65533;1_i&#65533;&#65533;&#65533;&M&#65533;m&#65533;&#65533;[&#65533;-6&#65533;v&#65533;89@	;&#65533;&#65533;J&#65533;!)Q&#65533;&#65533;&#65533;&#65533;&#65533;J&#65533;)&#65533;R&#65533;&#65533;&#65533;:+&#65533;6&#191;&#65533;&#65533;+t&#65533;t&#65533;!	&#65533;&#65533;+&#65533;P&#65533;"]&#65533;&#1458;&#65533;&&#65533;&)3&#65533;{5&#1742;&#65533;O'&#65533;&#65533;&#65533;S&#65533;&#65533;	!&#65533;&#65533;q&#65533;,&#65533;&#65533;ih`Z0
&#65533;&#65533;&#65533;&#65533;&#65533;q&#65533;&#65533;&#65533;&#65533;&#860;-P&#65533;&#65533;	&#65533;&#65533;q&#65533;Q}Ik&#65533;&#909;&#65533;&#142;&#65533;p?&#65533;D."&#65533;&#65533;&#65533;&#1046;&#65533;&#65533;&#65533;&#65533;&#65533;&#65533;&#65533;&#1102;&#1985;&#65533;2&#65533;&#65533;&#65533;&#65533;"=&#65533;0&#65533;&#65533;&#65533;)&#65533;&#65533;&#382;&#65533;i&#65533;=&#65533;r5&#65533;&#65533;'r?C&#65533;R&#65533;&#65533;[&#65533;5&#65533;&#65533;&#65533;&#65533;I&#65533;:[&#65533;4&#65533;&#65533;w&#65533;"&#1278;&#65533;j,dP;
&#65533;J&#1083;&#65533;&#65533;c[`^&#65533;
&#65533;@&#65533; &#65533;t-
&#65533;&#65533;&#65533;&#65533;&#65533;&#65533;8PI7&#65533;&#65533;&#65533;'&#65533;&#65533; &#65533;&#65533;Y&#240;=&#65533;&#65533; Z&#65533;&#65533;&#65533;Z&#65533;F&#65533;c&#65533; B&#65533;*2&#65533;J9&#65533;i&#65533;?&#65533;@:0&#65533;&#65533;&#65533;&#364;U&#65533;n&#65533;[z&#65533;74&#65533;&#1061;:&#65533;M&#65533;|;pQL&#65533;&#65533;&#65533;&#950;&#65533;&#65533;]&#65533;F5[X1&#65533;&#65533;&#65533;|&#65533;,&#65533;)&#65533;	y*I&#65533;=nP/k*&#65533;&#65533;&#65533;&#65533;pRq&#65533;8&#65533;&#65533;=&#1160;I/&#65533;daCq&#65533;4&#65533;&#65533;&#65533;q&#65533;y&#65533;&#65533;O&#65533;GS&#65533;&#65533;&#65533;&#65533;4&#65533;&#65533;&#65533;? &#65533;&#65533;&#65533;2&#65533;&#65533;_&#65533;&#65533;~&#65533;/&#65533;S&#65533;&#65533;&#65533;&#65533;Q!)&#65533;!P#=]<&#65533;&#65533;&#608;"^&#65533;.&#65533;&#65533;&#65533;C&#65533;?4>6&#65533;r&#1216;&#65533;&#65533;&#65533;	e&#65533;E&#65533;&#65533;&#65533;&#65533; &#65533;cw&#65533;K(&#65533;p
&#65533;&#65533;
&#65533;@ku2p&#65533;Pi&#65533;'o-&#65533;X&#65533;&#65533;_&#65533;&#65533;&#65533;&#65533;&#65533;vy&#65533;G0&#65533;0
])&#65533;&#65533;&#1142;L&#65533;&#65533;ky&#65533;4&#65533;9&#65533;24n&#805;&#65533;rt&#65533;IE&#65533;0&#65533;&#65533;0$H`&#65533;&#65533;&#65533;+2&#65533; &#65533;$H&#65533;,A:6"&#65533;a&#65533;$&#65533;&#65533;w,&#65533;a&#65533;8&#65533;l&#65533;&#65533;&#1091;&#65533;=1S&#925;&#65533;&#65533;&#65533;&#65533;&#65533;g&O"0&#65533;&#65533;&#65533;&#65533;&#65533;&#65533;&#65533;&#65533;f&#65533;W&#65533;&#65533;B-I&#65533;q&#65533;&#65533;#&#65533;&#65533;!8{v&#65533;M&#65533;&#65533;&#65533;%ul&#65533;V&#65533;&#65533;&#65533;&#65533;'&#194;^&#65533;&#65533;&#65533;e8&#65533;!&#65533;&#65533;!&#65533;&#65533;&#65533;&#1695;G&#65533;&#65533;C&#65533;]&#65533;&#65533;&#65533;&#65533;&#65533;<&#65533;&#65533;	7.2g&#65533;9"&#65533;~&#65533;
&#65533;g&#65533;&#65533;h&#65533;&#65533;&&#65533;&#65533;Z6e&#1705;u&#65533;&#65533;&#65533;m]&#65533;6&#65533;&#65533;;&#65533;&#65533;0&#65533;p&#65533;!=5&#65533;&#65533;a&#65533;2&#65533;&#65533;&#65533;&#65533;&#65533;&#153;j&#65533;&#65533;&#65533;u&#65533;&#65533;&#65533;&#65533;U`X`&#65533;l&#65533;&#65533;&#65533;&#65533;A&#65533;1&#65533;&#65533;"&#65533;&#65533;&#65533;&#65533;`&#65533;&#65533;!&#65533;&#65533;&#65533;&#65533;&#65533;&#65533;!&#65533;\r&#65533;&#65533;b1&#65533;FI&#65533;&#65533;er&#65533;!&#65533;4&#65533;1&#1152;&#65533;&#65533;p&#65533;af@)$Zj&#65533;&#65533;eR	 ,/&#65533;&#65533;"X`&#65533;L"&#65533;C8&#65533;&#210;&#65533;&#65533;$&#65533;+,y&#65533;C,&#65533;&#65533;
(&#65533;&#65533;&#65533;C&#65533;$&#65533;-0&#65533;&#65533;&#65533;2&#65533;&#65533;$(&#65533;&#30856;F&#648;I&#65533;&#65533;&#65533;H,&#65533;dN(&#65533;&#65533;	&#65533;&#65533;`iAU&#65533;&#65533;%md:,&#65533;Drb&#551;&#65533;
&#65533;&#65533;Ye1&#65533;<&#65533;&#65533;'J&#65533;&#65533;e&#65533;<&#65533;hPz&#52530;&#65533;-&#65533;&#65533;j&#65533;&#65533;L&#65533;C&#65533;O&#65533;&#65533;@j&#65533;K&#65533;>&#65533;K&#65533;D&#65533;r$&#65533;M&#65533;9&#6682;V&#65533;&#65533;2&#65533;h&#1228;X&#65533;"
&#65533;":&#65533;5&#65533;r&#65533;&#882;&#65533;-&#65533;X&#65533;I#&#65533;AP&#65533;&#65533;&#65533;@`]&#256;n#
7u&#65533;m&#65533;&#65533;&#65533;&#1701;7&#65533;&#65533;'"&#65533;c&#65533;2&#65533;&#65533;&#957;&#65533;&#65533;>zp&#65533;&#65533;&#65533;I&#65533;&#65533;&#65533;0&#708;&#1579;&#65533;z
J&#65533;&#65533;&#65533;4&#65533;&#65533;e&#65533;&#65533; &#65533;&#65533;p &#65533;	aIB@&#65533;&#65533;&#65533;{0&#65533;
&#65533;&#65533;A",IG&#65533;a&#65533;&#65533;ZQ@@&#65533;D7h&#65533;&#65533;&#65533;!m.&#65533;iT`&#65533;
EL#Of	r&#65533;@<&#65533;@&#65533;T&#65533;&#65533;&&#65533;&#65533;&#65533;&#65533;(ap&#65533;	&#65533;,`&#65533;C&#65533;D&#65533;MX&#65533;{&#65533;&#65533;	2!&#65533;&#65533;"&#65533;k&#65533;$qj&#65533;dHj&#65533;q&#65533;M&#65533;&#65533;I&#65533;&#592;8P&#65533;8&#65533;&#65533;&#65533;&#65533;n&#65533;iQ&#65533;4&#65533;&#65533;&#65533;)[`&#65533;L&#65533;&#65533;*&#65533;h&#65533;&#65533;&#65533;Z&#65533;&#65533;,&#65533;&#65533;&#65533;&#65533;&#65533;G@&#65533;&#65533;|&#65533;&#65533;x+&#65533;&#65533;(&#65533;Y&#65533;<&#65533;j&#65533;&#65533;+"]&#65533;:=&#65533;&#65533;&#65533;&#65533;}&#65533;&#65533;&#65533;&#65533;T4&#65533;&#842;&#65533;&#65533;Z&#65533;&#65533;*&#65533;&#65533;	K{g&#65533;b&#65533;5G3&#65533;&#65533;\$&#65533;&#65533;&#461;]w&#65533;&#735;.&#65533;&#65533;eH&#65533;&#65533;&#65533;E0&#65533;PC&#1312;&#65533;&#65533;!&#65533;&#65533;s
A&#65533;&#65533;&#65533;=&#1937;&#65533;
&#65533;&#65533;$&#65533;P&&#58576;&#65533;&#1536;&#1153;&#65533;1&#65533;b&#65533;y&#65533;B&#65533;D&#65533;G@
&#65533;&#65533;?&#65533;&#65533;6XxC&#65533;G&#65533;&#65533;<qd&#65533;A&#65533;&#65533;&#65533;a&#65533;&#65533;p&#65533;QL&#65533;4&#65533;&#65533;! (&#65533;2a&#65533;^&#290;&#65533;BE0&#65533;	&#65533;_	&#65533;$@t&#65533;&A	O2&#65533;&#65533;\F&#65533;&#65533;@&#65533;	F&#65533;&#65533;yva&#65533;M``&#65533;&#65533;X&#65533;&#65533;&#65533;-$c&#65533;&#65533;&#65533;&#1062;6U&#65533;M&#65533;&#65533;?&#65533;A&#65533;&#65533;JTxH&#65533;&#65533;&#65533;&#65533;&#65533;&#65533;$$~r&#65533;&#65533;&#65533;&#65533;&#65533;< x&#65533;&#65533;"b&#65533;n&#65533;&#65533;Q&#65533;q&#65533;!&#65533;&#65533;\eX&#65533;&#65533;\&#65533;a&#65533;%+h&#65533;&#65533;Z&#65533;&#65533;8&#65533;!&#65533;&#65533;&#65533;&#65533;=&#65533;&#65533;&#65533;+&#932;#`La&#65533;ft&#65533;#&#65533;a&#65533;&#65533;&#1040;&#411;&#65533;ci&#65533;v&#65533;&#65533;&#65533;&#65533;R&#65533;dHX&#65533;g&#65533;E&#65533;&#65533;S&#65533;&#65533;&#65533;h&#65533;.&#65533;&#65533;&#65533;7&#65533;&#65533;G#&#34394;x&#65533;&#65533;
&#65533;a?|&#65533;&#673;&#65533;0X&#65533;&#65533;&#65533;P&#65533;
&#65533;&#65533;&#65533;&#65533;PAD&#65533;&#65533;r &#65533; ~#&#65533;{(&#65533;&#65533;&#65533;xtu&#65533;&#65533;!&#65533;&#65533;&#65533;i&#65533;GT&#65533;A&#65533;&#65533;@C&#65533;&#65533;"&#65533;I&#65533;&#65533;&#65533;p&#65533;E#&#65533;&#65533;,&#65533;&#736;h&#65533;&#65533;z@C"BS&#65533;(&#65533;a&#65533;_&#1794;Dk&#65533;&#65533;L&#65533;2&#65533;&#65533;&#65533;!LjRC&#65533;&#65533;&#65533;&#65533;&#65533;J&#65533;[&#65533;&#65533;&#65533;b!}&#65533;X&#65533;2&#65533;,9&#65533;"&#65533;F&#1511;&#65533;AB#MJ\H.&#65533;?&#65533;C#&#65533;&#65533;\&#65533;R&#65533;*&#65533;#	5&#65533; EF&#65533;&#65533;Q&#65533;&#65533;&#65533;NXy&#65533;&#65533;h&#65533;&#65533; &#368;"2&#65533;&#65533;l}&#65533;&#65533;&#65533;&#65533;&#65533;&#65533;&#748;&#65533;&#65533;Y&#65533;k~&#65533;&#65533;&#65533;G&#1099;k&#65533;&#65533;-&#65533;eT&#65533;&#65533;h&#65533;&#65533;WN&#724;da&#65533;&#65533;&#65533;'&#1019;P&#65533;YN&#65533;LD,&#192;X&#65533;&#65533;&#65533;P&#65533;&#65533;&#65533;&#65533;E(&#65533;&#65533;9&#65533;9]&#65533;}2$^&#65533;&#65533;&#65533;&#65533;Nw~&#65533;Q&#65533;#&#65533;&#65533;@&#65533;&#65533;&#65533;&#65533;&#65533;Q&#65533;D:&#65533;&#65533;s&#65533;Ha&#65533;+&#65533;&#65533;&#65533;&#65533;&#65533;&#65533;T&#65533;&#65533;&#65533;X&#65533;&#65533;M<&#65533;"&#65533;&#65533;bzC&#65533;&#65533;f&#65533;&#65533;&#65533;!:R&#65533;6&#65533;Kdnd!&#65533;0&#65533;P"&#65533;6uwZY.J&#65533;&#65533;E`CI0j`Sk&#65533;5LfZ&#65533;&#65533;v&#65533;&#65533;&#65533;p&#65533;G&#65533;&#65533;&#65533;&#65533;sbH&#65533;@!&#65533;P&#65533;&#65533;&#65533;&#65533;M&#65533;	&#65533;&#65533;c&#65533;r&#65533;&#65533;"&#65533;pl2	&#65533;W"l&#65533;I3N&#604;L&#65533;&#65533;8AgsJ&#65533;&#65533;&#65533;&#65533;a&#65533;07YT&#65533;O&#65533;J&#65533;&#65533;e&#65533;&#65533;R@k,&#65533;< QJ&#65533;Tm&#65533;&#65533;&#65533;p&#65533;FUj9^DV&#65533;&#65533;&#65533;&#65533;Jy&#65533;&#65533;&#65533;&#65533;F&#65533;&#65533;f&#65533;
&#65533;o&#65533;n&#65533;&#65533;&#65533;&#65533;&#65533;&#65533;&#65533;-&#65533;&#65533;&#65533;R&#65533;>&#65533;&#65533;aP_&#65533;p&#1964;&#65533;&#65533;3a)&#65533;k#s&#65533;&#65533;&#65533;&#65533;UW;E&#65533;&#65533;&#65533;&#65533;F&#65533;Y&#65533;&#65533;@&#65533;&#65533;&#65533;F&#65533;&#65533;~p!&#65533;_&#65533;,&#65533;&#65533;&#65533;H,&#65533;&#65533;!:&#60801;
TP&#65533;&#65533;&#65533;&#65533;x&#65533;C&#65533;4c~S&#65533;&#65533;&#65533;'A&#65533;&#65533;&#65533;&pxa&#65533;`&#65533;0&#65533;&#65533;&#2009;P&#65533;&#65533;&#65533;F&#65533;1&#65533;/C&#65533;PZd&#65533;c)j&#65533;&#1030;2,KT	&#65533;@&#65533;@D:$0
&#65533;&#65533;&#65533;Z
&#65533;&#65533;#&#65533;J&#65533;&#65533;&#1172;^lV&#65533;1&#65533;&#65533;&#65533;&#65533;&#65533;&#65533;,H&#65533;&#65533;C&#65533;ye&#65533;0&#65533;'G&#65533;&#65533;O#&#65533;&#65533;&#65533;s&#65533;&#65533;b&#65533;N(&#65533;t&#65533;&#65533;&#65533;&#65533;D&#65533;&#65533;$&#65533;T&#65533;&#65533;&#65533;&#1230;6&#65533;Y&#65533;g}&#65533;}Q&#65533;f&#65533;-=&#65533;L&#65533;&#181;&#1661;&#65533;`&#65533;Y&#65533;&#1778;&#374;&#65533;&#65533;&#65533;[Lh&#65533;S&#65533;&#65533;kD}&#65533;HW&#1315;&#65533;&#65533;|Cl&#65533;&#65533;!"&#65533;J'&#65533;&#65533;&#65533;F$&#65533;&#65533;&#65533;-&#65533;&#65533;&#65533;&#65533;&#1915;Y&#65533;u&#65533;E&#65533;nW{&#65533;4&#65533;"&#65533;`&#65533;s&#65533;&#65533;&#65533;/&#65533;&#65533;}&#65533;&#65533;&#1059;&#65533;&#65533;z*&#65533;z&#65533;&#65533;&#65533;&#65533;@4&#528;&#65533;&#65533;&#65533;p&#65533;&#65533;Z&#65533;&#65533;D&#65533;&#65533;N&#65533;&#65533;LW&#65533;W&#65533;?&0&#65533;&#65533;*&#65533;@&#65533;:&#65533;j$&c&#65533;&#65533;&#65533;1&#65533;1&#65533;e8sZTD7&#1536;Q&#65533;&#65533;a(*&#65533;c&#65533;t&#65533;(&#65533;&#65533;&#65533;&#65533;&#65533;("&#65533;!&#65533;&#65533;&#65533;@&#65533;c@,C@&#65533;&#65533;&#65533;R&#65533;&#65533;A&#65533;B&#65533;33&#65533;&#65533;0&#728;,&#1619;n&#65533;3&#65533;&#65533;&#65533;8&#65533;`&#65533;a&#65533;3"&#65533;&#65533;i	K&#65533;&#65533;&#65533;8*B&#65533;,Gx&#65533;Wz&#65533;&#65533;&#65533;	&#65533;-&#65533;X&#65533;&#65533;&#65533;&#65533;&#1696;&#65533;u&#65533;
&#65533;A&#65533;&#65533;)d9&#65533;&#65533;H&#65533;&#65533;&#136;&#65533;&#65533;&#65533;&#65533;&#65533;XP&#1621;g&#65533;&#65533;OC&#65533;&#65533;&#65533;6&#65533;&#136;`B&#65533;TI&#65533;vJ;G&#65533;
c&#65533;g',&#778;p&#65533;%&#65533;&#65533;&#65533;`i&#65533;&#65533;0&#65533;`&#65533;&#65533;A0&#65533;&#1643;&#65533;H&#65533;&#65533;" &#65533;&#65533;=?PF$&#65533;&#65533;&#65533;&#65533; &#65533;&#65533;&#65533;&#65533;*&#65533;&#65533;&#65533;&#65533;&#47116;O&#65533;&#65533;&#65533;&#65533;&#65533;7D&#65533;&#65533;&#65533;@&#65533;,q`&#65533;&#65533; &#65533;&#65533;&#65533;?&#65533;&#65533;"&#65533;i8&#65533;&#65533;3XP?&#65533;{&#65533;"9F{	I&#65533;&#65533;&#65533;K	H&#65533;&#65533;e 4&#65533;&#65533;&#65533;&#65533;&#65533;&#65533;C8&#65533;&#65533;&#65533;&#65533;&#65533;&#65533; &#65533;+X&#65533;
i#i&#65533;*&#65533;'&#65533;/&#65533;2&#65533;&#65533;@K &#65533;&#65533;&#65533;&#65533;&#65533;&#65533;*3&#65533;K?}K&#65533;&#65533;&#65533;p&#65533;&#65533;p&#65533;E	&#65533;&#65533;&#65533;&i	&#65533;&#65533;P&#65533;&#641;	O&#65533;&#65533;,&#65533;0&#65533;J&#65533;,FI&#65533;&#65533;&#65533;&#65533;U&#65533;&#65533;&#65533;X&#65533;&#1097;&#65533;s&#65533;&#65533;&#1138;&#65533;&#65533;&#1083;&#65533;_&#65533;&#65533;&#219;rQL	i&#65533;&#65533;&#65533;x&#65533;&#65533;&#65533;&#65533;&#65533;&#65533;]A&#65533;_"&#65533;&#65533;D&#65533;&#65533;r&#65533;&#65533;&#65533;L&#65533;&#65533;&#65533;&#65533; /n&#65533;&#65533;1(:&#65533;C&#65533;Ll&#65533;0&#65533;&#65533;J<&#65533;&#65533;&#65533;&#65533;"(Kto&#65533;&#65533;&#65533;&#65533;B&#65533;5@ O&#65533;&#65533;8&#65533;&#65533;&#65533;&#65533;&#65533;&#65533;&#65533; &#65533;&#65533;;&#65533;O&#65533;&#65533;&#65533;&#65533;&#65533;&#65533;+&#65533;&#65533;Y&#65533;]&#65533; &#65533;&#65533;&#65533;0&#65533;X&#65533;:&#65533;'&#65533;&#65533;&#65533;R80&#65533;&#65533;&#65533;f41&#65533;&#65533;b$#	H(	&#65533;&#65533;"X&#65533;&#65533;&#65533;&#65533;&#553;8*&#65533;&#65533;&#65533;&#65533;?&#65533;+8:hp&#65533;1&#1025; &#65533;92&#65533;f&#65533;G&#65533;j&#65533;?J1&#65533;&#65533;/A4&#65533;4&#65533;&#65533;0a&#65533;3&#65533;&#530;&#65533;&#65533;:&#65533;X$&#65533;8&#65533;)&#65533;&#65533;&#65533;&#65533;&#65533;&#65533;&#65533;&#769;&#65533;?&#65533;&#65533;&#65533;&#65533;&#65533; %SKC%&#65533;z&#65533;n	
F&#65533;	rj&#65533;&#65533;&#65533;&#136;&#517;&#65533;&#65533;&#65533;i&#65533;qa&#65533;&#65533;&#65533;-&#65533;&#226;&#65533;&#1609;&#65533;&#65533;&#65533;&#65533;,&#65533;U[&#65533;&#65533;&#65533;&#65533;`y&#65533;&#65533;Y&#65533;&#65533;&#65533;`&#65533;<&#65533;&#65533;&#65533;&#65533;&#65533;&#65533;&#65533;]bc&#65533;&#65533; o&#65533;JnE&#65533;M&#65533;E &#687;&#65533;&#65533;&#65533;&#65533;&#753;&#65533;&#65533;&#65533;&#65533;b`&#65533;:&#65533;Uw{&#65533;&#65533;, &#65533;&#65533;|(&#65533;Bz0&#65533;b7&#65533;&#65533;=&#65533;E&#65533;&#65533;
0&#65533;&#65533;p&#65533;&#65533;9&#65533;&#65533;0&#65533;z&#65533;&#65533;*!F-QLHyMdlN&#65533;J8&#65533;&#884;&#65533;iP	BY&#65533;X$&#65533;&#65533;Q &#65533;&#65533;2&#1068;&#65533;&#65533;&#65533;|&#866;kLh&#65533;&#65533;I&#65533;@&#65533;*:&&#65533;&#65533;(&#65533;9y&#65533;2P)ZD&#65533;&#65533;&#65533;&#65533;&#65533;+1&#65533;&#65533;4?&#65533;&#47815;&#522;&#65533;j&#65533;&#65533;$&#473;&#65533;&#65533;&#65533;&#65533;&#548;&#65533;&#65533;N&#65533;A&#65533;&#65533;'&#65533; &#65533;&#65533;&#65533;H&#65533;H&#65533;&#65533;&#65533;	&#65533;[&#65533;Uz&#65533;A&#65533;;&#65533;
&#65533;&#65533;&#65533;&#65533;,&#65533;,&#65533;0&#65533;c)GO&#65533;P&#713;T&#65533;&#605;LC5|&#65533;&#65533;&#65533;U&#65533;&#65533;X!&&#65533;( &#65533;:&#65533;P&#65533;&#65533; &#65533;&#65533;i9&#65533;18&#65533;&#65533;<&#65533;&#65533;&#65533;&#65533;&#65533;&#65533;&#65533;\E&#65533;6&#65533;&#65533;&#65533;H&#65533;&#65533;&#65533;D&#65533;&#65533;V&#65533;&#65533;&#65533;o&#65533;&#65533;Z&#65533;B &#65533;&#65533;&#65533;c(&#30414;
(&#65533;&#65533;&#65533;&#65533;&#65533;&#65533;&#65533;&#65533;&#65533;z&#65533;&#15040;3&#65533;&#330;)&#65533;&#65533;
S&#65533;2{D&#65533;&#65533;
F&#65533;&#1835;&#65533;&#65533;:F0u&#65533;:&#65533;c&#65533;;&#65533;&#65533;' &#65533;E &#65533;o&#1536;&#65533;&#65533;&#65533;&#65533;1&#65533;
&#65533;&#65533;98&#65533;&#65533;&#65533;sT&#65533;&#65533;2&#65533;G#&#65533;)&#65533;KND&#65533;E&#65533;&#65533;&#65533;1&#65533;&#65533;&#65533;&#65533;T&#1669;&#65533;LXp&#65533;&#65533;&#65533;&#65533;6&#65533;&#65533;&#65533;&#65533;&#65533;&#65533;#r,?Q&#65533;&#65533;&#65533;&#65533;r&#65533;N&#65533;&#65533;A&#65533;R&#65533;&#65533;&#65533;&#65533;,&#65533;1&#65533;&#65533;&#65533;&#65533;&#65533;&#65533;['&#65533;U&#65533;&#65533;&#65533;&#65533;0&#65533;I&#65533;&#65533;&#65533;&#65533;#&#65533;&#65533;&#65533;&#65533;&#65533;0O&#65533;&#65533;&#65533;X&#65533;P&#65533;Y&#65533;&#65533;&#65533;
w&#65533;&#65533;&#827;&#65533;&#65533;&#65533;Q&#65533;[&#65533;P&#65533;(&#65533;&#65533;&#65533;74D&#65533;2&#65533;ApL9
v&#65533;&#65533;&#65533;&#65533;lE&#65533;&#65533;
&#65533;n) J$&#65533;MD&#65533;&#65533;Vb&#65533;&#65533;&#65533; JF&#65533;&#65533;&#65533;8&#65533;&#65533;&#65533;2h&#65533;&#65533;b0&#65533;@&#65533;Px[&#1538;&#65533;zc&#65533;]h(`&#65533;c3&#65533;&#65533;^)&#65533;&#65533;&#65533;i&#65533;&#65533;&#65533;&#65533;/&#65533;&#756;&#65533;1&#65533;&#65533;&#65533;&#65533;&#65533;TH5&#65533;$&#65533;Q&#65533;&#65533;&#65533;*&#65533;[&#65533;!&#65533;a &#65533;&#65533;@8+&#65533;M&#65533;d&#65533;&#65533;s&#65533;&#65533;y#&#65533;9T&#2020;&#65533;s&#65533;I=&#65533;&#65533;A&#65533;&#65533;&#65533;&#1340;	&#65533;3&#196;]8&#65533;&#65533;&#1193;+&#65533;N&#65533;&#65533;&#65533;&#65533;I&#65533;Y&#65533;&#1043;S&#890;&#65533;&#65533;&#65533;c&#65533;L&#65533;&#65533;&#65533;&#65533; &#65533;&#240;&#65533;&#65533;bB&#65533;yU&#65533;&#65533;K&#65533;&#65533;p=H&#65533;&#65533;&#65533;_-&#65533;PY&#65533;i#&#65533;&#65533;|\&#65533;&#65533;&#65533;S&#65533;J&#65533;X&#65533;&#65533;I&#65533;n&#65533;I?J&#65533;&#65533;&#65533;&#65533;"n&#65533;g3&#65533;&#1899;&#65533;uy &#65533;Z&#65533;&#65533;&#65533;5t&#65533;D&#715;&#65533;&#65533;6<&#65533;/&#65533;Ec&#65533;&#65533;&#18271;&#65533;JE`&#65533;@&#65533;q&#65533;|k&#65533;&#65533;SD&#65533;zK&#65533;aE&#65533;l&#65533;]8&#65533;`&#65533;&#65533;&#65533;&#65533;&#65533;&#65533;H&#65533;&#65533;&#1039;-F&#65533;s&#915;&#65533;L&#65533;3&#65533;,bLG&#65533;&#65533;H+&#65533;&#65533;&#65533;&#65533;&#65533;l&#65533;&#65533;&#65533;&#65533;e&#65533;&#65533;&#65533;&#65533;&#65533;&#65533;SF-s&#65533;w,&#65533;&#65533;k&#65533;8&#65533;,&#65533;-+&#65533;&#65533;-&#65533;&#65533;&#65533;&#1317;&#65533;#&#65533;&#65533;*%&#4249;&#65533;&#65533;&#65533;
&#65533;T&#65533;&#65533;&#65533;3&#65533;p,<&#65533;a&#65533;&#65533;&#65533;c&#65533;&#65533;&#65533;&#65533;A&#65533;f&#1820;$04&#65533;&#65533;[&#65533;&#65533;&#65533;&#65533;	&#65533;x&#65533;|&#65533;&#65533;6&#65533;
&#65533;Z&#65533;&#65533;&#65533;&#65533;H\&#65533;&#65533;%&#65533;&#65533;^*&#65533;9&#65533;&#65533;4&#65533;-&#65533;&#29320;&#65533;&#65533;&#65533;&#842;=
&#65533;8&#65533;&#65533;&#65533;&#43629;o!&#65533;D&#65533;&#65533;&#65533;&#65533;5v&#65533;`63&&#65533;Z"C&#65533; &#65533;j'&#65533;&#65533;&#65533;&#65533;&#65533;&#65533;a|&#65533;JoC&#65533;}&#65533;&#65533;3&#65533;bBm&#65533;DB&#65533;&#65533;s&#65533;7&#51201;&#65533;30XE8&#65533;&#65533;H&#65533;&#65533;z&#65533;drP&#65533;&#65533;=&#65533;&#65533;/#&#65533;%M&#65533;]p&#65533;2&#65533;&#65533;y&#65533;C&#65533;LU&#65533;+&#65533;&#65533;&#65533;$0&#65533;Q&#65533;&#65533;M%&#65533;&#65533;6&#65533;Z^\:&#65533;&#65533;&#65533;t&#65533;&#217;&#65533;&#65533;S&#65533;:F&#65533;&#65533;&#65533;&#65533;&#65533;&#65533;&#65533;u&#65533;&#65533;"&#65533;#a&#65533;)&#65533;8/&#65533;Z,&#65533;&#65533;&#65533;&#65533;I&#65533;@&#65533;E3&#65533;&#65533;F8&#65533;7&#65533;G&#65533;AI&#65533;A&#65533;";A&#65533;T&#65533;&#65533;x&#65533;&#65533;&#65533;&#65533;&#65533;&#65533;&#216;&#65533;{&#65533;gZ&#65533;)l&#65533;6&#65533;&#65533;6Vb%&#65533;&#65533;&#65533;&#65533;&#65533; #&#65533;p&#65533;4X&#65533;&#65533;m&#65533;&#65533;U&#65533;&#65533;I&#65533;&#65533;&#65533;&#65533;e&#65533;_X&#65533;&#65533;HccJ&#65533;&#65533;C&#65533;&#65533;P&#65533;X&#65533;&#1277;&#2013;.-i&#65533;&#65533;&#65533;ia&#65533;x&#65533;4@W&#65533;XhBm&#65533;&#65533;XO&#65533;i&#65533;{&#65533;LK&#65533;
j&#65533;&#65533;&#65533;&#65533;aD&#65533;&#65533;C&>&#65533;&#65533;&#65533;s+&#65533;&#65533;&#65533;P&#65533;f`&#65533;&#37576;&#65533;I&#65533;L&#65533;&#65533;>&#1719;&#65533;h&#65533;&#530;&#65533;&#65533;2{&#65533;,5&#65533;&#65533;c&#65533;K&#812;L&#65533;-&#65533;&#65533;a&#65533;;k	&#65533;&#65533;X&#65533;_c&#65533;&#65533;K&#65533;t&#65533;%&#65533;&#65533;&#65533;&#836;!e\&#65533;&#65533;&#65533;8d&#65533;&#65533;c<&#65533;&#748;&#65533;z&#65533;(&#65533;$B3&#65533;&#65533;@&#65533;i:>B&#65533;&#65533;&#65533;f5&#65533;,&#65533;&#65533;&#65533;&#65533;=k&#65533;&#657;ml,>&#65533;A&#641;&#65533;&#604;c&#65533;"&#65533;yF&#65533;&#65533;&#65533;a&#208;&#65533;&#65533;&#65533;H&#65533;&#65533;&#65533;&<&#65533;&#65533;"h&#65533;&#65533;I\&#1723;`]&#65533;}.&S&#65533;&#65533;&#65533;&#65533;&#65533;&#47500;&#65533;`&#65533;&#65533;&&#65533;&#65533;&#65533;&#65533;&#65533;&#65533;&#65533;Y&#65533;&#65533;0&#65533;&#65533;[C&#65533;&#7050;&#65533;&#65533;&#65533;P&#65533;P&#65533;&#65533;&&#65533;A&#65533;&#65533;&#65533;&#395;=&#65533;&#65533;&#65533;&#65533;!C&#65533;&#65533;&#65533;&#65533;&#65533;U&#65533;{&#65533;=u&#65533;Q&#65533;&#65533;-&#65533;8&#1968;&#65533;\B0&#65533;&#65533;&#65533;&#65533;&#65533;X z(&#65533;&#65533;Z&#324;X&#1975;l&#65533;!&#65533;("&#65533;&#65533;&#65533;&#65533;&#65533;(V&#65533;&#65533;&#65533;&#65533;&#65533;&#65533;$&#65533;Z&#65533;^D&#65533;&#65533;#.&#65533;!&#65533;T?-&#65533;a&#65533;gY&#65533;}&#65533;g&#65533;&#65533;&#65533;b&#65533;t&#65533;&#65533;Qp&#65533;&#65533;&#65533;w&#65533;"P&#65533;'&#65533;9&#65533;+&#65533;&#65533;\kT&#929;)O&#65533;&#65533;=S&#65533;Z&#65533;&#65533;&#65533;K)/7&#65533;?bN&#65533;&#65533;&#65533;&#65533;P!&#65533;&#378;E"[&#1230;&#65533;&#394;m&#65533;&#341160;&#65533;E&#65533;3&#65533;&#65533;&#65533;&#65533;X&#65533;&#65533;+O&<-K{Z&#65533;&#65533;U&#65533;m&&#65533;&#613;&#65533;&#65533;L &#65533;Y &#65533;&#65533;&#906;*&#65533;&#65533;&#65533;&#65533;
&#65533;&#65533;&#539;0&Q&#65533;&#34788;&#65533;&#65533;&#65533;&#65533;&#65533;n&#65533;&#65533;&#65533;&#65533;Oe&#65533;c&#65533;&#65533;&#65533;'&#65533;&#65533;'&#1680;]?8&#65533;/<&#65533;&#65533;&#65533;0:N&#65533;w"t&#65533;&#65533;&#65533;&#65533;"&#65533;&#65533;XbcD&#65533;&#65533;&#65533;&#65533;B&#65533;D&#65533;&#65533;p&#65533;&#65533;&#65533;&#65533;&#65533;&#65533;M&#65533;&#65533;Q&#311;&#65533;p0&#65533;`v&#65533;&#65533;_&#65533;&#65533;#&#65533;&#65533;L)&#65533;#g@&#65533;&#65533;M F&#65533;&#65533;&#65533;T&#65533;&#65533;&#65533;&#65533;L&#65533;&#65533;<&#65533;6&#65533;&#65533;&#65533;&#1121;\@&#65533;1&#65533;}&#65533;&#65533;p&#65533;
&#633;W&#65533;#&#65533;rM&#65533;.X&#65533;&#65533;W}2&#65533;&#65533;&#65533;&#65533;r&#65533;&#65533;&#841;&#65533;&#65533;&#65533;	a?&#65533;&#65533;&#65533;*N&#65533;&#65533;0&#65533;&#65533;&#65533;&#65533;N&#65533;&#65533;3&#65533;&#65533;N&#65533;&#65533;&#65533;&#65533;3&#65533;&#65533;&#65533;1&#65533;")Jj	&#65533;q&#65533;&#65533;&#65533;* &#65533;{6&#65533;=&#65533;&#65533;&#65533;8&#1022;&#65533;&#65533;[&#65533;&#65533;W&#65533;g&#65533;&#65533;&#65533;o&#65533;'&#65533;&#65533;>e&#65533;k&#65533;&#65533;Y&#65533;&#65533;&#65533;2&#65533;&#65533;&#65533;&#65533;&#65533;&#65533;(0&#1091;D2&#65533;&#65533;&#65533; %K2&#65533;&#65533;r&#1407;Z"&#65533;&#65533;	3&#65533;D&#65533;&#65533;Q)1&#65533; E7&#65533;&#1578;!0&#65533;AE&#65533;&#65533;d@&#65533;O&#65533;&#65533;<&#65533;&#65533;&#65533;S&#65533;&#65533;t5h&#65533;(H&#65533;~&#65533;
<&#65533;&#30753;'K&#65533;1)&#65533;l&#693;k&#65533;6*&&#65533;@&#65533;&#65533;&#65533;&#1059;W&#65533;&#65533; &#65533;&#65533;Q`z&#65533;h&#65533;&#65533;&#65533;C&#65533;Nr&#65533;T&#65533;K`&#65533;g&#65533;
&#65533;&#192561;&#65533;&#65533;	"H&#65533;pH&#65533;v,L*1&#65533;&#65533;&#65533;)I&#65533;&#65533;1a&#65533;&#65533;&#1471;$&#65533;aX:fiXpK0&#65533;&#65533;&#65533;&#65533;c&#794;1&#65533;&#65533;&#65533;;&#65533;&#65533;?&#65533;&#65533;G&#65533;&#65533;C&#1871;&#65533;&#65533;&#65533;x&#65533;&#65533;a&#65533;&#65533;i^%&#65533;C&#65533;&#65533;&#65533;&#65533;
D(m:tE~&#1659;&#65533;&#710;&#65533;g$1&#65533; (u&#65533;&#65533;&#65533;&#65533;?&#65533;&#65533;0&#65533;3&#65533;$&#65533;PcTH@&#65533;NHb&#1860;R(&#65533;&#65533;&#65533;#&#65533;`&#65533;KGBG	cB&#65533;hPB&#65533;&#65533;--&#65533;I&#65533;&#65533;&#65533;&#65533;V&#65533;D&#65533;&#65533;?$&#65533;S&#65533;&#65533;!Y#Gi&#65533;&#65533;0&#65533;&#65533;I6a&#65533;JWiV&#65533;h!&#1101;G&#65533;@&&#65533;&#65533;TT&#65533;(&#65533;?`-5&#1372;J)&#65533;&#65533;N~&#65533;%PE]&#65533;&#65533;*)R&#65533;&#65533;Y&#65533;i&#65533;9&#65533;&#65533;?b1J&#65533;D&#65533;&#65533;?&#65533;&#65533;&#65533;e&#65533;l&#65533;&#65533;!|&#65533;s&#65533;Aj&#65533;&#65533;?e&#65533;&#65533;W&#65533;U0`&#65533;&#65533;&#65533;&#65533;?&#65533;&#65533; &#65533;A&#65533;tC&#65533;&#65533;P*x&#65533;&#65533;f&#65533;
&#65533;f&#65533;Q&#65533;&#65533;&#65533;&#65533;&#65533;&#65533;&#65533;k&#65533;Q+&#65533;\km&#65533;&#1606;A&#65533;Jk(rP&#65533;@&#65533;Y&#65533;&#65533;,&#929;!c&#65533;&#65533;P&#65533;j%&#65533;w&#65533;yg&#65533;x&#30087;&#65533;z&#65533;&#65533;'&#65533;x*&#65533;&#65533;"0F&#65533;l&#65533;m&#65533;&#65533;!&#65533;&#65533;&#65533;p~&#65533;&#65533;&#65533;
&#65533;]{&#769;4&#65533;&#65533;B&#65533;!&#65533;8Q&#65533;p&#65533;8q&#65533;!&#65533;N&#65533;&#65533; ^&#65533;&#65533;1(jS&#65533;&#65533;&#1108;QW&#65533;H4m&#65533;&#65533;6&#65533;&#65533;&#65533; PD&#65533;DD&#65533;JfrQ&#65533;&#65533;&#65533;D#F1^&#65533;s&#65533;;a&#65533;&#65533;@Y&#65533;?&#65533;"&#65533;&#65533;&#65533;&#65533;S&#65533;|t&#26391;&#65533;&#65533;#&#65533;|%'&#65533;w&e&#65533;&#65533;n	&#65533;&#65533;&#65533;h*&#65533;&#65533;4B&#65533;}&#65533;&#65533;&#65533;&#65533;>~iZ&#65533;RiN&#65533;V&#65533;&#548;&#65533;xzNN&#65533;$ j]t&#65533;s&#65533;a&#65533;&#65533;&#65533;&#65533;&#65533;&#65533;&#65533;hV&#65533;7&#65533;&#65533;@ &#65533;&#65533;
X&#65533; Z\&#65533;&#1580;&#65533;&#65533;D&#65533;D&#65533;&#65533;[n&#65533;Y&#65533;&#65533;q&#65533;aK-&#65533;&#65533;&#65533;&#65533;&#65533;&#65533;&#65533;Sp&#65533;&#65533;&#65533;Ld&#65533;m&#65533;&&#65533;1(&#65533;&#65533;0&#65533;&#65533;+n&#65533;&#65533;&#65533;g&#65533;!&#2018;&#65533;A&#65533;v&#65533;&#65533;D&#65533;&#65533;&4&#65533;a&#65533;&#65533;&#58591;&#65533;D&#65533; &#65533;Ln`0&#65533;	&#65533;B&#65533;a&#1027;B&#65533;&#65533;&#65533;I"&#65533;y`&#65533;8P&#65533;e&#65533;&#65533;&#65533;q&#65533;&#65533;&#65533;5`b$%.ah&#65533;&#65533;zv&#65533;[&#65533;(*&#65533;&#65533;:&#65533;&#65533;vQ&#65533;F&#65533;&#1444;&#65533;#&#65533;&#65533;K;)&#65533;Ad@&#65533;&#65533;&#65533;&#65533;m7&#65533;H&#65533;&#65533;VE&#65533;k&#65533;G&#65533;&#65533;&#65533;7&#65533;&#65533;-O;&#65533;&#65533;&#65533;&#65533;&#65533;L&#65533;m,&#65533;V&#65533;(&#949;&#65533;Rx&#65533;	N0&#1382;,&#65533;All&#65533;c,&#65533;&#65533;B*&#65533;&#65533;&#65533;t&#65533;&#65533;&#65533;d2&#65533;&#65533;&#65533;&#65533;(&#65533;
h&#65533;&#65533;$&#65533;&#65533;&#65533;hP&#65533;]&#65533;&#65533; &#65533;,&#65533;&#65533;6&#65533;<&#65533;&#65533;&#65533;&#65533;j6&#65533;0&#65533;&#65533;&&#65533;&#65533;&#887;&#65533;&#65533;&#65533;&#65533;T{&#65533;I&#65533;&#65533;J$&#65533;$,&#65533;9&#65533;&#251;&#65533;&#65533;&#65533;&#65533;	&#65533;&#65533;&#65533;&#65533;c/&#65533;&#65533;K%&#65533;&#65533;,&#65533;%0q&#65533;"<&#65533;6&#65533;&#65533;O&#65533;b4&#65533;&#65533;O&#65533;&#65533;&#65533;M&#65533;F &#65533;&#65533;!&#65533;%&#65533;&#65533;&#65533;&!&#65533;L '&#65533;&#65533;>!&#65533;&#65533;&#65533;Dr&#137;&#65533;lL&#65533;JY&#65533;&#65533;6&#65533;C&#65533;&#65533;&#65533;Y&#65533;&#65533;&#65533;&#65533;a&#65533;:D&#65533;&#1412;&#65533;(]&#65533;E2d&#1109;46&#65533;&#65533;&#65533;%01&#65533;H&#65533;q7&#869;&#65533;&#65533;s#0&#65533;5?$&#65533;&&#65533;&#65533;&#65533;"&#65533;&#65533;P&#65533;&#65533;\&#65533;nX&#65533;a&#65533;&#65533;,1&#65533;&#65533;o9Z&#65533;R&#1313;`&#65533;$J&#65533;iO&#65533;!&#65533;&#65533;% &#65533;&#65533;&#65533;p&#65533;&#1568;&#65533;1&#65533;"P&#65533;&#65533;@T&#65533;l&#65533;?&#65533;&#65533;&#65533;&#65533;&#65533;@e&#65533;=>&#65533;&#65533;h&#65533;&#384;&#65533;V!&#65533;&#65533;<&#65533;Y&#65533;Vk&#65533;5-&#65533;&#65533;rVI&#65533;a&#65533;n&#65533;o<&#65533;&#65533;&#65533;*&#65533;&#65533;.PtN&#65533;-P&#65533;&#65533;&#65533;q&#65533;`p&#65533;&#65533;`bz&#1826;4&#65533;&#65533;&#65533;&#65533;&#65533;^&#65533;&#65533;w8y&#65533;&#65533;&#65533;'?&#65533;a"&#65533;&#65533;&#65533;&#65533;&#65533;p&#65533;9&#65533;&#65533;&#65533;V&#65533;HP&#65533;Bh&#65533;YD&#65533;u@&#65533;&#65533;&#65533;&#65533;d&#65533;IP&#65533;&#1869;&/&#65533;iG&#65533;F&#65533;LM'&#65533;&#479;&#65533;q&#65533;&#65533;&#65533;H'QHI&#65533;&#65533;&#65533;&#65533;Z&#65533;dMr&#65533;&#65533;3&#65533;F&#65533;&#65533;&#65533;H&#65533;$2&#65533;&#65533;&#65533;dR&#65533;&#65533;&#65533;&#65533;ELNHM&#65533;8F&#65533;&#1620;oiI&#65533;&#65533;$&#602;&#65533;q!&#65533;ZlR&#65533;&#65533;q&#65533;3jY87&#65533;&#65533;~&#65533;&#65533;y\1J7&#340;b&#65533;&#65533;&#65533;&#65533;&#65533;&#65533;:&#65533;&#65533;&#65533;&#65533;&#65533; @&#65533;&#65533;W&#65533;jA&#65533;r<EjR &#65533;$&#65533;.&#147;W&#65533;&#65533;!Z&#65533;&#65533;&#65533;&#65533;&#65533;D&#65533;Lb&#65533; &#65533;W&#65533;&#65533;&#65533;"&#65533;P!&#65533;4r&#65533;&#65533;Q&#65533;`'&#65533;&#65533;BX/&#65533;&#65533;;&#65533;a&#65533;&#65533;H0&#65533;qK_&#65533;z&o&#65533;)&#65533;`a?&#65533;<$&#65533;&#65533;A&#65533;+<&#65533;^&#65533;&#65533; &#65533;&#1029;0&#65533;&#65533;&#65533;0}(&#65533;n%q&#65533;&#65533;,&#65533;&#65533;&#65533;&#65533;:&#10414;$&#65533;F&#65533;0&#65533; &#65533;v$&#65533;HC&#65533;&#65533;&#65533;Q&#65533;W"[&#65533;E&#65533;TD&#65533;t&#65533;CTbF&#65533;&#65533;&#279;&#65533;d&#65533;&#65533; &#65533;2E45
o&#65533;&#65533;&#1760;h)&#65533;$&#65533;*@d&#65533;G9&#65533;D6j&#65533;$9)&#65533;&#65533;&#65533;V&#65533;&#65533;&#65533;&#65533;,&#65533;#&#65533;&#65533;&#65533;&#65533;&#376;&#65533;T&#65533;d&#65533;&#65533;j&#65533;&#65533;&#65533;&#65533;&&#65533;)8&#530;]&#65533;&#65533;&#65533;Ez#&#638;&#65533;1v&#65533;<KP&#65533;y&#65533;&#65533;2&&#65533;H&#65533;&#65533;w&#65533;&#65533;&#65533;bB&#65533;&#65533;&#65533;&#65533;&#65533;&#65533;&#65533;t$&#65533;&#65533;/&#65533;&#65533;;&#65533;&#65533;k&#65533;&#65533;&#65533;nk&#65533;tF&#65533;j&#65533;&#65533;&#65533;`&#65533;3&#65533;l&#65533;&#65533;6Qh&#65533;5&#65533;a&#65533;&#65533;X&#1059;g&#65533;J} &#65533;&#65533;&#65533;A&#65533;&#65533;&#65533;$&#65533;&#65533; $IPcB&#65533;&#65533;&#65533;&#782;q&#65533;&#65533;&#65533;&#65533;#&#65533;.5&#65533;&#65533;[D&#65533;&#65533;P'7&#65533;&#65533;@D&#65533;&#65533;&#65533;/&#65533;&#65533;&#65533;&#65533;C@&#65533;&#65533;0!&#65533;E&#558;}}&#65533;&#65533;&#65533;&#65533;&#65533;&#65533;I&#65533;&#65533;&#65533;&#65533;Q%~&#65533;&#65533;&#65533;6E&#65533;&#65533;Q&#65533;&#65533;&#65533;&#65533;}&#65533;&#65533;B&#65533;Q&#65533;&#65533;MjR&#65533;)&#65533;*)&#65533;M&#1282;&#65533;An&#65533;&#65533;f&#65533;&#65533;9G7&#65533;\&#65533;&#1610;&#65533;&#65533;&#65533;&#65533;P&#65533;~&#65533;6&#65533;&#65533;J&#65533;&#65533;\&#65533;&#65533;R&#65533;1$1&#65533;ifB&#65533;g&#65533;WN6ex&#65533;&#65533;l&#65533;6&#65533;I8&#65533;&#1140;q&#65533;&#65533;f&#65533;\&#65533;p&#65533;&#65533;
&#65533;`hH)&#65533;y&#65533;&#65533;~&#65533;;&#65533;&#41918;`P&#65533;&#65533;&#65533; i&#65533;F8I&#65533;j&#65533;G&#65533;a	
@&#65533;lPb&#65533;)&#65533;Sh&#65533;&#65533;y]&#65533;&#65533;&#65533;&#65533;&#65533;&#65533;&#65533;&#531;&#65533;eHpH&#1513;uXH&#65533;9&#65533;&#65533;Su&#65533;&#65533;C&#65533;&#65533;&#65533;]&#65533;dG&#65533;h&#65533;FpX&#65533;N&#65533;&#65533;@&#65533;&#65533;?&#65533;@&#65533;&#65533;JTE]&#65533;&#65533;&#1474;&#65533;&#65533;&#65533;&#65533;P&#65533;H&#65533;i&#271;@&#1268;&#65533;	&#65533;"&#65533;&#65533;&#65533;&#65533;8
XdVLE=V&#65533;&#65533;&#65533;@B&#1540;&#65533;&#65533;I|&#65533;K&#65533;&#65533;&#65533;-U&#65533;`&#698;&#65533;E[&#65533;&#65533;&#65533;h&#65533;&#65533;&#65533;&#65533;V}&#65533;Ve'&#65533;&#65533;d&#65533;&#65533;&#65533;h&#65533;&#1037;&#1021;&#65533;.|Si&#65533;AI&#65533;&#65533;&#65533;R&#65533;&#65533;&#65533;l&#65533;B&#65533;&#65533;&#65533;p&#65533;@P&#65533;&#65533;&#65533;s&#65533;&#65533;( qx\&#65533;HD&#65533;EK&#65533;&#65533;&#65533;m&#65533;U_&#65533;Fk&#65533;/&#1948;/&#65533;&#65533;8}R&#65533;&#65533;&#65533;}l"lBr&#65533;+|&#65533;&#65533;He&#65533;S&#65533;L&#65533;&#65533;lu&#65533;&#1254;y&#65533;4hv<&#65533;ut&#65533;u &#65533;X&#65533;&#65533;&#65533;&#65533;&#65533;lh)&#1954;&#65533;&#65533;GI	qDBl&#1119;&#65533;&#65533;&#65533;]&#65533;D&#65533;&#65533;}&#65533;-&#65533;F&#65533;&#65533;&#65533;&#1096;&#65533;&#65533;&#65533;&#65533;&#65533;?&#65533;DI&#65533;L&#65533;&#1592;&#65533;B9J&#65533;a&#65533;l&#65533;[&#1745;&#65533;&#65533;X>"&#65533;&#65533;BHl&#65533;&#65533;m	&#65533;&#65533;N&#65533;&#1840;&#65533;&#65533;J&#65533;&#65533;JuJO&#65533;&#65533;P&#65533;&#65533;!i&#65533;"h0&#65533;A&#65533;'-&#65533;Jl&#65533;&#65533;&#65533;&#65533;'#&#65533;K(&#65533;&#65533;b&#65533;+&#65533;&#65533;&#220;&#65533;&#65533;&#65533;F&#65533;@&#65533;a&#65533;7&#65533;&#65533;&#65533;&#1874;&#65533;&#65533;bv&#65533;&#65533;&#65533;	t,I&#65533;&#65533;&#65533;"&#65533;x&#65533;1&#335;&#65533;p&#65533;m&#65533;&#65533;|&#65533;&#65533;&#65533;&#65533;_&#65533;y&#65533;G&#65533;F|cr&#65533;&#65533;+&#65533;lx&#65533;:)v&#65533;6R&#517;&#65533;&#1860;&#65533;&#65533;DX&#65533;	&#65533;]&#65533;|&#65533;&#1625;&#65533;&&#65533;@D&#65533;?&#65533;&#65533;m&#65533;@uDW&#65533;&#281;&#65533;&#65533;Ba)&#65533;8&#65533;Cb&#346;	&#65533;&#65533;&#65533;D&#65533;&#65533;]&#65533;%aH&#65533;&#65533;<D&#5177;1&#65533;[X&#65533;ZJ8&#65533;A&#65533;&#65533;W&#65533;&#65533;&#65533;&#65533;<dd;Bo
&#65533;&#65533;DA&#65533;Z&#65533;&#65533;&#65533;1QYl&#65533;&#65533;&#65533;&#65533;&#65533;&#65533;x&#65533;&#65533;@&#65533;&#65533;&#65533;&#65533;SQ&#65533;&#65533;J[&#65533;&#65533;V	O&#65533;%&#65533;&#65533;"&#65533;Z&#65533;&#65533; ']&#65533;'y&#65533; (l+ &#65533;%4&#755;&#65533;WVY&	'&#65533;&#65533;X&#65533;I&#65533;&#65533;&#65533;!x&#65533;1&#65533;p&#65533;&#65533;p&#65533;&#65533;&#65533;&#65533;@hA&#65533;IB&#65533;&#65533;!&#281;1E&#65533;zHK&#65533;&#65533;&#65533;\K&#65533;n&#65533;V
&#65533;k&#65533;`&#65533;&#65533;&#65533;%&#278;)&#65533;&#65533;r&#34496;&#65533;9&#65533;&#65533;4N&#65533;&#65533;y&#65533;@&#65533;&#65533;fZ&#65533;&#65533;	&#1255;e&&#65533;(WQ&#65533;A&#65533;&#65533;@h&#65533;/&#65533;BG&#65533;&#65533;&#65533;$&#153;tE&#65533;&#65533;HT&#65533;&#65533;&#65533;&#65533;.|&#65533;&#65533;.D&#65533;A$)&#65533;TA&#65533;n&#65533;?&#65533;&#65533;&#65533;I&#65533;)&#65533;!M&#1815;&#65533;&#65533;j&#65533;*@&#65533;&#65533;&#65533;Mt
DJ&#65533;&#65533;h&#65533;&#65533;&#65533;]&#65533;F&#65533;&#65533;&#65533;J&#65533;&#65533;Z&#65533;RB&#65533;&#65533;L=K]&#65533;&#65533;E&#65533;&#65533;g&#65533;`J&#65533;&#65533;&#65533;?0&#65533;&#65533;&#65533;UI&#317;&#65533;&#65533;AP%c&#65533;&#65533;"&#65533;&#65533;&#65533;&#65533;<&#2027;&#65533;N&#65533;F`&#65533;&#65533;~&#65533;&#65533;&#65533;!&#65533;&#65533;&#1459;t__&#1128;A\&#65533;MQF3&#65533;%
&#65533;&#65533;~PH&#65533;Q"p&#65533;&#65533;&#65533;@&#760;&#65533;q&#293;&#65533;t&#65533;&#65533;&#1820;&#65533;a&#65533;&#65533;&#65533;_&#65533;&#65533;(e&#65533;&#65533;h_&#65533;V&#65533;&#65533;&#65533;'&#842;l#~&#65533;&#65533;&#65533;3
Kh4f&#580;&#1025;&#65533;&#65533;&#1363;Ad&#65533;&#65533;&#65533;&#65533;&#65533;&#65533;p&#65533;p}#&#65533;&#65533;&#65533;h&#65533;I(&#65533;&#65533;&#65533;3&#65533;&#65533;!x&#65533;&#65533;5&#65533;&#65533;4*&#65533;&#65533;C5
y&#65533;&#65533;*&#65533;N4&#65533;<&#65533;.&#65533;&#65533;!(&#65533;UCl2&#65533;x&#65533;W&#930;	&#1644;&#65533;F$I4&#65533;O4&#65533;"&#65533;E(&#65533;M&#65533;&#65533;&#65533;&#65533;Gh&#65533;	&#65533;HL	&#65533;&#65533;[&#65533;&#65533;!&#65533;xQ&#65533;&#65533;&#65533;!Z&#65533;&#1962;&#65533;D&#65533;L&#65533;|&#65533;&#65533;&#65533;&#65533;&#65533;Rf$c&#65533;&#65533;&#65533;&#65533;&#65533;@&#65533;0"&#65533;&#65533;&#65533;&#65533;!&#65533;g|&#65533;&#65533;&#65533;h&#65533;&#65533;h&#65533;&#65533;8
&#65533;i&#65533;&#65533;&#65533;&#65533;W
H&#65533;m&#65533;JD^&#65533;&#970;z&#65533;%d$P&#65533;&#65533;&#65533;&#65533;70&#65533;&#65533;&#65533;&#65533;{&#65533;/&#65533;"l&#65533;R+eO&#65533;.&#65533;&#65533;a&#65533;.nw4&#65533;&#65533;c&#65533;$&#65533;p&#65533;r&#65533;&#65533;&#501;&#824;&#65533;&#65533;=H&#65533;&#65533;&#65533;&#65533;&#65533;&&#65533;&#65533;&#65533;&#65533;-&#65533;&#65533;I&#65533;&#65533;&#524;@&#65533;C'&#65533;
&#65533;&#65533;&#65533;,&#65533;0BBp&#65533;&#65533;&#65533;&#65533;&#65533;E&#65533;&#65533;/D!&#65533;QT&#65533;-D+&#65533;/&#65533;x&#65533;D4x
&#65533;'&#65533;&#65533;@C)&#65533;D&#65533;&#65533;J&#65533;&#65533;&#65533;&#65533;&#65533;&#65533;&#1331;i&#65533;P&#65533;DNh&#65533;!&#65533;DB\*&#65533;&#65533;D&#65533;XH4&#65533; 0!&#1576;&#65533;&#312;-&#65533;&#65533;&#50028;L&#65533;E&#65533;&#65533;&#65533;&#65533;Q&#65533;&#65533;<]&#35090;m_&#65533;%	U&#65533;&#65533;f&#65533;EH&#65533;&#65533;,&#65533;@&#65533;&#65533;&#65533;&#65533;J6&#65533;Ja&#65533;&#65533;`&#65533;X#&#65533;&#65533;&#65533;&#65533;F&#65533;A&#1832;N&#65533;&#65533;&#65533;J&#65533;b&#65533;&#65533;#$4&#65533;@&#65533;&#65533;Iz$&#65533;/j&#65533;.&#65533;&#65533;V&#65533;&#65533;&#65533;&#65533;^&#65533;&#65533;&#65533;{f&#65533;&#65533;&#65533; &#65533;A&#814;an&#65533;&#65533;&#65533;p&#50306;&#65533;W&#65533;&#1425;&#65533;r&#65533;2&#65533;&#65533;&#65533;&#65533;&#805;q&#65533;8&#65533;&#65533;L&#65533;&#262;&#65533;(&#65533;&#65533;&#65533;U&#159;j&#65533;?l/QL&#65533;&#65533;&#65533;C&#65533;IT&#65533;&#65533;N&#65533;C,&#65533;IoiZKtB/&#65533;DD&#65533;2y&#65533;JM&#65533;&#65533;<JR-F*&#65533;V0j&#65533;&#65533;I&#65533;I~&#65533;jMd&#65533;u&#1331;&#65533;X&#65533;R$&#65533;(&#65533;&#65533;&#65533;&#65533;^&#65533;&#65533;&#65533;&#1662;&#65533;&#65533;N&#65533;&#65533;}&#65533;&#65533;&#65533;1&#65533;
&#65533;
c&#65533;&#65533;&#65533;7&#65533;&#65533;?&#65533;&#65533;_&#65533;&#65533;&#65533;&#65533;-&#65533;~&#65533;>&#65533;&#65533;L``Q&#65533;&#9125;&#65533;8&#65533;A&#65533;zL&#65533;u@&#65533;&#65533; &#65533;1P&#65533;4X&#65533;&#65533;&#65533;l&#65533;&#65533;&#180;&#65533;D&#65533;B+&#65533;*&#65533;mlKk&#65533;Gx &&#65533;G&#65533;]b&#65533;Y&#65533;&#65533;@&#65533;&`&#65533;&#65533;y&#65533;&#515;&#65533;&#65533;&#65533;&#65533;1&#65533;J&#65533;&#1385;&#65533;&#65533;o&#65533;L&#65533;d&#65533;&#65533;A&#65533;&#65533;2C&#65533;[%&#65533;.@&#65533;&#65533;&#65533;&#65533;D&#65533;&#65533;?&#65533;&#65533;C+(TN0a+dBl
Sc&#344;&#65533;&#65533;&#65533;&#65533;&#65533;&#65533;&#65533;&#65533;B&#65533;7&#65533;&#65533;1
-&#65533;&#65533;K*vb&#65533;&#65533;&#65533;C&#65533;)^&#65533;&#65533;l&#65533;&#65533;K&#1374;&#65533;Nh&#65533;&#65533;&#65533;&#65533;&#65533;&#65533;&#65533;&#65533;&#905;&#65533;&#65533;&#65533;&#700;&#65533;&#682;8&#65533;Z&#65533;S
&#65533;&#65533;3(26co&#65533;8&#65533;&#65533;&#65533;!&#65533;&#65533;&#65533;_&#65533;1K&#65533;de&#65533;&#65533;&#65533;&#65533;@0.a&#65533;v&#65533;"&#65533;-&#65533;&#65533;&#65533;&#65533;-&#65533;~P&#65533;k{&#65533;&#65533;&#65533;&#65533;&#65533;&#65533;6a&#65533;&#65533;R+&#65533;F&&#65533;&#65533;C&#65533;&#65533;"&#65533;E3&#65533;&#65533;w(#&#65533;8&#65533;6&&#780;&#65533;T&#65533; 3H&#65533;mP&#65533;a&#644;&#65533;&#65533; ?j,l&#65533;HcR>&#65533;&#65533;FF&#65533;&#65533; tB' @$&#65533;@&#65533;B&h&#65533;T&#65533;)T$+p&#65533;D&#65533;&#65533;&#65533;/C&#65533;&#65533;&#65533;Rt&#65533;6	Vl@Dh&#65533;hA&#65533;&#65533;&#65533;&#65533;&#65533;&#65533;&#65533;&#65533;&#65533;&#65533;&#65533;T&#65533;&#1074;G&#65533;'|
&#65533;&#65533;&#65533;G	D}&#65533;&#65533;&#65533;&#1141;&#65533;L
&#65533;&#65533;&#65533;r&#65533;5N&#65533;N&#65533;D&#65533;&#380;6&#65533;&#65533;-&#65533;%6&#65533;
&#65533;&#65533;&#65533;&#65533;&#65533;#&#1102;
&#65533;&#1980;9&#65533;&#65533;&#65533;3!.&#65533;WU&#65533;_X""<A&#65533;&#65533;&#65533;F&#65533;=4^Z&#65533;&#65533;(nj;&#65533;3&#65533;&#65533;D`g&#65533;Y&#65533;y&#65533;&#65533;m&#65533;v&#65533;(&#65533;&#65533;XK+Q&#65533;o&#65533;&#65533;&#65533;&#65533;V&#65533;&#65533;&#65533;3&#65533;&#65533;&#65533;&#278;@&#65533;&#65533;&c&#65533;H{&#65533;&#65533;9A&#65533;:9&x?&#65533;X]vG==&#65533;&#65533;&#65533;4g&#65533;&#65533;A&#65533;&#65533;/06&#65533;&#65533;Om&#65533;?L&#65533;&#65533;o&#65533;&#65533;8&#65533;Nd&#65533;&#65533;&#1477;&#65533;&#65533;&#65533;&#65533;&#65533;GBz	+G&#65533;
&#65533;&#65533;&#65533;&#65533;&#65533;&#65533;&#65533;&#65533;x&#65533;&#65533;I&#65533;&#65533;&#65533;P&#65533;&#65533;.&#65533;CZ+&#65533;V&#65533;&#65533;hB&#65533;&#65533;&#65533;%m&#65533;&#65533;x&#65533;&#65533;{&#65533;u_;[&#65533;$&#65533;&#65533;-_&#19282;'&#65533;&#65533;y&#65533;V&#65533;&#65533;7&#65533;&#65533;&#65533;&#65533;&#65533;&#65533;&#65533;Um&#65533;&#65533;]&#65533;&#65533;"e&#65533;&,&#65533;^I&#65533;D&#65533;D&#65533;=&#65533;X&#65533;;&#65533;&#65533;nk&#65533;h&#65533;&#65533;&#1997;r%`&#65533;&#65533;&#65533;mqopqj?&#65533;&#65533;&#65533;E&#65533;&#65533;&#65533;&#65533;&#65533;&#65533;+&#65533;2&G&#65533;EL|H&#65533;&#65533;l&#65533;E&#65533;oE,&#65533;&#65533;5h <IH&#65533;&#65533;4;q&#65533;&#729;qL]&#65533; &#65533;tq&#65533;+&#65533;&#65533;?&#65533;&#65533;&#65533;K5uB}&#65533;)>&#65533;&#65533;?5~]&#65533;&#1136;a!&#1571;&#65533;&#65533;&#65533;m&#65533;@&#65533;&#65533;&#65533;7&#65533;{&JN&#65533;&#65533;Q&#65533;xQ&#65533;&#65533;&#65533;&#65533;8&#65533;&#65533;&#65533;D&#65533;&#65533;M&#65533;&#65533;0&#65533;&#65533;&#65533;&#65533;&#65533;&#306;&#65533;Q&#65533;k&#65533;&#65533;&#65533;&#65533;%&#65533;&#65533;\&#65533;&#65533;_`;&#65533;&#65533;&#65533;8&#65533;m8&#65533;b&#65533;p&#65533;+&#65533;J&#65533;J[e&#65533;&#65533;&#65533;&#65533;&#65533;&#65533;[&#65533;&#65533;&#65533;&#65533;&#65533;3Sj9=&#65533;Ek&#65533;P&#65533;^&#65533;FlTOo&#65533;sYb~l&#65533;n+&#65533;&#65533;O&#65533;(cx`&#65533;8M&#65533;k$&#65533;&#65533;L&#65533;&#65533;>L;&#65533;&#572;&#775;&#65533;,o&#65533;U&#65533;&#1361;L&#65533;HKKO&#65533;&#65533;>v&#65533;Lx&#65533;&#65533;B&#65533;B&#65533;U&#65533;&#65533;H&#65533;&#65533;&#65533;8&#65533;&#65533;&#65533;&#65533;&&#65533;&#65533;1Ho&#65533;&#65533;&#65533;&#65533;&#65533;&#65533;&#65533;&#65533;&#65533;L?+&#65533;&#65533;&#65533; \Vd&#65533;&#65533;C&#1326;&#65533;IE&#1161;@&#65533;B&#65533;&#65533;&#65533;&#65533;t=(/@&#65533;&#65533;&#65533;&#65533;_A&#65533;jx&#65533;B&#65533;!&#65533;&#65533;\A/&#65533;S&#65533;o&#65533;b&#65533;A~>&#65533;,H&#65533;&#65533;s&#65533;T,&#65533;,&#65533;&#65533;&#65533;q&#65533; &#65533;&#65533;`pgA&#65533;nt&#65533;A&#65533;?&#65533;&#65533;&#65533;&#65533;&#65533;&#65533;<&#65533;Y&#65533;&#65533;2&#65533;:(&#65533;&#65533;!D&#65533;&#65533;&#65533;&#65533;A&#274;A&#65533;&#65533;:&#65533;FA&#65533;&#65533;&#65533;&#65533;&#65533;0nXI&#65533;&#65533;e&#65533;YLp&#65533;r&#65533;0x&#65533;\&#65533;b&#65533;&#65533;&#65533;h&#65533;&#65533;U&#65533;]X0&#65533;R&#65533;"D\&#65533;b&#1588;	"&#65533;PlB&#65533;&#65533;&#65533;M&#65533;&#65533;&#65533; &#65533;&#65533;	&#65533;l&#65533;&&#65533;&#65533;&#65533;8|;&#65533;GD&#1200;&#65533;%&#65533;sR&#1846;l	mp&#65533;	N\&#65533;0I&#733;p&#65533;&#65533;&#65533;&#65533;7N&#65533;ac&#65533;&#65533;&#1151;&#65533;DPp&#65533;&#65533;&#65533;~Z&#65533;&#2026;&#65533;n&#65533;X%"&#65533;?&#65533;y&#65533;&#65533;C,&#65533;&#65533;2$=&#65533;@&#65533;&#65533;@4&#65533;&#65533;&#65533;i&#65533;&#65533;,2h"M&#65533;9&#65533;&#65533;&#65533;qh&#65533;Hl&#65533;&#65533;b&#65533;&#65533;&#65533; C&#65533;&#65533;Fmd#&rD9&#65533;&#65533;&#396;&#65533;&#65533;&#65533;&#65533;&#65533;z&#65533;&#65533;
t&#65533;&#65533;*&#65533;
&#65533;&#65533;'&#65533;
8&#65533;&#65533;&#65533;h&#65533; &#65533;&#65533;&#65533;&#65533;*&#65533;&#65533;&#65533;&#65533;L&#65533;*&#1992;&#65533;&#65533;1&#65533;,&#65533;8&#65533;j&#736;&#65533;&#65533;&#65533;&#65533;&#65533;&#65533;Z39&#1754;L&#65533;&#65533;&#65533;"&#65533; &#65533;&#65533;&#65533; &#65533;&#65533;&#65533;1&#65533;$&#65533;LR&#65533;`&#65533;&#65533;&#65533;4&#65533;K:&#65533;&#65533;&#65533;v&#65533;k&#65533;&#65533;&#65533;&#65533;MA!&#65533;M&#65533;&#65533;	h[n"
&#65533;&#65533;6&#2016;&#65533;`&#65533;&#65533;&#65533;N&#65533;&#65533;&#65533;&#65533;	&#65533;~&#65533;m^&#65533;&#65533;7&#65533;e&#65533;*&#65533; &#65533;&#65533;&#65533;&#65533;&#65533;&#65533;&#65533;&#65533;&#65533;&#65533;6&#65533;n&#65533;&#65533;'&#65533;
=1&#574;[&#65533;&#1057;2a&#271;m&#65533;&#65533;>&#65533;| &#65533;&#65533;&#65533;KOB
1D &#65533;yo&#65533;$&#65533;J&#65533; Et&#65533;D#	m,&#65533;t1`!](&#65533;x&#65533;&#65533;B&#65533;&#65533;&#65533;&#65533;&#65533;&#65533;&#65533;h&#65533;&#65533;&#65533;q&#529;:&#65533;$}&#65533;1&#65533;%&#65533;y
&#65533;&#65533;
&#65533;&#65533;&#65533;&#65533;&#65533;&#65533;&#65533;&#65533;
&#672;&#65533;l0J&#65533;~&#65533;&#65533;%5b>&#65533;0&#65533;&#42987;p&#65533;d&#65533;Xyb&#65533;U&#65533;&#898;Z&#65533;&#898;0c&#65533;1>&#454;&#65533;R&#65533;&#65533;&#1836;N@&#65533;&#65533;{&#65533;&#65533;&#65533;&#65533;n&#65533;&#65533;&#65533;K&#1207;&#438;o&#65533;&#1666;&#65533;K!Ky&#65533; &#65533;&#65533;/&#65533;X&#65533;&#65533;T&#65533;&#65533;&#65533;&#65533;&#65533;&#65533;&#65533;&#13629;&#65533;6&#65533;v&#65533;N8b"n7&#65533;MNY'&#65533;9&#65533;&#65533;6&#65533;M&#65533;&#65533;V?&#65533;&#65533;&#65533;&#65533;&#65533;mj&#65533;&#1468;X&#65533;&#65533;&#65533;&#65533;c&#65533;*&#65533; v&#65533;&#65533;)&#65533;&#65533;&#1922;$$&#65533;z&#53615;B&#65533;&#65533;&#65533;&#65533;&#65533;&#65533;p&#65533;&#65533;1*&#65533;ay&#256;y"&#65533;&#65533;&#65533;V4&#34957;
N&#1088;&#65533;$Q&#65533;E&#65533;c&#65533;!&#65533;&#65533;"&#65533;|&#65533;~&#65533;H&#65533;D&#65533;H#df&#65533;&#1632; 4h&#65533;l&#65533;&#65533;&#65533;&#65533;g<&#65533;&#65533;&#914;"3&#65533;0&#65533; j&#65533;&#65533;.0&#65533;&#65533;?&#65533;&#65533;.&#65533;a	Kk&#65533;PKk.&#65533;&#65533;&#65533;Ep=<&#65533;&#65533;&#65533;&&#65533;:&#65533;--&#65533;&#65533;u&#65533;;&#65533;&#65533;,xs&#65533;c&#65533;&#65533;CQFRq&#65533;&#65533;?0&#65533;&#65533;hm]&#65533;a[&#65533;B8Mq
q&#65533;PU
 &#65533;&#65533;u&#65533;T&#65533;&#65533;jH&#65533;&#65533;MNn&#65533;a&#65533;LGt&#65533;8&#65533;&#65533;s&#65533;&#65533;u&#65533;&#65533;&#65533;v&#65533;&#65533;kT&#65533;&#65533;u&#65533;&#65533;&#65533;P&#65533;<&#65533;&#65533;&#65533;z&#19520;(B&#65533;&#1473;V&#65533; $&#65533;&#65533;|>Q&#65533;D&#65533;&#65533; p&#65533;&#65533;&#65533;/&#65533;LH{&#65533;A&#65533;C&#65533;&#65533;?&#65533;	&#65533;$&#65533;&#65533;B&#17414;&#65533;&#65533;&#65533;&#65533;`&#65533;&#65533;Yl"&#65533;&#65533;R&#65533;`&#65533;&#65533;d(9&#65533;&#65533;6&#65533;5&#65533;&#65533;&#65533;4&#65533;&#1090;&#65533;i&#65533;&#65533;Ghp&#65533;&#65533;U6&#65533;&#65533;A:(&#65533;&#65533;IA(S	B&#65533;&#65533;&#65533;&#65533;,,&#65533;&#65533;N&#65533;&#65533;&#65533;&#65533;&#65533;&#65533;d@j&#65533;!mn)~X&#65533;&#65533;&#65533;&#65533;=&#65533;Ga&#65533;P&#65533;Y&#65533;&#65533;+&#65533;G?&#65533; &#65533;/{&#65533;&#65533;&#65533;&#65533;b&#65533;&#65533;0&#65533;&#65533;+&#65533;K1&#65533;C&#65533;e&#65533;&#65533;g^aF&#65533;&#65533;qX&#65533;&#65533;&&#65533;,&#65533;&#65533;1Nn&#65533;eI&#65533;J&#1089;&#65533;p$&#65533;&#65533;aP&#65533; F&#65533;&#65533;qr&#65533;&#65533;D&#65533;v&#65533;&#65533;MudSl`#x&#1370;&#65533;&#65533;7&#65533;&#65533;0^&#65533;a&#65533;Y&#65533;&#65533;JqE(&#65533;4&#65533;&#65533;&#65533;&#65533;t%!&#65533;2&#513;&#65533;$"&#65533;&#65533;&#65533;%&#65533;&#65533;-&#65533;&#65533;[&#65533;&#65533;eANP $p&#65533;&#65533;&#65533;&#65533;tA"&#65533;&#65533;&#65533;t&#65533;D&#65533;)?&#65533;&#65533;&#65533;A&#65533;$-5&#54738;&#65533;8#%&#65533;&#65533;&#65533;&#65533;j&#65533;&#65533;	&#65533;Qi&#65533;&#65533;	&#65533;&#65533;&#65533;RA&#65533;&#65533;&#65533;\&#65533;C0+ p&#65533;
&#65533;q&#65533;H&#65533;S&#65533;+3&#65533;`&#65533;,S&#65533;&&#65533;&#65533;&#65533;&#65533;&#65533;&#65533;&#65533;n&#65533;P&#65533;&#65533;.&#65533;c&#65533;&#65533;e&#65533;&#65533;&#65533;N&#65533;&#65533;+&#65533;C&#65533;{&#306;Q6&#65533;Q&#65533;&#65533;&#65533;.&#65533;7&#65533;a&#65533;&#65533;&#65533;D8&#65533;&#65533;&#65533;&#65533;&#65533;W^&#65533;*&#65533;`&#65533;A&#65533;fR&#65533;&#65533;&#65533;&#65533;&#65533;!&#65533;a&#65533;&#65533;H&#65533;6&#65533;&#65533;po|&#65533;&#65533;&#65533;%Gu&#65533;&#65533;&#433;&#65533;&#65533;a&#65533;k&#1177;UA&#65533;&#65533;&#65533;G&#65533;x&#65533;a&#65533;A{&#65533;&#253;&#65533;P&#65533;#&#65533;:&#65533;y&#65533;zIM&#65533;&#65533;$&#65533;,P!&#65533;&#65533;x=H&&#65533;&#65533;&#65533;&#65533;Ih{&#65533;%B|L&#65533;j&#65533;&#65533;c&#65533;&#65533;ApK&#65533;d#&#65533;F*&#65533;]&#65533;H+&#65533;&#65533;&#65533;&#65533;\&#65533;&#65533;:D &#65533;u&#65533;&#1932;"&#65533;P~<&#65533;&#65533;/&#65533;&#65533;K&#65533;vVcQ&#65533;&#1175;
&#65533;
'+&#65533;&#65533;A&#65533;{&#65533;]&#1027;h9;&#65533;&#65533;4&#65533;e&#65533;G;&#65533;	NnMY&#65533;&#65533;&#65533;&#181;1&#65533;&#65533;! u&#65533;A&#65533;&#65533;?RU&#1458;&j|&#65533;k&#65533;:&#65533;Y&#65533;&#65533;G&#1113;r&#65533;&#1535;&#65533;&#35911;m&#65533;'&#65533;`&#1616;&#65533;&&#65533;&#65533;Q&#65533;
&#65533;A&#835;S&#65533;&#65533;M&#65533;&#65533;V&#65533;,&#65533;S&#65533;&#65533;m&#65533;&#271;,Kn4<&#65533;K9&#65533;&#65533;u&#65533;V	P&#65533;m&#65533;&#65533;&#65533;&#65533;&#65533;&#65533;g&#65533;&#65533;&#65533;7&#65533;&#65533;&#65533;o!&#65533;!rr&#65533;~&#65533;&#65533;&#65533;&#65533;&#65533;&#1526;&#65533;&#65533;IE<[i&#65533;C$&#65533;&#791;I&#65533;&#65533;1&#65533;&#65533;&#65533;&#65533;&#65533;&#65533;&#65533;&#65533;h&#65533;&#65533;S_Cr&#65533;@&#65533;&#65533; &#65533;L&2&#65533;&#65533;&#65533;&#65533;&#65533;~F&#65533;/&#65533;x1&#65533;K"&#65533;S&#65533;I&#65533;v&#65533;$h&#65533;&#1753;O&#65533;	
&#65533;t@1&#65533;.&#65533;Pj&#65533;v&#65533;]x&#65533;8$&#65533;2&#65533;&#65533;&#65533;nS&#65533;B}&#65533;a&#65533;@"&#65533;&#65533; d&#65533;*7&#65533;ic&#65533;&#65533;;&#65533;%	?Nc&#57703;&#65533;)&#65533;^]/&#65533;&#65533;&#65533;h&#65533;	f3&#65533;&#65533;&#65533;T@&#65533;&#65533;&#65533;j:+&#65533;&#65533;&#65533;X&#65533;&#65533;&#65533;Z+&#65533;G8&#65533;&#942;FO,p&#65533;np&#65533;9x&#65533;:&#65533;&#65533;n&#65533;&#63432;&#65533;#"&#65533;&#65533;(&#65533;&#65533;2&#65533;2/Ob^"&#65533;+	&#65533;&#65533;p&#65533;&#65533;&#65533;T~,ai=JG&#65533;;&#65533;]&#65533;&#65533;&#65533;p&#65533;&#65533;&#65533;&#65533;7i&#65533;#d!PH1ak&#65533;&#65533;&#65533;&#65533;*oDA&#65533;A&#65533;#?&#65533;&#340;_ &#65533;&#65533;&#65533;&#65533;|&#65533;g&#65533;&#65533;&#65533;&#65533;f&#65533;&#65533;&#65533;I#&#65533;.f&#65533;&#65533;I&#65533;&#65533;&#65533;&#65533;&#65533;&#65533;&#65533;*p&#65533;&#65533; (&#65533;&#65533;&#65533;
&#65533;&#65533;&#65533;h&#65533;&#65533;&#65533;&#65533;&#65533;m+
&#65533;&#65533;&#65533;&#1958;(&#480;&#65533;&#65533;0c&#65533;&#65533;5&#65533;&#65533;!b&#65533;&#65533;b&#65533;&#65533;&#65533;:&#65533;!&#65533;&#65533;&#65533;&#65533;&#65533;|&#65533;&#65533;&#65533;&#65533;&#65533;&#65533;&#65533;Z&#65533;	&#65533;	&#65533;0&#65533;&#65533;"&#65533;&#65533;&#65533;8&#65533;	 &#65533;8'&#65533;&sPc4P&#65533;3~&#65533;&#65533;P&#65533;d&#65533;7&#65533;&#65533; 8&#65533;`G&#65533;&#65533;&#65533;&#65533;&#65533;&#65533;p#&#65533;&#65533;K9&#65533;&#65533;W`L8&#65533;e&#65533;&#65533;&#65533;&#65533;8f<&#65533;&#716;&#2010;	&#3980;&#514;&#65533;&#65533;L&#65533;,&#65533;&#65533;&#65533;*&#57712;&#65533;&#65533;w<&#65533;&#65533;&#65533;&#65533;Z)A&#65533;G>&#65533;L&#65533;&#65533;8&#65533;&#65533; "#&#65533;&#65533; &#65533;t&#65533;a&#65533;&#65533;&#385;^&#65533;&#65533;A&#65533;O&#896;O&#65533;2&#65533;k&#65533;f&#65533;&#65533;$&#65533;&#65533;p&#65533;&#65533;l&#65533;&#65533;&#65533;j&#65533;&#65533;*fb&#65533;&#905;&&#65533;J
bg&#65533;DT@
&#65533;+&#1200;s&#65533;)&#65533;&#65533;&#65533;a&#65533;&#65533;f*&#65533;&#65533;&#65533;nf+.&#65533;,&#5150;&#65533;&#65533;&#8580;&#65533;&#65533;X&#65533;&#65533;&#65533;&#1806;&#65533;&#65533;&#65533;&#1153;&#65533;&#65533;&#65533;&#312;*&#65533;&#65533;:&#65533;&#65533;),a&#65533;&#65533;*'
&#65533;&#65533;&#65533;H"&#65533;&#65533;	"&#65533;n&#65533;-&#65533;.h$U4&#65533;+T&#65533;4&#1314;9n&#65533;&#65533;n&#65533;V&#65533;P&#65533;&#65533;&#65533;:\2tT/;&#65533;!~&#251;&#65533;HV~&#65533;V8`Z'&#65533;&#65533;&#65533;Ni&#65533;b&#65533;<&#428;&#65533;&#65533;cI&#65533;BF&#65533;&#65533;&#261;>&#65533;&#65533;&#65533;&#65533;G&#65533;&#65533;&#65533;&#65533;CAF&#65533;!!&#65533;
&#65533;,&#65533;&#65533;&#65533;&#65533;G&#65533;&#65533;&#65533;&#65533;*\&#560;&#65533;&#199;
)Q&#65533;&#65533;&#331;3j&#65533;h1&#65533;&#65533;A*
&#65533;&#65533;#A&#65533;&#65533;&#65533;Te&#65533;O M&#65533;N&#65533;)R&#148;&#65533;&#65533;&#65533;g&#65533;?&#65533;</:B&#65533;&#65533;'!&#65533;&#65533;Y&#65533;&#65533;`O&#65533;M&#65533;Z&#65533;&#432;&#65533;Ad&#65533;&#65533;a&#65533;&#65533;
2_&#556;&eD&#65533;,#&#65533;A&#65533;I]&#65533;6&#65533;&#65533;&#65533;&#65533;j
&#65533;?P&#65533;&#65533;&#65533;e&#65533;&#65533;"!&#65533;%&#65533;&#65533;&#65533;&#65533;N&#65533;&#65533;&#65533;	&#65533;XSM&#65533;&#65533;4TE&#65533;X$&#641;&#65533;&#65533;&#65533;&#65533;Y&#65533;&#65533;8\&#65533;&#65533;(A&#65533;&#65533;&#65533;&#65533;i&#65533;OW&#24986;"&#65533;]&#65533;&#1651;~&#65533;P&#65533;&#65533;P&#65533;U&#65533;&#65533;&#65533;6&#65533;(&#65533;#@@&#956;m&#65533;&#65533;b&#65533;@&#65533;U&#65533;&#27921;5&#65533;d&#65533;&#65533;&#65533;&#65533;>&#65533;Y&#65533;<&#65533;&#65533;L&#65533;T&#65533;/<&#65533;&#65533;&#65533;!x)&#65533; &#65533;&#1124;y*B&#65533;&#65533;&#65533;&#65533;&#65533;&#65533;|&#65533;&#65533;fF&#65533;&#65533;S~G%8&#65533;&#65533;&#65533;)H&#65533; &#65533;&#65533;&#65533;w4evc!&#65533;O&#65533;iH;FT&#65533;&#65533;U&#65533;6w&#1861;"A&#65533;lc&#65533;6L &#65533;&je&#65533;&#65533;&#65533;&#65533;(&#65533;A&#65533;QXPL&#65533;@D&#2257;?yN&#65533;UC&#65533;&#65533;&#65533;!GI&#1074;&#65533;&#65533;&#65533;aT&#532;0A&#65533;|%&#65533;/yE&#65533;?V&#65533;&#65533;&#65533;W^$&#65533;A&#65533;&#65533;HO&#65533;I{@&#65533;&#65533;&#65533;R:2&#65533;'&#65533;&#65533;)&#65533;g&#50022;`&#65533;?-6`&#65533;&#65533;&#65533;&#136;-&#65533;&#65533;_&#65533;=&#65533;&#65533; &#65533;&#65533;i&#65533;1&#65533;&#65533;&#65533;f&#65533;\F&#65533;g&#65533;Uzi$&#65533;z&#65533;9S(r&#65533;&#65533;&#65533;&#65533;?&#65533;&#65533;aAA&#65533;&#65533;&#1808;F&;&#65533;.'&#39120;	g0{ER&#65533;E TA$&#65533;$&#65533;IY2d&#65533;L&#65533;BT&#65533;&#65533;IE@mpj&#65533;&&#65533;g>&#65533;4:&#65533;&#65533;c&#65533;~w&#65533;&#65533;{&#65533;&#65533;R*&#65533;&#65533;2&#65533;-&#65533;&#65533;BHf&#65533;4&#1800;A&#65533;*HR&#65533;-X&#38625;}&#65533;&#35044;&#65533;r&#65533;S=&#65533;1A&#65533;&#65533;j[&#65533;&#65533;F&#65533;A&#65533;&#65533;&#65533;&#65533;&#65533;~`&#65533;&#65533;AG1&#65533;&#65533;{Q%&#65533;&#65533;@-&#65533;&#65533;%&#65533;&#65533;&#65533;&#65533;4&#65533;J&#65533;p&#65533;L&#65533;&#65533;T*&#65533;A&#65533;s&#65533;&#275;O&#65533;*&#65533;&#65533;&#65533;&#65533;&#1169;O(&#65533;%&#65533;&#65533;u&#65533;&#65533;Bi&#65533;&#65533;&#65533;x'9&#65533;&#65533;&#65533;18&#65533;-&#65533;&#65533;B&#65533;#&#65533; &#65533;l&#65533;(&#65533;&#65533;Wk&#65533;1
rh&#65533;!&#65533;8&#65533;y&#65533;x&#65533;
~$&#65533;&#1820;i
&#65533;&#65533;J(&#65533;&#65533;u&#65533;T&#65533;&#65533;&#65533;&#65533;&#65533;nlU&#65533;&#65533;&#65533;&#65533;&#65533;&#65533;;Z&#65533;&#65533;?&#65533;&#65533;&#65533;JD6&#65533;CD&#65533;3AG&#65533;&#65533;Le&#65533;&#65533;-&#65533; &#65533;&#65533;C&#65533; &#65533;&#65533;K&#65533;Q$&#65533;YP7&#65533; &#65533;&#65533;rT&#65533;&#1153;&#65533;&#65533;&#65533;&#65533;A&#65533;D&#65533;&#65533;&#65533;!&#65533;A&#276;wz)&#65533;S&#65533;&#65533;&#65533;fs&#65533;~&#65533;&#65533;J&#65533;(Fa&#65533;X&#65533;&#65533;Y&#65533;A &#65533;p&#65533;/f&#65533;&#65533;,GIDf&#65533;&#65533;	#2&#65533;]&#65533;!&#65533;!&#65533;C&#65533;
n&#65533;&#324;(T&#65533;pV&#1145;&#65533;3f&#65533;!P&#65533;Ud&#65533;&#65533;y&#65533;B&#65533;&#65533;D:&#65533;H&&#65533;&#65533;3&#65533;L&#65533;U&#65533;&#65533;&#1872;&#65533;&#65533;$&#65533;&#65533;"O,&#65533;r&#65533;e&#65533;&#65533;&#65533;&#65533;&#65533;W&#65533;.&#65533;&#65533;&#65533;0r&#65533;&#65533;D&#65533;P&#390;&#65533;?h-!&#65533;&#65533;&#65533;?&#1553;&#65533;&#65533;A$3)1&#65533; &#65533;@E&#65533;&#65533;(&#65533;#&#65533;
&#65533;F&#65533;&#299;*k&#65533;&#501;&#65533;V/&#65533;0&#65533;R&#65533;&#65533;M&#65533;&#65533;&#65533;[&#65533;&#65533;&#65533;0`1)&#65533;_&#65533;d&#65533;&#65533;T&#65533;&#65533;&#65533;&#1894;,&#65533;+]h[0&#65533;&#65533;.&#65533;TIr&#65533;&#65533;&#65533;@AS%&#65533;&#65533;&#65533;l&#65533;|y&#65533;&#65533;U*&#65533;&#65533;&#65533;&#65533;8&#65533;/&#65533;&#65533;&#65533;AH&#65533;8&#65533;&#65533;g&#65533;b&#65533;rD&#65533;t"&#65533;$&#65533;&#65533;D&#65533;T&#65533;hA8g9&#65533;\s![H&#65533;L&#65533;zd(Eq&#65533;@&#65533;&#65533;&#65533;9cf&#65533;&#65533;^&#65533;!A"Q&#65533;A&#65533;b<$&#65533;Q&#65533;)&#65533;W&#65533;&#65533;2&#903;h&#65533;MjjB&#65533;W&#65533;0|&#65533;fU&#65533;&#65533;&#65533;?P&#65533;o&#65533;&#65533;&#65533;?&#65533;&#65533;m&#65533;7&#65533;&#65533;&#65533;J?&#65533;&#65533;&#65533;<&#65533;54CV6sR0t`B"q	&#65533;&#944;,&#65533;B&#65533;"	&#65533;&#65533;!&#65533;s&#65533;H&#65533;&#65533;A&#135;|IlR=H2&#65533;&#383;&#65533;&#65533;5&#65533;&#65533;Pj&#65533;T&#65533;L!4LfQ&#65533;Z&#65533;&#65533;&#65533;&#65533;.`&#65533;&#65533;zS&#65533;&#65533;5!E&#65533;&#65533; >E&#65533;W&#65533;*!A&#65533;&#65533;A&#65533;&#65533;Q&#65533;&#65533;sw&#65533;&#65533;&#65533;&#2025;&#65533;&#65533; V&#65533;4&#65533;S&#65533;D&#65533;&#153;
&#65533;`&#65533;-&#65533;&#65533;`&#65533;k&#65533;bb&#65533;']!&#65533;&#65533;&#65533;&#65533;&#65533;0&#65533;!&#65533;&#65533;."&#65533;&#65533;&#65533;&#65533; &#65533;<&#65533;&#1566;&#944;F&#36371;zjQ>K&#65533;&#65533;&#65533;`&#65533;&#65533;	Np&#65533;&#65533;&#65533;&#65533;&#65533;&#65533;&#65533;9J&#65533;&#65533;.y6&#65533;&#65533;x&#65533;9&#65533;&#65533;g&&#65533;L&#65533;[k&#65533;&#65533;Bb&&#65533;$&#65533;	B&#174;&#65533;&#65533;&#65533;&#65533;&#65533;8:&#65533;&#65533;&#65533;cK&#65533;&#65533;Q&#65533;&#65533;U&#65533;w&#65533;	&#65533;[j&#65533;{J%s&#65533;&#65533;%&#65533;&#65533;e&#65533;&#65533;&#65533;h`@&#65533;	r&#65533;1&#263;y%&#65533;&#65533;]&#65533;!&#65533;&#65533;b<b<'e#&#65533;&#459;W&#65533;&#65533;s$hP&#65533; @Y@&#65533;&#65533;&#65533;2A"&#65533;"F=&#65533;#&#65533;q&#65533;O&#65533;"O&#65533;E&#1972;a	&#65533;&#65533; &#65533;\"&#65533;(s&#65533;"&#65533;P&#65533;&#65533;&#65533;&#65533;UP5u&#65533;&#65533;P&#65533;9&#65533;&#65533;&#65533;&#65533;!rL&#65533;G&u&#65533;Q"&#65533;&#65533;&#763;3Q&#65533;"eR&#65533;&#146;&#65533;&#327;o&#65533;&#65533;&#65533;`@\ >&#65533;	&#65533;E&#65533;&#65533;&#65533;a&#65533;*^:&#65533;&#65533;8O&#65533;!E	&#65533;I&#65533;&#65533;&#65533;&#65533; $3&#65533;&#65533;"&#65533;K&#65533;-!&#65533;&#65533;[&#65533;&#65533;&#65533;#q&#65533;n\&#65533;I&#65533;&#65533;&#65533;&#65533;&#65533;_&#65533;&#723;&#65533;&#65533;&#65533;$$vY &#65533;8u&#1540;&#65533;&#65533;&#65533;F6&#65533;Q<f/;&#65533;	&#65533;{&#65533;`y&#65533;&#65533;w}&#65533;m&&#65533;&#15583;&#65533;&#65533;?&#65533;-&#65533;&#65533;Q&&#65533;P&#65533;'&#65533;!=&#65533;&#65533;!
&#65533;d&#65533;}&#1296;&#65533;l3&#65533;&#1078; _&#65533;&#65533;u&#65533;&#65533;&#65533;&#65533;K&#565;&#65533;s4BG2&#65533;&#65533;&#65533;&#65533;Pj&#65533;,;&#65533;&#65533;&#65533;&#65533;&#65533;&#65533; x&#65533;&#65533;&#553;&#65533;W-&#65533;&#65533;&#65533;&#65533;MM>&#65533;&#65533;r&#65533;9&#65533;&#65533;&#65533;&#65533;Y&#65533;Ii$]&#65533;\Hv&#65533;	&#65533;8U&#65533;8&#65533;]&#65533;&#65533;`&#65533;}Y&#65533;&#65533;f&#65533;/j&#65533;&#65533;_&#65533;&#65533;/&#987;g&#65533;t&#65533;+dLo&#65533;B&#1954; &#65533;a&#65533;
&#358;3&#65533;`&#65533;BV&#65533;X7k!?&#65533;&#65533; &#65533;&#65533;-&#65533;&#65533; &#65533;&#65533;&#65533;BDG&&#65533;k&#65533;h0]&#65533;&#65533;A@&#65533;JX&#65533;&#65533;-&#65533;6>&#65533;u&#65533;p&#65533;0&#65533;&#65533;>&#65533;&#1100;z&#65533;c,e&#8648;/&#65533;&#65533;!&#65533;P&#65533;@BJ&#65533;q,&#65533;
&#65533;&#1575;NcT&#65533;&#65533;2&#65533;3&#65533;&#65533;&#65533;_,&#65533;w-&#65533;\&#65533;&#46155;|&#65533;'&#65533;&#1859;&#65533;&#963;|&#65533;&#65533;3&#65533;=&#65533;j2U&#65533;&#65533;(&#65533;-&#65533;qM&#65533;D&#65533;,&#65533;U&#65533;;?&#65533;	4b
&#20984;I4a&#65533;|?&#65533;&#65533;&#65533;&#1646;&#65533;&#65533;&#65533;0&#65533;&#362;<B&#65533;}&#65533;g&#65533;M&#65533;&#65533;	&#65533;pl&#65533;1&#65533;&#65533;$&#65533;aGv&#65533;&#65533;&#65533;pFF[&#65533;`j	&#65533;l&#65533;4&#65533;9&#65533;c0&#65533;&#65533;[Pw&#65533;t}G;&#65533;x&#65533;w&#65533;&#65533;L&#65533;s&#65533;-&#65533;E&#65533;xW&#65533;&#65533;d&#65533;&#65533;&#65533;`%&#65533;&#65533;&#65533;Y&#65533;&#65533;&#65533;z&#65533;&#65533;E&#65533;&#65533;E6&#65533;OHeX&#65533;VG{&#65533;&#65533;&#65533;&#65533;&%&#65533;Y	&#65533;o*&#65533;g&#65533;&#65533;O&#65533;&#65533;&#65533;&#65533;0&#65533;&#65533;&#65533;&#65533;$&#65533;8%bo&#65533;&#65533;F|p&#65533;7&#65533;&#65533;2Xh&#65533;N&#65533;%&#65533;1aD&#65533;&#65533;AO&#65533;g&#65533;&#65533;&#65533;&#65533;&#65533;}a&#65533;&#65533;}Dvx&#65533;e&#65533;h&#65533;&#65533;	&#65533;HP&#65533;&#65533;	&#65533;&#65533;:&#65533;&#65533;&#65533;
&#65533;&#65533;g	&#65533;:&#65533;&#65533;u&&#65533;
&#65533;&#65533;&#65533;t&#65533;a6M&#65533;	 ;&#65533;"0;&#65533;pG&#65533;&#65533;&#65533;vCR&#65533;+;!&#65533;V)T&#65533;5&#65533;wR&#65533;;&#65533;O&#65533;O&#65533;P&#65533;x&#65533;&#65533;d8&#65533;WZL&#65533;&#65533;t&#65533;&#65533;&#65533;&#65533;+&#1032;&#65533;&#65533;;&#65533;&#65533;&#65533;~&#65533;tk&#65533;H&#65533;.&#65533;&#65533;d&#65533;P&#65533;&#65533;Y&#1152;&#65533;&#65533;HuO&#65533;\ h4b&#65533; ]&#65533;K&#65533;&#65533;nX]&#65533;&#65533;M&#65533;fa$&#65533;7&#65533;&#354;&#65533;&#65533;&#65533;.&#65533;zjawq
&#65533;&#65533;~&#65533;&#65533;	&#65533;&#521;&#65533;&#65533;&#65533;#&#65533;&#65533;&#65533;&#65533;h&#65533;&#65533;3&#65533;Cd&#65533;g&#65533;&#65533;	Y&#65533;&#65533;a&#65533;L&#65533;	f&#65533;&#65533;:&#65533;"&#65533;&#65533;
&#65533;X&#65533;q&#65533;8&#1607;a3&#65533;&#65533;LJ&#65533;1&#65533;&#65533;&#65533;&#65533;Y&#65533;nsd&#65533;&#65533;&#65533;"&#65533;NA&#65533;G&#65533;&#65533;c&#65533;TJ&#65533;t\viU&#65533;P&#65533;&#65533;Y`hD&#65533;WCVcn&#65533;&#65533;D!&#65533;[V&#65533;&#65533;&#65533;A&#65533;&#65533;&#65533;>AX&#65533;&#65533;&#1359;&#1103; &#65533;9!&#65533;P&#65533;&#65533;&#65533;&#65533;x&#65533;&#65533;&#65533;&#65533;W&#65533;&#65533;X,&#65533;v&#65533;&#65533;&#65533;&#65533;&#65533;7&#65533;&#65533;o&#65533;W>&#65533;&#65533;$7bK&#65533;&#65533;t&#65533;W&#65533;&#65533;&#65533;w&#65533;&#65533;&#65533;&#65533;&#65533;pw&#65533;&#65533;&&#1038;Q&#65533;!tAdwG&#65533;w&#65533;&#65533;&#65533;9&#65533;&#65533;&#1628;&#65533;&#65533;)&#65533;&#338;&#65533;&#1849;
&#65533;y&#65533;&#65533;&#65533;&#65533;;&#65533;&#65533;&#65533;&#65533;iG)&#65533;&#65533;&#65533;i&#65533;&#65533;&#1630;w&#65533;&#65533;&#65533;&#65533;	&#65533;&&#65533;HY&#65533;(&#65533;I&#65533;&#65533;&#65533;%&#65533;L&#65533;&#65533;&#65533;&#65533;bQa?y&#65533;g&#65533;p&#65533;GUL&#65533;&#65533;F#`&#65533;&#482;c&#498;&#65533;&#65533;gQ&#65533;&#65533;w	v&#65533;&#65533;&#65533;&#65533;&#65533;&#65533;x)&#65533;&#33155;&#65533;&#65533;&#65533;&#65533;&#65533;!&#65533;&#65533;&#65533;&#65533;&#65533;L@&#65533;&#65533;&#65533;?h&#65533;&#65533;Dw&#65533;&#65533;&#65533;&#65533;EZ&#65533;&#65533;&#65533;&#65533;@O@
&#65533;I&#65533;&#65533;&#65533;&#65533;&#65533;Y5E&#65533;"F&#65533;|&#242;I"&#65533;&#65533;Y&#65533;FrI&#65533;~5,;&#65533;&#65533;Hg&#65533;1&#65533;"B1&#65533;&#65533;&#1038;&#65533;&#65533;&#65533;&#65533;a9&#65533;&#65533;&#65533;&#65533;&#65533;&#65533;&#65533;&#65533;0&#65533;9J&#65533;&#65533;&#65533;&#65533;&#921;&#65533;&#65533;&#65533;j&#65533;J&#65533;J&#65533;&#65533;&#65533;&#65533;&#65533;&#65533;&#65533;Q&#65533;z&#65533;&#65533;&#65533;(&#65533;&c&#65533;&#65533;j&#65533;ba&#65533;&#65533;&#65533;&#65533;h&#65533;&#65533;&#65533;&#65533;&#65533;X&#65533; Y_I&#65533;&#65533;&#65533;t&#65533;pP&#65533;&#65533;Q&#65533;&#65533;&#609;T&#65533;P;T&#65533;&#65533;wOq&#65533;-&#65533;@&#65533;T&#65533;e&#65533;@	<&#65533;&#65533;V_&#65533;&#65533;R&#65533;&#1704;&#65533;&#65533;!&#65533;P&#65533;&#65533;& &#65533;&#65533;&#65533;J&#1689;&#65533;&#65533;EJ-&#65533;j&#65533;&#65533;&#65533;&#65533;&#65533;I-&#65533;3/&#65533;&#65533;B-&#65533;e&#65533;2@&#65533;I@@d>t&#65533;r&#560;&#65533;&#65533;&#65533;&#65533;)r&#65533;&#65533;V|TI&#65533;&#65533;&#40615;1&#65533;&#65533;&#65533;&#65533;[	q&#65533;q&#65533;&#65533;I&#65533;&#65533;&#65533;&#65533;&#65533;&#679;&#65533;&#1639;,[&#65533;&#65533;`&#65533;;b&#65533;w&#65533;&#65533;&#65533;&#65533;
&#65533;1&#65533;&#65533;*&#65533;&#65533;<&#65533;&#65533;&#65533;&#65533;&#65533;z:Yg$&#200;&#65533;&#65533;&#65533; &#65533;`&#65533;$&#65533;g&#65533;	&Pa&#65533;EN&#65533;&#65533;"&#65533;&#65533;&#65533;&#1451;&#65533;&#65533;&#65533;&#65533;c	&#65533;CK&#65533;0&#65533;L&#65533;&#65533;v&#65533;&#65533;F&#65533;&#65533;-&#65533;&#65533;&#65533;<&#65533;&#65533;p&#65533;&#65533;&#65533;&#65533;&#65533;&#65533;G&#65533; &#65533;j&#65533;&#65533;&#65533;&#65533;J&#65533;&#65533;&#65533;&#65533;&#65533;&#65533;&#65533;p&#65533;&0w&#665;&#65533;&#1713;&#65533;&#65533;	`&#65533;&#65533;&#65533;&#65533;&#65533;J&#65533;d&#65533;i&#65533;>0&#65533;&#65533;&#65533;&#65533;K&#65533;|9"hj(]
&#65533;pX]&#65533;&#65533;a&#45487;9&#65533;&#65533;pX&#1397;&#65533;9&#65533;A&#65533;&#65533;&#315;&#65533;J*&#65533;G&#65533;&#65533;&#65533;&#690;&#65533;&#65533;&#65533;&#65533;A&#65533;&#65533;wz&#65533;5&#743;&#65533;{&#65533;&#65533;;&#65533;&#65533;{&#65533;&#65533;5;&#65533;0+&#65533;?&#65533;&#65533;}&#65533;&#65533;6&#764;at&#65533;&#65533;	&#65533;p&#65533;	1G&#65533;aw&#65533;&#65533;&#65533;&#65533;Y&#65533;F!W&#65533;c$}&#65533;&h&#65533;HL&#65533;|q)&#65533;&#65533;4&#65533;&#65533;Y>H&#65533;X;&#65533;x	&#65533;&#65533;i&#65533;&#65533;&#65533;D&#65533;b&#65533;y&#65533;&#65533;krk&&#65533;&#65533; B&#65533;&#65533;&#65533;&#65533;0&#65533;&#65533;&#65533;&#65533;&#65533;2&#65533;S:>&#65533;&#65533;&#65533;{&#65533;&#61615;&#65533;
d	A&#65533;d50&#65533;M&#65533;&#33971;&#65533;&#65533;&#65533; &#65533;&#65533;&#65533;&#65533;]&#65533;&#65533;&#65533;G&#65533;&#65533;vX|&#65533;W`*&#65533;&#65533;&#65533;&#65533;t&#65533;W&#65533;	&#65533;#&#65533;&#65533;&#65533;&#65533;&#65533;&#65533;&#65533;?&#65533;;&#65533;n&#65533;&#65533;&#65533;&#65533;1K&#65533;&#65533;&#167;J&#65533;8z&#65533;w&#65533;#?&#65533;&#2025;&#65533;&#65533;K&#65533;&#65533;&#65533;&#65533;"&#1063;&#65533;*i0&#65533;&#65533;&#572;z
&#65533;am%&#65533;1(*&#65533;xw&#65533;&#65533;&#65533;!&#65533;&#65533;&#65533;&#65533;F&#65533;&#65533;t&#65533;G &#65533;	&#65533;q&#65533;&#65533;3&#65533;&#65533;&#65533;U&&#65533;&#65533;&#418;&#65533;p&#23871;&#65533;<pT	rl:&#65533;&#65533;&#65533;CP&#65533;&#65533;&#65533;i&#65533;&#65533;&#65533;&#65533;1&#65533;&#65533;J&#65533;&#65533;&#754;&#65533;&#65533;j4\6&#65533;&#65533; &#65533;&#3701;&#65533;&#65533;&#65533;l&#65533;Q&#65533;&#65533;[&#65533;z&#65533;&#65533;&#65533;zY&#65533;{&#65533;&#65533;'N&#65533;7&#65533;&#65533;&#65533;&#65533;&#65533;h&#65533;o&#65533;tP]gl&#65533;;&#65533;eL@]sH&#65533;&#65533;e&#2032;M&#65533;yw&#65533;)8&#65533;&#65533;b&#65533;I&#65533;&#65533;&#65533;n&#65533;&#65533;$&#65533;&#65533;&#65533;@ &#65533;&#65533;^,"&#65533;
!h&#65533;&#65533;&#65533;&#65533;&#65533;&#65533;&#65533;u&#65533;Qazz&#2036;h&#784;]G&#65533;&#65533;AKi&#65533;&#65533;\9&#65533;&#65533;&#65533;&#65533;" &#65533;	&#65533;&#65533;&#65533;	:C&#65533;r{&#65533;&#65533;O<&#65533;&#65533;:Q"!6&#65533;&#65533;& &#65533;&#65533;&#65533;a]&#65533;0&#65533;&#65533;S&#65533; I3&#65533;,PF&#65533;@@4&#65533;&#65533;e{i&#65533;v:p&#65533;	&#65533;	}p&#65533;l&#65533;&#1963;&#459;<&#65533;&#65533;&#65533;Y&#65533;/p&#65533;&#41016;Q1X,Jz#&#65533;&#65533;&#65533;+&#65533;&#65533;[&#65533;&#65533;&#65533;yPq&#65533;&#65533;h&#65533;&#65533;&#65533;&#65533;&#65533;&#65533;&#65533;wuSp&#65533;&#65533;>&#65533;u&#65533;&#65533;[g&#65533;&#65533;&#65533;d|&#65533;d&#65533;aY&#65533;&#65533;#&#249;&#65533;&#65533;&#65533;	R&#65533;&#1150;b&#65533;tHX&#65533;&#65533;zW< B&#65533;C@@k&#65533;&#65533;C&#65533;&#65533;l&#65533;&#65533;&#65533;&#65533;&#65533;&#65533;0
L&#65533;&#65533;-&#65533;ed&#65533;&#65533;&#65533;&#65533;&#65533;]&&#65533;Kk&#65533;&#65533;gi,&#65533;L&#65533;[&#65533;#&#65533;M(&#65533;&#65533;&#65533;ov	@&#65533;Q!&#65533;p&#65533;&#1084;&#65533;&#65533;&#65533;&#65533;&#65533;&#65533;a&#65533;L&#65533;p&#65533;L2@#&#1992;6&#65533;&#65533;&#65533;0&#65533;%&#65533;	&#65533;0{&#65533;&#51717;&#65533;&#65533;o&#65533;&#454;-&#65533;&#65533;&#65533;=6Z&#768;&#65533;&#65533;&#65533;&#65533;&#1838;&#65533;&#65533;&#65533;&#65533;&#65533;&#65533;&#65533;&#1057;&#65533;&#65533;&#65533;&#65533;\&#65533;&#65533;g&#65533;&#65533;ID&#65533;)&#65533;&#65533;&#65533;&#1271;M]&#65533;v&#65533;&#65533;&#65533;&#65533;]~&#65533;&#65533;a&#65533;&#369;3&#65533;&#65533;&#65533;&#65533;(&#65533;&#65533;&#65533;u&#1908;&#65533;&#65533;:9&#65533;1;&#1993;&#65533;&#65533;x&#65533;	r&#65533;&#65533;}&#65533;7a&#65533;2&#65533;&#65533;1&#65533;&#1933;\&#65533;&#65533;@PkPi&#65533;&#65533;{&#65533;|&#65533;&#1524;&#65533;\&#65533;&#65533;&#65533;&#65533;<}Q&#1809;>&#65533;AdR&#65533;+"&#65533;: &#65533;?i&#65533;Dv&#65533;&#65533;v>&#1228;&#65533;&#65533;t>
1&#65533;&#65533;&#65533;&#65533;&#65533;.&#65533;
l&#65533;<S&#65533;-&#941;&#65533;&#1100;j&#65533;&#65533;&#65533;&#65533;2&#65533;5L&#65533;&#65533;MZD&#65533;{&#65533;&#65533;=&#65533;y@>&#65533;?&#65533;&#65533;)&#65533;&#65533;	D&#65533;e&#65533;!&#65533;t&#65533;&#65533;&#65533;&#65533;&#65533;&#65533;&#65533;&#65533;	&#65533;&#65533;&#65533;ac^&#65533;&#65533;.&#65533;M&#65533;p|l&#65533;&#65533;&#65533;&#65533;&#3171;&#65533;I&#65533;&#828;5U&#65533;&#1116;v&#65533;&#65533;&#65533;&#65533;Ia&#65533;&#65533;j&#65533;&#65533;&#65533;&#65533;`&#65533;-&#869;&#65533;&#65533;C&#65533;&#65533;&#65533;9&#65533;&#65533;<,hP&#65533;`d&#65533;&#65533;&#65533;&#65533;E&#65533;&#1379;
i&#65533;&#65533;&#65533;F&#65533;\&#65533;&#65533;g&#65533;&#65533;&#65533;&&#65533;P&#65533;&#65533;d&#65533;&#65533;Aad~&#65533;&#65533;&#65533;R&#65533;DGp"&#65533;3&#65533;&#65533;&#65533;&#65533;1&#65533;&#65533;&#65533;9&#65533;&#65533;&#65533;_&#65533;&#65533;&#65533;&#65533;&#65533;6&#65533;&#65533;&#65533;&#65533;,&#1225;&#65533;&#65533;&#1548;&#65533;&#65533;69&#65533;&#65533;
al&#65533;W&#65533;AYL&#65533;&#65533;&#65533;&#65533;&#65533;&#65533;P>&#65533;>&#65533;
&#65533;@P&#65533;&#65533;
K&#65533;7&#65533;&#65533;&#65533;W&#65533;#
&#65533;&#65533;;b&#65533;'&#65533;c&#65533;#7&#65533;\.r&#65533;&#65533;&#65533;c&#65533;&#65533;d&#65533;&#65533;]&#65533;&#65533;Vp>]&#65533;&#65533;&#65533;&#65533;k&#65533;E&#65533;&#65533;W&#65533;&#65533;J`wvw&#65533;&#65533;&#65533;&#65533;&#65533;&#65533;q&#65533;I4{&#65533;!&#65533;&#961;&#65533;
A
&#65533;&#65533;&#65533;&#65533;	&#65533;@0&#65533;"@&#65533;)&#65533;&#65533;;x?&#65533;(&#65533;&#65533; &#65533;&#65533;&#65533;5&#65533;p&#65533;Z&#65533;9&#65533;h	a&#65533;P	&#65533;&#65533;&#65533;&#65533;&#65533;^&#65533;g&#65533;&#65533;&#65533;aj[@&#65533;@&#65533;X%#&#511;1n&#65533;B&#65533;/B%"&#65533;I&#65533;>&#65533;h&#65533;&#65533;&#65533;!&#457;&#65533;ib&#65533;I&#65533;$&#65533;4&#65533;&#65533;%&#65533;`!j&#65533;Kb&#65533;E=&#65533;| &#65533;'B&#65533;H&#65533;R&#1236;jH&#65533;&#65533;+Z&#65533;_8B&#65533;&#65533;Z&#65533;&#65533;&#2028;_&#65533;n&#65533;Z&#65533;@&#65533;&#65533;&#65533;,&#65533;8Q&#65533;&#53235;n\&#65533;E&#65533;&#65533;&#65533;?4&#674;q&#65533;&#65533;&#65533;[&#65533;n&#65533;&#65533;e&#65533;&#65533;&#65533;\&#65533;e]&#65533;&#65533;g&#65533;&#1984;&#65533;&#65533;e`&#65533;&#65533;w&#65533;$&#65533;oDD&#1044;&#65533;@&#65533;?k&#65533;&#65533;&#65533;&#65533;&#65533;&#222;2ez&#65533;&#7007;	&#65533;A&#65533;&#65533;&#65533;&#65533;>&#65533;&#65533;$&#65533;%&#65533;@&#65533;
&#65533;&#65533;8B)$IRCC7&#65533;&#1808;&#65533;&#65533;P&#65533;&#65533;&#65533;!3M&#65533;&#65533;&#65533;&#65533;&#65533;vOdd`&#65533; &#65533;&#65533;&#65533;&#65533;&#65533;&#65533;v&#65533;~&#65533;3&#65533;)d&#65533;&#65533;&#65533;&@&#1577;J&#65533;P:&#65533;&#65533;!d:A&#65533;?&#65533;&#65533;8P&#65533;OdR&#273;&#65533;"&#65533;&#65533;&#65533;&#65533;b&#65533;&#65533;cC&#35976;&#65533;&#65533;'&&#65533;H-&#65533;&#65533;D&#65533;BZ&#65533;%&#65533;$[&#65533;&#65533;]&#65533;&#467;DfD&#65533;FG$bD"&&#65533;'&#65533;\k&#65533;&#65533;&#65533;&#65533;&#65533;TI&#65533;&#65533;&#65533;&#574;&#65533;&#65533;&#65533;'&#65533;&#65533;TA&#65533;&#65533;'Wlq&#65533;&#65533;F&#65533;&#65533;[n&#65533;$Ln&#65533;
&#65533;nq&#65533;&#65533;r&#65533;&#65533;&#65533;&#65533;:&#65533;/&#65533;&#65533;&#65533;>&#65533;z&#65533;&#65533;&#65533;z&#65533;&#65533;&#65533;&#65533;&#47093;N&#65533;&#65533;&#65533;FM&#65533;&#304;D&#65533;&#65533;i&#65533;-&#65533;`&#65533;&#65533;&#65533;&#1232;&#65533;MO&#65533;-3L"&#65533;D&#65533;&#65533;&#65533;&#65533;B,h&#65533;&#65533;Ol	&#65533;6&#65533;6&#65533;7&#65533;&#65533;'&#65533;&#65533;&#65533;'_'"l&#65533;Hb&#65533;"A&#65533;eSE&#65533;&#65533;C
u&#65533;&#65533;x&#65533;&#65533;Eh&#65533;i5&#65533;&#65533;mH&#65533;4Q&#65533;*7&#65533;m&#65533;&#65533;o&#65533;&#65533;&#65533;o&#65533;u%BF&#65533;y%j&#65533;&#65533;S&#65533;7$B&#65533;&#65533;X&#65533;F&#65533;T"j&#65533;&#65533;&#65533;:jh&#65533;o^&#65533;&#65533;+&#65533;&#1588;q&#65533;&#65533;&#275;O&#65533;&#65533;&#65533;E&#65533;H&#65533;z&#65533;A&#65533;D&#65533;&#65533;JY&#65533;y&#65533;Dr&#65533;&#65533;&#65533;&#65533;&#487;A&#593;&#65533;l&#65533;&#65533;&#65533;U,Xe+@&#65533;Rs&#65533; &#65533;t&#65533;m&#65533;>&#65533;&#65533;N&#65533;&#65533;&#65533;&#558;?&#65533;&#65533;&#65533;&#65533;A=&#65533;9#BM&#65533;&#65533;&#65533;&#65533;'&#65533;&#65533;&#65533;&#65533;g&#65533;DVv"Lca&#65533;J+&#65533;0&#65533;3&#65533;3&#65533; &#65533;&#65533;:LEh<%"y%z&#65533;hR&#65533;&#65533;&#65533;&#65533;&b&#65533;R2D&#65533;&#65533;|Zv:&#65533;&#65533;&#65533;&#65533;&#65533;&#65533;&#65533;d&#65533;&#65533;v5k&#65533;&#65533;&#65533;&#65533;&#65533;
d&#65533;&#65533;&#65533;6&#65533;)&#65533;&#988;Xn&#65533;2&#65533;&#65533;&#65533;0&#65533;^@&#65533;&#65533;&#65533;&#65533;&#65533;N&&#65533;&#65533;&#1921;JE&#65533;!D&#65533;&#65533;&#65533;.V&#65533;0&#65533;G&#65533;g}&#65533;^&#65533;&&#65533;	C&#65533;b&#65533;&#65533;&#65533;&#65533;&#65533;ku&#65533;4&#65533;;&#65533;x&#65533;&#65533;&#65533;&#65533;2&#65533;y&#65533;H!%X&#65533;n&#65533;&#65533;&#65533;D&#65533;08%&#65533;&#65533;JH`w&#65533;&#65533;7&#65533;,!&#65533;@&#65533;&#65533;_|&#65533; e&#65533;
 ~&#65533;&#65533;A&#65533;&#65533;&#65533;Bc&#65533;&#65533;[&#65533;d&#184;&#65533;Pw&#65533;K&#65533;&#11580;&#65533;&#65533;ih&#65533;Z&#65533;(&#65533;I&#65533;&#65533;&#65533;&#65533;p&#65533;&#65533;&#65533;hC&#1156;d&#65533;!&#65533;i&#65533;&#255;b0S&#65533;&#65533;Dd&#65533;&#65533;?&#65533;D&#65533;S&#65533;&#65533;M&#6931;?.J&#65533;! VH&#65533;&#65533;&#65533;&#65533;&#65533;B%&#65533;&#65533;&#65533;&#65533;&#65533;&#65533;&#65533;&#65533;$Z&#65533;&#644;B&#65533;&x&#65533;F&#65533;QQhG<M&#65533;&#65533;&#65533;&#65533;9bCB&#65533;@&#65533;D&#65533;&#65533;&#65533;&#65533;&#65533;&#65533;&#65533;&#65533;&#65533;?&#65533;U&#65533;&#65533;yC&#65533; DeB&#65533;&#65533;$t&#1728; R&#65533;|a&#65533;8&#65533;s6&#1213;&#65533;x&#139;&#65533;&#65533;&#65533;&#65533;$&#65533;&#65533;&#65533;&#65533;&#65533;&#1317;Dv&#65533;&#65533;5&#65533;&#65533;&#65533;&#65533;&#65533;a&#65533;t&#65533;&#65533;&#65533;&#1458;&#65533;&#65533;&#65533;&#65533;&#65533;&#65533;Y'$ez&#65533;&#1232;#&#65533;&#65533;&&#65533;G&#65533;.(A&#65533;&#65533;g&#65533;A` &#65533;&#65533;&#65533;&#65533;&#65533;H.De&#65533;A&#65533;|BK&#1268;&#65533;&#65533;&#65533;P&#65533;-piK&#65533;&#65533;B(&#65533;&#65533;IQHMa&#134;&#65533;t!w&#65533;	>&#65533;	P6$n?&#65533;&#65533;&#65533;p@&#65533;`4$&#65533;hT&#65533;&#65533;&#65533;&#65533;0&#65533;PIH&#65533;&#65533;P&#65533;q&#65533;y&#65533;P&#65533;	6L&#65533;q6'&#65533;&#65533;F5HY&#65533;&#65533;&#932;,=q&#65533;c#&#65533;&#65533;&#65533;I1&#65533;!&#65533;dH*&#65533;b&#65533;&#65533;O*&#65533;&#65533;EV&#65533;w&#65533;&#65533;d%&#65533;3I&#65533;&#65533;
&#65533;l&#65533;W&#65533;Gmh!&#1827;S&#65533;&#65533;&#1616;r"$|&#65533;&#65533;&#65533;"i&#65533;C&#65533;&#1074;&#65533;&#65533;&#65533;%&#65533;Q!!T&#65533;&#65533;Z&#65533;(g&#65533;j9&#65533;0&#65533;&#65533;&#65533;
&#65533;Xp&#65533;2&#65533;\&#65533;&#65533;&#65533;&#65533;&#657;&#65533;1Z&#65533;&#65533;&#65533;8&#65533;!&#65533;+&#65533;&#65533;&#65533;&#65533;&#65533;'~vr&#65533;`NE&#65533;[&#65533;vB&#65533;&#65533;&#65533;&#65533;&#65533;&#65533;&#65533;&#65533;A!&#65533;/&#65533;&#65533;&#65533;d&#65533;vG+&#65533;a"&#65533;&#65533;Tv&#65533;&#65533;&#65533;4&#65533;&#65533;&#65533;krtbA!&#65533;&#65533;K&#65533;;&#914;&#65533;&#65533;:&#65533;&#517;&#65533;&#65533;W&#65533;.g9d&#65533;U}'G&#65533;&#65533;&#65533;}&#65533;&#65533;&#65533;&#65533;&#65533;&#65533;5&#65533;'&#65533;0@ a&#65533;&#65533;,&#65533;(F&#65533;&#65533; &#65533;&#65533;8u&#65533;UhA&#65533;&#65533;	&#65533;?&#65533;I&#65533;VR	&#65533;&#65533;&#65533;&#65533;&#65533;&#65533;&#65533;&#65533;&#65533;UAT&#65533;&#65533;P&#65533;as&#65533;:&#65533;)&#65533;&#65533;&#65533;&#65533;bCB2a&#65533;`T&#65533;&#65533;&#65533;J&&#65533;&#65533;&#65533;&#65533;t&#65533;&#65533;)&#65533;&#65533;&#65533;Y&#65533;2&#65533;&#65533;&#65533;&#65533;&#1152;84&#65533;BR&#65533;&#65533;%&#65533;&#65533;&#65533; 	IX_&#65533;&#65533;+&#65533;&#65533; #&#65533;&#65533;&#65533;L&#65533;2&#65533;&#65533;&#65533;&#65533;B&#65533;&#65533;&#65533;5O&#65533;8&#65533;&#65533;mGQ&#65533;Q&#11615;&#65533;`&#65533;&#65533;#P:&#65533;E0\kK\&#65533;b&#65533;{&#65533;$O&#65533;&#65533;&#65533;5&#65533;&#65533;&#65533;^&#65533;&#65533;&#65533;&#65533;;&#65533;&#65533;I`&#65533;b&&#65533;&#65533;i&#65533;j&#65533;&&#65533;&#65533;&#65533;&#65533;&#65533;"&#65533;F&#65533;&#65533;JIJ&#65533;1&#65533;o&#65533;W"&#65533;&#65533;&#65533;^IS&#65533;&#65533;T*?o&#65533;&#65533;&#65533;&#65533;xf&#65533;&#65533;&#65533;1b&#65533;&#65533;Q8&#65533;&#65533;&#65533;E4b(9&#65533;&#65533;	IH&#65533;&#65533;!&#65533;&#65533;&#65533;8&#65533;:&#65533;&#65533;!&#65533;&#65533;an7$&#65533;l&#65533;/&#65533;&#65533;d&#65533;&#65533;&#65533;'&#65533;&#235159;&#65533;J&#65533;{&#65533;l&#65533;{=&#65533;&#65533;H&#65533;&#65533;&#65533;&#65533;&#65533;&#65533;&#65533;&#65533;h&#65533;&#65533;D&#65533;&#65533;&#65533;;&#65533;&#65533;q&#65533;&#65533;&#65533;&#65533;K&#65533;&#65533;&#65533;&#65533;2,&#65533;&#65533;L&#65533;&#65533;z&#65533;DfP&#65533;&#1062;@g&#65533;
&#65533;&#65533;&#65533;u~B+&#65533;&#65533;q&#65533;&#65533;B'y&#65533;e-y&#65533;SM&#1823;&#65533;-x&#65533;&#65533;&#65533;,#&#65533;y&#65533;@t&#65533;&#65533;&#65533;&#65533;&#65533;!$&#65533;&#65533;R&#65533;7Su&#65533; RMef&#65533;!&#65533;&#65533;&#65533;(&#65533;&#65533;&#65533;%`|&#65533;*HB&#65533;O&#65533;&#65533;`&#65533;&#65533;02&#65533;\&#65533;A&#65533;`&#65533;,&#65533;&#1535;&#65533;}&#65533;!&#65533;(&#65533;&#65533;Q&#65533;h&#65533;&#65533;^&#65533;"&#65533;-&#65533;%8z&#65533;@&#65533;"&#65533;&#65533;!&#65533;&#65533;&#65533;&#65533;q&#65533;&#65533;fu&#140;&#1322;&#65533;&#65533;!&#65533;&#65533;T"Z&#65533;/&#65533;&#65533;&#65533;&#65533;\XU&#65533;5X&#65533;&#65533;&#32906;&#912;&#65533;B&#65533;&#65533;&#580;0&#65533;8\&#65533;&#65533;&#65533;&#65533;O&#65533;'&#65533;&#65533;&#65533;C&#1936;KL&#65533;&#65533;&#51608;&#65533;&#65533;&#65533;&#65533;!a&#65533;&#65533;&#65533;&#65533;&#65533;}2&#65533;|&#65533;nn3&#695;O	&#65533;g%"m&#65533;J&#65533;&#65533;D
&#65533;&#65533;&#65533;:&#65533;-&#65533;&#65533;&#65533;>/&#65533;l&#65533;r&#65533;	P&#65533;&#65533;==&#1639;&#65533;&#65533;:&#65533;aP&#65533;&#65533;x&#65533;;
9&#3721;X&#65533;+`&#65533;&#65533;&#65533;*&#65533;&#65533;&#65533;&#65533;"Z&#65533;&#65533;&#65533;#&#795;&#65533;0&#65533;&#65533;&#400;&#65533;&#65533;&#65533;&#65533;&#65533;&#65533;&#65533;&#65533;&#65533;q&#65533;p&#65533;&#65533;A&#65533;&#65533;&#65533;#&#65533;&#65533;j5w&#65533;&#65533;&#65533;r&#65533;&#65533;&#65533;&#65533;&#65533;B?&#65533;&#65533;B&#65533;EP &#65533;6&#65533;[&#152;&#65533;l&#65533;	q7Hj&#65533;&#682;&#65533;&#65533;.47&#65533;&#65533;&#65533;&#23639;&#65533;Gh&#65533;&#65533;&#65533;&#65533;&#242;!&#65533;p&#65533;&#65533;&#65533;@5ap5&#65533;P	&#401923;2&#65533;	&#65533;&#65533;87&#65533;&#65533;&#65533;,C&#65533;*&#65533;6L&#65533;M&#65533;>&#65533;&#65533;>&#65533;&#65533;&#65533;73?7[&#65533;$rD&#65533;q&#65533;Y&#65533;Q&#65533; @&#65533;&#65533;Q&#65533;&#65533;&#65533;&#65533; &#65533;&#65533;Dr&#65533;17&#65533;&#65533;9QD&#65533;&#65533;&#65533;&#65533;&#65533;?&#65533;&#65533;&#65533;&#65533;&#65533;&#65533;X&#1291;,:XB@5&#65533;&#65533;&#65533;`&#65533;l&#65533;&#65533;&#65533;&#514;&#65533;&#65533;&#65533;&#65533;&#65533;&#65533;&#65533;@A<&#65533;&#65533;8(d&#65533;@f&#65533;&#65533;&#65533;&#65533;'&#65533;&#65533;&#65533;Q<M&#65533;&#65533;a&#65533;&#65533;&#65533;&#390;&#65533;E&#65533;?8A&#65533;`#&#65533;x&#65533;3&#65533;&#65533;;t&#65533;&#65533;	!&#65533;oAg&#65533;&#65533;c&#65533;&#65533;`&#534;)&#65533;<&#1664;BO&#65533;E&#65533;&#457;&#1542;J&#1542;&#65533;b&#65533;&#65533;&#65533;*r1x&#65533;p&#65533;&#65533;&#65533;3&#65533;sc7d&#65533;&#65533;&#65533;&#1542;&#65533;V&#65533;&#65533;Q&#65533;&#65533;H&#65533;&#65533;&#65533;&#65533;&#567;&#65533;&#65533;&#65533;&#65533;		&#65533;&#65533;&#65533;4&#65533;%&#65533;&#65533;&#65533;&#65533;&#65533;&#65533;&#65533;&#201;x8&#65533;&#65533;	&#65533;&#65533;&#65533;&#65533;&#65533;&#65533;P&#65533;h&#65533;&#65533;>&#65533;c32&#65533;3&#65533; J&#65533;&#1086;F\&#65533;&#65533;;9G9RxJ&#65533;XR&#65533;&#65533;&#65533;"&#65533;&#65533;3&#65533;Dr"&#65533;9Y&#65533;9qe&#1197;&#65533;&#65533;&#65533;89.E
&#65533;&#65533;&#65533;&#65533;89&#65533;&#65533;&#65533;&#65533;]DhP&#65533;}&#65533;+	?H&#65533;` 1&#65533;"Z:&#65533;&#65533;&#385;YF&#65533;&#1538;&#65533;&#1550;&#65533;
] &#65533;&#65533;&#473;&#65533;&#65533;H6&#65533;&#65533;y&#65533;FO&#65533;;&#65533;&#65533;0/&#65533;&#1195;Qa&#65533;&#65533;&#65533;&#65533; &#65533;Byt&#65533;&#668;a&#65533;&#65533;s&#65533;&#65533;X?BH-&#65533;&#65533;&#65533;&#65533;?&#65533;&#65533;&#1748;&#723;m7&#65533;;=&#65533;&#65533;D&#65533;&#65533;&#65533;r#&#65533;&#1985;&#65533;B(&#65533;&#65533;&#65533;Bc&#65533;&#65533;&#65533;*&#65533;&#65533;g)&#65533;4T&#65533;4&#65533;&#65533;7&#65533;z&#65533;&#65533;&#65533;&#65533;!	:DG&#65533;k&#65533;(;O&#65533;xI=D&#193;Q}&#65533;&#65533;&#65533;t&#65533;&#65533;$&#65533;P&#275;b&#65533;8&#65533;F49&#65533;l&#65533;k&#65533;&#65533;&#65533;D&#65533;q&#65533;:&#65533;&#65533;0y&#65533;&#65533;_&#65533;&#65533;&#65533;&#65533;a,&#65533;t&#65533;&#65533;[&#65533;&#65533;&#65533;!&#65533;&#65533;&#65533;>&#65533;	&#1684;"4G&#65533;E&#65533;&#65533;&#65533;&#65533;L&#65533;vI&#65533;&#65533;&#65533;&#65533;&#1660;&#65533;@&#65533;XF&#65533;&#65533;&#65533;\FgD&#65533;i&#65533;HF^&#65533;&#1104;H&#65533;&#65533;
&#65533;&#65533;K&#65533;&#209;&#65533;&#65533;&#65533;&#65533;8I[&#65533;&#65533;&#729;)&#65533;&#65533;&#65533;U &#65533;D&#65533;h&#65533;h&#65533;R&#65533;&#65533;&#65533;9&#65533;&#65533;9&#65533; E`&#65533;&#65533;&#65533;B&#65533;&#65533;&#883;&#65533;&#65533;X78&#65533;&#65533;lm#&#65533;,$N&#65533;CH&#65533;AwS*&#65533;&#65533;&#65533;&#65533;&#65533;7&#65533;X&#65533;&#65533;q&#65533;&#65533;&#65533;&#65533;&#65533;T&#65533;I&#65533;&#65533;&#65533;&#65533;<&#65533;&#65533;1&#65533;&#65533;&#65533;&#65533;Ih&#65533;>&#65533;&#1311;X*`Q&#65533;(T}&#65533;&#65533;4333&#65533;5&#65533;&#65533;&#65533;P&#65533;h)&#65533;#&#65533;"&#65533;`&#65533;&#65533;&#778;O&#65533;:[&#65533;&#65533;&#65533;&#65533;	"N&#798;Q&#1325;%&#65533;&#65533;&#65533;L&#65533;&#65533;&#65533;9z&#65533;&#65533;M:&#65533;&#65533;&#65533;X&#65533;&#65533;&#65533;9-&#65533;KB&#65533;8@.&#65533;&#65533;%D&#65533;P&#65533;`x&#65533;&#65533;d&#65533;&#65533;v}Wx&#65533;&#65533;&#65533;&#65533;&#1076;&#65533;&#65533;&#65533;X&#65533;&#65533;Q&#65533;&#65533;&#65533;5\&#65533;,&#65533;&#65533;&#65533;q&#65533;&#65533;	6&#65533;@&#65533;v4&#65533;'&#65533;&#65533;q-Ohp&#65533;\&#65533;&#65533;6&#65533;&#65533;&#65533;&#65533;&#65533;yM:=&#65533;&#65533;&#20286;&#65533;S&#65533;h&#65533;2B&#65533;&#65533;&#65533;|=&#65533;&#65533;&#65533;&#12887;&#65533;&#65533;&#65533;&#65533;,&#65533;&#65533;&#65533;PN&#65533;&#65533;&#65533;&#65533;&#65533;T`&#65533;&#65533;&#65533;&#65533;&#65533;"&#65533;(I&#65533;&#65533;&#65533;U&#65533;	&#65533;&#65533;&#65533;&#65533;y;&#65533;<&#65533;&#1323;U&#65533;I&#65533;&#65533;&#46792;G=D&#65533;&#65533;&#65533;&#65533;&#65533;&#1557;&#65533;&#65533;&#671;&#65533;&#65533; N@&#65533;&#65533;&#65533;&#65533;A&#65533;&#65533;5&#65533;E&#65533;&#65533;H,[X&#65533;&#65533;&#65533;&#65533;x[Y&#65533;&#65533;&#65533;
&#65533;&#65533;
&#65533;[&#65533;Nd&#65533;W&#65533;"rb,&#65533;&#65533;?:0y&#65533;&#1458;&#65533;GK&#755;l&#65533;dVB	r@&#65533;	S=&#65533;&#65533;&#65533;&#65533;&#65533;&#65533;a&#65533;&#224;&#1104;&#65533;&#65533;&#65533;&#65533;%&#65533;f&#65533;&#65533;#&#65533;6'&#65533;&#65533;
)&#65533;&#65533;A&#65533;]&#65533;&#65533;&#65533;0&#65533;&#65533;&#65533;<G&#65533;@&#65533;&#65533;&#65533;&#774;&#65533;h&#65533;&#65533;&#65533;R&#65533;&#65533;&#65533;a&#65533;a&#1553;&#65533;&#894;\7&#65533;A&#65533;&#65533;h&#65533;&#65533;t*&#65533; T&#65533;Q&#65533;&#1355;&#65533;s&#65533;&#65533;.D&#65533;H&#65533;&#65533;&#65533;L&#65533;&#65533;\$&#65533;m&#65533;&#65533;B&#65533;&#65533;#|&#65533;wT&#65533;&#65533;z&#65533;&#65533;e4&#65533;&#65533;CRQ<&#1643;&#65533;[#&#65533;&#65533;&#65533;&#65533;&#65533;-&#65533;&#65533;&#65533;&#65533;&#65533;Q`&#65533;E_&#65533;Z&#65533;&#65533;1&#65533;2&#65533;	&#65533;{t&#65533;q&#65533;&#65533;Z&#65533;`nqPq(&#65533;&#65533;&#966;P[H&#65533;TP&#65533;&#65533;T&#65533;`Q[ %&#1560;&#65533;&#65533;|&#65533;[@&#1055;9V	\&#65533;&#1664;e]&#1438;s#6&#11800;&#65533;&#65533;84&#65533;&#65533;?<&#65533;-&#65533;	&#65533;&#65533;A&#65533;&#65533;cB&#65533;-&#65533;&#1109;&#65533;x]E&#402;&#516;&#65533;]&#65533;&#65533;&#65533;~#&#65533;&#65533;&#65533;&#65533;}&#65533;&#65533;&#65533;P&#65533;L&#65533;:w&#65533;L&#65533;&#1861;&#65533;&#65533;
&#65533;.&#65533;&#65533;0C&#65533;&#65533;&#65533;&#65533;}&#65533;&#65533;&#65533;&#65533;&#65533;&#65533;k&#65533;j&#65533;F &#65533;@&#65533;]&#65533;&#65533;&#65533;^E&#65533;&#65533;&#65533;&#65533;&#65533;&#65533;&#65533;J2H&#65533;[&#902;x&#65533;^8&#65533;1d&#65533;J&#65533;&#1626;U&#65533;`Q&#65533;&#1346;&#65533;@&#65533;Q&#65533;&#1990;8&#65533;&#65533;&#65533;&#65533;&#65533;M&#65533;Z&#65533;RhO&#21316;&#65533;Z&#65533;(I`&#65533;&#65533;&#65533;&#65533;;&#65533;&#65533;RE&#65533;&#65533;&#65533;&#65533;&#65533;K>$U&#65533;&#65533;HP&#65533;k.JE\&#1734;H&#65533; Vo&#65533;Mq&#65533;&#65533;&#65533;&#65533;&#65533;X&#65533;Y&#65533;9&#65533;&#65533;u&&#65533;v&#65533;&#65533;2)&#65533;&#65533;P&#1747;&#65533;;	.&#65533;4E*:Q&#65533;HEh&#65533;Do&#65533;uS&#65533;&#65533;tF&#65533;MF&#65533;&#65533;wU]&#65533;E&#65533;&#65533;{&#65533;F&#65533;2@&#65533;#&#1635;&#396;&#65533;j&#65533;+&#65533;Z&#65533;c(&#65533;cD*0&#65533;&#65533;NX&#65533;E&#65533;Z`d&#65533;&#65533;d&#65533;&#65533;Zx0Cx&#65533;&#65533;5&#530;M&#65533;&#65533;&#65533;&#65533;&#65533;&#65533;
+k&#65533;&#65533;P&#65533;&#65533;,&#65533;S&#1423;Vp&#65533;&#65533;&#65533;N&#65533;&#65533;&#65533;&#65533;&#65533;]&#65533;*f&#65533;&#65533;@&#65533;l&#65533;g1&#65533;&#65533;&#65533;&#65533;I`&#65533;&#65533;&#65533;&#65533;`&#65533;\&#65533;&#65533;&#65533;)&#65533;&#65533;R_&#65533;&#65533;Y&#65533;g2"&#65533;h&#65533;m&#65533;&#65533;&#65533;&#65533;&#65533;K)i&#65533;&#65533;&#65533;&#65533;T &#65533;&#65533;a&#65533;B&#65533;&#65533;&#65533;&#65533;u&#1418;:&#65533;&#65533;W&#65533;&#65533;&#65533;J&#65533;L&#65533;_&#65533;&#65533;&#65533;a\&#65533;gr2&#65533;}&#1434;j&#1851;`&#65533;9I&#65533;&#1851;&#65533;&#65533;$&#65533;E&#65533;x&#65533;S!E&#65533;&#65533;&#65533;&#65533;&#65533;&#65533;vhflhU&#1862;6&#65533;&#65533;e&#65533;#&#65533;.&i&#65533;S+&#65533;h&#65533;&#65533;&#65533;&#65533;&#65533;&#65533;&#65533;<&#65533;0&#65533;&#65533;&#65533;&#65533;&#65533;_&#65533;8&#65533;&#65533;&#65533;&#65533;H&#1680;&#65533;&#65533;&#65533;&#65533;T&#65533;H&#65533;&#65533;&#65533;yd&#65533;&#65533;&#65533;	&#65533;&#65533;^F&#65533;&#65533;&#65533;0(&#65533;&#65533;m&#65533;<c7&#65533;&#65533;5`&#65533;&#65533;T&#65533;iv&#547;n&#65533;b&#1542;&#65533;4HT.&#65533;DE&#65533;}&#65533;BO&#65533;&#65533;&#65533;y&#65533;&#65533;p&#236;&#65533;&#65533;)]N&#65533;t,&#493;&#65533;&#65533;&#65533;&#65533;H&#65533;L&#65533;&#65533;&#65533;:)&#65533;]&#65533;&#65533;&#65533;&#65533;\#V&#1685;&#65533;UU&#65533;SU&#65533;&#65533;p&#65533;&#65533;l&#65533;eXq&#65533;&#65533;g&#30489;J&#65533;fg..&#65533;a&#65533;&#65533;?&#65533;[&#65533;`r[&#65533;W&#65533;&#65533;Y&#65533;\&#65533;&#65533;&#65533;)\}mj&#65533;&#65533;-w\[z&#65533;&#65533;-&#65533;&#65533;A&#65533;&#836;&#65533;&#65533;&#65533;A&#65533;<&#65533;&#65533;&#65533;e&#65533;&#65533;&#65533;m7&#65533;&#65533;7&#65533;&#192;&#65533;&#65533;m&#65533;&#65533;&#65533;HM32&#65533;&#65533;&#65533;&#65533;&#65533;W&#65533;&#65533;&#65533;&#65533;&#65533;&#65533;&#65533;Ab&#65533;n&#65533;&#65533;%UlF&#34260;&#65533;cz&#65533;j&#65533;5&#65533;@&#65533;&#65533;,&#65533;&#65533;CpY&#65533;&#65533;&#65533;@HFRY&#65533;&#65533;&#1157;X&#65533;&#65533;.&#65533;&#65533;e&#65533;(Q&#1926;^8&#65533;N&#65533;&#65533;&#2025;Mm&#65533;&#65533;~%4&#65533;x1c>&#65533;&#65533;CGX&#843;&#65533;n&#2021;&#65533;\&#65533;.&#65533;&#65533;&#65533;_]&#65533;&#377;&#65533;&#65533;&#65533;k&#65533;&#65533;/&#10287;&#65533;&#65533;&#65533;&#65533;&#65533;0&#65533;?&#65533;b8&#65533;YEU&#65533;Yl}Mm&#65533;2&#65533;Y&#65533;&#65533;N&#65533; v1!&#65533;&#65533;&#893;|&#65533;&#65533;&#65533;&#65533;P&#65533;(&#65533;&#65533;&#814;&#65533;&#65533;&#65533;&#65533;D;&#65533;=)&#65533;H{F&#65533;V- A&#65533;<&#65533;&#65533;<]&#65533;&#65533;L&#65533;Q&#65533;FA&#65533;&#65533;&#65533;v&#65533;&#1098;&#65533;&#65533;R&#65533;R]&#65533;&#1614;1@&#65533;4P&#65533;&#65533;&#65533;G&#65533;%Zz&#65533;18&#65533;&#65533;)&#65533;]&#65533;&#299;I&#65533;c&#65533;&#65533;&#65533;&#65533;&#65533;&#65533;lP&#65533;8&#65533;&#65533;&#65533;K&#65533;&#65533;	&#65533;&#65533;&#38694;d!7&#65533;&#65533;w&#65533;=(B&#65533;W&#65533;zp&#65533;&#65533;&#65533;&#65533;^&#65533;u&#65533;	?&#65533;2f&#65533;&#65533;YE&#65533;&#65533;&#65533;|$-O&#65533;&#65533;G&#65533;	&#65533;&#65533;&#65533;h`&#65533;F&#65533;&#65533;&#65533;&#65533;&#65533;&#65533;&#65533;&#65533;&#65533;&#65533;C&#65533;	+!+i&#65533;G&#65533;e0&#65533;&#65533;&#65533;$&#65533;&#65533;$P&#65533;&#65533;&#65533;&#65533;&#65533;&#65533;2&#65533;N&#65533;&#65533;Q&#65533;{&#65533;Z|&#65533;&#65533;&#65533;&#65533;&#65533;}wW&#65533;&#65533;&#65533;^&#65533;&#65533;!&#65533;&#65533;EE&#659;&#65533;KV&#65533;'&#65533;&#65533;&#65533;&#65533;<&#65533;3wx&#65533;&#65533;&#65533;8&#65533;&#65533;&#981;&#65533;&#65533;&#65533;&#65533;E&#65533;&#65533;s&#65533;>&#65533;&#65533;&#65533;Q&#65533;&#65533;M&#65533;&#65533;&#65533;Y&#65533;&#65533; &#65533;&#65533;4p#j|&#65533;x&#65533;&#65533;&#65533;	6
&#65533;;&#57834;&#65533;&#65533;&#65533;-g&#65533;JW&#65533;7&#65533;&#65533;A&#65533;&#65533;&#65533;&#65533;G&#65533;dM&#65533;dJF&#65533;&#65533;_&#65533;tC&#65533;&#65533;F5&#65533;&#65533;0&#65533;S#&#65533;&#65533;,hP&#65533;&#65533;&#65533;*&#65533;U	TAA&#65533;&#65533;$,x&#65533; 	&#65533;&#65533;&#65533;!&#65533;A7K&#65533;&#65533;7&#65533;bE&4&#65533;cB&#65533;?&#65533;&#65533;`&#65533;#e0&#511;&#65533;t&t&#65533;D&#65533;I-&#65533; &#65533;a&#65533;q &#65533;e&#65533;&#65533;tA5&#65533;*&#65533;d
!8&#65533;+B
lJ&#65533;&#65533;&#65533;&#65533;&#65533;H&#65533;&#65533;&#65533;&#65533;&#1516;[&#65533;f&#65533;J&#65533;&#65533;&#65533;&#65533;j&#65533;&#65533;[&#65533;&#2019;`&#65533;s&#65533;`&#65533;&#65533;-W&#65533;~&#65533;&#65533;Hq+&#65533;	&#65533;'S&#65533;&#65533;&#65533;A&#1346;'&#65533;&#65533;&#65533;w&#65533;Dg4.v&#65533;|b4!&#65533;&#65533;&#65533;jD&#65533;5&#65533;&#65533;&#65533;&#65533;`&#65533;&#65533;&#65533;&#65533;O&#65533;&#65533;&#1980;w&#65533;V8TM&#65533;&#65533;&#65533;&#65533;&#65533;&#65533;UP&#65533;&#65533;&#65533;W&#65533;E&#65533;&#65533;&#1949;&#65533;&#65533;&#65533;b&#65533;&#65533;&#594;e&#65533;5U&#65533;%&#65533;&#65533;&#65533;?h51&#65533;'&#65533; s&#65533;&#65533;&#65533;&#65533;&#65533;G5&#65533;&&#65533;&#65533;B&#65533;&&#65533;&#65533;&#65533;!UM&#65533;@	&#65533;3ERDCjL`&#1029;&#65533; $[B&#65533;&#65533;!A&#65533;&#65533;&#65533;/V&#65533;SB&#65533;y6Aq&#65533;&#65533;#&#65533;x&#65533;L4&#65533;&#65533;&#65533;A)&#65533;(&#65533;9&#65533;,&#65533;D&#65533;$I%Tpp&#65533;%&#65533;&#65533;HPX&#65533;!&#65533;d&#65533;#>4&#65533;?EpIP&#65533;b&#65533;P&#65533;(c&#65533;/&#65533;&#65533;2&#65533;(<&#65533;&#65533;&#65533;-&#65533;_&#65533;PB-&#65533;&#65533;&#65533;&#65533;`&#65533;&#65533;&#65533;aq&&#65533;.&#65533;&#65533;Ye&#65533;>&#65533;"hl&#65533;f&#65533;:&#65533;A&#65533;&#1058;&#65533;k&#65533;4&#65533;&#65533;q&#65533;o&#65533;`&#1768;&#65533;&#65533;F&#1768;&#65533;&#65533;VjA&#65533;4P U-&#65533;J&&#65533;&#65533;A^&#65533;h&#65533;&#65533;&#65533;&#65533;?&#65533;&#65533;&#65533;%&#65533;&#65533;x&#1128;	c&#65533;0mE&#1208;w_E&#65533;a&#65533;&#65533;*&#65533;d@&#65533;&#65533;&#65533;&#65533;i-&#65533;&#65533;O-&#65533;h&#65533;&&#65533;!&#65533;4a&#65533;L&#65533;&#65533;Dta%,&#65533; C&#65533;&#65533;(J&#65533;&#65533;&#65533;Fd&#65533;A&#65533;&#65533;7&#65533;	3&#65533;&#65533;&#65533;&#65533;TRB@$&#65533;0T&#65533;KPEy&#65533;)&#65533;C&#65533;0&#65533;&#65533;P&#65533;&#65533;	%X&#65533;P$&#65533;&#533;A]&#65533;#FA&#65533;(@H0%&#65533;&#65533;&#65533;&#65533;&#65533;&#65533;-&#65533;X&#65533;&#65533;&#65533;&#65533;&#65533;B&#65533;&#65533;8&#65533;&#65533;8&#65533;&#65533;&#65533;&#65533;?&#65533;X&#65533;&#65533;c&#65533;?&#65533;&#65533;&#1176;c &#65533;(eC
)A&#65533;&#65533;pZiZ&#65533;&#65533;&#65533;Y&#65533;&#65533;Z&#65533;s&#65533;&&#65533;q&#65533;&#65533;J&#65533;&#65533;&#65533;&#360;O&#65533;\&#65533;#&#65533;&&#65533;z"@&#65533;&#65533;v(&#65533;W&#65533;&#65533;hac&#65533;u&#65533;&#65533;	&#65533;0&#65533;&#65533;&#65533;-&#65533;&#1280;M~&#65533;WP#&#65533;&#65533;	&#65533;&#65533;&#737;&#65533;&#65533;4&#65533;&#65533;j&#65533;&#65533;oBFlD&#65533;'D&#65533;'&#65533;&#65533;+T"x&#65533;#&#65533;&#65533;ILW&#65533;R&#65533;&#65533;NB4&#65533;?&#65533;&#65533;?$d$P&#65533;(&#65533;&#65533;PR&#65533;&#65533;Bq&#65533;&#65533;Q&#876;J$&#65533;&#65533;	'>&#65533;&#65533;UA&#65533;&#65533;"&#65533;&AI&#65533;&#65533;&#65533;&#65533;&#65533;6&#65533;l`1&#65533;&#65533;!Q0&#65533;&#65533;,&#65533;!&#60711;t&#65533;0&#65533;H&#65533;&#65533;l&#65533;AW&#65533;&#65533;1&#65533;&#65533;&#65533;*&#65533;;&#65533;@&#65533;QnX&#65533;&#65533;:&#65533;*&#65533;&#65533;I&#65533;&#65533;6R>&#65533;&#65533;*~&#65533;M&#65533;r&#65533;7&#65533;&#65533;7;&#65533;r^&#65533;&#65533;&#65533;p&#65533;0H&#65533;
&#65533;4&#65533; &#65533;1@ &#65533;&#1592;&#65533;<.&I&#65533;&#65533;&#65533;&#65533;-&#65533; kP&#65533;?&#65533;&#65533;	at&#65533;1&#65533;J&#65533;&#65533;&&#65533;S&#65533;p&#65533;&#65533;&#65533;:&#1520;&#65533;IU&#65533;&#65533;&#65533;&#65533;&#65533;&#65533;&#65533;_&#65533;&#65533;%2SY&#65533; &#65533;&#1151;^4	&#65533;&#582;$&#65533;	N&#65533;&#65533;&#65533;&#65533; &#1168;A&#947;&#65533;&#65533;l&#65533;F&#65533;&#65533;&#65533;?&#65533;&&#65533;dh&#65533;VJ	&#65533; &#65533;&&#65533;h&#65533;&#65533;b&#65533;Md&#65533;&#65533;*&#65533;(E*&#65533;t&#65533;.&#65533;&#65533;SA&#65533;&#65533;b&#65533;p&#65533;*&#65533;f@c>&#65533;&#65533;&#65533;D&#65533;(j&#65533;&#65533;&#65533;&#65533;&#65533; &#65533;&#65533;&#65533;?Rq&#65533;l&#65533;L&#65533;n1&#65533;Z&#65533;I&#65533;Y&#65533;g$&#65533;&#65533;MDp&#65533;% &#65533;H@&#65533;&#65533;&#65533;Q.&#65533;d&#647;&#65533;"&#65533;mtS&#65533;&#65533;p684&#65533;p&#65533;6rH&#65533;&#65533;&#65533;&#65533;&#65533;T&#65533;&#65533;&#65533;&#65533; &#65533;&#65533;&#65533;LB&#65533;&#65533;&#1762;u&#65533;&#436;&#65533;&#65533;Yd&#65533;V&#65533;"%&#65533;&#4106;&#65533;&#65533;H&#65533;&#65533;&#65533;&#65533;	&#65533;D,ds!%d&#65533;&#65533;&#65533;P	>f&#65533;*U&#65533;A&#65533;!&#65533;&#65533;&#65533;&#65533;|&#65533;M&#920;&#65533;&#65533;&#65533;&#65533; &#65533;H&#65533;&#65533;g5k&#65533;&#65533;	&#65533;&#65533;`&#65533;&#65533;x&#65533; &#65533;
&#65533;&#65533;&#65533;&#682;&#65533;&#65533;K&#65533;&#65533;F-&#65533;&#65533;&#65533;&#65533;BKqk&#65533;^&#65533;@,&#65533;&#65533;k*8X&#65533;Yl&#65533;I&#65533;E0j!&#65533;n\&#65533;&#65533;p&#65533;4&#65533;Q<U0&#65533;6&#65533;&#65533;J&#65533;1&#65533;d&#65533;8&#65533;&4&#65533;3&#65533;&#65533;&#65533;&#65533;&#337;&#65533;&#65533;-)C&#65533;&#65533;
&#65533;&#65533;M&#65533;=&#65533;olCPC7[(p&#65533;&#65533;&#65533;&#65533;d
&#65533;&#65533;&#65533;z&#65533;&#65533;&#65533;$$&#65533;	&#65533;p&#65533;<&#65533;&#65533; &#65533;&#65533;&#65533;W&#65533;&#1593;&#65533;&#65533;&#65533;)HKQ&#65533;&#1646;&&#65533;a&#65533;&#65533;X&#65533;&#65533;-
&#65533;&#65533;p&#65533;A*&#65533;&#481;&#65533;&#65533;OM&#65533;Qe&#65533;p*&#65533;&#65533;&#65533;&#65533;
&#65533;i1#&#65533;#&#65533;&J&#65533;&#914;&#65533;&#65533;&#65533;&#65533;&#65533;&#65533; &#65533;kE&#65533;&#65533;&#65533;Y&#65533;&#65533;[&&#65533;j&#65533;&#1174;W&#65533;&#65533;&#65533;&#65533;&#1410;&#65533;&#791;:K&#65533;RAR|&#65533;&#65533;E&#65533;qW&#65533;&#65533;&#65533;&#65533;(&#65533;).!
h&#65533;&#65533;v&#65533;l&#65533;&#65533;VA&#65533;qbk&#65533;!&#65533;&#65533;8H&#65533;~&#65533;&#65533;4mUT&#65533;&#65533;Fq&#65533;Q&#65533;&#65533;&#65533;#&#65533;pc&#65533;&#65533;&#65533;'T&#65533;&#65533;k&#65533;&#65533;&#65533;&#65533;&#65533;
8&#65533;M&#65533;&#667;5S430&#65533;rg&#65533;`Ov&#65533;&#65533;&#65533;9&#65533;&#65533;&#65533;&#65533;&#65533;<&#65533;&#65533;&#65533;p&#65533;&#65533;&#65533;	&#65533;&#65533;EK&#65533; a&#65533;&#65533;&#65533;&#1259;&#65533;&#65533;!h&#65533;:&#65533;e&#65533;&#65533;&#65533;iA&#65533;kHp&#65533;q&#65533;&#65533;D$d&#65533;R&#65533;G!&#1616;&#65533;d_U!&#65533;&#65533;P[8&#65533;E'L&#65533;>&#65533;,&#65533;v&#65533;&#65533;&#65533;X)Jv&#65533;I&#65533;&#65533;&#1721;&#65533;&#65533;&#65533;/\&#65533;%&#65533;&#65533;&#65533;pM&#65533;&#65533;&#65533;&#65533;#C[]&#65533;?B&#65533;&#65533;Y$.A&#65533;&#65533;&#65533;&#65533;`&#65533;&#65533;_&#65533;9&#218;&#65533;&#65533;&#65533;&#65533;&#65533;2&#65533;!&#65533;K&#65533;"&#65533;8&#65533;&#65533;X&#65533;L&#65533;/V&#65533;S&#65533;&#65533;
m"&&#652;&#65533; .>s&#65533;&#65533;T&#65533;h&#65533;&#65533;=&#65533;&#65533;<&#65533;&&#65533;&#65533;=&#65533;1.&#65533;&#65533;9&#65533;&#65533;&#65533;o&#65533;&#65533;&#65533;&#65533;&#65533; |&#65533;@_&#65533;&#65533;&#65533;&#65533;(4TL]C3+!&#65533;&#65533;&#59539;n.&#65533;&#65533;&#65533;'&#65533;&#65533;]=&#65533;zRE&#65533;&#1205;&#65533;&#65533;&#65533;&]&#65533;a&#65533;A&#65533;&#65533;&#65533;~mC&#65533;&#65533;&#65533;F1X&#65533;&#65533;m,&#65533; 	&#65533;uE&#65533;&#65533;&#820;b"&#536;3&#65533;&#65533;&#65533;Pat`&#65533;&#65533;7&#65533;&#65533;&#65533;8!&#65533;)&#65533;V&#1212;&#65533;&#65533;&#65533;b&#65533;JQ&#65533;M&#65533;&#65533;&#65533;&#65533;&#1270;&#65533;$p@&#65533;&#65533;os&#65533;[?&#65533;&#65533;&#65533;&#65533;-&#65533;&#65533;&#65533;B&#65533;xYU&#65533;R&#65533;&#65533;e3&#65533;a&#65533;&#65533;&#65533;l&#65533;&#65533;&#65533;&#65533;F&#65533;f&#65533;n(<&#65533;&#670098;&#65533;&#65533;&#65533;G&#65533;#P]s&#65533;f]&#65533;M&#65533;&#65533;b&#65533;a&#65533;9&#65533;&#65533;&#65533;LkZ'T&#65533;&#65533;&#65533;&#65533;&#65533;&#65533;G&#65533;&#345;&#65533;&#65533;&#65533;&#812;&#65533;&#65533;&#65533;!&#65533;B&#65533;K*&#65533;&#65533;&#65533;QDA&#65533;&#65533;A&#65533;9&#65533;&#473;&#65533;&#65533;&#65533;&#65533;&#65533;g^0&#65533;x&#65533;&#65533;74&#65533;&#65533;\FH&#65533;&#65533;&#65533;M&#65533;&#65533;?&#65533;&#65533;E&#65533;&#65533;&#65533;X&#65533;?&#65533;T&#65533;K&#65533;&#65533;&#65533;k&#65533;J@A\@&#65533;pB/&#65533;&#65533;&#65533;O-&#65533;B&#65533;&#65533;C&#65533;&#65533;B&#65533;&#65533;&#65533;D(&#1562;&#65533;&#65533;IA&#65533;&#65533;&#65533;&#1135;&#65533;&#65533;h`&#65533;Al&#65533;&#65533;&#65533;&#65533;&#65533; &#65533;GfTLB&#65533;&#65533;&#65533;A&#65533;&#65533;&#65533;&#65533;&#65533;&#65533;	&#65533;$~[w&#65533;`A&#65533;8&#65533;N&#65533;X&#65533;*&#65533;&#1280;-&#65533;/e&#65533;&#65533;&#65533;&#65533;&#65533;5&#65533;&#773;-&#65533;&#65533;54U(&#65533;&#65533;%4V&#65533;- &#65533;_\M04Y6]P*&#65533;&#65533;%&#65533;7a&#65533;&#65533;=&#65533;h&#65533;#nA&#65533;&#65533;&#65533;&#65533;^j&#65533;&#65533;&#65533;&#65533;&#65533;|W
P5&#65533;&#65533;&#65533;&#65533;\E&#65533;&#65533;}"&#65533;&#65533;nT&#1053;"*&#1885;&#65533;&#65533;A&#65533;x<&#65533;.&#65533;UG&#65533;&#65533;LT&#65533;|&#65533;'$&#65533;,&#65533;SB&#65533;B\&#65533;XA&#65533;&#65533;&#65533;2&#65533;Z d&#65533;l&#768;]UE&#65533;&#65533;&#65533;&#1870;&#65533;&#1870;B&#65533;&#65533;&#65533;qaAhcA0i&#65533;w&#65533;&#65533;aUF(&#803;HJ&#65533;&#65533;I&#65533;e&#65533;W&#1864;&#352;QA&#65533;^&#65533;$&#65533;&#65533;,&#65533;Q)&#65533;&#65533;&#65533;e&#65533;V&#65533;1&#65533;&#1737;&#65533;ABV&#266;&#65533;&#65533;?&#65533;^&#65533;&#1602;&#65533;&#65533;&#65533;&#65533;B&#65533;&#65533;B!`&#65533;5\&#65533;&#65533;1&#65533;4M&#65533;&#65533;&#65533;#&#65533;&#65533;`'_&#65533;&#65533;+D&#65533;7uP
&#65533;&#65533;&#65533;&#65533;&#65533;Y&#65533;"DhP&#65533;
&#65533;&#65533;&#65533;@&#65533;gd&#65533;&#65533;&#65533;&#65533;"B &#65533;
&#65533;J&#65533;n&#65533;&#65533;)&#65533;A&#65533;&#65533;&#1311;&#65533;&#65533;J&#65533;&#65533;&#65533;&#65533;&#65533;&#65533;i&#65533;&#65533;qeLh%A&#65533;&#65533;&#65533;A&#65533;&#65533;'l&#65533;'&#65533;&#65533;8&#65533;*&#65533;&#20921;E;&#65533;&#65533;&#65533;`&#518;&#65533;Af&#65533;`A\&#65533;1&#65533;S&#65533;&#65533;&#1815;A&#65533;l&#65533;HB&#65533;&#65533;l&#65533;#AhAUe A&#65533;&#65533;$&#65533;&#65533;&#65533;&#65533;7&#65533;&#65533;&#65533;&#65533;C&#65533;&#65533;&#65533;&#65533;&#65533;-&#65533;Q&#65533;T&#65533;(&#65533;&#65533;>&#65533;&#65533;&#65533;{&#65533;&#65533;&#65533;!),&#65533;OU&#65533;&#65533;&#65533;`E~&#65533;\&#65533;&#65533;&#65533;&#65533;&#65533;&#65533;[A&#65533;B&#65533;&#65533;&#65533;/&#65533;&#65533;a&#65533;&#65533;+&#65533;&#65533;)&#65533;&#65533;&#65533;&#65533;F&#65533;(&#65533;&#65533;4&#65533;I&#65533;&#65533;&#65533;&#65533;=!vMbxMga&#65533;&#65533;[d&#65533;'&#65533;U&#65533;:&#65533;g &#65533;&#65533;&#65533;P`f&#65533;^f&#65533;&#65533;&#957;&#65533;&#65533;)&#65533;ATE &#65533;&#65533;`U&#65533;&#65533;X&#65533;&#65533;	&#543;f &#65533;&#65533;&#1081;cUl)&#65533;&#1794;&#65533;z&#65533;&#65533;d&#65533;)&#65533;A&#65533;J&#65533;A&#65533;Jh&#65533;qe&#65533;&#65533;O&#65533;A&#65533; &#65533;&#65533;&#65533;&#65533;?U&#65533;&#65533;S&#65533;7z&#65533;~&#65533;AlJ(LtUu&#65533;?l&#65533;&#65533;$&#65533;0$O&#65533;9&#65533;4TU[H^=&&#65533;&#65533;P&#65533;A&#65533;&#65533;&#65533;&#65533;l&#65533;&#65533;&#65533;&#65533;OP&#65533;B&#65533;`A&#65533;M-&#65533;"&#65533;i0&#65533;[&#65533;&#65533;&#65533;"&#65533;&#65533;&#65533;	&#65533;&#65533;&#65533;&#65533;&#65533;&#65533;B0tC!&#65533;Fz$:&#65533;5&#65533;&#65533;]&#65533;6	&#65533;-&#65533;&#65533;&#65533;&#980;yL&#65533;&#65533;&#65533;d Jd&#65533;&#65533;ii&#65533;&#65533;yj&#65533;&#65533;B&#65533;	\&#65533;?&#65533;&#65533;U)&#65533;&#65533;&#65533;&#65533;&#65533;S&&#65533;B&#65533;&#65533;B&#65533;"q&#65533;PAq&#65533;jj&#65533;&#65533;&#65533;&#65533;&#65533;`&#65533;h&#65533;&#65533;&#65533;&#65533;&#65533;e&#65533;v d&#65533;B&#65533;}x&#65533;&#65533;}j&#65533;%&#65533;e\@&#65533;&#65533;
&#65533;&#65533;#&#65533;&#65533;
pH+hc&#65533;&#65533;B`&#65533;&#65533;&#1189;&#65533;xH&#65533;D&#65533;&#65533;&#65533;&#65533;&#65533;jD&#65533;|A&#65533;&#65533;ElQ|&#65533;l&#65533;V&#65533;Gg&#65533;&#65533;&#65533;L|&Y&#309;IG&#65533;H&#65533;&#65533;&#65533;U$&#65533;&#65533;&#65533; &#65533;&#65533;g.&#65533;L4&#65533;H&#65533;&#65533;J&#65533;qe&#65533;+&#65533;E&#65533;&#65533;q^B\!l$B&#65533;&#65533;N&#65533;&#65533;&#65533;	u&#65533;uj&#1247;&#65533;&#65533;vz&#65533;/&#65533;&#65533;&#65533;uP&#65533;B&#65533;&#1057;(&#65533;dd&#2019;&#65533;&#65533;&#65533;<&#65533;&#1680;&#65533;m&#65533;E&#65533;$(C&#65533;]&#65533;&#65533;b&#65533;(&#65533;&#65533;&#65533;&#65533;p&#65533;&#1640;lJ8qAE&#65533;&#65533;&#65533;I&#65533;&#897;W:&#733;&#65533;&#65533;&#65533;&#65533;&#65533;&#65533;A&#65533;eU<&#943;&#65533;
&#65533;&#65533;"JB&#65533;&#65533;&#65533;&#65533;&#65533;H#&#65533;&#65533;&#65533;mS0&#65533;A&#65533;&#65533;&#65533;&#65533;&#1309;i+a~&#65533;A&#65533;7B-.l,N&#65533;U&#65533;&#65533;&#65533;&#65533;X&#65533;&#65533;O&#65533;d&#65533;8 &#65533;pT&#65533;&#65533;&#65533;&#65533;{|&#65533;.&#65533;&#65533;1&#65533;d&#65533;Q&#65533;.&#65533;&#65533;N&#65533;>	&#924;O D&#65533; @0|B&#65533;&#65533;&#65533;&#65533;&#65533;(&#65533;arf&#65533;&#414;BG2&#65533;D&#65533;&#1429;&#65533;;@&#65533;&#65533;i&#65533;A&#65533;&#65533;(&#65533;f}Sc&#65533;&#822;I&#65533;&#65533;gM&#65533;&#65533;gL&#65533;h&#65533;f&#65533;.&#65533;kA&#65533;$%(&#65533;&#65533;&#65533;&#3848;&#65533;&#65533;(>&#65533;&#65533;~C&#65533;&#65533;&#65533;VL-&#65533;@&#65533;&#65533;&#65533;_Ap(I&#65533;hEx&#65533;&#65533;&#65533;&#65533;x&#65533;H&#65533;T&#65533;&#65533;&#65533;&#65533;&#65533;$&#65533;&#65533;&#65533;&#65533;&#65533;$P&#65533;&#65533;6B$,dE &#1355;&#65533;&#65533;SB&#65533;c&#65533;&#65533;-JlD@D&#65533;&#17036;&#65533;D&#65533;L&#65533;y&#65533;&#294;&#65533;&#65533;4@&#218;&#65533;&#1254;nBG@l&#65533;&#65533;&#65533;/&#65533;$lfp&#65533;&#65533;&#65533;&#65533;?&#65533;C&#65533;r&#65533;&#65533;4&#65533;B0\C&#65533;&#65533;&#65533;^3$&#65533;s&#65533;&#65533;&#65533;&#65533;5&#65533;&#65533;&#65533;
&#65533;A&#65533;S(&#65533;&#65533;Q&#65533;]\&#65533;$&#65533;l&#65533;&#65533;e&#65533;&#65533;V&#65533;&#65533;<&#65533;&#65533;&#65533;{&#646;(&#65533;&#65533;D&#65533;&#65533;"%"c&#65533;&#65533;&#65533;>2&#65533;&#65533;&#65533;+&#26604;&#65533;1&#65533;PS,&#65533;&#65533;(&#65533;ur&#65533;]&#65533;&#65533;?X(J&#65533;k&#65533;%A&#65533;B&#65533; &#65533;&#65533;&#65533;&#65533;QH7&#65533;&#707;&#65533;C&#65533;&#65533;&#65533;eUf[&#65533;j&#65533;&#65533;A&#65533;&#65533;,A&#65533;&#65533;&#65533;$&#65533;&#65533;&#1092;L&#65533;&#65533;K|&#65533;&#65533;&#65533;&#65533;&#65533;D&#65533;&#65533;&#65533;&#65533;?(&#65533;&#65533; &#65533;1&#65533;Q&#770;7&#65533;&#65533;XU&#65533;Xn"&#65533;< &#65533;&#65533;&#65533;&#65533;)&#65533;IE&#65533;&#65533;C&#65533;/&#490;CI&#65533;4-&#65533;&#65533;9&#65533;6uM&#65533;H/&#65533;)&#65533;fMwP?&#65533;&#65533;&#65533;	x&#932;&#65533;&#65533;i@J&#65533;&#65533;&#65533;-$&#65533;&#65533;&#65533;.LK&#65533;&#65533;h&#65533;&#65533;Z	&#65533;*T&#65533;_&#65533;&#65533;&#65533;ArA&#65533;`)W\m&#65533;!&#65533;&#65533;&#65533;AHCL&#65533;4x&#65533;H&#65533;rE|&#65533;1'&#65533;D&#65533;&#65533;T &#65533;&#65533;&#65533;l&#65533;!&#571;&#65533;!J&#65533;t0L&#65533;2&#65533;&#65533;&#65533;2J&#65533;.L4&#65533;*(MfEL.T&#65533;&#65533;&#16196;&#65533;z&#65533;'&#65533;&#65533;&#65533;&#65533;6&#65533;&#65533;ALZE\s&#65533;&#65533;6&#65533;Z=&#65533;&#65533;&#65533;&#65533;&#65533;[]A&#65533;l&#65533;&#65533;&#65533;3&#65533;&#65533; D&#65533;<&#65533;o*&#65533;&#333;ba,&#65533;C(&#65533;:&#65533;I&#65533;4&#65533;&#65533;d)&#65533;&#65533;u&#65533;&#65533;&#65533;

&#65533;&#65533;&#65533;f&#65533;BKR&#65533;A&#65533;$Lf&#65533;%&#65533;xf&#65533;d&#65533;&#65533;&#65533;2 #+{U&#65533;&#65533;&#65533;G'&#65533;&#65533;B&#65533;&#65533;A r&#65533;BR&#65533;&#65533;7&#65533;&R|&#65533;&#65533;"'&#65533;O&#65533;&#65533;bJ&#65533;&#65533;&#65533;GT&#65533;&#65533;&#65533;&#65533;&#65533;CP&#65533;&#65533;lU&#327;&#65533;JC&#65533;&#65533;&#65533;6vkA&#65533;r$&#65533;T\&#65533;\
&#65533;&#65533;"&#65533;&#65533;&#65533;&#65533;&#65533;&#65533;&&#65533;&#65533;&#65533;A&#65533;g&#65533;&#1544;&#65533;&#65533;&#65533;^&#65533;G&#65533;z&#65533;&#65533;&#65533;'&#65533;&#65533;$xOYA THxQ&#65533;&#65533;(&#65533;&#65533;&#65533;&#65533;&#65533;n&#65533;@9_&#65533;nW&#65533;<&#65533;&#272;#&#65533;&#65533;'|&#65533;1&#65533;&#65533;%\&#65533;r&#153;&#65533;?&#65533;>K&#65533;<hO\f&#65533;i&#65533;&#65533;@?&#65533;A7&#65533;&#65533;&#65533;d.&#65533;&#65533;&#65533;<&#65533;"VE&#65533;z&#65533;#&#65533;&#65533;wq&#65533;%$A)&#65533;KQ&#48552;&#65533;$K$"W(&#65533;&#65533;m&#65533;*D&#65533; &#65533;&#65533;&#65533;&#65533;&#65533;s&#65533;7]&#65533;4T&#65533;&#65533;?&#65533;&#65533;&#65533;>O&#13888;s&#65533;@&#1875;8B&#65533;D&#65533;B&#65533;l&#65533;K&#65533;&#65533;<&#65533;&#65533;l&#65533;&#65533;-3D&#65533;L%&#65533;C&#65533;&#65533;}&#65533;/s#U&#65533;c&#65533;&#65533;&#65533;oc&#65533;dB;&#65533;&#65533;&#65533;ivDp&#65533;4&#65533;&#65533;W&#65533;&#65533;5&#802;&#65533;MD#)&#65533;J4&#65533;V&#65533;8A&#65533;`AD#&#65533;&#65533;&#65533;r&#65533;&#65533;@&#65533;q)C&#65533;&#65533;&#65533;&#65533;&#65533;\&#65533;(&#65533;BF&#65533;&#65533;e&#1629;>'*&#65533;	e&#65533;:P&#65533;Ib0&#65533;&#65533;&#65533;&#65533;pV&#65533;^&#65533;&#65533;&#65533;l&#65533;&#65533;84&#65533;AE&#65533;&#65533;&#65533;&#65533;&#65533;&#65533;1	!%&#1555;&#65533;&#65533;7TD&#65533;Gw&#65533;9&#65533;&#65533;"-&#885;&#696;&#65533;&#65533;&#65533;D&#65533;&#1544;&#65533;&#65533;&#65533;bB&#65533;&#65533;PS&#1337;u3y]&#65533;&#65533;&#65533;&#65533;Nj&#65533;Ad&#65533;\&#65533;&#65533;2&#65533;&#65533;&#65533;N&#65533;&#65533;e"&#65533;&#65533;w&#65533;.B&#65533;{&#65533;aU
&#65533;&#65533;Q&#65533;&#65533;-&#65533;&#65533;&#65533;5&#65533;R&#65533;`&#65533;&#65533;&#65533;O&#65533;&#65533;^&#65533;E8&#1493;&#65533;@&#65533;&#65533;+q&#583;&#65533;A(@^&#65533;eE&#65533;&#65533;&#65533;)&#65533;&#65533;&#65533;&#65533;M&#65533;&#65533;&#65533;:\&#65533;)&#65533;)&#65533;3&#65533;&#65533;&#65533;c1P	&#65533;&#65533;&#65533;|6&#65533;Yg&#65533;&#65533;!&#65533;&#65533;&#65533;C/=)&#65533;6B&#65533;&#65533;L&#65533;&#65533;l
=t&#65533;|\gL;UU
&#65533;+&#65533;#&#65533;&#65533;&#65533;&#65533;&#65533;&#65533;Fb&#65533;q7&#65533;&#65533;&#65533;9&#65533;&T&#65533; &#65533;&#65533;q&#65533;&#65533;*PmBH&#65533;D&#65533;*&#65533;&#65533;Pf&#65533;F&#65533;&#65533;4W5[U&#65533;eBN8(&#65533;&#65533;)BRgm&#65533;&#65533;&#65533;<&#65533;\&#65533;|f&#1550;s&#65533;6&#65533;rB4&#65533;*&#65533;&#65533;&#65533;}&#65533;&#65533;&#65533;&#65533;&#65533;~&#65533;&#65533;uA&#65533;&#1073;]G4n&#65533;B&#65533;&#1031;}Dp(K&#1007;&#65533;&#65533;&#65533;_]P&#770;HCvU&#65533;&#65533;&#65533;&#65533;&#65533;&#65533;D&#65533;@&#65533;W&#65533;0&#65533;&#65533;&#65533;&#65533;X$3D&#65533;P&#65533;B&#65533;U&#65533;&#65533;5S&#65533;&#65533;&#65533;&#65533;&#65533;P&#65533;&#65533;J&#1322;&#65533;&#65533;&#1151;T&#65533;.&#65533;&#65533;)&#1541;T&#65533;&#65533;&#65533;&#65533;&#65533;&#65533;&#65533;-[&#65533;lQ&#65533;&#65533;%R)f&#65533;J1k.\&#65533;b&#65533;&#65533;@&#65533;&#65533;	C&#65533;&#65533;4&#65533;&#1184;&#65533;H&#65533;pQ&#65533;&#65533;#<&#65533;&#65533;4J&#65533;h&#65533;s&#65533;vE&#65533;&#65533;&#65533;&#65533;&#65533;c&#65533;r&#65533;w&#65533;&#65533;&#65533;&#65533;&#65533;&#65533;&#65533;i&#65533;$2&#65533;!@&#65533;&#65533;;&#65533;&#65533;![rN&#65533;&#65533;]Mh(|X&#65533;i&#65533;).&#65533;&#65533;h"a&#65533;j&#65533;#&#264;&#65533;`&#65533;&#65533;q&#27449;d$&#65533;d'&#65533;Vi[&#65533;&#65533;&#13214;>Z&#552;&#65533;S&#65533;&#65533;&#65533;wi&#65533;XE&#65533;&#65533;&#65533;Y&#65533;&#65533;7.H&#65533;&#65533;&#65533;r`&#214;d&#65533;&#65533;&#65533;?i&#65533;&#65533;S&#1156;&#65533;&#65533;&&#65533;&#65533;DvV&#65533;I&#65533;pu&#65533;&#65533;&#65533;&#65533;&#65533;
&#65533;&#65533;&#65533;6x&#392;&#65533;&#38117;&#65533;&#65533;&#65533;l-&#65533;6&#65533;^&#65533;A&#532;S.&#65533;D&#65533;Q&#65533;e&#65533;,2*&#65533;&#65533;&#65533;&#65533;&#65533;H:*%&#65533;p&#65533;R&#65533;&#65533;)m&#65533;&#65533;\v&#65533;`&#65533;&#65533;&#65533;&#65533;&#65533;&#65533;J
&#65533;&#65533;b 97H&#65533;E=&#65533;41&#65533;&#65533;+`&#65533;&#65533;&#65533;+&#65533;&#65533;3
&#65533;&#65533;&#65533;&#65533;M&#65533;)i&#65533;&#65533;&#65533;
&#65533;&#65533;&#65533;E&#65533;\&#65533;&#1323;$&#65533;J&#65533;&#65533;&#65533;a&#65533;&#65533;&#65533;/&#65533;x&#65533;$&#65533;<
1&#65533;&#394;&#65533;9&#65533;2&#65533;+#&#65533;&#65533;*9
&#65533;;&#65533;q&#65533;$&#65533;T&#65533;&#65533;&#65533;J:&#65533;Y
1t&#65533;B&#65533;&#65533;E&#65533;&#65533;a&#65533;&#65533;Np&#65533;bh&#65533;7&#65533;&#65533;g&#65533;&#65533;&#65533;+)&#65533;&#65533;
&#65533;N&#65533;&#65533;J&#65533;$&#65533;&#65533;t&#65533;&#65533;,/)&#65533;m&#65533;&#65533;&#65533;&#65533;&#65533;&#65533;&#65533;&#65533;Qn&#65533;&#65533;[lA&#65533;PP&#65533;SjH&#65533;&#65533;&#65533;R2&#65533;&#65533;`4zd$&#65533;lI&#65533;Z&#65533;&#65533;&#1110;&#65533;_(1&#65533;TI&#1289;&#65533;&#65533;B&#65533;E&#65533;&#65533;1F&#16435;`&#65533;&#65533;&#65533;&#65533;R&#65533;(&#65533;&#65533;&#65533;&#65533;+&#65533;X-i&#65533;8&#65533;C&#65533;&#65533;&#65533;&#65533;&#65533;&#65533;F&#65533;&#65533;9&#65533;+-&#65533;g&#65533;9&#65533;s&#65533;&#65533;D K&#65533;&#65533;&#65533;&#65533;G&#1708;&#65533;B&#65533;]d&#65533;@4&#838419;&#65533;&#65533;&#65533;&#65533;&#65533;*a&#65533;$&#65533;&#578;&#65533;(&#65533;J:&#65533;P&#65533;&#65533;)I&#21694;&#609;):&#65533;&#901;%,&#65533;A&#65533;(&#1908;R&#65533;	&#65533;&#65533;&#65533;&#65533;1&#65533;0&#65533;<&#65533;&#65533;&#65533;&#65533;a&#65533;&#65533;r
&#65533;&#65533;U&#65533;&#65533;&#65533;(&#65533;&#65533;&#65533;F&#65533;&#65533;|&#65533;&#1768;j&#65533;&#65533;&#65533;f=j&#65533;&#65533;B&#65533;&#65533;6&#65533;&#65533;N&#65533;g]yra&#65533;_j&#65533;&#65533;&#65533;A&#65533;BL&#65533;-&#65533;&#65533;)&#65533;Bj#&#65533;G$&#65533;H&#65533;&#1046;&#65533;\&#65533;v%&#65533;&#65533;jJ&#65533;n&#65533;%]`&#65533;&#65533;u&#65533;CcS4&#65533;r&#65533;&#1381;&#65533;&#65533;K&#65533;=&#65533;&#65533;'	&#65533;&#65533;&#65533;&#65533;F&#65533;&#65533;&#65533;&#65533;&#65533;&#65533;&#65533;&#65533;&&+&#65533;&#12276;&#65533;K&#530;&#65533;&#65533;&#65533;c&#65533;&#65533;&#65533;&#65533;&#65533;H&#65533;&#65533;&#65533;&#65533;h1+&#65533;|&#65533;(P&#65533;&#65533;H&#65533;&#65533;&#65533;&#65533;	&#65533;6&#65533;R	P&#65533;&#65533;&#65533; &#65533;4&#65533;&#65533;4hE&#65533;J&#65533;&*&#65533;d	?&#65533;&#65533;?&#35841;%&#65533;&#65533;h%&#65533;I&#65533;v&#65533;y&#65533;&#65533;(y&#65533;&#65533;a&#65533;&#65533;&#65533;4@]3&#65533;0&#65533;&#65533;&#65533;&#65533;*%QBI&#65533;Qp)FY&#65533;QX&#65533;&#65533;&#65533;-n&#65533;&#65533;&#65533;&#65533;&#65533;&#65533;j&#65533;&#65533;&#65533;&#65533;q8[&#65533;&#65533;.&#65533;&#65533;l&#65533;^&#65533;&#128;&#65533;:&#65533;5$&#65533;Y&#65533;Y&#65533;&#65533;H&#65533;"&#65533;&#399;&#65533;&#65533;.;\J6&#65533;&#65533;_&#65533;&#65533;[)&#65533;	&#65533;@&#65533;&#349;&#65533;0(&#65533;S&#1483;&#65533;1&#65533;&#65533;&#65533;vN&#65533;&#65533;/&#65533;&#65533;h&#65533;>&#65533;&#65533;$&#65533;B&#65533;44&#65533;1
&#65533;&#65533;JVB,&#65533;FyS&#65533;2&#65533;&#65533;&#65533;r{&#65533;X*&#65533;r&#65533;0&#65533;&#65533;+Wz&#65533;?D&#65533;&#65533;&#65533;0%&#423;&#65533;&#65533;L&#65533;>+IF\1&#65533;&#65533;&#65533;"&#65533;&#65533;&#65533;&&#65533;@
&#65533;F&#65533;&#65533;Y&#65533;$(&#65533;@0Qd&#65533;XG&#65533;O^&#65533;&#65533;&#65533;(RH&#65533;&#65533;&#65533;&#65533;&#65533;&#65533;&#65533;&#65533;&#65533;+]G1&#65533;&#65533;W"H&#65533;8&#65533;&#65533;&#65533;F&#65533;&#65533;&#65533;&#65533;&#978;&#65533;&#65533;9B&&#65533;H&#65533;&#65533;&#65533;+(&#65533;&#65533;p&#65533;&#65533;&#65533;&#65533;&#65533;3&#65533;&#65533;^&#65533;&#65533;m]&#65533;V;b&#65533;&#65533;QX&#65533;&#65533;&#65533;/Jq&#65533;/&#65533;DX&#65533;8&#65533;)$&#65533;&#65533;8&#65533;&#65533;D/&#65533;&#65533;&#1844;t&#65533;r&#65533;&#65533;&#65533;J&#65533;&#65533;[2&#65533;&#65533;&#65533;I&#65533;&#65533;&#65533;&#65533;&#65533;&#65533; iu28&#65533;&#65533;]&#65533;n&#65533;&#65533;&#65533;di&#65533; (&#65533;&#65533;-&#530;:F&#65533;*}&#65533;Wi&#65533;&#65533;^ae&#65533;&#65533;&#65533;+h&#65533;&#65533;P)&#65533;&#65533;3&#65533;&#65533;%/W&#65533;&#65533;0&#65533;&#1126;:5b0K&#65533;&#65533;BI&#1500;f&#42205;&#65533;ek&#65533;&#65533;N&#65533;-&#65533;W&#65533;dbc&#65533;a&#65533;U&#65533;&#65533;&#65533;&#65533;b4
~a&#65533;&#65533;]&#65533;0&#65533;&#65533;&#65533;&#65533;&#65533;&#65533;pa,&#65533;&#65533;~&#65533;!ZP&#65533;&#65533;(&#65533;P&#65533;"p&#65533;&#65533;&#65533;+&#65533;bu&#65533;p&#65533;	&#65533;hW&#65533;@7&#65533;&#65533;&#65533;[&#65533;CI&#65533;[&#65533;b	&#65533;&#65533;O-BQ	0&#65533;4r&#514;&#65533;&#65533;&#65533;&#65533;&#65533;&#65533;i*JG&#65533;l&#65533;&#65533;+I)&#65533;H_=&#65533;&4&#65533;&#65533;Qg&#65533;8@2&#65533;&#65533;%J&#65533;&#65533;&#65533;RWp&#65533;(&#65533;$&#65533;f&#65533;&#65533;&#65533;-&#65533;&#65533;e&#65533;9&#65533;&#65533;&#65533;d&#65533;F&#65533;&#65533;Q&#65533;311&#65533;+qID&#65533;&#65533;&#65533;g&#65533;&#65533;D&#65533;P&#65533;k~G&#65533;&#65533;2&#65533;$e
&#65533;&#65533;M%&#65533;A&#65533;&#1644;N&#65533;&#65533;&#65533;9d&#65533;(&#65533;&#65533;&#65533;&#1680;&#1774;&#65533;&#65533;+&#65533;4J&#65533;H&#65533;>&#65533;0&#65533;<&#65533;i&#65533;QZ&#65533;E&#65533;GnJ&#65533;&#1942;v&#65533;G&#65533;&#65533;&#65533;&#65533;&#557;&#65533;&#65533;&#36323;@&#65533;&#65533;/&#65533;6`&#65533;bXz&#65533;?&#65533;(&#65533;&#65533;&#65533;Yj&#65533;PMIG&#65533;8&#401;&#65533;&#65533;rK&#65533;BJ,c&#65533;1&#65533;Q&#65533;Z&#65533;Y&#52735;&#65533;&#65533;sP&#65533;5&#65533;N&#65533;&#65533;&&#65533;&#65533;&#65533;&#65533;&#65533;d^@Y}4&#65533;d&#65533;&#1228;Y&#65533;$&#65533;U&#65533;D0&#65533;&#65533;.&#65533;&#611;;bp"A&#65533;s&#65533;U&#65533;&#65533;&#65533;B@HV&#65533;`&#65533;&#65533;^	&#65533;&#65533;&#65533;&#65533;f&#65533;&#65533;+&#65533;&#65533;4&#65533;&#65533;&#65533;&#65533;&#65533;&#65533;&#65533;&#333;&#65533;i'	&#65533;$&#65533;&#65533;X&#283;&#65533; &#65533;k&#65533;&#65533;A&#65533;p&#65533;&#65533;$%&#65533;&#65533;7@L[]"&#65533;a&#65533;A&#65533;_&#65533;P&#65533;"	C2^I&#65533;w&#65533;"Z.&#65533;&#65533;G&#65533;&#65533;&#65533;&#65533;&#65533;<&#65533;_F&#65533;a&#65533;&#65533;&#65533;&#1085;y&#353;s&#65533;&#493;&#65533;&#65533;&#65533;2&#65533;&#65533;&#65533;&#65533; ,&#65533;Q&#65533;&#65533;-@&#1027;&#65533;&#65533;,&#65533;p&#65533;p9%&#65533;&#65533;&#13842;&#65533;&#65533;%&#65533;vM&#65533;&#65533;&#65533;&#1924;'&#65533;&#65533;&#65533;-&#65533;&#65533;&#65533;O&#65533;bD&#65533;&#65533;o&#65533;&#65533;&#65533;&#65533;y&#65533;&#65533;wn&#65533;&#65533;&#65533;@&#1529;&#65533;&#65533;&#65533;&#65533;&#65533;$&#65533;4&#65533;|&#65533;P	0d&#65533;&#65533;L&#1659;&#65533;&#65533;K2&#65533;l&#65533;,E.^\&#65533;&#65533;&#65533;&#65533;H&#65533;&#65533;D&#65533;&#65533;0&#65533;&#65533;X&#65533;W&#65533;&#65533;&#65533;&#65533;&#65533;&#65533;&#65533;Y&#65533;&#1877;&#65533;&#65533;g]1&#65533;&#65533;&#65533;&#65533;&#65533;&#65533;~.N&#65533;&#65533;u&#65533;	9&#65533;)&#65533;&#65533;=&#65533;Rj&#65533;&#65533;&#65533;F&#65533;\&#65533;_&#65533;&#65533;&#65533;&#65533;C&#65533;&#65533;,	 ~&#65533;D"t&#65533;&#65533;&#65533;&#65533;&#65533;&#65533;&#65533;X&#65533;"&#65533;`&#65533;&#65533;G3p&#65533;&#65533;&#65533;&#65533;&#65533;@7&#65533;&#65533;f&#65533;&#65533;&#65533;&#65533;&#65533;&#65533;&#65533;R&#65533;&#65533;C&#65533;&#65533;&#65533;&#65533;~&#65533;G&#65533;tCf&#65533;&#65533;cW>&#65533;j'i)8&#65533;@&#65533;&#65533;&#936;nbnH&#65533;E&#65533;]Z&#65533;|&#498;&#65533;&#65533;^&#65533;&#65533;`&#65533;$&#929;Hf&#65533;+t-&#65533;&#65533;#&#65533;&#65533;&#65533;"&#65533;z&#65533;&#65533;&#65533;&#128;M{&#65533;M&#65533;~&#65533;b&#65533;"c&#546;:&#65533;~&#65533;&#65533;>&#65533;L&#65533;&#65533;&#65533;$&#65533;a&#65533;r&#65533;3&#65533;g"B&#65533;T&#65533;&#65533;&#386;Q&#65533;l&#65533;&#65533;&#65533;&#65533;&#65533;&#65533;&#65533;@&#65533;&#65533; &#35964;br&#65533;&#65533;zy2&#65533;&#65533;&#65533;&#65533;&#65533;&#65533;;xB&#65533;&#65533;&#65533;&#65533;fM&#65533;+>!&#65533;k&#65533;&#65533;&#1955;C&#65533;&#65533;>&#1068;<V&#65533;~&#65533;&#65533;&#65533;C&#65533;&#65533;&#65533;4&#65533; >&#65533;O3\A&#65533;.:&#65533;&#65533;#|&#65533;&#65533;&#65533;>!OEP&#65533;&#65533;b&#65533;&#65533;T&#65533;&#65533;&#65533;H%V"&#65533;&#65533;'&&#65533;&#65533;@&#65533;&#65533;b` qn!&#65533;&#65533;*]&#65533;&#65533;&#65533;a&#65533;nG\m0vd0&#65533;B&#65533;&#65533;(I&#65533;&#65533;I&#65533;q,&#65533;"h&#65533;&#65533;T&#1806;"&#65533;4&#65533;&#65533;h&#65533;&#65533;>&#65533;&#65533;&#65533;&#65533;&#1542;&#65533;L\&#65533;&#65533;&#65533;+<&#65533;(&#65533;&#65533;HT&#65533;d^&#65533;+/&#65533;&#65533;&#65533;/b&#65533;&#65533;&#65533;.&#65533;!T!aa.&#65533;J&#65533;:&#65533;Z&#65533;
&#65533;&#65533;4&#65533;&#65533;&#65533;&#65533;R&#65533;&#65533;Q^C3Za&#65533;&#65533;B&#65533;"&#65533;&#65533;&#65533;&#65533;)&#65533;"&#65533;D&#65533;_&#65533;_&#65533;&#65533;&#65533;#&#65533;&#65533;01X=&#65533;&#65533;&#65533;&#607;&#65533;c<&#65533;b&#65533;&#65533;R&#65533;be&#65533;c&#65533;&#65533;&#65533;h&#65533;U4&#65533;>%&#65533;&#65533;B=NN3&!&#65533;l<~&#65533;&#65533;+$&#65533;!T"&#65533;~b&#65533;R&#65533;F&#65533;&&#35341;&#65533;&#65533;d"&#65533;`&#65533;&#65533;&#65533;3&#65533;{&#131;&#65533;f&#65533;&#65533;&#65533;&#65533;&#65533;&#65533;&#65533;-&#65533;b&#65533;&#65533;&#65533;&#65533;@&#65533;>F&#65533;H&#65533;&#65533;/&#1326;&#65533;!&#65533;&#65533;B&#65533;&#65533;I&#65533;&#65533;,&#65533;&#65533;Wrdc&#65533;"&#65533;&#65533;$&#65533;&#1962;+`&#65533;&#65533;&#65533;#v&#65533;&#65533;&#65533;&#65533;+UdX+&#65533;&#578;&#65533;&#65533;b3
&#65533;&#65533;&#1713;+b&#65533;&#65533;N&#65533;+&#160;
Z&#65533;H&#65533;&#65533;UB&#65533;P&#65533; CO&#65533;&#65533;&#1676;&#65533;&#65533;&#65533;	?x%UPE&#65533;&#65533;&#65533;&#65533;&#65533;C2L`T&#65533;$1&#65533;V&#65533;&#65533;&#65533;(TR&#65533;&#65533;b&#65533;d ;&#65533;&#65533;(@&#65533;&#65533;T&#65533;&#65533;m&#65533;O3|&#65533;&#65533;&#65533;&#65533;/ d Vb&#65533;
&#65533;h&#65533;!&#65533;!$\a&#65533;lq-Y1&#65533;:hX&#65533;f&#65533;&#65533;Vb&#65533;R&#65533;?&#65533;&#65533;&#65533;&#65533;b@'pa\D-&#65533;&#65533;,-&#65533;&#65533;&#65533;-&#65533;%Fn&#65533;1&#65533;&#65533;&#65533;&#65533;&#1667;,4&#65533;I&#65533;.&#65533;&#65533;&#65533;&#65533;&#65533;-&#65533;&#65533;>&#65533;&#65533;&#65533;&#65533;`/,&#65533;&#65533;*&#65533; }2@&#65533;"&#65533;&#65533;bL&#65533;&#65533;(Br0XTq&#65533;&#65533;&#65533;(&#65533;G&#65533;$b!Y&#65533;&#65533;.A&#65533;b&#65533;(&#65533;a0&&#65533;&#65533;0f&#65533;&#65533;@&#65533;&#65533;!A&#65533;&#65533;&#65533;,&#65533;&#65533;&#1916;&#65533;9&#65533;&#65533;&#65533;&#65533;;\:&#65533;&#65533;N&#65533;M&#65533;&#65533;jO&#65533;&#65533;&#65533;&#65533;&#65533;:&#65533;SX+U&#65533;&#65533;VrWr0&#65533;S;&#65533;"=c&#65533;+&#65533;&#65533;&#65533;7&#65533;&#65533;+&#65533;c&&#65533;b>H=&#65533;b&#65533;&#65533;F&#65533;&#65533;"&#65533;Y&#65533;+un&#65533;\R&#65533;&#65533;&#65533;6&#188;H&#65533;%fb'4&#65533;&#65533;:&#65533;'T'&alr&#65533;&#65533;&#65533;#?&#65533;+Y]&#65533;)h&#65533;)&#65533;vD&#65533;J&#65533;&#65533;&#65533;&#65533;&#65533;&#65533;04i&#65533;&#65533;bK&#65533;b&#65533;&#65533;/nA&#65533;&#65533;+&#65533;
&#65533;&#65533;&#65533;<&#65533;&#65533;&#1717;&#65533;&#900;L&#65533;&#2998;&#65533;0&#1184;|&#65533;B,&#65533;&#65533;&#65533;&#65533;C%0&#65533;&#65533;&#65533;&#65533;&#65533;&#65533;h&#65533;&#65533;&#65533;&#65533;b&#65533;r&#65533;mb&#65533;&#65533;b&#65533;gh&#65533;$&#65533;8&#65533;O&#65533; 7&#65533;&#65533;&#65533;$&#65533;&#65533;C&#371;$&#65533;&#65533;B&#65533;&#65533;-&#65533;&#65533;g&#65533;&#65533;9&#65533;c&#11811;c&#65533;(&#65533;&#310;&#65533;Pe b&#65533;/&#65533;&#550;&#65533;&#65533;(&#65533;&#65533;(&#65533;&#65533;<&#65533;&#65533;J&#65533;i&#65533;B&#65533;&#65533;&#65533;,&#65533;lV&#65533;Bp"&#65533;"Ja@&#65533;&#65533;R &#65533;V'&#65533;&#65533;&BJ&#65533;(&#65533;*N&#65533;l&#65533;'&#65533;B:%BDUs&#65533;'&#65533;6F&#65533;\&#65533;6B+&#65533;'\C3&#65533;$&#626;AIV&#65533;&#65533;K&#65533;&#65533;N&#65533;IJ&#65533;_&#65533;-&#65533;&#65533;Xk&#65533; &#65533;H&#65533;A&#65533;&#65533;$&#65533;T(&#65533;&#65533;/ &#65533;&#65533;&#65533;&#65533;G&#65533;&#65533; c&#65533;,&#65533;fg&#65533;&#65533;@2&#1152;HwV&#65533;&#65533;*&#65533;+b&#65533;I&#65533;a-4Gcx&#578;5;&#65533;5&#65533;&#65533;
&#65533;cayKB6&#65533;#d&#65533;6&#65533;&#65533;zA&#65533;!&#65533;>&#65533;Q&#65533;B&#65533;&#65533;&#65533;&#65533;eK&#65533;&#65533;Bf&#65533;&#65533;9&#65533;&#65533;&#65533;B%&#65533;&#65533;g&#65533;&#65533;h&#65533;'Ki&#65533;&#65533;(|&#65533;	F&#65533;&&#65533;V&#65533;&#65533;:&#65533;`
&#65533;.&#65533;&#65533;<&#65533;&#65533;&#65533;&#65533;2;;&#65533;&#65533;&#65533;&#65533;n&#65533;&#65533;F&#65533;&#65533;&#65533;>Q&#4892;&#65533;m&#65533;&#65533;&#65533;nC&#65533;+&#65533;&#65533;vVg&#65533;&#562;'to&#65533;c&#65533;l&#65533;&#65533;(&#65533;&#65533;K&#65533;v&#65533;&#65533;&#65533;&#65533;&#65533;Rn&#65533;&#65533;wSN@&#65533;&#65533;&#65533;Y&#65533;4&#65533;&#65533;(&#65533;&#65533;GQ&#65533;7&#65533;&#1822;&#65533;+&#65533;&#65533;~/R/,&#65533;("`"@u&#65533;q}&#65533;&#65533;/&#65533;&#65533;8<!&#65533;<F	XK@&#65533;&#65533;"&#65533;&#65533;b&#65533;G&#65533;&#65533;.&#65533;&#65533;&#65533;_h&#65533;"&#65533;&#65533;&#65533;!ch&#65533;*&#65533;
&#65533;/da6n&#65533;P&#65533;&#65533;z&#65533;e`&#65533;Q&#65533;&#65533;&#65533;`V|&#65533;&#65533;d&#65533;&#65533;dxi&#65533;&#150;&#65533;&#65533;:c&#65533;B%U`K3&#65533;k&#65533;&#65533;,be&#65533;&#65533;lB	&#65533;&#65533;&#65533;~5#;sr&#65533;,&#65533;&#65533;/E&#65533;&#65533; !A&#65533;"&#65533;p&#65533;hs.&#65533;+&#65533;!J&#65533;&#65533;&#65533;'pA&#65533;&#65533;A7xD&#65533;<d&#65533;&#65533;f&#65533;&#65533;&#65533;&#65533;<&#65533;&#65533;&&#65533;&&#901;w&#65533;rL&#65533;&#65533;&#65533;&#65533;&#65533;qKF#EKBy~&#65533;(&#65533;>&#65533;'7&#1045;&#65533;`&#1553;&#65533;&#65533;/&#65533;u&#65533;&#65533;&#65533;x&#65533;)&#65533;(,&#65533;X&#65533;;L`&#65533;*&#65533;&#65533;&#65533;J2As&#65533;&#65533;
&#65533;K&#65533;bZ&#65533;"&#65533;!&#65533;&#65533;>T&#65533;&#65533;&#65533;&#65533;(&#65533;!&#65533;&#65533;&#65533;&#65533;y&#65533;-L&#65533;&#65533;+
A @&#65533;LK&#65533;&#65533;A&#65533;&#65533;b&#65533;a&#65533;&#65533;-a&#65533;&#1627;&#65533;&#65533;Q&#65533;&#65533;&#65533;V&#65533;$&#65533;&#65533;(j T&#65533;&#65533;jBE Cd&#65533;(&#65533;v&#65533;&#65533;6&#65533;"l&#65533;b&#65533;Q&#65533;6'My0&#65533;&#65533;&#65533;~&#65533;+&#65533;&#65533;~&#65533;n&#65533;&#65533;<&#65533;&#65533;t9&#65533;&#65533;J&#65533;ZLq&#65533;&#65533;B&#65533;&#65533;&#65533;&#65533;&#65533;Dx&#65533;&#65533;'&#65533;&#65533;&#65533;mb&#886;R&#65533;&#65533;&#517;&#65533;&#65533;s r"&#65533;+f&#65533;n&#65533;8&#65533;&#65533;&#65533; t&#65533;G&#65533;&#65533;&#65533;J&#65533;&#65533;&#65533;/&#878;GGA&#65533;&&#65533;&#65533;L&#65533;&#1315;&#65533;&#1006;&#65533;(7&#65533;&#65533;&#65533;&#65533;AuO&#65533;&#65533;&#65533;;&#65533;jH&#65533;&#65533;"&#65533;(6&#65533;(l&#65533;d1&#65533;{&#65533;B&#65533;&#65533;:bt&#65533;~&#65533;y&#65533;@
K&#9101;B&#1834;&#65533;&#65533;!zsf0l&#65533;h&#65533;P&#65533;+F&#65533;Rf&#65533;K&#65533;{&#1950;&#65533;(&#695;&#65533;&#65533;p,&#65533;&#65533;d&#65533;T<&#65533;k&#65533;:l&!&#65533;&#65533;+R&#65533;&#65533;6jKbR&#65533;c,&#65533;b^&#65533;H&#65533;&#65533;q&#65533;&#65533;&#65533;&#65533;&#65533;&#65533;7tY@&#65533;(Y&#65533;&#65533;&#310;%B&#65533;&#65533;&#65533;6B&#65533;J&#65533;!PA&#65533;e&#65533;(&#65533;&#65533;`&!<&#65533;&#65533;&#65533;&#65533;&#65533;&#65533;&#65533;o&#65533;&#1620;u"&#65533;&#65533;&#65533;&,&#65533;y&#65533;, *{&#65533;4A&#65533;R&#65533;8@#E&#65533;&#65533;I&#65533;<&#65533;>&#1700;&#65533;&#65533;&#65533;&#65533;&#65533;/&#1077;+nA=4`G&#65533;8&#65533;&#65533;"u_M`kd&#65533;}&#65533;B&#65533;&#65533;&#65533;&#65533;&#65533;@&#65533;2&#65533;&#65533;&#65533;t&#65533;&#65533;Q*&#65533;s&#65533;&#65533;j5&#65533;$|&#65533;(&#65533;46O&#65533;&#212;5K&#65533;&#65533;&#65533;(&#65533;A&#65533;R&#65533;M&#65533;(zf,&#65533;&#65533;^&#65533;&#65533;&#1842;&#65533;(A~&#65533;.&#65533;&#65533;&#65533;&#65533;&#65533;&#46908;a&#65533;&#65533;&#65533;N&#65533;(>&#65533;&#65533;&#65533;#1 &#212;I&#65533;b&#65533;&#1341;&&#65533;&#65533;&#65533;k`&#65533;+&#65533;&#65533;&#65533;f&&#1406;8n&#65533;&#65533;&#65533;.&#65533;&#65533;&#65533;&#65533;&#65533;&#65533;&#65533;io&#65533;&#65533;&#65533;&#65533;&#65533;@XX&#65533;&#65533;.Xl'&#65533;&#65533;&#65533;B=&#65533;k&#65533;9bT5E7q&#65533;:&@&#65533;[(&#65533;&#65533;y&#65533;o{&#65533;e&#65533;&#65533;L&#65533;&#65533;?&#65533;&#65533;f&#65533;bD&#65533;&#65533;&#65533;HA&#65533;5&#65533;.UV&#65533;\3&#65533;8_&#65533;+t&#65533;&#65533;_|&#65533;+&#65533;&#65533;D&#65533;&#65533;x /&FK&#65533;&#65533;+ &#65533;&#65533;2&#65533;U&#65533;&#65533;&#65533;&#65533;G&#65533;&#65533;&#65533;&#65533;B8GZ&#65533;X&#65533;7>n&#65533;&#65533;/&#65533;|0&#65533;T&#65533;&#65533;&#65533;&#65533;&#65533;[|&#65533;&#65533;&#65533;&#165;&#65533;"	&#65533;jH&#65533;&#65533;`z&#65533;'&#65533;&#65533;e$]&#65533;+ZI&#65533;&#65533;&#65533;S&#65533;&#65533;&#65533;o&#65533;&#65533;+&#65533;&#1361;~0&#65533;&#65533;k&#65533;&#65533;jU&#65533;J&#65533;&#65533;"o&#65533;e&#65533;b'r&#65533;l&#65533;Q&#65533;p&#65533;&#65533;&#65533;&#65533;&#172;2&#65533;(`&#65533;A&#65533;%&#65533;SR@%j!&#65533;&#65533;h&#65533;&#65533;&&#65533;(&#65533;o&#65533;&#65533;&#65533;&#65533;&#65533;W&#65533;'&#65533;&#65533;K<<&#65533;h&V&#65533;lx&#1863;&#65533;&#65533;h&#65533;&#65533;&#65533;[&#65533;o&#65533;&#65533;#&#65533;42&#65533;3&#789;&#65533;,&#65533; <&#65533;
&#65533;X/&#65533;&#65533;{X&#65533;+d	'a&#65533;C<&#65533;J&#65533;&#65533;&#65533;"z&#65533;&#65533;&#65533;&#65533;6&#65533;W&#65533;&#610;es&#65533;&#65533;D&#65533;&#65533;&#65533;&#65533;&#386;&#65533;&#65533;:&#65533;(&#65533;/&#65533;$&#65533;&#65533;+&#65533;Q&#65533;i<&#65533;S0&#65533;&#65533;&#65533;H&#65533;+@&#65533;|N&#65533;:&#15839;&#65533;&#65533;*| &#65533;c&#1662;5&#65533;&#1030;&#65533;&#65533;
&#65533;&#65533;&#65533;&#65533;+&#65533;~R5>&#65533;&#65533;&#65533;(!&#65533;&#65533;&#65533;&#65533;T&#65533;U&#65533;&#65533;\&#65533;&#65533;&#274;Yl&#65533;%&#65533;'[&#65533;R&#65533;E0&#65533;,W&#65533;&#65533;l&#65533;&#65533;V&#65533;)&#65533;&#65533;&#65533;5&#65533;b&#65533;2V&#65533;L&#65533;&#65533;&#65533;%&#65533;S&#65533;&#65533;pM&#65533;z&#65533;&#65533;5+&#65533;2[&#65533;&#65533;&#65533;Q&#65533;&#65533;%&#65533;L&#65533;&#65533;&#1044;&#65533;&#65533;&#65533;u&#65533;&#65533;&#65533;+JQ&#65533;}P&#65533;&#1122;&#65533;&#65533;&#65533;)&#65533;&#65533;5C&#65533;;Q&#65533;x0&#65533;&#1418;&#65533;s&#65533;&#65533;j&#65533;&#65533;EG&#65533;&#65533;&#65533;&#65533;&#65533;U&#65533;%&#65533;&#65533;i$C&#65533;E*j&#65533;&#65533;QN&#65533;&#65533;F&#65533;CH&#65533;*&#65533;&#65533; 3&#65533;&#65533;_&#65533;&#65533;L?&#65533;&]T&#65533;Qs&#65533;nk&#65533;X&#1120;&#65533;&#65533;42&#65533;HQ Ec&#65533;!&#65533;Jg	&#1321;&#65533;-Z&#65533;)M&#65533;o"n&#65533;&#65533;&#65533;&#65533;h&#1057;3%ct&#319;u&#65533;&#65533;h&#65533;&#65533;&#65533;+&#65533;&#762;N&#65533;&#65533;&#35118;&#65533;d&#65533;&#65533;S|&#65533;E&#65533;&#65533;&#65533;#&#65533;&#65533;)&#65533;
u	3&#65533;\&#65533;JC)&#65533;B&#65533;&#65533;&#65533;`&#65533;&#65533;L	&#65533;&#65533;&#65533;&#65533;&#65533;&#65533;2	H+m4&#65533;&#65533;&#65533;&#65533;J*i&#65533;&#65533;(&#65533;R&#65533;(&#65533;&#65533;&#65533;L%&#65533;&#65533;&#65533;M9&#65533;&#65533;O&#65533;&#65533;Q#&#65533;&#65533;F&#65533;&#65533;"^`&#65533;9MY&#65533;]M&#65533;TI&#65533;!P&#65533;l&#65533;hBKSuu&#1493;;&#65533;&#1045;]q&#65533;'&#65533;m&#65533;WP&#65533;&#65533;&#65533;S&#65533;%fS5&#65533;f&#65533;?&#65533;&#65533;YT	&#65533;&#65533;QqF&#65533;gb&#65533;|&#65533;g&#65533;&#65533;x&#65533;&#65533;?z&&#1696;&#65533;y&#1351;	}&#65533;&#65533;&#65533;&#65533;U	i~&#65533;&#65533;&#65533;Yf&#65533;&#65533;&#65533;"&#65533;@&#65533;M]&#65533;	K&#65533;&#65533;h*&#65533;&#65533;U&#65533;-~IG&#65533;&#65533;&#65533;&#65533;?&#65533;*&#65533;tFqukQu&#65533;&#1707;}&#65533;&#65533;UQ&#65533;&#65533;&#65533;dS&#65533;&#65533;&#65533;M5&#65533;}>&#65533;&#65533;>&#65533;&#65533;&#65533;&#65533;\&#1165;5&#65533;&#65533;B
&#65533;F7Y@&#65533;:&#65533;&#65533;-&#1346;J7&#65533;<&#65533;
E&#65533;&#65533;&#65533;/&#65533;&#65533;rK&#22448;B)&#65533;J(,.EJI&#65533;Xp&#65533;Nh0&#65533;B&#65533;p&#65533;G&#65533;s&#65533;Q&#65533;&#65533;&#65533;&#65533;UEy\TUT`&#65533;+w^&#65533;`&#65533;&#65533;&#65533;&#65533;&&#65533;%&#65533;[M&#65533;U&#1302;w&#65533;&#65533;rTJ&#65533;cAQdE&#65533;M1b&#65533;&#65533;&#65533;H&#911;u&#65533;&#65533;Q&#65533;&#65533;T &#65533;&#65533;Z&#65533;&#65533;UQT'V&#65533;&#65533;iZ&#65533;&#65533;&#65533;YT&#65533;&#65533;
K%&#65533;&#65533;v&#65533;m&#65533;`&#65533;H c&#637;&#65533;A8&#65533;a	=&#65533;	&#65533;5&#65533;Bu&#65533;%K4&#1634;&#65533;2&#65533;QX9I&#605;&#65533;fTZ4&#65533;W&#65533;6&#65533;&#65533;L&#65533;x&#65533;{&#65533;&#65533;&#65533;&#65533;&#65533;&#65533;&#65533;2 &#65533;&#65533;&#65533;P&#65533;&#65533;&#65533;^0Mx)0J&#65533;*&#65533;T&#65533;&#65533;&#65533;p&#65533;&#159;&#65533;&#65533;??&#1858;K&#65533;&#65533;&#65533;&#65533;)&#65533;r&#65533;99&#65533;&#65533;G\&#65533;&#65533;q&#65533;?&#65533;cTu&#65533;&#65533;Qr&#65533;&#65533;&#65533;&iP&#65533;&#65533;2i&#65533;LWS;%&#65533;?`&#65533;%S&#65533;f&#65533;$&#65533;1&#65533;&#65533;b&#65533;BK&#65533;&#65533;&#65533;IQ&#65533;&#1880;S&#65533;&#65533;&#65533;Q-&#65533;)XS&#65533;&#65533;&#65533;!&#65533;&#65533;q&#65533;+X&#65533;`&#65533;&#65533;r&#65533;&#65533;&#65533;5;pZ&0&#65533;&#65533;5ejP3K#&#65533;MuE08:AQH&#65533;&#65533;&#65533;&#65533;g:X t&#65533;&#65533;9&#65533;(t H&#65533;&#65533;&#65533;&#65533;&#65533;&#65533;8&#65533;&#65533;@&#65533;<L&#65533;D&#65533;1&#65533;,118&#65533;,&#65533;&#65533;/&#65533;E!cT&#65533;&#65533;[&#65533;&#65533;&#65533;&#65533;&#65533;&#65533;,DQ?&#65533;&#65533;&#65533;&#65533;(&#65533;g&#65533;t&#65533;&#65533;0&#65533;)J&#65533;&#65533;&#65533;'&#65533;I&#65533;\&#65533;0&#65533;&#65533;&#65533;Gz&#65533;\&#65533;b&!E&#65533;6&#65533;&#65533;@'5B&#65533;.8+*0:&#272;&#65533;&#65533;&#65533;e~&#65533;&#65533;Mn7&#65533;&#65533;&#65533;&#65533;(^&#65533;RQ&#65533;2K&#65533;&#65533;&#65533;~5ce&#65533;L0&#65533;&#65533;CR&#65533;&#65533;&#1301;K&#65533;&#65533;8&#65533;&#65533;&#65533;c&#65533;&#1429;&#65533;u&#65533;&#65533;@&#65533;+&#1557;6E&#65533;&#65533;&#65533;%&#65533;&#65533;&#65533;&#65533;&#65533;&#65533;L&#65533;Z &#65533;&#65533;NMaS&#65533;"!&#65533;S&#65533;74&#65533;&#65533;&#65533;"&#65533;&#65533;(&#65533;&#65533;&#65533;&#1044;&#65533;%&#65533;&#65533;&#65533;&#65533;&#212;-&#65533;&#65533;&#65533;&#65533;U&&#65533;@&#65533;c&#65533;&#65533;E/a&#65533;@&#65533;&#65533;&#65533;&#65533;H&#158;w&#65533;&#65533;&#65533;0&#65533;%j&#65533;H[&#65533;N`(&#65533;&#50181;&#65533;{)&#65533;T&#65533;s	6`&#65533;;&#65533;&#65533;(&#65533;9&#65533;~&#65533;4L'E&#65533;Q&#65533;&#65533;!&#1085;,L&#65533;&#65533;&#65533;&#65533;E&#65533;"4&#65533;S&#65533;&#151;&#65533;e&#65533;\&#65533;-&#65533; La&#65533;O&#65533;?&#65533;&#65533;?&#65533;&#65533;&#65533;%&#65533;,&#65533;&#65533;&#65533;o&#65533;&#65533;C&#65533;&#1243;F&#65533;L&#65533;&#693;&#65533;V&#65533;&#65533;&#65533;`b&#65533;&#65533;&#65533;Y&#65533;A&#65533;&#65533;?&#65533;&#65533;&#65533;	DE&#65533;&#65533;2KQ&#241;`&#65533;oB&#65533;&#65533;&#65533;rE9M&#65533;g&#65533;&#65533;&#65533;Y5&#65533;V]&#65533;&#65533;D&#65533;&#65533;@&#65533;&#65533;**&#65533;&#65533;V&#65533;&#65533;&#65533;&#65533;"&#65533;&#65533;I&#65533;
X&#65533;&#65533;a*]&#65533;R&#65533;0&#65533;&#65533;&#65533;'&#65533;0]dP
Sd&#65533;"&#65533;xD-&#65533;1&#65533;k\&#65533;&#65533;d&#65533;Rr&#65533;&#65533;&#65533;%#I&#65533;T.&#65533;&#65533;X&#65533;&#65533;&#65533;!&#65533;&#65533;hbI&#65533;DFD&#65533;$1&#65533;&#65533;&#65533;8&#65533; {L&#4752;HU&#65533;&#65533;&#65533;&#65533;&#572;&#65533;`&#65533;&#65533;|IBK&#65533;P&#65533;&#65533;[&#65533;&#65533;([]`^&#65533;$&#65533;6ey&#65533;&#65533;&#65533;&#65533;&#65533;2&#65533;2H	&#65533;F%&#65533;&#65533;&#65533;DS&#65533;2Z&#65533;&#65533;(u&#65533;&#65533;R&#65533;&#65533;~&&#65533;&#65533;&#65533;^&#65533;&#1717;nVP&#65533;&#65533;j&#65533;&#65533;&#65533;wE&#65533;E)No&#65533;&#65533;&#65533;&#65533;&#65533;,&#65533;Y&#65533;Y&#65533;&#65533;(&#65533; v&#65533;&#65533;Qz&#65533;&#65533;&#65533;&#65533;0g&#65533;&#65533;&#65533;B&#65533;2&#65533;yx&#65533;,&#65533;&#65533;S&#65533;2Do~&#65533;+GxX2q&#65533;&#65533;&#65533;k&#65533;h(&#65533;a&#65533;Z&#1314;&#65533;F*B*&#65533;&#65533;D&#65533;&#65533;dC.&#65533;&#65533;&#65533;Q&#1170;&#65533;&#65533;
&#65533;&#65533;&#65533;Y`w4&#65533;LB	Rd&#65533;&#1682;0
j&#65533;&#65533;&#65533;&#65533;&#65533;&#65533;k
&#65533;P&#65533;&#65533;>y&#65533;6O&#65533;q&#65533;&#65533;{^&#618;W&#314;`&#65533;&#65533;&#791;v&#65533;S&#65533;6&#65533;L,&#65533;.b2&#65533;&#65533;&#65533;&#65533;u&#65533;&#65533;PEc"&#65533;&#65533;=&#65533;>(C&#65533;&#728;&#65533;@T&#65533;&#65533;&#65533;`Q&#65533;&#65533;A&#65533;&#65533;5&&#65533;&#65533;_&#65533;&G{&#65533;&#65533;\&#65533;QA$E&#65533;P7^&#65533;aQ&#65533;&#65533;&#65533;f&#65533;&#65533;&#65533;p3&#65533;&#65533;&#65533;&#65533;&#65533;n&#65533;g%i&#65533;&#65533;W$&#65533;&#65533;(cJ&#65533;&#65533;&#65533;&#6572;Ah&#65533;8&#65533;D'u&#65533;X&#65533;x.
DP&#65533;gx] O&#65533;&#65533;&#65533;{&#65533;B&#65533;y+&#65533;&#65533;&#65533;C&#65533;_&#65533;&#146;&!&#577;f&#65533;&#65533;&#65533;&#65533;B&#65533;?&#65533;nV&#1195;iR&#65533;&#65533;&#65533;&#65533;&#65533;.&#65533;@&#65533;{&#65533;&#65533;Lq&#65533;WT&#65533;z&#65533;&#65533;&#65533;F&#65533;ZM&#65533;v&#65533;&#65533;E&#65533;A&#65533;&#65533;&#65533;|&#65533;&#65533;&#65533;5{_Z&#65533;`&#65533;&#65533;e&#65533;<&#65533;&#65533;&#65533;&#65533;&#65533;L`&#65533;+&#65533;&#65533;3&#204;lW&#65533;&#65533;5&#65533;&#65533;&#65533;N&#65533;&#65533;M&#65533;_?cj0g&#65533;&#65533;uSkB8&#65533;&#65533;[T`&#539;&#65533;%8&#65533;]&#65533;H&#65533;
f&#65533;B&#65533;X&#65533;&#65533;&#65533;&#65533;&#65533;&#65533;&#65533;&#65533;	 1QQ
&#65533;&#65533;&#65533;K(?&#65533;D&#65533;p&#65533;z&#65533;X'&#65533;&#65533;1&#65533;&#65533;2f/&#916;&#65533;&#65533;p&#65533;Q?^B(&#65533;s*&#65533;&#65533;wc[&#65533;&#65533;&#65533;&#65533;&#65533;&#65533;&#65533;"y#I&#65533;&#65533;&#65533;&#65533;&#65533;u[&#65533;%)&#65533;&#65533;&F6&#65533;I&#65533;N&#65533;&#65533;$&#65533;&#65533;QA5i&#65533;&#65533;J&#65533;&#65533;j9T_&#65533;&#65533;&#65533;C&&#65533;w]&#65533;&#65533;a&#65533;q2&#65533;E&#65533;F1&#65533;&#65533;&#65533;KMa;&#65533;K&#65533;&#65533;&#65533;3_'@&#65533;0)&#65533;&#65533;&#65533;&#65533;&#65533;l&#65533;URL&#65533;4&#65533;'&#65533;T!EQO&#65533;&#65533;&#65533;jtX&&#65533;	b&#65533;dc2&#65533;WB8n|&#65533;;&#65533;&#65533;p&#65533;0hEVg&#65533;&#65533;LqN&#65533;T&&#65533;&#65533;o&#65533;&#65533;{1p&#65533;A&#65533;!&#65533;&#65533;D1&#65533;{&#65533;&#65533;7&#65533;&#65533;&#65533;&#65533;"&#65533;&#65533;&#65533;C"p[&#65533;&#65533;G`t
&#65533;&#65533;F&#1456;-&#65533;@}|&#65533;\&#65533;&#65533;r&#65533;w	&#65533;&#65533;&#1285;,+R1pI&#65533;;&#65533;^&#65533;^&#65533;&#65533;i&#65533;&#65533;9&#65533;iN&#65533;t&#65533;wT&#65533;&#65533;p+&#65533;f]"&#65533;KD&#65533;6&#65533;&#65533;`Q&#65533;&#65533;X&#65533;O2&#65533;d0&#65533;3]&#65533;&la&#65533;vL!&&#65533;W4)@B[&#65533;&#65533;&#65533;kHo&#65533;Z&#65533;&#65533;L&#65533;wQ&#65533;&#65533;D+v
&#65533;&#65533;QQ
&#65533;nEx&#65533;C&#65533;&#65533;&#24974;A8yM!6H&#65533;&#65533;@P#&&#65533;l&#65533;5q3b&#65533;X0d&#65533;F&#65533;&#65533;$M&#65533;Z4)&#65533;ROE&#65533;f&#65533;&#65533;n`&#65533;&#65533;&#65533;2La&#65533;&#65533;f&#65533;7a&#65533;!Q9gfW&#65533;M&#65533;M&#65533;&#65533;&#65533;k`FE&#65533;w&#65533;&#65533;&#65533;&#65533;&#65533;|&#65533;`R&#1303;r&#65533;&#65533;4&#65533;`
m
&#65533;&#65533;%&#65533;g;g^&#65533;8~f&#65533;s&#65533;&#65533;X&#65533;&#65533;&#65533;&#65533;&#65533;&#65533;&#65533;s&#65533;&#65533;i;&#65533;i4&#65533;03&#65533;1&#65533;M&#65533;u&#65533;&#65533;dh&#65533;&#65533;&#65533;1&&#65533;n&#65533;&#65533;&#65533;&#65533;&#65533;p-#&#65533;&#65533;3&#65533;`&#65533;\&#65533;C&#65533;F&#65533;&#65533;k&#65533;r{&#65533;a&#65533;&#65533;&#65533;&#65533;&#65533;fE&#65533;&#65533;q`E&#65533;"V!&#65533;r&#65533;&#65533;&#65533;D$+&#65533;&#65533;&#65533;D"v	&#65533;&#65533;YPm&#270;Bhn&#65533;&#601;B&#65533;qI6&#65533;P%&#65533;@C&#65533;a&#65533;&#65533;V&#65533;&#65533;&#65533;ag&#65533;~&#65533;d&#581;&#65533;Y&#65533;b.:tt&#65533;tP#&#65533;pcp&#65533;h&#65533;4 u`&#65533;)a&#65533;&#65533;	&#65533;&#65533;qEhA&#65533;`Z&#65533;n&#65533;&#65533;'(E&#65533;p
u&#65533;&#65533;3	Gz&#65533;&#65533;r&#65533;F&#65533;U&#65533;B"&#65533;&#65533;N9&#65533;&#65533;]Za&#720;.Z&#65533;Y$[&#65533;H&#65533;&#65533;&#65533;&#65533;0&#65533;&#65533;&#65533;&#65533;&#65533;l&#65533;l&#65533;&#65533;&#65533;&#65533;&#65533;&#65533;	Q!&#65533;&#65533;AO&#65533;&#65533;$&#65533;C
&#65533;"&#65533;?X+&#65533;&#65533;&#65533;kL1]QYd&#65533;@&&#65533;	d&#65533;M!&#65533;&#65533;&#65533;&#65533;&#65533;	&#729;a&#65533;	plu)5&#65533;
~&#65533;0&#65533;}&#65533;!&#65533;&#65533;&#65533;4&#65533;'.#
&#65533;f&#65533;&#65533;m&#65533;H&#65533;&#41509;&#65533;n]&#65533;&#65533;&#65533;=droc&#65533;PM&#65533;qN&#65533;&#65533;(P&#65533;)&#65533;&#65533;oT&#65533;*&#65533;&#65533;?K4iF&#65533;*&#65533;5L&#65533;&#65533;&#65533;%&#65533;&#65533;&#65533;&#65533;&#65533;9@Z~P&#65533;&#65533;&#65533;Z&#65533;&#65533;s*a<&#65533;3&#65533;&#65533;R&#65533;&#65533;&#65533;&#65533;]&#65533;p&#65533;y	0&#65533;5&#65533;&#65533; 
&#65533;&#65533;&#65533;r
&#65533;p
;&#65533;4&#65533;P!&#65533;I&#65533;;&#65533;P2&#65533;&#65533;&#65533;&#720;&#65533;IU&#65533;;O&#65533;,s &#65533;&#65533;Y&#65533;H:&#65533;&#720;
w&#65533;]M&#65533;F&#65533;)&#65533;`&#65533;&#65533;u&#65533;|6&#65533; 8e&#65533;&#65533;U@&#65533;&#65533;&#65533;	&#65533;&#65533;
q&#65533;p&#65533;&#65533;&#65533;h&#65533;3&#65533;`oO&#65533;d&#65533;	f6:6mr&#65533;&#65533; &#65533;&#65533;&#65533;M&#1123;&#65533;u
`&#65533;&#65533;&#1528;&#65533;&#65533;4&#65533;y&#65533;&#65533;E&#65533;&#65533;&#65533;p
&#65533;&#1043;Lq&#65533;&#65533;&#65533;&#65533;&#65533;&#65533;&#65533;'By&#65533;	&#65533;ZY9&#65533;B&#65533;&#65533;&#65533;e&#65533;&#65533;&#65533;&#65533;X(&#65533;t&#65533;&#65533;e&#65533;&#65533;q&#65533;Q&#65533;z&#65533;&#65533;`&#65533;dY"&#65533;2b&#65533;&#65533;Q&#65533;0LqZ&#65533;&#65533;&&#65533;OCT&#65533;r&#65533;S&#65533;	%&#65533;r&#65533;&#65533;-&#65533;r.&#65533;4&#65533;&#1479;&#65533;8]&#65533;&#65533;\%sI@&#65533;&#65533;&#65533;&#597;&#65533;&#65533;p'D&#65533;E&#65533;iG&#65533;]k&#65533;0r*&#65533;&#65533;&#65533;&#65533;`	0&#65533;&#65533;L&#65533;&#65533;&#65533;8&#65533;Q%&#65533;0l&#65533;&#65533;7&#65533;k&#65533;&#65533;&#65533;P&#65533;&#65533;FaoL&#65533;&#65533;&#65533;&#1537;;hJ&#65533;	i&#65533;&&#65533;3?&#65533;(X8&#65533;&#65533;&#65533;&#65533;,&#65533;&#65533;P
&#65533;;8W]&#65533;
K&#65533;&#65533;[&#65533;ErE&#65533;&#65533;&#65533;&#65533;U&#65533;&#65533;Z&#1678;&#729;_&#65533;J&#65533;e&#65533;&#65533;&#65533;&#65533;&#65533;d&#65533;)Uh&#65533;&#65533;k&#65533;&#1656;
RD&#65533;|&#65533;F1&#65533;&#65533;&#65533;&#65533;;QXt&#65533;&#65533;&#65533;15&#65533;&#1549;&#65533;&#65533;&#65533;;&#65533;&#65533;&#65533;&#65533;&#702; &#65533;0D[Wm&#65533;X]&#65533;&#65533;Z&#65533;K$&#65533;k&#65533;&#65533;&#65533;&#65533;|&#65533;&#65533;R]&#65533;&#65533;@&#65533;z&#65533;&#65533;&#65533;&#65533;r&#65533;&#65533;`I&#65533;xSF)&#65533;P&#65533;&#65533;&#65533;&#65533;&#65533;&#65533;k&#65533;&#65533;&#65533;&#65533;]&#65533;&#65533;01&#65533;&#65533;@&#65533;&#65533;0`JF&#65533;&#714;	&#65533;&#65533;&#65533;P.	&#65533;!2&#65533;7&#65533;#8&#65533;@&#65533;@&#65533;&#65533;|]&#65533;"&#65533;V`)&#65533;&#65533;Q%&#65533;$D&#65533;{&#65533;cy&#65533;&#65533;S&#65533;&#65533;?&#65533;&#65533;&#65533;B&#65533;Uo&&#65533;]&#65533;\&#65533;&#65533;&#65533;x&#65533;&#65533;QQm&#65533;	A>M&#240;k&#65533;k&#65533;&#65533;&#65533;E&#1550;7n&#1105;5@&#65533;&#65533;&#65533;&#65533;b&#65533;8&#65533;Q&#65533;F&#1114;1C&#65533;U&#65533;a&#65533;&#65533;&#65533;
B&#65533;D&#65533;&#65533;&#65533;P&#65533;e&#65533;%&#65533;&#65533;n&#65533;&#65533;&#65533;&#1319;&#65533;&#1063;&#65533;P&#65533;&#65533;&#602;&#65533;.s&#681;&#65533;&#65533;&#65533;&#65533;&#1376;&#65533;&#65533;D&#65533;:&#65533;&#65533;&#65533;&#65533;
&#65533;Y&#65533;j&#746;`&#65533;&#65533;	&#65533;&#65533;&#65533;&#65533;b&#65533;	&#65533;&#65533;0\&#65533;&#531;"
&#65533;N&#65533;&#806;s&#65533;7}(&#350;&#65533;!1Q~&#65533;6&#65533;&#65533;E&#65533;R&#65533;&#65533;LQ&a&&#65533;&@ =&#65533;&#65533;&#65533;0&#65533;&#65533;&#65533;&#65533;=&#65533;=&#65533;m&#65533;l&#65533;&#65533;&#65533;&#65533; &#65533;&#65533;&#65533;&#65533;c&#65533;&#65533;&#65533;&#65533;&#65533;&#65533;&#65533;8$=&#65533;&#65533;&&#65533;>R(#&#65533;&#65533;&#65533;1,&#65533;D&#65533;&#65533;&#65533;&#65533;%&#65533;&#65533;j?W&#65533;?I&#65533;&#65533;&#65533;u)&#65533;&#65533;&#65533;&#65533;&#65533;&#65533;3&#65533;&#65533;&#65533;&#65533;&#65533;&#65533;&#65533;P&#65533;&#544;`&#65533;MVJ&#65533;&#65533;[&#65533;F&#65533;&#65533;&#65533;&#65533;&#65533;>&#65533;&#65533;2p&#65533;&#65533;K&#444;&#65533;H&#65533;&#65533;&#580;&#65533;`&#65533; &#65533;&#65533;&#65533;ea&#653;&#65533;&#65533;h&#65533;&#65533;&#65533;&#65533;P^'#&#65533;	&#65533;&#65533;&#1370;P&#65533; &#1464;&#65533;#&#65533;&#65533;M&#65533;[&#65533;\&#65533;&#65533;&#65533;&#65533;@:&#65533;%]&#65533;&#65533;&#65533;&#65533;2}T&#65533;g&#65533;%L&#65533;&#65533;&#579;"A&#65533;YA&#65533;9&#65533;[Q&#65533;!@&#65533;~&#65533;x&#65533;09&#65533;Q%&#65533;P%&#65533;&#65533;&#65533;Fa&#65533;1'h&#65533;vF&#65533;&#65533;7&#65533;3^P&#65533;`F&#65533;&#65533;%Q&#65533;&#65533;&#65533;(&#65533;&#65533;3&#65533;s&#65533;:&#65533;s&#65533;&#65533;&#65533;&#65533;wq&#65533;#`;C&#65533;&#65533;eb&#696;&#65533;z&#65533;MayM&#65533;XM&#65533;	!&#65533;+&#65533;FbL&#65533;$&#1479;F&#65533;M!&#65533;&#65533;&#65533;xu&#481;&#65533;JR&#65533;@&#65533;S&#65533;/7&#65533;r&#65533;&#65533;Sp&#1190;&#65533;l&#65533;&#65533;&&#65533;&#603;'*&#65533;&#65533;&#65533;4&#65533;&#65533;&#65533;&#65533;&#65533;&#65533;&#65533;&#65533;~jcM&#65533;c&#65533;&#65533;&#65533; &#65533;7&#65533;
c&#65533;&#1453;&#65533;[&#65533;`1&#65533;&#65533;_&#65533;1&#65533;0&#65533;^&#65533;T~P&#65533;`Q&#65533;-&#65533;&#65533;}&#65533;&#65533;Y&#65533;Gtv&#65533;Z
\&#65533;&#65533;v&#435;`&#65533;&#65533;&#65533;&#65533;Z&#65533;5&#65533;&#65533;&#65533;&#65533;'&#65533;E&#65533;&#65533;&#65533;&#65533;&#65533;'&#65533;&#65533;{2&#65533;i&#65533;r&#65533;&#65533;QE&#65533;J&#1057;?C<6D9k&#65533;&#65533;&#65533;&#65533;@X&#65533;S&#65533;&#833;m&#65533;&#65533;&#249;&#65533;S&#65533;L&#65533;W(C&#65533;&#65533;?&#65533;@.ZUIjD&#65533;JK&#65533;p&#65533;&#65533;t
l&#65533;a&#65533;2&#65533;X&#65533;&#65533;M&#65533;&#65533;x&#65533;b&#65533;&#65533; &#65533;P&#65533;&#65533;&#37826;|N&#65533;&#65533;X0&#65533;N&#65533;&#65533;U&#65533;&#65533;&#65533;&#65533;&#65533;&#65533;L"Z&#65533;&#65533;&#65533;@&#65533;&#65533;&#65533;7X&#65533;&#65533;&#65533;&#65533;&#65533;a&#65533;m&#65533;9&#65533;Mq
&#65533;&#65533;&#65533;@&#65533;&#65533;&#65533;N&#65533;n&#65533;&#65533;&#65533;&#65533;P&#65533;&#65533;0&#65533;5r&#65533;&#65533;}8&#65533;--&#65533;&#65533;v&#65533;r&#65533;A&#1797;HkK
&#65533;&#65533;&#65533;&#65533;&#65533;&#65533;&#65533;NY#&#65533;&#1707;&#65533;&#65533;/8&#65533;*&#65533;&#65533;&#65533;&#65533;*&#65533;&#65533;&#65533;2&#65533;j&#65533;arC&#65533;&#65533;DZ&#65533;&#65533;&#65533;&#65533;&#65533;^Q<d&#65533;&#65533;&#65533;3'&#65533;&#65533;&#65533;K&#65533;&#65533;!bI*P&#65533;&#65533;&#65533;&#65533;&#65533;Fa&#65533;M&#65533;&#65533;&#65533;LQAp&#711;U\&#65533;&#65533;/c&#65533;Fa&#65533;&#65533;&#65533;R&#65533;&#65533;d&#65533;&#1229;S&#65533;d&#65533;&#65533;Bq&#65533;)&#65533;V&#65533;&#749;&#65533;B&#65533;&#65533;&#65533;&#65533;&#65533;`&#65533;71;&#65533;]A&@b&#65533;]&#65533;&#65533;&#65533;&#65533;g&#65533;<&#65533;
&#65533;p&#65533;U&#65533;Vo&#65533;&#65533;E&#65533;&#65533;\
X&#65533;&#65533;U
e&#65533;mT&#65533;.&#65533;&#65533;&#65533;&#65533; &#65533;&#65533;&#65533;&#65533;&#65533;
&#65533;B&#1662;i&#65533;w &#65533;7	$&#65533;&#65533;F&#65533;&#65533;m&#65533;E&#65533;&#65533;~&#65533;d&#65533;&#65533;/&#65533;&#65533;E!&#65533;~&#65533;&#385;bz&#65533;S&#65533;&#65533;&#65533;L&#65533;7Q&#65533;&#65533;&#65533;&#65533;^.& Q&#65533;&#65533;T&#65533;
&#65533;?&#65533;p&#65533;@&#65533; c&#65533;&#65533;&#65533;I*&#65533;&#65533;v&#65533;u&#65533;&#65533;&#65533;&#65533;F1&#65533;&#65533;&#65533;&#65533; &#65533;L&#65533;fX7&#65533;&#65533;0&#433;&#65533;&#65533;tN&#65533;)&#65533;b&#1337;&#65533;&#65533;&#1165;&#65533;N&#65533;&#65533;&#65533;#<&#65533;&#65533;;&#65533;&#65533;&#65533;&#65533;&#542;&#65533;&#65533;nU&#65533;&#65533;/&#65533;&#65533;&#65533;0&#65533;&#65533;+E&#65533;&#65533;&#65533;&#65533;&#65533;@&#65533;p&#65533;wf
&#65533;jR&#65533;&#802; l&#65533;g&#65533;pQ!&#65533;&#1443;&#65533;(&#65533;@&#65533;*@
RS&#65533;&#65533;1i!%Jm&#65533;&#65533;&#65533;&#65533;"&#65533;&#65533;}&#65533;/&#65533;Y&#65533;J*$E&#65533;&#65533;Qf&#65533;ZH&#65533;&#1407;`?Ku&#65533;_ C?&#65533;&#65533;&#65533;&#65533;&#65533;O&#65533;EMX(&#65533;&#319;&#65533;>&#65533;xP&#65533;/jR4'\$&#346;&#65533;&#65533;&#65533;]&#65533;&#65533;&#65533;&#65533;3CRi&#65533;0XVB>&#65533;}$$&#65533;&#65533;&#65533;&#181;%:&#65533;&#65533;&#65533;S9&#65533;&#65533;i&#65533;`&#65533;>&#65533;&#65533;C6X&#65533;px&#65533;&#65533;&#65533;&#65533;T&#65533;@&#65533;&#65533;6
&#65533;y&#674;F|V&#65533;&#65533;3&#65533;GE&#65533;&#65533;\:+f&#65533;&#65533;|&#65533;.&#65533;7&#65533;I	&J&#65533;T&#65533;S&#65533;w&#65533;D&#65533;&#65533;B>M>NT&#65533;&#65533;&#65533;&#65533;[t&#65533;K&#65533;
&#65533;
u&#65533;5&#65533;&#65533;&#65533;&#65533;&#65533;D&#65533;Z&#65533;&#65533;e&#65533;&#65533;&#65533;R&#65533;"&#65533; &#65533;&#65533;(&#65533;&#65533;1)&#65533;F&#65533;&#65533;&#65533;;(D&#65533;&#65533;&#65533;
 &#65533;Yj&#65533;&#65533;f&#65533;&#65533;&#65533;R&#65533;&#65533;&#65533;O&#65533;&#662;T>&#65533;&#272;5&#65533;&#65533;&#65533;V&#65533;Gj&#65533;&#65533;&#65533;&#65533;&#65533;E%&#65533;&#65533;&#65533;O@&#65533;(&#65533;b,&#65533;r&#65533;&#65533;=|&#65533;c&#65533; ?
k&#65533;&#65533;&#65533;*&#65533;&#65533;>&#166;-?&#65533;*&#65533;&#65533;s&#65533;&#65533;,&#65533;K&#65533;#&#65533;/#&#65533;&#65533;&#65533;&#65533;&#65533;K&#65533;&#65533;'&#65533;&#65533;&#136;&#65533;6&#65533;2[d
6id&#65533;&#65533;&#65533;&#655;&#65533;&#65533;N&#65533;	&#65533;&#65533;&#65533;&#65533;3M	&#65533;C&#65533;&#65533;&#65533;&#65533;Q&#65533;&#65533;&#65533;&#65533;p&#65533;*&#65533;&#65533;&#65533;&#65533;&#65533;&#65533;&#65533;&#65533;L?&#65533;&#65533;&#65533;Zn9&#65533;&#65533;&#65533;K&#65533;&#65533;&&#65533;TT&#65533;D	&#65533;&#65533;&#65533;3%&#65533;&#65533;&#65533;&#65533;&#65533;&#65533;jA&#65533;&#65533;QPi&#65533;Ni&#65533;Ir&#65533;h&#65533;de&#65533;e&#65533;H&#65533;&#65533;z($&#65533;4P$&#65533;R&#1620;&#65533;&#65533;&#65533;%+C&#65533;
DM&#65533;&#65533;
&#65533;U&#65533;*&#65533;&#335;H&#65533; +&#65533;&#65533;	&#65533;&#65533;X+&#65533;(*&#484;&#65533;&#65533;JG&#65533;&#65533;R&#65533;&#65533;&#65533;i&#65533;*&#65533;&#65533;Ai&#65533;&#65533;&#65533;
&#65533;.&#65533;&#65533;&#65533;2T/&,&#65533;&#65533;&#65533;&#65533;&#65533;*Z&#65533;&#65533;.+&#65533;&#65533;OEX&#65533;3&#65533;&#65533;&#65533;#&#65533;L3`>g&#65533;,&#1044;1U+&#65533;k&#65533;&#65533;&#65533;|R&#1198;v&#65533;H8#N!&#65533;S&#156;&#65533;&#65533;8&#65533;|&#65533;&#65533;&#65533;&#65533;h&#65533;&#65533;I&#65533;&#65533;&#65533;&#65533;&#65533;K.i&#65533;&#65533;&#65533;&#683;&#65533;Q&#65533;&#65533; W(&#65533;&#277;'ii	&#65533;G&#65533;e6&#65533;o&#65533;&#65533;6&#65533;&#65533;&#65533;&#65533;|&#65533;&#65533;&#65533;&#65533;_b&#65533;&#65533;&#65533;&#65533;;&#65533;Y1&#271;oi"&#65533;&#65533;<=W&#65533;@&#65533;&#65533;M&#65533;4`&#1826;Jz&#65533;&#65533;
&#65533;&#58883;&#65533;&#65533;T/&#65533;&#65533;&#65533;&#65533;b&#1575;&#65533;&#65533;&#65533;&#65533;&#65533;&#65533;&#65533;&#65533;&#65533;9&#65533;x&#65533;&#65533;4&#65533;'&#65533;&#65533;&#65533;e&#65533;	(&#65533;&#65533;&#65533;	2&#65533;JM&#65533;&#65533;ld&#22678;&#65533;&#65533;&E&#65533;&#65533;&#65533;&#65533;&#65533;&#65533;?&#65533;&#65533;?w&#65533;q&#65533;&#65533;&#65533;&#65533;D{&#65533;n&#65533;j&#65533;#t+&#65533;:e&#65533;0%&#65533;&#65533;&#65533;&#65533;&#65533;&#65533;t&#65533;@&#65533;%&#65533;/V[&#65533;GD&#1046;&#65533;&#65533;&#65533;vZu
Y&#65533;jW&#65533;&#65533;&#65533;(LQ&#65533;&#65533;&#65533;'&#65533;[&#65533;&#65533;&#65533;&#65533;m&#65533;&#65533;&#65533;A2&#65533;&#65533;<k!&#65533;	.D&#65533;&#65533;(H%&#65533;*&#65533;,F&#65533;Y&#1538;&#65533;&#65533;&#65533;<<&#13534;&#65533;#D&#65533;&#65533;&#65533;&#65533;&#65533;&#65533;&#65533;{&#65533;&#65533;&#65533;|&#1171;~&#65533;h,&#65533;&#65533;@&#65533;t&#65533;&#65533;a&#65533;yb&#65533;>;&#65533;&#65533;0fL
!&#65533;&#65533;i&#65533;&#65533;&#735;&#65533;6&#65533;%SQQ&#65533;DSQ&#65533;&#65533;&#65533;<&#65533;&#65533;&#65533;hA&&#65533;&#65533;V&#65533;&#65533;&#65533;&#65533;&#65533;LgXS&#65533;&#65533;O&#65533;hV&#65533;&#65533;&#65533;O&#65533;&#65533;S^>&#65533;&#65533;B%j&#65533;&#65533;&#65533;&#65533;&#65533;&#65533;U`&#65533;w>&#65533;V
&#65533;4&#65533;J2&#65533;&#65533;&#65533;[y&#65533;&#65533;&#65533;&)&#65533;&#65533;H(&#1414;&#65533;\Cl&#65533; &#65533;&#65533;&#65533;&#65533;n\&#65533;&#65533;Q*A&#65533;&#65533;&#65533;<	&#65533;f&#65533;	q$#&#65533;&#65533;&#65533;B"-i&#65533;0$!E.L&#65533;&#65533;p!&#65533;!&#65533;&#65533;&#65533;&#65533;&#65533;+&#65533;&#65533;&#65533;M&#65533;H&#65533;YQ&#65533;&#65533;7&#65533;&#65533;&#65533;&#65533;J&#65533;	&#65533;&#65533;&#65533;&#65533;&#65533;$&#65533;$J&#65533;&#65533;&#65533;&#65533;qe&#65533; &#65533;n!&#65533;/&&#65533;`IJ&#65533;Yf'<6B&#65533;(&#65533;Y&#65533;?&#65533;`&#65533;U&#65533;&#65533;&#65533;&#65533;&#65533;PsG&#65533;u&#65533;0UHK?&#65533;&#65533;&#65533;&#65533;&#1643;)V1?&#65533;&#65533;&#65533;&#65533;0&#65533;"l&#65533;&#603;%%3&#65533;&#65533;&#65533;5&#65533;&#65533;&#65533;F0&#65533;&#65533;&#598;b&#65533;?K&#65533;BTZ&#65533;V_I&#65533;&#65533;&#1872;(h&#65533;VWy&#65533;&#48426;&#65533;&#65533;&#65533;&#65533;&#65533;&#65533;&#65533;&#65533;&#65533;G7AW&#65533;@o&#65533;|&&#65533;&&#65533;,&#65533;X&#65533;&#65533;&#65533;&#65533;BBB&#65533;n&#65533;%&#65533;&#65533;K&#65533;&#65533;&#65533;@&#65533;&#65533;0&#65533;<&#65533;1&#65533;y&#65533;i&#65533;&#65533;Ch^1&#65533;&#65533;|d%J&#65533;jc/&#65533;D`&#65533;[&#65533;&#432;D&#65533;0&#65533;c&#65533;b&#65533;R&eHP]&#65533;&#65533;X&#65533;&#65533;&#65533;&#65533;&#65533;&#65533;&#65533;|"`&#65533;!-,&#65533;&#65533;>&#65533;F&#65533;&#65533;#:+&#65533;e&#65533;&#65533;&#65533;%&#65533;
&#65533; &#65533;&#65533;AL7+&#65533;&#65533;f5&#65533;'G./ X&#65533;G&#65533;D9&#65533;&#65533;e4A&#65533;&#65533;0y&#65533;&#65533;&#65533;Cs=&#65533;,p&#65533;&#65533;&#65533;&#65533;&#586;-&#65533;&#65533;9
&#65533;'&#65533;&#65533;&#65533;&#65533;f)O&#65533;'&#65533;r&#65533;VJ&#65533;&#65533;&#65533;|$&#65533;&#1704;.&#1130;P&#65533;2&#65533;e&#65533;&#65533;&#65533;:&#65533;X&#65533;Bn&#65533;&#65533;&#65533;,&#65533;9	\&#65533;MY0y&#65533;_}&#65533;DK$&#65533;&#65533;&#65533;I&#425;&#65533;"1H4&#65533;&#65533;!z&#65533;&#65533;&#65533;&#65533;P&#65533;&#65533;3rQq&#65533;(&#65533;&#65533;&#65533;w&#65533;&#65533;[&#65533;&#65533;`N&#65533;&#65533;6&#65533;&#65533;Gn&#65533;L$&#65533;&#65533;&#65533;(&#65533;&#65533;D&#65533;&#65533;&#65533;9&#65533;&#65533;&#65533;
E&#65533;&#65533;Y&#65533;DB&#65533;&#227;&#65533;&#65533;Z&#65533;&#65533;&#65533;&#65533;&#65533;N}D&#65533;&#65533;&#65533;^Q&#65533;;&#65533;&#65533;&#65533;&#65533;D|&#65533;E#F&#65533;8&#65533;&#1012;B&#65533;&#65533;&#65533;lg&#65533;+&#65533;&#1844;2&#65533;&#65533;&#65533;&#65533;&#65533;O&#65533;>&#65533;^&#65533;25#&#65533;&}&#65533;6&#65533;#\>&#65533;&#65533;RI&#65533;&#65533;&#65533;fi&#65533;p&#65533;C&#65533;&#65533;k-T&#65533;&#65533;&#65533;&#65533;&#65533;"&#65533;&#65533;&#65533;&#65533;E(^%6u&#65533;5&#65533;&#65533;8&#65533;[&#65533;&#65533;&#65533;<&#65533;&#65533;&#65533;E&#65533;_&#65533; h&#65533;@&#1028;&#65533;-&#65533;%:&#65533;&#65533;"&#65533;&#65533;"&#65533;&#65533;&Jd/&#65533;'rev'3&#65533;&#65533;@&#65533;&#65533;&#65533;a@&#65533;&#65533;G&#65533;&#65533;o&#65533;1&#65533;5j7b10&#65533;_a&#65533;J7A&#65533;&#65533;4&#65533;&#65533;&#65533;h&#65533;XZ&#65533;&#65533;&#65533;&#65533; &#38284;&#65533;k&#65172;(&#65533;m&#65533;&#65533;&#65533;&#65533;&#65533;&#65533;Q+&#1536;&#65533;2&#65533;&#65533;&#65533;&#603;f&#27019;D&#65533;&#65533;7&#65533;W&#65533;&#65533;&#65533;&#65533;)Q&#65533;&#65533;&#65533;b%&#65533;&#65533;&#65533;GJ&#65533;&#65533;&#1680;&#65533;
&#65533;X&#65533;?&#65533;&#65533;X&#65533;
RP&#65533;&#65533;&#65533;cUVf&#54494;&#65533;&#65533;&#1466;&#65533;&#65533;Gl&#65533;#&#65533;1&#65533;})mZ&#65533;&#65533;;c&#65533;v&#65533;&#65533;&#65533;+k&#65533;&#65533;tm&#65533;A&#65533;&#592;@~&#65533;}&#65533; I%	&#65533;I8&#65533;&#65533;&#65533;b
=3&#65533; a&#65533;MZ&#65533;&#65533;D~&#65533;Z&#818;&#65533;&#65533;Cha&#65533;G&#65533;J&#65533;e&#65533;1:	40&#65533;HT&#65533;`&#65533;"&#65533;X&#65533;&#65533;&#65533;,&#65533;&#65533;&#65533;&#65533;&#464;&#65533;B&#65533;j&#65533;V&#65533;pg&#65533;0&#65533;	&#65533;&#65533;E&#65533;&#65533;,&#65533;]YH&#65533;S&#65533;&#65533;&#65533;&#65533;>&#65533;D/:&#65533;&#1709;&#65533;v&#65533;&#65533;&#65533;r&#65533;&#65533;&#1115;&#65533;&#65533;&#65533;"&#65533;X$}/~&#65533;)Q&#65533;1D&#1460;)&#65533;z	&#65533;&#65533;~&#65533;S&#65533;&#1944;&#65533;&#65533;&#65533;&#65533;&#65533;>e&#65533;&#65533;(&#65533;&#65533;7&#65533;:&#65533;0&#65533;&#65533;&#1904;*&#65533;;&#65533;&#543;&#788;&#65533;1"&#65533;H&#65533;&#65533;&#65533;J &#65533;c+&#65533;&#65533;c&#65533;&#65533;i&#65533;&#65533;`&#65533;&#65533;;W&#65533;&#65533;&#65533;&#65533;&#65533;&#65533;+k&#65533;&#65533;+&#65533;!&#65533;!&#37394;@&#65533;O&#65533;8&#65533;&#65533;!"&#65533;yxvYF(5&#65533;	&#65533;&#65533;H&#65533;&#65533;&#65533;&#65533;L&#1034;(Z&#65533;'&#65533;&#65533;&#65533;
X&#65533; &#65533;&#65533;&#65533;&#65533;&#65533;&#65533;K&#65533;\P&#65533;
&#65533;=E!&#65533;&#65533;5$
&#65533;&#616;&#65533;&#65533;&#65533;&#65533;*&#65533;`&#65533;&#65533;1J&#627;&#65533;&#65533;&#65533;?&#65533;&#65533;&#65533;&#65533;B&#65533;&#65533;&#65533;&#65533;C_&#65533;C&#65533;&#65533;Vh&#65533;mx&#65533;AD&#65533;p&#65533;"&#65533;&#65533;&#1209;&#65533;&#65533;J#&#65533;&#65533;&#282;*L*Ss&#65533;&#65533;&#65533;&#65533;&#65533;&#65533;u&#65533;&#65533;&#65533;&&#65533;&#65533;w&#65533;H9&#65533;&#65533;&#1695;&#65533;:L&#65533;&#65533;&#65533;&#65533;&#65533;G&#65533;&#65533;^x&#65533;&#65533;&#65533;&#65533;&#65533;h&#65533;f&#65533;a&#65533;&#65533;hc&#65533;&#65533;&#65533;[&#65533;&#65533;&#65533;X&#65533;&#65533;rR&#65533;&#65533;&#65533;;pC&#65533;qZ&#65533;&#65533;B&#65533;&#65533;<[(&#65533;&#65533;&#516;'&#65533;&#65533;&#65533;<&#65533;A&#65533;&#65533;&#1064;&#65533;X&#65533; 
&#65533;#&#65533;&#1153;&#65533;&#65533;Y&#65533;&#65533;[&#65533;&#65533;&#65533;2p&#65533;&#1738;"&#65533;8[&#207;0&#65533;&#65533; &#65533;`&#1659;8&#65533;&#1729;C&#65533;&#65533;7&#65533;&#536;&#65533;&#65533;O&#65533;&#65533;B;&#65533;2&#65533;*&#65533;.&#65533;yD&#65533;`&#65533;&#65533;C$&#65533;N&#65533;&#65533;&#65533;x&#65533;&#65533;r&#65533;6&#65533;&#65533;N&#65533;/&#65533;&#65533;&#65533;&#65533;Q?&#65533;&#65533;&#65533;&#65533;w&#65533;&#65533;&#65533;7&#65533;:&#65533;&#65533;	&#65533;&#65533;:&#65533;&#65533;ST&#65533;&#65533;8&#65533;W|&#65533;+ &#65533;8&#65533;,
&#65533;0&#65533;&#65533;s&#65533;B&#65533;&#65533;x&#65533;n&#65533;&#65533;h&#65533;+&#65533;
&#65533;n@&#65533;Z&#65533;[&#65533;&#65533;&#65533;F&#65533;&#65533;&#65533;&#65533;&#65533;h&#65533;0l&#65533;&#65533;&#65533;+&#65533;&#65533;&#65533;F&#65533;`&#65533;,&#1730;&#562;_&#65533;&#65533;1&#65533;&#65533;&#65533;b$&#65533;&#65533;2&#1697;H&#65533;&#65533;&#482;&#560;+&#65533;&#65533;{<&#65533;[0A&#65533;&#65533;&#65533;&#65533;&#65533;&#65533;&#65533;. &#65533;"&#65533; &#65533;"&#65533;+M&#65533;&#65533;
&#65533;P&#65533;&#65533;6<&#65533;&#65533;&#65533;&#65533;a&#65533;6RMH)b0Y&#65533;%&#65533;)&#65533;&#65533;J&#65533;&#65533;&#65533;&#65533;&#65533;&#65533;u&#65533;&#65533;&#65533;&#65533;8&#65533;&#65533;&#675;qh&#65533;q&#65533;#&#65533;&#65533;&#65533;&#65533;V`&#65533;&#65533;(&#587;&#65533;&#65533;8&#588;&#65533;A5&#1120;/&#65533;@u&#65533;9>&#65533;N&#65533;hd&#65533;`IQl&#65533;h&#356;&#65533;&#65533;&#65533;&#65533;&#65533;&#65533;hG&#65533;H%Y&#65533;L=&#65533;&#65533;&#65533;&#65533;&#65533;&#65533;&#65533;p&#65533;&#65533;&#65533;&#65533;&#65533;<&#65533;^&#65533;dfK&#65533;&#65533;&#65533;&#65533;&#65533;&#65533;&#65533;&#65533;&#65533;;W'&#65533;`&#65533;m&#65533;
&#65533;lT&#65533;&#65533;K&#299;0&#65533;&#65533;T&#65533;&#65533;&#65533;
1&#65533;&#65533;[G&#65533;&#65533;&#65533; .&#65533;K&#65533;&#65533;&#65533;&#65533;4p&#65533;I&#65533;&#65533;&#65533;&#65533;&#65533;"
&#65533;&#65533;&#1842;&#65533;Y&#65533;,&#65533;&#65533;"	WP&#65533;&#65533;&#517;d9&#65533;1&#65533;&#65533;&#65533;&#46148;&#65533;M&#65533;&#65533;p&#65533;&#65533;)&#65533;&#65533;&#65533;&#65533;&#65533;&#65533;&#65533;h&#65533;@&#65533;&#65533;!&#65533;T&#65533;&#65533;|&#65533;&#65533;x&#65533;&#65533;($&#65533;&#65533;&#65533;&#65533;2&#65533;E&#65533;&#65533;&#65533;p&#65533;&#65533;Z)&#65533;&#65533;E&#65533;&#65533;&#65533;&#1132;t&#65533;&#65533;&#65533;&#65533;&#65533;L&#65533;&#65533;&#65533;D&#65533;7&#65533;&#65533;&#65533;@&#65533;&#586;Iy&#65533;|&#615;&#65533;&#65533;&#65533;X,
Wh&#65533;&#65533;N&#65533;WX&#65533;+e&#65533;1&#65533;&#65533;&#65533;b&#65533;X{&#65533;&#65533;&#1568;&#65533;3&#65533;m&#65533;	&#1096;&#65533;&#65533;U&#65533;&#65533;Fk&#65533;&#65533;&#65533;m&#65533;!&#65533;&#65533;&#65533;&#65533;#x,&#65533;&#65533;L&#562;hX&#1232;&#65533;&#65533;&#65533;&#65533;q&#65533;&#65533;&#65533;&#65533;.&#65533;&#65533;&#65533;L&#65533;&#65533;&#65533;@&#65533;&#65533;&#65533;&#65533;X&#65533;}&#65533;0&#65533;&#65533;&#65533;&#65533;&#65533;T&#1197;&#65533;" 
[&#65533;5&#65533;8&#65533;&#65533;&#65533;w&#65533;5&#65533;$&#65533;&#65533;&#65533;&#65533;H&#65533;8&#65048;Xk]&#65533;o&#65533;
&#65533;&#65533;%&#65533;S&#65533;&#65533;!9e?&#65533;,&#65533;&#65533;&#65533;'&#65533;&#65533;9&#65533;&#65533;"#A&#65533;&#65533;TW&#1193;&#65533;&#65533;	Sp&#65533;3(
wp&#65533;vP*&#65533;&#65533;&#65533;&#65533;,`&#1615;&#65533;&#65533;b&#1739;_&#65533;I&#65533;&#65533;&#65533;^&#65533;&#65533;$
&#65533;&#65533;#&#65533;&#65533;&#65533;&#65533;&#65533;&#65533;b*&#65533;k(&#65533;&#65533;&#65533;^&#65533;&#65533;&#65533;]&#65533;&#65533;&#65533;&#65533;8&#65533;&#65533;`&#65533;&#65533;.&#65533;.&#65533;&#65533;&#65533;&#65533;&#65533;;_U&#65533;m
'&#65533;&#65533;&#65533;&#65533;K	&#65533;H&#65533;x(&#65533;&#65533; &#65533;p&#65533;h&#65533;=WVp-&#65533;O&#65533;&#65533;&#65533;&#65533;&#65533;O&#65533;&#65533;,
\p&#65533;&#493;&#65533;_&#65533;&#65533;&#65533;o&#65533;&#65533;m3&#65533;&#1041;;hR&#65533;&#65533;&#65533;&#65533;&#65533;&#65533;&#65533;&#65533;&#51600;&#65533;&#65533;&#65533;&#65533;	&#65533;(&#65533;-U&#65533;&#65533;2.&#65533;6&#65533;&#65533;FH>&#65533;&#65533;&#65533;L&#65533;&#65533;&#65533;&#65533;@&#65533;	K@&#65533;&#65533;&#65533;p&#65533;&#65533;&#65533;&#65533;lP(&#65533;&#65533;+&#65533;&#65533;H&#65533;&#65533;R2&#65533;&#65533;&#65533;b&#65533;&#65533;+
UK&#65533;&#665;%&#65533;,@&#65533;&#65533;J&#65533;&#770;78&#65533; &#65533;&#65533;B}Vh&#65533;&#855;yPP0&#65533;&#65533;-**&#65533;&#65533;&#65533;I&#65533;&#65533;m fx&#65533; &#65533;W[QXt&#65533;&#65533;%j&#65533;&#65533;&#65533;&#65533;h&#65533;(&#65533;&&#65533;&#1712;&#65533;:&#65533;`.X&#65533;-&#65533;&#65533;&#65533;;pZA&#65533; &#65533;-nZ&#65533;8&#65533;&#65533;8&#65533;|&#65533;
3\&#1231;X&#65533;&#65533;&#65533;&#524;&#65533;@&#65533;&#65533;|&#65533;&#65533;f&#65533;&#65533;&#65533;B)C&#65533;&#65533;&#65533;5&#65533;&#65533;&#65533;&#65533;3&#65533;&#65533;731&#65533;&#65533;&#65533;&#65533;&#65533;!b&#65533;&#1537;;&#65533;(&#65533;c]&#65533;&#65533;;&#65533;].1E&#65533;-
L&#65533;-r&#65533;&#65533;K&#65533;&#65533;&#65533;&#65533;e&#65533;&#65533;&#65533;&#65533;G&#65533;&#65533;&#65533;#
<&#65533;&#65533;q&#65533;	&`&#65533;Q&#65533;&#65533;*&#65533;X&#65533;&#65533;&#65533;&#65533;&#1248;&#65533;&#65533;&#1226;%&#65533;&#65533;&#65533;&#65533;b&#65533;6&#65533;&#65533;&#65533;JEO&#65533;h&#65533;&#65533;&#65533;Q&#65533;&#65533;&#65533;&#65533;-
&#65533;&#65533;6&#65533;&#65533;&#65533;&#65533;&#65533;&#65533;	+(&#1749;&#65533;cXg$W&#65533;&#65533;	W&#65533;&#65533;`&#65533;0&#65533;&#65533;&#65533;(&#65533;(&#65533;Z&#65533;&#65533;&#65533;&#1710;&#65533;8&#65533;`:&#65533;`&#65533;fy-&#65533;	&#65533;;&#65533;&#65533;&#65533;&#65533;&#65533;K&#65533;&#65533;&#1819;&#65533;&#65533;&#65533;_&#65533;&#65533;&#65533;&#65533;&#65533;&#65533;D&#65533;&#65533;+&#65533;&#65533;?pI&#65533;&#65533;&#65533;&#266;&#1200;&#65533;&#65533;5`&#65533;&#65533;I&#65533;A&#65533;G&#65533;&#65533;&#65533;&#65533;73&#65533;&#65533;&#65533;L&#65533;&#65533;/&#744;&#65533;W&#65533;H.Eh&#65533;&#65533;h&#65533;&#65533;(&#65533;&#65533;B;&#65533;&#65533;&#65533;&#65533;*Te&#1744;&#65533;&#65533;&#65533;&#586;&#65533;S&#65533;<.n&#65533;c:5$&#65533;
&#65533;*`I&#65533;>$81&#65533;&#65533;0&#65533;L&#65533;&#65533;0&#1999;&#65533;&#65533;;&#65533;&#65533;&#65533;	&#65533;[&#65533;&#65533;d&#65533;&#65533;&#65533;+H&#65533;V&#65533;4&#65533;&#65533;&#65533;&#65533;&#65533;&#65533;n&#65533;&#65533;Jx&#65533;?&#65533;K&#65533;
&#65533;z&#65533;nI&#65533;q&#65533;_*&#65533;]&#65533;;&#65533;&#65533;	&#65533;&#65533;&#65533;e&#65533;9&#65533;&#65533;f&#65533;&#65533;&#65533;j&#65533;&#65533;&#65533;i&#65533;&#65533;i47&#65533;&#65533;&#65533;&#65533;0'&#65533;&#65533;&#65533;&#65533;&#65533;&#65533;8&#65533;Q&#65533;4&#65533;&#65533;&#65533;&#397;&#65533;&#65533;hGF\&#65533;I &#65533; &#2030;p-7pv&&#65533;|)
;&#65533;&#65533;&#65533;(b &#1601;&#65533;&#65533;h3&#65533;&#65533;&.&#65533;&&#65533;&#65533;&#65533;&#557;$7&#65533;&#65533;*&#65533;&#65533;0&#65533;]&#65533;D;8%d&#65533;^x1&#65533;&#65533;z&#65533;&#65533;`&#65533;&#65533;&#65533;%&#65533;&#65533;&#65533;G&#65533;0&#65533;&#65533;K
n&#1547;lU&#65533;E$&#65533;h&#65533;.&#65533;&#65533;$&#65533;&#65533;8&#65533;Nh&#65533;5T&#1313;(&#65533;&#65533;z^&#65533;&#65533;D&#65533;L:&#65533;&#65533;u&#65533;&#65533;+5	&#65533;&#65533;&#65533;hOJ&#65533;
6&#65533;&#65533;&#65533;J&#65533;&#65533;&#65533;3&#65533;&#65533;j&#65533;+&#65533;&#65533;&#65533;&#65533; GA&#65533;&#65533;0&#65533;CnX&#65533;Jf&#65533;&#65533;Y\&#65533;Z6h&#65533;f`\~&#65533;&#65533;&#65533;%Hg&#65533;&#65533;kVA&#65533;&#65533;m&#65533;	eu&#65533;pj&#65533;}&#65533;!&#65533;U&#65533;&#65533;k&h&#65533;p&#65533;n&#144;&#65533;z]&#65533;&#65533;&#931;GF1&#65533;B&#1418;%&#65533;;&#65533;&#65533;&#1475;&#65533;-Z5&#65533;&#65533;&#65533;lK&#65533;&#65533;,&#65533;
&#65533;(&#65533;$&#65533;&#65533;&#65533;&#65533;&#65533;&#65533;*OY&#65533;m()&#65533;&#65533;&#65533;&#841;&#65533;?}&#65533;w ES*p&#65533;h&&#65533;e&#65533;
K[&#65533;B&#65533;X&#65533;&#65533;J
&#65533;N&#65533;P,&#65533;&#65533;&#65533;&#65533;G*9&#65533;&#65533;r&#65533;^L
&#65533;&#65533;&#65533;H&#65533;&#65533;&#65533;Y&#65533;%&#65533;k&#65533;&#65533;]E&#65533;t &#65533;`&#65533;G!&#1506;&#65533;&#65533;&#65533;^.	ht&#65533;t&#65533;tvQ&#65533;&#65533;&#65533;&#65533;[&#65533;N&#514;X&#65533;wk&#65533;`\hX&#65533;&#65533;&&#65533;u]&#65533;&#65533;&#65533;x&#65533;g&#1167;&#65533;&#65533;u&#65533;&#65533;&#65533;I3&#65533;L&#65533;&#65533;&#65533;Q &#65533;&#65533;&#65533;&#65533;z&
&#65533;&#65533;&#65533;&#65533;$Z&#65533;&#65533;'&#65533;q&#65533;I&#65533;&#65533;&#65533;&#41826;*A&#65533;&#65533;v#&#65533;X*
&#65533;&#65533;L&#65533;&#65533;6&#65533;X&#65533;+&#65533;&#1142;F&#65533;&#65533;&#65533;&#65533;T&#65533;F&#65533;rQ&#65533;f0Z0&#65533;&#65533;y@f8&#65533;&#65533;P&#65533;K(%=&#1290;&#65533;&#65533;&#65533; &#65533;'.&#65533;0^&#65533;&#65533;[&#65533;&#65533;c<&#65533;&#65533;N&#65533;&#65533;&#65533;&#65533;&#65533;,&#65533;&#65533;&#65533;?0_9&#65533;&#65533;=I&#65533;&#65533;O&#65533;$S&#65533;i&#65533;&#65533;&#65533;p=&#65533;pqHqX&#65533;&#65533;&#65533;N&#65533;&#65533;x&#65533;DY&#65533;&#65533;&#65533;R&#65533;&#65533;U*&#65533;N&#65533;C&#65533;&#65533;E&#65533;0&#65533;&#65533;Y&#65533;Q(&#65533;`&#65533;ck&#65533;|9&&#65533;&#65533;wX&#65533;&#65533;e&#65533;&#65533;&#65533;Wg&#65533;&#65533;&#65533;&#65533;&#65533;['&#1773;m&#65533;dp&#65533;d&#445;/&#65533;9	R&#65533;+&#65533;{&#65533;3&#394;&#65533;p-&#65533;&#65533;&#65533;BQ&#65533;&#65533;=)&#65533;&#65533;&#65533;&#65533;&#65533;&#65533;&#230;&#1964;&#65533;&#65533;=,&#65533;&#65533;&#65533;&#65533;&#65533;dI&#65533;=&#65533;?&#65533;$&#65533;&#65533;Iw;&#65533;r&#65533;0P&#65533;e&#65533;xZ &#65533;_&#65533;&#65533;6n&#65533;E&#65533;EH&#65533;&#65533;&#65533;&#65533;&#65533;&#65533;&#65533;&#65533;r&#65533;`%&#65533;,&#65533;^&#65533;&#65533;&#65533;Gs%
@&#65533;&#1746;&#65533;&#1572;PO?"&#65533;&#65533;&#65533;&#65533;O&#65533;9&#65533;&#65533;~&#65533;"&#65533;&#65533;k&#8671;&#65533;&#65533;&#65533;&#65533;&#65533;h[&#65533;H&#65533;&#65533;-&#65533;&#65533;&#65533;6&#65533;&#65533;&#1487;@&#65533;F(B&#65533;&#65533;V&#65533;&#65533;XcTZ&#65533;Bh&#65533;\8=&#65533;&#65533;'p &#65533;&#65533;&#65533;n	$`&#65533;R&#65533;P&#65533;
&#65533;2%&#65533;&#1315;T%&#65533;&#65533;R'&#65533;&#315;\]I&#65533;$&#65533;H\Mb&#265;C&#65533;&#65533;J:qb &#65533;&#65533;o&#1471;&#65533;(&#65533;@jV&#65533;gM&#65533;DO4uN5)&#65533;&#65533;Q2]&#65533;2&#65533;&#65533;@
&#65533;'&#65533;d&#65533;e`3	&#65533;&#65533;O&#65533;@4W&#65533;&#65533;&#65533;&#65533;&#2024;Q&#65533; &#65533;&#1279;o&#65533;L&#65533;&#65533;#&#65533;D&#65533;&#65533;&#65533;&#65533;klB&#65533;&#65533;&#65533;&#65533;&#65533;B&#65533;&#65533;&#65533;{&#65533;` &#1972;&#65533;I-&#65533;&#1334;B&#65533;&#65533;t&#65533;&#65533;?mZu&#65533;_1&#65533;^:uJ&#65533;@C&#65533;&#65533;a%&#65533;&#65533;&#65533;-&#65533;&#65533;&#65533;{&#65533;z&#65533;&#65533;&#65533;[&#65533;&#65533;&#65533;
m&#65533;Na%4p&#65533;&#65533;@&#65533;&#65533;H&#1122;&#65533;h&#65533;T&#65533;&#65533;U&#65533;P&#65533;&#65533;&#1407;kRM&#65533;&#65533;wI&#65533;a&#65533;.P&#65533;z&#65533;&#65533;T&#65533;m)4&#65533;Xb&#65533;1P$&#65533;&#65533;&#65533;L&#65533;&#65533;&#65533;&&#65533;&#65533;
'&#65533;&#65533;&#65533;&#65533;@&#65533;	d{i8P*&#65533;L-r&#65533;)&#800;BQy&#65533;H&#65533;L	%\&#65533;%5&#65533;D1p&#65533;\&#65533;.C@R&#65533;&#65533;BN)&#65533;&#65533;?&#65533;&#65533;KR&#65533;d&#65533;&#65533;&#65533;.1(5&#65533;`
&#65533;&#1538;0&#65533;t%&#65533;@&#65533;&#65533;&#65533;.&#65533;aPA&#65533;&#65533;&#65533;@`.&#65533;-T&#65533;?&#65533;9&#65533;U&#65533;&#65533;&#65533;9&#65533;A&#624;%&#65533;tQ&#65533;&#65533;p&#65533;X&#65533;&#65533;D6]&#65533;&#65533;&#65533;T&#65533;&#65533;)&#65533;9&#65533;d&#65533;,}&#65533;3&#65533;82&#65533;(1&#65533;&#65533;&#65533;K&#65533;&#65533;.&#65533;&#65533;p&#65533;&#65533;&#65533;E	&#65533;Q&#1960;&#65533;&#65533;g&#65533;2:&#65533;E&#65533;Z&#65533;58HZ&#65533;&#65533;?Pt&#65533; &#65533;m1&#65533;8&#65533;&#65533;@oa&#65533;v&#65533;&#65533;f&#65533;&#65533;&#65533;&#65533;?&#65533;&#65533;&#65533;&#65533;?&#65533;%P
A	&#65533;&#65533;%&#65533;&#65533;&#65533;@&#65533;\&#65533;&#65533;&#65533;&#65533;&#65533; &#65533;&#65533;&#65533;IE	&#65533;&#65533;A&#65533;&#65533;&&#65533;T&#65533; 4&#65533;6&#65533;~P&#65533;-$&#65533;0&#65533;d	T&#65533;#&#65533;$&#65533;@&#65533;&#65533;&#65533;@&#65533;gJ/I4Q)&#65533;&#65533;&#65533;%&#65533;l&#65533;&#65533;G7&#65533;&#65533;1)&#65533;H&#65533;&#65533;$O7)IJOGG9%M&#65533;&#65533;&#65533;,6-0&#65533;'&#65533;L&#65533;&#65533;Zi&#65533;&#65533;hz&#65533;A&#65533;.&#65533;Y&#65533;&#65533;S&#1376;@&#65533;(&#65533;v&#65533;(P&#65533;&#65533;&#65533;v&#65533;&#65533;&#65533;&#65533;&#65533;&#65533;&#65533;`UU&#65533;`&#65533;&#65533;&#65533;>&#65533;5&#65533;Tf&#65533;4&#65533;t&#65533;T&#65533;&#65533;&#1227;&#65533;~&#65533;&#65533;&#65533;&#65533;a%)&#65533;&#65533;S&#65533;ko`&#65533;T&#1040;&#65533;&#65533;?$p&#65533;-&#65533;&#65533;&#65533;?&#65533;&#65533;c?-;&#65533;@}1&#65533;@&#65533;z.&#65533;,&#65533;8&#65533;X&#65533;H &#65533;&#65533;&#733;&#65533;&#65533;&#65533;w&#65533;&#65533;`&#65533;@Ai&#65533;oZ&#65533;&#65533;&#65533;J&#65533;XPf-&#65533;&#65533;&#65533;&#65533;@&#65533;b&#65533;&#65533;@|
&#65533;p&#65533;x&#65533;	&#65533;&#519;&#65533;xIo&#65533;&#65533;]C&#65533;X&#65533;&#1163;&#65533;&#65533;&#65533;XK)&#65533;&#65533;&#65533;E3D&#65533;1&#65533;0i[R&#65533;&#65533;&#65533;&#1316;>&#65533;I&#65533;&#65533;O&#65533;D
&#65533;GJR&#65533;z&#65533;2&#65533;&#65533;"&#65533;&#65533;&#65533;&#65533;&#65533;O,U&#65533;zh&#65533;&#65533;l&#65533;v&#65533;&#747;&#65533;q&#65533;9uj5X&#65533;&#65533;&#65533;
&#65533;m&#65533;&#65533;\4 -
&#65533;Q&#65533;B&#65533;<&#65533;&3Y&#65533;\G&#65533;&#65533;2g*&#65533;@&#65533;&#65533;m|&<~&#65533;&#65533;r&#65533;N $&#65533;&#65533;&#140;&#65533;-b&#65533;A~&#65533;&#65533;F &#65533;&#65533;&#65533;&#65533;&#65533;,&#65533;8&#65533;&#65533;
6&#65533;1&#65533;,@R&#65533;Mm&#65533;";&#65533;X@&#65533;&#65533;t&#65533;c&#65533;&#65533;$y&#65533;2H(xA%IQ 0&#65533;1&#1163;&#65533;&#65533;&#65533;(*&#500;&#65533;&#65533; &#65533;&#65533;@0&#65533;m&#65533;B&#65533;&#65533;&#65533;!@&#65533;$%Q&#65533;&#65533;&#65533;*R&#65533;&#65533;k2&#65533;&#65533;&#65533;`&#65533;&#65533;R4$>&#65533;hQ-P!
S&#65533;l]&#65533;&#65533;I2\0&#65533;&#603;MZ.&#65533;
&#65533;hT&#65533;&#65533;,&#65533;$&#65533;&#65533;=)!q CD&#65533;&#65533;&#65533;&#65533;@&#65533;L&#65533;O&#65533;&#65533;&#65533;"&#65533;&#65533;G&#65533;&#65533;&#65533;X~4&#65533;B&#65533;&#65533;&#65533;&#65533;j3&#65533;T&#65533;f&#65533;&#65533;&#65533;l&#65533;(&#65533;&#65533;&#65533;pa(&#65533;&#65533;a&#65533;5&#65533;b&#65533;{&#65533;"W^&#248;&#65533;4&#65533;&#65533;&#65533;$&#65533;q&#65533;+#-&#65533;s
&#65533;&#65533;&#65533;o&#65533;+=&#65533;&#1804;e&#65533;1&#65533;&#65533;[pJ&#65533;&#65533;&#65533;7&#516;4&#65533;&#65533;&#65533;H&#65533;L&#65533;&#65533;B&#65533;&#65533;&#65533;L&#65533;&#65533;&#65533;"-0HG\&#65533;S[5&#65533;?&#65533;&#65533;&#65533;&#65533;&#65533;F&#1509;(&#65533;&#65533;&#1416;J/Z&#1034;NT&#65533;&#65533;q&#65533;T&#65533;&#65533;&#65533;&#65533;b&#65533;40&#65533;R&#689;"\&#65533;I&#1328;2&#65533;R&#65533;&#65533;&#65533;%&#65533;r5&#65533;?&#65533;5Hz&#65533;t&#65533;n&#65533;&#65533;&#65533;`HD&#65533;a&#65533;j
&#65533;f-&#65533;&#65533;(&#65533;
W&#65533;&#182;&#65533;&#65533;{B&#65533;&#65533;F)J&#65533;;&#65533;
&#65533;)=)&#65533;w4Jq	U&#65533;&#65533;K&#65533;H&#65533;&#65533;&#65533;&#65533;&#65533;&#65533;&#65533;N6:!-&#65533;#'&#65533;&#65533;RA &#65533;&#514;:,C&#65533;&#65533;D(d#&#65533;&#65533;&#65533;&#65533;)&#65533;&#1591;&#65533;&#65533;A&#1099;K&#65533;&#65533;&#65533;k&#65533;&#65533;&#65533;F&#65533;8>&#7244;&#65533;H&#65533;&#65533;E8"P&#65533;&#65533;_&#65533;X&#65533;&#65533;&#65533;&#65533;S&#65533;H&#65533;&#65533;&#65533;-,F&#65533;&#62794;&#65533;,P&#65533;&#65533;&#65533;&#65533;'&#65533;&#65533;&#65533;T&#65533;C&#65533;&#65533;$&#65533;&#65533;&#65533;uc&#65533;D&#65533;&#65533;&#1393;AJ&#65533;8na&#65533;G`&#65533;X&#142;m &#65533;&#65533;&#65533;A&&#65533;&#65533;D&#65533;&#65533;&#65533;&#65533;!&#65533;K>&#65533;L&#65533; 2 &#65533;&#65533;&#65533;d&#65533;&#65533;&#65533;o#&#65533;:V&#65533;n&#65533;>&#65533;&#65533;5Lq&#65533;&#65533;U&#65533;&#65533;&#65533;&#65533;#lA&#65533;T&#65533;&#65533;&#65533;&#65533;&#749;&#1100;&#65533;&#65533;s&#65533;&#65533;&#65533;C&#65533;&#65533;P&#65533;F+*}0=&#65533;&#65533;A$@&#65533;Eb&#65533;K&#65533;?k&#65533;C7&#65533;&#65533;d&#65533;&#65533;`&#65533;&#65533;u&#65533;@>!?&#65533;&#65533;I<H3&#65533;q&#65533;&#65533;&#65533; i,&#65533;&#65533;&#65533;&#65533;&#304;A8^3&#65533;}y&#65533;R&#65533;R*&#65533;&#65533;D0&#65533;&#65533;'0&#65533;Tr}n4&#65533;&#65533;&#65533;T&&#65533;&#65533;j-&#65533;&#65533;Z&#65533;<&#65533;&#65533;``&#65533; '&#65533;&#65533;&#65533;&#1202;&#65533;=q&#65533;&#65533;&#65533;CZ&#65533;B&#1025;`&#65533;&#65533;Xq&#65533;	a&#65533;P&#65533;&#65533;&#65533;@&#65533;&#65533;&#65533;&#65533; &#65533;0-&#65533;_&#65533;&#65533;"&#65533;4&#65533;&#65533;?&#65533;@&#65533;&#65533;&#65533;&#65533;&#769;b&#65533;&#65533;&#65533;Be"&#65533;/l(0&#65533;E&#65533;`{.&#65533;i&#65533;J&#65533;&#65533;&#65533;S&#65533;~&#65533;3&#65533;i|&#65533;&#65533;&#65533;
S0&#930;p&#65533;k&#65533;&#65533;&#65533;&#65533;&#65533;&#65533;&#65533;&#65533;&#65533;]&#65533;W&#65533;'K&#65533;s!h&#65533;z\&#1684;&#65533;~'R&#65533;@8&#65533;&#65533;0&#65533;x0&#65533;m
&#65533;&#65533;r&#65533;&#65533;&#65533;RKh&#65533;@&#65533;&#65533;&#65533;_&#65533;&#65533;&#65533;&#65533;&#65533;&#65533;&#65533;H&#65533;(R &#65533;fT&#65533;s&#65533;&#65533;&#65533;&#65533;}&#65533;&#65533;k,b%&#65533;S8&#65533;.&#65533;J&#65533;&#65533;&#65533;&#65533;&#65533;&#65533;B&#65533;Hq&#1707;.0u&#65533;fS&#65533;Th&#65533;&#65533;&#65533;&#65533;.&#65533;&#65533;B&#65533;X&#65533;&#65533;]&#65533;F&#65533;rt8&#65533;&#65533;!&#65533;&#65533;+&#65533;_&#65533;oE&#65533;&#65533;&#65533;#&#65533;G3&#65533;1&#65533;6&#65533;&#65533;wYN+&#65533;&#65533;m!D&#65533;&#65533;&#65533;&#65533;&#65533;&#65533;&#65533;H&#65533;&#65533;v&#65533;[\c9&#65533;&#65533;&#65533;\&#65533;&#65533;o&#65533;z)a&#65533;&#65533;R&#65533;&#65533;&#1201;-Dqs&#65533;&#65533;,&#65533;3&#65533;f5&#65533;)&#65533;=BE@&#65533;&#65533;&#65533;&#65533;&#65533;D
&#65533;&#65533;q&#65533;&#65533;&#65533;=&#593;&#65533;&#65533;P&#65533;&#65533;&#65533;&#65533;D&#65533;&#65533;C&#65533;y&#65533;&#65533;&#1794;N&#65533;&#65533;-D&#65533;&#65533;VH&#65533;'h.&#65533;a`&#65533;k&#65533;&#1704;m&#65533;@&#65533;X&#65533;&#65533;&#65533;@&#65533;&#65533;&#65533;&#65533;&#65533;&#65533;&#65533;?L&#65533;@&#65533;&#65533;?%YYF&#65533;&#65533;Vl&#65533;%&#65533;&#65533;&#65533;0&#65533;,&#65533;Y&#65533;&#65533;&#65533;@&#65533;&#65533;BiAZ&#65533;L&#65533;T&#65533;4(d&#65533;e&#1794;x&#65533;&#65533;&#65533;&#65533;|[&#65533;HG&#65533;-&#65533;T`&#65533;&#65533;&#65533;&#65533;&#65533;<&#65533;&#65533;&#65533;"&#65533;!&#65533;X&#65533;&#65533;&#65533;?&#65533;&#65533;&#65533;&#65533;&#65533;U&#65533;A&#65533;&#65533;&#65533;u!&#65533;&#65533;&#65533;&#65533;{&#65533;&#65533;&#65533;&#65533;<A&#65533;?T>U&#65533;,B&#65533;&#65533;&#149;&#65533;&#65533;X&#65533;Q&#65533;X&#65533;)&#65533;r@&#65533;a&#65533;KP\@-&#65533;&#65533;&#65533;&#65533;L&#65533;$&#65533;@(&#65533;)B*&#65533;&#65533;(&#65533;&#65533;&#1820;kY3&#65533;&#65533;>&#65533;&#65533;&#65533;&#65533;C*P&#65533;&#65533;	&#65533;&#65533;DpA&#65533;&#1301;S&#65533;&#65533;U&#65533;`&#65533;B]&#65533;B&#65533;&#65533;8&#65533;0h&#65533;&#65533;&#1858;X&#65533;&#65533;&#65533;'T&#65533;&#65533;]&#518;&#65533;F&#65533;EC&#65533;&#65533;&#65533;&#65533;R&#65533;I&#65533; xE&#65533;Q&#65533;%&#65533;d&#65533;A&#65533;@4&#65533;A&#65533;&#65533;+&#65533;&#65533;r&#65533;&#65533;&#65533;&#65533;&#65533;&#65533;?P&#65533;A&#1629;A&#65533;&#65533;6&#65533;W&#65533;&#65533;Y&#65533;&#65533;BMm@&#65533;&#65533;&#65533;&#65533;#&#65533;&#65533;&9xK&#65533;xB(&#65533;&#65533;Q)&#65533;@h&#65533;&#65533;,C&#65533;pF&#65533;	0|&#65533;?B&#65533;,T&#65533;TX&#65533;w&#65533;&#65533;D&#65533;&#65533;C&#65533;&#1801;&#65533;&#65533;e&#65533;#&#65533;&#65533;&#65533;&#65533;&#65533;
&#65533;&#65533;&#65533;&#65533;W&#65533;&#65533;&#65533;Y&#65533;&#65533;AJB&#65533;S	 d&#65533;vmtU&#65533;Ff\&#65533;&#65533;K&#65533;P&#65533;&#65533;Z&#65533;&#65533;&#65533;&#65533;&#65533;&#65533;&#65533;&#65533;E&#65533;2&#65533;&#65533;&#65533;~&#65533;@&#65533;&#65533;@ &#65533;6&#65533;&#1418;&#65533;/&#65533;/&#65533;&#65533;]&#65533;Fy&#65533;/~Dn&#65533;&#65533;!I&#428;0`9&#65533;&#65533;&#65533;<&#65533;`Xfz8&#65533;,&#65533;&#65533;&#65533;&#65533;!&#65533;&#65533;&#65533;&#65533;&#65533;'xt&#65533;&#65533;'H&#65533;&#65533;y&#65533;&#65533;#&#65533;M&#65533;&#65533;@&#65533;&#65533;&#65533;&#65533;d&#65533;m&#1958;A&#65533;#&#65533;&#65533;AX&#65533;]&#65533;&#65533;#k&#65533;&#65533;@g&#65533;h&#65533;h&#65533;&#65533;
&#65533;k&#65533; ~QF&#65533; &#65533;k\&#65533;&#65533;H&#65533;mML&#65533;ui&#65533;wU&#65533;>Ua!&#65533;y&#65533;g&#65533;g(&#65533;G(0&#65533;@\&#65533;\L)&#65533;GMB&#65533;E
&#65533;<
&#65533;!H&#65533;[p&#65533;&#65533;8&#65533;&#65533;&#65533;M&#65533;&#65533;&#65533;$Z\&#65533;"%&#65533;	&#65533;%&#65533;&#65533;&#65533;&#65533;&#65533;D&#65533;&#65533; &#65533;&#65533;^&#65533;&#65533;@C&#65533;P&#65533;YX&#65533;&#65533;?,&#65533;&#65533;	&#65533;&&#65533;*X&#65533;?D&#65533;&#65533;&#65533;&#65533;&#65533;&#65533;M]&#874;l&#65533;	Ct&#65533;@L&#65533;&#65533;$>&#65533;@[%,G(tC-|&#65533;*&#65533;&#65533;5&#65533;&#65533;k&#65533;&#65533;%H&#65533;D\&#65533;/uL&#1561;bb	&#65533;&#821;&#65533;L&#65533;&#65533;&#65533;H]z8&#65533;h&#65533;&#65533;&#65533;f&#65533;&#65533;4J@&#65533;,C&#65533;&#65533;&#65533;&#65533;B&#65533;&#65533;t&#65533;i&#65533;&#65533;&#65533;5&#65533;Q&#65533;&#65533;T&#65533;&#65533;d0&#65533;0&#65533;T&#65533;&#65533;&#65533;i&#65533;U&#65533;&#65533;&#65533;&#65533;C>&#65533;&#65533;I&#65533;&#65533;S&#65533;&#65533;&#65533;\js&#65533;&#65533;GY&#65533;@(&#65533;&#65533;&#65533;&#65533;"U#&#65533;&#65533;&#65533;C&#65533;&#65533;=IU&#65533;eL&#65533;&#65533;&#65533;+&#65533;B&#65533;	&#65533;&#65533;J}&#65533;&#65533;&#65533;&#65533;&&#65533;&#65533;&#65533;&#65533;6]D&#564;&#65533;&#1575;&#65533;H&#65533;DR&#65533;&#65533;&#65533;B&#65533;at
&#65533; .&#65533;@&#65533;B$&#65533;&#65533;P&#65533;&#65533;&#65533;?4&#65533;@\V(+&#65533;&#65533;h&#1761;&#65533;@ kZ&#65533;&#65533;@,L&#65533;=&#65533;{&#65533;L&#65533;c&#65533;#j,&#65533;,0&#65533;?&#65533;&#65533;k&#65533;&#65533;&#65533;&#596;&#65533;J&#65533;&#65533;!0&#65533;&#1027;58&#65533;fD&#65533;&#787;&#65533;)~&#65533;V0&#65533;DU&#65533;&#65533;6	&#65533;&#65533;&#65533;&#65533;&#65533;&#65533;&#737;5	O&#65533;&#65533;`&#65533;4Z&#65533;(C&#65533;^&#65533;7|&#65533;f&#65533;?&#65533;+iJ&#65533;\&#65533;&#65533;l&#65533;&#65533;I_&xB&#65533;&#65533;&#65533;M&#65533;&#65533;X&#65533;[&#65533;&#65533;E&#65533;H&#65533;?&#65533;b&#65533;C<&#65533;?$&#1132;^&#65533;&#65533;&#65533;@>B&#65533;T&#65533;ApN&#65533;`&#65533;	&#65533;\&#65533;@|&#65533;&#65533;&&#65533;&#65533;&#65533;F]&#65533;&#65533;&#65533;&#65533;}=.&#65533;&#65533;&#65533;G/D&#2002;'&#65533;&#65533;j{&#65533;&#65533;B&#65533;&#65533;&#65533;kZ8&#65533;A\@*&#65533;TD&#65533;h&#65533;4&#65533;B&#65533;@K&#65533;&#65533;Pn&#65533;@&#65533;G&#65533;%A&#65533;(V&#65533;&#65533;	&#65533;&#65533;&#65533;?n&#65533;&#65533;n&#65533;dZP&#65533;&#65533;&#65533;"&#65533;&#65533;-&#65533;&#65533;R&#1109;"D&#65533;&#65533;&#65533;D-&#65533;B7&#65533;&#65533;AT&#65533;&#65533;&#65533;&#65533;AY&#65533;&#65533;=0&#65533;&#65533;&#65533;&#985;&#65533;&#65533;J&#65533;&#65533; &#65533;&#1548;&#65533;&#65533;vl&#65533;&#65533;O&#65533;&#1153;&#65533;9&#65533;G&#65533;"R&#65533;&#65533;\&#65533;&#65533;5$&#65533;-&#65533;f&#65533;&#65533;'&#65533;&#65533;pjZp)V&#65533;YE&#65533;&#65533;@&#65533;(*&#65533;-*p&#65533;&#65533;&#65533;&#257;@&#16932;F&#65533;k&#65533;&#65533;&#65533;&#65533;s)&#65533;(&#65533;PN&#65533;@L&#65533;FR&#65533;X&#65533;EPP&#65533;@&#65533;&#1540;&#65533;OM&#65533;&#508;E&#65533;&#65533;O&#65533;8D1&#65533;'&#65533;&#65533;&#65533;B&#65533;]&#65533;&#65533;&#65533;&#65533;b&#65533;@eY&#65533;,&#65533;SP&#65533;Y&#65533;&#65533;A&#65533;A&#65533;&#65533;v&#65533;&#65533;eY-\&#65533;&#65533;O"H&#65533;/$.>&#65533;y&#65533;&#65533;<HH5&#65533;l&#65533;&#65533;&#65533;&#65533;+p&&#65533;@H&#65533;@&#65533;&#65533;@&#65533;&#65533;!4b&#65533;Y&#440;BH0P&#65533;&#65533;&#65533;6&#65533;.Z&#65533;+&#65533;l&#65533;Y+&#65533;&#1024;&#65533;^&#65533;1&#65533;&#524;&#65533;&#65533;k&#65533;&#65533;&#65533;&#65533;9&#65533;N&#65533;/&#65533;&#65533;E&#65533;@&#65533;T&#65533;)"&#65533;&#65533;	&#65533;fb`&#65533;&#65533;&#65533;&#65533;&#65533;,(&#65533;?&#65533;&#65533;G&#65533;V&#65533;&#65533;s&#65533;&#65533;&#1564;&#1617;U$y&#65533;*,&#65533;qZ&#65533;&#65533;+Zt&#65533;&#65533;&#65533;&#65533;K&#65533;&#65533;l-}&#65533;qbE&#65533;A&#65533;&#65533;6&#65533;&#65533;&#65533;&#65533;@,&#65533;?&#65533;j&&#65533;&#65533;&#65533;&#65533;&#65533;&#65533;&#65533; &#65533;&#65533;m&#1324;&#65533;&#65533;&#65533;&#65533;	&#65533;&#65533;&#65533;&#65533; !&#1026;A,&#65533;&#65533;V!&#65533;
&#65533;f.@&#65533;r&#65533;-)&#65533;&lZ?&#65533;7\&#65533;^&#65533;k&#65533;e&#65533;&#65533;?&#65533;0&#65533;&#65533;MM<&#65533;&#65533;&#65533;C?&#65533;&#65533;E-C&#65533;&#65533;m4&#65533;9$n)D&#65533;)&#65533;&#65533;`Iq&#65533;&#65533;&#65533;&#65533;&#65533;?&#65533;%Z&#65533;V&#65533;&#1360;&#65533;C@&#65533;&#65533;k234C7&#65533;&#65533;#&#65533;Km&#65533;N&#65533;&#65533;>Ie&#65533;1&#65533;R$W&#65533;&#65533;&#65533;&#65533;`&#65533;&#65533;,&#65533;&#65533;L&#65533;?&#65533;&#65533;@P&#65533;2&#65533;&#65533;&#65533;b&#65533;0&#65533;&#65533;pV&#65533;&#65533;R&#65533;&#65533;?0&#65533;n9>&#65533;2p&#65533;&#65533;&#65533;&#65533;@	&#65533;Z&#65533;&#65533;&#65533;>&#65533;&#65533;/&#65533;&#65533;&#65533;&#65533;A&#65533;&#65533;C&#65533;&#65533;'~&#65533;+&#841;&#65533;&#65533;m&#65533;&#65533;&#65533;i34&#65533;&#65533;m&#65533;C,&#65533;&#65533;&#65533;s&#65533;&#1328;f&#65533;m&#65533;&#65533;6&#65533;0Z&#65533;BM"&#65533;K#&#65533;&#1810;@\&#65533;&#65533;?1&#25612;&#65533;Z&#65533;&#65533;&#1550;j&#1965;&#65533;Y5&#65533;?H&#1575;&#65533;&#65533;&#683;-&#65533;&#65533;,l&#65533;@&#65533;X&#65533;&#65533;&#65533;<@(gup&#65533;&#65533;&#1592;AY&#65533;&#65533;&#65533;`&#1226;G)|5&#65533; &#65533;.&#65533;&#65533;~\'&#65533;j&#65533;^&#65533;&#65533;h&#65533;&#65533;%&#65533;&#65533;B&#65533;?&#65533;1&#65533;&#65533;Cok&#65533;&#65533;&#65533;^)k&#65533;&#65533;T&#65533;&#65533;&#65533;2&#65533;,&#65533;<&#65533;`&#1034;O`&#65533;-&#65533;&#65533;0&#65533;&#65533;@&#65533;&#65533;1&#65533;&#65533;&#65533;&#65533;&#65533;v&#65533;]&#65533;&#65533;&#65533;E&#65533;)R&#65533;&#65533;&#65533;&#65533;#B&#65533;n&#65533;q&#65533;+&#65533;&#65533;+$FzD&#65533;&#65533;&#65533;&#65533;#|&#65533;&#65533;$&#65533;rO&#65533;&#65533;?&#65533;&#65533;&#65533;&#65533;,+&#65533;A#D4Xa&#65533;&#65533;&#65533;&#65533;&#65533;&#65533;&#65533;&#65533;&#65533;&#65533;&#65533;&#65533;5&#65533;f(X/&#65533;&#65533;g&#65533;&#65533; &#65533;@&#65533;&#65533;'df&#65533;&\&#65533;"xM&#65533;EG&#65533;mF)Z&#65533;&#65533;-$&#65533;]&#65533;&#65533;@l&#65533;&#58295;]C5_jK&#65533; n&#65533;4&#65533;&#65533;&#65533;Uhm&#65533;,&#65533;{&#65533;T&#65533;1&#65533;&#65533;m&#1282;.&#65533;@P&#65533;Z&#65533;&#161;&#65533;)&#65533;&#3424;>&#65533;8&#65533;4&#65533;IE+&#65533;&#65533;Cc&#65533;7&#1820;_&#65533;&#65533;&&#65533;"&#65533;&#65533;&#65533;@&#65533;&#65533;&#65533;0&#65533;)&#65533;T&#65533;&#65533;F&#341;&#65533;&#65533;&#65533;En&#65533;&&#65533;&#65533;/'&#65533;@&#65533;wJ&#65533;MP0gZ$&#1172;&#65533;ZA&#65533;5&#65533;&#65533;p&#65533;&#65533;0&#65533;&#525; &#65533;t&#65533;@`&#65533;&#65533;&#65533;&#65533;&#65533;oM&#65533;i&#65533;}&#65533;<&#65533;&#65533;d&#48316;&#1287;6&#65533;B	&#65533;:&#65533;&#65533;&#65533;&#65533;&#65533;&#65533;&#65533;',B,@&#65533;ApOg&#65533;0&#65533;*_IF&#65533;a&#65533;&#65533;&#65533;&#65533;L
G&#65533;&#65533;&#65533;	K)$M2&#65533;&#65533;&#65533;&#1300;&#65533;.<?&#664;&#65533;&#65533;&#65533;b4T&#65533;&#65533;A&#65533;@&#65533;&#65533;&#65533;<&#65533;v&#65533;zZ,CD&#65533;&#65533;c&#65533;@4O)PB&#65533;&#65533;&#65533;@&#778;&#65533;&#1306;1c&#65533;T&#65533;Z
&#1061;eT&#65533;@&#65533;&#65533;&#65533;&#957;Q&#65533;&#65533;&#65533;1`0*&#65533;&#606;&#65533;&#65533;5`;ez&#65533;&#65533;&#934;&#65533;Z&#65533;KP`r&#1821;&#65533;`&#65533;Qg &#65533;zpH&#65533;&#65533;s~&#65533;&#65533;&#65533;&#65533;Ws'0J&#65533;&#52431;&#974;&#65533;ue_&#299;}&#65533;2&#65533;kKW@&#65533;&#65533;&#65533;W#;P&#65533;&#65533;&#65533;&#65533;&#65533;&#65533;&#65533;&#65533;&#65533;&#65533;&#65533;pKo&#65533;&#65533;?%&#65533;&#65533;5	D{&#65533;ED&#375;&#65533;*&#65533;|&#65533;&#65533;N&#65533;e&#65533;&#65533;6&#65533;$&#212;&#65533;&#65533;&#65533;&#65533;d&#65533;a&#65533;&#65533;W&#65533;&#65533;T&#65533;0&#65533;K)(&#65533;!IM1V7&#65533;&#65533;&#65533;Z&#65533;@U&#65533;/&#65533;B&#65533;(:&#65533;&#65533;E&#65533;^VTX_&#65533;&#65533;&#65533;&#65533;&#65533;&#65533;<&#65533;~t&#65533;&#65533;&#65533;&#65533;&#65533;&#65533;T&#65533;*&#65533;&#65533;L[&#65533;&#65533;&#1820;&#65533;&#65533;&#65533;I&#65533;B*&#65533;&#65533;?d&#65533;&#65533;&#65533;&#65533;`&#65533;&#65533;bk&#1054;&#1186;&#65533;mS&#65533;&#65533;1&#812;8 .E.&#65533;IR4&#65533;&#65533;;&#65533;@&#377;)&#65533;?`@,&#65533;&#65533;&#14276;D&#65533;&#65533;&#65533;O&#65533;N&#65533; &#65533;&#65533;&#65533;MD&#65533;&#65533;x]&#65533;(&#65533;&#65533;K&#65533;}&#65533;/&#65533;?hT	&#65533;	4hV&#65533;&#65533;H"1&#65533;T&#65533;&#65533;&#65533;&#65533;2!RT&#65533;&#65533;&#65533;E&#65533;&#65533;&#65533;&#65533;&#65533;D&#65533;&#65533;,&#65533;&#65533;'
&#65533;&#65533;&#65533;%P&#65533;&#65533;Z&#10221;&#65533;\&#65533;#&#65533;&#65533;&#1151;K1{&#65533;
T&#65533;B&#65533;m&#65533;X&#65533;&#1343;B&#65533;&#65533;&#65533;Kk&#65533;&#65533;-&#65533;*'&#5796;&#65533;U&#65533;Yc&#384;xfD<&#65533;j&#65533;o&#65533;&#65533;&#65533;&#65533;&#65533;t&#65533;&#65533;&#65533;K&#65533; "&#65533;&#65533;%b&#65533;_&#65533;&#65533;R&#65533;/o&#65533;&#65533;&#65533;&#65533;?&#65533;0&#65533;&#65533;8"&#65533;#&#65533;&#65533;&#65533;&#65533;#@&#65533;&#65533;&#65533;&#65533;&#65533;P3&#65533;&#65533;"W&#65533;&#65533;!&#65533;&#65533;&#65533;&#65533;W&#65533;n+&#65533;&#65533;&#65533;&#65533;&#65533;?&#65533;Yu&#65533;TF^&#65533;&#65533;&#65533;&#65533;&#65533;V)N&#65533;&#65533;&#65533;b&#65533;&#65533;&	 &#65533;I&&#581;2&#65533;&#65533;h&#65533;&#65533;*&#65533;H&#65533;-J&#65533;@&#65533;l	N&#65533;&#65533; 	$@h!&#65533;&#65533;P&#65533;&#65533;T.&#65533;&#65533;&#65533;&#65533;"&#65533;&#65533;p&#65533;&#65533;FRZ&#65533;d\1&#65533;&#65533;&#65533;&#65533;&#65533;&#65533;-R@E&#65533;((&#65533;&#65533;n\q&#65533;b0P%OX@&#65533;U,-"N&#65533;(&#65533;&#65533;&#65533;&#65533;&#65533;!i&#65533;1&#65533;T"&#65533;+/&#65533;&#396;h&#65533;m&#65533;&#65533;&#65533;H\&#65533;&#65533;&#65533;&#65533;P^P&#65533;9&#65533;&#65533;&#65533;Z&#65533;&#65533;&#65533; &#65533;!&#65533;F&#65533;d2&#65533;&#65533;h&#65533;JY&#65533;E!BQ&#136;&#313;&#65533;&#65533;&#65533;;&#65533;*&#65533;&#65533;&#65533;&#65533;$46&#65533;&#65533;7\&#65533;m&#65533;^&#65533;&#65533;H&#65533;&#65533;&#65533;J&#65533;&#65533;!&#65533;&#65533;3"Q&#65533;&#65533;&#65533;'Wx&#65533;&#65533;R&#65533;&#65533;&#65533;&#942;&#65533;	&#:&#65533;9&#65533;&#65533;&#65533;z&#65533;&#65533;>`&#65533;&#212;PL1&#65533;&#65533;&#65533;&#65533;&#65533;&#65533;&#65533;R.&#65533;&#65533;J&#65533;M&#65533;?qA&#65533;?'YpA&#65533;.&#65533;H&#65533;&#65533;.e&#65533;&#65533;&#1568;3&#65533;&#65533;&#65533;&#65533;&#65533;&#65533;G&#65533;TR&#65533;&#982;L!&#65533;&#65533;&#65533;&#65533;~&#65533;(&#65533;&#65533;Ve*?V&#1352;&#65533;&#65533;6V"2&#65533;&#65533;$GJb&#65533;&#65533;,i&#65533;	(&&#65533;ab&#65533;&#65533;&#65533;`H$&#65533;&#65533;Q&#65533;&#65533;&#65533;52,KN&#65533;&#65533;&#1105;R.&#65533;%/&#65533;4J&#65533;3A&#65533;&#65533;j&#279;&#65533;{&#65533;&#65533;Z&#65533;a&#65533;&#65533;&#65533;&#65533;&#65533;&#65533;&#65533;&#712;:c"&#65533;&i&#65533;&#65533;"&#65533;&#65533;NF&#65533;d!&#65533;&#65533;HZi&#65533;Hq#
7&#65533;t&#65533;L&#65533;&#65533;(&#65533;EJ&#65533;y6=O&#65533;S%RC%N&#65533;&#65533;	A c7U&#65533;&#65533;&#65533;&#65533;&#65533;y&#65533;&#65533;Z&#65533;2d%Q.&#65533;Y&#65533;&#65533;&#65533;&#65533;&#65533;0&#65533;&#65533;"DyA&#65533;0&#65533;&#65533;T&#65533;&#65533;&#65533;q&#65533;&#65533;&#65533;&#65533;[7&#65533;vUzW&#65533;y!&#65533;&#65533;Y&#65533;e&#65533;&#65533;&#65533;&#65533;;&#65533;D&#65533;a,&#65533;&#65533;&#65533;RF&#65533;&#65533;@p&#65533;Z&&#65533;&#65533;>&#65533;&#65533;b&#65533;&#65533;&#65533;c&#65533;h&#65533;2&#65533;!&#65533;&#65533;)&#65533;^&#65533;H&#1544;(&#65533;F&#65533;&#65533;EzY&#65533;&#65533;&#65533;?&#65533;&#65533;&#65533;h&#65533;?&#65533;&#65533;&#65533;&#1133;&#65533;&#65533;&#65533;
&#65533;(&#65533;&#65533;K&#65533;&#65533;-u&#65533;&#65533;[
&#65533;&#65533;B&#65533;&#65533;L&#65533;&#65533;&#65533;&#65533;q&#65533;%&#65533;`t&#65533;&#65533;d&#65533;&#265;,&#65533;J#&#65533;_P&#65533;*&#1972;HP&#65533;&#65533;&#65533;7&#65533;T&#65533;&#65533;m&#65533;&#65533;##&#65533;."&#65533;&#65533;H(E(~&#65533;T&#65533;H&#65533;&#65533;D$~1qAL&&#65533;@?b&#65533;&#65533;&#65533;B&#65533;AdH&#65533;+R&#65533;<x
&#65533;Y&#259;H{&#65533;s&#65533;A&#65533;f&#65533;&#65533;68&#65533;?&#65533;&#65533;8"%x&#65533;5&#65533;&#65533;&#65533;&#807;B&#65533;&#65533;&#65533;&#65533;&#65533;&#65533;@,^L( &#65533;D$'&#65533;&#65533;	6`>&#65533;&#65533;$,&#65533;&#65533;D&#65533;&#65533;'g&#65533;&#65533;4'&#65533;(&#65533;&#65533;.&#65533;&#65533;&#65533;LJ&#65533;&#65533;xp"&#65533;!&#65533;&#65533;EH&#65533;&#65533;5&#65533;&#65533;q&#38862;x&#65533;&#65533;&#65533;&#65533;W&#65533;2&#65533;&#65533;&#65533;&#65533;&#65533;&#65533;d&#65533;x&#65533;&#65533;&#771;5&#65533;	&#65533;q&#65533;9=",&#65533;&#1039;L&#65533;X+&#65533;&#65533;&#65533;x&#65533;D!&#65533;&#65533;&#1020;(&#65533;&#65533;&#65533;&#65533;V"&#65533;h&#65533;&#65533;V&#65533;&#65533;&#65533;3&#65533;&#65533;&#65533;&#65533;"&#65533;i&#65533;6yoDC&#65533;&#65533;&#65533;@4&#65533;&#65533;X&#1976;&#65533;&#65533;da&#65533;&#65533;&#65533;&#65533;&#1538;&#65533;&#65533;0&#65533;,]&#65533;&#65533;&#65533;tQ&#65533;-B&#65533;c&#65533;&#65533;&#65533;o4&#65533;&#65533;&#65533;&#65533;&#65533;"&#65533;&#65533;E7&#65533;&#65533;GQHeN&#65533;)"F&#65533;SA&#65533;*9&#65533;l&#65533;&#65533;&#65533;'&#65533;&#65533;xV"b&#65533;&#65533;&#65533;	&#65533;&#65533;-^&#65533;&#65533;t&#65533;&#65533;b&#65533;Ja&#65533;&#65533;&#65533;w&#65533;$&#65533;[&#1248;I(&#65533;M&#65533;r&#65533;P&#65533;r&#65533;&#65533;}r{&#65533;@&#65533;&#65533;qK&#65533;`!KBa9&#65533;&#65533;&#65533;&#65533;&#65533;*J&#65533;b0
&#65533;@$V1De&#65533;&#65533; &#65533;kX&#65533;H&#65533;!'&#65533;8&#65533;L[&#65533;H,&#65533;&#65533;X&#65533;&#65533;VR&#1238;"&#65533;&#1029;&#65533;&#65533;&#65533;&#65533;&#65533;&#65533;t&#65533;&#65533;&#65533;?
&#65533;?J&#65533;q&#65533;y&#65533;&#65533;&#65533;"&#1013;&#65533;e&#65533;A&#65533;F\&#65533;*xA"&#65533;&#65533;J:-2&#65533;[^A&#65533;&#1049;&#65533;9<[&#65533;I&#65533;&#264;h&#65533;!&#65533;H+.&#1154;&#65533;Z&#65533;&#65533;0&#65533;E&#65533;v2&#65533;&#65533;&#65533;&#65533;&#65533;/&#1170;[&#65533;J4&#65533;A@r"&#65533;fd	&#65533;H&#65533;E&#65533;fb\B&#65533;*Q=&#65533;&#65533;&#65533;&#65533;8"&#65533;D&#65533;&#65533;"N&#65533;a&#386;&#65533;&#65533;;!q&#65533;>&#65533;&#65533;$&#65533;&#65533;J&#65533;&#65533;&#65533;&#65533;&#65533;L^^!4
&#65533;&#65533;lKX&#65533;(&#646;&#65533;tH&#65533;&#65533;&#65533;`m$&#65533;&#65533;IH&#65533;6j&#65533;&#65533;Q&#65533;&#65533;"6&#65533;&#65533;.g7&#65533;`&#65533;&#556;&#65533;&#65533;`&#493;8&#65533;Q&#65533;.&#65533;O&#65533;,N&#65533;u&#65533;Ag&#65533;&#65533;&#65533;&#65533;&#65533;&#65533;&#28936;&#65533;\%&#65533;&#65533;&#65533;&#65533;h&#65533;{&#65533;&#65533;y&#65533;&#65533;&#227;{&#65533;{&#65533;&#65533;</&#65533;&#1220;k&#65533;&#65533;X&#65533;&#65533;"&#65533;&#65533;L&#65533;&#65533;&#65533;&#65533;,8"&#65533;A&#65533;v#DS&#65533;&#65533;&Y&#65533;FH&#65533;&#65533;&#1102;"&#65533;&#33131;]&#65533;&#65533;&#65533;&#65533;"&#65533;`P<&#1611;t&&#65533;&#65533;&#65533;&#65533; &#65533;&#65533;&#65533;&#65533;t&#65533;F&#65533;&#65533;&#65533;,"&#65533;&#65533;&#1382;&#65533;&#65533;&#65533;&#65533;+&#65533;6&#65533;&&#65533;Q&#65533;\"Xu@y&#291;G&#65533;&#65533;&#65533;&#65533;Hd&#65533;&#65533;&#65533;&#65533;Z&#65533;&#65533;&#65533;&#65533;&#65533;&#65533;D?Bik\)#cK&#65533;(^&#65533;&#65533;<B&#65533;&#65533;Z&#65533;^&#65533;&#65533;0&#65533;&#65533;&#65533;&#65533;&#65533;L&#65533;&#1938;&#65533;q&#1544;&#65533;&#65533;yC&#65533;"&#1035;&#65533;Dr&#65533;`v
!&#65533;	3z&#65533;&#65533;ACgC&#65533;L&#65533;t&#65533;"&#65533;&#65533;&#65533;ioE&#65533;&#65533;"&#65533;&#65533;0&#65533;T&#65533;r^D&#65533;&#65533;&#65533;O&#65533;&#65533;&#65533;jd#QD#&#65533;8G21&#65533;j&#1096;,&#65533;!
C&#65533;"&#65533;&#65533;F&#65533;&#65533;k&#65533;xvu&#65533;&#65533;H/~t&#65533;&#1321;5b&#65533;*STY&#65533;&#65533;&#65533;&#65533;&#65533;&#65533;v&#65533;&#65533;&#65533;&#65533;&#65533;&#65533;X	&#65533;'&#65533;$&#65533;0 "l&#65533;&#65533;&#280;P&#65533;	&#65533;&#65533;DD&#65533;&#65533;&#514;&#65533;&#65533;,&#65533;X(+&#65533;*&#65533;&#65533;?.&#65533;&#65533;8@e&#65533;&#65533;?
8&#65533;&#65533;#&#65533;&#65533;2&#65533;z&#65533;&#65533;&#65533;&#65533;&#65533;7~&#65533;C&#65533;Hr&#65533;
Pe&#65533;&#65533;&#65533;&#65533;@&#65533;&#65533;DI6}uFD&#65533;&#65533;`9p&#65533;&#65533;v&#65533;&#1739;xPQY&#65533;&#65533;}mP&#65533;*&#65533;]4b&#65533;1&#65533;bM&#65533;<&#65533;t&#65533;/97&#65533;C&#65533;&#65533;N4$&#65533;&#65533;&#65533;E&#65533;cB&#65533;(#	4&#65533;Eg&#65533;#&#65533;&#65533;&#65533;r.&#348;xa&#65533;(&#65533;D&#65533;bpaA&#65533;&#65533;!&#65533;&#65533;&#65533;.&#65533;.&#65533;("!j&#65533;&#65533;&#65533;$Z&#65533;En&#65533;Eh%#"&#65533;B&#65533;`&#65533;7\(LTB&#65533;.&#65533;&#65533;&#65533;
&#160;&#65533;"B5&#65533;>&#65533;:&#65533;&#65533;&#65533;&fB%&#65533; &#65533;5&#65533;&#65533;IL&#65533;&#65533;&#65533;4&#65533;p%&#65533;H&#65533;&#65533;(&#65533;&#65533;&#65533;2HpR"&#65533;l&#65533;"V&#65533; &#65533;&#65533;&#672;YT&#65533;&#65533;&#65533;&#65533;T&#65533;&#65533;&#65533;&#1185;&#65533;&#65533;&#65533;&#236;	&#65533;&#65533;
&#65533;&#65533;E&#65533;&#65533;&#65533;"*	@j&#65533;@x&#65533;&z<&#65533;&#65533;&#65533;&#65533;_&#65533;P`&#65533;&#65533;,&#65533;".&#65533;b{&#65533;&#65533;J&#65533;h&#65533;G"&#65533;j&#65533;O&#65533;&#65533;L%2&#65533;6,bT,&#65533;1j&#65533;&#65533; G^ &#65533; &#65533;>q'&#65533;Gf&#65533;&#65533;&#65533;,V&#65533;"@g'&#65533;&#65533;)bBnA&#1536;&#65533;48A*&#65533;B&#65533;4"&#65533;&#65533;6&#65533;M&(d.&#65533;&#65533;&#65533;&#65533;'#P &#65533;&#1194;&#65533;&#65533;&#65533;aA\&#65533;&#65533;&#65533;"r$*&#65533;&#65533;&#65533;"&#65533;&#1306;N&&#65533;&#65533;&#65533;!"&#65533;&#65533;&#65533;.<&#1313;&#65533;&#65533;h&#65533;&#65533;'"."&#65533;&#65533;"x&#65533;Nb&#65533;,c.t&#65533;&#65533;=P!&#65533;&#65533;$&#65533;&#65533;&#65533;+&#65533;&#65533;&#65533;#b
!&#65533;<Vg
Q&#65533;"&#65533;h`A^&#65533;(@&#65533;-w&#65533;&#65533;&#65533;&#65533;&#65533; &#65533;&#65533;&#65533;\&#65533;+Op&#65533;@&#65533;&#65533;$^F&#65533;&#65533;&($z b	d@ &#65533;&#65533;`@&#65533;>"&#65533;&#65533;&#65533;A&#65533;&#65533;C%)&#65533; ]&#65533;&#65533;(&#65533;&#65533;8V&#65533;&#65533;&#65533;&#65533;%T&#65533;&#65533; b&#65533; &#65533;&#65533;RTZb%&#1199;n&#65533;!&#65533;!R&#65533;{&#65533;p0.&#65533;&#1932;Qdb&#65533;.&#65533;~&#65533;^&#65533;&#65533;>ABl!\r0&#65533;&#65533;/~M "q%G%&#65533;Z&#65533;&#65533;,c&#65533;F&#65533;"&#65533;`&#65533;@5&#65533;&#800;&#65533;n&#65533;&#65533;&#65533;o%&#65533;&#65533;&#65533;Z1"ZaA&#65533;
&#65533;i"Zj&#65533;&#65533;!
&#65533;&#65533;&#65533;1"&#65533;&#65533;&#65533;d&#65533;*&#65533;MJ<&#65533;@&#65533;"b&#65533;&#65533;lN&#65533;&#65533;*&#65533;&#65533;D&#65533;E&#65533;,&#65533;<&#65533;&#65533;.&#65533;
&#65533;&#65533;	/&#65533;4O<0/"
&#65533;&#65533;&#65533;&#65533;&#65533;&#386;pG[&#65533;&#6968;&#65533;&#65533;&#65533;
$&#65533;p?^l&#65533;&#65533;&#65533;&#65533;&#65533;2f&#65533;2`&#1171;&#65533;G&#65533;d`'DP&#65533;&#65533;&#65533;&#65533;`&#65533;&#65533;&#65533;$&#65533;?&#65533;&#65533;,	d&#65533;B@B/!bA&#65533;&#65533;&#65533;B&#65533;&#65533;&#65533;&#65533;&#65533;is%~&#38364;1&#65533;:b%t'8t'&#65533;''vbpj&#65533;d&#65533;&#65533;&#65533;XC&#65533;/&#65533;0"b&#65533;x&#65533;"b&#65533;@0&#65533;O,&#65533;)q&#65533;A}N&#65533;!&#65533;LV&#65533;&#65533;&#1141;&#65533;&#65533;&&#65533;&#65533;p&#65533;&#65533;1Q&#65533;c2&#65533;c&#1025;&#65533;&#65533;V&#65533;"<&#65533;&#65533;"&#65533;&#65533;&#65533;&#65533;5d&#65533;&#65533;"&#65533;8B*sS%\KaSxA&#65533;&#65533;&#65533;`z&#65533; &#65533;&#65533;&#65533;c<0&#65533;!&#65533;"&#65533;&#65533;&#65533;&#65533;&#65533;&#65533;6/O&#65533;#"&#65533;@F&#65533;&a	&#65533;&#65533;&#65533;&#65533;[X1&#65533;D&#65533; )&#65533;&#65533;w&#65533;&#65533;$eL&#65533;,#^&#65533;&AC@b_&#65533;&,&#65533;	P&#65533;&#65533;"&#65533;3&#65533;``?"&#65533;&#65533;&#65533;"&#65533;!&#65533;!xL&#65533;6&#65533;1&#65533;&#65533;/&#65533;jDE&#65533;&#65533;N"BI&#65533;&#65533;"(&#65533;#"&#65533;"&#65533;&#65533;#X{&#65533;/zn$&#65533;BbQ&#65533;"bbC1d&#65533;F&#65533;t&#65533;(&#65533;&#65533;&#65533;E!b&#1158;&#65533;&#65533;&#65533; s&#65533;&#65533;7&#65533;"&#65533;K#~&#65533;(&x&#65533;K_-0{F&#65533;&#65533;&#65533;!&#65533;&#65533;&#65533;U,j&#65533;d"%&#65533;r&4&#65533;&#65533;U#xs%&#65533;%~(&#65533;s%&#547;&#65533;9#&#9186;&#65533;&#65533;0&#65533;&#65533;&#65533;&#65533;0`0&#65533;&#65533;X&#65533;6&#65533;.&#65533;@'tJA<&#65533;&#1584;/5^&#65533;&#65533;0^Nr&#65533;,&#65533;|<&#65533;&#65533;&#65533;&#65533;&#65533;,_b@&#65533;&#65533;&#65533;U&#65533;-&#65533;&#65533;8&#65533;&#65533;&#65533;uNJ>a,&#65533;&#65533;H&#65533;A&#65533;&#65533;Lb&#65533;T&#65533;l&#65533;	&#65533;Am-|&#65533;&#65533;@pc&#65533;>&#65533;"@&#65533;&#65533;&#65533;&#65533;&#65533;(&#65533;&#65533;j b&#65533;&#65533;&#65533;$ b&#65533;&#65533;&#12557;/!"%&#65533;8&#65533;po)v&#65533;D \#&#65533;D&#65533;V&#65533;Le&#65533;3V
&#65533;4"" "&#65533;&#65533;"""b&#65533;c&#65533;@	&#60745;&#65533;D&#65533;D$D"&#65533;&#65533;!fd&#65533;a&#65533;dr&!&#65533;&#65533;&#65533;-!b5&#65533;!&#65533;!&#65533;&#65533;t-&#65533;&#65533;&#65533;"&#65533;&#65533;c&#65533;
"l&#65533;&#65533;H&#65533;N5"d&#65533;&#65533;&#65533;&#65533;j&#65533;&#65533;&#65533;2
&#65533;R&w&#65533;B*&#65533;JH5&#65533;&#65533;w&#65533;%&#65533;&#65533;Fm,].&#65533;2&#65533;R&#65533;C&#65533;P}l&#65533;V&#65533;&#65533;&#65533;&#65533;j&#65533;&#65533;&#65533;x&#65533;&#65533;O&#65533;`&#65533;!&#65533;`&#65533;&#65533;0&#4574;&#65533;V&#65533;2k_"@"n&#65533;&#65533;b&#65533;&#65533;&#65533;,&,&#65533;%"B&#65533;Jnc&#65533;&#65533;OL&#65533;T"~&#65533;&#65533;m&#65533;-#&#65533;B&#65533;&#65533;&#65533;.b&#65533;&#65533;($&#65533;n&#65533;&#65533;&#65533;q#Br&#65533;&#65533;\&#65533;rv)U&#65533;0-p&#65533;&#65533;1&#65533;&#65533;&#65533;A#&#65533;/&#65533;&#65533;&#65533;"&#65533;&#65533;XM#&#65533;"&#65533;&#65533;&#65533;&#65533;X)cr&#65533;~/&#65533;X&#1509;=g&#65533;&#65533;&#65533;OP#&#65533;&#65533;&#65533;J&#65533;&#65533; &#65533;&#65533;XuS#xp&#65533;c&#65533;&#65533;&#65533;6~&&#1802;&#65533;&#65533;t{A&#65533;&#65533;&#65533;&#65533;&#65533; &#65533;&#65533;c&#65533;&#65533; `d1&#65533;&#65533;&#65533;	&#1153;#&#65533;WG
&#65533;>j!wj&#65533;J&#1622;&#65533;&#65533;&#65533;B&#65533;&#65533;&#65533;&#65533;J%3Px6&#65533;^&#1107;2$&#65533;^6&#65533;P-&#65533;@&#65533;G0&#65533;&#65533;&#65533;&#65533;j&#65533;vU]&#65533;W&#65533;j&#65533;&#65533;,	0&#65533;&#65533;&#65533;&#65533;&#65533;a,&#65533;% T&#65533;mqF%6&#65533;"&#65533;&#1419;&#65533;8&#1491;&#65533;x&#65533;&#1078;F&#65533;&#65533;Ib&#65533;E&#65533;ap&#65533;&#65533;(}P&#65533;(q&#65533;(&#65533;r&#65533;&#65533;&#65533;&#65533;&#65533;"8W&&#65533;9B&#65533;&#65533;&#65533;5&#65533;5&#65533;&#65533;P&#65533;Vh" O%^7+&#65533;&#65533;&#504;4xO&#65533;&#65533;,&#65533;&#65533;9&#65533;K&#65533;@&#65533;*Q\&#65533;&#65533;H&#65533;&#65533;y%&#65533;y\-"&#1473;&#65533;"V&#65533;"&#65533;&#65533;&#65533;&#65533;b&#65533;&#65533;m% `
&#65533;P<(&#65533;O! &#65533;(&#65533;8&#65533;@"&	&#65533;&#65533;&#65533;&#65533;f&#1428;	&#65533;:&#65533;H$$&#47981;&#65533;&#65533;@h&#65533;E0&#65533;^{o&#65533;&#65533;&#65533;;&#65533;e&ah	,a&#65533;`&#65533;i&#65533;&#65533;i#B&#65533;!{*2&#65533;!&#8309;&#65533;&#65533;&#65533;&#65533;D	T&#65533;1"x&#65533;W5&#65533;m&#65533;:&#65533;6&#65533;&#65533;&#65533;8]&#335;&#65533;h&#46791;&#65533;7M&#65533;6^&#65533;6b&#65533;-7\w&#65533;(&#65533;&#65533;p&#65533;&#65533;x#&#65533;5&#65533;&#65533;U&#65533;&#65533;		&#65533;&#65533;&#65533;"&#65533;W	&#65533;&#65533;&#65533;&#65533;&#65533;&#391;da&#65533;&#65533;" &#65533;&#65533; &#65533;3&#65533;ne&#65533;c&#65533;V&#65533;1&#65533;x%j&#65533;":nLK&#65533;&#12443;&#65533;-b&#65533;&#65533;&#65533;&#65533;&#65533;z&#65533;M9&#65533;BO"UG9C&#65533;&#65533;JV&#65533;&#65533;&R&#65533;&#65533;&#65533;&#65533;&#65533;(&#65533;@&#65533;&#150;\&#65533;&#65533;(@f&#65533;&#65533;!X&#65533;&#65533;&#65533;d&#65533;&#65533;&#65533;V&#65533;g&#65533;'h&#65533;p&#65533;-#i&#65533;&#65533;E&#65533;gh&#65533;&#65533;&#65533;P&#65533;i&#65533;&#65533;"v&#65533;&#65533;&#65533;:&#65533;&#65533;&#65533;&#65533;&#606;9"0&#65533;&#65533;&#65533;]&#65533;tj&#65533;&#65533;&#65533;8&#65533;6&#65533;9&#65533;&#65533;,&#1584;a&#65533;#&#65533;&#65533;&#65533;R4b&#65533;6W%p&#65533;&#65533;w&#65533;&#65533;&#58991;IM&#65533;#&#65533;7R&#65533;&#65533;m.&D'T&#65533;&#65533;#At!&#65533;&#65533;&#65533;&#65533;J&#65533;&#65533;	 "&#65533;y@	P5&#65533;@/&#65533;&#65533;&#65533;(&#65533;e&#65533;&#65533;!&#1712;5&#65533;i&#65533;3FE&#65533;kJqij&#65533;&#65533;&#65533;&#65533;X&#65533;"*&#65533;w&#233;29idycU&#65533;&#65533;s:+&#65533;z7v&#65533;&#65533;	R&#65533; &#65533;a(&#65533;#&#65533;&#65533;&#65533;&#65533;t&#65533;;&#65533;GD&#65533;`o&#65533;Z&#65533;&#65533;&#65533;2&#65533;EB&#65533;2&#65533;U;&#65533;ns9r@&#65533;PY&#65533;?&#65533;&#65533;&#65533;Z&#65533;&#65533;X&#65533;UIT&#65533;&#65533;V &#65533;jY&#65533;u0&#65533;&#65533;&#65533;&#65533;F&#65533;)!Z2s={.T&#65533;(n;]&#65533;"&#65533; &#65533;&#65533;pWb&#65533;&#65533;&#65533;;k\&x[&#65533;$a~&#65533;&#65533;%0&#65533;TA&#65533;A&#65533;	&#65533;&#65533;"&#65533;&#65533;0&#65533;$u3&#65533;&#553;&#65533;&#65533;&#65533;&#65533;#&#65533;&#1941;&#65533;&#65533;y&#65533;(^BOX&#65533;&#65533;N&#65533;{[&#65533;#:&#65533;&#65533;JH&#65533;&#762;&#65533;EY&#65533;7&#65533;q7m#&#65533;@&#65533;&#65533;&#65533;&#65533;;"d&#65533;Z&#65533;"&#65533;&#65533;&#65533;M
&#65533;&#65533;&#65533;&#65533;"vAZ&#31137;%&&#65533;W&#65533;v&#65533;"p`&#65533;!d`&#65533;/,Q&#65533;&#65533;!&#65533;&#65533;#3&#65533;&#65533;&#65533;}1&#65533;='$DB&#65533;0&&#65533;&#65533;R&#65533;Io?b^l>!D&#65533;&#65533;&#65533;&#65533;i&#65533;&#65533;ie&#65533;&#65533;&#65533;i&#65533;L&#65533;7&#65533;&#65533;s&#65533;&#65533;&#65533;a&#65533;A&#65533;u>&#65533;&#65533;&#65533;6nC&#65533;&#1328;,&#65533;C&#65533;&#65533;&#65533;&#65533;&#65533;O|&#14120;>n&#65533;&#65533;&#1734;&#65533;=&#65533;;&#65533;Z&#65533;&#65533;&#1667;&#65533;r&#65533;7u&#65533;&#1570;&#65533;L&#65533;&#65533;L&#65533;?"&#1341;&#65533;&#65533;&#65533;"&#65533;&#65533;F&#65533;]Fx`&#65533;e&#65533;FN&#65533;.&#65533;3&#65533;&#65533;K&#65533;T&#65533;&#1622;&#65533;&#65533;&#65533;&#65533;&#65533;!"gD`&#65533;&#65533;!b&#65533;Y&#65533;&#65533;
u:"&#65533;d&#65533;&#65533;&#65533; &#65533;z1&#65533;9&#65533;&#65533;&#65533;&#65533;S&#65533;#9"(2&#65533;&#65533;r`l&#65533;^]&#65533;&]aDP&#65533;f&#65533;Q:1&#65533;/&#65533;D&#65533;&#65533;+&#65533;&#65533;"&#65533;&#65533; IF&#65533;&#65533;R#D(&#65533;&#65533;erx&#65533;gd&#65533;&#65533;&#65533;!&#65533;r"X="&#65533;9"N&#65533;IOP B1&#65533;&#65533;!L0&#65533;&#65533;aX&#65533;&#65533;&#65533;&#1059;&#65533;'$)&#65533;T&#65533;DOC&#65533;&#1171;&#65533;$F&#65533;&#65533;&#65533;&#65533;&#65533;1$c&#65533;D&#65533;&#65533;&#65533;&#65533;NH,%UHN&#65533;&#65533;)&#65533;&#65533;G&#65533;&#65533;q2&#65533;&#65533;["&#65533;&#65533;[&#65533;oU&#65533;,&#65533;)"&#65533;&#65533;`&#65533;iRe(&#65533;D(1y&#65533;(Q"r^Hk#)&#65533;4&#65533;&#65533;&#1752;w&#65533;J<&#65533;&#65533;&#65533;?4.B&#65533;&#65533;MH&#65533;"]&#65533;i&#65533;XqM&#65533;<&#65533;&#65533;&#65533;Td&#65533;&#1818;mT)&#65533;&#65533;2&#65533;&#65533;M&#65533;=z!!&#65533;&#65533;&#65533;&#65533; &#65533;&#65533;&#65533;O&#65533;&#65533;1T&#65533;&#65533;&#65533;&#2031;cc:&#65533;&#65533;?8D&#65533;&#288;@`&#65533;&#65533;1\&#65533;&#65533;&#65533;&#65533;&#1315;E&#65533;&#65533;=&#65533;[&#65533;_&#65533;&#65533;.d&#65533;p&#65533;&#65533;+J&#65533;&#65533;Kt&#65533;R
&#65533;R&#65533;B~&#65533;)L&#65533;]&#65533;K&#65533;&#65533;&#65533;q!C&#65533;&#65533;`	
0 BP&#65533;Jd	&#65533;
&#65533;%&#65533;&#65533;&&#65533;&#65533;&#65533;,0 &#65533;&#65533;C&#65533;&#65533;IHD[*&#65533;-&#65533;x&#65533;&#65533;H&#65533;0&#65533;&#65533;a&#65533;&#65533;&#65533;&#65533;_7&#65533;&#65533;M&#65533;&#65533;&#65533;&#65533;
O"] &#65533;-R	&#65533;	XeW`e"T_&#65533;&#65533;&#65533;$X&#65533;F&#65533;AE&#65533;#)&#65533;&#65533;H&#65533;HK5&#65533;D&#65533;HJD &#65533;(#&#65533;&#65533;&#65533;<&#65533;#'IP&#65533;&#1639;Lc,&#65533;c`n&#65533;&#65533;&#65533;`h9RMD&#65533;&#65533;D/&#65533;&#65533;F&#65533;b&#65533;&#65533;@H&#65533;&#65533;#&#1189;&#65533;J-&#65533;9&#65533;&#65533;&#65533;ph&#65533;&#65533;F*&#65533;J&#65533;&#65533;1&#65533;&#65533;A&#65533;&#65533;Jk"&#65533;&#65533;&#65533;&#1158;&#65533;?&#65533;X&#65533;&#65533;pR&#65533;!&#65533;&#65533;&#65533;w=&#65533;&#65533;ve&#65533;I*&#65533;&#65533;g&#65533;&#65533;&#65533;c&#65533;?&#65533;e{{&#65533;&#65533;&#65533;&#65533;DP@&#65533;K	|&#65533;L2&#65533;?&#973;&#65533;l&#65533;n&#65533;&#65533;&#65533;&#65533;0&#65533;&#65533;&#65533;(Xr	]8&#65533;&#65533;04&#65533;%&#65533;<&#65533;"&#65533;,"D&#65533;&#714;&#65533;&#65533;6&#65533;&#65533;&#65533;@&#65533;,Q&#65533;&#65533;fe"&#65533;J&#65533;&#65533;D&#65533;&#65533;o&#65533;D&#65533;M&#65533;-S&#65533;&#65533;d&#65533;&#65533;,K&#65533;&#65533;TH&#65533;I&#65533;&#65533;ULE&#65533;P&#65533;X)&#65533;&#65533;1m&#65533;UU1&#65533;&#65533;&#65533;t!&#65533;,Q#&#65533;&#65533;d1&#65533;&#65533;&#65533;D!Q&#65533;z&#65533;&#65533;LX&#65533;&#65533;Dk&#65533;&#65533;D&#65533;y&#65533;&#65533;VX&#65533;%:&#65533;d&#65533;ID&#65533;HE&#65533;,&#65533;M&#65533;&#65533;-&#65533;anpS)&#65533;4&#65533;H&#65533;T&#65533;E5&#65533;&#819;E&#65533;&#65533;&#65533;r@h"&#65533;&#65533;4&#65533;*&#65533;&#65533;kH&#65533;&#65533;&#65533;&#65533;k&#65533;&#65533;&#65533;&#65533;&#65533;&#65533;&#65533;&#65533;&#65533;&#65533;N=&#65533;&#65533;&#299492;uA=&#65533;]w&#65533;M&#65533;&#65533;&#65533;&#1116;&#65533;y&#65533;&#65533;7<&#65533;'&#65533;D&#65533;&#65533;&#65533;&#65533;&#65533;&#65533;n0&#65533;&#65533;2X C&#65533;&#65533;&#65533;&#65533;&#65533;&#65533;&#65533;0$A&#65533;&#65533;&#65533;&#65533;&#65533;
$&#65533;%N&#65533;&#2051;&#65533;&#65533;&&#65533;D[+&#65533;8&#65533;&#65533;t&#65533;#&#65533;TL&#65533;&#65533;&#65533;=&H8y&#1635;&#65533;"&#65533;&#65533;R&#65533;&#65533;nQ&#65533;&#65533;ID&#65533;X@&#1048;&#276;J&#65533;&#65533;I&#65533;&#65533;&#65533;&#65533;&#65533;&#65533;)&#65533;J$&#65533;&#65533;&#65533;&#65533;&#65533;&#65533;U&#65533;&#65533;P&#333;&#65533;&#65533;Dl1&#65533;&#65533;?&#65533;&#65533;f&#65533;D&i&#65533;HC&#65533;=&#65533;&#65533;0&#65533;&#65533;n&#65533;&&#65533;uc&#65533;&#65533;N&#65533;&#65533;dD&#65533;&#65533;&#65533;.&#1080;&#201;&#65533;Q=*@Q&#65533;&#65533;4&#65533;"IpXC&#65533;&#65533;&#65533;&#65533;&#65533;*mHR&#65533;&#65533;Md&#65533;&#65533;q&#65533;&#65533;d&#65533;&#65533;H&#65533;&#133;(&#65533;$g9+;&#65533;A&#65533;?&#65533;&#65533;;&#65533;<[&#65533;&#1622;$C&#65533;-n)/{#a&#65533;O|0)\HDf&#65533;&#65533;r1&#65533;\&#65533;k)@&#65533;@&#65533;&#65533;!&#65533;P+&#65533;&#65533; &#65533;a&#65533;}&#65533;@&#65533;&&#65533;u&#65533;M|(!&#65533;U&#65533;~%&#65533;_&#65533;E&#65533; &#65533;&#65533;$&#65533;	&#65533;%B"&#65533;$I4&#65533;&#65533;D&#65533;&#65533;e,A&#65533;&#65533;&#65533;
RR$&#65533;&#65533;&#65533;-&#65533;&#65533;&#65533;)&#65533;&#65533;&#65533;RA&#65533;D&#65533;&#65533;4*&#65533;&#65533;+R&#650;Y>&#65533;&#65533;g&#65533;&#65533;&#65533;X@$&#65533;$/<o&#65533;&#65533;&#65533;&#65533;&#65533; &#65533;&#65533;&#65533;&#65533;mG&#65533;&#65533;c&#65533;$&#65533;F1&#65533;oLD&#65533;H&#532;&#65533;&#65533;(M&&#65533;&#65533;D535L&#65533;H&#65533;&#65533;&#65533;R&#65533;&#65533;&#65533;,U&#65533;&#65533;&#65533;&#65533;&#1329;&#65533;&#65533;,
&#65533;a&#65533;a&#65533;&#65533;&#65533;$&#65533; O&#65533; &#65533;p&#65533;?x&#65533;&#65533;&#65533;$2$A&#65533;&#65533;&#65533;&#65533;I&#65533;3YU&#65533;&#29263;{HB	&#65533;&#65533;A&#65533;&#65533;&#65533;(&#65533;&#65533;e&#65533;]&#65533;&#65533;&#65533;&#65533;"$&#65533;&#65533;E&#65533;|YP&#65533;HDH&#65533;B &#65533;&#65533;&#65533;/&#65533;&#65533;&#65533;&#65533;E&#65533;c&#65533;_&#65533;A&#65533;I&#65533;S"&#65533;&#65533;&#65533;&#65533;NS&#65533;&#1548;&#65533;s@F&#65533;@&#65533;7m$&#65533;&#65533;-$&#65533;&#65533;R<&#65533;&#913; &#65533;C&#65533;	)~&#65533;&#65533;EV&#65533;0&#65533;&#65533;?&#65533;&#65533;&#65533;&#65533;&#65533;vx&#65533;[&#1027;5&#65533;(&#65533;&#65533;&#65533;&#65533;&#1029;&#65533;h&#65533;hL&#65533;k&#65533;(P$P&#65533;.&#65533;HR&#152;7&$&#65533;&#65533;&#65533;a9&#877;&#65533;7&#65533;	*`G&#65533;J&#270;&#65533;
&#65533;j:^&#65533;@&#65533;&#65533;&#65533;&#65533;q&#65533;a	8&#65533;&#65533;'x&#65533;2&#65533;&#65533;\P&#65533;:&#65533;Jdu&#65533;&#65533;=MI&#65533;&#65533;D&#65533;&#65533;&#65533;-o=F&#65533;+l&#65533;K&#65533;=!&#65533;&#65533;$&#65533;I&#65533;&#65533;=&#65533;s&#65533;&#65533;&#65533;"&#65533;&#65533;~&#65533;%&#65533;$B&#65533;&#65533;-$&#65533;j&#65533;@&#65533;G&#65533;&#65533;&#65533;C&#65533;&#65533;P&#65533;&#65533;'&#65533;&#65533;L(&#65533;&#65533;c&#860;&#65533;&#65533;&#65533;$&#65533;7&#65533;!
&#65533;&#549;&#65533;$9&#65533;I\&#65533;#&#65533;P&#65533;H&#65533;RW&#65533;BA&QPW!	!&#65533;@&#65533;&#65533;&#65533;p&#65533;-9&#65533;&#65533;&#65533;&#65533;qB	F2D&#65533;&#65533;&#65533;&#65533;z&#65533;&#65533;G`ek&#65533;5&#65533;0&#65533;)d&#65533;&#65533;&#65533;&#65533;&#65533;s&#65533;&#65533;Y&#65533;&#65533;7F[T$&#4757;&#65533;F&#65533;S&#65533;&#65533;[l&#65533;&#65533;d&#65533;&#65533;&#65533;&#65533;V&#65533;	&#65533;oFS&#65533;4&#65533;&#65533;&#65533;&#65533;z&#65533;+;&#65533;&#65533;&#65533;+&#65533;eHX"&#65533;&#65533;h&#65533;&#65533;$+;&#65533;&#65533;IJQ&#65533;2&#65533;&#65533;g
&#65533;Y&#65533;H&#65533;M8=&#65533;2&#65533;z&#65533;S&#65533;H9&#65533;B&#65533;&#65533;&#65533;&#65533;B&#65533;&#65533;/ci0
g&#65533;&#65533;&#65533;&#65533;$&#65533;K&#65533;&#65533;&#65533;&#65533;&#65533;&#65533;\IL&#65533;&#65533;&#65533;5&#65533;&#335;G&#65533;&#65533;&#65533;> &#65533;&#65533;'H+&#65533;&#65533;&#65533;&#65533;&#65533;3&#65533;!&#65533;&#65533;&#644;
x&#65533;H6@&#65533;&#65533;a&#65533;$Ji
&#65533;&#65533;&#65533;A&#65533;&#65533;&#65533;f&#65533;&#65533;'dq>&#65533;&#65533;2d&#65533;&#65533;G&#65533;I&#65533;&#65533;&#65533;&#65533;/&#65533;8X-Yk&#65533;&#65533;&#65533;&#807;&#65533;&#65533;y&#65533;&#65533;&#65533;&#65533;&#65533;&#65533;&#65533;G&#65533;j&#65533;&#65533;d&#65533;&#65533;5\"&#65533;<&#65533;H&#65533;p&#65533;&#65533;X 9&#65533;?T@&#65533;2&#65533;&#65533;5u&#65533;&#65533;yWS&#65533;%&#65533;:W6&#65533;&#65533;H&#65533;+^&#65533;jV1&#65533;D6&#65533;&#65533;&#65533;h&#65533;&#65533;&#65533;`&#65533;&#65533;&#65533;%(&#65533;;(P&#65533;&#65533;<B&#65533;&#65533;P.&#65533;&#65533;&#65533;&#65533;&#65533;&#65533;!X&#65533;
&#65533;&#65533;&#65533;&#65533;3&#65533;~b&#65533;&#65533;&#65533;&#65533;&#65533;&#65533;@mXH&#1839;T&#575;&#65533;&#65533;&#65533;&#65533;&#65533;|&#65533;&#65533;k&#65533;&#65533;g&#65533;d&#65533;!&#65533;&#65533;/a@&#65533;&#65533;&#65533;'?O&#65533; 7&#65533;&#65533;xH&#65533;&#65533;&F&#65533;&#65533;'&#65533;&#65533;0&#65533;&#65533;&#65533;D&#2019;&#65533;D&#65533;&#65533;&#65533;&#65533;,e&#65533;I&#65533;H&#65533;r&#65533;&#65533;&#65533;&#65533;0&#65533;"&#65533;:&#65533;J&#65533;L=q&#65533;&#65533;&#65533;&#65533;l&#65533;D&#65533;`&#65533;J&#65533;@$&#65533;pY&#65533;&#65533;xbhA5t&#65533;W[/i_&#65533;,&#65533;xs(&#65533;&#65533;&#65533;d&#65533;&#65533;u$!u&#65533;&#65533;&#65533; ~P'f&#65533;R&#65533;&#65533;&#65533;%&#260;*&#65533;u&#65533;&#65533;n&#65533;&#65533;&#65533;&#65533;S&#65533;	&#65533;&#65533;&#65533;&#65533;dp&#65533;&#65533;
&#65533;2&#65533;J&#65533;&#65533;'&#342;&#65533;&#65533;f$&#65533;;&#65533;B&#65533;&#65533;HJ"y&#65533;&#65533;,&#65533;"a&#65533;U&#65533;w`&#65533;&#65533;&#65533;&#65533;_CX.E`z&#65533;&&#65533;0'&#65533;VBc&#65533;rcsc1h?6&#65533;"~|&#65533;CX&#65533;&#65533;Z&#65533;f%&#65533;&#65533;Z7"O&#65533;&#65533;25&#65533;Mc36"a'&#65533;l#&#65533;&#65533;r3f&#65533;c&#65533;.93
"&#65533;Z"Aq#&#65533;-&#736;I$&#65533;&#65533;E!&#65533;&#65533;p&#65533;&#65533;-E&#65533;&#65533;&#65533;$+ &#65533;&#65533;
-&#65533;&#65533;&#65533;&#1732;&#65533;&#65533;&#65533;p&#65533;&#1352;&#65533;&#65533;@&#65533;s&#1205;txcM&#65533;2'&#65533;7&#65533;d&#65533;&#65533;5!A&#65533;%&#65533;%&#65533;	P@*&#65533;s9j`G)X:&#65533;"&#65533;"&#65533;5H^&#65533;&#65533;+sk&#65533;B&#65533;&#65533;+&#65533;p&#65533;0&#65533;p&#65533;&&#65533;&#65533;,&#65533;&% l&#65533;7xL&#65533;&#65533;;&#65533;&#65533;4"!q&#65533;m&#65533;Ty&#65533;&#915;=&#65533;6b5&#65533;@&#65533;@L&#65533;&#65533;	Cn&#65533;g!&#65533;{
&#65533;!(yc!bc&#65533;&#65533;K%L&#65533;&#65533;{A0*&#65533;?Q&#65533;&#65533;XA6&#65533;&#65533;P4&#65533;H&#65533;h!!3&#65533; &#65533;@&#65533;@&#65533;e&#65533;l&#65533; 3&#65533;&k&#65533;&#65533;4&#65533;0NB&#65533;&#65533;$&#65533;&#65533;@
&#65533;&#65533;&#65533;L&#65533;&#65533;&#65533;% 
O&#65533;CuY%&#65533;&#65533;&#65533;`a&&#65533;&#65533;&#65533;YpD&#532;zQ$&#65533;&#65533;&#65533;hV&#65533;&#65533;
&#65533;&#65533;5&#65533;&#65533;5&#65533;CFbT^q&#65533;6@^)8&#65533;&#65533;F.&#65533;:og2&#65533;&#65533;&#65533;R&#65533;HL;&#65533;m&#65533;&#65533;w-&#65533;!lIl&#65533;Fl&#65533;P
&#65533;&#65533;,#&#65533;$&#65533;&#65533;v&#65533;&#65533;-&<&#65533;0&#65533;&#65533;!&#65533;&#65533;/&#65533;&#65533;&#65533;@	&#65533;&#65533;)
&#65533;	@L9X?&#65533;>&#65533;s!3&#65533;&#65533;&#65533;v&#65533;&#65533;(Yc&#65533;!&#65533;<&#65533;W?	|*&#65533;5p7&#65533;&#65533;((4&#65533;&#65533;&#65533;%&#65533;M=Ql&#65533;&#65533;YS&#65533;&#65533;X&#65533;&#65533;&#65533;p!Q&#65533;:$Gx%gbPG-Q&#65533;@&#65533;D	&#65533;@m&#65533;&#65533;&#65533;*&#65533;q&#65533;h;p&#65533;/`&#65533; a -&#65533;
&#65533;s)/&#65533;P&#65533;&#65533;&#65533;1&#65533;6r&#1152;J&#65533;&#65533;fq&#65533;E,&#65533;2C&#65533;7n&#65533;3"1&#65533;
B@&#65533;&#65533;v^&#65533;5j,e&#65533;&#65533;i5XS&#65533;&#65533;^&#65533;&#65533;&#65533;,&#65533; , 0;h&#65533;&#65533;YO&#65533;&#65533;V&#65533;&#65533;&#65533;&#65533;&#65533;&#65533;&#65533;&#65533;T&#65533;-&#65533;&#65533;`&#65533;p&dy1Qa&#65533;&#65533;&#65533;!="&#65533; &#65533;&#65533;U&#65533;&#65533;"&#65533;"'V"&#65533;{&#65533;&#65533;&#1232;&#65533;&#1170;&#65533;&#65533;n&#65533;&#65533;V&#65533;&#65533; p&#65533;9"IP&#65533;h%C&#65533;&#65533;&#65533;i&#65533;&#65533;C}&#65533;TR&#65533;T&#65533;&#65533;&#65533;&#65533;e}1&#65533;MZx&#65533;&#65533;Zj&#65533;&#65533;&#1672;>&#65533;&#65533;"&#65533;&#65533;#&#65533;U21g|&#65533;d&#65533;&#65533;&#65533;o&#65533;-&#65533;&#65533;&#1924;$%&#65533;&#65533;`
1&#65533;&#65533;!&#65533;7&#65533;O&#65533;DU&#65533;hxSQp7^6&#65533;&#65533;L&#65533;#Qi&#65533;t&#65533;&#65533;48&#65533;&#65533;9&#65533;S.&#65533;&#65533;&#65533;F&#65533;!&#416;+&&#65533;;&#65533;&#65533;1&#65533; &#65533;H&#65533;G&#65533;&#65533;q&#678;&#65533;x&#65533;&#65533;l:`&#427;y&#65533;&#65533;-&#65533;A0a&#65533;3&#579;&#65533;&#1907;T&#65533;&#65533;.20H&#1057;&#65533;&#65533;&#65533;&#65533;j&#65533;:&#65533;o&#65533;&#65533;W&#65533;0&#65533;#	&#65533;W
&#65533;K(0n!&#65533;I&#65533;&#65533;{>	&#65533;&#65533;{I&#65533;&#65533;p&#65533;&#65533;&#65533;X-&#65533;&#65533;&#65533;&#1695;&#65533;&#65533;=#&#65533;
&#65533;&#65533;&#65533;S&#65533;&#65533;&#65533;g&#65533;"&#65533;&#65533;&#65533;-]U3J&#65533;<Ai+RC
&#65533;&#65533;&#65533;,@[&#65533;5t&#65533;&#65533;$&#65533;-&#65533;&#65533;`&#65533;&#65533;a'&#1010;T!a
-:Q&#65533;&#65533;`&#65533; lUp&#65533; &#65533;&#65533;\&#65533;&#65533;&#65533; uY&#65533;@&#65533;p&#65533;:F!&#65533;6&#65533;&#65533;&#65533;&#65533;q&#65533;a&#65533;{&#65533;&#65533;6Gd&#65533;9"a&#65533;&#65533;&#65533;220;&#65533;&#65533;&#65533;)xx&#65533;1x&#326;&#65533;`&#65533;&#65533;&#65533;`&#65533;&#65533;x_y&D&#65533;&#21616;T&#65533;&#65533;	.&#65533;&#65533;@#V&#65533;&#65533;.&#65533;&#65533;&#65533;&#65533;K&#65533;&#65533;>&#65533;7o&#65533;b&#65533; &#65533;&#65533;W&#65533;S{&#65533;&#65533;V&#65533;&#65533;C0K&#65533;&#65533;&#65533;&#65533;&#65533;	&#65533;p&#65533;&#65533;&#65533;L&#65533;"~&#65533;&#65533;p&#65533;&#65533;Z&#1634;-	J&#65533;&#65533;E}J&#65533;4&#65533;1&#65533;+&#65533;YUa'&#65533;&#65533;&#65533;a&#65533;y&#65533;&#65533;&#65533;.&#65533;&#65533;`&#65533;T&#65533;&#1088;
&#65533;)/&#65533;&#65533;&#65533;&#970;&#65533;:}&#65533;p&#65533;&#65533;;&#65533;&#65533;&#65533;&#65533;(G&#65533;&#65533;c&#65533;N
&#65533;"q
&#65533;@&#65533;&#65533;&#65533;u&#65533;&#65533;{&#65533;&#65533;S&#65533;&#65533;5*&#65533;	/&#65533;&#65533;.&#65533;R&#65533;5*58&#65533;&#65533;&#65533;&#65533;&#65533;M&#65533;&#65533;&#65533;&#65533;&#65533;&#614;&#65533;Gx&#65533;&#1504;&#65533;&#65533;&#65533;&#65533;&#65533;+&#65533;r&#65533;&#65533;\&#65533;&#65533;[&#65533;r.&#65533;&#65533;=B5b&#65533;S&#65533;&#65533;&#65533;&#65533;&#65533;S&#65533;&#65533;	&#65533;&#65533;W	qz&#65533;c&#65533;S&#65533;16&#65533;K&#65533;&#65533;0&#65533;K&#65533;	>i	<9!&#65533;&#65533;z&#65533;?Ad&#65533;&#65533;3.&#65533;$&#65533;&#65533;&#65533;&#65533;#q&#65533;E&#65533;l&
&#65533;&#65533;&#65533;)lD&#65533;p)t{a&#65533;&#65533;"&#65533;'&#65533;&#65533;2&#65533;Hw&#65533;C		&#65533;&#65533;Q	!1}O)&#65533;&#65533;3&#65533;`!&#65533;,&#65533;Z&#65533;f&#65533;&#65533;g7&#65533;&#65533;QG&#65533;d&#65533;&#65533;*&#65533;5Q	:j*,Ec&#1497;&#65533;A0G&#65533;p&#65533;`&#65533;g&#65533;Fl4*40G&#65533;@&#65533;&#162;=C&#65533;&#65533;&#65533;	&#65533;P?&#65533;&#65533;&#65533;q&#44036;&#65533;&#65533;&#65533;&#1660;&#65533;&#65533;&#65533;	&#65533;&#65533;&#65533;&#65533;UUU&#65533;by4&#65533;&#65533;y.&#65533;0&#65533;Q<&#65533;AJyt&#65533;7&n&#65533;|~&#65533;&#65533;&#65533;&#65533;&#65533;)&#65533;vc&#65533;&#65533;&#65533;&#65533;(&#65533;:6&#65533;&#65533;I!J+>&#65533;Q&#65533;&#65533;tN&#65533;&#65533;c`M'&#65533;&#65533;= @
P
&#65533;&#65533;$!3&#65533;|~&#65533;D.&#65533;&#65533;=2&#65533;&#65533;&#65533;&#65533;&#65533;@&#65533;!h&#1860;&#65533;b&#65533;b&#65533;	&#65533;b &#65533;&#65533;&#65533;0&#65533;&#65533;&#65533;&#65533;&#65533;&#65533;$PE&#1073;&#65533;A&#65533;.@&#65533;&#65533;)&#65533;&#65533;@8Oa&#65533;&#65533;Y&#65533;pj&#65533;&#65533;&#65533;
&#65533;@*&#65533;VG.&#65533;4&#65533;^a&#65533;&#65533;P&#65533;#_&#65533;I^&#65533;:+&#65533;&#65533;&#65533;8!p&#65533;8&#65533;&#65533;&#65533;
&#65533;&#65533;&#65533;&#65533;`
c&#65533;;lZ&#65533;&#65533;&#65533;&#65533;&#65533;Y&#65533;'&#10353;2q-&#65533;&#65533;-S&#65533;Mf.w&#65533;&#339;&#65533;&#65533;B&#65533;&#65533;&#65533;&#758;&#65533;G&#65533;$n&#65533;A>"&#65533;K
D &#65533;&#65533;/&#401;W!&#65533;=[0?]&#65533;cJ0&#178;>(&#65533;{&#65533;&#65533;&#65533;)&#1124;(C&#65533;dr&#65533;r#&#65533;j&#65533;&#65533;gp&#65533;&#65533;&#65533;)&#65533;~&#65533;&#65533;&#65533;)&#65533;2x-&#65533;&#518;&#65533;&#65533;&#65533;&#65533;0}&#65533;&#65533;	-P&#65533;&#65533;#&#65533; &#65533;&#65533;&#65533;2@&#65533;&#1488;&#65533;&#65533;&#65533;a&#65533;3Cc&#65533;'&#65533;&#65533;#G&#65533;&#65533;	&#65533;&#65533;i&#1153;
eR&#65533;(&#65533;&#65533;*&#65533;Aj&#65533;2&#65533;&#65533;&#65533; &#65533;&#65533;	&#65533;&#65533;&#65533;&#65533;&#65533;R&#65533;&#65533;&#65533;F&#65533;Rbn&#65533;-&#65533;0&#65533; &#768;
iRa &#65533;,&#65533;T&#65533;wx&#65533;px&#65533;w&#65533;$&#65533;&#65533;&#65533;55&#65533;-&#65533;&#65533;&#65533;&#65533;&#65533;A&#65533;&#65533;&#65533;&#563;&#65533;
&#65533;S&#65533;&#65533;&#65533;&#65533;z&#65533;$3&#65533;K&#65533;&#65533;D&#65533;&#65533;&#65533;s	,,9c&#65533;"J+|&#65533;&#65533;>&#65533;@"?&#65533;M&#1621;&#65533;&#65533;&#65533;\2&#65533;1&#65533;&#65533;`&#65533;&#65533;&#65533;&#65533;|&#1429;&#65533;&#65533;&#65533;&#65533;+&#65533; &#65533;"&#65533;&#65533;&#65533;&#1970;#&#65533;&#65533;9,&#65533;&#65533;`&#65533;4&#65533;g&#65533;&#65533;gC,&#65533;,&#65533;&#65533;U&#65533;a&#65533;
&#65533; &#65533;&#65533;P8|D&#1136;d*.B'Ed&#65533;&#65533;Z&#65533;&#65533;	&#65533;&#65533;	`&#65533;
w	&#65533;&#65533;1&#65533;&#65533;&#65533;u**&#65533;	R&#65533;!"&#65533;{^!&#65533;&#65533;&#65533;&#65533;&#65533;F+x&#1800;`	&#65533;&#65533;&#65533;=;&#65533;&#65533;
5
a&#65533;ya&#772;&#65533;&#65533;&#65533;LH`&#65533;&#65533;&#65533;&#65533;&#65533;&#65533;z*5&#65533;&#65533;)&#65533;4GR
&#65533;&#65533;-&#65533;m&#65533;!I&#1195;&#65533;&#65533;m&#65533;&#65533;&#65533;&#65533;"r&#65533;&#65533;-	&#65533;&#65533;&#65533;
&#65533;0&#65533;c&#65533;C!&#65533;&#65533;I0&#65533;c&#65533;!IK&#65533;CI4G&#65533;@I,&#65533;pZ`&#65533;A`1&#65533;
 &#65533;&#65533;&#1867;&#688;&#65533;$&#65533;-&#65533;&#65533;&#65533;&#65533;)x/lBhe!Cd&#65533;\&#65533;&#65533;e&#65533;&#65533;`&#65533;4g&#65533;&#65533;&#65533;&#65533;&#65533;&#65533;&#65533;_-&#65533;9,&#65533; &#65533;`&#65533;&#65533;P&#65533;1&#65533;&#65533;0&#65533;&#65533;&#65533;&#65533;&#65533;K&#65533;M&#65533;y<&#65533;	G&#65533;|E"&#994;e&#65533;>&#65533;MtN&#65533;&#65533;p`-`&#65533;&#65533;&#65533;&#65533;p&#65533;&#65533;R&#65533;`&#65533;	&#944;	&#65533;?e&#65533;1&#65533;&#65533;&#65533;&#65533;+&#65533;R>&#65533;/xK-
&#65533;&#65533;&#65533;P&#65533;=&#65533;	&#65533;C`z|&#65533;&#65533;i&#65533;&#65533;&#65533;;#m&#65533;4&#65533;$&#65533;m&#65533;&#65533;
&#65533;&#65533;&#65533;&#978;)&#65533;&#65533;&#65533;&#65533;T&#65533;"!&#65533;r*va&#65533;&#65533;&#65533;M0&#65533;&#65533;&#65533;&#65533;&#65533;!&#65533;&#65533;0&#65533;&#65533;AH&#65533;P&#65533;B&#65533;&#65533;UG&#65533;Q&#65533;g	EI&#65533;&#65533;w&#65533;C&#65533;&#65533;^&#65533;&#14368;F&#65533;&#65533;r:&#65533;&#65533;&#65533;&#65533;&#65533;A&#65533;&#65533;Zt&#65533;&#221;A&#1884;p&#65533;S&#65533;2&#65533;8&#65533;&#65533;&#65533;&#65533;&#65533;2S&#65533;&#76463;&#65533;&#65533;F**tQ&#65533;&#65533;&#65533;&#9824;R&#65533;/&#65533;{q&#65533;=&#65533;y&#65533;&#65533;&#65533;&#65533;&#65533;?d<&#65533;U&#65533;sp`_&#65533;
r&#1545;&#65533;?k&#65533;&#65533;z3&#65533;&#65533;[&#65533;&#65533;&#65533;z&#65533;\B&#65533;&#65533;-OA&#65533;*[&#65533;gS&#65533;=3&#65533;&#65533;&#65533;&#65533;&#65533;j&#65533;&#65533;$&#65533;df&#65533;F&#65533;j&#65533;&#1664;&#65533;&#65533;&#65533;&#65533;&#65533;&#65533;&#1907;&#65533;&#65533;&#65533;&#65533;^&#65533;&#65533;&#65533;&#65533;x;^&#65533;&#65533;w&#65533;&#65533;&#65533;&#65533;&#65533;0\&#65533;Q*E+T&#65533;N&#65533;9\T&#65533;&#65533;&#65533;&#65533;&#65533;|&#65533;&#65533;Q&#65533;&#65533;&#65533;&#65533;&#65533;&#65533;&#65533;&#65533;N&#65533;&#65533;'&#65533;y&#65533;Y&#65533;Y&#993;F&#65533;I%&#65533;I&	&#65533;[.&#65533;&#65533;&#65533;&#65533;J0	&#65533;+h&#65533;J&#65533;&#275;9&#65533;#&#65533; "BIN&#65533;'VaDP&#65533;&#65533;cv&#65533;&#65533;&#65533;&#65533;&#65533;&#65533;GKjL)%mn&#65533;'&#1242;&#65533;&#65533;&#65533;&#65533;<Y&#65533;a&#65533;(Vkj)&#65533;&#65533;&#65533;J-e&#65533;&#65533;	*2{z&#65533;'[&#65533;*&#65533;b|&#65533;&#65533;&#65533;&#65533;&#65533;&#65533;&#65533;S"a&#65533;&#65533;S&#65533;b&#65533;&#65533;&#65533;&#65533;	&#65533;&#65533;*q&#65533;&#65533;bm&#65533;&#65533;It&#65533;&#65533;&#65533;&#65533;BdyR&#65533;&#65533;&#65533;t0&#65533;|q(&#65533;&#450;&#65533;!(c.&#65533;&#65533;z"&#65533;'7x&#65533;5&#65533;&#65533;24W&#65533;&#65533;&#65533; a&#65533;V{j&#65533;&#65533;2&#65533;&#65533;Bx&#65533;f&#65533;q&#65533;&#65533;&#65533;&#737;zS&#65533;D &#65533;*&#65533;&#65533;&#65533;&#65533;sF&#65533;M6a&#65533;&#65533;&#65533;n&#65533;&#65533;&#65533;2&#65533;&#65533;0&#65533;quK&#65533;&#65533;6Xb&#65533;I&#65533;&#65533;'&#65533;B
&#65533;&#65533;&#65533;>S	 >N&#65533;q?&#65533;&#65533;E?&#65533;x&#65533;&#65533;&#65533;o&#65533;&#65533;&#65533;)&#65533;%&#65533;Bz&#65533;&#65533;@a&#65533;&#65533;&&#65533;&#65533;B	&#65533;&#65533;:T&#65533;&#65533;]
(H"KDd&#65533;&#65533;&#65533;I"&#65533;&#65533;F&#65533;22DX&#65533;&#609;&#65533;&#65533;&#65533;-&#65533;&#65533;&#65533;&#65533;&#402;&#65533;&#65533;;&#65533;&#65533;&#65533;&#65533;ru&#65533;T&#65533;b&#65533;&#65533;&#65533;`&#1786;k&#65533;P*&#818;&#65533;&#65533;B&#65533;$$&#65533;K&#65533;)&#295;<&#65533;&#65533;&#65533;<&#65533;nsk&#65533;
-&#65533;&#65533;e&#65533;&#65533;&#65533;Q&#65533;,-&#65533;p&#65533;}:&#65533;(^*&#664;h&#65533;A&#65533;&#65533;1&#65533;&#65533;&#65533;LfY&#65533;&#65533;d&#65533;i&#65533;O`&#65533;GZ&#51224;TM4&#65533;&#65533;)v&#65533;&#1200;&#65533;&#65533;&#65533;&#65533;&#65533;&#65533;&#65533;&#65533;&#9091;@&#65533;&#65533;T&#65533;&#65533;&#65533;Mn&#65533;&#65533;&#65533;n7;&#1647;&#65533;'	&#65533;&#65533;a&#65533;'&#65533;
r&#65533;!Np&#65533;&#65533;&#65533;C&#65533;1&#65533;&#65533;JQ&#65533;&#65533;
]I&#65533;&#65533;&#65533;&#65533;&#65533;&#65533;&#65533;&#319;&#65533;&#65533;&#65533;@&#65533;&#65533;&#65533;&#65533;Z*&#65533;&#65533;0&#19921;&#65533;k	A&#65533;N&#65533;&#65533;D&#65533;@&#65533;&#65533;&#65533;&#65533;&#65533;-&#65533;&#65533;&#65533;&#65533;&#1104;&#65533;&#65533;&#65533;&#65533;&#65533;Gf6AD&#65533;'0&#65533;&#65533;&#65533;C&#65533;&#65533;p&#65533;=&#65533;&#65533;B&#65533;&#65533;&#65533;&#65533;%ek$@&#65533;&#65533;&#65533;:&#65533;0&#65533;W&#65533;&#65533;&#65533;x(&#65533;8&#65533;zDA|&#65533;&#65533;&#65533;&#65533;&#65533;B~G&#65533;2R&#65533;&#65533;&#65533;In&#65533;&#65533;[O&#65533;Pb&#65533;-&#65533;{
&#65533;&#65533;&#65533;&#65533;&#65533;

&#65533;&#65533;&#65533;&#65533;&#65533;&#65533;&#65533;&#805;$e&#65533;N9&#65533;*J&#65533;&#65533;&#65533;&#65533;;Rv&#65533;&#65533;(&#65533;&#65533;&#65533;'&#65533;&#65533;D&#65533;`&#65533;&#65533;|&#65533;&#65533;&#65533;h&#65533;&#65533;G&#65533;-(&#65533;q&#65533;/&#65533;B&#65533;&#65533;&#65533;X&#65533;P&#65533;P	X&#65533;'&#65533;

z&#65533;&#65533;p&#65533;&#65533;#+&#65533;&#458;d8&#65533;*&#65533;&#50051;&#65533;&#65533;e)&#65533;B2-&#65533;&&#65533;A&#65533;&#65533;R&#65533;&#65533;&#65533;&#65533;$\&#65533;&#65533;&#65533;,?B	F&#65533;&#432;%Pb&#65533;&#65533;E/Z&#65533;	&#65533;&#65533;8&#65533;-@&#65533;+&#65533;&#65533;r&#65533;&#65533;&#65533;&#65533;&#65533;e(-&#65533;&#65533;.`&#65533;&#65533;&#65533;lBE&#65533;R&#65533;&#65533;:&#65533;
&#65533;@dg&#65533;&#65533;&#65533;:2&#65533;&#65533;/&#65533;&#1172;&#65533;&#65533;&#65533;&#65533;&#65533;7&#65533;&#65533;&#65533;8&#65533;h&#65533;o6,KN&#65533;&#65533;&#65533;4&#65533;R&#65533;CrQ(`>_&#65533;Z&#1586;&#65533;'&#65533;&#65533;&#65533;(y:(&#65533;&#65533;S&#65533;-(]
&#65533;|2&#65533;0$&#65533;	&#65533;KO4V&#65533;&#65533;Q&#65533;n$&#65533;yR&#65533;*N(&#65533;+&#65533;&#65533;&#65533;/&#65533;Y&#65533;'i&#65533;&#65533;g&#65533;0&#65533;Lx&#65533;5&#65533;&#65533;&#65533;z&#1182;|&#65533;(&#65533;R&#65533;*&#65533;&#65533;&#65533;'&#65533;&#65533;C&#65533;u&#65533;G(&#977;&#65533;&#65533;&#65533;&#65533;g&#65533;&#65533;&#65533;(&#65533;&#65533;wV&#65533;&#65533;(t&#65533;&#65533;C&#65533;'P&#65533;&#65533;0P&#65533;&#65533;&#65533;"&#65533;&#65533;&#65533;3&#65533;1&#65533;&#65533;&#65533;>&#65533;fi&#65533;&#65533;&#65533;&#65533;te&#65533;'&#65533;W&#65533;KP1&#65533;D*&#65533;Y&#65533;&#65533;&#65533;-&#65533;&#65533;g&#65533;
Qv8&#65533;&#65533;&#780;;	&#65533;wfVLX&#65533;g&#65533;&#65533;I&#65533;7&#65533;	&#65533;&#65533;(q&#65533;&#65533;&#65533;&#65533;&#65533;AS&#65533;&#65533;&#65533;m&#65533;&#65533;&#65533;&#65533;&#65533;&#65533;&#65533;2&#65533;&#65533;&#65533;&#65533;&#65533;>I&#65533;&#1739;&#65533;L&#65533;&#65533;6\U&#65533;R9&#65533;
&#65533;Kqu&#65533;CX&#65533;%[,&#65533;=&#1098;O&#65533;$&#65533;F<&#65533;N&#65533;B+&#65533;X&#65533;&#65533;&&#65533;&#65533;&#65533;T15&#65533;&#157;&#65533;!&#65533;0fC<&#65533;&#65533;,&#65533;&#65533;&#65533;:&#65533;&#65533;&#65533;&#65533;&#65533;&#65533;1l&#65533;&#65533;b&#65533;&#65533;}&#65533;	z&#65533;&#65533;MZ&#65533;&#65533;PC&#65533;a&#65533;&#65533;`&#65533;&#65533;&#65533;&#65533;P&#65533;&#65533;-&#65533;@&#65533;!&#65533; &#65533;&#65533;D&#65533;P&#65533;&#65533;<5'@&#65533;
C&#65533;&#65533;	F&#65533;&#65533;&#65533;"&#65533;&#65533;F'B!'f&#65533;"xD&#65533;&#65533;w&#65533;&#65533;&#65533;g&#65533;s&#65533;T&#65533;9&#65533;M&#65533;d&#65533;&#65533;D&#1852;B&#65533; &#65533;|B&#65533;4&#65533;&#65533;J) &#65533;&#65533;]&#65533;&#65533;BzyHHLt&#65533;|&#65533;L&#65533;9)&#65533;&#65533;42&#65533;&#8260;&#65533;'	O"&#65533;&#65533;H*&#65533;&#65533;T*(@&#65533;&#65533;dO<z&#65533;&#65533;eI(&#65533;,&#65533;&#65533;&#65533;&#65533;h0&#65533;yr&#65533;!1&#65533;<&#65533;&#65533;&#65533;&#65533;&#65533;&#65533;&#65533;=e	&#65533;f&#65533;&#65533;&#1219;9*0&#65533;pa &#65533;8JFRLL&#65533;&#65533;k&#65533;Xy&#65533;FQ&#65533;&#65533;I&#65533;Dl&#65533;Y	&#65533;D&#65533;U<0&#65533; Qe&#65533;{&#65533;T@&#65533;&#65533;N&#65533;&#211;AI&#65533;&*0&#65533;r&#65533;&#65533;Z&#65533;)@o&#65533;&#65533;J&#65533;G&#65533;&#65533;&#65533;&#65533;_&#65533;`&#65533;d&#65533;]&#65533;u&#65533;&#65533;vqH8dm8&#65533;	&#65533;l&#65533;&#65533;&#65533;Pa&#65533;
Z&#65533;@&#65533;bK&#65533;L&#65533;Y;H&#65533;Ek&#65533;>&#65533;&#65533;&#65533;B&#65533;&#65533;&#65533;"&#65533;Kh&#65533;D&#65533;&#65533;&#65533;&#65533;2p"&#65533;&#65533;@&#65533;&#1416;i!&#65533;&#65533;&#65533;)X&#65533;&#65533;gN &#65533;%^	TM&#65533;4s&#65533;I&#65533;&#1426;Y{&#65533;(|EBv&#257;&#65533;T6	&#65533;u&#65533;vX&#65533;V&#65533;&#65533;']&#65533;G;&#65533;&#65533;+&#65533;&#65533;(&#65533;q&#65533;]&#65533;&#65533; &#65533;&#65533;|K&#65533;T&#65533;&#65533;&#65533;W&#65533;P&#65533;&#65533;Q
&#65533;O&#65533;&#65533;&#65533;"L&#65533;zrnHE*&#65533;&#65533;97`&#65533;&#65533;a&#65533;&#65533;&#65533;'&#65533;&#65533;Ie.Z&#65533;oup&#65533;f&#65533;&#65533;<&#65533;<)]Y&#65533;X&#65533;&#65533;&#65533;'>&#65533;F&#65533;?&#65533;&#65533;"&#65533;r`&#65533;O&#65533;&#65533;ye2X&#65533;&#6752;&#65533;&#65533;@&#65533;&#65533;&#65533;
&#65533;&#65533;,&#65533;&#65533;@H&#65533;&#65533;p-&#65533;`&#1025;PR&#65533;&#65533;o&#65533;&#65533;X&#65533;&#1696;&#65533;H&#65533;&#65533;g&#65533;&#65533;&#65533;&#65533;&#65533;&#65533;&#65533;)
&#65533;!&M&#65533;&#65533;E&#65533;	&#65533;\X64 &#65533;e#@\&&#65533;K&#65533; &#65533;&#65533;&#65533;&#65533;b}&#65533;'&#65533;	&#34953;&#65533;/&#65533;{&#65533;&#65533;Y&#65533;*[HX&#65533;A<!!&#65533;c&#65533;99&#65533;a&#65533;	&#65533;R&#65533;&#65533;&#65533;H&#65533;!&#65533;&#65533;&#65533;p4&#65533;&#65533;&#65533;&#65533;`&#65533;&#65533;&#65533;&#65533;&#65533; &#65533;&#65533;&#65533;	&#65533;&#8824;*&#65533;&#65533; &#65533;440l4&#65533;
&#65533;	&#65533;[&#65533;&#65533;&#65533;&#65533;&#65533;J!s&#65533;&#65533;&#65533;&#65533;&#65533;
&#65533;N	A&#65533;^0&#65533;&#65533;&#65533;&#65533;&#65533;&#65533;&#65533;&#65533;Q0f&#65533;1&#65533;&#65533;&#961;&#65533;&#65533;&#65533;&&#65533;7&#65533;&#65533;
 
&#65533;>&#65533;p&#65533;R&#65533;&#65533;&#65533;Xl&#5982; &#65533;%
&#65533; &#65533;q&#65533;&#65533;&#65533;	x&#65533;&#65533;&#65533;&#65533;&#65533;&#65533;*	&#65533;&#65533;&#65533;&#65533;&#65533;&#65533;&#65533;Q &#65533;z&#65533;&#65533;Eh&#65533;&#1542;J&#65533;&#65533;&#65533;&#65533;T &#65533;I&#65533;`&#65533;&#65533;&#65533;`&#65533;;&#65533;&#65533;&#65533;&#65533;l&#65533;&#65533;z&#65533;Z&#65533;&#65533;K0&#65533;&#65533;	&#65533;Q0J&#65533;&#65533;&#65533;(@p&#65533;Yh
&#65533;&#65533;Q&#517;&#65533;q&#65533;I&#65533;'&#65533;&#65533;&#65533;D&#65533;.&#65533;&#526;&#65533;`&#65533;l9&#65533;&#65533;&#65533; &#65533;&#65533;B&#65533;&#65533;&#65533;&#65533;(&#65533;&#65533;&#65533;X&#65533;%|&#65533;9!Q&#65533;$P	m&#65533;'&#65533;&#65533;J&#65533;+
HB&#65533;*&#65533;&#65533;!^&#65533;&#65533;&#65533;&#65533;e+&#65533;&#65533;&#65533;	&#1337;&#65533;xC&#65533;&#65533;&#65533;8&#65533;6&#65533;H&#65533;`&#65533;&#65533;>#m&#65533;&#65533;<<&#65533;&#65533;&#65533;vSB&#65533;Gi&#65533;C&#65533;&#65533;&#65533;	&#65533;&#65533;&#65533;x+&#65533;&#65533;&#65533;<&#65533;3&#65533;B7&#65533;&#65533;TI&#65533;X&#65533;&#65533;;&#65533;&#65533;L&#65533;+&#65533;h&#65533;&#65533;&#65533;&#65533;&#65533;&#65533;&#65533;&#65533;#&#1229;&#65533;&#65533;E&#65533;8&#65533;+&#65533;x&#65533;)&#65533;&#65533;?&#65533;9?&#65533;&#65533;&#65533;&#65533;&#65533;k&#65533;&#65533;t&#65533;C&#65533; &#65533;"&#65533;&#65533;%&#65533;\&#65533;&#65533;&#65533;J&#65533;^&#1542;V&#65533;&#65533;	&#65533;K&#65533;hT&#65533;k&#65533;&#65533;&#65533;&#65533;&#65533;3&#65533;&#65533;&#65533;m"&#65533;`&#65533;^(&#65533;qC&#65533;	&#65533;&#65533;&#65533;RHA4X&#65533;_ &#65533;`&#65533;&#65533;&#65533;&#65533;&#65533;&#65533;&#65533;"(&#65533;&#65533;,
&#65533;&#65533;&#65533;&#65533;&#65533;&#65533;&#538;&#65533;&#65533;X&#65533;&#65533;&#65533;"'&#65533;&#65533;&#65533;&#65533;&#65533;&#65533;&#65533;&#65533;9(&#65533;9&#65533;&#65533;$t&#65533;&#65533;&#65533;&#65533;&#65533;.s&#65533;&#65533;&#65533;&#65533;&&#65533;&#65533;'&#65533;1&#65533;&#65533;H,&#65533;&#65533;"&#65533;&#65533;*&#65533;!&#65533;&#65533;&#65533;&#65533;D&#221;4&#65533;'J&#65533;&#65533;r&#65533;&#65533;+&#65533;RP&#65533;&#65533;8&#65533;&#65533;#&#1867;u[J&#65533;x&#65533;J&#65533;&#65533;8"&#65533;N9&#65533;&#65533;0&#65533;x&#65533;	&#600;7&#65533;&#65533;&#65533;&#65533;&#65533;&#65533;&#65533;Gb&#65533;&#65533;E&#65533;D&#65533;&#65533;&#65533; &#65533;5&#65533;&#65533;S&#65533;<&#65533;pKo&#65533;&#65533;^P&#65533;&#65533;&#65533;r)&#65533;&#65533;J&#65533;&#65533;p&#65533;&#7702;&#65533;&#65533;&#65533;`Ur%p&#65533;L8&#65533;[&#65533;Y&#65533;&#65533;M&#65533;&#65533;)&#65533;&#65533;,&#65533;&#65533;[&#65533;Q&#65533;y&#65533;&#65533;Y&#65533;&#65533;&#65533;&#65533;*&#65533;Z&#65533;&#65533;E8&#65533;&#65533;&#65533;&#65533;3&#65533;x&#65533;=&#65533;&#65533;xS&#65533;&#1551;%&#65533;"{h&#65533;B&#65533;o&#65533;&#65533;F&#65533;&#1068;&#65533;IH&#65533;&#65533;R&#65533;&#65533;Y&#65533;&#65533;Y&#65533;E-N&#65533;&#65533;"&#65533;&#65533;i!P&#65533;&#65533;x&#65533;&#356;&#65533;&#65533;#&#65533;&#65533;z&#65533;&#65533;"&#65533;0{&#65533;&#65533;&#65533;&#65533;)&#65533;&#65533; &#65533;&#65533;&#49412;T&#65533;&#65533;&#65533;&#65533;	*&#65533;&#65533;0&#65533;&#65533;&#65533;&#65533;&#65533;IWq&#65533;&#65533;1&#65533;&#65533;&#65533;`&#65533;&#65533;h&#65533; &#65533;T&#65533;&#65533; 2C7&#65533;G&#65533;k&#65533;&#65533;&#65533;&#65533;G&#65533;@&#1056;807DC7T&#65533;&#65533;&#65533;&#65533;65L/Gy&#65533;	&#65533;&#1947;&#65533;K&#65533;&#65533;1*&#65533;V0&#65533;D\2&#65533;&#65533;	&#65533;&#65533;iu&#65533;&#65533;3&#1552;>&#65533;8&#65533;RQ7hQ&#65533;&#65533;&#65533;)&#65533;&#65533;&#65533;&#65533;E&#65533;Z&#65533;S&#65533;g&#65533;&#65533;&#65533;&#65533;&#65533;(&#65533;&#8370;o&#65533;(S&#65533;&#65533;&#65533;8&#65533;{X&#65533;&#65533;(&#65533;
P&#65533;&#65533;&#65533;&#65533;,K p&#65533;a&#65533;&#65533;&#65533;&#65533;&#65533;X&#65533;~9&#65533;p&#65533;&#65533;&#65533;&#65533;A&#65533;ZX7}&#65533;&#65533;&#65533;F&#65533;If&#65533;J&#1055;K&#65533;&#65533;3U@J &#400;&#65533;&#65533;QX&h&#65533;
i&#65533;&#65533;p&#65533;G&#65533;A&#65533; &#65533;8&#65533;i&#65533;&#65533;&#65533;5&#65533;&#65533;N}S&#65533;

&#65533;}2&#65533;Q&#65533;apU=I&#65533;&#65533;&#65533;&#65533;&#65533;&#65533;@<&#65533;&#1370;X&#65533;8&#65533;&#65533;&#154;&#65533;h&#65533;&#65533; &#65533;rO&#65533;&#65533;U&#65533;p&#65533;&#65533;&#65533;&#65533;_1&#65533;&#65533;&#65533;	&#65533;&#65533;&#65533;&#65533;&#65533;B&#65533;&#1094;:&#65533;	X4&#65533;&#65533;\&#65533;]&#65533;s&#65533;&#65533;&#65533;&#65533;$&#65533;&#65533;\4"&#65533;&#65533;&#65533;	UA&#65533;=L1&#65533;F&#65533;V&#65533;#&#65533;tW&#65533;&#65533;x&#53870;,&#65533;1&#65533;7.&#65533;	&#65533;7~S&#65533;&#65533;6&#65533;&#65533;&#65533;&#65533;&#65533;6A	?&#65533;
&#65533;K&#65533;&#65533;&#65533;Up)pQ&#65533;k&#65533;^&#65533;&#65533;&#65533;x&#65533;&#65533;l&#65533;D&#65533;H&#65533;;&#65533;&#65533;&#65533;&#65533;&#65533;%&#65533;&#65533;`&#65533;e&#65533;&#65533;!'Z`&#65533;&#65533;&#65533;&#65533;&#65533;[&#65533;&&#65533;qSh&#65533;&#65533;&#65533;&#65533;@o&#65533;`&#65533;P&#65533;"P&#65533;X&#65533;&#65533;&#65533;&#65533;9&#65533;&#65533;&#1192;u&#65533;&#65533;F&#65533;&#65533;	H&#65533;i&#65533;&#65533;&#65533;&#65533;&#65533;3&#65533;$&#65533;&#65533;&#65533;&#211;&#65533;a&#1056;_4&#65533;&#65533;&#65533;H&#65533;a&#65533;U&#65533;&#65533;
z&#65533;c&#65533;QU&#65533;(&#65533;ZK(&#65533;R8&#65533;Q&#65533;&#65533;p/&#1306;^&#65533;Z+&#65533;b&#65533;&#65533;Q&#65533;&#65533;&#65533;YVf]&#65533;2&#65533;&#65533;]
&#65533;>e&#65533;&#65533;&#65533;&#65533;]&#65533;0c1.&#65533;1&#65533;&#65533;&#65533;&#65533;c&#65533;&#65533;&#65533;&#65533;&#65533;&#65533;1&#65533;7&#65533;8r&#65533;0&#65533;0&#65533;&#65533;]&#65533;x3&#65533;&#65533;&#65533;&#65533;h&#65533;&#65533;C&#1630;&#65533;&#65533;&#65533;H8()&#65533;}U&#65533;&#65533;Z&#65533;&#65533;*&#65533;&#1029;ikD&#712;&#65533;&#65533;$&#65533;R&#65533;x&#65533;&#65533;P&#65533;&#65533;&#65533;]LR&#65533;x%&#65533;8&#65533;&#65533;[&#65533;)p&#65533;&#65533;E,&#65533;&#65533;'&#65533;5&l"&#513;&#65533;&#1856;I&#65533;&#65533;1&#65533;&#65533;&#65533;&#65533;&#65533;&#65533;&#65533;&#65533;E&#65533;&#1574;&#65533;&#65533;&#65533;&#65533;&#65533;t&#65533;k&#65533;Zf&#65533;&#65533;K&#65533;,~!U&#65533;&5u&#65533;&#65533;&#65533;&#65533;#&#65533;"x&#65533;'&#65533;95}&#65533;&#65533;&#65533;&#65533;?&#65533;&#65533;&#65533;&#65533;Ip&#65533;&#65533;z&#65533;G&#65533;&#1747;`&#65533;&#1339;&#65533;&#65533;A&#65533;&#65533;'&#65533;&#65533; &#65533;Z&#65533;yB&#65533;<*&#1026;y&#65533;_QdX&#65533;&#65533;&#65533;&#1375;pb+
&#867;&#65533;e&#65533;_&#65533;7f&#65533;&#65533;&#65533;&#65533;&#65533;&#65533;Q&#65533;&#65533;3=!&#65533;&#65533;*&#65533;&&#65533;8
wC&#1645;]&#65533;
d&#65533;L&#65533;&#65533;&#65533;u&#481;&#65533;RIy&#65533;&#65533;%
&#65533;&#65533;&#65533;SA\~c&#65533;&#65533;v&#65533;&#65533;+&#65533;&#13675;&#65533;&#65533;Q4&#65533;z#?&#1864;^&#65533;Q&#65533;&#65533; &#65533;	&#65533;9&#2610;&#65533;e&#65533;N9&#65533;&#65533;&#65533;&#65533;&#1920;&#65533;*&#65533;&#65533;
yT\0A&#65533;&#65533;&#1909;EX&#65533;P3p!&#65533;&#65533;&#65533;3&#65533;&#65533;&#65533;0`&#65533;&#65533;&#65533;&#65533;&#65533;3&#65533;&#65533;-&#65533;&#65533;&#65533;&#65533;&#65533;k&#65533;J&#65533;&#65533;&#1074;&#65533;&#65533;N&#65533;g&#65533;_J&#65533;&#65533;"&#65533;&#65533;p&#65533;R=L`&#65533;&#65533;&#65533;&#65533;u,&#65533;&#65533;&#65533;&#65533;&#65533;|&#65533;&#65533;\_&#65533;&#65533;g&#65533;&#65533;z&#65533;&#65533;&#65533;g&#65533;&#65533;[V&#65533;&#65533;q&#65533;&#65533;&#65533;$&#65533;&#65533;?&#65533;&#65533;z&&#65533;&#65533;U&#65533;	&#65533;&#65533;&#10152;/&#65533;`OSY&#65533;8&#65533;&#65533;4&#65533;b&#65533;D&#65533;&#65533;&#65533;5&#210;&#65533;,z&#65533;i&#65533;"i&#65533;eJ6&#65533;0&#65533;&#65533;&#65533;wK&#65533;<F&#65533;V&#65533;&#65533;&#65533;Q&#65533;&#65533;F&#65533;&#65533;Ae&#65533;&#65533;&#65533;9C>&#65533;=&#65533;]&#65533;O&#65533;H&#65533;&#65533;&#65533;&#162;n&#1101;.&#65533;&#65533;	Q&#1292; &#65533;+5&#33406;z&#65533; "&#65533;]&#65533;&#65533;KRr&#65533;%&#65533;&#65533;&#65533;&#65533;
&#65533;&#65533;&#65533;p&#65533;&#65533;5&#30617;&#65533;&#65533;!&#65533;&#65533;&#65533;h$&#65533;5O&#65533;D&#65533;o B&#65533;JY&#65533;3]6&#65533;R &#65533;&#65533;&#65533;Y&#65533;x&#65533;&#65533;&#65533;&#65533;
y[&#65533;&#65533;&#65533;J&BXP&#65533;&#65533;&#65533;&#65533;t&#65533;&#65533;r[&#65533;&#65533;(,&#65533;&#65533;&#65533;&#65533;p&#65533;&#65533;&#65533;&&#65533;v&#65533;&#65533;&#65533;&#65533;NH&#65533;&#65533;yB &#65533;j&#1347;
&#65533;&#65533;&#65533;&#65533;T&#65533;&#65533;&#65533;&#65533;8&#65533;&#57478;w&#65533;&#65533;&#65533;&#65533;@+E&#65533;&#65533;&#65533;`&#626;&#65533;_&#65533;&#65533;&#65533;:&#65533;&#65533;I&#65533;&#65533;&#65533;n<&#65533;&#65533;&#65533;H&#65533;t&#65533;&#65533;	o:&#65533;m&#65533;LP&#65533;&#65533;P&#65533;^&#65533;S&#1256;&#65533;&#65533;P&#65533;	7&#65533;&#65533;&#65533;&#65533;&#65533;m&#65533;n&#65533;G&#65533;dF*&#65533;%)&#65533;&#65533;-&#65533;$&#65533;&#65533;&#65533;&#1004;8D&#65533;;&#65533;]pY&#65533;&#65533;d&#65533;&#65533;%&#65533;%&#65533;I&#65533; %&#65533;&#65533;&#65533;&#65533;&#65533;(&#65533;&#65533;&#65533;&#1118;&#65533;|&#65533;&#65533;&#65533;&#65533;M&#65533;5&#65533;"H&#65533;XX&#65533;UOXR&#65533;&#65533;Y &#65533;Jx<&#65533;&#65533;&#65533;&#65533;&#65533;&#65533;	&#65533;&#65533;0M&#65533;0&#65533;&#65533;R&#65533;&#65533;&#65533;&#65533;&#65533;"&#65533;R&#1030;&#65533;a&#1871;&#1465;a&#65533;&#65533;H]F&#65533;&#65533;8x&#65533;'p&#65533;}5&#65533;'&#65533;h &#65533;=m&#65533;&#65533;&#65533;&#65533;&#65533;&#65533;&&#65533;(&#65533;&#65533;&#65533;_&#65533;Z&#65533;&#65533;l	I&#65533;&#65533; d&#65533;&#65533;*&#65533;&#65533;'&#1286;Uh}&#65533;u&#65533;+N&#65533;&#65533;x&#65533;1HG@&#1209;e#3&#65533;S&#65533;8w&#65533; &#65533;&#65533;&#65533;BM&#65533;dG&#65533;&#65533;&#65533;&#65533;G&#65533;&#65533;&#65533;&#65533;&#65533;D&#65533;&#65533;&#65533;&#65533;&#65533;&#65533;&#65533;\&#65533;D&#65533;&#65533;&#65533;&#65533;l!*Q&#65533;>&#65533;&#65533;J&#65533;7jE"&#65533;E&#57940;t&#65533;"&#65533;u&#65533;Q&#513;&#65533;&#65533;&#65533;EP&#65533;XpO&#65533;v&#65533;&#65533;	Td &#65533;&#65533;^hO&#65533; g&#65533;&#65533;8z&#65533;S2k&#65533;HA&#65533;I&#1902;&#65533;v.&#513;a0w &#65533;:&#65533;&#65533;p&#65533;u&#65533;Z&#65533;X&#65533;&#65533;&#65533;&#65533;@&#65533;0&#65533;&#65533;&&#65533;&:&#65533;&#65533;T&#65533;&#65533;&#33103;&#65533;	&#65533;q5&#65533;&#65533;&#65533;&#65533;83y&#65533;A&#65533;q&#65533;&#65533;4D&#65533;&#65533;&#862; 
	&#65533;'&#65533;Jw&#65533;&#65533;&#65533;&#65533;TFjH[V5&#65533;{B&#65533;w[w~yU&#65533;&#65533;&#65533;S&#65533;&#65533;$xq&#1200;u&#65533;&#65533;{&#65533;&#65533;4&#65533;&#65533;h&#65533;`&#65533;4&#65533;&#160;&#65533;s&#65533;jxb&#777;&#65533;hN@&#65533;&#65533;!&#528;"G&#65533;4&#65533;&#65533;&#173;[(A&#65533;P&#1154;&#65533;1n&#65533;&#65533;&#65533;&#65533;:O&#65533;&#65533;&#65533;&#65533;&#65533;A&#65533;&#65533;&#65533;&#65533;?%&#65533;4&#65533;&#65533;&#65533;DKI&#65533;&#65533;p &#65533;NE&#65533;tt&#65533;`5_&#65533;&#65533;&#65533;OE&#65533;&#65533;&#1139;&#65533;o&#65533;@g7&#65533;#&#65533;&#65533;F&#65533;M?*&#1568;B&#65533;&#65533;0&#65533;&#65533;k&#65533;!&#65533;6&#65533;:&#65533;i&#65533;@&#65533;&#65533;D4,&#65533;G&#65533;&#65533;&#65533;&#65533;Y&#65533;f&#65533;&#65533;t&#65533;&#65533;?C&#65533;J$`&#65533;&#65533;&#65533;w/p&#65533;&#65533;B-P&#65533;*E2&#65533;/&#65533;K&#65533;p1&#65533;&#65533;&#65533;	F%&#1200;&#65533;&#65533;l&#65533;&#65533;&#65533;o&#65533;?&#65533; &#65533;&#65533;&#65533;&#65533;4K&#65533;0a2&#65533;b0&#65533;8H&#65533;&#65533;&#65533; 	N$&#65533;&#65533;vl&#65533;@H&#65533;&#65533;&#65533;{&#65533;J1
&#65533; &#65533;
&#65533;N&#65533;7&#65533;?D&#65533;	"&#65533;Q&#65533;1&#65533;p&#65533;0&#65533;&#65533;D&#65533; &#65533;T%0#&#65533;TH".&#65533;&#65533;A	&#65533;&#584;&#65533;h&#65533;&#1104;GS&#65533;&#65533;H3M&#65533;&#65533;?$&#65533;&#65533;G-&#65533;&#65533;&#65533;@&#65533;$OC&#65533;4T&#65533;86DM4&#65533;T"&#65533;?.9&#65533;&#65533;#"&#65533;&#65533;@Vu&#65533;&#65533;$p@X&#65533;&#65533;j$9&#65533;P&#65533;y&#65533;&#65533;&#65533;J9z&#65533;
&#65533;&#1075;V&#65533;&#65533;&#65533;!&#65533; &#65533;	"&#65533;<F&#65533;@&#65533;9C&#65533;@&#65533;&#65533;$-&#65533;	&#65533;h0p&#65533;&#65533;rI'&#65533;tbO,&#65533;&#65533;@K)&#65533;&#65533;@&#65533;u&#65533;&#65533;&#65533;N)&#65533;&#65533;&#65533;&#65533;@&#65533;&#65533;&#201;u&#65533;&#65533;&#65533;vI+&#1728;R3&#65533;4b3&#65533;LB
)&#65533;Xp&#65533;!&#65533;&#65533;D	%&#65533;&#65533;6
&#65533;&#65533;&#65533;A"I&#65533;&#65533;&#65533;5&#65533;[&#65533;&#65533;&#65533;&#65533;K&#65533;$&#65533;&#65533;&#65533;$&#65533;&#65533;&#65533;?&#65533;&#65533;&#65533;&#703;&#65533;"&#65533;
&#65533;&#65533;&#65533;?r0&#65533;D#&#65533;&#65533;zh	5&#65533;C&#65533;A|"@&#65533;%f&#65533;&#65533;(b&#65533;&#65533;xe&Xr&#65533;&#1037;.lPc&#65533;:!&#65533;.&#65533;H&#65533;<&#65533;3D8&#65533;qcD &#65533;Le&#65533;<&#65533;&#65533;&#65533;@c&#65533;&#65533;&#65533;	D&#65533;|&#65533;&#65533;\&#65533;'&#65533;l2&#65533;V&#65533;X&#65533;8&#65533;(&#65533;N&#65533;&#65533;&#65533;&#65533;
&#65533;d=n&#65533;&#65533;b&#65533;C&#65533;?f&#1872;&#65533;?x&#65533;&#65533;&#65533;@&#65533;&#65533;MN2&#65533;@&#65533;&#1799;*&#65533;&#65533;&#65533;!&#65533;Ba&#65533;:&#65533;h&#65533;C&#65533;&#65533; Lb&#65533;&#65533;&#65533;h&#65533;i&#65533;?&#65533;0&#65533;K!&#65533;&#65533;&#65533;@&#65533;&#65533;&#65533;&#65533;+&#65533;&#65533;`K)&#65533;&#65533;&#65533;&#65533;m&#65533;z	&#65533;&#65533;2P0&#65533;<&#65533;[+&#65533;&#65533;R&#65533;o
&#65533;b&#65533;	I&#65533;&#65533;'&#65533;&#65533;?&#65533;B&#65533;&#65533;&#65533;X&#65533;$(X2&#65533;~&#65533;&#65533;	&#65533;&#65533;B"&#65533;&#65533;&#65533;`:&#1316;&#65533;&#65533;~&#65533;&#65533;&#65533;A&#65533;"`&#65533;&#65533;h&#65533;0&#65533;0&#65533;&#65533;&#65533;&#65533;&#65533;&#65533;&#65533;\x&#65533;Aj &#65533;&#65533;U&#65533;***&#65533;V2&#65533;-&#65533;&#65533;$Q&#65533;@>&#65533;/&#65533;$&#581;A&#65533;&#65533;&#65533;&#65533;&#65533;f1"&#65533;F&#65533;&#179;
&#65533;$Q;
Q&#65533;&#65533;A&#65533;&#65533;&#65533;f&#65533;:&#65533;
]&#65533;&#65533;&#65533;&#65533;&#65533;'&#65533;&#65533;&#1530;&#65533;&#65533;$d+&#65533;F&#65533;[|l&#65533;&#65533;&#65533;J&#65533;n(&#65533;&#65533;"9&#65533;&#65533;&#65533;&#65533;&#65533;&#65533;&#65533;EN&#65533;I&#65533;?
&#65533;&#592;&#65533;o&#65533;&#65533;&#65533;&#65533;&#65533;&#65533;&#65533;&#65533;&#65533;*&#65533;&#65533;&#600;8&#532;GQ&#65533;)Lb&#65533;&#65533;&#65533;@&#65533;?jd&#65533;O8"@&#65533;%bq&#65533;K4"&#65533;&#65533;3JG&#65533;&#65533;`&#65533;(P&#65533;&#65533;&#65533;&#65533;(&#65533;%&#65533;&#65533;&#65533;Zp&#65533;&#65533;(D%
&#1098;5&#65533;H&#65533;#&&#65533;&#65533;&#65533;(DS&#65533;d X&#440;&#65533;&#65533;r&#65533;K(&#65533;^y&#65533;G&#65533;`&#65533;W&#65533;&#65533;5&#65533;TL_&#65533;&#65533;&#65533;&#65533;&#65533;7&#65533;&#65533;&#65533;&#65533;&#65533;&#65533;1$&#1072;&#65533;H&#65533;p&#65533;;Fv&#65533;&#65533;&#65533;hc&#65533;D&&#1193;&#65533;&#65533;&#65533;&#65533;&#65533;%&#65533;&#65533;'H&#65533;2&#65533;m*&#65533;0H&#65533;$&#65533;&#65533;D$Kk!	y&#65533;&#192;&#65533;&#65533;$&#65533;3&#65533;&#65533;&#65533;&#65533;&#65533;&#65533;#&#65533;&#65533;?25&#65533;&#65533;p&#65533;T&#65533;}"d&#65533;&#65533;&#65533;$&#65533;%f&#65533;&#65533;&#65533;jt&#65533;&#65533;&#65533;&#65533;&#65533;&#65533;8E&#65533;&#65533;&#65533;?&#65533;&#65533;&#65533;E&#65533;&#65533;&#65533;t&#65533;&#65533;@v&#65533;	l&#65533;&#65533;jc&#65533;U2&#65533;r&#65533;@&#65533;&#65533;&#65533;&#65533;5~A&#65533;_Lb&#65533;`-&#186;B&#65533;&#1960;&#65533;"B&#1097;N2&#65533;=&#65533;&#65533;s&#65533;R&#65533;&#65533;xdXEq&#65533;KF&#65533;&#65533;0D NI&#65533;&#65533;^&#65533;&#65533;R&#65533;7l &#2000;A.&!&#65533;&#65533;&#65533;&#65533;,&#350;&#65533;&#65533;C`&#65533;{Y&#65533;&#65533;!&#65533;y&#65533;&#65533;&#65533;&#65533;&#1022;,1DP&#65533;}&#65533;&#65533;N&#65533;&#65533;&#65533;&#65533;A&#65533;&#65533;&#65533;60&#65533;1&#65533;B&#65533;m&#65533;&#65533;&#65533;&#65533;&#65533;&#65533;&#65533;er&#65533;<&#65533;&#65533;-&#65533;H&#65533;&#1809;&#65533;&#65533;&#65533;&#65533;#+&#65533;&#65533;rC&#65533;&#65533;i$L&#65533;&#65533;$z&#65533;&#65533;&#65533;&#65533; >CxG&#65533;P&#65533;Qik\z&#65533;A"&#65533;%bk&#65533;"&#65533;4&#65533;C&#65533;&#65533;M)&#65533;L&#65533;&#65533; $&#65533;&#65533;&#65533;o&#65533;&#65533;B&#1825;&#1336;d&#65533;*
&#65533;&#65533;&#65533;H&#65533;&#65533;H&#65533;&#65533;&#65533;b&#65533;b&#65533;71&#65533;&#65533;&#65533;|&#65533;E/ZQ&#65533;&#65533;&#65533;&#239;&#65533;&#65533;Dun7&#65533;K&#65533;FH&#65533;?&#65533;E&#65533;R0&#65533;&#65533;&#65533;M&#65533;&#65533;&#65533;&#65533;d-ua&#65533;&#65533;O&#512;)&#65533;A:&#65533;G&#65533;&#65533;&#65533;2&#65533;&#65533;&#65533;&#65533;&#65533;W&#65533;&#65533;m&#65533;&#65533;&#65533;&#65533;&#65533;UlB&#65533;&#65533;&#65533;,Q&#65533;&#65533;&#65533;`"P&#65533;&&#65533; m&#1163;;x&#65533;&#65533;&#65533;1&#65533;&#65533;&#65533;P&#65533;b&#65533;F&&#65533;&#65533;	3D&#65533;;
&#65533;S8OX`H&#65533;H&#65533;&#65533;3E)((&#65533;.w&#65533;&#65533;i&#65533;I&#65533;&#65533;H&#1808;&#1029;>&#65533; 5&#65533;nI,&#65533;]&#65533;T&#65533;&#65533;ZiJ&#65533; &#65533;#G&#65533;&#65533;!&#65533;&#65533;QK&#65533;&#65533;&#65533;;No&#65533;&#65533;&#65533;2&#65533;&#65533; &#65533;H9&#65533;D&#65533;]8&#65533;&#65533;E&#65533;&#65533;&#65533;Y&#65533;qi,OTP(3&#65533;1&#65533;&#65533;&#65533;&#65533;&#65533;1
R&#1314;kA&#65533;D@&#65533;&#65533;&#65533;&#65533;j&#65533;6j&#65533;
e&#65533;&#65533;-&#65533;F!0idY&#65533;&#65533;&#65533;@0jQ&#65533;*&#65533;&#65533;&#65533;&#65533;EX&#65533;&#65533;T&#65533;b&#65533;	D*&#65533;&#65533;/&#65533;1E&#65533;&#65533;j&#65533;&#65533;d I<&#65533;&#65533;P&#65533;|&#65533;&#65533;1c&#65533;0&#65533;`P&#65533;&#65533;&#65533;3&#65533;&#65533;U&#65533; &#65533;&#1050;!&#65533;/&#65533;&#65533;`+&#1539;&#65533;is &#65533;z&#65533;&#65533;&#32709;&#65533;BHBV!Oh&#65533;J&#65533;&#65533;g&#65533;$&#65533;&#65533;$&#65533;&#65533;(0&#65533;&#65533;"m&#65533;GI&#65533;&#65533;$&#65533;&#65533;@H*d@Cr&#65533;'&#65533;:&#65533;<&#65533;jz&#635;X&#65533;&#65533; Ji&#65533;"j&#65533;'&#65533;d&#65533;&#65533;&#65533;G&#65533;n&#65533;&#65533;NE"_&#65533;p4$&#65533;&#65533;n m	&#65533;&#65533;7&#65533;&#65533;7HZN?&#65533;M&#65533;n&#65533;P&#65533;	V8&#65533;&#65533;h|&#65533;&#65533;vXXB &#65533;&#65533;6@&#65533;U&#65533;A&#65533;&#65533;&#65533;	&#1168;&#65533;,a	\X&#397;IA,\&#65533;!R&#1353;&#65533;8&#65533;@-&#65533;&#65533;&#65533;&#65533;&#65533;/D)U\
B,c&#65533;8&#65533;&#65533;&#65533;&#65533;A
&#65533;"&#65533;&#65533;*4 F,&#65533;J8&#65533;&#65533;$L0&#65533;%&#65533;&#963;&#65533;&#65533;8 &#310;@&#65533;&#65533;&#65533;p&#65533;&#65533;&#65533;\&#65533;@Bk&#65533;&#65533;0&#65533;&#65533;D&#65533;&#65533;&#65533;&#65533;&#65533;&#65533;&#65533;&#65533;n&#65533;G&#65533;9&#65533;&#65533;`&#65533;@&#65533;&#65533;#|&#65533;&#65533;&#65533;&#65533;A	r&#65533;&#65533;S&#65533;&#65533;v		&#65533;&#65533;&#65533;&#65533;h&#65533;B&#65533;A&#65533;=R H4&#65533;&#65533;&#65533;A&#65533;&#1038;$&#1428;M&#65533;&#65533;&#65533;ID&#65533;-&#65533;&#65533;5&#65533;&#65533;t&#65533;&#1392;&#65533;&#65533;&#65533;A&#65533;&#65533;&#65533;EDKyB&#65533;@Q&#65533;&#65533;&#65533;&#65533;&#65533;@T&#65533;0[&#65533;]&#65533;^&#65533;	&#65533;&#65533;.&#65533;S&#65533;K2&#65533;.&#65533;&&#65533;&#65533;8&#65533;&#65533;&#65533;@&#65533;&#65533;?h&#65533;&#65533;!)x&#65533;&#65533;&#65533;2&#65533;&#65533;&#65533;M&#65533;-P&#65533;&#65533;&#65533;&#65533;'&#65533;B&#65533;&#65533;&#65533;)&#65533;B(&#65533;C%&#65533;?,B)&#65533;&#65533;p*&#65533;&#65533;4\\j&#65533;&#65533;",C.,&#65533;'P&#65533;-&#65533;&#65533;&#65533;&#65533;&#65533;8&#65533;&#65533;&#65533;?&#65533;J&#1309;@&#65533;_&#65533;&#65533;&#65533;1A&#65533;iQ&#65533;&#65533;&#65533;&#65533;P&#65533;0F0&#65533;&#1144;EU2&#65533;&#1626;&#65533;&#65533;&#65533;3B&#65533;P&#65533;4(&#65533;&#65533;&#65533;DLb&#65533;HU&#65533;H&#65533;&#65533;U&#65533;&#65533;q4&#1794;d&#65533;r&#65533;&#65533;&#65533;&#65533;&#65533;?&#65533;&#65533;IX&#65533;&#1665;&#65533;&#65533;x&#65533;G&#65533;HOlQd&#65533;BD&#65533;&#843;&#65533;&#65533;&#65533;u&#65533;D-&#65533;&#65533;&#65533;&#864;X&#65533;A&#65533;&#65533;A&#65533;E&#65533;&#65533;t&#65533;&#65533;\&#65533;TXdC&#65533;A&#65533;&#65533;?&#65533;&#176;&#65533;E9&#65533;&#221;&#1536;[&#65533;&#65533;Z&#65533;&#65533;Y8&#65533;&#65533;&#65533;+&#65533;^O&#65533;e\&#65533;&#65533;&#65533;&#1604;D5&#65533;N&#65533;QCX&#65533;&#65533;X@&#65533;&#65533;&#65533;$&#65533;1&#65533;@&#65533;&#65533;+pB*&#65533;&#65533;	&#65533;&#65533;&#65533;&#65533;&#65533;%&#65533;,&#65533;!&#65533;@Kx-\@)R$`R`C*(&#770;-&#65533;&#65533;&#65533;,&#65533;&#65533;$&#65533;&#65533;&#65533;t&#65533;.8&#65533;,&#65533;@&#65533;})&#65533;&#65533;(&#65533;&#65533;&#65533;&#65533;X&#65533;&#65533;i!&#65533;i&#65533;Kc&#65533;&#65533;.8&#65533;&#65533;8 y&#65533;^3&#65533;&#1603;|h&#65533;&#65533;T &#65533;&#65533;&#65533;&#65533;#&#65533;&#65533;&#65533;0&#65533;q&#65533;<&#65533;&#328;&#65533;8	Zv@&#65533;@?N^&#65533;&#65533;&#65533;'&#65533;&#65533;q&#65533;&#65533;&#65533;&#65533;&#65533;<&#65533;D&#65533;&#65533;Mh
A&#65533;&#65533;	&#65533;H]DrD&#65533;\&#65533;x&#65533;&#65533;v]dF&#65533;&#65533;z&#65533;&#65533;&#65533;$&#65533;M	&#65533;&#65533;&#65533;%m&#65533;&#65533;'&#65533;&#65533;&#1040;&#65533;&#65533;&#460;&#65533;&#65533;&#65533;&#65533;Ad&#65533;	&#65533;!&#65533;ID&#65533;|&#65533;&#65533;&#65533;&#65533;&#65533;?&#65533;!\&#1792;&#65533;$&#65533;O&#65533;d&#65533;&#65533;Z,&#65533;SS&#65533;&#65533;&#65533;[&#312;(&#65533;%&#65533;R&#65533;
&#65533;&#65533;(&#65533;?`&#65533;&<&#65533;&#1806;&#65533;,&#65533;-&#65533;&#65533;B&#65533;N#-&#65533;&#65533;(@&#65533;&#65533;AY&#65533;-&#65533;`9-&#65533;&#65533;#&#770;It&#65533;&#65533;t&#1631;c&#65533;&#65533;-q)hf/r&#65533;&#65533;&#65533;1]&#65533;
.&#65533;!(b&#65533;P&#65533;&#65533;t&#65533;7|&#1464;	&#65533;&#1081;#4&#65533;&#707;&#65533;&#1021;Ol&#65533;&#1438;&#65533;&#65533;&#65533;&#65533;&#65533;{$#&#65533;&#65533;
$ &#424;&#65533;@d&#65533;h&#65533;&#65533;s.&#65533;&#1433;&#65533;'&#65533;'u&#65533;f&#65533;@d^&#65533;&#260;&#65533;&#65533;D&#65533;&#516;}&#65533;S&#65533;t&#65533;K^&#65533;&#65533;\ax&#65533;&#65533;&#65533;!O&#65533;&#65533;&#4698;&#65533;&#65533;F>&#65533;P&#65533;Ir6&#65533;&#65533;&#65533;M		@D&#65533;&#65533;H&#65533;&#65533;,H&#1114;<&#65533;N&#65533;&#65533;&#65533;CY@&#65533;&#65533;Y8&#65533;?&#65533;O&#65533;&#65533;&#65533;&#65533;P&#65533;&#584;f&#65533;Aa&#65533;&#65533;Z,%\&#65533;&#65533; b4"z)(`S"&#65533;G&&#65533;"P&#65533;
h&#65533;&#65533;W&#65533;&#65533;"&#65533;@0&#65533;&#65533;2P&#65533;B]Z&#65533;(&#65533;B*&#65533;B#&#65533;&#65533;6&#65533;.&#65533;e&#65533;&#65533;02&#65533;(l&#65533;(&#65533;@p&#65533;&#65533;p&#65533;?&#1538;'J&#65533;h&#407;nD44U&#65533;v&#65533;Y7&#65533;&#708;&#65533;&#65533;`Tcg1&#65533;,&#1243;&#65533;O&#65533;TO&#65533;&#65533;
&#1541;5&#847;m&#65533;&#65533;<&#65533;+&#65533;&#65533;&#65533;Z8<r&#65533;&#65533;&#65533;v&#65533;-&#65533;&#65533;&#1420;&#65533;T &#65533;A*IdK&#65533;H&#65533;L&#65533;&#65533;@cHd&#65533;&#65533;&#296;&#65533;Zzn&#65533;}&#65533;&#65533;&#65533;&#65533;&#65533;&#65533;Dz&#1960;m&#65533;&#65533;&#65533;&#65533;&#65533;t&#65533;&#65533;'H$%Z&#65533;Y-&#65533;&#65533;J|C&#65533;&#65533;&#65533;W&#65533;&#65533;&#65533;&#65533;&#65533;V[[&#65533;&#65533;&#65533;&#65533;OA&#65533;?Xh&#65533;&#65533;&#65533;ZP&#65533;AhQ&#65533;&#65533;&#65533;v&#65533;N&#65533;Qy&#65533;&#65533;&#65533;&#65533;&#1953;!&#65533;,Q&#65533;{&#65533;Gcp&#65533;0hIA&#65533;X@aN&#65533;6&#65533;&#65533;2&#65533;W&#65533;@&h&#65533;x&#65533;8&#65533;,&#65533;&#65533;hC*&#65533;k.&#65533;&#65533;&#65533;+|Lpc@t&#65533;&#65533;-&#65533;&#65533;&#65533;J&#65533;&#65533;&#65533;D&#65533;&#65533;&#65533;
&#65533;$&#65533;caH%&#65533;2%`&#65533;Z&#65533;8&#65533;&#65533;@&#65533;&#65533;&#65533;&4&#65533;&#65533;&#65533;&#65533;&#65533;o~&#65533;K6&#65533;&#65533;&#65533;&#65533;e&#65533;&#65533;&#65533;#&#65533;&#65533;V9!g&#65533; *!B&#65533;&#65533;=&#65533;&#270;H&#65533;&#65533;&#65533;Dc.&#65533;&#65533;SO&#65533;PI&#65533;&#65533;6!&#65533;&#65533;&#1690;&#65533;DAa	&#65533;jx&#65533;&#65533;\&#65533;H|M&#65533;&#65533;&#65533;9]M&#65533;Q&#65533;&#65533;>&#65533;B0&#65533;BX@&#65533;&#65533;*T&#65533;A&#65533;&#65533;&#65533;&#65533;&#65533;&#65533;Y&#65533;P&#65533;&#65533;<&#65533;A(X&#65533;P9%D&#65533;&#65533;aB&#65533;"&#65533;AtO&#65533;&#65533;!&#65533;&#65533;&#65533;(E*x&#198;M&#65533;&#65533;&#65533;c&#65533;Ch V&#65533;XU&#65533;&#65533;&#65533;(L%&#65533;&#65533;)@.P&#65533;&#1538;#x&#65533;@x&#65533;*PB&#1538;2&#1280;&#65533;&#65533;&#65533;=	@&#1901;.D@&#65533;&#65533;&#65533;&#65533;&#65533;&#65533;&#65533;&#65533;	|i&#65533;&#65533;f&#65533;hj&#65533;!&#65533;&#65533;<&#65533;~/&#65533;&#65533;&#65533;&#65533;b&#65533;!&#65533;@k&#65533;&#65533;h&#65533;j&#65533;O&#65533;&#65533;&#65533;o&#65533;V&#806;#&#65533;&#65533;O&#65533;T&#65533;0C&#65533;&#65533;Co&#65533;0`-&#65533;&#65533;&#65533;l&#65533;/&#65533;&#1704;H&#65533;&#65533;jC&#1808;@,Hh&#65533;7&#65533;&#65533;&#65533;'C:T&#65533;(&#65533;&#65533;&#65533;	&#65533;*~.&#65533;&#924;&#65533;&#65533;V&#65533;&#65533;4&#65533;&#1164;D<}&#65533;&#65533;d3H&#65533;&#65533;B&#65533;&#65533;A&#65533;&#65533;|B&#65533;6&#65533;&#65533;&#65533;&#65533;N&#65533;&#65533;8&#65533;HA&#65533;&#65533;&#65533;&#65533;X(&#65533;.`&#65533;.8C&#65533;&#65533;&&#65533;,L&#440;&#65533;KODp&#65533;Q&#65533;2&#65533;$Ah,&#65533;,&#65533;KX&#65533;0&#65533;&#65533;-D&#65533;,&#65533;&#65533;(,'&#65533;1%,	&#65533;&#65533;&#65533;'&#65533;&#65533;X&#65533;'$&#65533;r&#65533;&#65533;AdK,&#65533;t&#65533;|&#65533;&#65533;&#65533;7t&#65533;&#65533;&#65533;&#65533;@&#65533;8u&#65533;&#65533;&#483;&#65533;\P&#65533;SU&#65533;&#65533;&#65533;0I%&#806;6]&#65533;&#65533;&#65533;b&#65533;&#65533;,g&#1455;Z &#65533;$&#517;\&#65533;&#65533;YH8&#65533;&#65533;&#65533;sF&#65533;&#65533;9&#65533;[&#65533;&#65533;#K2&#65533;&#65533;H&#65533;DM&#65533;'I&#65533;j8s-	&#65533;A&#65533;\&#65533;&#1546;&#65533;P&#65533;&#65533;&#65533;&#65533;]Ld&#65533;5&#65533;@&#65533;N46&#65533;<&#65533;?Z@&#65533;&KC&#65533;&#65533;&#65533;&#65533;A$=Tl&#65533;&#65533;&#65533;&#65533;V\
(&#65533;&#65533;B&#65533;&#65533;&#65533;&#65533;&#65533;&#65533;a<t&#65533;&#65533;&#65533;t%&#65533;@&#65533;3$&#65533;#&#65533;&#65533;2P&#65533;2&#65533;&#65533;8&#65533;&#65533;+X&#65533;&#65533;&#65533;pA0/)&#65533;D&#65533;
&#65533;&#65533;&#65533;'b&#65533;&#65533;&#65533;.&#65533;&#65533;C&#65533;x	&#65533;&#65533;&#65533;&#65533;f&#65533;&#65533;2&#65533;&#65533;&#65533;&#65533;&#65533;&#65533;@&#65533;&#65533;&#65533;&#65533;0HvP
4=&#65533;&#65533;E&#65533;'&#65533;A`&#65533;&#65533;&#65533;Cl&#65533;+s &#65533;&#65533;Y&#65533;&#65533;0l*PC&#65533;a&#65533;'`8&#65533;c&#65533;&#65533;&#65533;91&#65533;&#65533;&#1648;&#65533;&#65533;&#65533;-&#65533;*I&#65533;#&#1222;&#263;	&#65533;<p&#65533;4?lQ(^b3&#65533;&#65533;&#65533;?&#65533;HI&#65533;
!&#65533;w&#65533;*HL&#65533;	&#65533;&&#65533;&#65533;&#65533;&#65533;*u&#65533;p&#65533;s&#65533;&#65533;?&#109530;&#65533;Td&#65533;&#65533;&#65533;E&#65533;&#65533;&#65533;+&#65533;?&#65533;&#65533;&#65533;&#65533;&#65533;&#65533;&#65533;&#65533;&#65533;oP	&#65533;A&#65533;a&#65533;D:&#65533;&#65533;t&#65533;$t&&#65533;&#65533;,&#65533;F*pBt&#65533;&#65533;-h&#65533;Q&#65533;&#65533;&#65533;h&#65533;&#65533;&#65533;2&#65533;,]&#65533;&#65533;&#65533;h@&#65533;&#65533;/.0&&#65533;&#65533;&#65533;d&#65533;&#65533;&#65533;&#65533;&#65533;q&#65533;(\Vw<&#65533;x&#65533;
&#65533;&#65533;&#65533;z&;&#65533;&#65533;@B&#65533;T&#65533;NY&#65533;&#65533;.4&#65533;Y$HW&#65533;C&#65533;H&#65533;1&#65533;5&#65533;<&#65533;&#65533;&#772;X1g:&#65533;2&#65533;&#65533;$&#65533;&#65533;lbH8}&#65533;#-&#65533;&&#65533;&#65533;!&#65533;&#1118;&#65533;&#65533;&#65533;uH&#65533;&#65533;&#65533;3&#65533;h&#65533;"f&#65533;l*&#1584;&#65533;A&#65533;dHT&#65533;y&#65533;&#65533;&#65533;R&#65533;3&#65533; v&#65533;rdIt&#65533;=(?n6<=&#65533;A|B&#65533;D&#65533;FrMI&#65533;&#65533;&#65533;&#65533;JY +=&#65533;A&#65533;&#65533;&#65533;@&#65533;@&#65533;^&#65533;v&#65533;l&#65533;Z&#65533;A&#65533;\t&#65533;&#65533;&#65533;&#65533;QA1(&#65533;&#1117;%&#65533;_z&#65533;&#65533;&#65533;2&#65533;(A&#65533;&#65533;&#65533;&#65533;&#65533;&#65533;'&#65533; &#65533;t&#65533;
&#65533;-p&#65533;1&#65533;&#40960;-&#65533;c{&#65533;&#65533;&#65533;&#65533;&#65533;$&#65533;&#65533;$4&#65533;?$f
 @&#65533;&#65533;:&#65533;&#65533;&#65533;&#65533;rA.X&#65533;&#65533;&#65533;@&#65533;F&#65533;7Q&#1540;x&#65533;&#65533;g&#65533;~T&#65533;&#65533;U&#65533;ad&#65533; &#65533;&#65533;R&#65533;E&#65533;b{l&#65533;|@ &#65533;&#65533;b&#65533;&#65533;X&#65533;&#65533;T&#65533;~&#65533;.&#65533;&#65533;p^]&#1441;8&#65533;&#65533;cu&#65533;&#65533;D{&#65533;m&#65533;w*&#65533;80&#65533;0&#65533;"&#65533;&#65533;&#65533;~&#65533;Y&#65533;&#65533;e&#65533;Hp&#65533;&#65533;|&#65533;T&#65533;F&#65533;&#65533;;I &#65533;H&#65533;cfG&#65533;&#65533;&#65533;&#65533;&#65533;0w&#322;,8Q&#65533;3k&#65533;&#65533;NUSZ[&#65533;&#65533;6&#65533;bP&#65533;^al&#65533;&&#65533;&#65533;&#65533;S&#65533;&#65533;R&#65533;&#1122;P&#65533;&#65533;&#65533;1=5,&#65533;&#65533;%&#65533;o&#65533;&#802;2&#65533;&#65533;2`&#65533;$Z	&#65533;&#65533;fP&#65533;{&#65533;'&#65533;&#65533;&#65533;&#65533;&#65533;Y&#65533;&#65533;a&#65533;&#65533;'p&#65533;*U&#65533;V&#65533;&#65533;f&#65533;Q9@&#65533;s&#65533;!&#65533;2&#65533;&#65533;J!&#65533;&#65533;\&#65533;a&#65533;K0*&#65533;&#65533;'	&#65533;&#65533;b*&#65533;i&#65533;?&#65533;
-`&#65533;Q&#65533;4&#65533;A&#65533;&#20744;G"&#65533;$Q&#65533;&#65533;
&#65533;&#65533;&#65533;&#65533;	Vj&#65533;$&#65533;&#65533; 	$jT&#65533;qp&#65533;oT&#65533;&#65533;&#65533;Pc&#65533;*&#65533;&#65533;DT\&#65533;W&#65533;&#65533;V&#65533;;&#65533;&#2029;8<&#65533;&#65533;8&#65533;`&#65533;'&#65533;dH&#65533;E&#867;Fi&#65533;&#65533;y&#65533;g&#65533;~&#65533;&#65533;W:t&#65533;Q=&#65533;&#65533; z&#65533;&#1120;	&#65533;&#65533;&#65533;)n&#65533;&#65533;&#65533;&#65533;&#65533;v&#65533;&#65533;&#65533;].:&#65533;&#65533;&#65533;&#65533;'&#65533;)o&#65533;&#65533;"&#65533;&#1823;eW&#65533;&#65533;/&#895;&#65533;&#65533;=@p&#65533;&#65533;&#65533;B&#65533;b%8&#65533;O&#65533;5&#65533;&#65533;a&#65533;&#1021;&#65533;? &#1043;&#65533;_&#65533;&#65533;&#65533;&#65533;&#65533;&#65533;T@ &#65533;&#65533;~&#65533;G&#65533;M08&#65533;)&#65533;
(08d&#65533;&#65533;&#65533;&#65533;K&#65533;&#65533;+h&#65533;&#65533;Szid&#65533;R&#65533;QZYeo&#65533;n&#65533;6@)&#65533;I&y&#65533;&#65533;TDc&#65533;&#65533;&#65533;g&#65533;J&#65533;W.&#65533;&#65533;&#65533;x&#65533;&#1064;l&#65533;UrQfE&#65533;&#65533;&#65533;&#65533;&#65533;\p RH&#65533;m4&#65533;&#65533; 88&#65533;C&#65533;t&#1161;&#65533;
&#65533;&#65533;I&#65533;&#65533;&#65533;&#288;">t0	$&#65533;'&#65533;a&#65533;"&#65533;&#65533;DC&#65533;&#65533;&#65533;&#794;&#402;c$&#65533;p&#65533;a&#65533;&#65533;&#65533;&#65533;c&#65533;&#65533;&#65533;&#65533;&&#65533;&#1067;/&#65533;&#65533;&#65533;[F&#65533;E&#65533;[&#65533;&#65533;&c&#65533;&#65533;\J&#65533;3S-&#65533;b!&#65533;H&#65533;&#525;v&#65533;&#65533;&#65533;X &#65533;L&#65533;&#65533;&#65533;V1&#1401;&#65533;&#65533;h&#65533;*:&#65533;&#65533;O&#65533;&#65533;&#65533;Dp&#65533;;tt&#65533;D&#2030;&#65533;68)	Z&#65533;\&#1752;&#65533;&#65533;S&#65533;&#65533;&#65533;&#65533;4&#65533;(Z&#65533;n150&#65533;&#65533;&#65533;63Fb&#65533;G&#65533;&#1059;g&#65533;&#65533;v B&#65533;&#915;&#153;&#65533;&#65533;&#65533;&#65533;&#65533;&#65533;&#65533;&#65533;!&#65533;&#65533;B,&#65533;&#65533;
&#65533;&#65533;&#65533;0&#65533;d&#65533;&#65533;:"p&#65533;&#65533;PK&#65533;&#65533;z&#65533;%&#65533;RI&#65533;
l&#65533;%&#65533;TH&#65533;d&#65533;4&#65533;&#65533;r&#65533;A&#65533;%&#65533;$J\&#65533;&#65533;D&#65533; &#523;&#65533;&#65533;`9&#65533;v|&#65533;@&#65533;@Dp&#65533;&#65533;X&#65533;c@&#65533;
fz&#65533;&#65533; Q&#65533;&#65533;EJ&#65533;&#65533;&#65533;R*&#65533;&#65533;	&#65533;&#65533;&#65533;&#65533;&#65533;&#65533;&#65533;:1&#65533;&#65533;N&#65533;zB0&#65533;&#65533;BN&#65533;&#65533;&#65533;8&#65533;&#65533; 	&#65533;&#65533;"&#65533;	H&#65533;&#30266;u-y&#65533;
&#65533;&#1706;&#65533;-&#65533;&#1094;/&#604;KL&#65533;&#65533;
C&#65533;/[&#65533;&#65533;E&#65533;&#65533;&#65533;;&#65533;&#65533;t&#65533;m&#1610;r&#65533;"#+&#65533;&#65533;&#65533;2y&#65533;&#65533;&#1256;&#65533;&#65533;&#65533;&#65533;&#65533;fsa&#65533;%6&#65533;&#1925;%&#65533;&#65533;h&#65533;&E{I3&#65533;=&#65533;t&#65533;&#65533;&#65533;&#65533;u&#65533;u&#65533;&#65533;I&#65533;&#65533;&#65533;h&#65533;&#65533;&#65533;&#65533;&#65533;&#9150;@=&#65533;&#65533;I&#65533;(FEv5&#65533;&#65533;&#65533;Hl&#65533;&#65533;X&#65533;&#65533;&#65533;&#65533;T&#65533;'(<QA&#65533;:&&#65533;&#65533;9&#65533;O<&#65533;&#65533;&#1170;(&#65533;&#65533;N&#65533;&#65533;&#65533;zP&#65533;RhK8&#65533;)j&#65533;&#65533;o|C&#65533; `&#65533;2&#65533;1&#65533;&#65533;&#65533;@*!&#65533;5<qk&#65533;.p4	&#65533;]&#65533;&#65533;&#65533;&#65533;-F&#65533;kY`&#65533;X&#65533;7r&#65533;&#65533;@&#65533;&#65533;,&#65533;&#65533;Z0c&#65533;&#513;@PF&#65533;.&#65533;&#65533;4$C&#65533;&#65533;&#65533;&#65533;&#65533;:&#65533;'G&#65533;&#65533;&#65533;xCrD&#65533;E&#65533;&#65533;&#65533;&#65533;&&#65533;&#65533;%&#65533;B&#65533;II&#65533;	&#65533;&#737;@w&#65533;a&#65533;y&#65533;_n&#65533;&#65533;&#65533;&#65533;
U&#65533;&#65533;&#65533;Z&#65533;&#200;`&#65533;X&#65533;sR&#65533;&#65533;&#65533;&#65533; $&#65533;n%G&#65533;&#65533;"&#65533;9N&#65533;&#65533;g&#65533;oA&#65533;&#65533;&#65533;&#65533;Y&#65533; &#65533;&#65533;q&#65533;&#65533;`FI4S&#65533;&#65533;&#65533;&#65533;.\&#65533;&#65533;"&#65533;{&#65533;&#65533;|&#65533;.yY&#65533;&#65533;;f4&#65533;&#65533;&)&#65533; &#295;L&#65533;&#65533;A@g<&#65533;y*&A&#65533;4&#65533;&#65533;|&#65533;B&#65533;&#65533;&#65533;`&#65533;&B& &#65533;&#65533;@)I&#65533;&#65533;&#65533;&#65533;&#273; 
P>wD<&#65533;dI&#65533;!*2&#65533;t&#65533;#$IX&#65533;fJ&#65533;_0c&#65533;&#65533;0p@&#65533;&#65533;&#65533;r@
&#65533;&#65533;&#65533;QX {Z&#65533;,&#65533;&#65533;$N&#65533;H&#65533;&#65533;E*&#65533;&#521;K&#65533;&#65533;c&#65533;,~&#65533;&#65533;"( &#65533;&#65533;D+Za&#65533;F&#65533;L8&#65533;&#65533;K&#65533;a&#65533;&#65533;&#65533;a9 &#65533;V&#65533;&#65533;j&#65533;d&#65533;&#65533;&J&#65533;&#65533;&#65533;AM&#65533;(&`&#65533;&#1418;D&#65533;-&#65533;&#65533;&#65533;%^&#65533;&#65533;&#1185;@S<U&#65533;&#65533;&#65533;&#65533;*.&#65533;&#65533;&#65533;&#65533;O)G9&#65533;&#65533;1&#65533;&#65533;%&#65533;&#65533;&#65533;h&#65533;&#65533;&#65533;^#<3&#65533;&#500;H.*&#65533;&#65533;&Z&#65533;&#65533;0M&#65533;jfv&#65533;8&#65533;&#65533;&#65533;&#65533;[x!&#65533;6&#65533;u&#65533;a&#65533;&#65533;U&#65533;&#65533;&#65533;&#65533;<&#65533;&#1150;&#65533;&#65533;"R295&#65533;]&#65533;@&#500;&#65533;!&#65533;&#65533;&#65533;&#65533;$&#1658;&#65533;&#65533;&#65533;A&#65533;&#65533;i,~&#65533;S&#65533;K!&#65533;$ =&#65533;&#65533;&#10128;U@IA&#65533;&#65533;|&#65533;GA&#65533;HwAc$&#65533;&#65533;M&#65533;&#1567;*b&#65533;&#65533; Dx&#65533;`&#65533;RQ&#645; (&#65533;,D@&#65533;;&#65533;@&#65533;X[&#65533;HI&#65533;#&#65533;&#65533;z&#65533;P&#65533;)&#65533;Dd0&#65533;`&#65533;BG&#65533;&#65533;&#65533;&#65533;&#65533;$&#65533;BTHr&#65533;G&#65533;&#65533;,&#65533;&#65533;&#65533;&#65533;XD&#65533;8&#65533;V>&#696;.&#65533;&#65533;&#65533;h&#65533;&#65533;&#65533;lds&#65533;D&#65533;&#65533;&#65533;%&#65533;&#384;&#65533;&Y9&#65533;L&#65533;+&#65533;(&#65533;X,iXQR#kq&#65533;&#65533;@7l&#65533;&#65533;Fp&#65533;K&#65533;&#65533;&#155;&#65533;(2&#65533;&#65533;&#65533;&#65533;&#65533;&#65533;#Z&#65533;x&#28025;%&#65533;l&#65533;y&#1308;&#65533;I&#65533;&#65533;&#65533;ub\V&#65533;&#65533;&#65533;&#65533;&#65533;l&#65533;&#65533;&#65533;&#65533;qIev=&#65533;o&#65533;&#65533;]&#65533;YW35&#237;`S&#65533;|!&#65533;4&#65533;&#65533;O?&#65533;&#65533;&#65533;&#65533;}&#64731;&#65533;&#65533;&#65533;C=mz@
&#65533;&#65533;&#65533;&#65533;&#65533;f&#65533;C&#65533;8&#65533;6&#65533;&#65533;&#65533;+]0BL	&#65533;Hw&#65533;L&#65533;8h@E`&#65533;XB1&#65533;&#65533;&#65533;%@&#65533;&#65533;A^&#65533;&#65533;~a&#65533;_&#65533;bE&#65533;&#65533;	&#65533;&#65533;X&#65533;&#65533;&#65533;(&#65533;N&#65533;&#65533;6&#65533;&#65533;&#65533;Mp8&#65533;&#65533;&#65533;&#65533;#&#65533;tD)&#1306;&#65533;&#1293;&#65533;&#65533;7$&#65533;M:&#65533;8&#65533;&#65533;F&#65533;C&#568;&#65533;&#324;
(D&#544;>)
&#65533;&#1549;&#65533;c&#1337;"u&&#65533;&#65533;&#65533;&#65533;&#65533;&#65533;&#65533;/&#65533;&#65533;%Ni&#65533;&#1349;N.q&#65533;'f&#4735;, &#65533;A&#65533;f&#65533;&#65533;&#65533;w6&#65533;&#65533;&#65533;ykE1&#48845;&#65533;&#65533;&#65533;&#65533;&#807;u&#65533;+&#65533;&#65533;&#65533;&#65533;&#65533;&#65533;'&#65533;EL3&#65533;&#65533;&#65533;&#65533;&#65533;&#65533;x(=k&#65533;y@&#65533;-r&#65533;&#65533;;&#65533;&#65533;A&#65533;K&#795;&#65533;I&#1046;&#65533;>s&#65533;&#65533;j&#65533;&#1188;&#65533;&#65533;&#65533;kf#P3&#65533;&#65533;6&#50021;&#65533;U&#65533;"&#65533;&#65533;A@0&#65533;4&#354;&#65533;E
&#65533;A&#65533;&#65533;=&#65533;S&#65533;'&#65533;&#65533;p&#65533; &#65533;&#65533;&L&#65533;o&#65533;ap&#65533;&#65533;'&#377;C$&#65533;.H&#65533;4&#65533;+x&#65533;&#65533;$&#65533;!DY&#65533;sX&#65533;4&#65533;Be(@@)&#65533;A&#65533;&#65533;&#65533;&#65533;S@@C&#65533;aP&#1153;&#65533;&#65533;&&#65533;&&#65533;&#65533;z`A&#65533;!	&#65533;&#65533;,&#65533; &#398;!R&#65533;&#65533;,'N.$)&#65533;&#65533;X&#65533;aw!(&#65533;"&#65533;|&#65533;&#65533;)d0&#65533;.&#65533;&#65533;4c&#65533;$&#65533;&#65533;&#65533;:G'&#65533;#MC.<&#65533; F&#65533;R&#65533;&#65533;E2a&#65533;&#65533;f#^4&#65533;<A78&#65533;`X&#65533;&#65533;&#65533;L&#65533;&#65533;|&#65533;&#65533;v+&#65533;'4&#65533;&#65533;|&#65533;&#65533;L#&#65533;&#65533;E&#65533;&#65533;&#65533;&#65533;&#65533;&#65533;&#65533;&#65533;&#65533;R&#65533;9l&#65533;}h&#65533;8,@&#65533;I&#65533;lMV&#65533;&#65533;&#65533;*&#65533;&#65533;&#65533;%o&#65533;x&#65533;"~&#65533;*&#65533;&#65533;&#65533;z&#65533;&#65533;&#65533;&#65533;'a&#65533;&#1640;&#65533;X 0QaV!ZA`&#1443;"&#65533;m)&#65533;&#65533;&#65533;3&#65533;&#65533;Xa&#65533;&#65533;~@?<&#65533;A&#65533;&#65533;Af@&#65533;&#65533;b&#65533;XX&#65533;&#65533;&#65533;&#65533;0&#65533;&#65533;hb &#65533;a"4&#65533;< A&#65533;&#65533;J&#65533;\JC^&#65533;&#65533;`&#65533;&#65533;lr&#65533;b\jP>``h+&#65533;&#65533;yj6`&#65533;h&#65533;Hz 	&#65533;&#65533;,&#65533;aSB&#65533;&#65533;Qfp&#65533;&#65533;Q&#65533;&#65533;'~&#65533;&6a&#65533;
ic&#65533;&#65533; D&#65533;
&#65533;&#65533;6&#65533;"&#65533;&#65533;&&#65533;&#65533;&&#65533;&#65533;&&#65533;&#65533;&E&#65533;`&#65533;&#65533;&#65533;.&#65533;-@&#65533;&#65533;&#65533;&#65533;&#65533;&#65533;2&#65533;&#65533;Z&#65533;/&#65533;&#65533;&#65533;&#65533;&#65533;&#1596;&#65533; &#65533;0&#65533;:&#65533;&#65533;7&#65533;&#65533;pE&#65533;d&#65533;&#65533;.&#65533;&#65533;;!5&#65533;&#65533;6&#65533;0&#65533;z&#65533;R3&#65533;Y,&#65533;&#65533;bo&#65533;&#65533;!&#65533;&#65533;"$M8*&#65533;&#65533;&#65533;*&#65533;&#65533;*c]&#65533;N3&#1961;&#1250;&#65533;/f&#65533;4\&#65533;&#65533;&#65533;E*1&#65533;4C2/i/.I`&#65533;A4&#65533;&#65533;C&#65533;&#65533;&#65533;8H4
&#65533;~ &#65533;*aL&#65533;&#65533;:&#65533;!A lT`&#65533;>&#65533;&#65533;&#65533;C&#913; +B&#65533;t &#65533;&#65533;;&#65533;
&#1184;8&#65533;&#65533;zDb$&#65533;&#65533;^
.!n&#65533;&#65533;&#65533;o&#65533;&#65533;	&#65533;a&#65533;P@&#65533;D,r&#65533;&#65533;&#65533;&#65533;&#65533;n&#65533;&#65533;r!H&#65533;&#65533;&#65533;&#65533;t@&#65533;&#65533;@&#65533;C&#65533;+D(&#1196;&#65533;J&#65533;B&#65533;!O0a&#65533;&#65533;B &#65533; &#65533;A&#65533;jN&#65533;n"&#65533;B-&#65533;.,&#65533;,@&#65533; F&#65533;R&#65533;&#65533;&#65533;L2^&#65533;	&#65533;&#65533;?&#65533;&#395;&#65533;&#65533;7&#65533;&#65533;T`'&#65533;&#65533;&#65533;2A:8&#65533;&#65533;i&#65533;&#65533;&#65533;g&#65533;/&#65533;%&#65533;&#65533;&#65533;2&#65533;'.WR%&#65533;36&#65533;'-%&#65533;&#65533;&#65533;&#65533;a&#65533;I&#65533;D[&#65533;e6`x&#65533;}&#65533;G&#65533;&#65533;)&#65533;&#65533;i&#65533;>&#65533;0&#65533;g&#65533;&#65533;ZDC~a&#65533;r&#65533;&#65533;&#65533;6&#65533;A4&#65533;&#65533;r
&#65533;!/uA	"[M&#65533;&#65533;<&#899; &#65533;&#65533;`$&&#65533;&#65533;&#65533;&#65533;A&#65533;#&#65533;&#65533;\&#65533;S>&#65533;&#65533;"&#65533;3d&#65533;&#65533;2{&#65533;X&#65533;&#65533; &#65533;&#65533;MD&#65533;	&#65533;&#65533;&#65533;M&#804;l&#65533;&#65533;@ &#65533;@R&#65533;@P&#65533;
&#65533;h&#65533;&#65533;&#62214;&#65533;@&#65533;&#65533;Va<cP&#65533;!&#65533;",!`b&#65533;&#65533;2!&#65533; &#65533;&#65533;`&#65533;Od &#65533;$&#65533;&#65533;&#65533;f&#65533;S&#65533;p&#65533;BA&#65533;&#65533;&#65533;&#65533;+0$&#65533;J))&#65533;"'	B&#65533;,D*K#	&#65533;*Fbt$&#65533;&#65533;$A&#65533;&#65533;&#65533;B.&#65533;>A&&#65533;&#65533;%&#65533;S@&#65533;7|&#65533;	&#65533;?&#65533;x,"|R&#65533;n#&#65533;'&#65533;&#65533;G&#65533;`_H#&#65533;H&#65533;Bo6n&#65533;5,`]Eto"oF&#65533;Eq&#65533;j&#65533;":O8&#65533;"^K&#65533;&#65533;&#65533;VTO3&#65533;0&#65533;>&#65533;a&#65533;i&#65533;6&#65533;3&#65533;-&#65533;&#65533;Ja
D&#65533;&#65533;"6WR&#65533;&#65533;k&#1539;`&#65533; &#1827;$hMS?Z&#65533;*@
&#65533;T*&#65533;&#65533;&#65533;	B*&#65533;0 O
`&#834;&#65533;t&#65533;"&z3&#65533;`A'\&#65533;<&#65533;Dl&#65533;\`&#65533;8&#65533;ha<N&#65533;&#65533;hA$.@VA"&#65533;ve&#65533;qrA&#65533;&#65533;/P8&#65533;s&#65533;H &#65533;@&#65533;&#65533;&#65533;,XF&#65533;&#65533;Q&#65533;"\GO-B&#65533;bh&&#65533;&#65533;"&#40335;&#65533;&#65533;&#65533;s&#65533;
M&#65533;&#65533;""&#65533;&#65533;&&#65533;,&#1807;&#65533;&#65533;&#65533;&#65533;n&#65533;&#65533;&#65533;&#65533;,6&#40148;&#65533;&#65533;&#65533;Ba
&#65533;&#65533;&#65533;b&#65533;7&#65533;07&#65533;K:&#65533;&#65533;&#65533;&#65533;&#65533;&#65533;&#65533;&#65533;A&#65533;2&#65533;&#65533;&#65533; &#65533;&#65533;&#65533;
]&#65533;~>&#65533;&#65533;TojC&#65533;&#65533;&#65533;~&#65533;&#65533;H&#65533;DI&#65533;&#65533;d&#65533;]&#65533;&#65533;I&#65533;g{&#65533;&#65533;3&#65533;P&#65533;&#65533;E&#65533;(&#65533; &#65533;c&#65533;Q3&#65533;e&#65533;4f&#65533;{yE|&#65533;)&#65533;&#65533;d&#65533;"&#65533;4t&#65533;&#65533;&#65533;~?&#65533;b&#65533;&#65533;m&#65533;&#1187;&#65533;&#65533;e&#65533;&#65533;"h&#65533;r11&#65533;&#65533;,&#65533;o&#65533;&#65533;dM!&#65533;A&#65533;&#65533;XH&#65533;&#65533; &#65533;`&Rb&#65533;`&#65533;2a&#65533;`Aa&#260;&#65533;z&#65533;&#65533;&#65533;h&#65533;nh&#65533;6@&#65533;&#65533;IJ(&#65533;8AK&#65533;A&#65533;&#65533;&#65533;&#65533;r&#65533;!Ruob&#65533;N&#65533;&#65533;ne(&#65533;>&#65533;tr|"q|&#65533;p&#65533;"&#65533;&#65533;S'B&&#65533;&#65533;A6&#65533;&#65533;&#65533;&#358;.C$a6%-&#65533;!t&IZ&#65533;&#65533;&#65533;&#65533;@J&#65533;R&#65533;&#1276;&#65533;&#65533;&#65533;@&#65533;	q&#65533;/d&#65533;&WR&(&#65533;&#65533;.&#65533;&#65533;yv&#65533;&#65533;&#65533;yO&#65533;(&#65533;#&#65533;NC&#65533;&#65533;-&#65533;?*&#65533;B&#65533;U&#65533;&#65533;*&#65533;&#65533;&#65533;&#65533;|&#65533;<x@`&#65533;
k&#65533;&#65533;4&#65533;2d&#65533;T&#65533;^&#65533;&#65533;W&#65533;a&#65533;}N&#65533;d&#65533;&#65533;Iuad&#65533;4/&#65533;&#65533;b&#65533;&#65533;Ca&#65533;-0'F&#65533;,&#65533;@T&#65533;T`L1&#65533;"&#65533;AZ&#65533;&#65533;q&#65533;bMJ&#65533;&#888;(&#65533;&#65533;*&#65533;,&#65533;&#65533;3&#65533;&#65533;`&#65533;H&#65533; RSo$&#65533;.&#65533;Z!&#65533;N&#65533;&#65533;r \ D&#65533;&#65533;&#65533;f$m&#776;Z&#65533;h&#65533;K&#904;J!P&#65533;&#65533;&#65533;f
f!b"j&#65533;Q&#65533;R&#65533;&#65533;Va&#65533;&#65533;4$&#65533;O6&#65533;&#65533;Dj&#20403;2&#65533;X(&#450;&#65533;uP:&#65533;s=&#65533;,@&#65533;+&#65533;*C&#65533;&#65533;&#65533;<&#65533;R@&#65533;&#65533;nS.&#65533;K&#65533;&#65533;&#65533;&#1074;"t\c&#65533;]W&#65533;6Ta&#65533;&#65533;]&#65533;&#65533;	5#&#65533;|&#65533;	&#65533;04&#65533;&#65533;&#65533;5&#65533;&#65533;&#65533;&#65533;e~[{	b]&#65533;U/&#65533;&#65533;&#65533;&#65533;&#65533;%&#65533;<H&#65533;&#65533;j&#65533;o&#65533;&#65533;y&#65533;&#65533;~&#65533;&#65533;&#65533; V/&#65533;&#65533;&#65533;l&#65533;~5Q&#65533;4&#65533;I&#65533;&#65533;&#65533;&#65533;&#65533;.&#65533;&#65533;f&#65533;&#65533;"&#1667;&#65533;&#65533;t@&#65533;&#65533;&#65533;<&#65533;"&#65533;&#65533;&#513;&#65533;mM&#65533;&#65533;;fb&#65533;&#65533;&#65533;&#65533;&#65533;	z&#65533;N&#576;V&#65533;i&#65533;&#65533;C&#65533;pa&#65533;v&#65533;
8t&#65533;&#65533;&#65533;b!k&#65533;&#65533;&#65533;d&#65533;&#65533;&#65533;&#65533;&#65533;h/,&#65533;&#65533;p&#65533;&#1288;Qka&#65533;$&#65533;a&#65533;j.z0&#65533;b&#65533;C&#330;9 p4C&#65533;2&#65533;&`&#65533;p2&#65533;xU'&#65533;&#65533;&#65533;!&#65533;<q1Ma&#65533;&#65533;8&#65533;s+'YC	&#65533;1C"%t&#65533;O&#65533;?$%%t4e$&#65533;"	j&#65533;&#65533;&#65533;&#65533;'{&#65533;\&#65533;z[&#65533;&#244;|7&#65533;&#65533;&#65533;&#65533;&#500;4C8&#65533;|+"&#65533;&#65533;{M#&#65533;&#65533;g&#65533;]|&#65533;&#65533;&#65533;D&#65533;3&#65533;&#65533;_&#65533;'&#65533;wc&#65533;k&#65533;D/&#207;K&#65533;&#65533;&#65533;&#65533;:&#65533;&#65533;3&#65533;i]&#65533; &#65533;&#65533;L&#65533;&#65533;&#1509;&#65533;m#5LC^&#65533;7&#1675; J&#48625;&#65533;RNvd&#65533;&#65533;"&#65533;&#65533;&#434;E&#65533;&#65533;a$F>&#640;`&#65533;y@&#65533;&#65533;&#65533;&#65533;>&#65533;&#65533;F&2&#65533;m&#65533;&#65533;&#65533;&#65533;&#65533;B'6&#65533;*&#65533;&#65533;r&#65533;&#65533;BR&#65533;M(&#65533;AP&#65533;
&#65533;a&#65533;&#65533;&#65533;R>&#65533;hAE@rX&#65533;!X&#65533;&#65533;&#65533;&#65533;I&#65533;&#65533;@&#65533;"&#65533;j&#65533;&#65533;&#65533;h&#65533;sAm	&#65533;>&#65533;&#65533;'&#65533;	&#65533;u&#65533;&d&#65533;&#65533;3g&#65533;&#1044;+&#65533;X&#65533;&#65533;"&#65533;N^p>&#65533;&#145;0&#65533;m&#65533;&#65533;"&#230;-&#65533;&#65533;%&#65533;&#65533;&#65533;&#65533;&#65533;,&#65533;&#65533;&#65533;&#65533;.@&#65533;
L&#65533;;&#65533;w}&#65533;c&#65533;:&#65533;&#65533;&#65533;&#65533;H&#65533;&#65533;i&#65533;?&#65533;&#65533;s%82Y_&#65533;&#65533;&#65533;p&#65533;&#65533;"&#65533;'&#65533;!W<&#65533;3l&#65533;`a&#65533;T&#65533;"&#65533;|}M&#65533;8oxV&#65533;&#65533;S&#65533;
&#65533;y&#65533;'y&#65533;&#65533;&#65533;&#65533;&#65533;I&#65533;W/&#65533;&#65533;d&#65533;&#65533;&#65533;&#65533;&#65533;&#65533;ce&#65533;&#65533;=&#65533;>0l>&#65533;&#65533;&#65533;&#65533;&#65533;&#65533;
&#65533;(&#65533;&#65533;K&#65533;&#65533;&#65533;cP&#65533;&,A&#65533;&#65533;&#65533;&#65533;;i0`&#65533;x$&#65533;&#65533;&#65533;&#65533;i&#65533;:&#65533;&#65533;) &#65533;&#65533;&#65533;&#65533;1-&#65533;&#65533;A&#65533;&#65533;&#65533;k&#65533;&#65533;^&#65533;&#65533;&#65533;&#65533;&#65533;#mT*p&#65533;&#65533;&#65533;&#65533;&#65533;|&#65533;MlU&#65533;{&#65533;b`&#65533;&#65533;0asi&#65533;&#65533;&#156;ECP&#65533;L&#65533;&#65533;&#65533;&#2024;b&#65533;&#65533;,D2&#65533;&#65533;&#65533;@&#65533;RZG&#65533;9M,S&#65533;&#65533;&#65533;U&#195;I/&#65533;"(b&#65533;B9&#65533;&#308;&#65533;k&#65533;&#65533;%5\9&#65533;&#65533;Z&#65533;&#65533;&#65533;&#65533;/&#65533;X&#65533;[&#65533;]&#65533;&#1491;&#65533;&#65533;?&#65533;5r&#65533;F+b/&#65533;&#65533;{Y_&#65533;&#65533;&#65533;a&#65533;&#65533;,&#65533;&#65533;&#65533;&#65533;&#7193;&#65533;&#65533;[&#65533;&#65533;&#65533;&#65533;?a&#65533;!&#65533;&#65533;&#65533;&#65533;&#1820; ZV&#65533;&#65533;&#65533;c&#65533;,&#65533;&#65533;&#65533;b0&#65533;?&#65533;&#65533;1A&#65533;X/&#65533;@&#65533;Ae&#65533;&#65533;&#65533;&#65533;&#65533;&#65533;&#65533;p1&#65533;&#65533;la&#65533;&#65533;%K&#65533;Y&#65533;w&#65533;&#65533;&#65533;$I8H&#65533;&#65533;OB&#65533;H&#65533;&#65533;&#65533;&#65533;&#65533;.F&#65533;Q&#65533;-C&#65533;RiS0,G[F}$b&#858;9d&#65533;Hg	&#65533;?p8&#65533;<&#65533;&#65533;&#65533;Ce&#1289;&#65533;&#1185;&#65533;&#65533;&#65533;&#180;	&#65533;?&#65533;&#65533;&#65533;&#65533;&#65533;&#65533;u&#65533;&#65533;W&#65533;8 &#65533;&#65533;!c&#1716;&#65533;$I&#65533;fI$K&#65533;$&#65533;&#65533;&#65533;&#65533;av&#65533;&#65533;=&#65533;&#65533;&#639;a	&&#65533;&#65533;&#65533;&#65533;&#65533;%&#65533;&#65533; c&@&#65533;e&#65533;G&#65533;&#65533;&#662;3&#65533;&#65533;&#65533;&#65533;&#65533;6W&#65533;5*Wj&#65533;&#65533;Fm &#65533;&#141;&#65533;&#65533;=&#65533;?F&#65533;&#65533;&#65533;&#65533;o!&#1913;&#65533;`&#65533;&#65533;z&#1071;6h&#65533;&#65533;&#65533;_-&#65533;c&#65533;&#65533;&#65533;7F&#65533;Xc|\&#65533;7#&#521;H1&#443;z4&#65533;&#65533;&#65533;&#65533;&#65533;U&#65533;&#1144;&#65533;&#65533;&#65533;&#65533;&#65533;&#65533;E&#65533;|&#65533;gF&#65533;&#65533;&#65533;	&#65533;H&#65533;&#65533;&#65533;&#65533;
*&#65533; &#65533;&#65533;%&#1155;<&#65533;&#65533;&#65533;&#65533;&#65533;&#65533;?&#65533;&#65533;C&#65533;e&#65533;&#65533;@X&#65533;&#65533;h&#65533;`d&#65533;?R&#1792;&#65533;&#65533;`&#65533;pc]&#65533;P@F_	F&#65533;X&#65533;DFD&#65533;&#65533;&#65533;Q&#65533;&#65533;&#65533;,#&#65533;R0&#65533;d&#65533;1&#65533;&#65533;&#65533;0^J&#65533;Z&#65533;`	b&#65533;&#65533;F&#65533;iQ&#65533;2&#65533;&#65533;P&#65533;"&#65533;$&#65533;&#65533;9H&#65533;&#256;&#65533;?v&#65533;&#65533;Z)%&#65533;a&#65533;&#147;N&#65533;&#65533;E^&#65533;&#65533;?&#65533; &#65533;&#65533;S&#65533;&#65533;&#65533;A&#65533;^u
&#65533;1\&#65533;&#65533;WDhe&#65533;ZN&#65533;&#65533;\&#65533;&#65533;&#65533;&#65533;I2L[&#65533; taQQ&#65533;$&#65533;&#65533;&#65533;&#65533;&#65533;Xe&#65533;Q&#65533;&#65533;e&#65533;U&#65533;&#65533;&#65533;%Hw&#65533;yD&#65533;&#65533;ha&#65533;?g&#65533;&#65533;o&#65533;0&#65533;[e&#65533;&#1910;&#1912;&#65533;B&#65533; &#65533;<&#65533;&#65533;&#65533;b&#65533;&#1261;&#65533;&#65533;b&#65533;&#65533;fF&#65533;y;.F&#65533;0&#65533;1&#65533;&#65533;	&#65533;qKp&#65533;Q&#65533;&#65533;&#65533;Uf&#65533;&#65533;&#65533;8F&#65533;b4p&#65533;&#65533;[&#65533;&#65533;	~&#65533;`&#65533;&#65533;&#65533;&#65533;,}&#65533;=.&#65533;a"F4`&#65533;&#65533;1&#65533;@&#65533;&#65533;8&#65533;&#65533;
&#65533;&#65533;&#65533;?&#65533;B&#65533;O>&#65533;R&#65533;&#65533;be&#65533;&#65533;SNY&#65533;&#534;I&#65533;F8&&#65533;RAK
8QT&#65533;W&#65533;&#65533;1&#65533;&#65533;%I:&#65533;L3$&#65533;bA&#65533;o&#65533;^r&#14336;6&#65533;04DD4L..&#65533;1&#65533;i&#65533;&#65533;O(&#65533;Xt&#65533;!&#65533;f&#65533;&#65533;A0$&#1115;&#65533;&#65533;&&#65533;\&#65533;VX&#65533;&#65533;?&#65533;&#65533;&#65533;]&#65533;&#65533;C&#65533;&#65533;&#978;&#65533;@26$&#65533;&#65533;=[N&#65533;z{&#65533;&#65533;t&#65533;&#65533;uw&#65533;u&#65533;&#1089;&#65533;aLF&#65533;b&#65533;pg&#65533; &#65533;&#65533;c&#36763;&#65533;w1X&#65533;&#65533;&#65533;&#65533;&#65533;mo
&#65533;w&#65533;&#65533;&#65533;&#65533;,k&#65533;&#65533;&#65533;R&#65533;.&#65533;&#65533;&#65533;&#65533;@"W&#65533; &#65533;1&#65533;n&#65533;&#65533;&#65533;e4?&#65533;h&#65533;`&#65533;CF&#65533;C&#65533;E&#65533;&#65533;&#65533;&#425;&#65533;&#65533;W &#65533;#d&#65533;	&#65533;0&#65533;d&#65533;&#65533;&#65533;ch&#65533;&#65533;L&#65533;&#65533;B&#65533; -#&:@&#65533;&#65533;&#65533;&#65533;
T&#65533;7&#65533;&#65533;&#65533;^Q S!&#65533;&#65533;"&#65533;7&#65533;"&#1201;&#65533;tE*&#65533;&#65533;&#65533;T0r&#65533;&#65533;&#65533;&#65533;kVq&#65533;?&#65533;&#65533;&#65533;Q#s&#65533;&#65533;1,1&#65533;b&#65533;r$&#65533;@&#65533;,&#65533;&#65533;B&#514;&#65533;&#65533;&#65533;'m0&#65533;4 &#65533;a8N IQ&#65533;&#65533;&#65533;&#65533;IMR
&#130;&#65533;&#65533;	T&#65533;&#65533;&.%5&#65533;yEtA&#65533;Y&#65533;IL&#65533;%0D&#65533;&#65533;A&#65533;&#65533;;0&#65533;&#65533;&#65533;&#65533;5S+&#1322;0&#65533;^wt&#65533;b	03&#65533;c}4&#65533;&#65533;x&#65533;m&#65533;&#65533;&#65533;#l&#65533;YT&#65533;2&#65533;&#65533;&#65533;&#65533;&#65533;&#60637;&#524;k&#65533;&#65533;&#65533;&#65533;&#65533;S&#65533;d&#65533;&#65533;s&#65533;-&#65533;&#65533;&#65533;/[nsg&#65533;&#65533;4&#65533;@&#65533;)&#65533;p&#65533;&#65533;&#65533;&#65533;&#65533;g&#65533;&#65533;EH&#65533;&#65533;&#65533;d&#65533;9&#65533;&#65533;&#65533;&#65533;&#65533;U&#65533;&#65533;2?9&#65533;&#65533;,&#65533;cZ&#65533;@&#65533;u&#65533;2NQ&#65533;&#65533;%,&#65533;0R&#65533;&#65533;#(&#65533;&#65533;&#65533;&#65533;"&#65533;5&#65533;&#65533;&#65533;&#780;&#65533;&#65533;D3,&#65533;&#65533;&#266;&#65533;$&#65533;&#65533;&#65533;&#65533;NptE&#65533;<>&#65533;",`&#65533;(&#65533;&#65533;&#65533;(&#65533;&#65533;4&#65533;&#65533;E&#65533;,C &#65533;&#65533;&#65533;&#65533;3^&#65533;#8K&#65533;&#65533;h	"&#65533;ew&#65533;;&#65533;7&#65533;&#65533;;&#65533;&#65533; AiTQ&#65533;2&#65533;&#65533;&#65533;Q<A&#65533;0r&#65533;J:&#648;&#65533;@&#65533;U&#65533;&#65533;E~eP&#65533;,jgU&#1373;E&#65533;l!&#65533;l&#65533;0&#65533;eh&#65533;&#65533;ru&#65533;&#65533;`d&#65533;&#65533;1&#65533;&#65533;&#65533;&#65533;&#65533;&#65533;Q&#65533;"&#65533;	&#65533;e&#65533;!-&#65533;>&#1136;&#65533;&#65533;&#65533;2&#65533;P&#65533;03&#65533;&#65533;Q&#65533;&#65533;5&#65533;&#65533;VF&#65533;&#1371;p&#65533;&#24684;!f&#65533;P+&#65533;9&#65533;&#65533;&#65533;*&#65533;F< &#65533;&#65533;&#65533;D&#65533;H&#65533;?\&#65533;&#65533;&#65533;&#65533;n&#65533;-df&#65533;`d&#65533;&#65533;&#65533;!&#65533;L&#65533;&#65533;&#65533;&#65533;*&#65533;A&#65533;&#252;&#65533;&#65533;N1&#65533;PE&#65533;&#65533;dh&#65533;&#65533;@l$D&#65533;&#65533;&#1031;^&#65533;"b&#65533;&#65533;9&#65533;&#65533;&#65533;v&#65533;&#65533;d&#65533;e&#65533;Z&#65533;|&#65533;&#65533;
&#65533;.FA&#65533;&#65533;&#65533;j&#1223;&#65533;N&#65533;JW&#65533;&#65533;SX
&#65533;&#65533;&#1677;v+&#65533;-	 	&#65533;&#65533;&#65533;a&#65533;&#65533;&#65533;$D&#65533;&#613;&#65533;&#65533;QSi&#65533;1@D&#65533;<u\F&#65533;zV&#65533;(n'&#65533;C
v&#65533;o&#65533;Q&#65533;&#65533;#&#65533;&#65533;D&#65533;d&#65533;&#65533;/&#65533;&#65533;_5&#65533;46-|a&#65533;?&#65533;;U&#65533;&#821;&#65533;]_tu&#65533;&#65533;D5(&#965;&#65533;e&#65533;&#65533;i3&#65533;e&#65533;i&#65533;&#65533;&#65533;&#65533;&#1272;&#65533;&#65533;&#65533;&#65533;w[&#65533;xo&#65533;&#65533;&#65533;&#65533;312`&#65533;#&#1401;&#65533;?&#65533;&#665;&#65533;&#65533;&#65533;y&#65533;&#65533;&#65533;&#65533;O&#65533;&#65533;a&#65533;&#65533;&#65533;&#65533;S0&#65533;8&#65533;&#65533;/:&#65533;#&#65533;y&#65533;
&#65533;&#1032;&#65533;e&#65533;Y&#65533;N&#65533;2O&#65533;HD/bFl&#65533;&#176;&#65533;&#65533;&#65533;&#65533;h&#65533;W a&#65533;r^&#65533;J&#65533;&#65533;BSD&#65533;&#65533;9u&#65533;&#65533;|E'&#65533;&#65533;eR&#65533;&#65533;&#65533;t( L&#65533;H&#65533;&#65533;1&#65533;&#65533;1&#65533;A&#65533;&#65533;Sau&#65533;&#65533;&#65533;&#65533; &#65533;&#65533;ik&#65533;bd&#65533;"%&#585;&#65533;#&#65533;`p&#65533;&#65533;a"R&#65533;&#65533;&#65533;]cZW&#65533;T&#21592;&#65533;,N&#267;&#65533;&#65533;	l&#65533;&#538;&#204;"&#65533;&#65533;\&#65533;\R;&#65533;&#65533;E&#65533;!B&#65533;CYU:&#65533;W&#65533;@&#65533;&#65533;&#65533;&#65533;&#65533;1&#65533;]&#65533;d&#65533;&#65533;&#65533;&#65533;&#65533;&#65533;&#65533;&#65533;&#65533;&#65533;_&#65533;&#65533;&#65533;&#65533;g|&#65533;K4&#65533;&#65533;&#65533;?&#65533;&#65533;]&#65533;j&#65533;&#1359;7>&#65533;<&#65533;;&#65533;_&#65533;&#65533;&#65533;N0~"&#520;&#65533;&#65533;&#65533;<&#65533;,&#65533;2&#65533;q&#65533;	T&#868;&#65533;&#65533;?&#65533;&#65533;&#65533;&#65533;&#65533;&#65533;HW&#65533;&#65533;&#65533;q&#65533;&#65533;&#65533;&#65533;7s&#65533;&#65533;NT&#65533;6&#65533;&#65533;&#65533;"&#65533;#&#65533;(&#65533;&#65533;O&#65533;Q&#65533;G&#65533;&#65533;;&#1802;J&#65533;&#65533;WP%jh&#65533;&#65533;Q&#65533;W&#65533;&#65533;&#65533;`&#65533;Y&#65533;[&#65533;q&#65533;&#65533;&#65533;.&#65533;N&#65533;&#65533;4&#65533;`&#65533;@&#770;&#65533;e	3[vW'&#65533;(M:$@&#65533;c&#19213;"&#65533;&#65533;&#65533;&#65533;8E&#65533;qM&#65533;&#65533;&#65533;J&#65533;&#65533;$&#65533;RM&#65533;L&#65533;(y&#334;[5#&#65533;
&#65533;]n&#65533;&#65533;H"W7,&#65533;pG&#65533;&#65533;C0&#65533;&#65533;&#65533;#S&#65533;gy&#65533;?&#65533;&#65533;&#65533;&#65533;g!&#1252;/&#65533;2&#65533;q&#65533;&#65533;t&&#65533;&#65533;&#65533;f1&#65533;&#65533;@&#65533;a&#65533;A&#65533;&#65533;M&#1716;.&#65533;ai&#2033;t&#1461;v&#65533;&#65533;&#65533;w`&#65533;A&#65533;&#65533;w&#65533;&#65533;Qv&#65533;A k&#65533;@&#65533;&#65533;A&#65533;&#65533;&#65533;A&#65533;&#65533;A&#65533;A;&#65533;w&#65533;&#320;&#65533;N&#65533;&#65533;%x&#65533;k/43&#65533;&#65533;R`V:&#65533;&#65533;
8DS`&#65533;#:V8D&#65533;&#65533;b&#65533;&#65533;4&#65533;$D&#65533;LVqL4IL&#65533;(O&#65533;a$VnP&#65533;*`&#65533;ca&#65533;&#65533;&#65533; `&#65533;`&#65533;IZ&#65533;:&#65533;p&#65533;b<<E&#65533;V0&#65533;&#65533;|W&#65533;(]&#65533;8&#65533;X)Q&#65533;q&#65533;&#65533;q&#65533;&#65533;d&#65533; 5&#65533;&#65533;`7&#65533;pb&#65533;0X&#65533;&#65533;m&#65533;c&#65533;f&#65533;	[$	{q&#65533;&#65533;&#65533;~&#65533;&#65533;&#65533;&#65533;F&#65533;-&#65533;1,&#65533;&#65533;t;&#65533;Y&#65533;&#65533;-(&#65533;nSt&#65533;&#65533;	@&#65533;H&#65533;&#65533;!&#65533;&#65533;,&#65533;=&#65533;?4N&#65533;C-&#65533;aHi&#65533;P>&#65533;/&#65533;?;&#65533;A&#65533;(2&#65533;&#65533;0&#65533;&#65533;$&#1685;&#65533;&#65533;&#65533;&#65533;&#65533;&#65533;&#65533;j&#65533;&#65533;&#65533;O&#65533;(w&#65533;PC8&#65533;&#65533;&#65533;&#65533;&#65533;&#65533;5`&#65533;&#65533;v&#65533;&#65533;vQ&* &#65533;&#65533;*#b&#65533;
&#65533;&#65533;Q*&#65533;&#65533;b&#65533;&#65533;&#65533;&#65533;	&#65533;5&#65533;&#65533;4e	Cu#wE_1TR&#1094;Pn&#65533;<bsG@&#65533;g}c'b2y2&#65533;&#65533;&#65533;%9&#65533;&#65533;c&#65533;&#65533;w&#65533;Ea(<f&#65533;&#65533;(&#65533;gV&#65533;$&#65533;&#65533;$&#65533;&#65533;H)U&#65533;&#65533;R&#65533;;Ta)&#65533;q&#65533;W~j&#65533;$m1&#65533;&#1296;XH&#65533;&#65533;%maJ&#65533;&#65533;E&#65533;J&#65533;&#65533;&#65533;&#65533;&#65533;A,&#65533;&#17119;&#65533;@&#65533;@&#65533;&#65533;q&#65533;&#65533;&#65533;&#65533;c}&#65533;&#65533;&#65533;&#65533;&#65533;?&#65533;&#65533;j&#65533;M&#65533;0F&#65533;xu&#65533;&#65533;F&#65533;&#65533;&#65533;@&#65533;h&#65533;&#65533;'&#65533;&#65533;&#65533;#1&#65533;ug&#65533;"&#65533;1&#65533;&#65533;&2vW^&#259;d&#65533;&#65533;x[&#65533;q~&#65533;&#65533;&#65533;A&#65533;`&#65533;0`&#65533;2*c"6@%&#65533;&#65533;/&#65533;"&#65533;3yl>&#65533;&#65533;`&#65533;&#65533;@&#65533;Z&#65533;&#65533;&#65533;%O&#65533;$`z&#65533;w&#65533;&#65533;5V&#65533;D$&#65533;&#65533;Fn>5&#65533;&#65533;&#65533;&#65533; @	9&#65533;7Z&#65533;|H&#65533;&#65533;&#65533;f&#65533;&#65533;d;&#65533;&#65533;&#65533;$A%&#65533;&#65533;r%O&#65533;8OE&#65533;&#65533;&#65533;&#65533;&#65533;VmW&#65533;$&#65533;`W(pe&#65533;&#65533;9D&#65533;X;lf&#65533;&#65533;q&#65533;&#65533;&#65533;&#65533;	&k&#65533;"&#65533;*0&#65533;ruYI <v&#65533;&#65533;1&#65533;s&#65533;&#65533;.&#65533;r &#65533;&#65533;	&#65533;$&#65533;\&#1480;&#65533;&#65533;&#65533;&#65533;&#65533;4&#65533;&#65533;&#151;&#65533;&#65533;&#65533;%&#65533;&#65533;&#65533;&#65533;!i&#65533;&#65533;&#65533;j&#65533;E2&#65533;	&#65533;&#65533;&#65533;Q1&#65533;i!&#65533;h&#65533;&#65533;j&#65533;&#65533;&#65533;tn&#65533;cP&#65533;,&#65533;&#65533;<h^&#65533;A&#65533;&#65533;A:&#65533;w&#25947;~7?b2&#65533;!&#65533;&Q&#65533;&#65533;&#65533;3&#65533;B'&#65533;&#65533;`C&#65533;p=&#65533;&#65533;&#65533;#&#65533;&#65533;&#65533;&#65533;BI34D&#65533;R:&#65533;
&#65533;pDI&#65533;&#65533;!6&#65533;?&#65533;&#65533;&#466;]&#65533;&#65533;R&#65533;E&#65533;&#65533;E&#65533;&#65533;&#65533;v@Y&#65533;&#65533;%9p9p|N}&#65533;&#65533;G&#65533;q%Kv%&#65533;&#65533;z2yE&#65533;WTSq&#65533;`bQb&#65533;r&#65533;&#65533;R)Z&#1439;b&#65533;_YI&#65533;G~g&#65533;j1J&#65533;u&#65533;U&#65533;&#65533;e	&#65533;u9&#65533;SY&#65533;p&#65533;&#65533;&#65533;&#65533;&#65533;t&#65533;&#65533;&#65533;&#65533;#0&#65533;&#65533;&#65533;&#65533;A&#687;&#65533;&#65533;?&#65533;&#65533;&#65533;&#65533;&#65533;&#65533;&#65533;@&#65533;&#65533;&#65533;&#65533;&#65533;4/#&#65533;@tN&#1973;#&#65533;d&#65533;&#131;&#65533;&#65533;&#65533;&#65533;qK&#65533;&#65533;O&#65533;&#65533;a&#65533;^L&#65533;&#65533;&#65533;&#65533;&#65533;&#65533;&#65533;e1&#65533;w&#1253;&#65533;,k_$&#65533;&#65533;_&#65533;&#65533;_&#65533;&#65533;21&#65533;34&#65533;!&#65533;Q3&#65533;4&#65533;&#65533;&#65533;Q&#65533;&#65533;&#324;>T&#65533;8b&#65533;&#65533;J&#65533;&#65533;+IbOb)Yq&#65533;)n&#65533;&#65533;U&#65533;:T&#65533;&#65533;=&#65533;&#65533;t&#65533;F&#65533;&#65533;&#65533;>&#65533;K&#65533;&#65533;&#65533;&#65533;SRT&#65533;*&#65533;t;&#65533;&#65533;!QY&#65533;vH&#40220;&#65533;&#65533;&#65533;w9&#65533;&#65533;lP&#65533;W&#858;&#65533;&#557;a&#65533;IJ&#1162;&#65533;+&#65533;T*&#65533;&#65533;E&#65533;A&#65533;1&#65533;&#65533;&#65533;?&#65533;&#65533;&#65533;&#65533;Z,&#65533;&#65533;g&#65533;	O&#65533;&#65533;&#65533;&#65533;&#65533;&#65533;&#65533;&#65533;\`&#65533;&#65533;5&#65533;Zg,1c5&#65533;&#65533;&#65533;&#1125;?,]&#65533;%M&#65533;&#65533;&#65533;4	%w5xP&#65533;q&#65533;&#65533;5!&#65533;=hk&#65533;&#65533;&#65533;q&#65533;&#65533;&#65533;&#65533;&#65533;&#65533;&#65533;&#65533;u&#433;w/&#65533;@1&#65533;?&#65533;&#65533;&#65533;p&#65533;6&#1244;&#65533;&#65533;Q&#65533;3D&#65533;0&#65533;Q3B&#65533;=&#65533;e$&#65533;&#65533;Q&#65533;c&#65533;*C*&#65533;4&#65533;&#456;R%&#65533;&#65533;*&#65533;DK$5TSq&#65533;GV&#65533;A&#65533;A3c&#65533;&#65533;&#65533;&#65533;&#65533;E&#65533;EAU&#65533;&#65533;2Y&#65533;&#65533;Xc5&#65533;&#65533;&#65533;&#65533;&#65533;J&#65533;u&#65533;
&#65533;&#65533;`N&#65533;	&#65533;&#65533;W\1&#65533;&#65533;kr &#65533;&#65533;pyJ&#65533;&#65533;&#65533;X&#65533;^&#65533;&#65533;&#65533;&#65533;S&#65533;zc &#65533;&#65533;&#65533;+&#65533;y&#65533;&#65533;&#65533;&#65533;&#65533;=&#65533;&#65533;&#65533;&#65533;#&#65533;&#65533;&#65533;=&#65533;V&#65533;&#65533;&#65533;&#65533;&#65533;&#65533;&#65533;&#65533;O}	>81$_tA3&#65533;!&#65533;&#65533;&#65533;T>&#65533;ijB&#65533;uPM&#65533;i&#65533;B&#65533;&#65533;{g1&#65533;>&#65533;&#1243;-&#65533;&#65533;&#65533;&#65533;!.dx@K&#65533;j`Ab3&#65533;	*P#&#65533;&#65533;w&#65533;pQ^&#65533;&#65533;a&#65533;&#65533;&#65533;*&#65533;A&#65533;pP[S&#65533;'$&#65533;D &#65533;SW&#65533;8&#65533;D&#65533;&#41365;&#65533;i03&#65533;&#65533;1.&#65533;:FVH7&#65533;R&#65533;&#65533;WD&#65533;&#65533;1E&#65533;(&#65533;&#65533;&#65533;&#65533;&#65533;`&#65533;&#65533;d)u%&#65533;F&#65533;)&#65533;#5&#65533;&#65533;Wc&&#65533;&#65533;l&#65533;&#65533;#&#65533;mA&#65533;&#65533;#J&#65533;^2&#65533;&#65533;&#36447;&#65533;Y&#725;&#65533;&#65533;R,Q&#65533;.&#65533;&#65533;&#65533;$&#65533;&#65533;&#1379;X&#65533;&#306;KZQ<>&#1288;\&#65533;/JwP:
1>&#65533;	&#65533;&#65533;&#65533;{&#385;&#65533;&#65533;$w&#65533;w%&#65533;&#851;&#65533;(&#65533;h`&#65533;&#65533;&#65533;i&#65533;	s&#65533;o&#65533;&#65533;%&#65533;&#65533;A.&#65533;).yW1&#65533;&#65533;&#65533; &#65533;&#65533;;&#65533;p&#65533;&#65533;g&#65533;e&#65533;!3&#65533;`&#65533;&#1489;?&#65533;#/&#65533;:&#65533;&#588;&#65533;37&#65533;C=TV`@rH&#65533;&#65533;&#65533;&#65533; |Q&#65533;y&#65533;b&#65533;&#65533;&#65533;&#65533;&#65533;&#65533;v&#65533;8%8q&#65533;n&#65533;&#65533;&#65533;0h'dG,&#65533;&#65533;7&#65533;&&#65533;{&#65533;"&#65533;z{=EV&#65533;&#65533;&#65533;]&#65533;&#65533;&#65533;&#65533;,&#65533;&#65533;I&#65533;_&#65533;&#65533;&#65533;b&#295;&#65533;a&#65533;&#65533;&#65533;&#65533;*q6&#65533;r*&#65533;6&#65533;&#65533;;&#65533;&#65533;y&#65533;&#65533;\&#65533;!&#65533;&#65533;&#65533;g&#65533;B:&#65533;&#65533;&#65533;&#65533;
/&#1571;&#65533;&#65533;&#65533;LBk &#65533;&#65533;&#65533;|&#65533;&#65533;&#65533;&#65533;&#65533;&#65533;&#65533;&#65533;&#65533;&#65533;T&#404;t&#65533;&#65533;-&#65533;&#65533;w&#65533;&#65533;&#65533;T]_g&#65533;&#65533;"&#65533;	P!}a$Oe'&#65533;H"&#65533;&#65533;q&#65533;&#65533;&#65533;$&#65533;&#65533;&#65533;&#65533;],;?/k&#65533;~~ &#65533;!F#&#65533;xB&#65533;WA$:#&#65533;"?@9&#65533;\&#65533;P&#65533;&#65533;"&#65533;m/&#65533;R+%U&#65533;"&#65533;f!&#65533;&#65533;&#65533;^&#65533;e&#65533;&#65533;&#1439;&#65533;$&#65533;FVI&#65533;&#65533;p&#65533;Q&#65533;Q&#65533;{3;&#65533;xd&#65533;EOT&#65533;D&#65533;zI&#65533;&#65533;
T&#65533;&#65533;&#65533;&#65533;[a}&#65533;`D&#65533;o&#1226;S &#65533;	&#65533;&#65533;&#1552;&#65533;&#65533;<&#801;z&#65533;$&#65533;8r&#65533;&#65533;;&#65533;%+K&#65533;F&#65533;&#65533;&#65533;&#65533;R&#65533;t&#65533;&#65533;sI&#65533;s&#65533;&#65533;&#65533;&#65533;Y&#1204;&#152;&#65533;ul&#65533;&#65533;E&#65533;&#65533;w&#65533;#&#65533;
&#65533;&#65533;&#65533;&#65533;&#65533;h&#65533;&#65533;&#65533;t&#65533;&#65533;[&#65533;&#65533;&#65533;>]d&#65533;&#1027;o&#65533;&#65533;!&#65533;&#65533;&#65533;&#65533;&#65533;&#65533; !&#65533;`!=&#65533;8m&#564;&#1915;&#65533;.&#65533;&#65533;w}G2+&#65533;&#65533;&#65533;&#65533;#&#65533;2&#65533;?&#65533;&#65533;l6&#1320;4R&#65533;&#65533;&#65533;W&#65533;s&#209;&#65533;RbaO`	&#65533;4&#65533;W&#65533;^&#65533; Vnj&#65533;)&#1830;&#65533;&#65533;&#65533;&#65533;i0&#796;&#65533; `&#65533;`&#65533;&#65533;&#65533;9u#z&#65533;&#65533;&#1094;&#65533;&#65533;&#65533;&#65533;p%6z(@&#65533;:q\y#&#65533;`&#65533;:&#65533;&#65533;&#65533;yQf6Y&#65533;\;&#65533;&#65533;`4;&#65533;&#65533;;&#65533;&#65533;+&#65533;&#65533;&#65533;&#65533;[<&#65533;&#65533;&#65533;hZ&#65533;RKi&#65533;&#65533; &#65533;&#65533;&#65533;&#65533;&#65533;&#65533;&#65533;&#65533;KZ&#65533;&#65533;@E&#65533;s&#65533;+&#65533;&#65533;&#65533;$&#65533;&&#65533;&#65533;&#65533;&#65533;&#65533;&#203;&#65533;uh?2&#65533;&#65533; &#65533;.2y&#506;&#65533;<&#65533;&#65533;&#65533;&#65533;	&#65533;!&#65533;&#65533;-&#65533;&#65533;&#65533;u&#65533;>&#1329;,]&#65533;&#65533;w:(&#65533;$&#65533;_&#65533;B&#65533;"9Cv&#65533;$&#65533;Q6&#65533;4&#65533;&#65533;&#1425;&#65533;\&#65533;&#65533;W$":&#65533;:&#65533;')n&#65533;&#65533;&#65533;<&#65533;\0&#65533;1&#65533;&#65533;SM&#65533;&#65533;&#65533;&#1073;&#535;&#65533;&#65533;&#65533;%2&#65533;&#65533;!6n&#988;Y&#65533;:&#65533;&#65533;J&#65533;FbU&#65533;C&#65533;&#65533;H&#65533;&#65533;d&#65533;B&#65533;Nm^&#65533;Np&#65533;&#65533;&#65533;a&#65533;4YP&#65533;&#65533;&#65533;&#943;&#1581;&#65533;4&#65533;mVT&#65533;&#65533;&#65533;&#65533;3<&#65533;sH&#65533;&#65533;y&#65533;j&#65533;<&#65533;&#65533;Y&#65533;e&#65533;&#65533;P=&#65533;a&#65533;&#65533;&#65533;&#65533;&#65533;&#65533;Y&#65533;&#65533;d90/&#65533;(&#65533;&#65533;&#65533;	H.2+]6&#65533;Bjk&#65533;&#65533;&#65533;1&#65533;&#65533;&#65533;7&#65533;&#65533;gZ&#65533;&#900;&#65533;XZ1&#65533;&#65533;&#65533;&#65533;.&#65533;&#65533;&#65533;&#1586;&#65533;&#65533;&#65533;&#65533;_&#65533;BI&#65533;Q&#65533;J"e@D&#65533;):Q(&#65533;&#65533;!&#65533;&#65533;&#65533;&#65533;`&#65533;"&#65533;&#65533;&#65533;&#65533;&#1151;&9D&#65533;&#65533;.&#65533;b&#65533;&#65533;0&#65533;&#65533;`)D&#65533;&#65533;&#65533;1&#65533;&#65533;,y&#65533;7k&#65533;(:HX&#65533;&#65533;&#2002;&#65533;&#65533;)&#65533;&#65533;&#65533;4&#65533;]&#65533;&#65533;&#65533;8&#65533;&#65533;&#65533;S&#65533;&#346;		F&#65533;P&#65533;&V&#65533;6&#65533;&#65533;&#65533;&#65533;M(&#65533;9&#65533;&#65533;o&#65533;1&#65533;&#65533;&#65533; '&#25728;&#65533;&#65533;Y&#65533;&#65533;&#65533;H&#65533;;L&#65533;&#65533;ao_&#65533;&#65533;AP&#65533;&#65533;cd&#65533;Z{l&#1585;&#65533;pH&#65533;&#65533;&#65533;&#320;>p&#65533;r&#65533;&#65533;M&#65533;&#65533;0QC@&#65533;&#65533;&#65533;P&#65533;&#65533;&#65533;&#65533;UB&#65533;&#65533;u&#65533;&#65533;?kV&#65533;&#65533;	v&#65533;&#65533;&#65533;&#65533;v&#65533;&#65533; #&#65533;&#65533;&#65533;&#65533;B-1j9>&#65533;&#65533;&#1996;&#65533;&#65533;&#65533;&#65533;!&#65533;&#65533;^&#65533;Q&&#65533;&#65533;)
d &#65533;&#65533;&#65533;9z&#65533;&#65533;wC4&#65533;7&#65533;d&#65533;&#65533;&#65533;&#1967;^&#65533;&#65533;&#65533;
&#65533;&#65533;N!&#65533;&#65533;&#206;&#65533;X&#65533;'&#65533;P&#65533;!l&#65533;&#449;&#65533; $H&#65533;l&#65533;&#65533;&#65533;P&#65533;&#689;Az&#65533;`&#65533;&#65533;&#65533;&#65533;&#65533;&#65533;&#34812;&#65533;&#65533;&#65533;R&#65533;+&#65533;(>"hG&#65533;`R&#65533;Ye&#65533;1&#65533;$&#65533;&#65533;g&#65533;b&#65533;)JXr&#132;(X&#65533;&#65533;J+&#65533;~&#65533;iK&#65533;01&#65533;&#65533;&#65533;2+K i&#65533;6&#65533;d&#65533;&#65533;T&#65533;j&#65533;&#65533;^j&#65533;\pH&#65533;N&#65533;&#65533;&#65533;&#749;&#65533;&#65533;f&#65533;&#65533;\\K&#65533;&#65533;&#65533;z&#65533;0&#65533;&#65533;y&#65533;#*&#65533;&#65533;1&#65533;&#65533;&#65533;&#65533;&#65533;p&#65533;&#65533;:&#65533;&#65533;LS&#65533;&#65533;&#65533;&#922;%&#65533;YE9\&#1556;;&#65533;&#65533;&#65533;n&#65533;T&#65533;&#65533;nU&#65533;;R.9&#65533;&#65533;O&#65533;&#65533;kh?&#1904;D7B&#65533;.&#65533;P&#65533;&#65533;vE&#65533;&#65533;&#65533;!V9&#65533;/[&#65533;&#65533;6@g&#65533;&#65533;?&#65533;&#65533;Yd&#65533;&#1296;&#65533;AP&#65533;w&#65533;&#65533;l(&#65533;&#65533;&#65533;&#65533;&#65533;&#65533; &#65533;&#65533;&#65533;&#65533;&#65533;z&#65533;Q&#65533;A&#65533;&#65533;&#65533;c&#65533;&#65533;p&#774;+&#65533;&#65533;	&#65533;^&#65533;&#65533;}&#65533;&#65533;&#65533;+o&#65533;&#65533;&#65533;&#65533;$r&#65533;i&#65533;&#65533;8&#65533;&#594;a8p&#65533;&#65533;1&#65533;&#65533;&#65533;<-&#65533;1&#65533;&#65533;x&#65533;&#65533;&#65533;&#18023;&#65533;s&#65533;&#65533;&#65533;&#65533;&#65533;"0&#65533;&#65533;&#65533;&#65533;&#65533;d*&#65533;&#65533;Rh&#65533;&#65533;&#65533;)NL8&#65533;&#65533;a&#65533;PO<&#65533;&#65533;A&#65533;$&#777;&#65533;&#65533;j&#65533; &#65533;&#65533;zk#&#65533;&#65533;&#65533;H&#65533;(}@&#65533;Dn&#65533;&#65533;2&#558;&#65533;4S&#65533;DPn<\T&#65533;N=5&#65533;R	&#65533;7!2X?&#65533;V&#65533;%&#65533;s&#65533;4&#65533;u&#65533;&#65533;r&#65533;&#65533;W&#65533;s/Z&#65533;&#65533;&#65533;S&#512;`&#65533;&#65533;g&#65533;&#65533;&#65533;t&#1747;&#65533;2&#65533;_&#65533;t>[5P]&#65533;&#261;T&#65533;&#65533;~&#65533;&#65533;9&#65533;c&#65533;YxL ay%&#823;&#65533;&#65533;U&#65533;&#65533;&#65533;+&#65533;&#65533;*&#65533;	B&#65533;&#65533;]
&#1054;&#65533;&#65533;&#1008;&#65533;M&#65533;&#65533;&#65533;&#65533;.&#65533;(+&#65533;&#65533;&#65533;&#421;w&#65533;&#65533;N&#65533;b2Kt&X	^3&#65533;8&#65533;f&#65533;&#65533;&#65533;&#65533;n&#65533;%+-"UjN&#65533;&#65533;&#65533;=&#65533;&#65533;`B&#65533;R&#65533;&#65533;&#65533;&#65533;*&#65533;&#65533;&#65533;&#65533;6&#65533;&#65533;I,r)KY&#65533;&#65533;<&#65533;&#65533;d&#65533;&#65533;0 &#65533;&#65533;&#65533;E#4&#65533;@&#65533;2&#65533;c&#65533;&#65533;m&#65533;&#65533;a&#65533;17&#65533;P&=&#65533;&#65533;&#65533;djE&#65533;&#65533;XJV&#65533;&#65533;&#65533;&#65533;"&#65533;P)$5&#65533;)t&#65533;&#65533;&#65533;&#65533;&#580;cd&#65533;Ud&#65533;4&#65533;&#65533;&#65533;e&#65533;&#65533;79RkW9&#65533;?&#479;a=u~0&#65533;tv@b&#65533;:&#65533;&#65533;&#65533;x&#65533;&#65533;J&#65533;?&#65533;?x&#65533;&#65533;l5&#65533;>&#65533;"&#1465;l&#65533;Av2y&#65533;&#65533; q&#65533;&#65533;5&#65533;&#1779;&#65533;&#65533;&#65533;&#65533;mOCp&#65533;&#65533;+&#65533;&#65533;!&#65533;&#65533;&#65533;`&#65533;WE&#65533;R&#65533;&#65533;^&#65533;T&#65533;
V<!xJ&#65533;M&#65533;tf&#65533;_&#65533;f&#65533;>&#65533;&#65533;i64&#65533;&#65533;KF&#65533;c&#65533;Q&#65533;&#65533;K:x&#65533;&#65533;&#65533;&#65533;49&#65533;&#65533;t%&#65533;&#65533;&#65533;I&#65533;&#65533;&#65533;&#65533;92&#65533;4SgNI&#65533;D&#65533;&#65533;LEj9+&#65533;&#65533;	V,"`&#65533;&#65533;&"dM/&#65533;&#65533;&#65533;&#65533;&#65533;&#65533;d&#65533;k{&#65533;&#65533;2&#65533;&#65533;h&#65533;&#65533;X&#65533;&#65533;l&#65533;&#65533;DTG&#1612;#&#65533;&#65533;&#65533;&#65533;&#807;q&#65533;3&#65533;T!&#65533;@
&#65533;&#65533;bZ&#65533;&#65533;&#1192;&#65533;L&#65533;&#65533;R&#65533;&#65533;Nd>&#65533;+;R&#65533;&#65533;tV&#65533;
&#65533;Hp&#65533;&#65533;&#65533;b&#65533;B&#65533;Q &#65533;&#65533;&#65533;&#65533;T%%E&#65533;2:&#65533;4&#65533;&#65533;&#65533;&#65533;
Vt	r:&#65533;bNw&#65533;&#65533;&#65533;"&#65533;P&#65533;&#65533;,ry!zTo{&#65533;&#65533;Cl !)&#65533;&#65533;C8l&#65533;&#65533;&#65533;.&#65533;Iq&#65533;&#65533;"&#65533;2@&#65533;~&#65533;&#65533;&#65533;p&#65533;L&#65533;&#65533;D&#65533;@&#65533;"k&#65533;(3Q&#65533;6A&#65533;/&#65533; m&#65533;&#65533;&#65533;U`8&#65533;&#65533;~&#65533;&#65533;&#65533;&#65533;O&#65533;X&#65533;9;&#65533;@&#65533;9&#65533;+&#65533;U&#65533;6b*&#65533;&#65533;&#65533;UH&#65533;X&#65533;Eku&#65533;&#65533;&#65533;R&#65533;=&#65533;&#65533;%r&#65533;`&#65533;&#65533;&#65533;(&#65533;0j&#65533;&#65533;&#65533;k&#65533;&#65533;&#65533;'&#65533;&#65533;j4&#65533;&#65533;&#65533;&#65533;q1&#65533;>&#65533;E!&#65533;&#65533;N0u&#65533;<&#65533;P&#65533;&#65533;&#65533;LR&#65533;Z&#1301;&#65533;&#65533;S&#65533;&#65533;&#65533;?&#65533;&#65533;T&#65533;`9&#65533;&#65533;&#65533;|U'-&#65533;&#65533;a&#65533;&#65533;b&#1907;1&#65533;	&#65533;V}&#65533;&#65533;&#12343;9&#65533;&#65533;&#65533;&#65533;&#65533;&#65533;&#65533;J\.PZ&#65533;&#65533;&#186;+ &#65533;&#65533;R&#65533;/_&#65533;&#65533;&#65533;&#65533;V&#65533; &#65533;Zi
Q&#65533;&#65533;"&#65533;h&#65533;_x,&#65533;&#65533;&#65533;&#65533;^&#65533;'&#1325;C&#65533;MR&#65533;"&#65533;g&#65533;J&#65533;&#65533;"C&#65533;84X&#65533;&#65533;&#65533;&#65533;	&#65533;T&#65533;mq&#65533;&#65533;0W&#65533;(4&#65533;3<-&#65533;g&#65533;&#65533;&#65533;
&&#65533;&#65533;0I&#376;&#65533;&#65533;
&#65533;&#65533;&#65533;&#65533;0&#65533;~&#65533;Z[.&#42423;H&#65533;	L]&#65533;&#65533; &#1417;,&#65533;&#65533;K.&#65533;1Z&#65533;&#65533;h&#65533;T&#65533;&#65533;)d8&#65533;&#65533;*b}&#65533;&#65533;&#1431;&#65533;&#65533;;&#65533;&#65533;&#65533;&#65533;L&#65533;&#557;JZ&#65533;&#65533;^M&#65533;"	&#65533;&#65533;&#65533;&#65533;X&#65533;&#65533;&#65533;&#65533;f!&#65533;:_&#65533;&#65533;f&#65533;&#65533;&#65533;)&#61097;&#65533;&#65533;u}&#65533;&#65533;IJEuX&#139;&#944;&#65533;&#65533;&#65533;s&#65533;N&#65533;@r&#65533;"&#65533;/&#65533;PH_&#65533;&#65533;&#65533;r&#65533;&#65533;B`AK&#65533;N4&#1598;&#1155;&#65533;&#65533;&#65533;+a	=	&#65533;!&#197;&#65533;1@&#65533;=&#65533;d?&#65533;INj&#65533;&#65533;R*&#65533;&#65533;&#65533;&#1040;	L#&&#65533;0&#65533;97H#&#65533;&#65533;&#65533;Z&#65533;&#65533;&#65533;&#65533;g&#65533;R&#65533;&&#65533;4&#179;&#65533;&#65533;X%&#65533;&#65533;`EsM&#65533;	}&#65533;&#609;e&#65533;&#65533;&#65533;^&#65533;	&#65533;e,uID&#65533;R&#65533;&#65533;r -&#65533;5&#65533;&#65533;&#65533;d6r@&#65533;&#65533;G,&#65533;&#65533;:&#65533;/&#65533;&#65533;&#65533;&#65533;&#65533;B&#65533;&#65533;rt^&#65533;&#65533;&#65533;0&#65533;&#65533;	-&#65533;1CS&#65533;^`&#65533;<&#65533;&#65533;&#65533;&#65533;*&#65533;
&#65533;&#65533;8D&#65533;&#65533;&#65533;&#65533;B*&#65533;&#65533;1&#65533;}&#65533;&#65533;n&#65533;&#65533;"X&#65533;	V&#65533;&#65533;&#65533;R&#65533;j&#567;8)&#65533;N&#65533;&#65533;&#65533;0^&#65533;&#65533;&#65533;ni&#65533;&#65533;&#65533;*[&#1600;&#65533;&#65533;&#65533;&#65533;^C&#65533;=>7&#65533;ARAD$D&#65533;|`&#65533;+&#65533;d?+&#65533;&#65533;&#65533;&#65533;&#1558;&#65533;l&#65533;c&#65533;&#65533;~a&#921;&#65533;c@E&#65533;$&#65533;&#65533;&#65533;O&#65533;mBf;%&#65533;s&#989;&#65533;g &#65533;&#65533;&#65533;&#1177; &#65533;&#65533;'&#65533;&#65533;/&#65533;&#65533;&#65533;1!LPX@&#65533;&#65533;&#65533;9&#65533;P&#65533;&#65533;
&#40112;&#65533;!&#65533;X&#65533;&#531;&#65533;R/&#65533;&#1658;&#65533;pjX&#65533;&#65533;+&#65533;=&#65533;&#65533;&#65533;J&#65533;&#65533;&#65533;&#65533;&#65533;P&#65533;V&#65533;&#65533;&#65533;&#65533;NP&#65533;nsU&#65533;&#929;&#65533;&#65533;&#65533;VpA&#65533;&#65533;&#65533;| &#65533;s&#65533;&#65533;&#65533;&#65533;&#65533;l&#65533;r&#65533;&#65533;jp&#65533;*&#65533;&#65533;Q&#65533;&#65533;&#65533;&#65533;`6&#65533;&#65533;&#65533;&#65533;D&#1584;>"&#65533;`&#65533;6&#947;#&#65533;&#65533;&#65533;ky&#65533;&#65533;@=`)&#65533;oq&#65533;L&#1679;8&#65533;&#65533;&#65533;&#65533;s E&#65533;1&#65533;c&#65533;&#690;7T&#65533;&#65533; &#65533; {32&#65533;&#65533;&#65533;[J&#65533;&#65533;&#65533;&#65533;&#65533;&#65533;1&#65533;
&#65533;AH8&&#65533;&#65533;&#65533;-&#1632;#&#65533;&#65533;.&#65533;
&#65533;&#65533; &#65533;&#65533;&#65533;&#65533;&#65533;H;&#65533;&#65533;v&#65533;&#65533;&#65533;&#65533;W&#831;&#65533;&#65533;&#65533;3&#65533;:(&#65533;&#65533;>&#65533; &#65533;@AS&#65533;j
&#65533;@&#65533;z.V&#65533;]&#65533;&#65533;&#65533;!&#65533;&#65533;!&#65533;&#65533;&#65533;&#65533;@&#65533;&#65533;&#65533;#J"&#65533;&#65533;.&#65533;y	&#65533;&#65533;&#65533;	3&#1030;@&#65533;[&#65533;&#65533;&#65533;+&#65533;[A
&#65533;&#65533;&#65533;&#65533;H&#65533;&#65533;&#143;&#65533;&#65533;^0&#65533;"&#65533;N&#65533;&#65533;\qB
+&#65533;\k&#65533;^&#65533;&#65533;8&#65533;&#65533;&#1612;&#65533; O&#65533;E&#65533;*&#65533;"G@C&#65533;&#65533;&#65533;+&#65533;&#65533;&#65533;&#65533;ak&#65533;&#65533;jv!*8d&#27727;&#65533;	&#65533;)&#65533;f&#65533;#&#65533;@h\J&#65533;&#65533;&#65533;&#1559;z&#65533;+&#65533;&#65533;&#65533;&#65533;&#65533;&#65533;7h5&#65533;&#65533;&#65533;&#65533;&#65533;&#65533;D(&#65533;!"@&&#65533;&#65533;?&#65533;&#65533;&#65533;$&#65533;&#65533;&#65533;&#65533;&#65533;&#65533;&#65533;&#65533;jB&#669;@&#65533;&#65533;-S&#65533;9 &#65533;r&#65533;&#65533;&#65533;
&#65533;&#65533;&#65533;&#65533;&#65533;0;&#65533;i&#65533;	&#65533;&#65533;~R_&#65533;L!&#65533;h@D&#65533;	&#65533;c&#65533;&#65533;&#65533;&#65533;&#65533;:&#65533;&#65533;&#1163;&#65533;q&#65533;&#65533;K&#65533;!&#65533;5F"&#65533;4&#65533;&#65533;c&#65533;!&#65533;$&#65533;&#65533;&#65533;&#65533;&#65533;&#65533;&#65533;&#65533;=tl&#65533;k&#65533;1j&#65533;{&#65533;1&#65533;k*&#65533;&#65533;&#65533;(&#65533;&#65533;&#65533;&#65533;&#65533;?&#65533;&#65533;&#65533;)&#65533;Q&#65533;Q&#1045;L
&#65533;&#65533;&#65533;A(H&#65533;&#65533;&#65533;&#65533;/,&#65533;@&#65533;A&#65533;&#65533;oQG&#65533;@14&#65533;&#811;C&#65533;&#65533;&#65533;s&#65533;f%&#65533;&#65533;&#65533;s$Mx&#65533;\&#65533;&#65533;&#65533;&#65533;&#65533;&#65533;&#65533;2&#65533;|&#65533;p,&#65533;&#65533;&#65533;&#65533;9z&#65533;&#65533;&#65533;&#65533;&#65533;&#65533; 7A&#65533;i&#65533;&#65533;x&#65533;L&#813;&#65533;&#65533;&#65533;&#65533;(&#751;&#65533;&#984;&#714;0&#65533;	&#65533;&#65533;S9&#65533;)&#65533;&#65533;&#65533;E&#65533;\}&#65533;v@&#65533;&#65533;k&#65533;&#65533;
&#65533;@!\&#65533;&#65533;i&#65533;&#65533;b&#65533;&#65533;z
DH&#65533;6&#65533;&#65533;"&#65533;&#65533;&#65533;	&#65533;&#65533;&#65533;K&#65533;&#65533;@&#65533;x!&#65533;&#65533;&#65533;X&#65533;>&#65533;&#65533;R&#65533;gH&#65533;&#65533;&#65533;&#65533;0&#65533;?&#65533; &#65533;&#65533; m&#65533;I&#65533;&#65533;&#65533;8G&#65533;&#65533;&#65533;&#65533;K&#65533;;&#65533;&#65533; &#65533;&#65533;,&#65533;c&#65533;&#65533;Q@6-x&#65533;&#65533; &#24694;&#65533;zP&#65533;&#65533;*&#65533;"&#65533;s&#65533;&#65533;a&#65533;la7&#65533;l&#65533;&#65533;JHv&#65533;&#65533;&#65533;K&#65533;c&#65533;&#65533;BqI&#65533;&#65533;&#65533;E&#65533;:x&#65533;&#65533;&#1859;Wr&#65533;&#65533;>q&#65533;&#65533;D,&#65533;*>&#65533;&#65533;&#65533;&#65533;aOOl&#65533;&#65533;zD&#65533;Y
KH&&#65533;0
&#65533;&#65533;&#65533;&#65533;&#1007;&#65533;&#65533;&#65533;&#65533;&#1906;&#65533;vb&&#65533;&#65533;-zJP&#65533;&#65533;0&#65533;-Z&#65533;?&#65533;"&#65533;Y,&#65533;&#65533;#&#65533;^&#65533;0'&#65533;A&#65533;U\
&#65533;`0L&#65533;&#65533;4C&#622;&#65533;&#65533;!&#65533;S&#65533;&#65533;LDQ&#65533;EIVl&#65533;&#65533;R'&#65533;&#65533;&#65533;&#65533;7{&#65533;&#65533;&#65533;&#65533;"F8&#65533;B&#65533;!&#65533;0&#65533;&#65533;&#65533;b&#65533;&#65533;j&#65533;vXvN
&#1750;&#65533; C&#65533;1r!&#1379;&#65533;y&#65533;y8&#65533;&#65533;&#65533;&#65533;+&#65533;&#65533;{U&#65533;&#65533;&#1163;&#65533;C&#65533;[&#65533;s&#65533;1&#65533;k&#65533;&#65533;&#65533;&#65533;4&#65533;A&#65533;J &#65533;yqT&#65533;&#65533;&#65533;2&#65533;&#65533;&#65533;&#65533;G&#65533;I))&#65533;&#65533;&#65533;&#65533;&#65533;&#65533;&#65533;&#65533;|&#65533;&#65533;S&#65533;DD&#65533;&#1014;&#65533;&#65533;&#65533;(M&#65533;D&#65533;&#65533;*&#65533;&#65533;VmU&#65533;&#65533;&#65533;&#65533;&#65533;&#65533;&#65533;P&#2224;yBPO&#65533;&#1057;&#65533;&#65533;&#65533;a&#65533;Z&#65533;&#65533;&#65533;&#65533;&#65533;\
&#65533;]&#65533;P&#65533;b&#65533;&#65533;(L{V&#65533;r&#65533;<&#5817;8&#65533;&#65533;&#65533;)&#65533;&#65533;&#65533;&#65533;&#65533;4&#160;&#65533;&#65533;&#65533;$&#65533;f&#65533;&#65533;&#65533;&#534;&#726;sD5q&#65533;]!<&#65533;&#65533;&#65533;^&#1798;&#65533;&#65533;zl&#65533;B&#65533;0&#65533;&#65533;P&#65533;&#65533;&#65533;6e&#65533;L
&#65533; &#65533;&#65533;&#65533;&#65533;&#65533;zWz&#65533;&#65533;&#65533;&#1220;&#65533;&#65533;E&#65533;*f&#65533;C&#65533;]&#65533;&#65533;c&#65533;&#65533;:&#515;&#65533;&#211;L&#65533;&#65533;Wr%&#65533;&#65533;&#2003;&#65533;(&#65533;\:I&#65533;Y&#65533;&#65533;&#65533;&#65533;&#65533;&#65533;&#1541;&#65533;&#1569;&#65533;J&#65533;&#65533;k&#65533;&#65533;&#65533;:&#209;&#65533;&#65533;&#65533;&#65533;*)Z&#65533;.&#65533;N&#65533;Y&#65533;	&#65533;&#65533;&#65533;&#65533;&#65533;&#1272;&#65533;&#5185;@}p%}&#65533;
	$&#65533;K&#65533;&#65533;&#65533;&#65533;&#65533;:	&#65533;&#65533;&#65533;([&#65533; &#65533; J/&#65533;&#65533;&#65533;8J&#65533;&#65533;:&#65533;&#65533;&#65533;&#65533;&#65533;e}mX&#65533;&#65533;&#65533;&#480;&#65533;&#65533;&#65533;#&#65533;\&#1060;&#65533;y&#65533;&#65533;&#893;&#65533;|&#65533;&#65533;8&#65533;^ &#65533;&#65533;&#65533;&#65533;#HO&#65533;+:&#65533;C&#65533;&#65533;&#1803;T&#65533;]0F&#492;&#65533;&#65533;6&#65533;B&#65533;M&#65533;;c&#65533;&#65533;0CNJX&#65533;u&#65533;a&#65533;&#65533;D2&#65533;=&#65533;7z&#65533;&#65533;|&#65533;&#65533;&#65533;&#65533;C$&#65533;&#65533;BD&#65533;$&#65533;&#65533;&#65533;&#65533;&#65533;i&#65533;pOz&#208;6q.&#65533;&#65533;&#65533;s&#65533;&#65533;s&#65533;U&#65533;&#65533;-&#65533;|&#1697;&#65533;&#65533;0 &#65533;c&#65533;&#65533;^Q&#1319;&#65533;p&#65533;&#65533;}&#65533;R&#65533;3&#1994;&#65533;&#65533;&#65533;L&#65533;	8&#65533;Ddgr%dl&#65533;&#65533;"&#1668;&#65533;&#65533;&#65533;&#65533;8&#65533;c0&#65533;&#65533;/&#65533;0&#65533;&#65533;_L&#1786;m|&#1140;&#65533;&#65533;&#65533;&#65533;:*H&#65533;$x&#65533;}&#65533;BP&#65533;G&#65533;M6]&#65533;qd&#65533;&#65533;Y&#65533;0M&#65533;&#65533;&#928;&#65533;(&#1037;&#65533;b&#65533;_N&#65533;&#293;&#65533;&#23310;&#65533; &#65533;&#65533;*&&#65533;bvav0&#65533;&#65533;a&#65533;&#65533;A;b&#65533;9&#65533;&#65533;;$&#789;&#65533;;d&#65533;&#65533;1&#65533;&#65533;M&#65533;&#65533;#V&#65533;&#65533;
D&#65533;)&#65533;&#65533;H&#65533;r~,D&#65533;Irv&#65533;&#65533;&#1559;H&#65533;&#65533;&#65533;p&#65533;&#65533;&#65533;&#65533;&#1784;hN]'&#65533;&#65533;	&#65533;&#65533;&#358;&#1634;&#65533;&#65533;e&=v&#65533;y&#65533;&#65533;k&#65533;'?&#65533;&#65533;&#65533;&&#65533;&#65533;&#65533;&#65533;
M\8&#65533;!_&#65533;@&#65533;&#65533;Q&#65533;&#65533;&#65533;&#1385;h
&#65533;&#65533;&#65533;l&#65533;&#65533;&#65533;Kh4&#65533;!&#65533;P&#65533; &#65533;&#65533;&#65533;&#65533;!&#65533;&#65533;&#65533;&#65533;*P&#65533;&#65533;A&#65533;r&#65533;x	mp&#65533;A&#65533;&#65533;&#65533;d&#65533;&#65533;&#65533;&#65533;&#65533;W&#65533;"&#65533;p#OX&#65533;&#65533;&#65533;&#1664;&#65533;a&#65533;&#65533;&#65533;&#65533;L &#65533;&#65533;mS&#65533;&#65533;\i&#65533;&#65533;(&#65533;&U^&#65533;h&#65533;M0v6&#65533;&#65533;SaIH&#1604;&#65533;&#65533;xS&#65533;&#206;&#65533;z&#65533;E&#65533;&#65533;r&#65533;S|&#65533;_&#65533;&#65533;&#1079;&#65533;&#65533;p&#65533;&#631;x&#48221;|,`2|qO&#65533;-&#65533;:"h&#65533;t1
1&#65533;&#65533;&#65533;&#65533;l
&#65533;&#1698;&#65533;&#65533;&#65533;&#65533;M-?V&-1&#65533;Tc&#65533;E+AJ&#65533;&#65533;&#65533;`&#645;>&#65533;&#65533;&#65533;&#65533;&#65533;&#65533;&#65533;'xD&#65533;&#65533;&#65533;&#65533;&#65533;&#65533;Z&#65533;&#65533;&#65533;&#65533;0F&#65533;&#65533;2&#1413;b&#65533;P&#65533;&#65533;&#558;&#65533;!&#65533;&#65533;K(3&#65533;
&#65533;&#65533;^VQ#&#65533;ax&#65533;*&#65533;-\&#65533;&#65533;]G&#65533;7&#65533;&#65533;&#65533;&#65533;&#65533;^&#65533;`.&#65533;&#65533;9&#65533;&#65533;6&#65533;&#65533;l&#65533;48&#65533;&#65533;&#65533;s&#65533;Ez&#65533;^$&#65533;[&#65533;ERa&#65533;^&#65533;&#65533;&#65533;<&#65533;TkD&#65533;\&#65533; ]C:&#552;&#65533;M&#65533;s7n&#65533;&#65533;A(&#65533;1$f&#65533;&#65533;*&&#65533;2&#65533;&#65533;&#65533;&#65533;&#65533;&&#65533;&#65533;%&#65533;&#65533;&#65533;&#65533;95&#65533;&#65533;&#65533;b&#65533;&#65533;&#65533;
(&#65533;J}j&#65533;&#65533;&#65533;J'&#65533;8&#65533;&#65533;&#65533;&#65533;8&#65533;%&#65533;&#65533;^&#65533;%&#65533;&#65533;^m&#65533;N&#65533;3&'&#65533; 
.Wc5&#65533;&#1307;(13&#65533;&#65533; @F&#65533;&#65533;&#65533;&#65533;&#65533;>&#65533;N&#65533;&#65533;8&#65533;&#65533;&#65533;&#65533;&#65533;0'&#65533;&#65533;&#65533;H&#65533;Cq	&#65533;&#65533;!&#65533;&#65533;&#65533;&#49569;&#65533;&#65533;&#65533;#&#65533;z(&#65533;&#65533;:4&#65533;&#65533;&#65533;&#1224;$@`&#65533;Ne&#1952;&#65533;&#65533;&#65533;]nC;:&#65533;&#65533;&#65533;&#65533;j&#65533;&#65533;j&#65533;P0&#65533;&#660;&#65533;&#65533;L&#65533;&#65533;G&#195;k&#65533;=]qIX&#1217;&#65533;&#65533;f6&#65533;&#251;&#65533;&#65533;XZ7&#65533;b&#65533;&#65533;fyHA&#65533;&#65533;8<&#65533;&#65533;&#65533;*C&#65533;&#65533;$&#65533;by&#215;&#65533;T&#65533;&#65533;T#&#65533;&#65533;zc&#65533;&#58135;Fe&#65533;&#65533;&#65533;&#65533;
&#65533;]x&#65533;W&#65533;i@&#65533;&#65533;C'&#65533;&#65533;@>&#65533;&#65533;&#65533;&#65533;9&#65533;Z&#65533;&#1242;&#65533;&#834;	0n&#65533;*&#65533;&#160;&#65533;~c8&#65533;&#65533;+&#65533;&#65533;&#65533;	&#65533;&#65533;&#65533;v&#65533;&#65533;n&#65533;!4A@A#w&#65533;b&#65533;D&#65533;&#65533;&#65533;&#65533;&#1387;PLC&#65533;_&#65533;&#65533;)&#65533;"&#65533;>&#65533;&#65533;&#65533;P&#65533;&#65533;&5&#65533;Q&#65533;=w&#65533;&#65533;&#65533;&#65533;o&#65533;(&#65533;p&#65533;V&#65533;&#65533;ql$&#65533;L&#65533;&#65533;W&#65533;&#65533;&#65533;X&#65533;&#65533;&#65533;&#65533;&#65533;&#65533;~&#65533;&XI&#65533;]Q&#65533;&#65533;&#65533;&#1293;&#65533;!&#65533;&#65533;nS&#65533;pjQ&#65533;Y&#463;"}fF&#65533;&#65533;l&#65533;&#65533;a&#65533;&#65533;Bkn~&#565;&#1003;&#65533;U&#65533;i&#65533;&#65533;
2&#65533;&#65533;&#65533;8&#65533;D&#65533;z&#65533;&#65533;&#65533;c&#65533;&#65533;9T&#65533;x&#65533;&#1540;&#65533;&#65533;&#65533;&#65533;&#65533;PEs&#65533; &#1674;&#65533;&#184;&#65533;k&#65533;&#65533;
&#65533;&#65533;(&#65533;&#65533;&#65533;+&#65533;&#65533;&#65533;&#65533;7&#65533;&#65533;}~&#65533;&#65533;$*&#65533;&#65533;'/&#65533;&#1142;&#65533;&#1258;&#65533;&#65533;&#65533;&#65533;%&#65533;|&#4490;'&#65533;
&&#65533;&#65533;&#65533;^,&#65533;4.&#65533;&#65533;H&#65533;Q&#65533;!&#65533;&#65533;&#65533;:&#65533;d&#65533;&#65533;&#65533;1&#65533;&#65533;&#65533;:C"J&#216;&#65533;q&#65533;&#65533;&#65533;&#65533;&#65533;&#65533;ZoK&#65533;&#65533;&#65533;&#65533;&#65533;&#65533;W&#65533;^&#65533;&#65533;o&#65533;&#65533;&#65533;&#65533;&#65533;&#65533;&#65533;L&#65533;&#65533;&#65533;&#516;9&#65533;L&#65533;&#65533;&#65533;&#65533;o&#65533;"&#65533;&#65533;;&#65533;NC&#65533;0&#65533;#&#65533;&#65533;5E&#65533;?M&#65533;"L&#65533;&#512;&#65533;&#65533;&#65533;&#65533;&#65533;?&#65533;&#65533;&#65533;&#65533;&#65533;???zIQQ&#331;&#65533;)
Ir#&#65533;@&#65533;Ps!&#65533;BH&#65533;&#65533;@&#65533;&#65533;7&#65533;9&#65533;a&#65533;&#65533;&#65533;8&#65533;W&#65533;&#65533;T&#65533;WA&#65533;&#65533;&#65533;A&#65533;&#65533;GB&#65533;&#129;a	
K0.bM&#65533;&#65533;1&#65533;&#65533;&#65533;M;&I&#65533;aq&#65533;&#1381;&#65533;&#65533;&#65533;&#1783;j-&#65533;&#65533;h&#38885;&#134;>xX1a&#392;c&#65533;&#65533;&#1363;W&#65533;&#65533;<&#65533;a&&#65533;6}Ei&#65533;h&#903;&#65533;#&#65533;d&#65533;&#65533;aNZ;!&#65533;:&#65533;C&#65533;D&#65533;&#65533;z&#65533;k	&#65533;&#65533;l&#65533;'&#65533;_lI&#65533;&#65533;}&#65533;7&#65533;a&#65533;8p&#65533;&#65533;&#65533; &#65533;&#65533;&#65533;Q&#65533;>h&#65533;v&#65533;&#65533;/&#65533;&#65533;&#65533;&#65533;L&#65533;C&#65533;i&#65533;zO3%&#65533;&#65533;A&&#65533;&#65533;&#65533;c&#975;&#65533;&#1091;A&#65533;&#65533;#&#65533;_u&#65533;&#65533;H&&#65533;&#65533;&#65533;&#65533;,&#65533;&#65533;G&#65533;&#65533;&#65533;B&#65533;&#65533;&#65533;&#65533;?&#65533;&#65533;&#709;^X&#65533;I&#65533;&#65533;D&#65533;&#65533;&#65533;B&#65533;hH"F*&#65533;&#65533;&#1093;dc&#65533;E&#65533;&#65533;C&#65533;1&#65533;+&#65533;c&#65533;F&#65533;&#65533;&#65533;aBQ&#65533;&#65533;T &#65533;O7&#65533;&#65533;A&#65533; &#65533;S3&#65533;A&#65533;L0!&#65533;&#65533;?E&#65533;P&#65533;&#65533;`&#65533;
&#65533;A&#65533;&#65533;i&#65533;&#65533;?p$Td&#65533;\&#65533;X"&#65533;^&#65533;&#65533;%&#65533;4~&#65533;5&#65533;?&#65533;D&#863;&#65533;&#1557;\&#65533;&#65533;C&#65533;1m1[	I&#65533;&#65533;wk&#65533;)VO&#65533;&#65533;SOgaB&#65533;?&#65533;&#65533;r"(&#65533;&#65533;	B&#765;f&#65533;p&#65533;&#65533;v&#65533;s&#65533;"&#65533;&#65533;\&#65533;&#65533;&#65533;&#65533;j&#65533;&#65533;&#65533;&#65533;1&#65533;&#65533;&#65533;&#65533;5&#65533;0T&#65533;vaCHu&#65533;&#65533;?&#65533;&#65533;&#65533;&#65533;&#65533;&#65533;&#65533;&#65533;&#65533;P|&#65533;&#65533;@y&#65533;.`B&#65533;&#65533;&#65533;.B&#65533;=H"&#65533;&#65533;&#65533;y&#65533;V&#65533;&#1910;&#65533;&#395;&#65533;x&#65533;&#65533;`G&#65533;&#1099;&#65533;&#65533;&#65533;,&#65533;.R8&#65533;4&#65533;K&#65533;i&#65533;!E&#65533;CEc8&#65533;.~rH&&#65533;&#65533;P&#65533;&#65533;h@J&#65533;!H]I=D&#65533;D&#215;6#&#65533;&#65533;?*H1&#65533;&#65533;A&#65533;&#65533;X&#65533;&#65533;?Y&#65533;?A"%NN1&#65533;&#65533;P&#65533;EX&#65533;V&#65533;Eit$&#65533;&#65533;$&#65533;&#65533;&#65533;&#65533;&#65533;&#65533;&#65533;&#65533;2*hn&#65533;&#65533;^{aEg&#1472;&#65533;u[vS&#65533;&#1052;X}&#65533;i&#65533;&#65533;&#65533;T&#65533;&#65533;z+_b&#65533;U	k&#65533;	&#65533;&#65533;l&#65533;$&#65533;p&#65533;&#65533;&#65533;&#65533;&#65533;"w[&#65533;Np A&#65533;Z&#65533;A&#65533;9&#65533;r&#65533;&#65533;&#65533;A&#65533;A&#65533;q&#65533;&#65533;1u&#65533;j&#65533;&#65533;&#65533;<&#65533;@&#65533;&#65533;G&#65533;&#65533;K&#65533;C&#65533;&#65533;n&&#65533;&#65533;n&#65533;&#65533;&#65533;H~&#65533;>{&#65533;&#65533;&#65533;>&#65533;= &#65533;y&#65533;2&#65533;&#65533;H&#1091;&#65533;&#65533;bD&#65533;h&#65533;&#65533;&#65533;b#&#65533; L&#65533;&#65533;&#65533;&#65533;&#65533;&#65533;&#65533;&#65533;&#65533;&#65533;&#65533;L&#65533;&#65533;&#65533;\&#65533;&#65533;&#65533;h&#65533;R&#65533;&#65533;Q&#1204;!&#65533;H&#65533;&#65533;&#1210;&#65533;'=&#65533;KL:&#65533;Q&#65533;&#65533;&#65533;&#65533;&#65533;J&#65533;&#65533;&#65533;a&#65533;&#65533;&#65533;&#65533;sB&#65533;`7AfY&#65533;8&#65533;&#65533;&#65533;:&#65533;Oj&#65533;&#65533;]&#9627;c&#65533;&#65533;Wz&#65533;&#65533;&#65533;	<&#65533;MOz&#65533;&#65533;(+&#65533;f-m&#65533;&#65533;%&#65533;&#65533;eI*Mk".S&#65533;`^aN&#65533;&#65533;SmBU0XN&#65533;|#&#65533;&#65533;&#65533;6&#65533;q&#65533;Cl&#65533;&#821;W&#65533;&#65533;M&#65533;J,'0&#65533;&#65533;&#65533;J&#65533;1bG*,K&#65533;&#65533;Cl&#65533;-&#65533;=[&#65533;&#65533;&#65533;F$B\&#65533;0W&#65533;&#405;&#65533;</=&#65533;&#65533;&#65533;&#65533;#&#65533;&#65533;&#65533;+!&#65533;r&#1473;>Q&#65533;&#65533; !&#65533;
&#65533;,&#65533;&#65533;&#65533;&#65533;&#65533;K&#4035;*\x&#65533;&#199;	
&#65533;o&#1151;@!.4p&#65533;&#65533;kUlD&#65533;&#65533;&#65533;&#65533;h\&#65533;&#65533;&#65533;&#65533;&#65533;&#65533;&#65533;&#65533;&#65533;&#65533;`&#839;&#65533;t&#65533;&#65533;C+?YB5n&B&#65533;B&#65533;.&#65533;x0&#65533;@&#65533;0&#65533;&#65533;G&#65533;&#65533;&#65533;d&#65533;&#65533;SF&#65533;&#65533;*&#65533;iE&#65533;h&#1258;]{&#65533;&#1292;
9&#65533;]&#65533;&#65533;"S&#65533;&#65533;&#65533;#&#65533;&#65533;FA&#65533;&#65533;&#65533;&#65533;&#65533;8#&#65533;M1&#65533;GQUE&#65533;b4&#65533;&#65533;&#65533;sA&#65533;,&#145;&#65533;&#65533;&#65533;&#65533;&#65533;&#65533;&#65533;&#65533;6&#65533;xc&#65533;&#65533;\&#65533; &#65533;&#65533;&#65533;&#65533;&#65533;5&#65533;`&#65533;z$&#65533;5)@a&#65533;VZxISKC7B&#65533;&#65533;A&#65533;A+=&#65533;&#65533;&#65533;A#&#65533;*,&#65533;&#65533;wY&#65533;&#65533;&#65533;p&#65533;&#65533;T#;&#65533;C&#65533;AT&#65533;"v&#65533;a$U&#65533;^&#65533;_&#65533;R&#65533;{&#65533;g&#65533;A:&#1176;O9&#464;q9&#65533;&#65533;&&&#65533;&#65533;B&#65533;8&#65533;&#65533;c&#65533;&#65533;!&#65533;tDU&#65533;O&#65533;u7&#65533;u&#65533;`&#65533;#&#65533;&#65533;&#65533;&#65533;V%&#65533;#&#65533;`&#65533;g&#65533;u&#65533;h&#65533;&#65533;#B&#65533;&#65533;&#65533;?&#65533;&#65533;"3&#65533;&#1024;&#65533;&#65533;`&#65533;m&#65533;&#65533;9*4&#65533;B&#65533;&#65533;&#65533;? &#65533;&#65533;I`&#65533;&#65533;O!H%&#65533;!&#65533;	b&#65533;"$4,&#65533;&#65533;t&#65533;1w&#65533;?r&#65533;&#65533;&#65533;_&#1813;&#65533;&#65533;&#65533;&#65533;]&#65533;"&#65533;Du&#65533;^&#65533;&#65533;(mg&#65533;@c&#65533;i}&#65533;D2_$&#65533;&#65533;&#512;&#65533;&&#65533;&#65533;&#1206;&#65533;^&#65533;&#65533;g*&#65533;&#65533;&#65533;A#&#65533;&#65533;&#65533;&#65533;A2&#65533;&#65533;&#1388;	&#65533;wJRE&#65533;uk&#65533;
&#65533;&#65533;!6&#65533;u&#65533;&#65533;&#65533;&#65533;&#65533;b(&#65533;!&#65533;,&#65533;l3&#65533;&#65533;"&#65533;B&#65533;,v&#65533;&#65533;d&#65533;&#65533;?&#65533;|&#65533;B"&#65533;#B&#65533; n&#65533;&#65533;&#65533;&#537;P&#65533;1&#65533;9&#65533;V1&#65533;P&#65533;&#65533;&#65533;A&#65533;&#65533;&#65533;H&#65533;&#65533;T!&#65533;&#65533;FU0D2&#65533;A&#65533;&#65533;&#65533;]&#65533;&#65533;&#65533;&#65533;&#65533;%&#65533;6&#65533;&#65533;e&#65533;c$B&#65533;&#65533;&#65533;&#65533;'&#65533;&#65533;&#65533;UQS&#65533;v]'&#65533;&#65533;"&#65533;&#65533;U&#65533;	w&#65533;qb&#65533;4_&#1522;&#65533;**eWE&#65533;&#65533;v&#65533;&#65533;Z6&#65533;#&#65533;&#1570;&#65533;!&#65533;&#65533;&#65533;P&#65533;&#65533;Y&#65533;&#65533;_&#65533;&#65533;&#65533;&#65533;&#65533;2,{&#65533;X&#65533;&#65533;?&#65533;&#65533;&#65533;&#65533;?J&#65533;(&#65533;T&#65533;&#65533;K&#65533;*&#65533;i&#1499;&#65533;*7&#65533;.N&vea&#65533;Cz&#65533;i&#65533;&#65533;&#65533;{e&#65533;&#65533;0&#65533;A&#65533;0&#65533;&#65533;&#65533;p	&#65533;&#65533;&#1115;n&#65533;{&#1039;&#65533;&#65533;&#65533;1&#65533;&#65533;m1w&#65533;&#525059;3&#65533;!54Y&#65533;B&#65533;&#65533;&#65533;S&#65533;0&#65533;c[&#65533;&#65533;&#65533;?6|@&#65533;?)&#65533;@E&#65533;&#65533;&#65533;Jg&#65533;4&#65533;Q&#65533;5&#65533;Q&#65533;&#65533;&#65533;&#65533;]&#65533;<4BDP&#65533;&#65533;&#65533;&#65533;c&#537;&#65533;&#65533;r&#65533;	&#65533;&#65533;&#65533;&#65533;&#65533;iJW&#65533;&#65533;B&#65533;&#65533;&#65533;&#65533;&#65533;&#65533;&#65533;&#65533;"&#65533;H&#65533;&#65533;&#65533;`&#65533;!&#65533;&#65533;Y2i&#65533;D&#65533;&#65533;&#65533;k-&#65533;B&#65533;&#65533;,&#65533;p&#65533;b&#65533;&#65533;R&#65533;&#65533;O&#333;&#65533;&#65533;j&#65533;&#65533;B&#65533;&#65533; @&#65533;"&#1065;&#65533;B&#65533;h!&#65533;&#65533;H>&#65533;&#65533;!&#65533;c&#65533;&#65533;&#65533;&#65533;"(&#1527;&#65533;\&#1326;&#65533;8&#65533; &#65533;ZH&#65533;0&#65533;&#65533;-d&#65533;B+&#65533;p&#65533;l&#65533;&#65533;&#65533;&#1622;e(S	&#65533;&#65533;&#65533;a&#1760;X&#65533;T&#65533;&#65533;*&#65533;&#65533;&#65533;&#65533;	&#65533;&#65533;R&#65533;!&#65533;&#65533;&#65533;d&#65533;&#65533;&#65533;I]&#308;0&#65533;8&O
&#65533;N&#65533;&#65533;&#65533;!g&#65533;DvT&#65533;&#65533;&#65533;&#65533;|
&#65533;C&#65533;?&#65533;&#65533;OC}&#65533;G*&#65533;6[8b1&#65533;&#65533;*~&#65533;]&#65533;&#65533;8&#65533;&#65533;J[&#65533;&#407;R%&#65533;/&#65533;Z&#65533;c&#65533;W&#65533;&#65533;%&&#65533;&#65533;*&#65533;&#65533;&#65533;
j&#65533;&#65533;&#65533;D&#65533;&#65533;NL]c&#65533;&#65533;@U&#174;&#65533;&#65533;];!&#65533;8&#65533;&#65533;"c"B$w&#65533;P!&#65533;&#65533;z&#65533;&#65533;rm++-&#65533;dh2'&#65533;&#65533;o2&#65533;&#65533;D&#65533;v&#65533;&#65533;&#65533;`&#65533;J&#65533;&#65533;&#65533;&#65533;e&#65533;&#1098;-&#65533;$4&#65533;&#65533;&#65533;&#65533;&#65533;&#65533;0&#65533;&#65533;7I&#65533;&#65533;26i&#65533;P=&#65533;?H!F#&#65533;V&#764;x&#65533;z	q&#65533;3&#65533;&#65533;x
Q&#65533;&#65533;&#65533;H&#65533;&#65533;e&#65533;&#65533;S!(3(t&#65533;&#65533;1&#65533;%{&#65533;&#65533;&#65533;_&#65533;&#65533;&#65533;&#65533;-F&#65533;&#65533;h&#65533;&#65533;D`&#65533;&#65533;&#65533;&#65533;,&#65533;,&#65533;&#65533;"&#65533;&#65533;&#899;`&#65533;&N*$mG&#65533;YZ@!L&#65533;&#65533;J&#65533;&#65533;Ig&#65533;(&#180;&#65533;&#65533;Ex&#65533;L&#65533;XE&#65533;P}&#65533;&#65533;'&#65533;&#65533;
_&#65533;Gx&#65533;\>L&#65533;7bl&#65533;&#65533;&#65533;-r&#65533;&#65533;d&#65533;Di&#65533;P&#65533; &#65533;r:&#65533;&#65533;&#65533;W&#65533;[
	&#65533;F&#65533;WB&#65533;P&#65533;EBX&#65533;&#65533;&#65533;&#65533;Q&#65533;P-&#65533;l&#65533;!5&#65533;Ra&#65533;@H.&#65533;&#65533;ZP&#65533;&#65533;MB@1&#65533;HL&#65533;C&#65533;&#65533;Z&#1786;&#65533;74&#65533;Y&#65533;	&#65533;&#65533;!<&#65533;&#65533;&#65533;&#65533;XK&#65533;q&#65533;C&#65533;&#65533;(&#65533;&#65533;&#65533;&#65533;1sI&#65533;&#65533;&#65533;/&#65533;&#65533;Ql`&#65533;&#65533;&#65533;-<&#65533;&#65533;&#65533;L&#65533;=&#65533;`k&#65533;Xt%B$&#1240;+&#65533;+&#65533;&#65533;&#65533;+E&#65533;QE#(&#180;&#65533;e&#65533;&#65533;&#323;&#65533;J&#65533; d&#65533;&#1849;&#65533;A&#65533;d!!&#301;`[&#65533;"W&#65533;!&#65533;&#65533;5PH&#65533;=u&#65533;l&#65533;x%'&#65533;&#65533;rH&#65533;8&#65533;7Z&#65533;R&#65533;1l&#65533;&#720;	&#65533;lRx&#65533;&#23342;&#65533;	-B@&#65533;Q5&#65533;&#65533;2&#65533;&#65533;&#65533;"&#65533;+&#65533;&#65533;C&#65533;&#65533;"y!&#65533;h&#65533;Ar&#720;&#65533;
%V&#1626;&#65533;z&#65533;&#65533;&#65533;#&#65533;!&#65533;D&#65533;<&#65533;&#65533;&#65533;h&#65533;3MXr&#65533;&#65533;4&#65533;
&#65533;Y&#65533;&#65533;&#65533;65&#65533;*&#65533;&#65533;&#65533;&#65533;n&#65533;&#65533;QX&#65533;&#65533;R&#20937;&#1077;U&#65533;<&#65533;A[d&#65533;&#65533;&#65533;X&#65533;]&#1323;TIx&#65533;[a-)&#65533;a&#65533;%&#65533;&#65533;\&#65533;&#65533;p$0d&#65533;&#696;5&#65533;&#39211;&#65533;Z,&#65533;^&#65533;&#65533;&#65533; &#65533;&#65533;ZdP&#65533;&#65533;&#65533;Wn&#65533;&#65533;A&#65533;e&#65533;&#65533;&#65533;&#65533;0,bI0m&#65533;&#1099;Zc&#65533; &#65533;&#65533;E&#65533;&#65533;	&#65533;;x&#65533;&#65533;jd&#65533;&#65533;		Be?&#65533;Yy&#65533;Cvy&#65533;1H&#65533;&#65533;&#65533;!&#65533;0h&#65533;j@&#65533;T&#65533;&#65533;&#65533;&#65533;&#65533;&#65533;&#65533;&#65533;ea&#65533;&#65533;h&#65533;U&#65533;&#65533;&#65533;&#65533;x&#65533;&#65533;`&#65533;WK&#65533;&#65533;&#65533;xd&#65533;A&#65533;&#65533;&#65533;&#65533;&#65533;&#65533;&#65533;	&#65533;!&#65533;&#65533;7XJ&#65533;N&#65533;&#65533;Z&#402;qt&#65533;e	&#65533;O&#65533;&#65533;Z&#65533;&#65533;&#65533;&#65533;&#65533;&#65533;&#65533;b&#65533;Y,`&#65533;&#65533;&#65533;6|o&#65533;&#65533;&#65533;&#65533;#jQK&#65533;}[&#65533;#}&#1515;q&#1768;&#65533;+&#65533;&#65533;U(Di&#65533;a0,LaJ&#65533;@J+&#65533;&#1672;A\&#65533;EM&#65533;Z&#857;~iGDP&#65533;&#65533;-#&#65533;|&#65533;&#65533;&#65533;&#65533;&#65533;&#65533;&#65533;*&#65533;u&#65533;0g&#65533;?&#65533;Pc&#65533;,v&#65533;JD"z+&#65533;&#65533;)B&#65533;<&#1462;A&#65533;U&#65533;q&#65533;[&#65533;U&#65533;&#65533;A*&#65533;&#65533;&#65533;d@&#65533;q&#65533;&#65533;{&#65533;&#65533; &#65533;&#65533;[C&#65533;|h&#65533;)n&#65533;&#65533;&#65533;&#65533;	h$&#65533;@'D@&#65533;&#65533;&#65533;&#65533;&#65533;H&#65533;>&#65533;&#65533;_`&#65533;1R&#65533;&#65533;0e&#65533;&#65533;&#1912;&#65533;&#445;&#65533;i	N&#65533;&#65533;o&#65533;&#65533;7&#65533;\&#65533;&#65533;&#65533;j_H&#65533;$&#65533;1y%&#65533;U(&#65533;8&P~&#65533;&#65533;2!&#65533;&#65533;&#65533;#&#65533;
&#65533;M&#1261;
&#65533;#f!&#65533;Y&#65533;|q&#65533;&#65533;^&#65533;&#65533;C&#65533;&#65533;
&#65533;&#65533;%p&#65533; 16w\&#65533;W&#65533;c1P&#65533;&#65533;*&#65533;"KP&#65533;2@&#65533;'6&#65533;&#65533;d&#65533;jvA&#65533;t1&#65533;vtul&#65533;phwt',,&#65533;-4&#65533;	&#65533; X&#65533;0!x&#65533;&#65533;
&#65533;#2Bqc&#65533;m&#65533;&#65533;J&#65533;#&#65533;TE&#65533;&#65533;&#65533;0nV$d&#65533;&#65533;p&#65533;n!;&#65533;&#65533;&#65533;d&#65533;p&#65533;/&#65533;b&#65533;!#Z&#65533;&#65533;&#65533;e&#65533;	ZQ&#65533;&#65533;&#65533;&#65533;;&#65533;@&#65533;&#65533;&#65533;&#65533;A
&#65533;&#65533;&#1794;EhI&#65533;&#65533;&#65533; 
&#65533;P&#65533;&#65533;s&#65533;`Lr+&#65533;,&#65533;&#65533;*|&#65533;)V&#65533;U&#65533;&#65533;&#65533;@&#65533;&#65533;	&#65533;`&#65533;&#65533;@&#65533;A&#65533;&#65533;a[w&#65533;m&#65533;&#65533;v&#65533;&#65533;^CU.&#65533;&#65533;&#65533;&#65533;C.&#65533;&#65533;&#65533;&#65533;&#65533;Z0&#65533;&#65533;	&#65533;&#65533;&#65533;)vb~j&#65533;&#65533;l&#^vb,&#65533;p&#65533;v/&#65533;&#65533; &${&#65533;&#65533;&#65533;&#65533;&#65533;,q+F`j&#65533;&#65533;&#65533;d&#65533;05&#65533;&#65533;W&#65533;&#65533;A#&#65533;&#65533;&#65533;&#65533;S2&#65533;x&#65533;&#65533;H
&#65533;g&#65533;&#65533;H{qC8&#65533;&#65533;w.&#65533;&#65533;;$&#65533;&#65533;&#65533;&#65533;MC&#65533;J&#65533;E?&#65533;J [&#65533;#&#65533;&#65533;f&#65533;fn&#133;y&#65533;s-P : &#65533;GoM&#65533;I&#65533;&#65533;b&#65533;&#65533;z&#65533;&#1164;&#65533;&#65533;EQ&#65533;&#65533;`{&#65533;p&#65533; &#65533;&#65533;@&#65533;
&#65533;&#65533;&#65533;&#65533;Bmv&#65533;&#65533;&#65533;&#1088;`&#65533;&#65533;'E#&#65533;&#65533; 5&#65533;&#65533;&#65533;B&#65533;I&#65533;&#65533;S^Ur&#65533;&#65533;5%w^0&#65533;_&#65533;&#65533;&#65533;26&#65533;&#65533;V&#258;3&#65533;hdY.&#65533;&#65533;uq<x)J&#65533;&#65533;&#65533;&#65533;i&#65533;E&#65533;	Qwy &#65533;rt&#65533;&#65533;e&#65533;p&#65533;&#65533;&#65533;s&#65533;&#65533;c&#65533;&#65533;&#65533;njb&#65533;18&#65533;xe&#65533;X#&#65533;*&#65533;&#65533;t&#65533;X&#65533;&#65533;8QX?&#65533;C&#65533;)9&#65533;3.&#65533;$.&#65533;&#65533;&#65533;&#65533;p&#65533;G&#65533;"j&#65533;m&#65533;-&#65533;&#65533;0&#65533;b.J&#65533;G&#65533;&#65533;B!&#65533;gG&#65533;gnIa<&#65533;Y&#65533;t%&#65533;&#65533;&#1586;	&#65533;AQ&#65533;&#1484;%:&#65533;	&#65533;0&#65533;&#65533;&#65533;&#65533;&#65533;&#65533;4&#65533; @	>&#65533;%p&#65533;&#65533;&#65533;5&#65533;&#65533;&#65533;s&#65533;&#65533;E&#65533;&#65533;&#65533; &#65533;&#65533;&#65533;&#65533;/&#65533;&#65533;&#65533;&#65533;#&#65533; #H&#65533;b&#65533;&#65533;&#65533;&#65533;&#65533;)8&#65533;qb&#65533;&#65533;l&#65533;b&#65533;&#65533;_LrtK&#65533;&#65533;&#65533;&#65533;H&#65533;&#65533;&9T&#65533;0&#65533;&#65533;&#65533;C&#65533;N&#65533;4N.&#65533;&#65533;_&#65533;&#65533;hX#5&#65533;4&#1176;
&#65533;S1&#65533;&#65533;Xj&#65533;p+@&#65533;&#65533;&#546;'Z#^t&#65533;&#65533;&#65533;e&#65533;x&#65533;v&#65533;-&#65533;X&#65533;6&#65533;4&#65533;-&#65533;	5&#65533;	&#65533;0&#65533;&#65533;x4D&#65533;&#65533;`&#65533;F&#65533;
&#65533;Y&#65533;
&#65533;T&#65533;$.&#65533;&#65533;&#65533; &#65533;2&#65533;5D{&#65533;0w&#294;V&#65533;V&#65533;f.&#65533;Y&#65533;	qG&#65533;	q&#304;&#65533;&#65533;uZ&#65533;v&#65533;&#65533;y&#65533;t&#65533;J&&#65533;	&#65533;&#65533;&#65533;(y&#65533;Y&#65533;&#65533;&#65533;I&#65533;&#65533;&#65533;&#65533;y&#65533;1&#65533;dP@	)&#65533;
&#1043;f&#65533;&#65533;&#65533;&#65533;&#65533;
_pbp(&#65533;&#65533;*s&#65533;&#65533;X&#65533;-A&#65533;#L&#65533;&#65533;&#65533;&#65533;&#65533;&#65533;&#65533;&#1544;&#65533;hq&#65533;&#65533;J|&#65533;-AHz&#65533;76&#65533;&#65533;&#65533;D&#65533;&#65533;&#65533;-~&#65533;l&#65533;s&#65533;&#65533;t&#65533;C&#65533;Z&#65533;@&#65533;&#65533;&#1318;&#65533;&#65533;&#14718;&#65533;	&#65533;P&#65533;fH&#65533;&#65533;&#65533;&#65533;&#65533;@o&#65533;&#1168;	&#65533; &#65533;&#65533;z&#144;	-&#65533;Z&#65533;&#65533;&#65533;&#65533;R&#65533;&#65533;yz&#65533;&#65533;	&#65533;@&#65533;&#65533;	&#65533;&#65533;	&#65533;y&#65533;&#19090;M&#65533;&#65533;2&#65533;&#65533;B&#65533;[&#65533;&#65533;&#65533;&#65533;&#65533;&#65533;	&#65533;&#65533;&#65533;0X.&#65533;&#65533;]&#1713;JQ&#65533;&#65533;X&#65533;-&#65533;l42wH&#65533;&#65533;&#65533;8&#65533;&#65533;)&#65533;
?&#65533;&#65533;&#65533;&#65533;{&#65533;&#65533;z&#65533;&#65533;8&#65533;0&#65533;
Q=	b&#65533;&#65533;e&#65533;&#65533;^&#65533;&#65533;&#65533;b&#65533;&#38782;&#65533;&#65533;q	&#65533;e&#65533;&#65533;&#65533;&#65533;.&#65533;~&#65533;&#65533;P&#65533;&#65533;f&#65533;&#65533;&#65533;&#65533;}r&#65533;&#65533;&#65533;&#65533;&#63150;1&#65533;0&#65533;r&#65533;p&#65533;
3&#65533;&#65533;&#65533;&#65533;|t&#65533;&#65533;&#346;p+[&#65533;&#65533;	&#65533;&#65533;&#65533;{
&#65533;N2X&#65533;&#65533;&#65533;&#65533;&#65533;&#65533;u&#65533;&#65533;C'&#65533;&#65533;hc&#1078;^z&#65533;s&#65533;	&&#65533;b;&#65533;!&#65533;&#65533;@&#65533;&#65533;&#65533;&#65533;c&#65533;&#65533;&#65533;6&#65533; &#65533;&#65533;&#65533;
& & &#65533;&#65533;&#65533;;&#65533;&#65533;{&#65533;iT&#65533;{&#65533;	&#65533;&#65533;+&#65533;&#65533;k&#65533;&#65533;k&#65533;p&#65533;&#65533;&#65533;&#65533;+&#65533;&#65533;&#65533;&#65533;+&#65533;&#65533;{8&#65533;&#65533;&#65533;&#65533;&#65533;&#65533;&#65533;&#1595;&#65533;&#65533;k&#65533;@5.&#65533;&#65533;&#65533;C&#65533; &#603;C5d&#65533;&#582;&#65533;&#65533;&#65533;r&#65533;&#65533;?x&#65533;pJQ&#65533;M&#65533;&#65533;6&#65533;L@&#65533;&#65533;F&#65533;nF&#1471;&#65533;&#65533;&#65533;&#65533;M2)fe&#65533;-&#65533;r&#65533;&#936;/&#65533; &#65533;:&#65533;1eRK&#65533;Q&#65533;i`&#65533;&#65533;&#65533;	J&#65533;&#65533;&#65533;&#65533;WP8&#65533;&#65533;;&#65533;&#65533;&#1600;6&#65533;&#65533;&#65533;&#65533;|{&#65533;	Q&#65533;{{&#65533;&0b;&#65533;&#65533;&#65533;:&#65533;n&#65533;0pK&#65533;t+&#65533;@&#65533;&#65533;&#65533;AzH,&#65533;&#65533;&#60090;/B{&#65533;&#65533;&#65533;&#65533;sE&#65533;C&#65533;&#65533;&#65533;J&#65533;6mQ&#65533;&#65533;=d&#65533;&#65533;&#65533;Z@&#65533;&#65533;@&#65533;2&#65533;&#65533;4&#65533;w&#65533;&#65533;0&#65533;&#1789;&#65533;&#65533;&#65533;&#65533;&L&#65533;&#65533;&#65533;&#65533;&#65533;&#481;&#65533;%&#65533;&#65533;m&#65533;&#65533;%l&#65533;,&#65533;&#65533;&#65533;&#548;Y&#65533;&#65533;"&#65533;z&#65533;&#65533;&#65533;y&#65533;&#65533;&#65533;-&#65533;&#65533;&#65533;&#65533;rV&#65533;a&#65533;&#65533;	&#65533;wo&#65533;&#1064;xH5 qg&#65533;&#65533;[A&#65533;`O<oq%&#65533;&#65533;&#65533;d_(&#65533;&#65533;Get&#65533;&#65533;&#65533;E2R&#65533;&#787;(&#65533;&#1696;W&#65533;pp;j&#65533;&#65533;&#65533;&#65533;r&#65533;&#65533;p&#1043;&#65533; p&#65533;m&#65533;&#65533;&#65533;@6&#65533;&#65533;&#65533;sko&#65533;&#65533;&#65533;E|0&#65533;&#65533;p&#65533;&#65533;0&#65533;IzA&#65533;&#1002;&#1774;&#65533;Z|&#65533;&#65533;&#65533;&#65533;&#65533;&#65533;&#65533;h&#65533;tz&#65533;&#65533;8t NK&#65533;w&#65533;&#65533;&#65533;&#65533;e&#65533;9
&#65533;{&#65533;&#65533;K&#65533;&#65533;|&#65533;&#65533;Oc&#65533;&#65533;!&#65533;&#65533;E&#65533;&#65533;&#65533;+Q&#65533;(=&#65533;&&#65533;-&#65533;&#545;&#65533;&#1193;&#65533;&#65533;y&#65533;&#65533;&#1193;&#65533;&#551;&#65533;&#454;&#65533;&#1172;&#65533;&#65533;k&#65533;&#65533;5&#65533;"&#65533;0IA&#65533;&#65533; &#65533;v&#65533;&#65533;&#65533;P&#65533;&#65533;D&#65533;FqF&#65533;&#65533;&#1344;&#65533;r&#65533;TD	 J&&#65533;)Ww&#65533;5&#65533;Q$:{5&#65533;&#65533;&#1053;&#65533;&#65533;P&#65533;&#65533;&#65533;@<.}8i&#65533;E&#65533;&#65533;&#65533;&#65533;l5&#65533;;s&#65533;J&#65533;&#65533;=&#65533;&#65533;&#65533;&#1465;-7&#65533;&#65533;q&#1787;q&#65533;&#65533;Q=&#65533;&#65533;&#65533;T&#65533;&#65533;JzAL&#65533;&#65533;e&#65533;0	&#65533;S&#65533;@&#65533;4&#267;&#65533;G&#65533;&#65533;&#65533;C5hc&#65533;&#65533;&#65533;H&#65533;Jm(&#65533;&#65533;&#65533;&#65533;8&#65533;&#65533;&#65533;&#65533;&#65533;&#65533;&#65533;&#65533;&#65533;	c&#65533;@&#65533;
&#65533;&#65533;&#65533;&#65533;&#65533;2&#65533;9m&#65533;-&#65533;4&#65533;8&#65533;&#522;&#65533;&#65533;|,&#65533;&#65533;&#65533;&#65533;&#65533;&#65533;&#65533;8&#65533;:&#582;&#65533;&#65533;&#65533;M&#65533;3&#65533;j=&#65533;&#65533;&#65533;	[&#65533;&#65533;l&#65533;&#65533;&#65533;&#65533;&#65533;&#65533;Y&#65533;&#1368;&#65533;&#65533;&#65533;do&#65533;|j9&#65533;&#65533;:&#65533; 'yY&#65533;`&#65533;&#65533;i&#65533;&#65533;	1&#65533;x&#65533;&#65533;&#65533;&#65533;&#65533;-y6p;T@C&#65533;pC&#65533;)&#65533;&#65533;&#65533;&#65533;&#65533;}&#65533;&#65533;8&#65533;&#65533;'&#65533;&#65533;&#65533;&#65533;&#65533;-2&#65533;&#65533;-h&#65533;Z&#65533;&#65533;&#65533;&#65533;&#65533;&#65533;p&#65533;B&#281;&#990;&#65533;&#65533;&#65533;&#65533;Q-&#65533;%&#65533;y&#65533;2KCA&#65533;&#65533;Mz&#65533;&#65533; &#65533;&#65533;m&#65533;U&#65533;jy&#21851;W&#65533;=&#65533;<HNj&#633;&#65533;&#65533;&#65533;7&#65533;&#65533; &#65533;&#1171;]&#65533;-b&#65533;&#65533;Q&#65533;&#65533;2.&#65533;&#65533;&#65533;"&#65533;u~&#65533;&#1297;&#65533;&#65533;&#65533;"&#65533;&#403;|&#65533;>&#65533;.=&#553;&#65533;&#65533;&#65533;&#65533;&#65533;&#65533;L&#65533;&#65533;&#577;&#65533;&#1812;&#65533;l&#1152;&#65533;&#65533;&#1774;&#65533;&#65533;2&#65533;&#65533;i&#1040;X&#65533;&#65533;!&#65533;p%wU8&#65533;&#65533;&#65533;P&#65533;,qYA&#65533;
&#65533;0.&#65533;&#65533;&#65533;	&#65533;q&#65533;@&#65533;&#65533;&#65533;.^&#65533;c&#65533; A&#65533;&#65533;mf&#65533;/&#65533;&#65533;C,&#65533;Z6ed&#65533;
s&#65533;&#65533;z8&#65533;&#65533;&#65533;&#65533;D&#65533;0&#65533;L&#65533;~&#65533;&#65533;q	&#65533;&#65533;|&#65533;<|&#65533;:&#65533;&#65533;j&#65533;&#65533;El&#266;;&#65533;	Cz&#65533;&#65533;^T3&#65533;{&#65533;&#65533;h&#65533;sV&#65533;-&#65533;8T&#65533;&#882;jc&#65533;&#65533;&#65533;
&#65533;'&#65533;&#65533;&#65533;&#65533;&#65533;&#65533;w&#65533;;N&#65533;&#65533;&#65533;&#65533;&#65533;w{&#65533;&#65533;&#65533;&#65533;&#65533;{&#65533;&#65533;&#65533;&#65533;`&#65533;M&#65533;&#65533;&#65533;&#65533;)&#868;&#65533;&#65533;"&#65533;"&#65533;&#65533;p&#65533;&#65533;&#65533;m&#65533;&#65533;<.U;.&#65533;8P&#65533;>&#65533;[&#65533;&#65533;C&#65533;&#65533;&#1421;&#65533;&#65533;Cm	&#65533;&#65533;{&#65533;&#65533;	&#65533;w&#65533;&#65533;;&#65533;&#65533;.&#65533;+&#65533;< &#65533;&#65533;&#65533;&#1229;&#65533;&#193;&#65533;`S&#65533;)&#65533;-}.&#65533;&#65533;c}#&#65533;&#65533;D&#65533;c&#65533;&#65533;j&#65533;N&#65533;&#65533;&#65533;k&#65533;'Z&#65533;&#65533;&#1568;5&#65533;Z
&#65533;P&#65533;sp&#65533;%&#65533;!&#65533;&#65533;&#65533;&#65533;2-.&#65533;&#65533;&#65533;&#65533;B&#65533;&#65533;&#65533;/`&#65533;&#65533;&#1077;&#65533;&#65533;&#65533;&#65533;&#65533;z&#65533;&#65533;v&#65533;&#65533;\&#503;&#65533;	>5&#65533;&#65533;?&#65533;&#65533;V&#65533;s&#65533;&#65533;8&#65533;$@&#65533;&#65533;&#65533;_x&#6210;&#65533;a&#65533;&#65533;>D&#65533;&#65533;]&#65533;&#65533;&#65533;	&#65533;&#65533;&#65533;&#7569;-&#65533;y&#65533;&#294681;OX&#65533;<&#65533;&#65533;9@&#65533;8$/27&#65533;1Xm&#65533;&#65533;Z&#65533;&#65533;9&#65533;s&#65533;&#65533;4&#65533;&#65533;&#65533;&#65533;&#65533;&#65533;&#65533;&#65533;2&#65533;&#65533;a&#65533;	&#65533;h&#65533;	&#65533;&#65533;&#65533;&#65533;(&#65533;&#65533;?@D&#65533;#&#65533;&#65533;&#65533;&#65533;n"a&#65533;4@H()&#65533;&#65533;&#534;#)N X&#65533;c&#65533;*&#65533;:&#65533;"F&#65533;2	&#65533;&#65533;&#65533;'&#65533;=&#65533;&#65533;&#65533;&#65533;F&#65533;b5Z&#65533;&#65533;&#65533;A@2&#65533;$h&#65533;Q&#65533;:&&#65533;&#65533;&#65533;&#65533;OO&#65533;<M&#65533;&#65533;F&#65533;45h&#1120;&#65533;&#65533;&#1477;&#65533;+&#65533;&#65533;b&#65533;
@&#65533;&#65533;&#65533;<&#65533;B&#65533;&#65533;#&#65533;&#925;:Q!x;U&#1664;UF&#65533;
&#65533;&#65533;&#1536;&#65533;&#65533;&#65533;&#65533;&#65533;&#65533;#&#65533;L&#65533;&#65533;&u&#65533;&#65533;"&#65533;k&#1389;Q&#65533;n}rd&#65533;&#1511;Y&#65533;6&#65533;XM&#65533;&#2002;t\&#65533;`&#65533;&#65533;&#65533;&#65533;&#65533;&#65533;	&#65533;&#1549;&#65533;&#65533;hx&#65533;`0&#1846;mLD&#65533;g&#65533;ME&#65533;&#65533;x&#65533;&#65533;.&#65533;&#65533;&#65533;r5&&#65533;[-.&#65533;&#65533;&#65533; &#65533;&#65533;k&#65533;;7H&#65533; &#65533;c&#65533;&#65533;&#65533;w&#65533;B&#65533;&#65533;&#65533;&#65533;{6&#65533;&#65533;4&#65533;&#65533;\
 &#65533;&#65533;p&#65533;&#65533;I
&#65533;m&#65533;IF&#65533;GB&#65533;&#65533;;O=&#65533;B&#65533;<&#65533;&#65533;;&#65533;`(B&#544;&#65533;&#65533;&#65533;\&#65533;D&#65533;&#65533;DP"#&#65533;&#65533;C&#65533;&#65533;:&#65533;&#65533;&#65533;&#65533;I&#65533;&#65533;*v&#65533;@&#65533;mdqiR&#65533;&#65533;2!&#65533; &#374;f&#65533;L:'&#65533;&#65533;.c&#65533; &#571;%&#65533;Dj!&#65533;&#65533;O&#65533;&#65533;`"&#571;&#65533;&#65533;8&#65533;&#65533;&#65533;&#65533;&#65533;&#65533;&#65533;&#65533;"&#65533;&#65533;X&#65533;,&#31292;&#65533;n&#65533;&#65533;O>+&#65533;P5&#65533;\&#65533;&#65533;PC+S&#65533;t!FA&#65533;&#65533;&#65533;\I!&#65533;UF&#65533;&#65533;&#65533;U&#65533;&#65533;&#65533;V;j&#65533;&#65533;h&#65533;m	&#65533;&#1051;&#888;&#65533;&#65533;NU&#65533;i&#65533;S]&#65533; N&#65533;@&#65533;&#65533;`n&#1048;&#65533;&#65533;&#65533;+:&#65533;&#65533;xA<&#65533;n&#65533;i-&#544;a&#65533;&#16897;&#65533;c&#65533;2&#65533;.&#65533;/-&#65533;L@
L#Z&#65533;&#65533;\&#65533;&#65533;'&#65533;\&#65533;&#65533;HPH&#195;&#528; &#65533;$&#65533;Z%Z&#65533;&#65533;&#65533;-^&#65533;&#65533;Q&#65533;}5&#65533;*% z&#65533; &#65533;g&#65533;&#65533;j&#65533; _&#65533;&#65533;&#65533;&#65533;&#65533;3&#65533;i&#65533;X&#65533;1&#65533;E&#1570;&#65533;(&#65533;&#65533;&#65533;`&#65533;&#65533;t&#65533;[&#65533;Mn&#65533;&&#65533;eK	&#65533; &#65533;]l&#65533;&#65533;<&#65533;&#65533;0&#65533;&#65533;&#65533;&#65533;+:&#65533;L&#65533;&#868;&#65533;bk,&#65533;&#65533;&#65533;&#65533;&#65533;=&#65533;&#65533;[&#65533;k&#65533;&#65533;&#65533;B&#531;&#65533;$&#65533;&#65533;W&#65533;\&#65533;&#65533;&C&#65533;A&#65533;&#65533;&#65533;&#65533;n&#65533;&#65533;sVf,&#65533;T&#65533;&#65533;[&#65533;&#65533;&#65533;>&#65533;eK&#65533;&#65533;p&#65533;KI&#65533;=&#65533;|s&#65533;&#65533;p&#65533;&#65533;&#65533;9&#65533;848U&#65533; O&#65533;&#65533;sI&#65533;L&#65533;>(&#65533;&#65533;&#65533;)Jd&#65533;aK&#65533;A&#463;&#65533;&#827;&#65533; %&#65533;3&#65533;W&#65533;R&h-A&#65533;&#65533;,&#65533;=E&#65533;^&#65533;z&#65533;s'&#65533;&#65533;\+#&#65533;&#1893;&#65533;:&#65533;y&#65533;&#65533;&#65533;&#65533;&#65533;R&#65533;&#65533;4:V&#65533;-b<j&#65533;y	&#65533;&#65533;&#65533;2&#65533;&#65533;<%x&#65533;&#1440;&#65533;je&#65533;m&h%&&#65533;x&#65533;&#65533; ~`!/&#65533;E&#65533;&#65533;&#65533;<@F&#65533;QDtr&s&#65533;&#65533;&#65533;Q&#65533;6&#65533;&#65533;|B&#65533;PJWbb&#65533;&#65533;&#65533;&#65533;LO&#65533;&#65533;&#65533;&#1244;v&#65533; ~&#65533;B&#65533;`&#65533; B2D#&#65533;&#65533;&#65533;&#65533;&#65533;vaDM&#65533;4&#65533;&#65533;&#65533;be&#65533;&#65533;&#65533; hb
A &#65533;X)WP&&#65533;
&#65533;h>&#65533;-&#65533;&#65533;&#65533;&#65533;&#1317;$g&#65533;&#65533;]7&#65533;&#65533;q7+&#65533;\&#65533;r)&#65533;:&#65533;&#65533;N}&#65533;&#65533;	&#65533;&#65533;&&#65533;&#65533;(&#65533;R2&#65533;&#65533;`&#65533;3@ Xx&#65533;[X }$&#65533;w&#65533;&#228;&#65533;&#65533;&#65533;KRT&#65533;V&#65533;G&#393;@I%&#65533;E
&#65533;&#65533;@ H&#549;&#65533;&#65533;dG$&#65533;&#65533;yl&#65533;&#65533;&#65533;8e:.jdA&#65533;`&#65533;l &#65533;P&#65533;&#65533;pd&#65533;&#65533; &#65533;\H%&#65533;aL&#65533;L&#65533;&#65533;@H&#65533;&#65533;&#65533;	&#65533;`&#65533;&#65533;&#65533;&#65533;4&#65533;#&#65533;&#65533; !&#65533;&#1048;K&#65533;sl\&#65533;&#65533;dD&#65533;&#65533;$&#65533;&#65533;`L,&#65533;.&#65533;p&#65533;L)&#65533;K&#65533;&#65533;&#65533;5&#65533;&#65533;&&#65533;AV&#65533;k&#65533;n&#65533;&#65533;&#65533;h&#65533;&#65533;%!|&#65533;&#65533;q&#65533;&#65533;&#65533;&#65533;I?c3IF&#65533;&#65533;n&#65533;&#65533;:&#65533;@&#65533;&#65533;&#65533;0I5&#65533;C&#65533;$&#1352;&#65533;!&#1569;&#65533;D&#65533; J&#65533;\A&#65533;tq@&#65533;hf&#65533;b&#1970;,&#65533;&#65533;!&#65533;r&#65533;&#1244;&#65533;^59&#65533;&#65533;D&#65533;i#A&#65533;P&#65533;4&#65533;&#65533;&#65533;[&#65533;&#65533;4(&#65533;&#65533;&#65533;	B&#65533;r>&#672;&#65533;&#65533;&#65533;&#65533;&#65533;=4&#65533;=&#65533;B&#65533;^&#65533;|1+9&#65533;&#1743;%	&#65533;&#65533;&#65533;-&#65533;e()&#65533;#!D&#65533;&#65533;M&&#65533;U*7|&#65533;&#65533; &#65533;&#1332;&#1210;;Z$&#65533;+JA&#65533;C&#65533;y">&#65533;&#65533;ANZ&#65533;X&#65533;&#65533;&#65533;&#65533;&#65533;KjTM&#65533;&#65533;$&#65533;&#65533;F)b&#65533;d$&#1836;&#65533;8&#65533;A&#65533;4"&#65533;6R&#65533;B?X2&#65533;;&#65533;&#65533;&#65533;dp&#65533;/q&#65533;2&#513;&#65533;&#65533;#&#65533;z&#65533;^&#65533;&#65533;Y&#65533;&#65533;&&#65533;&#65533;s&#65533;&#65533;&Y&#1086;&#65533;w&#65533;@&#65533;On&#65533;&#65533;$&#65533;&#65533;2&#65533;[&#65533;(&#65533;&#65533;&#65533;~&#65533;&#65533;I&#65533;$%&#65533;!&#65533;(S"7p&#65533;&#65533;&&#65533;&#65533;{	 `v&#65533;&#65533;qQ=&#65533;&#65533;,&#65533;&#65533;&#65533;X&#65533;7&#65533;&#65533;qZ&#65533;&#65533;I.7>&#1770;4&#65533;s-&#65533;A&#65533;&#65533;&#65533;0&#65533;&#65533;&#65533;a&#65533;u	Mh&#65533;&#65533;&#65533;a&#300;&#65533;$&#544;&#65533;H&#65533;&#65533;M&#65533;Ej&#65533;)&#65533;&#65533;@&#65533;&#65533;&#65533;&#65533;&#65533;&#65533;&#210;&#65533;&#65533;&#65533;&#65533;&#65533;e&#65533;&#65533;&#65533;&#65533;&#65533; Y&#65533;:kO&#65533;&#65533;&#65533;&#65533;sI&#65533;2!#Q!X_&#65533;?&#65533;i&#65533;F$&#65533;0&#65533;?bQg&#65533;&#65533;&#65533;&#65533;fL&#65533;p&#65533;&#65533;"&#65533;	Q&#65533;L&#65533;&#65533;!&#65533; &#65533;6Ra&#65533;&#65533;>E&#65533;&#65533;&#65533;Y&#65533;&#65533;&#65533;9&#65533;&#65533;&#65533;&#65533;H&#65533;d&#65533;;VY&#65533;E&#65533;E&#65533;44+x&#65533;&#65533;&#918;u&#65533;Eu&#65533;&#65533;&#65533;&#65533;&#65533;.&#65533;&#65533;&#65533;u &#65533;$&#65533;Y(R&#65533;~QD&#65533;1	vLF&#65533;sFp&#65533;&#65533;&#165;D&#65533;&#65533;O@&#65533;&#65533;&#65533;&#65533;&#65533;XC&#65533;&#1628;j`&#65533;&#65533;&#65533;S&#65533;&#65533;&#65533;Yy&#65533;7HE&#65533;S	&#65533;&#65533;
;&#65533;q&#65533;&#65533;&#1559;\Iu&#65533;&#65533;
&#65533;&#65533;&#65533;&#65533;7&&#65533;dQ&#65533;&#65533;k&#65533;#e&#817;+&#65533;^&#65533;s&#65533;I&#898;&#65533;&#65533;&#65533;U&#65533;&#65533;)/
&#65533;&#65533;@4&#65533;\P&#65533;&#65533;"&#65533;Wg.&#65533;kE&#65533;&#65533;&#65533;r&#65533;&#65533;&#65533;&#65533;&#65533;*"&#65533;.q&#65533;K&#65533;a:&#65533;!&#65533;&#65533;B4&#65533;&#65533;&#65533;&#65533;&#1070;&#65533;&#270;:&#65533;1&#65533;TA&#65533;&#65533;DH+BA`&#65533;&#65533;9&#65533;
&#65533;&#65533;&#65533;&#65533;&#65533;%&#65533;&#65533;)&#65533;l&#1083;[?&#65533;Y&#65533;"^&#65533;l{
Xd2&#65533;&#65533;*D^k &#65533;&#65533;&#65533;c&#65533;&#353;1)&#65533;B&#65533;a&#65533;&#65533;K&#65533;1O&#65533;bV,&#65533;&#65533;G&#65533;&#65533;&#65533;n:m&#65533;D&#65533;P&#65533;l"&#65533;G)&#65533;&#65533; al7&#65533;mt&#65533;&#65533;)&#65533;a&#65533;&#65533;U&#65533;CjTw&#65533;&#65533;{!rX&#54096;7d.YxL&#65533;-&#65533;KFW)_=&#65533;&#65533;Y` X&#347;&#65533;G&#65533;&#65533;&#65533;&#65533;&#65533;&#65533;&&#65533;t&#65533;&#65533;&#65533;&#65533;&#65533;`&#65533;Jx&#65533;+Cm&#2034;&#65533;$&#65533;F&#65533;X&A@&#65533;0&#65533;B:q&#21857;sjC&#65533;&#65533;&#65533;&#65533;	0&#65533;?&#65533;&#65533;&#65533;G8"&#65533;&#65533;i!&#65533;&#1663;&#65533;&#65533;&#65533;&#65533;,:&#65533;&#65533;&#65533;HE&#65533;&#65533;&#65533;&#65533;E&#65533;&#65533;&#65533;w&#65533;:- aH&#65533;&#65533;b&#65533;&#65533;&#65533;79&#65533;"&#65533;B&#65533;&#65533;8&#65533; &#65533;;&#1480;&#65533;&#65533;&#65533;&#65533;&#65533;Zo&#65533;o&#65533;&#65533;H&#65533;$&#65533;&#65533;&#65533;&#65533;(&#65533;&&#65533;$&#65533;H)&#65533;&#65533;&#65533;&#65533;+B&#65533;E&#65533;&#65533;I&#65533;&#65533;_p&#65533;O&#65533;`&#65533;&#65533;&#65533;i&#65533;&#162;&#65533;&#65533;&#65533;&#65533;Z&#65533;&#65533;&#65533;B&#65533;x[&#65533;p&#65533;&#65533;44#&#65533;&#65533;&#65533;&#65533;&#65533;&#65533;&#65533;&#65533;&#65533;&#32773;&#65533;&#65533;&#65533;&#65533;X &#65533;&#65533;P&#65533;&#65533;&#65533;&#65533;_&#65533;&#65533;&#602;&#65533;&#65533;8&#65533;~Z&#65533;&#1026;&#65533;&#65533;&#65533;&#42033;x8&#65533;;&#65533;"9Jx2A&#65533;&#65533;&#65533;:R&#696;,&#65533;
X;x&#65533;&#65533;[&#65533;7&#65533;&#65533;&#65533;};&#65533;
&#65533;&#65533;X&#65533;F&#65533;&#65533;&#65533;&#65533;&#65533;&#65533;&#65533;&#65533;&#65533;&#65533;&#65533;9)\-&#65533;&#65533;&#65533;h&#65533;A&#65533;	&#65533;&#65533;&#1553;X&#65533;&#65533;&#65533;a&#1297;&#65533;&#65533;d&#65533;h&#65533;i&#65533;&#65533;&#65533;mhdr	lx&#65533;&#65533;{&#65533;x&#65533;	s&#65533;xAJ&#65533;&#65533;&#65533;&#65533;
:&#65533;&#65533;&#65533;2&#65533;Y&#65533;&#65533;&#65533;G&#65533;&#65533;8&#65533;&#65533;{&#65533;&#65533;&#65533;&#489;&#65533;&#65533;&#65533;&#65533;&#65533;&#10369;&#65533;&#65533;X&#65533;&#65533;&#65533;&#65533;4&#65533;&#65533;:&#65533;&#65533;&#65533;&#65533;<&#65533;&#65533;&#65533;&#65533;&#65533;E&#65533;&#522;T&#131;8J&#65533;&#65533;-l[&#65533;&#9175;&#65533;<&#65533;&#65533;&#65533;&#1640;&#65533;3&#65533;&#65533;&#65533;&#540;&#65533;CC&#65533;=Y)&#65533;&#65533;&#65533;I&#1784;&#65533;&#65533;#&#65533;&#65533;+&#65533;&#65533;&#65533;&:|&#65533;&#65533;&#65533;&#514;/&#36298; 
J&#65533;/&#65533;&#65533;pl&#65533;&#35926;&#65533;&#65533;}&#65533;J&#65533;&#65533;'&#65533;&#65533;&#65533;&#65533;&#65533;&#65533;H&#65533;Pj&#65533;&#65533;&#65533;D&#65533;&#65533;&#65533;,&#65533;&#65533;xy;L#&#65533;&#65533;a&#65533;16&#65533;&#65533;E&#65533;K&#65533;&#65533;EY&#65533;F-&#65533;&#65533;M&#65533;&#65533;&#65533;4&#65533;&#65533;&#65533;&#65533;&#65533;e&#65533;&#65533;XF&#65533;&#1048;&#65533;	&#65533;&#65533;&#65533;&#65533;<4&#65533;h&#65533;!<-&#65533;&#65533;&#65533;x2&#65533;&#65533;&#65533;&#65533;
S&#65533; &#65533;
&#65533;&#65533;&#65533;u&#65533;&#65533;&#65533;&#65533;&#65533;h&#65533;&#65533;&#1556;&#832;T&#65533;&#65533;<f8&#65533;&#65533;&#65533;(&#65533;&#65533;&#65533;"&#65533;B&#65533;&#65533;&#65533;H&#65533;$&#65533;(&#65533;`N&#65533;&#65533;&#65533;&#65533;&#65533;pW&#65533;&#65533;&#65533;&#65533;&#65533;&#1577;[ &#65533;9&#65533;&#65533;-T&#65533;&#65533;&#65533;&#717;T&#65533;2&#65533;&#65533;&#65533;0&#65533;C&#65533;.<&#65533;t;&#65533;&#65533;&#65533;;&#65533;CT&#65533;qP&#65533;-0<&#1815;&#65533;&#65533;&#65533;&#65533;B&#65533;&#65533;+q&#65533;&#65533;X7<j&#65533;O;D&#65533;&#65533;.&#65533;y&#65533;&#65533;U&#65533;&#65533;&#65533;&#65533;&#65533;2&#1057;&#65533;&#65533;:e:?&#65533;h3WT&#65533;E Y$&#65533;EXQ&#65533;x&#65533;X&#65533;&#65533;&#65533;&#65533;J&#65533;J&#65533;&#65533;&#65533;&#65533;L&#65533;{LalFY&#65533;X&#65533;*&#33870;&#65533;&#65533;i&#65533;-&#65533;	irQ&#65533;@&#65533;&#65533;6p4ZE|&#65533;4I&#65533;&#65533;&#65533;&#65533;S&#1740;&#65533;&#65533;\&#65533;&#65533;d&#65533;: &#65533;`&#65533;f&#65533;w&#1165;-&#65533;&#65533;C&#65533;&#65533;&#65533;S2&#65533;&#515;&#65533;&#1219;`&#65533;&#65533;$&#65533;&#65533;&#65533;&#65533;,&#65533;"&#65533;"!)|K&#65533;&#65533;YxBG8&#65533;Y&#65533;0G&#65533;pSy&#65533;&#65533;&#65533;3&#65533;&#65533;=&#65533;&#65533;&#65533;2*&#65533;&#65533; &#65533;&#65533;D&#516;D&#65533;`H99&#518;&#65533;0J&#65533;@J&#65533;{&#65533;&#65533;&#65533;\9G@&#65533;&#65533;|&#65533;&#65533;Y&#65533;&#65533;s&#65533;((@&#1583;&#65533;&#65533;&#65533;zG&#65533;@&#65533;&#65533;&#65533;&#65533;'&#1575;s{&#1413;&#65533;&#65533;'&#65533;&#1024;&#65533;HF&#65533;&&#65533;
B8Bp bBQZ&#65533;E&#65533;&#65533;&#65533;&#1125;[&#65533; &#65533;E`&#65533;E)&#65533;&#287;&#65533;R&#65533;[&#65533;!=&#65533;B8)&#65533;&#65533;&#65533;<kDAX&#65533;^&#65533;aDh&#65533;Q&#513;x&#65533;&#65533;&#1101;.tA&#65533;&#65533;	&#65533;n&#65533;&#65533;q&#65533;&#65533;&#65533;&#837;&#65533;&#65533;1]&#65533;&#65533;&#65533;M&#65533;h&#65533;&#65533;$&#65533;Y#X &#65533;a&#65533;&#65533;&#837;&#65533;H&#65533;$&#65533;&#65533;=&#65533;&#1240;-&#65533;&#515;T&#65533;$W&#65533;g&#65533;&#65533;e&#65533;&#65533;&#65533;h&#65533;&#65533;(5GA&#1496;&#65533;x&#65533;l{&#65533;&#65533;T&#65533;!<Ne&#65533;&#65533;7	&#1792;U &#65533;?&#65533;)&#65533;)`&#65533;&#65533;&#65533;yc&#65533;@(&#65533;&#65533;4&#65533;&#65533;D&#65533;T&#65533;&#65533;&#65533;&#65533;&#65533;v{&#65533;ZEbr&#65533;&#65533;&#65533;&#65533;p&#65533;(&#65533;"
&#65533;b&#65533;A`O`&#65533;P&#65533;&#65533;&#65533;D&#65533;h9&#1795;&#1568;o&#65533;&#65533;#3&#65533;A&#65533;e&#65533;`&#65533;xu&#65533;U&#1151;E&#65533;&#65533;E&#1475;P&#65533;e&#65533;?&#65533;&#65533;&#65533;bd&#65533;J&#65533;bd&#65533;&#65533;&#65533;&#65533;&#65533;&#65533;&#65533;&K&#65533;&#65533;	A&#65533;&#613;&#65533;&#65533;&#65533;@#&#65533;&#65533;8&#1408;"&#65533;&#65533;i'&#65533;&#65533;&#65533;&#65533;3&#65533;M&#65533;&#65533;&#451;H&#65533;%&#65533;&#1668;M&#65533;&#65533;&#1221;P&#65533;$(&#65533; &#65533;&#65533;!5&#65533;&#65533;8S&#65533;#&#65533;PS&#65533;<_&#65533;&#65533;S&#65533;S&#65533;`NHq&#65533;&#65533;&#65533;8&#65533;&#65533;&#65533;&#65533;&#65533;QX&#65533;&#65533;&#65533;G&#65533;&#65533;&#65533;&#65533;X&#65533;&#1600;Q&#374;*&#65533;Z&#65533;Y&#65533;&#65533;&#65533;ViO&#65533;0&#65533;q&#65533;&#65533;&#65533;|4G#&#65533;&#65533;E&#65533;O7&#65533;#?@&#65533;A&#65533;&#65533;&#65533;(D&#65533;S&#65533;&#65533;t&#65533;&#65533;p&#65533;&#65533;&#65533;i&#65533;&#721;bE&#65533;B&#65533;&#65533;&#65533;Z&#65533;VT&#65533;&#65533;`-[&#65533;&#65533;,,&#65533;@&#65533;	F&#65533;J+&#65533;&#65533;&#65533;&#65533;Q&#65533;$&#65533;T &#65533;&#65533;<&#65533;QE&#65533;&#1797;@&#65533;d2&#65533;&#65533;&#65533;&#65533;&#65533;&#65533;&#65533;N&#65533;&#65533;&#65533;&#65533;&#1169;d:&#65533;u	&#65533;P&#65533;F&#65533;L&#65533;C&#65533;&#65533;&#65533;h,[&#65533;I&#65533;&#65533;&#65533;&#65533;&#65533;$utS&#65533;&#451;(&#1221;&#65533;&#1692;&#1216;&#65533;&#1603;&#65533;AP&#65533;&#65533;1&#65533;H&#65533;&#65533;HR2&#2014;&#65533;d5u&#65533;&#65533;&#65533;&#65533;>&#65533;S&#65533;$h&#1551;	&#65533;&#65533;&#65533;@&#65533;&#65533;X&#65533;P&#65533;yTGT&#65533;s&#65533;0&#65533;&#65533;&#65533;&#65533;&#10038;&#65533;0&#65533;&#65533;*{&#65533;Y &#65533;&#65533;u&#65533;a&#65533;&#65533;7&#65533;&#65533;&#65533;&#65533;b&#65533;5&#65533;&#65533;&#65533;&#65533;&#65533;&#65533;&#65533;&#65533;,&#65533;&#65533;&#65533;&#65533;&#65533;&#65533;&#65533;b&#65533;&#65533;[<&#65533;O&#65533;&#65533;"&#65533;kI@&#65533;&#65533;&#65533;@(&#65533;&#65533;&#65533;&#65533;MEnA&#65533;u&#65533;&#65533;E&#65533;&#52326;&#65533;&#65533;b&#366;]%&#65533;&#65533;&#65533;9&#65533;&#65533;0UQ:.&#65533;&#65533;%&#65533;&#65533;L&#65533;Z9&#65533;-&#65533;&#65533;&#65533;f&#65533;f&#758096;&&#65533;Z :6&#65533;&#65533;&#65533;#&#65533;&#65533;Ic?&#539;&#65533;E&#784;&#65533;A&#65533;&#65533;&#826;D&#65533; &#65533;&#65533;&#65533;&#65533;&#1756;&#65533;/&#65533;^&#65533;&#65533;G&#65533;%&#65533;IPd&#65533; &#65533;eXK"&#65533;M&#65533;S&#65533;6&#65533;?j?&#65533;YJX&#65533;&#65533;&#65533;`&#65533;v&#65533;&#65533;&#65533;"NY&#65533;&#65533;jEU&#65533;u&#65533;&#65533;&#65533;p&#65533;HU$&#65533;X&#65533;&#745;5&#65533;qc&#65533;\&#65533;&#65533;&#65533;YI(O&#65533;&#65533;&#65533;&#65533;&#65533;&#65533;&#65533;0o&#65533;&#387;pb=&#65533;b&#65533;@&#65533;7d&#65533;s&#245;&#65533;&#1018;&#65533;&#65533;Z&#65533;&#65533;&#65533;KM&#1029;&#65533;&#65533;(5&#65533;&#65533;&#65533;&#65533;!&#65533;&#65533;e&#65533;kU&#65533;9&#65533;&#65533;&#65533;&#65533;j-&#65533;8&#65533;&#65533;&#65533;&#65533;6&#65533;&#65533;&#65533;&#65533;6&#65533;i&#65533;&#65533;8'&#65533;&#65533;@h&#65533;&#65533;a&#65533;K&#65533;&#65533;&#65533;&#65533;&#65533;&#460;&#65533;&#65533;D&#65533;&#65533;8&#65533;&#65533;&#65533;$
F&#65533;k&#65533;&#862;&#65533;X'P&#65533;h,&#65533;F&#1667;	&#65533;@M9q&#65533;&#65533;&#65533;&#65533;-S&#65533;&#65533;&#65533;I&#65533;T&#65533;	&#65533;T&#65533;8&#65533;K&#65533;&#65533;V&#65533;&#65533;P&#65533;:N&#65533;&#65533;&#65533;2&#42925;&#65533;e&#65533;&#65533;e &#65533;&#65533;&&#65533;&#65533;o&#65533;.V.&#65533;)&#65533;&#65533;&#65533;&#65533;@e&#1056;&#65533;&#65533;)d&#65533;\:&#65533;&#65533;&#65533;l&#65533;v&#65533;q&#65533;&#65533;&#835;&#65533;&#1188;&#65533;O8&#65533;(&#65533;bN&#65533;b6ft	2&#65533;;&#65533;f&#940;?a&#65533;3&#65533; &#644;U8+&#65533;d	5q&#65533; k=&#65533;p&#65533;&#65533;
j&#65533;&#65533;8&#65533;&#65533;V&#65533;h&#65533;m&#65533;&#65533;*&#65533;:lh&#65533;&#65533;&#65533;&#1151;.&#65533;&#65533;K&#65533;L&#65533;&#65533;&#65533;+&#400;h&#65533;&#396;&#65533;!Y0C&#65533;3&#65533;&#65533;&#65533;&#65533;&#65533;&#65533;&#65533;/&#65533;#&#65533;s&#65533;
&#65533;&#65533;&#65533;IT&#65533;&#65533;&#65533;	 &#65533;&#65533; wn&#65533;u&#65533;
&#65533;!&#65533;]&#65533;&#65533;}&#65533;&#65533;&#65533;iB&#65533;&#65533;&#65533;$v&#65533;D&#65533;&#65533;E&#65533;&#65533;`&#65533;&#65533;&#65533;L&#65533;Ze,&#65533;&#65533;&#65533;N&#65533;&#65533;&#65533;PBuP&#65533;&#65533;s&#65533;"&#65533;&#65533;&#65533;PH&#65533;&#65533;'&#65533;&#1554;&#65533;&#65533;	Y&#65533;H%&#65533;k5&#65533;I&#65533;2&#65533;+]&#65533;2&#65533;&#65533;UC&#65533;8W&#65533;AHvd&#65533;&#65533;^O&#65533;&#65533;&#65533;hv&#65533;f&#65533;&#65533;E&#65533;8&#65533;&#65533;&#65533;&#65533;&#65533;&#65533;4&#65533;&#65533;&#65533;X&#65533;<$_&#65533;&#65533;7\Mj9&#65533;U&#65533;g&#65533;(r\E&#65533;mi&#65533;%&#65533;&#65533;&&#65533;*&#65533;K&#65533;h&#65533;.&#65533;&#65533;&#65533;&#65533;9&#65533;&#65533;&#65533;0&#422;&#65533;D&#65533;&#65533;[&#65533;c
&#65533;&#65533;&#65533;JX&#65533;&#65533;&#65533;&#65533;&#65533;Q&#65533;OX&#65533;Q&#65533;)5&#65533;Y&#65533;&#513;&#65533;V&#65533;S&#65533;V&#1710;&#65533;@&#65533;O&#65533;I&#65533;X&#65533;&#65533;&#65533;&#65533;B&#65533;8It&#65533;t12&#65533;&#65533;&#65533;&2&#65533;&#65533;@8"M&#65533;U8"&#65533;P&#65533;H&#65533;&#65533;&#65533;&#65533;[@zOoWQO&#65533;&#65533;&#65533;O&#65533;N&#65533;Le&#65533;&#65533;&#65533;G&#65533;P@0&#65533;&#65533;ur&#65533;&#65533;&#65533;Y&#65533;<&#65533;&#65533;p&#65533;&#1180;TIns&#65533;&#65533;&#65533;.t&#65533;&#65533;m[&#65533;`&#65533;&#65533;&#65533;&#65533;&#65533;h&#65533;V&#65533;&#65533;i&#65533;~=&#65533;&#65533;i	&#65533;,&#1856;&#65533;&#65533;&#65533;_&&#1638;x&#65533;&#65533;&#65533;H&#65533; s&#65533;Ac&#65533;&#65533;Qf&#65533;F0Q8&#65533;&#1091;&#65533;rZ&#65533;&#65533;3Z&#65533;&#65533;&#65533;h~_&#65533;m&#65533;&#65533;d&#65533;E&#65533;|&#65533;P@&#65533;&#65533;&#65533;0&#65533;B(c&#65533;(&#65533;&#65533;&#65533;&#65533;&#65533;&#65533;|&#65533;lH&#65533;&#65533;:&#65533;t&#65533;&#65533;&#65533;&#65533;\&#65533;A&#65533;&#65533;&#65533;&#65533;_&#65533;o&#65533;E&#65533;&#65533;&#65533;:	&#65533;K&#65533;&#65533;&#65533;iE_&#65533;&#65533;&#65533;2&#65533;&#517;Y&#65533;y&#65533;&#65533;&#65533;&#65533;&#65533;&#65533;6o&#65533; %&#326;9&#65533;s&#65533;&#65533;:R&#65533;&#65533;&#65533;V&#65533;T&#65533;Q&#65533;&#65533;TH&#65533;TX&#65533;H&#65533;&#65533;&#65533;V&#65533;&#65533;&#65533;Q&#65533;n&#65533;&#65533;&#65533;&#65533;&#7111;S&#65533;J&#65533;&#1517;6&#65533;Yr&#65533;&#272;B&#65533;,i&#65533;&#65533;&#65533;N&#65533;A&#65533;&#65533;I&#65533;-z&#65533;&#65533;a&#65533;&#65533;z<ld&#65533;&#65533;&#65533;&#65533; qhH`H%*-z&#65533;&#65533;Q&#65533;!z&#65533;k&#65533;?&#65533;9&#65533;&#65533;yh&#65533;&#65533;&#65533;4&#65533;&#65533;i '&#65533;&#65533;&#65533;a&#758;m&#625;&&#65533;>4&#65533;V&#65533;&#1850;u%&#65533;'&#65533;?Gk<l8$&#65533;p&#65533;*
T&#32749;&#65533;iij&#65533;)&#65533;&]&#65533;4&#65533;3DrB&#65533;	&#65533;~>&#65533;P&#65533;4&#65533;&#65533;&#65533;&#65533;	nt&#65533;m&#65533;B
&#65533;Wi
!&#132;&#65533;*&#65533;&#65533;-&#65533;&#65533;1&#65533;&#65533;&#65533;&qC&#65533;I&#65533;M:J$L&#65533;&#1712;y5&#65533;I&#65533;$&#65533;Q&#65533;>&#65533;eR&#420;&#1979;&#65533;
0D&#65533;&#65533;$&#65533;&#65533;&#65533;:&#65533;%k&#65533;\2&#65533;CUJyH&#65533;&#65533;&#65533;&#65533;&#65533;n&#65533;&#65533;&#65533;&#65533;&#65533;&#65533;&#65533;&#65533;/t&#65533;&#65533;&#65533;cA&#65533;2K&#65533;&#65533;&#65533;b&#65533;&#65533;&#65533;s&#65533;-&#65533;&#65533;R.&#65533;`4&#65533;t|&#65533;&#65533;'&#65533;sJ.&#65533;H&#65533;C'&#65533;&#65533;&#65533;*&#65533;&#65533;-&#65533;&#65533;&#65533;O>&#65533;&J	&#65533;&#65533;PQAQ5&#1380;I&#65533;&#65533;(V&#65533;H	\&&#65533;&#65533;I&#65533;<P&#65533;&#65533;U&#65533;&#65533;&#65533;ty&#65533;U&#65533;\y&#65533;&#65533;&#65533;s!&#65533;&#65533;&#65533;&#65533;@q&#65533;P&#65533;?50&#65533;"X=&&#65533;O&#65533;p&#65533;H &#65533;&#65533;XKe&#65533;4&#65533;&#65533;!&#65533;=&#65533;?&#65533;TBZ	T&#1188;&#65533;&#65533;TI&#65533;&#65533;&#65533;I&#65533;<&#65533;&#65533;D&#65533;!#l&#65533;&#65533;D&#65533;_&#65533;RB!&#65533;&#65533;&#65533;C&#65533;0&#65533;&#65533;?v&#65533;%@s&#65533;j&#65533;&#65533;%&#368;I&#65533;&#65533;&#65533;.&#65533;<&#65533;D&#65533;&#65533;&#65533;?&#65533;,&#65533;&#1012;&#65533;&#65533;&#65533;Jd&#65533;'&#65533;D&#65533;j&#65533;&#65533;&#1376;&#65533;&#65533;h&#65533;O&#65533;h&#65533;&#65533;z&#65533;B&#65533;^(&#65533;B&#65533;0&#65533;&#65533;/&#65533;&#65533;&#65533;?~x&#65533;&#65533;6h&#65533;&#65533;(&#65533;H+&#65533;&#65533;&#65533;'&#65533;&#65533;&#65533;C.X`K#&#65533;&#65533;H&#65533;&#65533;!&#65533;YQ&#65533;&#65533;[&#65533;&#65533;P&#65533;&#65533;&#65533;$#&#1364;Y&#65533;&#65533;&#65533;&#65533;&#65533;&#65533;&#65533;ix@BeI4&#65533;&#65533;>&#65533;	8&#65533;3&#65533;Ci&#65533;&#65533;ai@]t&#65533;A'&#65533;k&#65533;P&#65533;4&#65533;&#65533;ERZ=&#65533;&#65533;&#65533;&#65533;&#65533;[&#65533;&#65533;S#&#65533;vV&#65533;&#65533;&#65533;P&#65533;&#35050;&#65533;&#482;&#65533;U&#65533;f&#65533;&#65533;&#65533;&&#65533;&#65533;&#1736;:*(&#65533;&#65533;V!&#65533;&#65533;&#65533;?&#65533;&#65533;r!Y&#65533;&#65533;C&#65533;^&#65533;0&#65533;8T&&#65533;&#65533;&#65533;&#65533;&#65533;,J&#65533;&#65533;r&#65533;&#30579;&#65533;=T&#65533;&#1090;&#65533;&#65533;&#65533;&#65533;&#65533;&#65533;!&#65533;?&#65533;&#65533;#g!&#65533;&#65533;&#65533;D&#1424;&#65533;?&#65533;&#65533;&#65533;<&#65533;&#65533;&#65533;*D&#642;	-t/E&#65533;l&#65533;?&#65533;&#65533;R0&#65533;&#65533;&#648;#Z&#65533;&#65533;&#65533;&#65533;&#65533;&#65533;&#65533;C#5&#65533;&#65533;&#65533; &#65533;&#65533;#M&#65533;J$&#65533;&#1616;&#65533;D&#65533;&#65533;$TQB%&#65533;$&#65533;"U&#65533;&#65533;?D)Y&#65533;b4Q&#65533;yA@&#65533;&#150;&#65533;	&#65533;tEJ&#65533; &#65533;D&#65533;&#1046;&#65533;!&#65533;L&#65533;t&#65533;p&#65533;&#65533;H&#65533;!&#65533;qW&#65533;<=&#65533;
$&#266;D,V&#65533;&#65533;B&#65533;&#65533;&#65533;&#65533;,&#65533;&#65533;&#876;&#65533;3&#65533;&#65533;&#65533;&#65533;(&#1353;&#65533;<D&#65533;2&#65533;&P&#65533;D&#65533;&#65533;&#65533;^Hz!&#65533;&#65533; &#65533;$&#65533;&#65533;\&#65533;&#65533;&#65533;7&#65533;$$x&#65533;&#1792;&#65533;&#65533;ID&#65533;j&#65533;?&#65533;&#65533;&#33410;c&#65533;F&H3+&#65533;H&#65533;X&#786;&#65533;&#65533;&#65533;&#1246;tp &&#65533;N&#65533;&#65533;&#65533;`?&#65533;Q&#65533;&#65533; &#65533;&#65533;&#65533;=$&#65533;&#65533;&#65533;OvW:&#65533;(&#65533;2&#65533;&#65533;'F&#1120;U&#65533;b!%"E6&#65533;
&#65533;&#65533;cz&#65533;x&#65533;&#65533;&#65533;&#65533;G&#65533;_&#65533;&#286;+0i&#65533;<&#65533;'I	KRR#&#65533;&#65533;&#65533;&#65533;&#65533; D r	(&#65533;*cH2&#65533;R&#65533;"&#65533;&#65533;&#65533;&#65533;~,;&#65533;QL&#1471;&#65533;&#65533;)2&#65533;&#65533;L&#65533;BR,&#65533;&#1348;&#65533;Z&#65533;&#65533;&#65533;d&#65533;&#65533;&#65533;&#65533;&#65533;&#65533;&#65533;&#65533;%Kx!#]&#65533;r9&#65533;&#65533;/m"I&#65533;&#65533;&#65533;&#65533;&#65533;8&#65533;&#65533;c&#65533;3%A&#334;25&#65533;&#65533;&#65533;&#65533;K&#65533;!&#65533;&#65533;&#65533;/$b&#65533;jJ1&#65533;&#65533;d&#65533;&#65533;H&#65533;&#65533;&#65533;DB&#65533;[&#65533;b&#65533;&#65533;\&#65533;&#65533;&#65533;%&#65533;A"t(iL&#65533;&#65533;G&#65533;*W&#65533;&#65533;U&#65533;&#65533;&#180;&#65533;&#65533;N"o4&#65533;P&#65533;\&#65533;jY&#65533;y&#65533;q&#65533;t&#65533;'&#65533;X|84&#65533;&#1705;B&#65533;`$4&#65533;&#65533;Ar&#65533;$3(B&#65533;$` 	&#65533;&#65533;Gga&#65533;[L&#65533;B&#65533;&#65533;&#65533;/&#65533;'&#65533;G&#65533;&#65533;&#65533;&#65533;(&#65533;;&#65533;&#65533;G|z&#65533;&#1094;*R&#65533;Y&#65533;&#65533;&#65533;r%Ib&#304;&#65533;&#65533;$&#65533;&#65533;"hA&#65533;&#760;&#969;&#65533;&#65533;&#65533;2&#65533;9?e&#65533;&#65533;&#65533;&#65533;e&#65533;&#65533;&#65533;l&#65533;$c:&#65533;&&#65533;@&#65533;&#65533;l&#65533;&&#1666;@.I&#65533;-*}&#65533;&#65533;&#65533;q&#133;hd&#65533;`m&#65533;F
J&#286;+-L&#65533;p2&#65533;&#65533;&#65533;1&#65533;&#65533;&#65533;.z&#65533;E&#65533;DQ&#65533;&#65533;i&#65533;&#65533;&#65533;J]&#65533;$&#65533;R&#65533;6&#65533;K&#65533;&#65533;&#65533;&#65533;!&#65533;%&#65533;D&#65533;P&#65533;&#65533;o&#65533;%&#65533;!&#65533;&#65533;8&#65533;&#65533;&#65533;&#65533;&#65533;Qx&#65533;s&#65533;i&#1192;3&#65533;&#65533;&#524;E&#65533;&#65533;?&#65533;@&#65533;&#65533;&#65533;&#65533;&#65533;z&#65533;&#65533;yN&#65533;<&#65533;&#65533;$9&#65533;&#65533;H&#65533;G&#65533;@w&#65533;&#65533;IXnp &#65533;=&#65533;&#65533;&#65533;,2&#65533;&#65533;&#65533;l&#65533;B&#65533;H&#65533;&#65533;-&#65533;&#65533;&#65533;&#173;&#65533;&#65533;[kQ&#65533;w&#65533;&#65533;&#65533;]&#65533;&#65533;
[&#65533;&#65533;")&#65533;J&#65533;&#65533;&#65533;&#65533;&#65533;%&#65533;_O0&#65533;y&#65533;b&#65533;&#65533;X
U&#65533;ZlL"_&#65533;,&#65533;&#65533;&#1188;a&#65533;$&#260;&#65533;&#476;&#65533;=d&#65533;\y &#65533;+ &#65533;&#65533;i&#65533;&#65533;&#65533;,&#65533;M"uFZk-&#65533;l&#65533;&#65533;F&#65533; &#65533;|&#65533;&#65533;OFUA2&#65533;&#65533;(&#65533;&#65533;[&#65533;&#65533;&#65533;?I&#65533;*&#65533;'&#65533;I&#65533;&#65533;#
&#65533;$&#65533;&#65533;&#65533;&#65533;@Q&#65533;!&#65533;j6&#65533;ITU&#65533;&#65533;&#65533;8&#65533;&#65533;ht&#65533;W&#1089;&#65533;?&#65533;`"j&#65533;^&#65533;&#65533;&#65533;LNCXN7&#65533;6&#65533;&#65533;&#65533;)&#65533;y&#65533;&#65533;&#65533;&#65533;&#65533;&#65533;{F0&#65533;<&#65533;&#65533;\&#65533;&#1092;%	@&#65533;&#65533;&#65533;&#65533;?&#65533;&#65533;&#65533;!&#65533;&#65533;f&#65533;H*f&#65533;
W|&#65533;&#65533;&#65533;F(tb[&#65533;&#65533;&#65533;&#65533;&#65533;8DA&#65533;&#65533;X"3e&#65533;.&#65533;TL&#468;&#65533;&#65533;*o&#65533;=W&#65533;(|.&#65533;I&#65533;V&#65533;&#352;r&#65533;&#65533;$Q@&#65533;&#65533;Tg&#65533;d$+&#65533;&#65533;&#65533;W&#65533;&#65533;&#65533;&#65533;%iRg&#65533;&#65533;jp&#65533;&#65533;LW>&#65533;@&#65533;&#65533;Tg&#950;&#65533;f&#65533;&#65533;,&#1839;&#65533;4&#65533;&#1682;p15&#1291;7Y&#1222;E&#65533;@!/]&#65533;Ea&#65533;&#65533;&#65533;&#65533;&#65533;s#&#65533;&#65533;K|&#65533;&#65533;H&#65533;DvL&#65533;&#1264;y&#65533;IjP&#65533;#&#65533;zH&#65533;F&#65533;
d&#65533;&#65533;&#65533;)T&#65533;&#65533;H&#65533;&#65533;&#65533;$&#65533;~&#65533;I&#65533;&#65533;a$&#155;r&#65533;)&#210;t&#1152;@ 8&#65533;&#65533;&#65533;&#65533;c&#65533;&#65533;&#65533;&#65533;%&#65533;A&#65533;&#65533;e&#65533;b&#65533;&#65533;8R.&#65533;b&#65533;v&#65533;&#65533;&#65533;!&#65533;MD~&#65533;&#65533;&#65533;
7&#65533;&#65533;&#65533;&#65533;F&#65533;`W*l&#65533;,H&#65533;&#65533;&#65533;&#65533;@&#65533;.P&#65533;&#65533;<D&#65533;&#65533;&#65533;a,&#65533;&#65533;&#65533;&#65533;&#65533;&#65533;&#65533;r&#65533;UWP&#65533;) &#65533;&#65533;|d&#65533;4&#65533;)$ &#65533;c@&#65533;&#65533;x&#65533;%,&#65533;B&#65533;N&#65533;&#65533;&#65533;&#65533;e=&#65533;&#65533;&#65533;O	
&#65533;)+&#1558;&#65533;&#65533;&#65533;e&#65533;4d&#65533;',Pg&#65533;Q&#65533;&#65533;?P&#365;&#65533;&#65533;9&#65533;&#65533;&#65533;	&#65533;&#65533;L&#65533;D0&#65533;C&#65533;Y&#65533;X&#65533;&#65533;@&#65533;&#65533;&#65533;&#1385;&#65533;	2&#65533;gDSHD&#65533;%t&#65533;CPW&#65533;&#65533;&#1541;&#65533;&#65533;&#65533;&#65533;&#65533;&#65533;DI&#65533;q&#65533;?&#65533;w=&#65533;,&#65533;C!&#1617;&#65533;"&#433;&#65533;Fa&#65533;&#65533;&#65533;&#65533;&#65533;_YS`8B&#65533;&#65533;&#65533;&#65533;&#65533;&#65533;@&#65533;&#65533;&#65533;&#65533;@&#65533;P&#65533;&#65533;G.&#65533;G.|&#65533;&#65533;I&#65533;&#65533;X"]&#65533;.&#65533;&#65533;sm~&#65533;&#65533;CH &#65533;&#65533;&#65533;&#65533;&#65533;&#65533;H)EC&#65533;&#65533;/&#65533;&#65533;F&#65533;X=B&#65533;&#65533;B7&#1540;&#65533;!&#1282;&#65533;&#65533;&#212;&#65533;R&#65533;&#65533;&#141;&#774;p&#65533;TD
&#65533;=!&#136;O&#65533;1@&#65533;&#65533;J&#1025;h&#65533;0&#65533;$x&#65533;qS&#65533;&#65533;Tx&#65533;&#65533;&#65533;2uYP&#65533;bjT&#351;4&#65533;h]&#65533;2&#65533;&#65533;&#65533;&#65533;&#1285;	&#65533;7-&#65533;PH&#65533;f&#65533;&#65533;4&#65533;^&#65533;&#65533;JD&#65533;&#65533;&#65533;\S7&#65533;&#283;-WI4&#65533;&#65533;	rJ&#65533;&#65533;P!&#65533;`t&#352;&#1609;FvmC1&#65533;C&#65533;&#65533;&#65533;CLA&#65533;h&#65533;,&#65533;W&#65533;&#65533;D(&#65533;6&#65533;&#65533;C(&#1124;&#65533;&#65533;/&#65533;I&#65533;&#65533;$liHQ&#65533;&#65533;&#65533;&#65533;;-@"&#65533;	_4&#65533;XHGH&#65533;&#65533;d&#65533;(&#16562;&#65533;&#65533;N%&#65533;&#65533;@&#65533;B&#65533;$|&#65533;~&#65533;u&#65533;&#65533;CH[&#65533;8&#65533;
&#65533;&#65533;&#65533;D&#65533;&#65533;&#65533;&#1976; !$&#65533;&#65533;F&#65533;e&#65533;&#65533;&#65533;F&#65533;U0&#65533;B7&#65533;B&#65533;Q&#65533;&#65533;T-&#65533;[&#65533;)&#65533;&#65533;&#65533;E&#65533;)&#65533;&#65533;%RB*Y&#65533;&#65533;&#65533;&#65533;&#65533;&#65533;V&#65533;&#65533;K,&#65533;? &#65533;=)&#65533;10&#65533;1&#65533;&#546;&#65533;S&#65533;&#65533;"&#65533;&#543;&#65533;&#357;&#65533;&#65533;DK&#65533;&#65533;7&#65533;Id&#65533;C#I&#65533;	&#65533;&#65533;&#65533;#`&#65533;&#65533;d&#65533;a&&#65533;;-&#65533;&#65533;]&#65533;'&#65533;U&#2001;&#65533;&#65533;6b&#65533;e&#65533;&#65533;&#65533;\-(&#65533;J&#65533;&#65533;D&#1806;(D3&#65533;`j&#65533;&#65533;CU&#65533;&#65533;&#65533;c&#65533;&#65533;c&#65533;yF$&#65533;&#65533;%&#1574;D}Z!XC&#65533;H((Q+&#65533;B&#65533;]H&#65533;O&#65533;&#65533;I&#65533;`q"&#65533;&#65533;C&#65533;&#65533;;AGu&#65533;o&#65533;&#65533;&#65533;t&#65533;(&#65533;&#65533;F&#65533;B.&#65533;&#65533;&#65533;&#65533;H&#65533;$&#65533;d&#65533;&#65533;C"&#65533;&#65533;&#65533;~LO9j&#65533;&#39261;D&#1316;D,&#65533;&#65533;&#65533;&#65533;&#65533;dN&#65533;^&#65533;&#65533;^&#65533;l&#65533;,lR7\B!&#65533;&#65533;%p*&#65533;&#65533;8&#65533;&#65533;&#65533;&#65533;@&#65533;&#65533;&#65533;\=D]&#65533;&#65533;-`(*Q&#65533;\&#65533;&#185;&#65533;&#65533;&#65533;&#65533;&#65533;&#65533;}&#65533;-&#65533;H&#65533;&#770;P%&#65533;&#65533;&#272;/&#1167;&#65533;EE-&#65533;(.:	,&#65533;_&#65533;&#65533;0&#65533;"&#65533;V(&#65533;&#65533;e`&#65533;F&#65533;&#65533;&#65533;_&#65533;&#65533;&#65533;&#65533;&#65533;D&#1562;|A'X&#773;7]&#65533;J&#65533;&#1329;&#65533;&#65533;&#65533;&#65533;&#65533;C&#65533;&#65533;&#65533;&#65533;c<&#65533;[&#65533;&#65533;6&#65533;EM
l>&#65533;;&#65533;w&#65533;&#65533;&#65533;&#65533;T&#65533;w&#65533;&#65533;U&#65533;7(&#65533;&#65533;h&#65533;KHQ&#65533;&#65533;&#65533;?IjH8&#65533;I&#65533;&#65533;9!&#65533;	(&#65533;&#65533;H&#65533;F*Kw&#65533;Ou&#65533;C4@x&#65533;az&#65533;z&#65533;&#65533;&#65533;!&#65533;&#65533;&#65533;'I&#65533;&#65533;*&#65533;*&#1721;&#65533;I&#65533;&#65533;$R&#764;\&#65533;,&#65533;&#65533;8p&#65533;5\&#65533;%&#65533;(&#65533;*@&#65533;&#65533;5%)=e&#65533;U&#65533;~X"U&#65533;&#65533;@&#65533;&#65533; &#65533;J&#65533;D&#65533;>&#65533;KP&#65533;T+&#65533;r@T&#65533;&#65533;&#65533;(&#65533;&#65533;\d%&#1229;&#671;&#65533;%&#65533;ST&#65533;&#65533;&#65533;&#33962;&#65533;bf&#65533;&#65533;,)&#65533;&#65533;&#65533;&#65533;&#65533;]x&#65533;0&&#65533;]d&#65533;-M&#65533;&#65533;&#65533;I &#65533;&#65533;E^&#65533;&#65533;v&#65533;&#65533;Y&#65533;`&#65533;&#65533;`&#65533;x&#65533;ND&#65533;@J&#65533;&#65533;&#1770;^&#65533;p&#65533;~&#65533;&#548;&#65533;&#65533;&#65533;BEUTOt~&#65533;`&#65533;B(&#65533;&#65533;&#65533;&#65533;&#420;@Ix&#65533;&#65533;&#65533;&#65533;&#65533;&#65533;&#65533;&#65533;YI&#65533;Y&#65533;&#65533;R&#65533;&#65533;K&#65533;&#65533;'&#65533;!&#65533;&#65533;E&#65533;A\fH&#65533;&#65533;$0mB&#65533;&#65533;w&#65533;&#65533;$&#1406;&#487;r&#65533;.&#65533;&#65533;&#1960;j&#65533;K&#65533;&#65533;-(&#65533;&#65533;'&#18694;H&#65533;N&#65533;&#65533;/&#65533;)&#65533;B!&#65533;&#65533;&#65533;&#194;2(&#65533;&#65533;US~]=&#65533;&#65533;E%jU&#65533;&#65533;&a.&#65533;&#65533;Iq&#65533;&#65533;&#65533;&#65533;*X&#65533;&#525;d&#65533;C&#65533;h&#65533;&#65533;&#65533;/$4&#1157;&#65533;&#65533;D&#65533;&#65533;&#65533;Q&#65533;&#65533;&#665;\&#65533;h&#516;6&#65533;&#348;&#65533;&#65533;&#65533;>D,&If_&#1157;D&#65533;+`&#65533;uR`&#65533;\&#65533;C&#65533;&#65533;\&#65533;WD&#65533;C&#65533;&#65533;|&#65533;^&#65533;&#65533;&#65533;O&#65533;C`CNp&#65533;7&#65533;DhJ%&#65533;&#65533;CPoI&#65533;&#65533;C`/&#65533;b&#65533;&#65533;]&#65533;&#65533;,lp&#65533;&R&#65533;&#65533;?&#65533;,&#65533;}&#65533;&#65533;&#65533;I&#65533;d&#65533;G&#65533;&#65533;&#65533;C@L&#65533;&#65533;v%s&#65533;T]&#65533;&#65533;&#65533;&#65533;&#483;&#65533;F~&#65533;D4@&#65533;&#65533;&#65533;x&#65533;&#65533;y&#65533;aV&#65533;DP&#65533;t&#65533;&#65533;&#65533;O&#65533;&#65533;&#65533;&#65533;&#65533;Vi&#65533;&#65533; &#65533;H&#65533;q&#65533;&#65533;n&#65533;^&#65533;&#65533;^&#65533;)&#65533;&#65533;?&#65533;j	&#65533;&#65533;&#65533;&#65533;R0<&#65533;~&#65533;&#65533;&#65533;&#65533;0&#65533;&#65533;&#65533;U&#65533;&#65533;&#65533;&#65533;&#65533;&#65533;&#65533;&#65533;4&#1803;&#65533;@&#65533;&#65533;&#65533;^&#65533;k&#65533;Je	&#65533;&#65533;n&#65533;&#65533;_&#65533;Bq&#65533;&#65533;DM&#65533;?&#65533;&#65533;&#65533;A&#65533;&#65533;&#65533;C,)&#65533;&#65533;k&#65533;h&#65533;&#65533;fqEJ&#65533;&#65533;DI&#65533;&#65533;&#65533;&#65533;&#65533;&#65533;&#65533;&#65533;R&#65533;CD&#65533;&#65533;&#13288;M&#404;&#65533;H&#65533;&#65533;&#65533;D&#65533;@<D!&#65533;&#65533;&#65533;&#65533;E]&#65533;&#65533;h&#65533;lL&#65533;&#65533;f&#65533;&#65533;#&#65533;&#65533;&#65533;&#65533;HD'A `q&#65533;*mYh&#65533;B&#65533;&#65533;&#65533;&#65533;&#65533;&#65533;H&#65533;&#65533;Y&#65533;&#65533;&#65533;&#65533;\&#65533;@&#65533;	&#65533;r4&#65533;F&#65533;/&#65533;&#65533;&#65533;x&#65533;H&#65533;&#65533;&#1362;!&#65533;T&#65533;D&#65533;&#65533;&#45387;+&#65533;9&#65533;K&#65533;I&#65533;BU&#65533;F&#65533;&#65533;C&#65533;&#65533;N&#65533;&#65533;4&#65533;HP&#65533;&#65533;#t&#65533;&#65533;&#65533;B(&#65533;*&#65533;%e&#65533;&#65533;&#65533;vR-@&#65533;&#65533;B%&#65533;\h&#65533;j&#65533;&#65533;&#65533;nFlH&#65533;&#65533;&#65533;&#65533;&#65533;K&#794;&#65533;DJ8&#65533;&#65533;&#65533;&#65533;&#65533;&#65533;&#65533;&#65533;)&#65533;d&#65533;&#65533;&#65533;D&#65533;+t&#65533;&#65533;k&#65533;`&#1417;&#65533;&#65533;_&#65533;a&#65533;&#65533;&#65533;e&#65533;&#65533;%E&#65533;&#65533;&#65533;&#65533;
o&#65533;&#65533;&#65533;n[&#65533;&#65533;-&#65533;@&#65533;j&#65533;G&#65533;7	&#65533;hj&#65533;&#65533;s&#65533;b&#65533;iIr\p&#65533;&#65533;&#65533;&#794;&#65533;&#1557;&#65533;V&#65533;v&#65533;ow&#65533;&#65533;jP&#65533;&#65533;~&#65533;I&#65533;&#65533;A&#65533;lH &#65533;D&#65533;&#65533;ii&#65533;&#764;&#1521;&#65533;T3^&#65533;~-&#65533;I&#65533;&#65533;$&#65533;rB&#16434;@&#65533;r&#65533;&#65533;@&#65533;&#65533;&#65533;BMUJ&#65533;&#65533;&#65533;	2&#65533;qX-&#65533;&#65533;&#65533;&#65533;S2^&#65533;e&#65533;&#65533;!\&#65533;(&#65533;	l&#65533;,\@&#65533;&#65533;&#65533;&#1798;B&#65533;&#65533;Q&#65533;&#65533;&#600;[&#65533;]&#65533;&#65533;E&#65533;&#65533;&#65533;:L&#65533;&#65533;@&#65533;&#65533;&#65533;&#65533;B_&#65533;&#520;&#65533;0,-3n>&#65533;&#65533;&#65533;&#65533;?&#65533;&#65533;&#65533;m&#65533;CD`Ix.,&#65533;&#65533;&#65533;OA&#366;&#65533;&#65533;&#65533;G&#65533;&#65533;x&#65533;	&#65533;eok@&#65533;&#65533;A&#65533;	q&#65533;&#65533;C&#65533;&#65533;b&#65533;1&#65533;&#65533;&#65533;&#65533;|&#65533;W&#65533;E[&#65533;@&#65533;&#65533;&#65533;t&#65533;`&#65533;Dx&#65533;C(VO&#65533;&#65533;&#65533;&#65533;&#65533;^&#65533;
&#65533;&#65533;
,&#65533;\&#65533;&#65533;&#65533;&#65533;&#65533;m&#65533;Dd
l&#65533;/&#65533;&#65533;&#65533;&#1725;&#65533;&#65533;&#65533;&#65533;&#65533;&#65533;A&#65533;MM<BD<D&#65533;A&#65533;I&#65533;&#65533;&#51089;D_&#65533;@`&#1232;Qt&#65533;&#65533;AI&#65533;&#65533;*@&#65533;&#65533;&#65533;{4&#65533;Y7&#65533;/&#65533;&#65533;'xH&#65533;&#65533;'&#65533;@&#1522;&#65533;&#65533;&#65533;&#65533;&#65533;xH&#65533;5Z&#65533;C&#65533;!&#65533;&#65533;&#65533;&#65533;&#187;&#65533;&#65533;&#65533;@&#65533;&#65533;(&#65533;B!&#1057823;p
&#65533;*_&#65533;&#65533;&#65533;c&#65533;&#65533;<&#65533;&#65533;&#65533;!&#65533;&#65533;&#65533;&#65533;Q&#65533;E&#65533;&#65533;;&#65533;G&#65533;s`&#65533;&#65533;|&#65533;&#65533;L7.&#65533;A&#65533;&#65533;&#65533;%&#65533;h4&#65533;&#65533;&#65533;,4&#65533;&#65533;&#65533;&#65533;&#65533;B&#65533;U&#65533;I&#65533;@K&#65533;n<DH&#65533;0f&#65533;a&#65533;1IP&#65533;1P8&#65533;&#65533;b&#65533;&#65533;Z&#65533;4N&#65533;&#65533;&#65533;.&#65533;&#65533;&#65533;?&#65533;&#65533;&#65533;ID8&#65533;e&#65533;!|&#65533;L?:&#65533;&#950724;&#65533;&#65533;Oh&#65533;&#1601;oyUy&#65533;&#65533;.4&#65533;&#65533;&#65533;z&F!@&#65533;'{&#65533;(xI8&#65533;4x&#65533;&#65533;	&#65533;&#65533;&#65533;,PBW&#65533;D&#65533;	&#65533;_&#65533;&#65533;>&#65533;&#65533;&#65533;D&BX; &#65533;&#65533;O&#1740;&#65533;&#65533;t{x&#65533;&#65533;]&#65533;lcI`&#65533;Z%&#65533;&#65533;B&#65533;j&#65533;&#1822;&#65533;&#65533;&#65533;&#65533;~sH|R&#65533;&#65533;&#65533;S~&#65533;&#65533;&#65533;&#65533;&#65533;C&#65533;&#65533;&#65533;e"g7mh&#263;&#65533;&#65533;&#1610;&#65533;&#65533;-&#65533;&#65533;&#65533;&#65533;&#65533;_&#65533;I4&#65533;&#65533;&#65533;F&#65533;\l&#65533;	tVnI&#65533;&#65533;2Yii\'I&#65533;&#65533;
c&#65533;K&#65533;0d&#65533;&#65533;&#285;U&#65533;I0&#65533;&#65533;&#65533;C&#65533;&#65533;J&#65533;&#65533;&#65533;&#65533;K&#65533;MhJ&#65533;!&#65533;eI&#65533;L&#65533;&#65533;!&#65533;&#65533;&#65533;C&#65533;&#65533;#W&#65533;&#65533;&#65533;z&#65533;	&#65533;&#65533;&#65533;Mn&#65533;fm&#65533;cTh&#65533;&&#65533;&#65533;&#65533;&#65533;&#65533;@&,&#65533;&#65533;X&#65533;@&#65533;?,&#65533;oNP:Q$&#65533;	&#65533;&#65533;&#65533;/j&#146;&#65533;WS&#65533;<&#65533;&#65533;&#65533;&#65533;&#65533;A&#65533;( d&#65533;&#65533;&#65533;&#308;ym&#65533;G&#65533;&#65533;	&#65533;&#65533;&#65533;@&#65533;&#65533;&#65533;&#1980;X&#65533;@&#65533;&#65533;B0\B(&#65533;&?&#65533;`&#65533;B#&#65533;&#65533;&#65533;9&#65533;&#65533;=s&#65533;P&#65533;C&#65533;&#149;&#65533;&#65533;&#65533;y&#65533;&#65533;&#65533;&#65533;&#65533;&#65533;l&#2028;&#65533;&#65533;&#65533;&#65533;?&#65533;A&#65533;C&#65533;&#65533;B&#65533;.&#656;&#65533;EHLM,&#65533;&#65533;&#65533;&#65533;&#65533;&#65533;I&#65533;hA&#65533;|&#65533;J&#256;=&#65533;,&#65533;&#65533;I&#65533;p&#65533;&#65533;?&#65533;|&#65533;&#64214;M&#65533;&#65533;&#65533;J&#291;k&#65533;N&#1633;r&#65533;HD&#65533;&#672; =&#65533;&#65533;&#1355;o~&#65533;(&#310;	N&#65533;WiB&#65533;&#65533;&#65533;&#65533;&#65533;a&#65533;F"&#65533;kdH&#65533;&#65533;&#65533;&#65533;:I&#1445;&#65533;&#65533;B&#65533;(&#65533;&#65533;?P&#65533;L&#65533;O&#65533;@7&#65533;2&#65533;[&#65533;&#65533;&#191;y&#65533;&#65533;&#65533;&#65533;`&O5&#65533;y&#65533;`&#65533;&#65533;Q&4&#65533;[&#65533;4f&#65533;&#65533;Sy
cD&#65533;&#831;&#65533;<&#65533;&#65533;&#65533;&#559;&#65533;&#65533;J&#65533;:p&#319;3&#1462;=&#65533;q&#65533;&#65533;&#65533;&#65533;!&#65533;&#51181;&#65533;H&#882;&#65533;a&#237;_&#65533;N&#65533;&#65533;&#65533;&#1077;&#65533;&#1880;&#65533;%j&#65533;&#65533;%&#65533;&#1394;\&#65533;Q&#65533;&#809;.&#65533;&#65533;&#65533;&#65533;&#1413;&#65533;&#65533;&#65533;
5%&#65533;&#65533;R&#65533;0&#65533;$\1b&#65533;=&#65533;&#65533;&#65533;?;O&#65533;&#65533;&#1218;-&#65533;`&#65533;C&#65533;L&#65533;&#65533;&#65533;&#65533;&#65533;| &#65533;n&#65533;$&#65533;&&#895;-&#929;&#65533;t&#65533;&#65533;&#65533;jh&#65533;&#65533;&#65533;T&#65533;&#65533;&#65533;&#65533;&#65533;&#65533;&#65533;&#65533;&#65533;&#65533;&#65533;~&#65533;&#65533;3&#65533;OP&#65533;&#65533;&#65533;&#65533;.&#65533;&#65533;r&#65533;h	&#65533;x&#65533;$&#65533;O&#65533;A&#65533;&#65533;&#65533;&#65533; Fj&#1064;%&#65533;.
&#65533;&#65533;&#65533;&#65533;&#65533;L&#65533;&#65533;9&#65533;Y&#65533;&#65533;&#65533;&#65533;&#65533;&#65533;&#65533;&#65533; &#65533;&#65533;i&#65533;&#65533;&#65533;&#65533;@ &#65533;*&#65533;&#65533;H&#65533;&#65533;&#65533;Sz*&#264;&#65533;Fz&#65533;&#65533;*"[&#65533;&#65533;UF9&#65533;Rr&#65533;N&#65533;&#65533;6&#65533;P&#65533;&#65533;&#65533;b&#681;&#65533;R&#65533;d&#65533;#&#65533;H&#65533;/5j`&#65533;&#65533;&#65533;b5&#65533;&#65533;&#65533;&#65533;|8&#725;"&#65533;T&#711;&#65533;&#65533;]&#65533;%( H&#65533;&#65533;&#65533;%\&#65533;q!R&#65533;&#65533;&#65533;Bz&#65533;%&#65533;SL&#65533;&#65533;&#65533;&#65533; C&#65533;&#65533;&#65533;&#65533;&#65533;G&#65533;&#65533;8&#65533;eT&#65533;&#65533;"&#65533;4Wl9&#65533;J(!%Xg&#65533;&#65533;QF&#65533;a:&#65533;&#65533;&#65533;C44r&#65533;&#65533;QRI&#65533;4&#65533;x&#65533;&#469; I&#65533;&#65533;q&#65533;4&#65533;;k&#65533;&#65533;&#65533;&#65533;Z&#65533;}K]qn&#65533;&#65533;T&#1299;&#65533;&#65533;:F#
	&#65533;&#65533;&#65533;&#65533;@hj(	&#65533;&#65533;&#65533;&#65533;d&#65533;&#65533;&#65533;&#65533;&#65533;&#65533;&#577;&#785;L&#65533;Fhq&#65533;&#65533;\&#65533;&#65533;`&#65533;T(&#65533;K&#65533;&#65533;G&#65533;&#65533;q&#65533;5^l&#65533;&#65533; '!&#65533;Z&#65533;(&#65533;t&#65533;&#65533;B2J&#65533;&#65533;&#65533;=&#65533;&#65533;ox&#65533;&#65533;Q&#65533;r&#65533;&#65533;&#1984;&#65533;&#65533;g&#65533;&#932;&#862;L&#65533;&#65533;&#65533;&#65533;&#65533;&#65533;&#65533;Z`&#65533;&#65533;&#65533;iV&#65533;&#65533;&#65533;&#65533;%!(&#1430;!&#337;&#65533;&#65533;"h2D&#65533;`&#65533;&#65533;&#65533;+&#65533;&#660024;&#65533;&#65533;&#65533;&#65533;&#65533;&#65533;`&#65533;&#65533;&#65533;+&#65533;[F&#65533; &#65533;O&#65533;&#65533; %&#65533;L&#65533;TZ&#65533;&#1140;&#65533;ZJ&#65533;&#65533;G2#&#65533;3SEn&#65533;UU%&#65533;&#65533;X&#65533;&#65533;5&#65533;f&#65533;&#65533;&#65533;&#65533;&#65533;,&#65533;t&#65533;&#450;Q&#65533;	T&#65533;&#65533;z&#1713;C&#65533;{Bs&#65533;&#65533;p&#65533;<ln &#65533;&#65533;&#65533;Dg1&#65533;&#65533;&#65533;&#65533; &#65533;&#65533;@&#65533;&#65533;)&#65533;&#165;*P&#65533;&#65533;&#65533;`&#65533;&#65533;W&#65533;iu&#65533;&#65533;%&#65533;&#65533;';&#65533;^&#65533;&#65533;&#65533;Q$&#65533;
~&#1436;&#65533;&#65533;&#65533;"&#65533;@A&#65533;t&#65533;A&#65533;"Dk&#1607;P&#65533;"&#65533;8&#65533;dI&#566;&#1098;&#65533;&#65533;!&#65533;H `&&#65533;pD#$H!&#65533;R&#65533;&#65533;&#65533;$C&#581;F&#65533;&#65533;&#65533;&#65533;&#65533;&#65533;.&#65533;&#65533;&#65533;&#65533;}&#65533;&#65533;&#65533;y
R&#65533;f>&#65533;&#65533;d&#65533;=1&#65533;?&#65533;F4&#65533;H&#65533;&#65533;R&#65533;&#1801;'&#65533;HV&#65533;&#65533;&#65533;&#65533;d.&#65533;&#531;B&#65533;'&#65533;&#65533;#&#65533;b&#65533;J&#65533;e&#65533;&&#65533;&#65533;&#65533;r&#65533;aNq&#65533;PJ$&#65533;A&#65533;.&#65533;&#65533;/&#65533;&#65533;G#&#65533; &#65533;t&#65533;J&#65533;,&#65533;&#65533;&#65533;j&#65533;&#65533;&#65533;?|&#65533;&#65533;&#65533;&#65533;&#65533;&#65533;&#65533;!&#65533;&#65533;z&#12023;Ph&#65533;L&#65533;&#65533;&#65533;@g[&#65533;D &#65533;&#65533;&#65533;&#65533;=&#65533;&#65533;E&#65533;xB&#65533;&#65533;|#\&#65533;|&#65533;&#65533;0&#65533;k &#65533;&#65533;?v9;&#65533;g &#1915;&#65533;"2&#65533;N&#65533;l&#1584;&#65533;&#65533;&#65533;B4&#65533;&#1092;!a&#65533;FH&#65533;aYRUD&#65533;&#65533;&#65533;"&#65533;D"Q&#65533;CNx&#65533;V&#65533;&#65533;&#65533;&#65533;&#65533;E2r	&#65533;&#65533;&#65533;0&#65533;1&#65533;?z1&#65533;*&#65533;F&#65533;	&#65533;&#65533;`<&#65533;&#65533;$&#65533;&#65533;&#65533;&#65533;r2&#65533;&#65533;tO#&#65533;:&#65533;[t&#65533;&#65533;&#65533;&#65533;=#&#65533;V &#65533;&#65533;kF&#65533;4&#65533;&#65533;&#65533;&#65533;&#65533;&#65533; n&#65533;&#65533;\&#65533;8&#65533;.$oq&#65533;6&#65533;!&#65533;I&#65533;V&#65533;&#65533;Fb&#65533;BL&#65533;q&#65533;&#65533;e.&#65533;;>&#65533;s&#65533;&#65533;&#65533;&#65533;h<&#65533;&#65533;PM&#65533;j`5&#65533;&#65533;V&#65533;&#65533;s&#65533;&#65533;&#65533;!&#65533;&#65533;*)~q&#65533;[P&#65533;&#65533;&#65533;&#65533;&#65533;&#65533;&#65533;H&#65533;&#33496;&#65533;F&#65533;&#65533;&#65533;Rj&#65533;&#65533;&#65533;F&#65533;&#65533;&#65533;=T&#65533;&#65533;@&#65533;c3	&#65533;&#65533;&#65533;&#65533;&#65533;=&#65533;$~9&#65533;4-t&#65533;U#&#517;&#65533;&#65533;&#65533;t&#65533;'&#65533;&#65533;&#172;Y&#65533;&#1965;U#&#65533;B5&#65533;&#65533;&#65533;&#65533;E&#148;&#65533;&#65533;&#65533;&#65533;$&#65533;&#65533;&#65533;&#552; '&#65533;&#65533;&#65533;&#65533;&#65533;&#158;&#65533;&#65533;p&#65533;ABQgx&#65533;L&#65533;&#65533;#&#65533;((H&#65533;&#65533;/&#65533;&#155;&#65533;Nf&#65533;&#65533;[&#65533;&#65533;,&#65533;&#65533;&#65533;R&#65533;5&#65533;8h&#65533;j)bO&#65533;1&#65533;&#65533;&#65533;&#65533;JX@	R6&#65533;<@&#65533;ky&#65533;&#65533;&#65533;&&#65533;no&#65533;A&#65533;&#65533;Be0&#65533;'&#65533;&#65533;&#65533;n&#65533;Z\1&#65533;d&#65533;/a&#65533;&#456;B2&#65533;&#65533;T&#65533;:&#65533;T&#904;f&#65533;J&#65533;&#65533;&#65533;&#1578;_P&#65533;&#304;&#65533;kHA&#65533;&#65533;&#65533;&#65533;&#65533;&#65533;J#]@&#65533;&#65533;{;+#c&#65533;&#65533;&#65533;*.&#65533;Id2&#65533;j&#65533;&#65533;&#65533;}&#65533;*y<X/&#65533;"&=&#65533;.&#1258;&#65533;j&#65533;&#65533;W&#1345;&#65533;x&#65533;&#65533;aV#&#65533;`&#65533;#&#65533;v&#65533;p&#65533;d&#65533;&#1348;&&#801;&#65533;X\&#65533;a&#65533;$&#65533;<&#1075;&#65533;&#65533;v &#65533;P:_&#65533;&#65533;xV&#1028;tO&#65533;y&#65533;K&#65533; &#65533;aF&#65533;&#65533;$&#65533;X&#65533;(&#65533;&#65533;&#65533;&#65533;&#65533;!H&#65533;7&#65533;/3R&#65533;i>&#65533;&#65533;&#65533;zb&#65533;T&#65533;'&#65533;M5G&#65533;&#65533;&#65533;&#65533;&#65533;&#65533;'&#65533;HV&#65533;2&#65533;,j&#65533;n&#65533;"U&#65533;?&#65533;Q&#65533;&#379;
&#65533;&#65533;,&#65533;&#65533;`&#65533;$&#65533;&#65533;&#65533;?&#65533;GQl&#65533;&#65533;&#65533;&#65533;\*&#65533;qk&#65533;3&#65533;&#840;&#65533;&#65533;&#65533;e&#65533;&#65533;4&#65533;Sq_	[&#6816;2&&#65533;&#65533;_&#65533;&#65533;&#65533;&#65533;&#65533;2&#65533;&#65533;7&#65533;&#65533;;<&#65533;&#65533;&#65533;P &#65533;x&#65533;&#65533;&#65533;&#65533;'&#65533;&#65533;Wi&O#:&#65533;G*Z&#65533;\&#65533;&#65533; ^&#65533;I&#65533;&#65533;@
&#65533;B`HOO&#65533;&#65533;&#65533;&#65533;&#65533;) &#65533;J&#65533;j&#65533;LQ%&#1220;3&#65533;&#65533;7&#65533;T&#65533;44&#65533;H&#65533;37.&#65533;C\Aw&#65533;&#65533;	&#65533;&#65533;:B&#65533;&#65533;u &#1024;xbp&#65533;&#65533;.X&#65533;1^1e|&#1139;&#65533;o&#65533;Y&#65533;p^!l&#65533;&#65533;Sg&#65533;J#&#65533;H&#65533;&#65533;&#65533;&#65533;&&#65533;&#65533;&#65533;&#65533;<I'2&#65533;P&#65533;8&#65533;~Z&#65533;&#65533;0&#65533;E&#65533;X&#65533;&#65533;&#65533;SG&#65533;Lg&#65533;&#65533;&#65533;Dbyql&#65533;*W&#65533;&#1829;[&#65533; &#65533;&#65533;&#65533;[0t&#65533;&#65533;&#65533;#w&#65533;&#513;&#65533;B&#65533;Ql&#65533;Ep&#65533;&#65533;O&#65533;&#65533;&#65533;v&#65533;&#65533;&#65533;C<r&#65533;&#65533;x&#1159;o&#65533;!&#65533; &#41075;s&#65533;X&#65533;&#65533;W&#65533;&#65533;k&#65533;&#65533;/&#65533;@&#65533;'&#65533;&#65533;#&#65533;)X&#65533;&#65533;&#65533;&#65533;I&#65533;&#268;A2&#65533;&#1267;&#65533;le&#65533;	&#65533;o&#65533;&#65533;$&#65533;&#65533;&#65533;e!&#65533;S&#65533;&#65533;0<&#65533;D&#65533;&#1619;&#65533;&#65533; &#65533;`J&#65533;`	H&#65533;N A&#65533;aW&#65533;&#65533;&#1208;j&4m &#65533;l~&#65533;&#65533;&#65533;&#65533;&#31780;&#65533;&#65533;&#65533;R&#65533;Pb&#65533;&#65533;!&#65533;#?&#65533;&#65533;v-7&#1678;&#65533;V&#65533;M&#65533;|&#65533;
&#65533;&#65533;4&#65533; f@&#1860;O&#65533;&#65533;HC/&#65533;d ~!v&#65533;&#65533;@1&#65533;qL&#65533;cS&#65533;&#65533;&#65533;As&#65533;&#65533;&#65533;>&#65533;Dl&#65533;&#65533;&#65533;&#65533;t&#65533;&#65533;-&#65533;bE*&#65533;&#65533;5b%&#65533;
W&#65533;-v&#1677;a&#65533;&#65533;4&#65533;&#65533;&#65533;<&#65533;'&#65533;#&#65533;&#65533;y&#65533;&#65533;%x&#65533;G&#65533;`&#65533;	&#65533;&#65533;&#65533;'&#65533;&#65533;?&#1029; &#65533;`?&#65533;&#65533;xb&#65533;&#65533;&#65533;&#65533;D&#65533;&#65533;&#65533;&#65533;0&#65533;b
4d*az&#65533;&#65533; &#1450;&#65533;&#65533;&#65533;&#65533;&#65533;&#65533;&#65533;x&#65533;P&#65533;$H"h&#65533;&#65533;T&#65533;&#65533;,H#Z&#65533;&#65533;&#65533;4&#65533;0&#65533;&#60936;d&#65533;I&#65533;x&#65533;&#65533;*&#65533;&#65533;&#65533; r&#65533;sqJH&#65533;&#65533;4@&#65533;O&#65533;zh&#65533;R&#65533;&#65533;&#65533;A&#65533;$&#65533;k&#65533;&#65533;&#65533;V&#65533;
&#65533;8&#65533;`&#65533;&#65533;&#1568;+B&#65533;&#1710;&#65533;B&#65533;&#65533;\&#312;H&#65533;&#65533;D&#65533;&#65533;&#65533;&#65533;&#65533;&#1744;E&#65533;VG&#65533;N@0lAH&#65533;&#65533;&#65533;&#65533;0$&#65533;&#65533;J&#65533;&#65533;4
C4.`8$&#65533; &#65533;&#65533;U*oU*&#65533;R&#65533;t&#65533;&#65533;Qg&#65533;Wb&#65533;*&#65533;
&#65533;&#65533;&#65533;N@&#65533;ao&#65533;>q &#65533;&#65533;e*&&#2010;&#65533;&#1408;&#65533;&#65533;&#65533;:H@&#65533;&#65533;'<&#65533;&#65533;&#65533;)C&#65533;{&#65533;&#625;&#65533;&#65533;v&#65533;
&#65533;'&#65533;&#65533;	&#65533;%{&#65533;^"j&#65533;&#65533;&#65533;&#65533;B&#65533;2j&#65533;&#65533;X&#65533;"&#65533;Bh&#65533;a2&#65533;=N&#65533;T&#65533;`:&#65533;C&#65533;h &#65533;N#F&#65533;,y&#65533;&#65533;V&#65533;$:&#65533;<&#65533;Gm&#65533;&#65533;b&#65533;&#65533;4&#65533;v&#12028;+&#65533;"&nE/&#65533;-&#65533;Js&#65533;&#65533;&#65533;&#65533;n &#65533;q &#65533;CLd&#65533; &#65533;4&#65533;&#65533;-V &#65533; B&#65533;&#65533;D&#65533;m&#65533;&#65533;&#65533;&#65533;@Kc ^&#65533;N&#65533;(&#65533;oaWN`>!&#65533;czG&#65533;&#65533;Q&#65533;24'TB&#65533;&#65533; s0&#65533;(&#65533;&#65533;TC+&#65533;U R5&#65533;&#65533;I&#65533;&#65533;5&#65533;P&#65533;&#65533;M#e("@#,&#65533;>&#65533;&#65533;Y:&#65533; &#65533;0&&#65533; `\O&#65533;&#1954;Z&#65533;&#65533;&#65533;&#65533;=&#65533;)&#65533;&#65533;r 2&#65533;&#65533;C=&#1315;Z \&#65533;&#65533;&#65533;&#65533;>&#65533;&#65533;?&#65533;j&#65533;&#65533;'~&#65533;)
12&#65533;&#65533;&#65533;&#65533;&#65533;&#65533;&#65533;Z"&#65533;ga&(&#65533;<&#65533;22Ab&#65533;c&#65533;&#65533;Yb&#65533;+&#65533;&#65533;nr&#65533;&#65533;R&#1282;&#65533;&#65533;&#65533;xBDbQ#@&#1610;&#65533;*&#1929;5"D`&#65533;&#65533;&#65533;"&#65533;NO#D n&#65533;&#65533;a~&#65533;&#65533;&#65533;&#65533;&#65533;H&#65533;&#65533;Lm &#65533;%:0&#65533;'t&#65533;"&#65533;k&#65533;&#65533;KybN.&#65533;
&#65533;`N|@W&#65533;\!B&#65533;&#65533;4b&#65533;F&#65533;&#65533;FS3m&#65533;&#65533;>XN&#65533;EB&#65533;n&#65533;Q&#65533;mR.&#65533;&#65533;&#65533;!A/~34r&#1065;@l8*Y&#65533;JU&#65533;A,^&#65533;NL&#65533;&#65533;b&#65533;&#65533;VBO&#65533;n&#65533;&#65533;n&#65533;&#65533;&#65533;X&#65533;F&#65533;D&#65533;<Zq&yM=yB&#998;b&#65533;4B&#65533;&#65533;hUf=r&#65533;{bI&#65533;&#65533;
<&#65533;'&#229;'&#65533;A&#65533;&#65533;&#65533;&#65533;&#65533;&#65533;&#65533;&#65533;D`&#65533;&8&#65533;&#65533;&#65533;&#65533;*&#65533;L&#65533;R&#65533;CZQDZ&#65533;&#65533;e&#65533;&#257;&#65533;B&#65533;&#65533;&#65533;&#65533;b&#65533;&#1032;I[&#65533;,&#65533;F&#65533;R#&#65533;&#65533;&#65533;&#65533;V&#65533;&#65533;
&#65533;E&#65533;bvt&#334;@*t@&#65533;&#10266;"`&#65533;&#65533;&#65533;&#65533;&#65533;&#65533;&#296;&#65533;e*fKU&#65533;D&#65533;kf/2ac&#65533;K&#65533;&#65533;+&#65533;&#65533;'&#65533;&#65533;&#65533;@4&#65533;.&#65533;&#65533;&#65533;&#65533;&#65533;&#65533;eN&#65533;&#65533;&#65533;&#65533; &#65533;q&#65533;71&#65533;<&#65533;&#65533;&#65533;<&#65533;&#65533;&#65533;mP&#65533;&#65533;ZY&#65533;V&#65533;2&#65533;&#65533;&#65533;&#65533;v&#65533;&#65533;&#65533;V&#65533;v|&#65533;&#65533;t&#65533;&#65533;&#65533;,&#65533;t&#65533;k&#65533;&#65533;':dz4<Su&#65533;z&#65533;l&#994;9&#65533;&#65533;<&#65533;Ah&#65533;&#65533;&#65533;&#65533;v&#65533;*v&#65533;Qn&#65533;u&#65533;"'&#65533;&#65533;&#65533;&#65533;&#65533;&&#65533;&#65533;A&#65533;&#65533;GB&#65533;&#65533;R.2&#65533;zl P&#65533;&#65533;al&#65533;2EP	
f&#65533;,&#65533;&#65533;"&#65533;vtU&#65533;f:&#65533;#B&#65533;G&#65533;KE&#65533;c&#65533;k&#65533;&#65533;&#65533;&#65533;V(&#65533;&#65533;&ra&#65533;E&#65533;A&#65533;&#65533;&&#65533;&#65533;%&#65533;g&#65533;&#1954;&#65533;&#65533;1&#65533;T#&#65533;&#65533;4&#65533;&#65533;+&#65533;&#65533;@"&#65533;"l]&#65533;,&#65533;&#65533;N&#1186;M&#65533;L&#65533;t&#65533;t&#65533;,^&#65533;v&#65533;6,&#65533;l&#65533;&#65533;&#65533;.!&#65533;. uX&#65533;&#65533; ~&#65533;g)&#65533;~&#65533;&#65533; uPP&#65533;MVPjga&#65533;&#65533;0g&#65533;&#65533;/2uj9u&#65533;&#65533;&#65533;&#65533;&#65533;l&#65533;&#65533;&#65533;&#65533;_!&#65533; &#65533;9&#65533;&#65533;&#65533;,&#65533;&#65533;b!m&#65533;=U&#65533;w&#65533;2@M&#65533;>&#65533;&#65533;'&#26658;L?&#65533;&#65533;<N_DN&#65533;&#65533;@#:pa7&#65533;<&#65533;"&#65533; &#65533;X&#65533;<&#65533;&#65533;##J8]&#65533;\en &#65533;&#65533;&#65533;t&#65533;!&#65533;:&#65533;-Hf&#65533;@f*b&#65533;B`&#65533;&#65533;&#65533;o &#65533;p &#65533;*p
&#65533;t&#65533;z&#65533; b&#65533;jCgd&#65533;4b&#65533;VaM`&#65533;b&#65533;B.&#65533;&#65533;&#65533;&#65533;&#65533;'`m&#65533;&#65533;&#65533;"&#65533;&#65533; &#65533; &#65533;%&#65533;&#65533;Cn&#65533;N&#65533;&Y&#65533;n.T&#65533; &#65533;V&#65533;k&#407;j&#65533;G&#951;hA,fan&#65533;(&#65533;ic5*&#65533;&#65533;&#65533;&#65533;&#65533;&#65533;&#65533;&#65533;&#65533;*&#65533;Ph&#65533;&#65533;&#65533;t&#65533;6&#65533;&#65533;&#65533;&#65533;$VtW2i'&#1549;&#65533;&#65533;&#65533;
acBd&#65533;U&#65533;'L&#65533;1&#65533;&#1203;'^&#65533;&#65533;&#65533;&#65533;R&#65533;&#65533;>Dat2?&#65533;&#65533;&#65533;&#65533;&#65533;&#65533;XOx&#65533;&#65533; >&#65533;&#65533;">r"}b	lX&#65533;|&#65533;'*}&#65533;&#65533;j&#65533;&#65533;59&#65533;&#65533;&#65533;4&#65533;w&#65533;&#65533;&#65533;&#65533;+&#2024;D&#65533;&#65533;
&#65533;&#65533;&#65533;!VfC&#65533;*&#65533;H&#65533;&#65533;&#65533;&#65533;V&#65533;',:rb&#65533;<!&#65533;y&#65533;X&#65533;&#65533;F&#65533;&#65533;xB&#65533;&#65533;i&#65533; fw?&#65533;A&#65533;I&#65533;&#65533;&#65533;&#65533;&#65533;+2SR5b&#65533;dM&#65533;&#65533;`&#65533;&#65533;&#65533;iS&#65533;&#65533;&#65533;W&#65533;&#65533;'8&#65533;&#65533;mneV`&#65533;|k&#65533;O&#1015;&#65533;&#65533;<&#65533;wq&#65533;&#65533;&#65533;&#65533;RU&#65533;&#65533;&#65533;^e6h#p{&#171;%AVs&#63108;"	#b7&#65533;&#1674;&#65533;b&#65533;e &#65533;&#65533;xb&#65533;:2&#65533; 4&#65533;yj&#65533;9<X&#65533;_m&#65533;=h5D&#65533;@&#24787;1(&#65533;)&#65533;9&#65533;&#65533;3&#65533;@&#65533;&#65533;&#65533;&#65533;@&#65533;&#65533;&#65533;%ub&#65533;&#65533;~b>&#65533;'b&#65533;ba&#65533;]&#65533;fB39"&#65533;m&#65533;
c&#65533; &#65533;`&#65533;gJ&#65533;-&#65533;&#65533;*&#65533;&#65533;#4Z&#65533;&#583;&#65533;&#65533;Ok b&#65533;&#65533;&#65533;D&#65533;&#65533;&#65533;6:&#65533;)>H&#65533;&#65533;k&#65533;&#65533;B*&#65533;l&#65533;bw&#65533;"G |&#65533;,&#65533;[*&#65533;{*L&#65533;&#65533;Sa\&#65533;&#65533;&#65533;&#65533;l&#65533;&#65533;&#65533;&#1444;&#65533;&#65533;Z#j&#65533;p!B&#65533;!&#65533;OE&#65533;.&#65533;&#65533;&#65533;&#65533;u&#65533;.&#65533;&#65533;p<&#65533;U8&#65533;&#65533;ti&#65533;*-&#65533;&#65533;&#65533;&#65533;&#65533;6&#65533;90ES&#65533;&#65533;&#65533;jI&#65533;uB&#65533;6&#65533;"wfA,&#65533;B&#1008;9U&#65533;p[*</8Us#&#1718;W5n>r"&#65533;t'@;7&#65533;5&#65533;&#65533;&#65533;x&#65533;/)r&#65533;o}&#134;7@&#65533;&#65533;'<+&#65533;%&#65533;&#65533;'&#65533;&#65533;&#65533;22&#65533;(T&#65533;/&#65533;&#65533;&#65533;&#65533;&#65533;&#65533;
&#65533;:a&#65533;&#192;&#65533;&#65533;*&#65533;&#65533;,&#58456;&#65533;&#65533;&#65533;&#65533;E&#65533;U4&#65533; Z&#65533;&&#65533;k &#65533;u&#65533;?ZwtGA&#65533;&#65533;&#65533;&#65533;&#65533;H&#65533;&#65533;i$&#65533;%B&#65533;,&#65533;&#65533;,&#65533;{*&#65533;&#65533;L&#548;&#644; (&#65533;&#1090;L&#65533;d!&#65533;&#1154;&#1698;N&#65533;+&#65533;&#65533;&#65533;&#65533;"&&#65533;Kb@&#65533;&#65533;Qz!l&#65533;&#65533;s&#65533;&#65533;~!f00&#65533;&#65533;0f&#65533;&#173;MQ/&#65533;5V&#65533;	&#65533;&#65533;t&#65533;&#65533;&#65533;6(mn&#65533;&#65533;&#65533;&#65533;&#65533;&#65533;&#65533;6&#65533;&#65533;x&#65533;H\\T&#65533;&#21381;&#65533;r&#195;&#65533;&#65533; *<&#65533;,=&#758;&#65533;&#65533;&#65533;9&#65533;&#65533;&#65533;e5f&#65533;ZL &#65533;&#65533;,&#65533;&#65533;&#65533;&#65533;%&#65533;=X&#65533;!&#65533;`&#65533;T#&#65533;&#65533;4@&#65533;&#65533;,&#65533;D&#65533;z&#65533;&#65533;&#65533;"&#65533;Z&#65533;T&#65533;*"&#65533;&#65533;f&#65533;E&#65533;U&#65533;B&#65533;&#224;
Z&#65533;&#65533;`e&#65533; &#65533;&#65533;&#65533;&#65533;
:!&#65533;1&#65533;&#65533;`&#65533;,NH &#65533;&#65533;&#65533;&#65533;&#65533;&#65533;j>A&#65533;QJ&#65533;]`&#65533;7&#65533;e&#65533;&#65533;&#65533;^&#65533;&#65533;&&#65533;t LM&#699;&#65533;&#65533;&#189;&#65533;&#65533;&#65533;`*&#65533;&#65533;-&#65533;&#65533;G&#65533;p@b&#65533;Y&#65533;F&#65533;|&#65533;+&#65533;&#65533;&#65533;&#65533;D&#65533;x&#65533;FA&#65533;d&#65533;\`\&#65533;&#65533;&#65533;&#65533;&#65533;@&#65533;![&#65533;F<&#65533;c`&#561;PUX&#65533;&#352;&#65533;x&#65533;p&#65533;.6&#65533;nF&#65533;&#65533;c&#65533;&#65533;9&#65533;&#65533;&#65533;hlv&#65533;&#65533;`&#65533;&#65533;N&#65533;	$q&#65533;&#65533;&#65533;&#65533;'&#662;&#65533;&#65533;!&#65533;&#65533;&#65533;XH&#65533;&#65533;&#65533;&#65533;&#65533;&#65533;|U&#65533;#&#65533;&#65533;~R#&#65533;||&#65533;&#65533;&#65533;&#65533;8/	&#289;<a~4&#65533;&#65533;&#65533;&#65533;'&#65533;&#65533;&#65533;z&#65533;r)XX&7&#65533;&#65533;&#1884;&#65533;&#13642;&#65533;"&#65533;&#65533;,&#65533;m$@:'`?F#&#65533;/&#1323;&#65533;&#65533;&#65533;&#65533;'&#65533;&#65533;&#1023;&#65533;:&#65533;&#65533;I&#65533;&#65533;L&#65533;&#65533;&#1072;&#65533;&#65533;4&#65533;g`&#65533;qdt&#65533;8&#523; G&#65533;&#65533;/@A&#65533;)&#65533;2&&#65533;y&#65533;d&#65533;C9c J6&#65533;&#65533;1b&#65533;[&#65533;z&#65533;2&#65533;N&#65533;Z&#65533;&#65533;]&#65533;t&#65533;&#65533;*q&#65533;dW&#65533;&#65533;l&#65533;{&#65533;&#65533;#[&#65533;\&#65533;&#65533;&#65533;uT&#65533;&#65533;nhck&#65533;YWq&#65533;&#65533;&#65533;&#65533;&#65533;(&#65533;o&#65533;&#65533;8&#65533;k&#65533;&#65533;h&&#65533;&#65533; M&#65533;TE&#65533;&#65533;&#65533;&#529;&#65533;&#65533;&#65533;&#65533;(hH&#65533;9&#65533;&#65533;4p&#65533;?&#65533;9&#65533;&#756;&#65533;aL&#1061;i&#65533;&#65533;&#65533;&#65533;&#65533;;&#65533;0&#65533;w$A"&#65533;&#65533;&#65533;C&#65533;&#65533;y&#65533;aKA&#65533;&#65533;I&#65533;Iz&#65533;&#65533;Z&#65533;!HB&#65533;&#65533;L&#65533;
&#65533;0!d&#65533;R=
>i(&#65533;%&#65533;55"hh&#65533;D1&#65533;Zu&#65533;&#65533;i&#65533;&#65533;N6&#65533;&#65533;&#65533;/&#65533;,&#65533;&#65533;&#65533;O!&#65533;&#65533;RP!&#65533;"8&#65533;T(2)2&#65533;&#65533;&#65533;DaA&#65533;&#518;R#&#65533;&#65533;&#65533;&#65533;@&#65533;&D
M7
AU$\xDA&#65533;\&#65533;Iu4`&#65533;Dd4B*I&#65533;#]&#65533;&#65533;@ &#65533;&#65533;b&#65533;&#65533;&#65533;r&#65533;N&#65533;&#65533;8N(&#65533;&#65533;?&#65533;&#65533;E
1&#65533;bK(&#65533;&#65533;"
-2&#65533;H)&#65533;\@UWa&#65533;&#65533;\&#65533;pRK&#65533;&#65533;C&#65533;-&#65533;&#65533;]Z&#65533;&#65533;VV&#65533;&#65533;@&#65533;u&#65533;#&#65533;Z9&#65533;e&#65533;^&#65533;&#65533;5&#65533;(t&#65533;&#65533;&#65533;&#65533;&#65533;<&#65533;&#65533;*&#65533;T&#65533;*&#65533;&#65533;&#65533;?&#65533;&#65533;&#65533;&#65533;?&#65533;&#65533;&#65533;&#65533;&#65533;&#65533;?&#65533;&#65533;&#65533;&#65533;i&#65533;&#65533;*&#65533;&#65533;2H&#65533;0&#65533;&#65533;{&#65533;D&#65533;-&#65533;d &#65533;&#65533;=D&#65533;p[7&#65533;1[&#65533;m}&#65533;	t&#65533;&#65533;u&#65533;&#65533;4&#65533;I$&#65533;&#65533;&#257;D=&#65533;#S,&#65533;HP&#65533;&#65533;$&#65533;y&#65533;&#65533;@'U&#65533;?U&#1215;&#65533;&#65533;|&#65533;X`1&#65533;&#65533;&#65533;?>\I&#65533;l&#65533;&#65533;"-bH&#65533;&#65533;&#65533;!&#65533;-&#65533;&#65533;&#65533;&#65533;&#65533;#&#65533;0R&#65533;AIv&#65533;MD&#2008;&#65533;&#65533;B14&#65533;L&#840;hF54	&#65533;&#65533;&#65533;&#65533;&#65533;FP#S&#1572;.t<	&#65533;MY&#65533;S&#65533;@Un.x&#65533;&#65533;&#65533;2P	&#65533;<&#65533;JT&#65533;L&#65533;Vp@
W&#65533;"&#65533;8L&#65533;I	]v&#608;&#65533;&#65533;Z&#65533;#R
~ph&#65533;x&#1893;&#65533;$&#65533;&#65533;&#65533;&#65533;,$&#65533;p&#65533;a&#65533;4&#65533;&#65533; &#65533;h&#65533;&#65533;?&#264;&#65533;n]&#65533;&#65533;@S&#65533;&#409;g&#65533;>&#65533;D&#65533;&#65533;8P
e&#65533;k&#65533;h &#65533;b,p&#65533;%&#65533;[&#65533;&#1474;&#65533;"H&#65533;I$&#65533;	&#65533;Ni&#65533;&#65533;B&#65533;a:&#65533;'&#65533;+&#1146;&#65533;@S&#65533;&#65533;&#65533;&#65533;^f2&#65533;&#65533;JA&#65533;&#65533;&#65533;&#65533;&#65533;&#201;&#65533;a<p&#65533;&#65533;&#831;&#65533;&#65533;d&#65533;&#65533;u&#65533;`&#65533;&#65533;D&#65533;I&#65533;&#65533;&#65533;&#65533;&#65533;&#65533;{&#65533;4&#65533;P&#65533;5&#65533;&#65533;(&#65533;!&#65533;Dq&#65533;#&#65533;&#65533;|&#65533;&#65533;&#65533;'&#65533;&#544;"&#65533;A<&#65533;&#65533;&#65533;g@&#65533;&#65533;,&#65533;&#65533;&#65533;X@&m1&#65533;I~4&#65533;&#65533;&#65533;c>&#65533;&#65533;Fq&#65533;&#65533;i@bS&#65533;&#65533;&#65533;v&#65533;&#65533;QE%&#65533;&#65533;V&#65533;F&#65533;&#65533;&#65533;Bs&#65533;S&#65533;F!&#65533;&#65533;&#65533;O&#65533;&#65533;&#65533;R0&#65533;&#65533;&#65533;oQ&#65533;&#65533;&#65533;\&#65533;bP&#65533;E&#65533;.5&#65533;X&#65533;bG&#65533;&#65533;d&#65533;*&#65533;X&#65533; &#65533;&#65533;&#1389;$&#65533;&#65533;U&#65533;&#65533;&#65533;f&#65533;&#65533;&#65533;P"G&#65533;A&#65533;$&#172;&#65533;d&#65533;&#65533;&#65533;&#65533;&#65533;,&#65533;&#65533;."Y&#65533;&#65533;Lt3&#65533;h &#65533;&#65533;cA&#65533;!2&#65533;E&#65533;&#65533;&#65533;@A&#65533;&#65533;&#65533;K"&#65533;&#65533;&#65533;)B&#65533;&#65533;d&#65533;;_&#65533;g&#65533;N&#65533;&#65533; &#65533;,&#65533;5bb&#65533;&#65533;&#65533;&#65533;I&#65533;*q&#641;&#65533;&#65533;&#1752;"&#65533;&#65533;i$B&#65533;&#65533;&#65533;#&#65533;&#65533;X&#65533;-&#65533;	
&#65533;&#65533;2Y&#65533;&#65533;bBB&#65533;&#1345;=h&#65533;$&#65533;eI&#65533;(&#65533;-,&#65533;4&#65533;&#65533;&#65533;J3<&#65533;]&#65533;&#65533;&#65533;&#65533;a&#65533;Rj&#65533;&#65533;G@&#329;C|&#65533;V&#65533;&#65533;%&#65533;&#65533;n&#65533;&#65533;D&#65533;&#65533;&#65533;&#65533;&#1058;U&#65533;4&#65533;&#65533;`X&#65533;&#65533;J&#65533;&#65533;&#65533;\,&#65533; .&#65533;&#65533;a&#65533;&#65533;Tv&#65533;,
&#65533;W&#65533;&#65533;3<u&#65533;D8&#65533;+D&#65533;W&#65533;d&#65533;L&#65533;&#65533;T$&#65533;&#65533;S&#65533;@&#65533;&#65533;&#65533;#(&#65533;v&#65533;Nt&#65533;J&#65533;F2r N&#65533;&#65533;&#65533;|&#65533;	&#1092;&#65533;t&#65533;*&#65533;,&#1413;&#65533;&#65533;&#65533;+&#65533;&#516;[&#65533;&#65533;<D&#65533;P&#65533;@@	&#65533;,1|&#65533;&#65533;?&#65533;&#65533;|L>&#65533;`&#65533;j&#1214;&#65533;(&#65533;|rH&#1447;K&#65533;&#65533;r~ &#65533;GhP&#65533;m&#65533;&#65533;&#65533; &#65533;.&#65533;	m&#65533;&#65533;A&#65533;&#65533;&#65533;W&#65533;&#65533;'"&#65533;&#65533;&#65533;B&#65533;&#65533;&4<&#65533;&#65533;&#65533;D2&#65533;&#65533;&#65533;\d&#65533;&#65533;AzT&#65533;&#65533;.&#65533;&#65533;@06&#65533;C&#65533;&#65533;,&#65533;&#65533;&#65533;&#65533;&#65533;F&#65533;,&#65533;M&#65533;&#65533;&#65533;1&#65533;&#65533;&#65533;@&#65533;(J&#65533;&&#65533;&#65533;&#65533;/&#65533;K&#1464;b&#65533;-eMf&#65533;F&#65533;&#65533;jO&#65533;h&#65533;&#65533;&#65533;&#380;q/&#65533;&#65533;&#65533;I&#65533;{&#65533;&#65533;&#65533;4&#65533;&#65533;&#65533;!&#65533;@n&#65533;U1&#65533;&#65533;_;&#65533;;&#65533;c&#65533;$&#65533;&#65533;6&#65533;&#65533;&#65533;y}&#65533;5]%&#65533;&#65533;&#65533;&#65533;qnWUl&#65533;8&#345;r:&#65533;l&#632; &#65533;d&#65533;&#65533;6&#65533;	Jdy&#65533;*&#65533;&#65533;2L&#65533;MI,&#65533;&#65533;t&#65533;=&#65533;A&#65533;&#65533;&#65533;&#65533;2&#65533;&#65533;K@&#65533;&#65533;c_&#65533;&#515;

&#65533;#q&#65533;&#65533;&#65533;	*h6I&#65533;4@\&#65533;&#65533;F,&#65533;&#65533;&#538;&#65533;:&#65533;&#65533; &#65533;&#65533;&#65533;B&#65533;o=&#65533;2&#65533;&#65533;<3&#65533;&#65533;p&#65533;	&#65533;
@&#65533;&#65533;i&#65533;&#65533;&#65533;D&#65533;!&#65533;&#1104;&#1595;&#65533;h!m&#65533;	&#65533;&#65533;K&#65533;8I&&#65533;&#65533;Ex&#65533;C&#65533;.&#65533;&#65533;&#65533;D&#65533;&#65533;%&#65533;L&#65533;&#65533;E)$J_>&#65533;&#65533;tk&#65533;&#65533;&#65533;|T/I&#65533;2F&#65533;&#65533;bK&#65533;#&#65533;	&#65533;&#65533;tB&#65533;&#65533;&#65533;&#65533; &#65533;&#65533;u&#65533;=&#65533;H!H&#65533;b\&#65533;TM&#65533;&#65533;&#1842;P&#65533;&#65533;B&#65533;&#65533;2`-X!V&#65533;7W%&#65533;U&#65533;\&#65533;&#65533;&#65533;&#65533;_b&#65533;&#65533;&#65533;*&&#65533;&#65533;EPL&#65533;AF^&#65533;`&#65533;&#65533;NF&#65533;&#65533; &#2047;&#65533;&#65533;N&#65533;&#65533;O"&#65533;&#65533;b#&#65533;(=&#65533;&#65533;&#65533;&#65533;+&#65533;U&#65533;*&#65533;&#65533;0&#65533;Q&#65533;&#65533;&#65533;h&#65533;:&#65533;%H&#65533;5;&#65533;t&#65533;(S&#65533;&#65533;N&#1803;&#65533;&#65533;&#65533;&#65533;&#65533;E?m&#65533;I`&#65533;"&#65533;:&#65533;&#65533;U&#65533;D&#65533;&#65533;&#65533;E0vhq&#65533;)E&#65533;mj&#65533;&#65533;&#65533;&#65533;&#65533;&#65533;z&#65533;&#65533;@*&#1326;&=Q&#65533;&#65533;Q&#65533;&#65533;\6&#65533;&#65533;&#65533;&#356;&]6&#65533;&#65533;E&#65533;&#65533;&#65533;d&#65533;&#65533;',P&#65533;&#65533;&#65533;K&#65533;2&#65533;&#65533;E&#740;<1<&#65533;a&#65533;IDO&#65533;&#65533;#%&#65533;:&#65533;&#65533;`}A&#65533;&#65533;
Bc&#65533;DXW&#65533;&#65533;&#65533;|C&#65533;>o&#65533;&#65533;&#65533;&#65533;&#65533;&#65533;7A&#65533;S&#65533;&#65533;&#65533;&#65533;&#65533;QE-&#65533;&#65533;&#65533;Tc&#65533;&#65533;&#197;	B&#65533;&#65533;@ &#65533;/&#65533;q&#65533;&#65533;&#65533; lN@1&#65533;%&#65533;&#65533;l&#261;&#65533;&#65533;&#1491;&#65533;&#65533;#H)R&#65533;bJ&#65533;&#65533;&#65533;+AB&#65533;A\P&#789;N&#65533;u&#437;&#65533;iS&#65533;#&#65533; T\G&#65533;7&#65533;`	(&#65533;&#65533;6&#65533;i$A2&#65533;S&#65533;b&#65533;f7&&#65533;&#65533;&#65533;`&#65533;&#65533;&#65533;`&#65533;p&#65533;&&#65533;"Y&#65533;&#65533;% QP1&#65533;6R&#65533;&#65533;Cl&#65533;%&#65533;&#65533;}&#65533;B&#65533;&#65533;&#65533;&#65533;x*&#65533;:&#65533;&#65533;0qy&#736;&#65533;'4:&#65533;&#65533;&#65533;&#65533;a&#65533;+Ibu5!b~"+&#65533;&#65533;G&#1105;$&#65533;$&#65533;&#65533;&#65533;&#65533;w V&#65533;c&#753;c&#65533;qU&#65533;1I&#65533;&#65533;a&#65533;#&#65533;!pdQ&`J&#65533;&#65533;1&#65533;J&#65533;q&#65533;>&#65533;&#65533;&#65533;&#65533;K&#65533;&#65533;0s&#65533;&#65533;&#65533;h&#65533;7$ Z&#65533;&#65533;~&#65533;I&#65533;@.&#65533;Oc!&#65533;&#65533;&#65533;&#65533;C&#65533;V&#65533;8&#65533;&#65533;&#1877;]b&#65533;u"1TA&#65533;&#65533;
&#65533;4
~X&#257;A&#65533;01&#65533;#p&#65533;0g&#65533;f"
&#65533;&#65533;
)u8DOtw_&#65533;&#65533;`&#65533;Pf"
&#65533;N&#65533;k1E&#65533;&#65533;&#65533;&#65533;8K&#65533;&#65533;FK&#65533;-t"&#65533;"A&#65533;'!F
@&#65533;1y!q<`4 qwz2&#65533;&#65533;W"4}&#65533;&#65533; &#65533;&#65533;&#65533;&D&#65533;&#962;o9&#65533;,wh&#65533;Ro6&#65533;&#65533;TO1F6&#65533;	&#65533;pl1A&#65533;&#65533;B&#65533; /L&#65533;&#65533;ESNM&#65533;K!&#65533;X&#65533;&#65533;&#65533;P&#65533;d&#65533;x0s&#65533;&#65533;(&#65533;X1a=vE{&#65533;&#65533;L&#65533;&#65533;?&#65533;&#65533;(C&#65533;.&#65533;p&#65533;4&#65533;d;Z@
tM&#65533;&#65533;"QO`&#65533;)&#65533;d&#5317;&#65533;&#1896;p<&#65533;&#65533;C&#65533;&#140; &#65533;HH&#65533;&#65533;&#65533;E&#65533;&#65533;)&#65533;&#65533;0M&#65533;0&#65533;&#65533;D&#65533;&#65533;	&#65533;&#65533;b&#65533;&#65533;5&#65533;&#65533;`&#65533;p&#65533;Ldk{2`&#65533;&#65533;&#65533;&#65533;&#65533;&#65533;&#65533;&#65533;&#65533;a&#65533;8'&#65533;&#65533;#&#65533;x&#65533;Cx&#65533;6P&#65533;8&#65533;&#65533;[)0&#65533;&#65533;9&#65533;b&#65533;B:&#65533;&#65533;:uWz&#65533;&#65533;+i&#65533;a&#65533;&#65533;Kw(cV&#65533;,&#65533;r+9&#65533;&#65533;&#65533;2&#65533;&#65533;+9V&#65533;&#65533;!&#65533;(GG|&#65533;y"&#65533;7&#65533;&#65533;&#65533;p&#65533;&#65533;&#65533;J&#65533;N&#65533;&#65533;}&#65533;S&#65533;&#65533;C#7c&#65533;/&#65533; 4&#65533;&#65533;&#65533;"&#65533;&#65533;/&#65533;42&#65533;&#65533;&#65533;&#65533;?&#65533;dBv2&#65533;&#65533;M&#65533;b,iP&#65533;&#65533;(&#65533;M&#65533;3&#65533;&#65533;B&#65533; O@&#65533;&#65533;&#65533;&#65533;~&#65533;6&#65533;"1@O&#65533;&#65533;
&#65533;&#65533;&#65533;&#65533;<&#65533;&#65533;B@&#65533;&#65533;&#65533;&#65533;<&#65533;I&#65533;&#65533;&#65533;&#65533;fEJ&#65533;&#65533;&#65533;&#374;+&#65533;8(&#65533;&#65533;&#65533;P
%p	&#1872;&#65533;l&#65533;
&#65533;XA
]q&#65533;ga&#65533;(&#65533;&#65533;&#65533;&#65533;+&#65533;&#65533;&#65533;&#65533;&#65533;5{B
1&#65533;&#65533;iT&#65533;&#65533;&#65533;'*&#65533;&#65533;B&#65533;&#65533;~\&#65533;i&#65533;z&#65533;&#65533;G&#65533;&#65533;1&#65533;&#65533;&#65533;:&t8; &#65533;+9d|&#65533;4F&#65533; &#65533;!&#65533;&&#65533;I&#800;&#65533;&#65533;&#65533;&#65533;&#65533;T9&#65533;&#65533;&#65533;&#402;>&#65533;P&#65533;I&#65533;	C&#65533;W`&#65533;1&#65533;&#65533;&#65533;&#65533;&#65533;&#65533;&#65533;?&#65533;&#65533;4&#65533;q! 3&#65533;g&#65533;&#65533;&#65533;&#65533;rK&#65533;t0&#65533;&#65533;	&#65533;`W&#65533;&#138;3&#65533;&#65533;M&#65533;&#65533;&#65533;&#65533;iq@i&#65533;k&#65533;2;J@&#65533;2|&#65533;F9&#65533;&#65533;8E&#65533;)P&#65533;&#65533;W&#65533;]&#65533;sJ&#65533;&#65533;P&#65533;p&#65533;@&#65533;&#65533;P'`a&#65533;&#566;&#65533;ugwa&#65533;&#65533;&#65533;0 c&#65533;DuAR&#65533;&#65533;$&#65533;&#600;&#65533;pO&#65533;(&#65533;pgI&#65533;&#65533;(&#65533;&#536;&#65533;QK&#65533;)&#65533;&#65533;'&#65533;((`&#65533;&#65533;&#65533;W:&#325;&#65533;IbwD5&#65533;<&#65533;&#65533;&#65533;&#65533;v;B2F&#65533;&#65533;S&#65533;<1 |&#65533;hT&#65533;&#688;&#65533;&#65533;&#65533;&#65533;6A! =&#65533;8&#65533;&#65533;&#65533;&#65533;U &#65533;&#65533;7&#65533;<w &#65533;&#65533;&#65533; &#65533;p&#65533;&#65533;s&#65533;&#65533;s&#65533;HI&#65533;!~&#65533;&#65533;&#65533;&#65533;4(&#65533;`&#65533;i&#1068;k9&#65533;&#65533;-&#65533;3
\&#65533;&#65533;&#65533;3&#65533;&#65533;&#65533;`&#65533;&#65533;&#65533;1O&#65533;5&#65533;x"6$&#65533;*&#65533;&#65533;&#65533;*&#65533;G&#65533;Hif
BJ&#65533;&#65533;^kR&#65533;&#65533;)}&#65533;P:&#65533;&#65533;&#65533; 
&#65533;&#65533;Q+F&#20005;m&#65533;&#65533;BE&#1585;&#674;Q&#65533;&#65533;({2&#65533;gm&#65533;&#65533;&#65533;&#1051;&#65533;Q*<&#65533;&#65533;P&#65533;*&#65533;RT?&#65533;a&#65533;&#65533;&#787;M"&#65533;:&#65533;0&#65533;&#65533;&#65533;&#65533;&#65533;p&#65533;W&#65533;&#65533;&#65533;U&#65533;&#65533;&#65533;&#65533;D&#65533;&#65533;x&#65533;&#65533;D&#65533;	&#65533;&#65533;s&#65533;M&#65533;y&#65533;w&#65533;&#65533;|&#65533;Q\&#65533;T>i&#65533;&#65533;&#65533;&#65533;&#65533;&#65533;Pb{&#65533;&#65533;&#65533;&#65533;&#65533;&#65533;L&#65533;9&#65533;&#65533;}&#65533;Z&#65533;&#65533;&#65533;Q&#65533;-&#65533;R:j&#65533;~&#65533;:&#65533;6q&#65533;&#65533;&#1126;O3&#65533;i On&#1644;&#65533;&#65533;&#65533;{q&#65533;2&#65533;&#65533;>:k,&#65533;&#65533;#&#65533;&#65533;?7(&#65533;pfq&#65533; &#65533;&#65533;P&#65533;U6uv"
&#65533;`
&#65533;p&#65533;Ius{a&#65533;&#65533;:&#65533;f7&#65533;&#65533;1 F&#65533;&#65533;B&#65533;2T&#65533;&#65533;O&#65533;K&#65533;l&#65533;pO&#65533;8&#65533;&#65533;0&#65533;y4&@&#65533;&#65533;E&#65533;&#691;y&#65533;&#65533;&#65533;&#65533;&#65533;d&#65533;=C&#65533;~z(&#65533;&#65533;B&#65533;"&#65533;%Vh&#65533;d2&#65533;99J&#65533;&#65533;&#65533;&#65533;&#65533;p!&#65533;c&#65533;&#65533;&#65533;&#65533;&#65533;&#65533;<rc&#65533;&#65533;&#65533;<&#755;,&#65533;&#65533;&#65533;_&#65533;&#65533;`&#65533;&#65533;&#65533;2&#65533;n &#65533;h&#65533;&#65533;?&#65533;1&#788;S&#65533;&#65533;&#65533;&#65533;&#65533;~pM&#65533;xZB&#65533;ZRI&#65533;`&#65533;&#65533;&#5778;&#65533;6!h*&#65533;p&#65533;&#65533;&#65533;=d_Yi&#65533;1R&#65533;&#1140;&#65533;<&#65533;&#65533;&#65533;&#65533;&#65533;&#65533;&#65533;&#65533;&#65533;G&#65533;&#65533;~ &u
P&#358;&#65533;b&#65533;&?&#65533;&#65533;&#65533;&#65533;D	s&#65533;&#65533;&#65533;{6V}&#65533;:.&#65533;f48&#65533;+ &#65533;Qe&#65533;_&#65533;&#65533;'O(m&#65533;&#65533;&#65533;&#65533;AHA&#65533;&#65533;&#65533;&#65533;+&#65533;&#65533;&#65533;&#65533;&#65533;&#65533;p&#65533;e&#65533;&#65533;&#65533;&#65533;&#65533;&#65533;&#65533;&#786;&#65533;&#65533;?-&#65533;w&#65533;	&#65533;H&#65533;:&#65533;;@&#65533;&#296;_"D&#65533;&#65533;2A&#65533;&#65533;&#65533;Z&#65533;,&#65533;,&#65533;&#65533;&#65533;P&#65533;&#65533;ae6&#65533;bP
&#65533;P&#753;&#65533;&#751;&#65533;&#65533;a&#65533;&#65533;&#65533;&#65533;1&#65533;&#65533;@!&#65533;&#65533;&#65533;&#65533;
&#65533;0I&#65533;&#65533;z&#65533;g&#65533;&#65533;~&#65533;&#65533;&#65533;&#1446;&#65533;&#65533;&#65533;@&#65533;5\({)&#65533;&#65533;&#65533;&#65533;&#65533;!	&#65533;&#65533;&#65533;V&#65533;&#65533;*j]&#65533;&#502;&#65533;&#1626;&#65533;&#65533;d&#65533;&#65533;J&#65533;&#65533;&#65533;&#65533;&#65533;&#65533;p&#65533; &#65533; P&#65533;p&#65533;@&#65533;>Dk&#65533;p&#65533;K&#65533;&#65533;`
&#65533;`&#65533;&#65533;&#65533;&#65533;)D&#65533;g8&#65533;E&#65533; b&#65533;&#65533;75&#65533;[&#65533;&#65533;&#65533;&#65533;Pm&#65533;
&#65533;&#65533;4c&#65533;&#65533;1 &#65533;&#1051;&#65533;&#65533;q&#65533;T&#65533;&#65533;&#65533;&&#65533;&#65533;#Il*&#65533;1&#65533;&#65533;&#65533;&#65533;&#65533;2{H&#65533;&#65533;=d&#65533;&#65533;@&#65533;&#65533;Z&#65533;I&#65533;w&#65533;&#65533;:&#65533;&#65533;&#65533;&#65533;c&#65533;&#65533;t&#65533;	%&#65533;&#65533;&#65533;&#65533;W&#65533;F7=&#65533;'&#65533;P&#65533;',~E &#39536;}jM&#65533;&#65533;9&#65533;&#65533;!&#65533;<]&#65533;&#65533;&#65533;&#65533;*&#65533;`sp2&#65533;=&#65533;&#65533;&#65533;S&#1012;4&#65533;j&#65533;&#65533;!&#65533;&#65533;v&#65533;<)&#65533;,&#65533;J&#65533; 1yI.&#65533;&#65533;A&#65533;
V&#65533;J&#1065;&#65533;&#65533;&#65533;&#65533;W&#65533;&#65533;Ah&#65533;&#65533;&#65533;&#65533;)&#65533;< &#65533;B&#65533;&#65533;&#65533;f&#65533;&#65533;&#65533;&#65533;&#65533; &#65533;&#65533;&#65533;&#65533;&#65533;&#65533;&#65533;0&#65533;jG &#65533;=P&#65533;D&#65533;&#65533;&#335;bh&#65533;&#65533;E	&#65533;&#65533;&#65533;M&#65533;x&#65533;8&#65533;~z&#65533;&#65533;&#65533;Y&#65533;&#65533;7~'ZH&#65533;M
&#65533;&#65533;ye~,&#65533;&#30110;0&#65533;1"&#65533;&#65533;&#65533;{.&#65533;@&#65533;&#65533;&#65533;&#65533;&#65533;&#65533;&#65533;F&#65533;P<C&#65533;&#65533;Ad&#65533;&#65533;!d6&#65533;.&#65533;nPjFp	&#65533;&#65533;NOq&#65533;/&#65533;&#65533;@&#65533;&#65533;&#65533;Y&#65533;&#65533;N)&#65533;&#65533;&#14288;&#65533;~\&#65533;! &#65533;6`Y&#65533;&#65533;d&#65533;&#65533;&#874;&#65533;&#65533;h0,&#65533;&#65533;H3&#65533;>+&#65533;&#65533;&#65533;&#65533;,&#65533;4&#65533;\$&#65533;&#65533;&#65533;&#65533;3q&#977;;&#65533;&#65533;&#65533;-^(&#65533;&#351;	6`A&#65533;&#65533;D&#65533;x	
&#65533;&#65533;&#65533;U&#65533;6&#65533;f`&#536;&#65533;&#65533;&#65533;.&#65533;&#65533;j&#65533;&#65533;&#65533;f&#65533;&#65533;&#65533;q&#65533;&#65533;7&#65533;&#65533;@]&#65533;S&#65533;`	I&#65533;9&#65533;1W^8&#65533;&#65533;M&#65533;&#65533;&#65533;&#65533;&#65533;&#65533;9&#65533;&#65533; &#65533;^~lB+&#65533;&#65533;&#65533;&#65533;a&#65533;&#65533;&#65533;&#65533;OM&#65533;f&#65533;S&#65533;0h&#65533;2&#65533;LMv&#65533;&#65533;W&#65533;&#65533;&#65533;>	S&#65533;&#65533;&#65533;p
&#65533;%&#65533;&#65533;&'^{&#65533;&#65533;G(&#65533;`0s`&#1905;&#65533;o&#65533;&#65533;&#65533;&#65533;&#65533;&#65533;&#65533;S@^&#65533;1~&#65533;L&#65533;&#65533;&#65533;2&#65533;(&#65533;&#65533;&#65533;&#65533;@&#65533;&#65533;&#65533;k&#65533;&#65533;&#65533;&#65533;F&#65533;&#65533;&#65533;&#65533;&#65533;&#65533;T!&#65533;&#65533;&#65533;#"@&#65533;&#65533;lA&#65533;&#65533;&#65533;&#65533;&#65533;&#65533;&#65533;&#65533;&#65533;&#65533;&#65533;k*B&#65533;i6&#65533;@&#65533;gR
u7	&#65533;$&#65533;&#65533;&#65533;&#65533;^&#65533;'mCE&&#65533;&#65533;&#65533;&#65533;g&#65533;
&#1469;&#65533;&#65533;[&#65533;&#65533;_fq]&#65533;&#870;&#65533;xm&#65533;G@&#65533;&#65533;u7o	0&#65533;E!&#65533;&#65533;NI&#65533;&#65533;E&#65533;-&#65533;&#65533;&#65533;&#65533;&#65533;&#65533;M&#1480;&#65533;&#65533;&#65533;&#65533;&#65533;&#511;>&#65533;&#65533;&#65533;&#1151;&#65533;C&#65533;O&#490;&#65533;#^&#65533;l&#65533;`#~"&#65533;&#65533;b&#456;&#65533;H&#65533;&#65533;O&#65533;`{&#65533;#fa,U&#65533;"y&#65533;&#65533;&#58538;Z&#65533;&#65533;&#65533;)&#65533;`&#65533;S/&#65533;&#65533;&#65533;&#65533;_&#65533;&#65533;&#65533;6u&#65533;&#65533;i'5&#65533;X5&#65533;1\&#65533;&#65533;&&#65533;&#65533;v1&#1087;ES52&#65533;&#65533;@&#1265;&#65533;&#65533;&#65533;&#65533;&#65533;\&#65533;K6&#65533;q&#65533;/&#65533;R&#65533;nm&#65533;h&#65533;&#65533;.&#65533;&#65533;&#65533;&#65533;&#65533;`&#65533;p	&#65533;;&#65533;&#65533;$&#65533;&#65533;&#65533;D&#65533;I&#65533;&#1123;o<&#65533;1%&#65533; .&#65533;&#65533;w&#65533; &#65533;&#65533;
&#65533;`&#65533;&#65533;B]&#65533;&#65533;O&#65533;&#65533;j!&#65533;\T&#65533;K&#65533;N]u&#65533;T7T&#65533;R]&#65533;&#65533;&#65533;&#65533;Y&#65533;p&#65533;
@*)W&#65533;l&#65533;v&#65533;&#51181;&#65533;e&#65533;&#1875;&#65533;&#65533;&#65533;&#65533;E&#65533;n-9q&#65533;Y&#65533;m&#65533;&#65533;#&#65533;I""Cb&#65533;d&#65533;<"m&#65533;&#65533;&#65533;m&#65533;&#65533;d&#65533;&#65533;BH&#65533;&#1059;t&#65533;D&#65533;&#17288;r)&#65533;|`&#65533;&#65533;&#65533;"2a&#65533; &#65533;&#65533;<&#65533;H&#65533;2&#65533;&#65533;&#65533;&#65533;i&#65533;I!G&#65533;N&#65533;g&#65533;jH#Z&#65533;&#65533;$&#65533;Kh&#65533;	(Y*&#65533;&#65533;*&#65533;&#65533;<"J&#65533;w&#65533;z&#65533;#&#65533;&#65533;bJ&#65533;&#65533;&#65533;&#65533;&#65533;&#65533;&#65533;!&#65533;&#65533;&#65533;!B<j&#363;
&#65533;&#65533;&#65533;&#65533;&#65533;I&#65533;#&#65533;&#65533;H&#65533;&#65533;&#65533;(/&#65533;X/:&#65533;[&#65533;"&#65533;@&#65533;jK&#65533;&#971;i&#65533;A&#65533;&#65533;&#65533;	52&#65533;!JI&#65533;&#65533;F&#65533;&#65533;&#65533;&#65533;&#65533;!%D&#65533;B	&#65533;&#65533;3[&#65533;&#5367;^~&#65533;ZRn&#65533;&#65533;z&#65533;&#916;K&#65533;A&#65533;NR&#65533;&#65533;&#65533;&#65533;&#65533;%&#65533;&#65533;R&#1550;&#65533;&#65533;&#65533;&#65533;!J&#65533;sE<sY#h\Rb(&#837;&#65533;K&#65533;&#65533;&#65533;&#65533;&#65533;t&#65533;&#65533;&#65533;"?&#65533;&#65533;$#&#65533;&#65533;&#65533;v&#1059;4&#51372;&#65533;Y HC<l&#65533;&#65533;&#65533;8&#65533; 2&#65533;&#65533;hAFD&#65533;&#65533;&#65533;&#65533;&#65533;'#`q&#65533;&#65533;B&#65533;A!ax&#65533;A&#65533;&#65533;&#65533;&#65533;&#65533;&#65533;&#65533;&&#65533;&#65533;&#65533;&#65533;&#65533;y&#65533;&#65533;&#648;&#65533;B&#65533;&#65533;&#65533;^&#65533;7&#65533;&#65533;&#65533;9N&#65533;&#65533;,&#65533;&#65533;&#65533;@&#65533; (&#65533;Y&#65533;E&#65533;&#65533;.GD&#65533;:&#65533;t&#65533;&#65533;:m&#65533;[&#65533;n&#65533;&#65533;\n&#65533;e&#65533;&#65533;-&#65533;&#65533;&#65533;&#65533;&#65533;&#65533;d-&#65533;?&#65533;&#65533;K&#65533;R&#65533;&#65533;R&#65533;c&#65533;&#65533;&#65533;&#65533;&#65533;1tV@&#65533;
&#65533;y"7@&#65533;&#65533;q&#65533;&#65533;&#65533;&#65533;&#65533;&#65533;7SB&#65533; &#65533;&#65533;K&#65533;&#65533;&#65533;9&#65533;7SD&#65533;&#65533;T80&#65533;f&#65533;/&#65533;&#65533;+&#65533;&#65533;\9&#65533;[&#65533;O7"s&#65533;&#65533;e&#65533;&#65533;&#65533;d&#65533;&#65533;^D&#65533;G&#65533;&#65533;a&#65533;&#65533;&#65533;&#65533;&#65533;hu|&#65533;&#65533;&#65533;" &#65533;x?&#65533;=&#65533;&#65533;j&#65533;t&#65533;&#65533;&#65533;&#65533;&#65533;X&#65533;vp2&#65533; dj&#65533;&#65533;&#65533;r&#65533;&#65533;&#65533;&#65533;&#65533;&#65533;&#65533;&#65533;;&#65533;de&#65533;`D&&#65533;&#65533;D&#65533;I&#65533;E$dq&#65533;K"&#65533;&#65533;R&#65533;&#65533;1&#65533;&#65533;d
P8G#&#65533;'&#1513;&#65533;"hZN&#65533;&#65533;6]FI6&#65533;EBh&#65533;2AZS&#65533;&#65533;t&#65533;?ydldQ&#65533;&#65533;&#65533;&#65533;&#65533;&#65533;"&#1384;.&#65533;&#65533;_<&#65533;&#65533;&#65533;EP+&#65533;)"f$&#65533;&#65533;"&#65533;&#65533;F"&#65533;&#65533;&#65533;Q&#65533;&#65533;&#65533;&#65533;&#65533;?4&#65533;&#65533;P&#65533;C&#65533;&#65533;&#65533;&#65533;$&#65533;&#65533;l&#65533;&#65533;PE<T&#65533;U&#65533;&#1400;&#65533;-DQ&#65533;^&#65533;.&#65533;&#65533;&#914;;ClJ&#65533; &#65533;(j&#65533;j&#65533;&#65533;\&#65533;&#65533;.&&#65533;&#65533;Y&#65533;&#65533;,\O|&#65533;C
Jp&#65533;")&#65533;e_\I
R&#65533;&#65533;0z&#65533;]z&#65533;&#65533;$&#65533;%&#65533;DfD4a>^3&#65533;[&#65533;?< DC&#65533;&#65533;/&#65533;&#65533;?&#65533;S&#65533;E0&#65533;&#65533;	&#581;4&#65533;2&#65533;Ed}&#65533;&#65533;&#65533;&#65533;=&#65533;d&#65533; A:DB&#65533;&#65533;Pt&#65533;E&#65533;&#65533;&#65533;2b&#65533;(&#65533;&#65533;KZh&#65533;)E&#65533;5&#65533;H&#65533;&#65533; &#65533;&#65533;&#65533;0$(
A&#65533;t&#198;I&#65533;E&#65533;&#65533;	`W&#65533;p&#65533;Z&#65533;)hK&#65533;&&#950;&#65533;&#65533;4&#65533;&#65533;&#65533;:#&#65533;0&#65533;	&#65533;&#65533;$A&#65533;kSF &#65533;&#65533;m&#65533;O&#65533;&#65533;M=2&#65533;&#65533;l|c 8&#65533;F&#65533;,&#65533;&#65533;&#65533;&#65533;P&#65533;&#65533;&#1387;v&#65533;@&#65533;&#65533;E&#65533;&#65533;&#65533;@&#65533;h&#65533;@$&#65533;&#65533;&#65533;&#65533;&#65533;s&#65533;&#65533;T2"&#65533;J(&#65533;#&#65533;R&#65533;&#1577;&#65533;x&#65533;3
U&#65533;G>&#65533;Z!-&#65533;G]&#65533;O&#65533;&#65533;_&#65533;Q&#1538;O
&#65533;.bZp&#65533; &#65533;&#849;&#65533;&#65533; P&#65533;&#65533;&#65533;+&#65533;L#&#65533;&#65533;&#65533;4qAt&#65533;/[1&#65533;&#65533;r2&#65533;&#65533;&#65533;3$[ A&#65533;A&#65533;&#65533;G&#65533;&#65533;c18&#65533;&#65533;E&#65533;y&#65533;E&#65533;&#65533;&#65533;!&#65533;a5&#65533;At&#33319;&#65533;((&#65533;&#65533;&#65533;&#65533;F&#65533; 8$HHC&#65533;@	@&#65533;&#65533;&#65533;U#&#65533;&#65533;G&#65533;&#65533;p&#65533;&#65533;6&#65533;i[&#65533;&#65533;)H&#65533;&#65533;&#65533;?x&#65533;GbH&#65533;R&#65533;&#65533;H&#65533;&#65533;,&#65533;M&#65533;-D&#65533;&#65533;&#65533;~L&#65533;&#65533;bMHu&#65533;'&#65533;#&#65533;&#65533;L&#65533;&#65533;&#65533;&#65533;.V BV&#65533;x&#65533;&#65533;&#65533;&#65533;&#65533;&#65533;&#65533;&#65533;.(j&#65533;%8&#65533;B&#65533;&#65533;&#65533;q&#65533;&#65533;TJ&#65533;&#65533;L&#65533;X&#65533;&#65533;]&#65533;\Q&#65533;&#65533;`1&#65533;./R&#65533;n&#65533;."&#65533;#&#65533;&#65533;Rp&#440;&#65533;]3&#65533;b&#65533;/&#65533;l,%&#65533;h&#65533;J&#65533;&#65533;&#65533;&#65533;&#65533;&#65533;&#65533;&#65533;4(&#65533; "0m&#65533;{FDS&#65533;FV&#65533;!&#65533;&#65533;&#65533;&#65533;#&#65533;&#65533;&#65533;&#65533;&#65533;@&#65533;L&#65533;&#65533;&#65533;&#65533;&#65533;&#65533;8&#65533;&#1544;!&#65533;"T<i&#65533;;C!3&#65533;s%&#65533;&#65533;&#65533;&#65533;t\&#65533;9&#65533;h&#65533;=&#65533;&#65533;&#65533;)B&#65533;t^&#65533;t&#65533;&#65533;&#65533;xA r&#65533;&#65533;&#65533;n~h&#65533;mh&#65533;N&#65533;&#65533;g$0F&#65533;&#65533;P{H&#65533;@&#65533;1&#65533;&#65533;~6&#65533;&#138;p&#65533;&#65533;Ncb6zd&#65533;&#65533;[&#65533;*bqUDF&#65533;0i&#65533;%&#65533;Q&#65533;H&#65533;&#65533;8&#379;&#65533;&#65533;wd&#65533;&#65533;6J&#65533;&#65533;}&#65533;`&#65533;lX&#65533;1&#65533;Q&#65533;&#65533;&#65533;&#65533;&#65533;&#65533;o.Yi&#1602;&#65533;&#65533;&#65533;x&#65533;&#65533;`&#65533;&#65533;&#65533;a&#65533;+&#65533;UK	&#65533;&#65533;&#65533;&#65533;g&#65533;&#65533;&#65533;&#65533;1&#65533;&#65533;9%&#65533;&#65533;&#65533;&#1148;&#65533; &#65533;pb&#65533;&#65533;6@&#65533;&#65533;&#65533;&#65533;=&#65533;&#65533;0&#65533;!AVa&#65533;&#65533;&#65533;'&#65533;&#65533;&#65533;G&#65533;&#65533;&#65533;&#65533;&#65533;&#548;7&#65533;&#65533;p&#65533;&#65533;0&#65533;&#65533;&#65533;(M&#65533;b&#65533;SR!B&#65533;&#65533;jC&#65533;&H&#65533;B~&#65533;9&#65533;q&#65533;H&#65533;!&#65533;#&#65533;k&#65533;&#65533;w&#65533;p6p&#65533;&#65533;&#65533;>I;N&#65533;F?&#65533;w&#65533;7=&#65533;"F&#65533;&#65533;&#65533;-96&#65533;&#626;t&#65533;&#65533;'&#65533;&#65533;i&#65533;r&#65533;T&#65533;6+UE$&fv&#65533;&#65533;[&#65533;>CF&#65533;p
&#65533;&#65533;eZ!4&#65533;&#65533;&#65533;&#65533;&#65533;&#65533;5&#65533;&#65533;;&#65533;&#65533;&#65533;^&#65533;(&#65533;|&#65533;8&#65533;&#65533;&#65533;&#65533;&#65533;&#65533;Z"&#65533;}&#65533;&#65533;u.&#65533;&#65533;|&#65533;&#65533;e|&#65533;&#65533;;&#65533;?vE&#65533;&#65533;8/&#65533;&#65533;&#65533;&#65533;b&#65533;&#65533;&#65533;&#65533;R0&#65533;&#65533;?&#65533;Yo&#65533;Ky&#65533;&#65533;&#65533;l&#65533;3&#65533;&#523;4@&#65533;?&#65533;#C00&#65533;&#65533;&#65533;&#640;;&#65533;'&#65533;&#65533;&#65533;Q"R&#65533;&#65533;O&#65533;&#65533;&#65533;B2&#65533;&#65533;`5&#65533;@&#65533;K`&#65533;&#65533;>&#65533;Z&#65533;7&#65533;&#65533;&#65533;hAS+&#65533;&#65533;K/]#&#65533;Jh&#65533;`&#65533;&#65533;.&#65533;&#65533;>A0&#65533;&#65533;&#65533;&#65533;<&0&#65533;1&#65533;3&#65533;&#65533;k
&#65533;"(&#65533;&#65533;&#200;c&#65533;+&#65533;?R=&#65533;&#65533;&#65533;&#65533;&#65533;|;&#65533;&#65533;&#65533;&#1659;&#65533;&#65533;X&#65533;#&#65533;&#188;&#65533;!&#264;S&#65533;&#65533;IJ&#65533;gq&#65533;&#65533;P&#65533; &#65533;x&#65533;G&#65533;P&#65533;&#65533;&#1737;j&#65533;%&#65533;&#65533;&#65533;H+&#65533;&#65533;Z9&#65533;&#65533;2]&#65533;	\H2&#65533;&#65533;&#65533;&#65533;\b!&#65533;&#65533;&#65533;&#65533;&#65533;N4c&#65533;&#65533;&#1220;'&#65533;&#65533;&#65533;&#65533;&#1666;
&#65533;&#65533;&#65533;R&#65533;[!&#65533;&#65533;&#65533;&#65533;@&#65533;&#529;&#65533;&#65533;&#65533;&#65533;
!&#65533;"&#65533;	d&#65533;&#65533;&#65533;Ji&#65533;&#65533;32<;&#65533;&#65533;E(ip&#65533;A&#65533;&#65533;&#65533;c+&#65533;Z&#65533;&#65533;1{3&#65533;&#65533;4D&#65533;#U&#65533;(R(&#65533;	)&#65533;k&#65533;&#65533;(&#65533;&#65533;&#65533;s&#65533;&#65533;&#687;>&#65533;<B'&#65533;&#65533;9&#65533;'R&#65533;}\.;a?E?8&#65533;&#65533;QF%&#65533;&#65533;7"&#65533;&#65533;Qx&#65533;&#65533;@$Zs&#65533;y&#65533;&#65533;&#65533;X&#65533;&#65533;>&#65533;&#65533;	&#65533;rC&#65533;&#65533;=5$60&#65533;Z&#65533;&#1936;+&#65533;&#65533;&#65533;&#65533;&#65533;{&#65533;R&#65533;S &#263;K&#65533;&#65533;&#65533;I&#65533;&#65533;&#65533;FL%^&#65533;&#65533;%&#65533;"9Al&#65533;8m&#65533;&#65533;&#53129;<&#65533;/&#182;&#11888;&#65533;hf&#703;F&#65533;&#785;&#65533;&#65533;3&#65533;X&#65533;C&#65533;&#65533;"V&#779; @&#65533;@&#65533;&#65533;HFC+&#65533;&#65533;D{&#65533;v&#65533;&#65533;`&#65533;K`&#273;&#65533;1&#404;&#65533;
&#65533;&#65533;8*lP&#65533;
&#65533;&#65533;&#65533;&#65533;|G&#65533;&#65533;&#1619;	&#65533;&#65533;&#65533;q&#65533;A&#65533;X8&#65533;&#65533;!&#65533;L&#65533;d&#65533;*&#65533;&#65533;&#65533;M&#65533;$&#65533;&#65533;&#65533;&#65533;&#65533;4&#65533;&#65533;&#65533;&#65533;&#65533;&#65533;&#65533;&#65533;8&#65533;} &#65533;8&#65533;V@&#65533;y&#65533;C&#65533;&#65533;m&#65533;M&#65533;3&#65533;pH&#65533; &#65533;62D&#65533;&#1211;&#65533;&#65533;4&#65533;`&#65533;&#65533;/i#&#65533;`&#65533;&#65533;L#&#65533;h&#65533;S&#530;[`E&#65533;&#65533;&#1379;&#65533;~k&#65533;y&#65533;#&#65533;&#65533;&#525;&#1683;&#65533;&#1789;&#65533;&#1341;&#65533;(&#65533;&#560224;&#65533;5$&#65533;&#65533;T
&#1976;Y&#65533;5&#65533;I&#65533;;&#65533;Q&#65533;&#65533;Z^@&#65533;R(&#65533;R&#65533;&#65533;&#65533;&#65533;&#65533;&#65533;Q&#65533;&#65533;&#65533;&#65533;&#65533;8U&#65533;&#65533;&#65533;&#65533;&#65533;2&#65533;&#65533;&#65533;RX&#65533;&#65533;8&#65533;y&#65533;&#409;&#65533;P&#65533;j&#65533;#CpH&#65533;&#140;L&#65533; &#65533;&#65533;&#65533;4&#65533;?i&#179;&#65533;&#65533;&#65533;(&#65533;&#65533;TE&#65533;&#65533;K&#65533;p49i
&#65533;&#65533;&#65533;&#398;&#65533;@&#65533;	&#65533;O&#65533;	&#65533;&#65533;&#65533;&#65533;&#65533;&#65533;A&#65533;&#405;&#65533;&#65533;&#65533;	)&#65533;L&#65533;!&#65533;&#65533;&#65533;$&#65533;?&#65533;&#65533;z&#65533;&#395;&#65533;A*&#65533;&#65533;LM&#65533;T&#65533;4M&#1260;&#65533;B&#65533;&#65533;&#65533;&#65533;&#65533;}(&#485;&#65533;&#65533;B&#65533;&#65533;&#65533;&#65533;0?&#65533;&#65533;`&#65533;&#65533;&#65533;)?Y&#65533;(&#65533;&#65533;&#65533;`8#&#1043;<&#65533;&#65533;&#65533;&#1306;&#65533;Z&#65533;&#65533;&#65533;&#65533;&#65533;&#65533;H&#65533;P&#65533;&#65533;&#65533;7&#65533;&#567;M&#65533;&#65533;&#772;&#65533;|&#65533;&#1683;O&#65533;rC&#65533;h&#65533;&#65533;&#65533;&#65533;&#65533;zZ(
&#1912;5Y&#65533;C&#65533;&#65533;&#65533;Z&#65533;OQ&#65533;&#65533;&#65533;E&#65533;&#65533;`&#65533;X&#65533;T&#65533;&#65533;p&#65533;I&#65533;&#1060;$&#65533;&#65533;9M&#65533;lQ9^2&#65533;Z&#65533;U&#65533;X&#65533;K&#65533;p&#65533;&#65533;$&#65533;@&#65533;&#694;&#65533;M}	&#65533;[&#65533;&&#65533;S]&#1648;u-&#65533;&#65533;&&#65533;&#65533;&#65533;&#65533;&#65533;K&#65533;p !&#65533;&#65533;;&#65533;&#65533;&#65533;&#65533;&#65533;|}&#65533;&#65533;&#65533;&#65533;&#6163;`a&#65533;&#65533;&#65533;&#65533;&#65533;&#65533;p`.&#65533;b(#&#65533;&#65533;l&#65533;&#65533;S`5&#65533;R!Y&#65533;wE[&#65533;7s&#65533;A5&#65533;5^&#65533;&#65533;&#65533;&#65533;&#65533;VH&#65533;&#65533;(p&#65533;&#65533;V(<&#65533;C9&#65533;&#1432;E&#65533;&#65533;&#65533;@MH&#65533;86&#65533;!H&#65533;&#65533;L&#65533;&#65533;&#65533;k#<=G&#65533;"&#1468;:&#65533;&#65533;&#65533;&#933;&#65533;H&#65533;U{+m&#65533;&#65533;O&#65533;&#65533;R&#65533;&#65533;[@&#65533;&#65533;0&#1377;&#65533;&#65533;&#65533;&#65533;J-&#65533;k&#65533;&#65533;PM&#65533;&#65533;{&#65533;&#65533;-&#65533;&#65533;&#65533;G@&#65533;R&#65533;&#65533;U&#65533;&#65533;&#65533;bu&#65533;T&#65533;X&#65533;8&#958;&#65533;89&#1770;&#65533;d&#65533;&#65533;&#65533;&#65533;\&#65533;N&#65533;&#65533;&#65533;kH&#65533;`&#65533;&#65533;&#65533;&#65533;x&#65533;Ux&#65533;&#65533;@&#849;&#65533;&#65533;B&#65533;&#65533;z}&#65533;&#65533;&#65533;&#65533;&#65533;&#65533;B&#65533;&#65533;&#65533;&#65533;&#65533;&#65533;&#65533;&#65533;&#65533;6?6&#65533;&#65533;	&#65533;&#65533;&#65533;&#532;&#65533;8&#65533;
x&#65533; &#65533;&#1465;B
&#1497;&#65533;!&#65533;(&#65533;3&#65533;&#65533;&#565;2&#65533;5&#1904;&#65533;V&#65533;&#65533;&#65533;N&#65533;&#65533;P&#473;&#1071;&#65533;`&#65533;&#65533;&#65533;CY&#65533;&#65533;"&#65533;{T&#65533;h&#65533;&#65533;&#36660;&#65533;&#65533;&#185;Y&#65533;&#65533;&#65533;&#1028;&#65533;t)&#65533;"<p&#65533;&#65533;P&#1695;&#65533;&#65533;v&#65533;H&#65533;$&#65533;t&#65533;&#65533;$>&#1731;	&#65533;&#1277;&#65533;&#65533;;&#65533;&#65533;	&#65533;p&#65533;&#65533;DCZ&#65533;&#65533;K&#65533;Tb&#65533;C&#65533;s8&#65533;Pf&#65533;&#65533;Z&#65533;&#65533;&#65533;&#65533;&#65533;`&#65533;0&#65533;&#65533;&#65533;&#65533;&#65533;]&#65533;%&#65533;&#65533;8?&#64557;&#65533;&#65533;kQ&#65533;&#65533;0&#65533;O&#65533;&#65533;A&#1029;&#65533;Y&#65533;&#65533;&#65533;r&#201;&#65533;&#65533;9&#65533;&#65533;&#65533;&#65533;&#65533;;K&#65533;5 4&#65533;&#65533;|8&#65533;q&#65533;&#65533;&#65533;-O0&#65533;Y&#65533;&#65533;&#65533;/&#512;&#65533;s]&#65533;&#65533;4&#65533;&#65533;&#65533;xQ&#65533;&#65533;)"&#65533;5&#65533;&#65533;&#65533;m&#65533;&#65533;&#532;&#65533;&#65533;5;&#65533;&#65533;&#65533;e&#65533;&#65533;&#65533;Q&#65533;`E&#65533;&#65533;&#65533;`&#65533;&#65533;&#65533;&#65533;s4&#65533;&#65533;a&#65533;&#65533;&#65533;^8U&#65533;@&#65533;&#65533;&#65533;&#502;&#65533;&#65533;d3NA&#65533;'&#65533;?HD1H&#65533;i&#65533;&#65533;]&#1291;x&#65533;&#65533;bH&#65533;&#65533;=	&#65533;&#65533;H&#65533;e&#65533;&#65533;&#65533;#&#65533;&#65533;(&#65533;z&#65533;7~+
$&#187;&#65533;&#65533;(&#65533;&#65533;3D&#65533;&#65533;>&#65533; &#65533;&#65533;&#65533;&#65533;% &#65533;(>&#65533;!f&#65533;&#65533;&#65533;Sh&#65533;b&#65533;>,\M&#65533;&#65533;$&#65533;8&#65533;&#65533;&#65533;[\&#65533;&#65533;3&#65533;&#65533;&#2674;d&#1827;<&#65533;&#65533;H9&#65533;&#65533;&#65533;0&#65533;!&#65533;e&#65533;&#65533;&#65533;%9&#65533;x&#65533;&#65533;Z0&#65533;&#65533; &#65533;l&#65533;&#65533;&#65533;&#65533;\&#65533;w%&#65533;8&#65533;1&#65533;&#65533;&#65533;&#65533;&#65533;(]&#65533;&#65533;&#65533;&#65533;&#65533;&#65533;&#65533;~&#65533;&#65533;&#65533;::c&#65533;;Bq&#65533;(&#65533;&#65533;#Z&#65533;B0&#65533;B &#65533;&#65533;r&#65533;B&#65533;1&#65533;_&#65533;&#65533;&#65533;&#65533;Y4&#65533;&#65533;&#65533;&#65533;&#65533;&#65533;&#65533;&#65533;&#65533;t&#65533;\&#65533;&#65533;&#65533;x&#65533;2E&#65533;&#1754;&#65533; T@i&#565;(&#65533;&#65533;%&#65533;&#65533;:&#65533;&#65533;&#65533;&#65533;&#44336;j&#65533;R&#65533;%*&#65533;&#65533;&#65533;&#65533;[&#65533;t@&#65533;!&#65533;*&#65533;#EM-A)9&#1507;&#65533;Q&#65533;b&#65533;&#65533;&#1971;&#65533;\&#65533;F.&#65533;&#65533;Qp&#65533;Q&#65533;&#663;:&#65533;&#65533;&#65533;&#65533;`&3&#65533;Hf&#65533;&#65533;&#28189;GaJ&#65533;Dl&#65533;&#65533;l&#65533;&#65533;[&#65533;&#65533;/&#65533;&#65533;[&#65533;&#65533;;3l&#65533;&#65533;&#65533;&#65533;&#65533;&#65533;&#979;&#65533;&#65533;&#65533;?X&#712;&#65533;N`&#65533;&#65533;p&#65533;$&#65533;&]ab&#65533;&#65533;(&#65533;C&#65533;&#65533;&#65533;&#65533;-&#65533;&#65533;@&#65533;&#65533;&#65533; &#65533;&#65533;33a&#65533;&#65533;-&#65533;E&#65533;&#65533;&#748;&#65533;&#65533;I&#65533;g&#65533;i
&#65533;p&#65533;*&#65533;&#65533;&#65533;&#65533;B&#65533;&#65533;<6$7&#65533;&#65533;Z`&#65533;X&#65533;NC&#65533;&#65533;*&#65533;&#65533;&#65533;lS&#65533;\
AHod&#65533;*`o&#65533;P&#65533;&#65533;&#65533;*&#65533;&#65533;&#65533;&#65533;&#65533;&#65533;^&#65533;&#65533;_&#65533;&#65533;&#65533;&#65533;&#65533;MQj&#65533;zT&#65533;X&#65533;&#65533;h&#65533;)H&#493;&#65533;/=&#65533;&#65533;pA>&#65533;&#65533;&#65533;&#65533;&#925;&#65533;&#65533;&#65533;x&#65533;Z&#65533;&#65533;|&#65533;&#65533;3&#65533;U&#65533;PfSM&#65533;@&#65533;&#65533;*=X&#65533;&#65533;&#65533;&#65533;f&#65533;&#65533;g^7&#65533;f&#65533;B&#52858;&#65533;&#65533;0[&#65533;&#65533;&#65533;i%D|&#65533;&#65533;[&J&#65533;Ng2&#65533;&#325;_&#65533;&#65533;&#65533;	$&#65533;&#65533;a&#65533;pH&#65533;&#65533;&#345;4&#65533;Xh&#65533;Y&#65533;&#65533;D&#65533;j
&#65533;&#65533;&#65533;,4&#65533;W&#65533;&#65533;\ &#65533;x&#65533;&#65533;&#65533;E+&#65533;h3N&#65533;<&#65533;&#65533;Y&#65533;p F@&#65533;&#65533;X&#65533;b&#65533;&#65533;&#1945;C&#65533;&#65533;7&#65533;&#65533;1&#65533;&#65533;&#65533;&#65533;&#65533;&#65533;&#322721;3)M&#65533;$&#65533;&#65533;,&#65533;&#65533;o&#65533;$_Cp&#65533;*&#65533;B&#65533;&#65533;&#65533;&#65533;!&#65533;8&#65533;&&#65533;&#1626;&#65533;}t6h&#65533;;&#1148;&#65533;&#65533;0sT(j&#65533;&#65533;&#65533;	&#65533;jL&#65533;U&#65533;	&#65533;o&#65533;H&#65533;&#65533;&#65533;=&#65533;#&#65533;&#1192;$&#65533;&#65533;_&#65533;&#779;h&#65533;&#65533;&#65533;&#65533;r&#65533;8,
FF8(&#65533;L&#65533;(&#65533;\(Q&#65533;KH&#65533;Z&#65533;&#65533;&#65533;&#65533;&#65533; 9&#65533;3&#65533;MV/c&#65533;&#65533;&#65533;8&#65533;&#65533;&wG&#65533;0&#65533; &#65533;%&#65533;<&#65533;&#65533;&#65533;&#65533;).9&#65533;U&#65533;&#65533;&#65533;b&#65533;
&#65533;xm&#65533;H&#65533;hR&#65533;KX&#65533;;&#65533;6&#65533;;P,&#65533;&#65533;&#65533;&#65533;&#65533;s2&#65533;&#65533;&#65533;&#65533;&#65533;&#65533;%&#65533;&#65533;f.&#65533;}&#65533;&#65533;&#65533;$&#65533;7&#65533;av&#65533;(B&#65533;c&#65533;&#65533;&#65533;&#65533;&#65533;&#65533;
&#65533;&#65533;&#65533;JWM&#65533;&#65533;&#65533;&#65533;l^d(z&#65533;&#65533;=&#65533;&#65533;&#65533;&#65533;JFN&#65533;>&#1626;B&#38197;pu&#1027;&#65533;&#65533;&#515;d&#65533;&#65533;&#65533;P#&#65533;C
&#65533;&#65533;&#65533;,&#65533;I:h6 &#65533;&#65533;&#65533;&#65533;,&#65533;n@$&#65533;q&#65533;8}I&#65533;&#65533;7b&#65533;p&#65533;x8&#65533;0&#65533;P&#65533;ql-&#65533;?O&#65533;&#65533;&#65533;I&#65533;g2$#&#65533;&#65533;l&#65533;#&#65533;Zr&#65533;&#65533;&#65533;q&#65533;:\&#65533;&#65533;&#65533;[&#65533;&#65533;D&#65533;&#65533;l&#65533;[{'&#65533;&#65533;&#65533;9?&#1029;&#65533;_J&#65533;&#65533;&#1803;(&#65533;(b&#65533;X&#65533;&#65533;&#65533;)v&#65533;@&#65533;j:&#65533;H&#65533;=K&#65533;&#65533;&#65533;&#65533;&#65533;&#65533;4&#65533;">U&#65533;5&#65533;W&#65533;X&#65533; b&#65533;&#65533;-&#65533;Ki*&#65533;1&#26629;&#65533;&#65533;Kc&#65533;&#65533;&#65533;p&#65533;!&#65533;&#65533;Q!&#65533;!&#65533;&#65533;nY&#65533;&#1574;P&#65533;&#65533;&#65533;b&#65533;T&#65533;O&#65533;&#65533;voLWMKG&#65533;&#65533;&#1542;J&#65533;(V&#65533;&#65533;&#65533;U&#65533; &#198;[&#65533;p&#65533;/P#&#65533;&#65533;&#65533;&#65533;&#65533;&#65533;6.&#65533;&#65533;P6?&#65533;&#65533;&#65533;Y&#65533;R:E&#65533;:~$&#65533;&#65533;c&#65533;&#65533;;&#65533;k&#65533;0&#65533;%QK&#65533;&#65533;&#65533;/&#65533;7Y&#65533;&#65533;&&#65533;P&#65533;&#65533;^"&#65533;&#65533;M&#65533;J$Xu&#65533;?P&#65533;@q]&#65533;,X&#65533;&#65533;&#65533;2&#65533;S&#65533;H&#65533;S&#65533;z&#65533;
u&#54569;K&#65533;D&#65533;B%&#65533;&#65533;!&#65533;v&#65533;]&#65533;&#65533;&#65533;&#65533;&#65533;&#65533;&#1658;p&#65533;&#65533;+J&#65533;H&#65533;&#65533;&#65533;T
R(&#65533;H&#65533;/&#65533;?&#65533;)MpV&#65533;Y)R&#65533;&#65533;&#65533;&#65533;JFx&#65533;&#65533;&#65533;%7&#65533;&#65533;gbVi&#65533;9&#65533;\&#65533;&#65533;!&#65533;&#65533;&#65533;	wC0&#65533;&#65533;&#65533;&#65533;2&#65533;&#65533;h&#65533;&#65533;&#65533;&#65533;&#65533;hh&#65533;`&#65533;;&#65533;V&#65533;V&#65533;P&#65533;a&#65533;&#65533;&#65533;^p&#65533;&#65533;&#65533;&#65533;&#65533;*&#65533;`8?&#65533;&#65533;d&#65533;PU&#65533;&#65533;#&#65533;&#65533;8&#65533;&#65533;#&#65533;L&#855;&#65533;C&#65533;T&#65533;&#65533;?U&#65533;#N&#65533;&#65533;&#65533;@&#65533;JC&#65533;H&#65533;J&#65533;&#65533;&#65533;F&#65533;&#65533;S&#65533;&#65533;1&#65533;?\TQH5U&#272;K&#65533;x&#65533;"*&#65533;&#65533;&#65533;9N&#65533;A&#65533;5RC2&#65533;&#65533;?G&#65533;&#65533;&#65533;!Q7&#65533;0$&#65533;U&#65533;&#65533;UAW&#65533;3*2&#65533;&#65533;|&#65533;y&#351;C&#65533;T'&#65533;,&#65533;&#65533;)&#65533;&#65533;&#65533;&#65533;\V&#65533;D&#65533;^&#65533;A&#65533;O]&#65533;0&#65533;*&#65533;&#65533;b&#65533;-&#65533;&#65533;&#65533;c&#65533;PfY&#65533;&#65533;i&#65533;Z&#65533;&#65533;&#65533;&#65533;$&#65533;&#65533;d&#65533;&#65533;-&#65533;&#65533;G&#65533;&#65533;&#65533;&#65533;&#65533;x&#739;&#65533;&#65533;b&#65533;?h<&#65533;R&#65533;&#65533;C&#65533;&#65533;&#65533;O"&#65533;)q&#65533;FC&#65533;v&#65533;|&#65533;tbCwX&#65533;&#65533;vdEv&#65533;&#65533;&#65533;'&#65533;\&#65533;&#65533;?&#65533;=Z&#65533;u&#65533;d&#65533;&#65533;zX&#65533;&#65533;C50rN8&#65533;&#65533;cU&#65533;S[&#65533;+&#65533;%W&#65533;P5yY&#65533;!N&#65533;&#65533;&#65533;;b&#65533;&#65533;-&#65533;BP':&#65533;&#65533;C&#15666;&#65533;6\)X	&#65533;
&#65533;)&#65533;&#65533;&#65533;8Q#]&#65533;[C,&#65533;&#65533;A'&#65533;	&#65533;&#65533;QSMY&#65533;&#65533;&#65533;-&#65533;&#65533;&#65533;&#1168;&Vj&#65533;&#65533;&#65533;&#65533;O&&#65533;&#65533;W&#65533;&#65533;I&#65533;O&#65533;B&#65533;&#65533;&#65533;&#65533;B&#65533;/XzUn\&#65533;&#65533;U&#65533;%&#65533;&#65533;%&#65533;^&#65533;Au&#65533;%W&#65533;&#65533;&#65533;&#65533;r&#65533;&#65533;&#65533;\S&#65533;+&#65533;]vYh&#65533;&#65533;Zg&#65533;&#65533;&#65533;&#65533;d&#65533;YFPed&#65533;I&#393;&#65533;MBA&#65533;&#65533;&#65533;#&#65533;4&#65533;|&#65533;&#65533;&#65533;&#65533;<&#65533;0&#65533;O&#65533;&#65533;&#65533;&#65533;&#65533;&#65533;&#65533;u&#65533;e&#65533;&#65533;&#65533;g'
\&#65533;&#65533;$&#65533;&#65533;&#65533;&#65533;GP{&#65533;k&#65533;&#65533;&#65533;&#65533;rA3&#65533;&#65533;~&#65533;1Sn&#65533;&#65533;x&#65533;&#65533;?&#65533;&#695;oA&#65533;0&#65533;'AN&#65533;A&#65533;24PWqE&#65533;?U&#65533;J%;[&#65533;!`Q&#65533;"F&#65533;mLo-2E&#65533;&#65533;&#65533;&#65533;Y<&#65533;&#65533;+A&#65533;<Q&#65533;&#65533;&#65533;N&#65533;!&#65533;%&#65533;HFP+&#65533;&#65533;!&#65533;&#199;&#65533;"]&#65533;&#65533;JWiJ#q&#65533;&#65533;]&#65533;)9&#65533;Y&#65533;a[h&#65533;&#65533;&#65533;&#944;&#1190;7&#65533;&#65533;'&#65533;@&#65533;&#65533;&#65533;2&#65533;&#65533;&#65533;&#65533;&#65533;x&#65533;p&#1088;&#952;&#65533;.&#65533;AN&#65533;E&#65533;&#65533;4&#65533;&#65533;y&h&#65533;&#65533; &#65533;&#65533;&#65533;@D S&#65533;E	&#65533;&#65533;
&#65533;B&#65533;H&#65533;&#65533;&#65533;&#65533;pi&#65533;?&#1064;|&#65533; &#65533;@&#65533;&#65533;GHX&#65533;&#65533;&#65533;u&#65533;X&#65533;&#65533;s&#65533;,&#65533;7&#65533;&#65533;@;&#65533;!&#65533;?&#65533;&#65533;&#65533;&#65533;&#65533;&#65533;V"&#65533;)4"&#65533;0B&#65533;r.&#65533;+N!FS&#1296;v&#65533;&#65533;xYY!$YT&#65533;&#65533;&#65533;O&D&#65533;&#65533;&#65533; &#65533;CW/&#65533;&#65533;LA)&#314;">&#65533;&#65533;&#65533;"&#65533;eH^r&#722;&#65533;/h&#65533;&#65533;
&#65533;&#65533;&#65533;X&#65533;r&#65533;&#65533;c'cBg&#65533;p&#65533;&#65533;&#65533;&#65533;&#778;&#65533;	/&#65533;<&#65533;&#65533;&#65533;&#65533;&#65533;k&#65533;&#65533;&#65533;xe&#65533;&#65533;&#65533;]A&#65533;u&#65533;		W&#65533;&#65533;G1&#65533;U\"D!&#65533;&#65533;)&#65533;&#65533;R&#65533;j&#65533;|&#65533;a&#65533;&#65533;\&#65533;JC\&#65533;&#65533;4p&#65533;&#65533;:&#65533;&#1136;&#65533;ll&#65533; Td&#65533;8&#65533;&#65533;E-x&#65533;I&#65533;-C2&#65533;:&#65533;&#65533;&#65533;&#65533;&#65533;&#65533;&#65533;&#65533;&#65533;&#1026;&#65533;6D1&#65533;K&#65533;&#65533;&#65533;&#4698;5D&#65533;Q&#65533;?&#65533;S&#65533;&#65533;d'&#65533;i:&#65533;;&#65533;&#65533;&#65533;h&#65533;`&#65533;&#65533;"&#65533;&#65533;&#322;&#65533;`&#65533;&#65533;aD8|&#65533;s&#258;-&#65533;,$C&#65533;&#65533;&#65533;i&#65533;!KA~&#65533;W&#65533;&#65533;h!&#65533;*4!"&#65533;C&#65533;Y&#65533;f&#65533;
&#65533;Jm&#65533;&#65533;&#65533;&#65533;YV&#65533;&#65533;JU&#65533;&#65533;|q&#65533;M&#65533;&#65533;&#65533;&#65533;&#65533;&#65533; &#65533;&#65533;&#65533;&#790;&#65533;&#65533;d&#65533;Y&#65533;DZ #5&#65533;+&#65533;A&#65533;P&#65533;%&#65533;@	&#65533;-&#65533;&#65533;LAoM&#65533;&#65533;J-JA&#65533;QPP+A&#65533;&#65533;N&#65533;&#65533;&#65533;)d&#65533;E0&#65533;&#65533;&71&#65533;.&#65533;=&#65533;8L&#65533;&#65533;6E(&#65533;&#65533;:,&#65533;K&#65533;AF&#1526;Y5&#65533;&#65533;(i&#65533;F&#65533;F&#65533;MR)&#65533;&#65533;k&#65533;&#65533;&#65533;&#65533;&#65533;0&#65533;{H&#65533;x&#65533;b&#65533;E a8&#65533;&#65533;*&#65533;&#65533;c&#65533;&#65533;&#65533;&#65533;&#65533;&#65533;d~&#65533;E$&#65533;"&#65533;&#65533;&&#65533;&#65533; &#65533;2&#65533;+&#65533;Lus&#65533;Q&#65533;&#65533;+&#65533;D&#65533;!E@.tP&#65533;Xa&#65533;o&#65533;&#65533;-.&#65533;&#65533;&#65533;&#65533;&#65533;&#554;3&#65533;"LH&#65533;+A"&#65533;&#65533;@x&#65533;&#65533;F	&#65533;$<PhO"}&#65533;c&#65533;X&#65533;	AhLI&#65533;&#65533;1@Aj&#65533;r&#65533;9HV*
&#65533;I$&#65533;IA&#556;1&#65533;w.&#65533;&#65533;N@&#65533;&#65533;&#65533;@&#65533;(z&#65533;t&#65533;&#65533;o&#65533;CC&#65533;X6&#65533;+&#65533;&#65533;$&#65533;&#65533;&#65533;&#65533;&#65533;&#210;C@&#1256;Y&#65533;&#65533;&#65533;,D&#65533;&#65533;=&#65533;&#65533;&#65533;(@&#65533;&#65533;&#65533;&#65533;&#65533;&#65533;a&#65533;k&#65533;&#65533;
&#65533;&#65533;r'(&#65533;&#65533;E	jA&#65533;&#65533;&#65533;&#65533;&#65533;m&#65533;u#&#65533;&#65533;%&#65533;4.LcQ&#65533;hm&#65533;A/hJ&#65533;&#65533;\&#65533;P&#65533;&#65533;k&#65533;&#65533;&#65533;d3w{&#65533;$A&#65533;r&#9641;&#65533;L&#65533;*@db&#65533;&#65533;	*&#65533;R&#65533;&#65533;8&#65533; &#65533;;&#65533;6@C&#698;&#65533;&#65533;&#65533;A=&#65533;&#65533;5k&#65533;&#65533;&#65533;.(q&#65533;f%M	&#65533;&#65533;&#65533;&#65533;&#65533;&#65533;HC&#65533;&#65533;&#65533;&#65533;&#65533;&#65533;1&#65533;&#65533;&#65533;O>&#65533;(&#65533;&#65533;&#65533;nh&#65533;e&#65533;kp$&#65533;U4&#65533;9&#65533;-r&#65533;&4&#65533;&#65533;&#65533;&#65533;rVC&#65533;&#65533;&#65533;+&#608;&#65533;+&#65533;&#65533;&#65533;&#65533;6$&#65533;@&#65533;&#671;[P&#65533;J&#65533;&#65533;&#65533;&#65533;%&#65533;&#65533;&#465;&#838;&#65533;&#65533;vmb&#65533;S&#65533;&#65533; &#65533;&#65533;&#65533;&#65533;&#834;&#65533;&#65533;&#65533;&#65533;&#65533;|| &#65533;&#65533;&#65533; &#65533;&#778;w;CF*&#65533;)zXd&#65533;?&#65533;W&#65533;Kp&#65533;-h'8&#65533;&#65533;&#65533;&#65533;&#65533;QO	 :&#65533;&#65533;6&#65533;&#65533;.>#&#65533;8J&#65533;5&#65533;&#65533;	6C&#65533;&#133;`&#65533;'&#65533;<&#65533;&#65533;&#65533;nF3f&#65533;h&#65533;&#65533;&#65533;(&#65533;&#65533;&#65533;_A&#65533;IS&#65533;&#65533;8S&#65533;&#65533;D&#65533;&#65533;&#65533;R&#1098;&#65533;&#1872;U&#65533;&#65533;5&#65533;&#65533;&cl&#65533;&#65533;&#65533;&#65533;&#65533;!{(&#65533;u2,&#65533;&#65533;&#65533;?y"P$&#65533;&#65533;&#65533;26&#65533;&#65533; .H&#65533;k&#65533;&#65533;b6dW&#65533;P&&#65533;&#65533;S&#65533;&#65533;&#65533;&#65533;&#65533;e&#65533;R&#65533;&#65533;>F&#65533;eh0h	&#65533;?Z&#65533;s&#65533;0AA&#65533;&#65533;:pCN&#65533;_&#65533;B2&#65533;&#65533;?&#65533;&#65533;)92&#65533;D)9O&#65533;&#65533;&#65533;&#969;,&#65533;b5&#65533;&#65533;8:&#519;;i&#65533;&#65533;tF&#65533;Q.hl&#65533;&#65533;;4D>&#65533;Cl&#65533;f&#65533;&#65533;&#65533;#&#65533;C&#65533;&#65533;p&#65533;C&#65533;\&#65533;+&#65533;A&#65533;&#65533;&#732;&#65533;&#65533;&#65533;&#65533;&#65533;&#65533;(&#65533;<&#65533;#0D&#65533;&#65533;&#65533;#`P&#65533;8&#65533;#&#65533;C&#65533;&#65533;&#65533;5\&#65533;&#65533;^&#65533;&#65533;&#65533;&#65533;&#65533;&#65533;u&#65533;&#65533;9Gv&#65533;&#65533;m&#65533;2&#65533;&#65533;&#65533;[&#65533;L&#65533;&#1720;V&#65533;hlT&#65533;&#65533;&#1608;&#65533;&#65533;&#65533;&#65533;&#65533;0&#50498;&#65533;&#65533;&#65533;$&#65533;&#65533;&#65533;l&#65533;J3&#65533;&#65533;&#65533;1&#299;&#65533;R]&#65533;A&#65533;&#65533;&#410;&#65533;h&#65533;&#65533;,&#2031;&#65533;&#65533;&#1379;&#65533;&#65533;&#65533;&#65533;&#65533;eEz&#65533;o\|!&#65533;&&#65533;X&#65533;&#65533;&#65533;l&#65533;?&#65533;T&#65533;&#65533;9D	8&#65533;Z&#65533;&#65533;&#65533;&#65533;&9&#65533;/@4&#65533;BJ&#65533;&#65533;#H&#65533;&#65533;&#65533;G&#65533;@6&#65533;&#65533;?&#65533;&#65533;&#65533;&#65533;0xIC&#65533;K&#65533;1D'@&#65533; &#65533;C&#65533;Or&#65533;&#65533;&#65533;K&#65533;&#65533;T6H*p&#65533;h,Y&#65533;&#65533;&#65533;>(F&#65533;^&#65533;0&#65533;&#65533;&#65533;;dA&#65533;_&#65533;&#65533;&#65533;&#65533;&#65533;&#65533;&#65533;&#65533;&#65533;9&#65533;&#65533;1D&#65533;4&#65533;	:&#65533;R&#65533;C-\C&#65533;/&#65533;R(&#65533;&#65533;`&#16729;&#65533;&#65533;i&#65533;&#65533;C]&#65533;CI&#65533;?,&#65533;[R&#65533;&#65533;&#65533;q&#420;&#65533;W&#65533;&#65533;&#65533;&#65533;&#65533;M&#65533;!b4&#65533;5&#65533;14&#65533;&#65533;hK&#65533;TA&#65533;&#65533;&#65533;eEd&#65533;K&#65533;&&#65533;A&#65533;S&#65533;&#65533;wlGu&#65533;&#65533;o\]3D&#65533;=&#65533;&#65533;4&#65533;&&#65533;X&#65533;&#65533;&#65533;{\KY&#65533;&#65533;&#65533;&#65533;B-&#65533;6T&#65533;%&#65533;&#65533;&#65533;B_lOad&#65533;%tC$&#65533;&#65533;U &#65533;:H_A&#65533;&#65533;- &#65533;\^&#65533;@Q|A7v`R#&#65533;Ct&#1109;&#1155;&#65533;2&#65533;&#65533;&#65533;&#65533;&&#1864;&#408;&#65533;&#65533;&#65533;&#65533;nD&#65533;
&#65533;&#65533;&#65533;E&#65533;]XR	&#65533;C]B	&#65533;&#65533;#&#65533;&#65533;L&#65533; AtC&#65533;&#65533;&#65533;7D&#65533;&#65533;&#65533;~icA^&#65533;@&#65533;gC&#65533;@HZ&#65533;,&#65533;_\&#65533;&#65533;&#65533;&#1346;&#65533;P&#65533;&#65533;l&#65533;4&#65533;&#65533;A4@&#257;A&#65533;A&#65533;T&#65533;{2&#622;}.L&#65533;]&#65533;g,&#65533;EeN6&#65533;}&#65533;&#65533;-&#256;&#65533;&#1538;I&#65533;&#65533;&#65533;T&#65533;Dc&#65533;&#65533;8&#65533;&#65533;&#65533;A8bA<&#923;_Z&#65533;uM&#65533;&#65533;&#65533;A&#65533;h&#65533;hQ&#65533;&#65533;XB&#65533;&#1059;&#65533;&#65533;&#65533;G&#65533;R&#65533;G&#65533;W)&#65533;&#65533;$P\&#65533;(&#65533;%8&#65533;,!&#65533;&#65533;,&#65533;x9&#65533;-&#65533;@b&&#65533;?&#65533;&#65533;?PVB`&#65533;&#65533;
9D&#65533;&#65533;-<VA4&#65533;&#65533;&#65533;lA{&#65533;S&#65533;UA@&#65533;?\f$:&#65533;U&#65533;C'&#65533;AL@*&#65533;&#65533;" @tp&#65533;&#65533;&#65533;&#65533;&#65533;&#65533;J&#65533;&#65533;HI,&#65533;B&#65533;u&#65533;&A((UC&#65533;"&#65533;-WAz&#65533;R$&#65533;\CHA&#65533;&#65533;&#65533;I#&#65533;]A(@
D-&#65533;L),&#65533;Cl&#65533;&#65533;D0&#65533;&#128;&#65533;&#65533;[h!^4'&#65533;&#65533;&#65533;&#65533;
p&#65533;Bt&#65533;&#65533;~^&#65533;A&#65533;&#65533;&#65533;&#65533;B&#65533;-J&#65533;&#65533;JaT&#65533; &#65533;=
&#65533;&#65533;&#65533;&#65533;&#65533;P&#65533;&#65533;X6&A&#65533;@&#65533;S&#65533;&#65533;&#65533;&#65533;&#65533;A&#65533;&#65533;&#65533;&#65533;&#65533;JOG&#65533;P&#65533;&0&#65533;&#65533;0|C&#65533;*e&#65533;R&#65533;S&#65533;&#65533;&#65533;:&#65533;x&#65533;&#65533;&#65533;z(H"&#65533;Gt&#65533;&#65533;9&#65533;E-&#65533;&#65533;B\B-&#65533;^&#65533;&#65533;@k&#65533;&#65533;&#65533;&#65533;&#65533;&#65533;@&#65533;&#448;t&#65533;]&#65533;B3f&#849;&#65533;#&#65533;&#65533;,&#65533;&#65533;fE&#65533;d&#65533;&#1595;h&#65533;CH&#65533;|x@9&#65533;8A&#65533;&&#65533;&#65533;&#65533;&#65533;v&#65533;&#65533;&#50040;&#65533;&#65533;|&#65533;&#65533;=,&#65533;sl&#65533;/t&#65533;?&#65533;3q&#65533;)t&#65533;&#65533;^&#65533;}&#65533;&#1362;&#65533;&#65533;&#65533;)Fn&#65533;CSqxCD&#65533;&#65533;&#65533;*&#65533;HS&#65533;&#65533;*@$ADm*&#65533;&#65533;&#65533;&#65533;B	&#65533;&#65533;&#65533;<&#65533;spP&#65533;&#65533;5,](Wx*F)&#65533;E4&#65533;&#65533;;&#65533;&#65533;&#65533;&#65533;&#65533;@
&#65533;*
&#65533;&#65533;&#65533;C&#65533;y&#65533;Mf&#65533;&#65533;y5&#65533;&#65533;M&#65533;H&#65533;&#65533;&#65533;Mf<
p&#65533;&#65533;&#65533;&#881;
&#65533;[&&#65533;&#65533;&#65533;Te&#65533;&#65533;20&#65533;&#65533;&#65533;b&#65533;4d&#65533;#,@&#65533;2@&#65533;&#65533;nA&#65533;&#65533;&#65533;&#65533;&#65533;`&#65533;&#65533;y&#65533;	&#65533;&#65533;	&#65533;&#65533;&#65533;k&#65533;AoV&#65533;
#&#65533;&#65533;&#65533;&#65533;-&#1090;-h&#65533;<1&#65533;&#65533;&#65533;X&#65533;&#65533;&#65533;C&#65533;&#65533;&#65533;/zW&#65533;&#596;&#65533;	&#65533;&#65533;&#65533;&#65533;&#65533;&#65533;9&#65533;N5&#51242;&#65533;&#65533;f&#65533; &#65533;&#65533;?$&#65533;kTf&#65533;T&#65533;Y&#65533;&C\&#65533;*&#65533;|&#65533;DM&#65533;lA@&#65533;&#65533;&#65533;[&#65533;&#65533;J&#65533;P@&#65533;'&#65533;b&#65533;I&#65533;/2D&#65533;&#65533; C8-E&#65533;&#65533;<@l&#65533;&#65533;8D&#65533;ID	&#65533;&#65533;PBl&#65533;v&#65533;P&#65533;&#65533;.&:D)P&#65533;2&#65533;-&#65533;&#65533;&#65533;5&#65533;EI&#65533;&#65533;-&#65533;B	@&#65533;&#65533;&#65533;\&#65533;+4&#65533;&#65533;2	&#65533;A&#65533;u&#65533;&#65533;&#65533;,&#65533;Mp&#65533;|&#65533;\&#65533;&#65533;r&#65533;&#65533;&#65533;)|d&#65533;&#143;j]N&#65533;&#65533;&#65533;&#65533;&#65533;&#65533;&#65533;&#65533;;VkC&#65533;&#65533;&#65533;L&#65533;(&#65533;	&#65533;&#65533;2(@&#65533;1&#65533;@*(@&#65533;p&#65533;6&#65533;&#65533;6(@+&#65533;&#65533;.G&#65533;@&#65533;P&#1542;&#65533;1&#65533;3*A&#65533;&#65533;&&#65533;b&#65533;&#65533;&#65533;4D&#65533;?pU&#65533;&#65533;&#65533;,&#65533;&#65533;'&#65533;&#65533;&#65533;&#65533;&#65533;&#65533;&#65533;Z&#65533;A&#65533;&#65533;2&#277;D&#65533;fF&#65533;&#65533;?&#1280;|l&#65533;&#65533;&#65533;&#65533;&#65533;p&#65533;t`&#65533;&#65533;&#65533;
&#65533;&#65533;c-po&#65533;G4&#65533;&#65533;z&#65533;p&#65533;7&#713;&#65533;&#1546;Q&#65533;mF&#65533;J&#65533;(63&#65533;&#736;&#1827;&#41098;<a&#65533;&#65533;&#65533;CqX&#65533;&#65533;&#65533;&#286;HF&#65533;&#65533;&#65533;&#65533;&#65533;B4&#65533;sMA&#65533;&#65533;*?]3&#65533;@)Dm)&#65533;W&#65533;&#65533;;(q&#65533;P&#65533;&#65533;A9T}&#65533;&#1971;&#65533;&#333;k9&#65533;9t.&#65533;	&#65533;&#65533;D&#65533;B&#65533; &#65533;&#65533;/&#65533;&#65533;,D&#65533;/N&#65533;h4&#633154;M&#65533;0&#65533;&#65533;&#1323;&#65533;-@O&#65533;&#65533;7dEq&#65533;s&#65533;&#65533;?&#65533;&#65533;&#65533;(	2-&#65533;PAA&#65533;1-#&#65533;|&#65533;R=UI&#65533;&#65533; Y&#65533;z$&#65533;	U&#65533;G"dr&#65533;&#1799;Ch&#65533;(&#65533;F&#65533;&#65533;&#65533;T&#65533;&#65533;JY&#65533;&#65533;(&#65533;q&#65533;&#65533;&#65533;&#65533;UAd&#65533;N;&#65533;&#65533;&#65533;&#1563;&#65533;)&#65533;$3&#65533;Vg)
&#65533;[&#65533;C&#780;&#65533;D&#65533;&#65533; &#65533;D&#65533;3&#65533;J&#65533;&#65533;c&#65533;&#65533;&#65533;E&#65533;A,&#65533;,&#65533;&#65533;UlC&#65533;&#65533;C<&#65533;=QP(s&#65533;$v&#65533;.\Bf&#65533;&#65533;	Q&#65533;+pB0&#65533;&#65533;=n&#65533;&#65533;?(&#65533;2pB)&#65533;B/tg?&#65533;&#65533;#,&#65533;&#65533;#&#65533;(^&#65533;&#65533;vB;&#65533;&#65533;>&#65533;M&#65533;&#65533;g&#65533;&#65533;a&#65533;&#65533;d&#65533;XiLp&#47490;!Hr&#65533;&#65533;D*&#65533;y0SC&#65533;L&#65533;t9&#65533;	&#65533;&#65533;?&#65533;&#65533;5&#65533;Z>&#65533;\Q/y(&#65533;?&#65533;8yDg7D&#65533;&#3920;&#65533;&#65533;:&#65533;H&#65533;I&#65533;U7&#65533;o&#65533;D(9&#65533;,&#65533;A&#65533;&#65533;&#65533;&#65533;6n&#65533;&#65533;&#65533;s&#65533;&#65533;B,	&#65533;]&#65533;&#65533;|&#65533;&#65533;&#65533;`V&#65533;!1I&#65533;&#36239;&#65533;&#65533;)=DY&#65533;&#65533;&#65533;&#65533;&#65533;&#65533;Ht&#65533;&#562;&#65533;&#65533;D&#65533;+s6E~]&#65533;&#65533;e&#65533;&#65533;@%&#65533;A;&#65533;&#65533;&#1429;w&#65533;&#65533;&#65533;2&#65533;C&#65533;&#65533;1|&#65533;&#65533;&#65533;&#779;&#65533;:j,&#65533;&#65533;&#65533;&#65533;k&#65533;&#65533;&#65533;n&#65533;-,&#65533;&#65533;&#65533;[<&#65533;&#65533;&#65533;D8&#65533;2hF&#65533;&#132;eA&#65533;t9&#7944;&#161;q&#65533;(&#261;>&#65533;&#65533;&#65533;&#65533;]&#282;&#65533;B&#65533;&#65533;&#65533;&#942;&#65533;&#65533;@&#65533;C&#65533;NM&#65533;}&#65533;&#65533;&#65533;F.8n&#65533;8[&#65533;4h&#65533;&#65533;&#65533;&#65533;,T"&#65533;&#65533;I&#65533;&#65533;rA&#65533;&#65533;|&#65533;=&#474;m^&#65533;&#65533;&#65533;&#65533;&#839;PI&#65533;&#65533;N&#65533;$&#65533;2&#65533;&#65533;&#65533;4C&#65533;D0D#7&#65533;3&#65533;y&#672;&#65533;8&#65533;&#65533;DvU&#65533;&#65533;P&#65533;"&#65533;&#65533;6&#65533;&#65533;!&#65533;]&#65533;b&#65533;|S&#65533;*&#65533;&#65533;B0&#65533;Dp&#189;4&#65533;6&#65533;Y!&#65533; &#65533;D@&#65533;&#65533;&#65533;&#65533;&#65533;t&&#65533;B&#65533;&#65533;{A&#65533;&#65533;&#65533;|&#65533;7&#65533;1o&#65533;L&#1543;"8<E&#65533;&#65533;&#65533;&#65533;&#65533;)D&#65533;L9D&#65533;&#65533;&#65533;A`C&#65533;A&#65533;y&#65533;x&#65533;&#65533;*;t&#65533;0gS6&#65533;&#65533;}&#65533;)?&#65533;yC&#65533;&#65533;Rh&#65533;&#65533;m)&#65533;&#65533;&#65533;>|V(C&#517;,&#65533;3&#65533;V)4^&#65533;	*(=&#65533;B^&#65533;&#65533;'&#65533;xD&#65533;&#65533;}>z&#65533;&#65533;&#65533;<&#65533;!&#65533;^y&#65533;&#65533;?&#65533;&#65533;yH&#65533;2h&#65533;w&#65533;M&#65533;Y&#65533;8-&#65533;6&#65533;}&#65533;&#65533;&#65533;&#65533;u&#65533;&#65533;&#65533;7&#65533;9&#65533;o&#65533;y&#65533;Zy&#65533;&#65533;/&#65533;D&#65533;&#65533;i&#65533;7w=h&#65533;S&#35084;r&#65533;&#452;{%WxVG&#65533;&#65533;&#65533;U&#65533;B6q&#65533;&#65533;&#65533;D&#65533;&#65533;|&#65533;&#65533;?<&#65533;q&#65533;Z&#65533;(&#65533;_7D$&#65533;A&#65533;&#65533;?&#65533;F9_&#65533;&#65533;6(&#65533;Ke&#65533;&#65533;&#65533;&#65533;&#65533;P<&#65533;/&#65533;0y&#65533;&#65533;&#65533;&#65533;"&#65533;"&#65533;?	/&#65533;hMB
E~&#65533;&#65533;N&#65533;&#65533;&#65533;&#65533;&#65533;&#65533;9A&#1027;D1&#65533;&#65533;&#65533;&#65533;?&#65533;9&#949;&#65533;&#65533;&#65533;\&#65533;B &#65533;&#65533;-&#65533;&#65533;k&#65533;#&#65533;&#65533;G&#65533;&#65533;=Ud$&#607;N&#65533;&#65533;]L@pRP&#65533;T(S&#65533;.&#65533;BU&#65533;T&#65533;&#65533;DED&#65533;&#65533;Q*[(Qr&#65533;&#65533;&#65533;&#65533;&#65533;&#65533;&#65533;o&#65533;&&#65533;L9&#65533;$K&#65533;rM&#65533;9r&#65533; J&#65533;&#65533;O&#65533;"&#65533;&#65533;&#65533;r&#65533;&#65533;&#65533;-\6Gn&#65533;y&#65533;gS-&#65533;<&#65533;sA&#65533;&#1990;.~2@&#224;)&#65533;1?&#65533;&#65533;0&#65533;)&#65533;&#65533;?))&#65533;&#65533;&#65533;l&#1779; &#65533;&#1724;b&#65533;&#65533;Q&#65533;v&#994;k&#65533;&#65533;g&#65533;&#65533;q&#65533;&#65533;&#65533;T&#65533;?F&#65533;&#65533;&#65533;6&#65533;&#65533;&#65533;&#65533;z&#65533;J&#65533;&#65533;&#65533;M&#65533;6=A&#65533;&#65533;O&#65533;&#65533;^&#65533;wI&#65533;&#65533;^&#65533;K&#65533;&#65533;&#65533;&#65533;-&#65533;&#65533;&#65533;&#65533;U7&#65533;N\V&#65533;&#65533;6&#65533;&#65533;.&#65533;&#65533;[&#133;.2&#65533;&#65533;c&#65533;&#65533;lE&#65533;a&#65533;N&#65533;6?&#65533;&#65533;&#65533;&#65533;&#1366;&#65533;Y&#65533;!&#65533;j&#65533;&#65533;q&#65533;zmkz&#65533;&#65533;&#65533;&#65533;&#65533;&#65533;&#65533;OY&#1334;&#65533;&#65533;2&#65533;OS$U&#65533;&#65533;&#65533;&#65533;&#65533;&#65533;k&#65533;*&#65533;&#65533;2&#65533;&#65533;&#65533;d&#65533;&#65533;&#65533;&#65533;`&#65533;&#65533;l*&#65533;&#65533;~&#65533;lY&#65533;&#65533;eD	&#65533; S&#65533;Y&#65533;&#65533;&#65533;&#65533;&#65533;&#65533;`8&#65533;&#65533;&#65533;\&#65533;&#918;;J&#65533;&#65533;U&#65533;e&#65533;&#65533;&#65533;IG&#65533;p&#65533;%&#65533;Yf&#65533;&#65533;HI&#65533;&#65533;&#65533;&#65533;p&#65533;&#65533;e&#65533;&#65533;Z&#65533;)&#65533;2A&#65533;&#65533;t&#65533;&#65533;&#691;&#65533;&#65533;&#65533;&#65533;&#65533;s&#65533;B&#65533;&#65533;&#65533;&#65533;r&#65533;;2&#65533;&#65533;&#1069;&|h&#65533;&#65533;&#65533;g&#65533;&#65533;&#65533;XN&#65533;	PA&#65533;a>@&#65533;&#65533;&#65533;Y4,&#65533;_f&#65533;&#65533;&e&#65533;X&#65533;e&#65533;&#65533;&#65533;&#65533;6&#65533;l&#65533;B&#65533;'&#65533;T*$QO=&#65533;&#65533;)&#65533;&#65533;V&#65533;+&#65533;&#65533;&#65533;&#65533;&%&#65533;&#65533;&#65533;&#65533;R
&#65533;&#65533;P&#65533;:&#65533;&#65533;&#65533;ps&#65533;)g&#65533;-8&#65533;&#65533;&#65533;	j&#65533;g&#65533;Z&#65533;P&#65533;&#65533;l&#65533;C&#65533;/S&#65533;&#65533;&#65533;P&#65533;&#578;&#1332;&#65533;GlB&#65533;l&#65533;&#65533;&#65533;I&#65533;&#65533;['u&#65533;L&#65533;2D&#65533;T&#65533;/M&#65533;&#65533;&#65533;0&#65533;
+&#65533;&#65533;8a&#65533;&#65533;*Q5!&#65533;l&#65533;e&#65533;Z&#65533;&#65533;
Rq-[J8&#65533;'&#1090;)&#65533;
&#65533;&#65533;T&#65533;&#65533;&#65533;&#65533;J`&#65533;Xb&#65533;&#65533;)&#65533;&#65533;	 &#65533;&#65533;eHI&#65533;F"&#65533;D)&#65533;&#65533;&#65533;&#65533;&#65533;&#1427;&#65533;)&#65533;r&#65533;&#65533;&#65533;&#32857;Z&#65533;l&#65533;T&#65533;&#65533;&#65533;9,&#65533;&#65533;EAu(&#65533;&#65533;x&#65533;-4&#65533;*&#65533;)H&#65533;r&#65533;K0&#65533;3&#65533;&#65533;&#230;<&#65533;jJ^&#65533;l&#65533;&#65533;$&#735;L0&#65533;&#65533;I&#65533;&#65533;&#65533;&#65533;z&#65533;&CnD2&#65533;&#65533;2J&#65533;&#65533;&#65533;qnED&#65533;P&#65533;&#65533;Bq&#65533;&#65533;&#65533;m&#65533;&#65533;&#65533;j&#65533;&#65533;T&#65533;&#65533;&#65533;l&#65533;5D&#65533;&#65533;&#65533;2fcbmZe6&#65533;&#65533;&#1642;\3&#65533;&#65533; &#65533;W&#65533;&#65533;&#65533;&.&#65533;@&#65533;c&#65533;m&#65533;'&#65533;)B@&#785;T&#65533;^&#65533;&#65533;&#65533;&#65533;;&#65533;&#65533;&#65533;&#65533;~rx&#65533;&#65533;'&#65533;W&#65533;&#65533;/u&#65533;f&#65533;"A&#65533;&#65533;&#65533;d&#65533;~&#65533;&#65533;&#65533;"?&#65533;&#65533;&#65533;d&#65533;t&#65533;Yh&#65533;'&#65533;Cfrs
{&#1572;6&#65533;&#65533;&#65533;&#65533;&#65533;cX&#65533;&#65533;K&#65533;:&#796;`2&#65533;2&#65533;&#65533;&#65533;&#65533;&#65533;&#65533;E
)-6T&#65533;&#65533;&#1314;"&#65533;&#65533;&#65533;/2R#$MG:
R&#65533;V2v&#65533;d$&#65533;&#65533;A&#65533;$0&#65533;a(@~&#533;&#65533;>&#65533;&#65533;-`J?&#65533;"&#65533;@&#65533;&#65533;-EqgQ&#65533;9&#65533;9&#65533;&#65533;&#65533;kM&#65533;
h&#920;&#65533;d&#65533;'W&#65533;&#65533;&#65533;&#65533;7:&#65533;&#65533;y?&#65533;&#65533;&#65533;&#65533;r&#65533;&#65533;/q&#65533;&#65533;&#65533;2&#65533;&#65533;xB&#65533;&#65533;&#65533; &#65533;a&#65533;B&#65533;&#65533;&#65533;(I.RJ&#65533;  &#65533;&#65533;a#K&#65533;)AZ&#65533;&#65533;&#65533;&#65533;&#65533;&#1217;&#65533;U&#65533;j&#65533;(+&#65533;=	$e<&#65533;&#65533;&#65533;`=`m{D[&#65533;&#65533;&#65533;&#65533;JL&#65533;&#65533;&#65533;&#65533;?x7&#18245;&#65533;&#65533;N&#65533;~.;&#65533;]'&#65533;G7tq&#65533;"&#65533;d5"&#65533;&#65533;&#65533;&#65533;&#65533;&#65533;&#65533;x&#65533;Y&#664;N`<&#65533;&#65533;t&#65533;&#65533;.&#65533;S&#65533;&#65533;&#65533;&#65533;?6&#65533;&#65533;O&#65533;d&#65533;d&#65533;A6YC&#65533;&#65533;&#65533;-&#466;P$&#65533;F&#65533;&#65533;&#65533;&#65533;&#65533;&#65533;&#65533;&#65533;&#65533;&#65533;&#65533;&#65533;&#65533;&#65533;x&#65533;BQ&#65533;,Ey&#65533;DD&#65533;&#65533;Gp"&#65533;&#65533;F<r'Rm$&#65533;&#65533;E&#65533;p!&#65533;HH&&#65533;	&#65533;^'&#65533;&#65533;&#65533;
<Q&#65533;&#65533;&#65533;& &#65533;&#65533;m&#65533;&#65533;O`&#65533;&#65533;&#65533;&#65533;J&#65533;&#65533;&0&#65533;&#65533;(&#65533;&#65533;&#65533;"&#65533;&#65533;m&#65533;&#65533;&#65533;&#65533;
&#65533;&#65533;h&#412;|&#65533;&#65533;&#65533;&#65533;&#65533;&#65533;&#65533;&#65533;&#65533;-&#65533;&#65533;&#65533;&#65533;&#65533;&#65533;&#65533;&5hJ$$U&#65533;ZT2	&#65533;)yv&#65533;&#65533;4&#65533;&&#65533;j
(L	JQ&#65533;U&#65533;&#65533;R%&#65533;!&#182;&#65533;mY9&#65533;&#65533;/v&#65533;	p9&#65533;R&#65533;&#29112;&#65533;&#65533;&#65533;&#65533;&#65533;ORqm%S{&#65533;@@
&#65533;&#65533;&#65533;&#65533;$&#65533;pm&#65533;&#65533;&#65533;	&#65533;,.h(7&#65533;87&#65533;n1&#65533;9&#65533;Z&#65533;&#65533;?a&#65533;H&#65533;&#65533;)&#65533;&#65533;ga&#65533;n&#65533;"E9'&#65533;P[N1&#65533;`4&#65533;!&#65533;
S&#65533;2rA"*TQ)"t&#65533;r$As/&#65533;t9&#65533;&#65533;&#65533;&#65533;&#65533;'&#1197;hB
J&#65533;4j6!BMk&#65533;,W6&#65533;,&#65533;m[&#65533;j&#65533;&#65533;$&#65533;&#65533;	&#65533;d{&#65533;L&#65533;B&#65533;q&#65533;Z&#65533;3&#65533;&#65533;f&#65533;@Gt&#65533;&#65533;Daj&#65533;\\&#65533;&#65533;&#65533; zsK&#65533;&#65533;&#65533;4p&#65533;'i&#65533;&#65533;7&#65533;&#65533;Ph&#65533;g&#65533;&#65533;2&#65533;&#65533;N&#65533;Cv&#65533;&#65533;e&#65533;UC&#65533;&#65533;&#65533;i&#65533;&#65533;*&#65533;Z&#65533;&#65533;&#65533;&#65533;r&#65533;&#65533;EX\&#65533;&#65533;&#65533;,&#65533;&#65533;5&#7451;&#65533;@&#65533;p&#65533;}&#65533;X&#65533;&#65533;gS&#65533;Z&#65533;&#65533;&#65533;&#1673;&#65533;)4Q&#65533;P&#65533;)&#65533;l&#65533;&#65533;&#65533;`&#1782;L0nj9}&#65533;U&#65533;c&#65533;A!Z,&#65533;&#65533;=&#65533;&#65533;%&#65533;&#65533;?p&#65533;&#65533;&#65533;$&#65533;&#1794;Vt&#65533;&#65533;wi@k&#65533;&#65533;}&#65533;%&#65533;&#65533;.Dg6&#65533;hGH&#65533;&#65533;H^hH1&#65533;&#65533;LVB$&#65533;&#65533;GI"E &#65533;&#65533;&#65533;&#65533;cTH&#65533;fa&#65533;&#65533;&#65533;~&#65533;N/&#65533;&#65533; `&#65533; a!&#65533;N&#65533;3&#65533;Dk%#&#65533;&#65533;&#65533;&#65533;&#65533;&#65533;&#65533;	+&#65533;&#65533;&#65533;Zlr6&#65533;8ui&#65533;T&#1550;5&#65533;y&#65533;I&#65533;tb~7&#65533;<g&#65533;&#65533;&#65533;&#65533;e&#65533;&#65533;OdaJZ&#65533;KF&#65533;Y&#65533;S&#65533;[v&#65533;%_&#65533;&#65533;&D&#65533;:p2%&#65533;6@&#65533;V&#65533;&#65533;&#899;&#65533;&#65533;&#65533;&#566;T&#65533;&#65533;).&#65533;&#65533;C&#65533;&#65533;G8&#65533;&#65533;*&#65533;&#65533;~&#65533;&#65533;&#65533;2m&#65533;G8N;&#65533;&#65533;&#65533;&#636;k&#65533;&#65533;&#65533;&#65533;*pc&#65533;6&#60620;i&#65533;&#65533;$&#65533;,&#65533;&#617;?q&#65533;&#65533;#&#1330;&#65533;VT&#65533;&#65533;&#65533;&#65533;A&#65533;RtCP6&#65533;&#65533;&T&#65533;&#65533;
a&#65533;X1jo&#65533;b&#1404;&#65533;(xm&#65533;&#65533;Lt&#65533;4|&#65533;z}&#65533;&#65533;&#65533;y&#65533;&#65533;<<&#65533;&#65533;[B&#65533;&#65533;&#65533;&#65533;i&#65533;P
S&#65533;&#65533;	&#65533;$Q&#65533;&#65533;&#65533;Lkt&#65533;&#65533;~&#65533;M&#65533;&#65533;1&#65533;&#65533;17&#1522;&#65533;
sG+&#65533;>&#65533;&#65533;&#65533;&#65533;4 9th&#65533;&#65533;m&#65533;&#65533;+&#65533;-&#65533;>h&#136;&#65533;P&#65533;&#65533;&#65533;&#65533;&#65533;J&#65533;7&#65533;&#65533;z1&#65533;H]7&#65533;&#65533;'&#42949;&#65533;&#1083;o&#65533;R&#65533;Y&#65533;&#496;&#65533;H&#65533;&#65533;1D8&#636;&#65533;h&#65533;llA&#65533;QX&#65533;,,&#65533;O&#65533;&#303;*&#65533;ND&#65533;&#1834;&#65533;'&#65533;&#65533;-&#65533;&#65533;T&#65533;&#660;T&#65533;&#65533;&#65533;)l&#65533;&#898;)|v&#65533;&#65533;6&#65533;&#65533;``&#65533;`F&#65533;&#65533;cj&#65533;&#65533;>x&#65533;;n&#65533;V&#65533;&#134;<&#65533;&&#65533;-6(`#&#65533;&#65533;'N&#65533;&#65533;&#65533;&#65533;&#65533;&#65533;&#65533;
&#65533;x&#65533;&#65533;&#65533;%ETHa&#65533;&#65533;&#65533;&#65533;&#65533;"&#65533;F&#65533;&#65533;&h&#65533;&#65533;$&#65533;&#65533;iv&#65533;e&#65533;&#65533;&#65533;*):g	&#65533;k&#1606;&#65533;&#65533; v0&#1568;/V&#65533;)&#65533;&#65533;&\&#65533;&#65533;&#65533;&#544;&#65533;&#65533;b3&#65533;h&#65533;.C&#65533;j5\&#65533;&#65533;D&#65533;&#872;-&#65533;&#65533;&#65533;>8A&#65533;&#65533;&#65533;&#65533;|&#65533;&#65533;K&#65533;$&#65533;&#65533;l&#65533;&#65533;&#65533;c&#65533;&#65533;&#65533;&#65533;bnK*&#65533;B&#65533;~&#65533;&#65533;&#65533;&#65533;&#65533;e&#65533;iXt&#65533;JNe&#65533;&#65533;!J&#65533;,DI&#65533;TNC&#65533;&#65533;&#65533;&#65533;-&#65533;Zp&#65533;&#65533;:&#65533;&#65533;`x&#65533;)d$&#65533;&#65533;' &#65533;l&#65533;&#65533;&#65533;T4&#65533;)x@&#65533;&#65533;-&#65533;F5>&#65533;&#65533;c&#65533;n&#65533;&#65533;F&#65533;&#65533;&#65533;&#65533;&#65533;J&#65533;LV&#65533;)&#65533;&#65533;&#65533;&#65533;&#65533;&#65533;(p&#65533;x&#65533;&#65533;&#65533;&&#65533;&#65533;&#65533;'&#65533;&nnC&#65533;&#65533;'&#65533;b&#65533;$b&#65533;,&#65533;&#65533;&#65533;&#65533;-v&#65533;j&#65533;&#65533;&#65533;&#65533;0&#65533;(*&#65533;&#65533;&#65533; `&#65533;*&#65533;ft&#65533;.&#65533;&#65533;\!&#65533;$*G&#65533;&#65533;/`&#65533;$&#65533;Dir&#65533;&#65533;H&#65533;&#65533;pcp&#65533;&&#65533;&#65533;	&#65533;A(&#65533;O&#65533;&#65533;-&#65533;&#65533;O&#65533;*&#65533;&#65533;&#65533;&&#1968;&#65533;&#65533;&#65533;&#65533;pe&#65533;&#65533;&#65533;c+&#65533;&#65533;&#65533;&#65533;&#65533;Al&#65533;-&#65533;&#65533;&#65533;h$&#65533;&#65533;-8&#65533;&#65533;&#65533;$&#65533;-&#1946;BB&#65533;l&#65533;&#65533;!&#65533;&#65533;@&#65533;&#65533;o&#65533;`&#65533;Fq.&#65533;d!&#65533;&#65533;(&#65533;&#65533;&#65533;!&#65533;&#65533;&#65533;x&#65533;RcFa9V&#65533;`&#65533;&#65533;&#65533;&#65533;&#65533;@r&#65533;&#65533;m&#65533;&#796;4&#65533;&&#65533;&#65533;&#65533;&#65533;@{n!&#65533;lb&#65533;&#65533;&#65533;=8&#65533;&r&#65533;N&#65533;&#65533;&#65533;&#65533;&#65533;&#65533;&#65533;<&#65533;\&#65533;&#65533;~&#65533;&#65533;~&#65533;)&#65533;&#65533;&#65533;~b&#65533;&#65533;&#65533;&#65533;&#65533;&#65533;)&#65533;&#65533;&#65533;&#65533;&#65533;&#65533;xI&#65533;&#65533;2&#65533;&#65533;D&#65533;&#65533;TA!<&#65533;(q)&#65533;ABl&#65533;&#65533;J &#65533;&#65533;a&#65533;&#65533;&#65533; 8&#1890;&#65533;&#65533;&#65533;h&#65533;>&#65533;ReSh&#65533;`M&#65533;h&#65533;oa$OhD&#65533;%&#65533;&#65533;i&#65533;&#65533;{&#65533;)&#65533;&#65533;HJ&#65533;)N &#65533;&#65533;Afj&#65533;&#65533;&#65533;&#65533;/&#65533;b&#65533;&#65533;&#65533;&&#65533;&#65533;(&#65533;-X&#65533;&#65533;@_&#65533;&#65533;Y&#65533;&#65533;w&#65533;*}&#65533;&#65533;&#65533;&#65533;l&#65533;8&#65533;&#65533;'&#65533;-&#65533;L&#65533;B&#65533;K&#65533;&#65533;&#1181;~&#65533;Bm",&#65533;(.&#65533;*&#65533;G&#65533;&#65533;&#65533;}&#65533;&#65533;'LI
&#65533;,&#65533;"&#65533;R&#65533;&#65533;d&#65533;F&#65533;h&#65533;!/&#1762;&#65533;&#65533;&#65533;*!&#65533;zJ&#65533;&#65533;`
&#65533;`&#65533;&#65533;&#65533;!b&#65533;BJk&#65533;$.JJA&#65533;&#65533;&#65533;|MN~&#65533;x&#65533;}p&#65533;D&#65533;3&#65533; @&#65533;dLB&#65533;&#65533;&#65533;s`&#65533;1.8c+&#65533;SQ&#65533;&#65533;K&#65533;M&#65533;!&#65533;@&#65533;=&#65533;+1&#65533;&#65533;&#65533;&#65533;&#65533;>"&#65533;$&#861;b&#65533;&#65533;Bd&#65533;U&#65533;&#65533;*&#65533;"&#65533;``&#65533;Ba&#65533;H&#65533;&#65533;&#65533;&#65533;FRg&#1195;g&#65533;&#65533;N&#65533;&#1278;bB&#65533;&#43614;&#65533;%]`0&&#65533;&#65533;5	Q&#65533;x&#1215;&#65533;&#65533;&#65533;A&#65533;&#65533;&#65533;`&#65533;G&#65533;&#65533;(.&#65533;.&#65533;b&#65533;&#65533;&#156;>`A&#65533;9&#65533;M&#65533;&#65533;&#65533;)\&#65533;&#1827;)&#65533;@ &#65533;@z&#65533;&#65533;M-L2&#65533;&#65533;&#65533;R&#65533;b/&#65533;&#65533;&#65533;&#65533;&#65533;&#65533;&#65533;&#65533;&#65533;!B0~A&#65533;&#65533;&#65533;&#65533;&#65533;&#65533;&#65533;\hpCPQ#&#65533;&#65533;&#552;&#65533;'3CT&#65533;&#65533;+u^eV&#65533;&#65533;DcOzJv(&#65533;&#65533;:&#65533;n"hh&#65533;-\ &#65533;&#65533;&#65533;&#65533;"R&#65533;
&#65533;&#65533;&#1316;-&#65533;&#65533;-&#65533;E&#65533;&#65533;'&#65533;&#65533;&#65533;r0 &#65533;b&#65533;&#65533;&#65533;h&#65533;-
l&#65533;#&&#65533;!&#683;6&#65533;&Dc0=F@&#65533;&#65533;&#65533;zvf/@&#65533;B&#65533;&&#65533;&#1299;0@&#65533;&#65533;N&#65533;\&#65533;&#65533;&&#65533;>k&#65533;>_d
E&#65533;BLb9J&#65533;&#65533;h&#65533;&#65533;&#1214;&#65533;k$@&#65533;&#65533;&#65533;6L&#65533;&#65533;|&#65533;&#65533;PF/`&#340;&#65533;&#65533;&#65533;]p!-MA&#65533;`&#65533;+&#65533;b	r	\`&#65533;&#65533;&#1140;&#65533;L&#65533;`&#65533;&#65533;m&#65533;&#65533;vSPF&#65533;B4&#65533;;\&#65533;)Z4&#65533;h&#776;&#696;&#65533;45&#65533;-w#t&#65533;&#65533;&#65533;&#773;\aa~&#65533;a&#65533;&#1794;&#65533;&#65533;&#65533;&#65533;A&#65533;V'&#65533;N&#65533;`&#65533;h&#65533;Bo&#65533;B@&#65533;c&#65533;."&#65533;&#343;&#65533;*&#65533;( `&#65533;&#65533;&#65533;&#1666;)&#65533;0f&#65533;g&#65533;olBp&#65533;3&#65533;DT&#65533;&#65533;&&#65533;&#65533;+l&#65533;&#65533;&#65533;`&#65533;.&#65533;&#65533;R&#65533;&#65533;&#65533;E&#1461;-&#65533;!&#65533;?&#65533;{_&#65533;&#65533;(!k&#65533;&#65533;@T&#65533;A4&#1807;y&#65533;&#65533;&#65533; &#65533;
&#65533;&#65533;&#65533;&#65533;^&#65533;&#65533;`&#65533;&#65533;*&#65533;l&#65533;$1"&#65533;D"I&#65533;&#65533;$&#65533;&#65533;?&#65533;&#65533;0&#65533;&#65533;*`	XS'&#65533;p&#65533;"	&#65533;&#65533;-<*F
&#1445;&#65533;&#65533;(He&#65533;.^&#65533;03&#65533;&#65533;	A&#65533;&#65533;n&#65533;&#65533;&#65533;&#65533;j&#65533;C,W #&#65533;&#65533;Ld&#65533;u&#65533;&#65533;&#65533;DRe&#65533;&#65533;&#65533; &#65533;&#65533;&#65533;&#65533;!&#65533;$R&#65533;9&#65533;/&#65533;&#65533;Oz&#65533;J&#65533;tzO&#65533;&#65533;b&#65533;&#65533;J&#65533;&#65533;^&#65533;,jafn&#65533;M"&#65533;&F&#65533;&#65533;
TpA&#65533;Xb&#65533;&#65533;&#65533;&#65533;&#65533;!&#65533;X+I0&#65533;&#65533;c8&#65533;'&#65533;I&#65533;&#65533;&#65533;ACA&#65533;R&#65533;&#65533;2v8&#65533;h&#65533;&#65533;q&#65533;^&#65533;J`&#65533;6DY&#65533;|fS&#65533;&#65533;&&#65533;&#65533;!Q5&#65533;d&#65533;&#65533;'&#65533;*&#65533;)&#65533;&#65533;&#1185;^@RB&#65533;-&#65533;&#65533;c*&#65533;g2g&#65533;R*]&#65533;&#65533;&#65533;$J&#1762;&#65533;e)&#65533;&#65533;*&#65533;&#65533;Xt&#65533;W&#65533;@&#65533;&#65533;9&#65533;M&#65533;&#65533;&#65533;exA&#65533;&#65533; &#65533;&#65533;AEM&#65533;0&#65533;-&#65533;&#65533;,V&#65533;&#65533;&#65533;&#146;jb&#65533;&#65533;&#65533;)&#65533;&#65533;2N>&#65533;L&A[&#65533;B&#65533; <&#65533;Dk&#65533;!\&#65533;)D!&#65533;&#65533;&#65533;'l&#65533;
!&#65533;&#65533;&#65533;&#65533;%EC^&#65533;&#65533;&#65533;&#65533;48V&#65533;
&#65533;&#65533;&#65533;&#65533;#b0#MO@-{a&#65533;7&#65533;&#1788;&#65533;g>&#65533;:&#65533;&#65533; &#65533;Z&#65533;&#65533;K-z&#65533;z&#65533;&#65533;&#65533;&Bz&#2223;&#65533;e\z&#65533;&#1635;.&#65533;"J&#65533;^&#65533;&#65533;&#65533;8&#65533;&#65533;7?&#65533;a&#930;g&#65533;B{&#65533;E&#65533;n&#65533;&#65533;&#65533;&#65533; &&#65533;&#65533;2H&#65533;JA&#65533;b&#65533;&#65533;&#1966;&#65533;A&#65533;i&#65533;k*&#65533; &#65533;h&#65533;
`&#65533;&#65533;AZ5&#65533;&#65533;&#65533;l&#65533;>M&#65533;2e&#65533;B&#65533;&#65533;&#65533;)&#65533;&#65533;&#65533;%f&#65533;"'&#65533;&#65533;f*&#65533;l&#65533;&#65533;&#1314;&#65533;&#65533;&#65533;"&#562;),&#65533;&#65533;&#65533;3.&#65533;&#2075;&#65533;+h&#65533;V&#65533;&#65533;D&#65533;&#65533;&#65533;&#65533;.&#65533;0G&#65533;"&#65533;&#65533;&#65533;F&#65533;E9r@X&#65533;b;zh<B/>&#65533;-@&#65533;)l&#65533;J&#65533;<&#65533;bU$&#65533;&#65533;&#65533;&#65533;75&#65533;7&#65533;y&#65533;"&#65533;&#65533;&#65533;&#65533;~&#65533;yFT&#65533;i"&#65533;&#65533;!
&#65533;&#65533;/&#65533;&#65533;?&#65533;&#65533;&#65533;'Da&#65533;&#65533;&#65533;&#65533;&#65533;&#65533;&#65533;z&#65533;&#37114;&#65533;"&#65533;&#65533;-h&#65533;7&#65533;&#65533;,&#65533;&#974;I{D!
X&#353;J&#65533;&#65533;V&#65533;&#65533;D&#65533;&#65533;F&#65533;$P&#413;NA&#65533;wy&#65533;&#65533;- &#65533;&#65533;&#65533;$O&#1939;&#65533;v4k&#65533;c4&#65533;&#65533;^X$&#65533;&#65533;n&#65533;&#65533;&#65533;&#65533;&#65533;&#65533;%`p6&#65533;&#65533;6&#65533;&#65533;&#65533;w&#65533;$A&#65533;&#65533;8&#65533;&#65533;&#65533;9&#65533;&#65533;1
&#65533;&#65533;&#65533;&#65533;&#65533;&#65533;C&#65533;&#65533;m&#65533;,B:&#65533;&#65533;&#65533;&#65533;&#65533; &#65533;&#65533;&#65533;\&#65533;B6&#574;&#65533;&&#65533;a&#65533;1.&#289;!@&#13583;&#65533;-&#65533;&#65533;E&#65533;L&#65533;6\&#65533;&#65533;&#65533;"&#65533;&#65533;&#65533;&#65533;@bxiAN#.d&#65533;'&#65533;Ay&#65533;&#65533;d&#65533;O MA&#65533;&#65533;&#65533;&#65533;&#65533;&#65533;'&#65533;a"P&#65533;k&#65533;&#65533;&#65533;4m&#65533;S)&#65533;&#65533;&#65533;f>&#65533;&#65533;&#65533;X&#65533;)&#65533;&#65533;'&#65533;&#65533;8&#65533;dA&#65533;&#289;~b>&#65533;&#65533;X&#65533;)&#65533;&&#65533;&#65533;4&#65533;gS&#65533;&#65533;&#1395;&#65533;i&#65533;&#65533;&#65533;BJ&#65533;&#65533;&#65533;&#65533;&#65533;i&#65533;$&#65533;/&#65533;&#65533;&#724;&#65533;&#65533;&#65533;&#65533;&#65533;&#65533;&&#65533;y&#65533;V=Ax&#65533;TX&#65533;&#65533;v:m&#65533;,+&#65533;Er&#65533;&#65533;R&#41345;4&#65533;PiR*L&#65533;&#65533;T&#65533;&#65533;5&#65533;&#65533;&#1640;&#65533;,&#65533;-&#65533;&#65533;&#65533;&#65533;_&#65533;&#65533;&#65533;AB!O&#65533;&#65533;*&#65533;&#65533;2H &#65533;&#65533;B	&#65533;&#65533;0A4F&#65533;,&#65533;Og&#65533;`&#65533;&#65533;&#65533;0&#65533;-&#65533;d`ta&#65533;m&#65533;&#65533;&#65533;&#65533;&#65533;&#65533;&#65533;UXc&#65533;&#65533;u&#65533;tH&#65533;&#1307;&#65533;d&#65533;c+6f&#65533;&#65533;Izf&#65533;&#65533;&#65533;F&#65533;&#65533;&#65533;&#65533;&#65533;-\!&#65533;G+&#65533;&n&#65533;&#65533;Km&#65533;&#65533;&#65533;\&#65533;?@&#65533;&#65533;&#65533;&#65533;O&#65533;)&#65533;&#65533;y&#65533;&#65533;&&#1751;}&#65533;Z&#65533;?w3&#65533;&#65533;&#65533;mH&#65533;&#65533;&#65533;&#65533;4&#65533;&#65533;&#65533;N&#65533;&#65533;E&#65533;&#65533;&#65533;&#65533;&#65533;&#65533;U&#65533;&#65533;&#65533;bzmb&#65533;&#65533;&#65533;'R&#65533;&#65533;&#65533;&#65533;&#65533;"&#65533;&#1153;&#65533;`&#65533;&#65533;VZ&#65533;P&#65533;&#65533;n&#65533;&#65533;:j#&#65533;4,&#65533;&#65533;&#65533;&#65533;&#65533;K&#65533;&#65533;&#65533;VF&#65533;a&#65533;"bF!A6&#65533;$a ! &#65533;&&#65533;&#65533;&#65533;&#65533;G&#65533;':&#65533;&#65533;&#65533;,8K@&#65533;c+.&#65533;8&#65533;&#1144;C&#65533;&#65533;&#65533;&#65533;&#65533;m&#144;&#65533;&#65533;y&#65533;m&#65533;'&#512; &#65533;&#65533;&#65533;(&#65533;@]&#65533;&#65533;&#65533;L	&#65533;&#65533;B&#65533;&#65533;3S&#65533;&#65533;&#65533;b&#65533;-Q&#65533;
&#65533;+&#65533;K&#65533;K&#65533;&#65533;&#65533;T(&#65533;&#65533;4&#65533;&#65533;4s &#644;&#65533;i\C&#447;8&#65533;zvL9&#65533;&#65533;@fKpJ&#65533;*a&#65533;&#65533;&#65533;&#65533;&#65533;&#65533;&#65533;&#65533;&#65533;&#65533;&#65533;6&#65533;&#65533;VT&#65533;>M&#65533;*e&#65533;a&#65533;&#65533;&#65533;&#65533;&#65533;R&#65533;&#1668;n&#65533;&#65533;&#65533;O]&#65533;]%b 	&#65533; x&#65533;&#65533;XSGK&#65533;&#65533;&#65533;2&#65533;&#65533;&#65533;34PS&#65533;1&#65533;&#65533;&#65533;<&#65533;^6&#1072;AO=jlT0&#65533;&#65533;zp&#65533;&#65533;&#65533;&#65533;&#65533;&#65533;&#65533;x&#65533;,&#65533;B&#65533;G&#65533;8N&#65533;c&#65533;IG&#65533;&#65533;&#65533;&#65533;&#65533;@\&#65533;G-q&#65533;&#65533;T:N0X"a&#65533;$K&#65533;r&#65533;&#65533;&#65533;&#65533;I8&#65533;H&#65533;&#65533;T&#165;	/$&#65533;&#65533;a`.&#65533;&#65533;&#65533;2&#65533;W&#65533;k&#65533;&#65533;&#65533;T&#65533;5&#65533;$&#65533;&#65533;&#65533;?b&#65533;&#65533;&#65533;2cEbSJ&#65533;R!1#&#65533;&#65533;O7&#65533;&#65533;&#65533;&#65533;u&#65533;&#65533;B&#65533;&#65533;&#65533;!&#65533;,BQ37&#65533;R&#65533;@M&#65533;&#65533;&#65533;&#65533; &#65533;H &#65533;$&#65533;aJ&#65533;&#65533;H1&#65533;8&#65533;&#65533;s&#65533;&#65533;&#65533;HPK4'#r&#65533;l&#65533;;&#65533;&#65533;&#65533;Q&#65533;%D&#65533;F&#65533;m _s[f+gEfY&#65533;&#65533;R&#65533;&#65533;&#65533;c&#65533;h&#65533;&#65533;&#65533;&#65533;&#65533;&#65533;	-&#65533;@&#65533;	&#65533;?&#65533;bcB=T&#65533;U&#65533;&#65533;&#65533;-&#65533;c&#65533;(sg&#65533;C&#65533;&#65533;&#65533;&#65533;&#65533;&#1600;&#65533;@|&#65533;&#65533;O:&#65533;&#65533;0	%%e
&#65533;&#65533;\&#65533;&#65533;&#65533;&#65533;r&#65533;&#65533;&#65533;&#65533;YN&#65533;$&#65533;A&#65533;gJ&#65533;&#65533;&#65533;&#65533;(&#65533;&#368;DT&#65533;e7N	$&#65533;Xm&#65533;&#65533;A&#65533;&#65533;M&#65533;&#65533;&#65533;&#1943;Q&#65533;z&#65533;&#65533;&#65533;&#65533;&#65533;&#65533;4b&#65533;F&#65533;&#65533;&#65533;nh&#65533;%Q&#65533;&#65533;&#65533;&#65533;S.&#65533;'&#65533;&#65533;@&#65533;&#65533;P#&#65533;Q6&#65533;*)&#65533;&#65533;&#65533;&#65533;&#65533;@l&#65533;9&#65533;P&#65533;j&#65533;&#65533;&#65533;-&#65533;&#65533;2P3G&#65533;s&#65533;X0&#65533;"&&#65533;?I&#65533;$&#65533;6E&#65533;&#65533;%&#65533;DSs#4p&#65533;S&#65533;&#65533;oQ&#65533;&#65533;?&#65533;&#65533;4V&#65533;&#65533;\r&#65533;Z&#1128;uf'&#65533;&#65533;&#65533;&#175;	&#65533;BA4&#65533;&#65533;&#65533;2&#65533;B&#65533;&#65533;~0&#65533;&#65533;%&#65533;I&#65533;D&#65533;G*&#65533;(&#65533;bB%&#65533;&#65533;&#65533;c&#65533;PrA*&#65533;,b&#65533;?&#65533;&#65533;6&#65533;&#65533;&#65533;cCg&#65533;&#65533;@&#65533;f&#65533;pZF&#65533;,O&#65533;1&#65533;	EPR
b&#65533;&#65533;j&#1405;&#65533;(+&#65533;&#65533;Q&#65533;O&#65533;&#65533;+r&#65533;&#65533;&#65533;+r&#65533;&#65533;d]B&#65533;o@&#65533;4&#65533;@&#65533;%&#65533;\;Pz&#65533;&#65533;C-{&#65533;&#65533;&#65533;&#65533;?&#65533;A&#65533;A&#65533; &#65533;&#65533;&&#65533;&#65533;b&#65533;&#65533;&#65533;&#65533;&#65533;XrA-&#65533;n&#795;&#65533;2b<&#65533;&#65533;&#65533;&#65533;,&#65533;&#65533;2&#65533;&#65533;&#65533;DA&#65533;r$w&#65533;b&#65533;	&#65533;&#65533;B&#65533;	&#65533;+&#65533;pR&#65533;&#65533;&#65533;\&#65533;J
&#65533;&#65533;\_J&#65533;&#65533;N&#65533;&#65533;&#65533;"Hj`&#65533;f&#65533;b&#65533;l i&#65533;?&Q3_f &#65533;x*&#65533;!&&#65533;&#65533;&#65533;V&#681;&#65533;?&#65533;7&#65533;h$+B&#65533;&#65533;1(&#65533;S&#65533;i g&#65533;&#153;d(C&#65533;&#65533;%#f&#65533;G4&#65533;&#65533;h|&#65533;1ZkH&#65533;&#65533;"&#65533;z	&%#&#65533;0&&#65533;&#65533;&#65533;*&#65533;&#1100;B&#65533;&#65533;w&#65533;
r^&#65533;&#65533;&#65533;&#65533;&#65533;&#65533;&#65533;>&#65533;&#65533;0&#65533;&#65533;&#65533;2&#65533;T3&#65533;&#65533;&#65533;&#65533;Z&#65533;@P&#65533;&#65533;\e &#65533;&#65533;X-&#65533;"+&#65533;&#65533;&#65533;&#594;S&#65533;&#65533;&#65533;	&#65533;&#65533;&#65533;}b`l`x&#65533;K&#65533;h&#65533;TRw&#65533;&#65533;&#65533;&#65533;&&#65533;&#65533;X&#65533;m_*&#65533;N60	&#65533;&#65533;q:&#65533;?&#65533;&#65533;&#65533;5B&#65533;&#65533;&#338;&#65533;F4&#1323;^q&#65533;&#65533;&#65533;&#65533;&#65533;!(\&#65533;&#65533;&#65533;&#65533;&#65533;&#65533;&#65533;qB&#65533;{&#65533;&#65533;&#65533;&#65533;
i#8h&#65533;&#65533;&#65533;B&#65533;&#65533;&#1280;}&#65533;XB&#1685;&#65533;[&#65533;&#65533;&#65533; &#65533;@f&#65533;?rd&#65533;&#65533;&#65533;&#65533;&#65533;N&#65533;E&#65533;PedQ&#65533;S<PG&#65533;&#65533;F&#65533;&#65533;&#65533;a&#65533;&#65533;(&#65533;((&#65533;:hd#&#65533;&#65533;@F1H%-!&#65533;&#65533;&#65533;&#65533;"&#65533;&#65533;&#65533; &#65533;ja&#65533;1&#65533;&#149;&#65533;Diez!Q^p&#65533;&#65533;&#65533;I+T&#65533;B&#65533;	H&#65533;<&#65533;G~q&#65533; CB&#65533;&#65533;&#65533;&#65533;&#65533;1q&#65533;&#65533;&#65533;"
^T&#65533;&#65533;UBe&#65533;|1!e&#65533;&#65533;@&#65533;&#920;&#65533;&#65533;3&#65533;&#65533;&#65533;&#65533;7&#65533;&#65533;`p&#65533;p&#65533;)&#65533;a&#65533;:,)&#65533;&#1282;7&#65533;&#65533;6&#65533;/&#65533;&#65533;&#65533;t&#65533;&#65533;&#65533;"Y&#65533;&#65533;C&#65533;iR$&#65533;i%d=P&#65533;z&#65533;u&#65533;6&#65533;6&#65533;hs4&#65533;<X&#65533;&#65533;\&#65533;&#65533;&#65533;&#65533;&#65533;	&#65533;&#65533;g &#65533;D"&#65533;&#65533;n&#65533;EAcY&#65533;2N&#65533;!a&#65533;M`&#65533;(&#65533;&$N&#65533;H&#65533;e&#65533;&#65533;&#65533;&#65533;&#65533;!&#65533;&#65533;&#65533;&#65533;&#65533;&#65533;&#65533;&#65533;1&#65533;&#65533;D&&#65533;u&#65533;v&#65533;PJNQ&#980;&#65533;&#65533;&#65533;$&#65533;14&#65533;&#65533;t&#65533;&#65533;y&#65533;M&#65533;&#65533;&#65533;EL&#65533;tH	S2Z&#65533;1!H&#65533;[&#65533;&#65533;4&#65533;T&#65533;&#65533;&#65533;~&#65533;&#65533;3&#65533;j @&#65533;&#65533;p&#65533;&#65533;&#65533;E&#65533;a&#65533; &#65533;X&#65533;&#65533;`BTa&#65533;&#65533;&#65533;c&#65533;1&#65533;)&#65533;&#65533;1[&#65533;&#65533;&#65533;&#65533;RC&#65533;&#65533;&#65533;&#65533;3V !&#65533;9#i&#65533;&#65533;&#1120;&#65533;&#65533;&#65533;?&#65533;@*&#1063;&#65533;&#65533;&#65533;@t&#65533;V&#65533;&#65533;&#65533;&#65533;U0&#65533;*&#65533;	
&#65533;&#65533;:&#65533;$&#65533;9&#65533;q&#65533;Y>&#65533;D&#65533;+&#65533;&#1166;Z&#65533;,&#1716;la&#65533;v&#65533;&#65533;G>&#65533;&#65533;&#65533; z&#65533;&#65533;&#65533;&#65533;(&#65533;&#65533;&#65533;&#65533;c&#65533;&#65533;IB &Et&#65533;0 ^&#65533;I&#65533;&#65533;&#65533;&#65533;&#65533;A't&#65533;&#65533;&#65533;Y:u&#65533;EfE3&#65533;>H&#65533;&#65533;B"<&#65533;&#65533;&#65533;&#65533;&#65533;&#65533; &#65533;&#65533;&#65533;&#65533;&#65533;'/"p'^&#65533;'&#65533;.SK&#65533;&#65533;&#65533;&#65533;X &#65533;(&#65533;Z&#65533;]g3(|
	&#65533;B(&#65533;&#65533;P&#65533;A&#65533;H&#65533;GH&#65533;&#65533;&#65533;&#65533;%&#1960;&#65533;[Q&#65533;J&#65533;&#65533;-&#808;Z4Jp
&#65533;a&#65533;:&#65533;?V&#65533;&#65533;xQgKz.[a&#65533;$f&#185;A&#65533;&#5586;jELc1gJS&#1216;&#65533;S&#65533;&#65533;&#65533;&#65533;&#65533;&#65533;&#65533;&#65533;&#65533;&#65533;&#65533;4&#65533;&#65533;&#65533; )H&#65533;? &#65533;Q&#65533;&#65533;Sp &#65533;&#65533;&#65533;&#65533;)&#65533;5&#65533;X&#65533;+&#65533;&#65533;O0(&#65533;1&#65533;Ff1&#65533;Ly8&#65533;&#65533;%bC&#65533;-'&#65533;&#65533;8D&#65533;rjq`&#65533;&#65533;@t&#65533;e&#65533;`&&#65533;&#65533;"&#65533;x&#65533;v]Y"&#65533;A&#65533;u/%H&#2022;Z&#65533;&#65533;&#65533;&#65533;&#65533;&#65533;&#65533;&#1737;&#65533;&#65533;u&#65533;u^'O&#65533;H&#65533;&#65533;%&#65533;&#65533;8&#65533;&#65533;&#65533;&#836;&#65533;&#65533;G&#65533;&#65533;r6#L&#65533;&#65533;&#65533;&#65533;&#65533;*r&#979;&#65533;&#65533;&#65533;&#65533;)QE&#65533;"&#65533;&#65533;&#65533;c&#65533;v&#65533;5r&#65533;@a&#65533; R&#65533;
&#65533;&#65533;&#65533;91&#65533;&#65533;D&#65533;&#65533;&#65533;_&#672;@&#65533;N&#65533;&#65533;'&#65533;&#65533;B|8&#1120;&#65533;\&#65533;&#65533;qz&#65533;&#65533;&#65533;M&#65533;&#65533;&#65533;&#65533;&#65533;D)&#65533;F
	-@/.&#65533;5&#65533;bH#&#65533;Q&#65533;UR&#65533;.z&#65533;3&#65533;cB>&#65533;8&#1180;&#65533;,&#65533;?N&#65533;&#65533;]&#65533;&#65533;	&#65533;(&#65533;#&#65533;&#65533;%@&#65533;o&#65533;&#65533;&#65533;&#1686;&#65533;&#65533;&#65533;o8@&#65533;	&#65533;&#65533;$#&#65533;W&#65533;&#65533;&#65533;	O bU&#65533;'&#65533;M&#65533;2 )	(`X_&#65533;&#65533;0 s&#65533;&#65533;&#65533;r0 c&#65533;\&#65533;&#65533;	B&#65533;D&#65533;&#65533;&#65533; a#3&#65533;&#579;t^c&#65533;^C&#65533;mY&#65533;1 &#65533;8&#65533;&#65533;"&#65533;&#65533;c&#65533;&#65533;[&#65533;&#65533;	}1|&#65533;v&#65533;&#65533;'"&#65533;u&#65533;T&#65533;GKAw	&#65533;#&#65533;2&#65533;3&#65533;j&#65533;VH&#65533;&#65533;D&#65533;&#65533;&#65533;&#65533;&#65533;A1	&#65533;&#65533;&#65533;:&#65533;&#65533;&#65533;&#65533;dN1rH&#65533;&#65533;&#65533;&#65533;&#65533;0.&#65533;&#65533;y84&#65533;&#65533;c&#65533;Kj!&#65533;&#65533;4&#65533;d&#65533;SZ&#65533;&#65533;p&#65533;P!b&#65533;!FU\&#65533;b	&#65533;	&#65533;GU~&#65533;c&#65533;}[&#65533;88&#65533;2&#65533;>&#65533;&#65533;&#65533;~%&#65533;
&#65533;&#65533;&#65533;%`z&#65533;&#65533;G&#65533;&#65533;3&#65533;&,&#65533;2h&#65533;w3&#65533;:Pb,&7	&#65533;Y&#65533;10Io( s&#65533;&#65533;-0&#65533;I&#65533;-[7&#65533;&#65533;I\&#65533;&&#65533;s&#65533;
&#65533;@&#65533;8#I&#65533;<8&#65533;rRu&#65533; &#65533;&#65533;&#65533;$&#65533;&#65533;T&#65533;cnZ&#65533;W&#65533;3&#65533;&#65533;2B&#65533;+8&#65533;j&#65533;3`w!&#65533;f&#65533;"&#65533;v&#65533;z&#65533;A\c&#65533;&#65533;GR&#65533;hW&#65533;&#65533;&&#65533;P
<&#65533;P&#65533;dl)&#65533;u%BHx&#65533;&#65533;&#65533;u!&#65533;5/&#65533;K#&#65533;K&#65533;&#65533;&#65533;&#65533;&#65533;&#65533;Dg"&#65533;y{&#65533;&#65533;&#304;V&#65533;&#65533;&#65533;&#65533;tO&#65533;&#65533;&#65533;}&#65533;'UD&#65533;&#65533;&#65533;}&#65533;Ab	}&#65533;X&#65533;O@*9&#65533;&#65533;P~&#65533;V&#65533;
&#65533;&#65533;1&#65533;&#65533;9j1l&#65533;!&#65533;&#65533;&#65533;k&#65533;%&#65533;%>!G&#65533;dr&#65533;%KP1&#65533;&#65533;&#65533;F&#65533;&#65533;-	&#65533;r	&#65533;-&#65533;&&#65533;`X&#65533;@&#65533;&#65533;&#65533;&n&#65533;2&#65533;&#65533;&#65533;&#65533;:&#65533;7]#v}Q&#65533;%K&#65533;&#65533;&#65533;&#65533;u&#65533;&#65533;i&#65533;n&#65533;&#65533;P&#65533;&#65533;^&#65533;&#65533;n&#65533;Zj7&#65533;9c&#65533;&#65533;h&#65533;#&#65533;&#65533;f/&#65533;&#260;I'U&#65533;&#65533; @&#65533;&#65533;H&#65533;9&#65533;&#65533;&#65533; 
&#65533;a&#65533;&#65533;&#65533;&#65533;&#65533;J&#65533;yjqf&#59548;&#65533;E6H&#65533;#&#65533;&#65533;&#65533;uh@=&#65533;&#65533;&#65533;D	!\X&#833;_&#65533;&#65533;&#65533;&#65533;4&#65533;&#65533;)&#65533;&#65533;U&#65533;&#65533;7!c&#65533;&#65533;&#65533;&#65533;P&#65533;&#65533;)&#65533;@&#65533;&#65533;)V&#65533;&#65533;&#65533;@*&#65533;&#65533;`&#65533;hS/&#65533;&#65533;Z&#65533;&#65533;&#65533;U&#65533;6&#65533;&#65533;q&#65533;&#65533;+w&#65533;+&#65533;x5	&#65533;IK&#65533;&#65533;&#65533;&#65533;@	2@&#65533;&#65533;&#65533;&#192;&#65533;&#744;8&#65533;&#65533;	q&#65533;&#1536;p&#65533;&#65533;&#65533;X&#65533;&#65533;&#65533;	:G&#65533;n&#65533;&#65533;5&#65533;g&#65533;&#65533;&#65533; a%r7U&#65533;m&#65533;I&#65533;&#65533;&#65533;R&#65533;&#65533;&#65533;&#1116;&#65533;b&#65533;oa>&#65533;0&#65533;Dk&#65533;'&#65533;EwIz&#65533;3tG&#65533;&#65533;&#65533;&#65533;z&#65533;'&#65533;&#65533;n1M&#65533;&#65533;	W&#65533;>&#65533;&#65533;j&#65533;&#65533;t&#65533;H&#65533;x)i8&#65533;&#65533;/&#65533;&#65533;D "J&#65533;&#65533;`&#537;WQ&#65533;&#5725;&#65533;.&#65533;S&#65533;&#65533;&#65533;"Cwn&#65533; vZo&#65533;&#65533;
u`&#65533;&#65533;5}&#65533;|aD&#65533;)&#65533;p&#65533;&#65533;?8W5&#1639;'&#65533;F&#65533;8*`3@`~&#65533;/&#65533;(X&#65533;~&#65533;&#65533;&#65533;0+X&#65533;Wj&#65533;^wrhj&#65533;&#65533;&#65533;&#65533;&#65533;&#65533;2&#65533;&&#65533;&#65533;_&s&#65533;&#65533;&#65533;&#65533;p&#65533;&#65533;5&#65533;	&#65533;H&#65533;&#65533;&#65533;.&#65533;$ &#65533;wCa&#65533;JJb.,xZ&#65533;&#281;2
&#65533;E~&#65533;ei&#65533;q&#65533;}&#1167;&#65533;y&#65533;
&#65533;$C&#65533;&#65533;&#65533;9&#65533;&#65533;&#65533;&#65533;&r&#65533;{&#65533;g&#65533;&#65533;L&#65533;&#65533;P&#65533;yJ&#65533;y&#65533;&#65533;&#65533;&#65533;P@[&#65533;t&#65533;&#65533;k&#65533;+[HT&#65533;^R&#65533;&#65533;WW&#65533;+&#65533;<Ei&#65533;&#65533;&#65533;&#65533;&#65533;@&#256;0+&#65533;&#65533;&#65533;&#65533;P	YU&#65533;XU&#65533;AUpF&#65533;p*`&#65533;Q&#65533;&#65533;&#65533;7b&#65533;b&#65533;&#65533;&#65533;&#65533;&#65533;&#65533;}O)&#65533;@&#65533;&#65533;:	&#65533;&#65533;&#65533;j&#65533;C@&#65533;D|&#65533;?&#65533;pyAr&#65533;E&#65533;) &#65533;&#65533;;&#65533;WW&XKpr &#65533;!48&#65533;ziI	&#65533;&#65533;&#65533;Ts_&#65533;&:&#65533;@&#760;	&#65533;&#65533;&#41623;&#65533;&#65533;e	!c>ZD&#65533;A6&#65533;HZ)xY&#65533;c&#65533;D&#65533;Y{q&#65533;&#65533;&#65533;%zD&#65533;'i)&#65533;&#65533;VIw&#1754;&#65533;vi&#65533;&#65533;&#65533;+|I&#65533;&#65533;&#65533;&#65533;&#65533;[SMsF&#65533;`&#65533;`&#65533;&#65533;&#65533;	&#65533;&#65533;&#65533;H0&#65533;6&#65533;~&#65533;6{&#65533;DQ&#65533;{&#65533;	&#65533;`&#65533;k@&#65533;o&#65533;&#1689;&#65533;&#65533;Y&#65533;&#65533;F{&#65533;&#65533;&#65533;&#65533;i&#65533;g&#65533;&#65533;ca&#65533;
&#65533;P|)&#65533;x&#65533;&#65533;&#65533;a&#65533;&#65533;&#65533;&#65533;&#29280;&#65533;&#65533;&#65533;&#65533;F&#65533;&#234;&#65533;AF&#65533;&#65533;&#65533;&#65533;&#65533;)2&#24598; K&#65533;C8p>s&#65533;G&#65533;&#65533;&#65533;&#65533;6|&#65533;@+LQ&#65533;&#65533;o&#65533;&#65533;&#65533;&#1798;&#65533;&#65533;h&#65533;&#65533;@/X*&#65533;\`*>LI&#65533;&#584;Iv-XF-&#65533; 	Q&#65533;&#65533;&#65533;&#65533;	4&#65533;&#65533;&#65533;nR&#65533;l&#65533;=Pcs~R&#65533;wO&#65533;M$&#65533;&#65533;b=&#65533;&#65533;np &#65533;&#65533;&#65533;S!@&#65533;W&#65533;.}&#65533;%D&#65533;U&#31795;&#65533;&#65533;0&#65533;Su&#65533;&#65533;&#65533;&#65533;&#65533;&#65533;&#65533;&#65533;&#65533;"Hv	&#65533;&#65533;	&#65533;	&#65533;&J&#65533;&#65533;<@&#65533;&#865;&#65533;&#65533;S&#65533;&gv&#65533;h&#65533;&#682;&#65533;D&#65533;&#65533;&#65533;&#65533;K:&#1757;i'1U/&#65533;6nz|&#65533;&#65533;&#65533;	&#65533;Ugt&#65533;U&#65533;9&#65533;&#65533;&#65533;&#65533;&#65533;&#618;k&#1310;&#65533;&#65533;&#65533;&#65533;)&#65533;qk{4&#65533;"&#65533;o&#65533;&#65533;&#65533;2
w&#65533;x[&#65533;&#65533;&#65533;cN&#65533;H8&#65533;6a&#65533;&#65533;C&#65533;TBiy&#275;&#65533;&#65533;&#65533;&#65533;
&#632;&#65533;z)s&#43072;&#65533;{&#65533;&#65533;jI0&#65533;	2gI&#65533;J&#65533;&#65533;&#65533;X&#65533;1H&#65533;<&#65533;h/&#65533;pAJ&#65533;&#65533;&#65533;5&#65533;B&#65533;v</2&#1595;&#65533;@&#65533;&#65533;&#65533;&#65533;&#65533;&#65533;	&#1617;.`y&#65533;\_&#1712;C&#65533;Ig&#65533;Rn&#65533;N&#65533;sy3&#65533;&#65533;&#65533;&#65533;L&#65533;&#65533;&#65533;6&#65533;'&#1150;&#65533;W&#65533;	&#65533;&#65533;{&#65533;&#65533;3&#65533;H`&#65533;{&#1404;&#65533;&#65533;&#65533;/&#1543;S&#65533; &#65533;&#65533;&#65533;&#65533;:/l&#65533;&#65533;v0&#65533;!N&#65533;s2Z5&#65533;!bJ9'&#65533;e[&#65533;!&#65533;&#65533;z&#65533;&#804;&#65533;)&#65533;&#65533;&#65533;&#65533;j]E&#65533;&#65533;&#65533;&#65533;	&#65533;De&#65533; r2&#65533;&#65533;&#65533;&#65533;(&#65533;&#65533;1+Ka0&#65533;&#65533;&#65533;1&#65533;dN&#65533;&#65533;EYD	&#65533;<&#65533;C&#65533;&#929;S*>1
!&#65533;?&#65533;$K<	&#65533;s&#65533;&#685;&#65533;&#65533;17;kK&#65533;o&#65533;&#65533;p	.&#65533;&#65533;&#65533;&#65533;S|&#65533;^&#65533;&&#65533;&#1411;&#65533;2z&#65533;&#65533;&#65533;&#65533;c&#65533;`&#1154;y&#65533;'&#65533;&#65533;S&#65533;&#65533;&#65533;'C&#65533;N&#65533;&#65533;&#65533;&#65533;Aj{bi^&#65533;UgZ&#65533;&#65533;(&#65533;&#65533;Z&#65533;&#65533;N&#65533;&#65533;&#593;&#65533;O&#65533;&#65533;&#65533;(&#65533;'&#233;&#65533;r&#65533;P&#65533;&#65533;&#65533;P&#65533;c1/&#1565;w&#65533;mh0n&#65533;uG&#65533;,{&#65533;&#1309;&#65533;x&#65533;N&#65533;[&#65533;&#65533;&#65533;&#65533;	&#65533;&#65533;OU&#65533;&#65533;7j0&#65533;&#65533;7P&#65533;&#65533;^o&#65533;&#65533;o&#65533;&#65533;p&#65533;R,}&#65533;&#65533;&#65533;&#65533;&#65533;&#65533;B&#65533;B	&#65533;&#65533;@&#65533;&#65533;p&#65533;&#65533;&#65533;`&#65533;|W~&#65533;?&#65533;M&#65533;&#65533;H&#65533;&#65533;GXHCA	OaqY&#65533;h&#65533;%&&#65533;&#1701;rq&#65533;&#65533;&#65533;Z&#65533;)&#65533;&#65533;&#65533;&#65533;&#65533;&#65533;:&#65533;N&#65533;&#65533;&#65533;&#65533;&#65533;&#65533;p&#65533;&#65533;&#65533;&#65533;&#65533;&#65533;K&#65533;&#65533; N&#65533;QS&#65533;[Zo&#65533;,k &#65533;&#1357;&#65533;&#65533;(`&#65533;NW&#65533;^[&#65533;&#65533;&#65533;&#65533;&#65533;+&#65533;&#65533;&#722;P&#65533;&#65533;Z&#65533;
K&#65533;%&#65533;&#65533;0&#65533;)&#65533;&#65533;	&#65533;&#65533;&#65533;&#65533;x&#65533;"
&#65533;`>&#65533;b~:< &#65533;o&#65533;	&#65533;&#65533;&#65533;&#65533;&#65533;&#65533;&#65533;&#65533;<&#65533;&#65533;&#65533;h=Z&#65533;&#65533;&#65533;&#65533;u"&#65533;&#65533;&#65533;&#812;&#65533;d&#65533;7&#65533;P&#65533;&#65533;sb&#65533;&#65533;5NF&#65533;&#65533;&#65533;&#65533;b&#65533;}&#65533;&#65533;^&#65533;&#65533;'s&#65533;&#65533;&#65533;`4&#65533;p&#65533;m&#65533;&#65533;W&#65533;&#864;&#65533;>C&#65533;&#1612;&#65533;&#65533;&#65533;&#65533;&#65533;&#65533;&#65533;T.H&#65533;&#65533;&#65533;2P<&#689; &#65533;&#65533;,&#65533;&#65533;@c&#65533;-&#65533;&#65533;&#65533;5s&#65533;dIk&#65533;&#65533;&#65533;J&#65533;&J&#65533;&#34444;&#65533;&#65533;v&#65533;X	&#65533;&#65533;2&#65533;!Z&#65533;&#65533;&#65533;MZc@&#65533;r&#65533;Hy&#65533;&#691;&#65533;&#65533;&#65533;M&#65533;iz/&#1139;N$c&#65533;&#65533;&#65533;&#65533;&#65533;&#65533;v&#65533;	
&#65533;&#65533;}&#65533;&#65533;A#(=&#65533;&#65533;B0'&#65533;<@h8&#65533;&#65533;n&#518;G)a/&#65533;#&#65533;&#65533;\&#65533;s&#65533;&#65533;E&#65533;&#65533;=&#65533;&#1198;&#65533;&#65533;7i&#65533;f%&#65533;&#65533;C&#65533;'#o&#65533;&#65533;0&#65533;&#65533;!&#65533;&#65533;\&#65533;z&#65533;}&#65533;&#65533;b&#65533;^5&#65533; cx&#65533;&#65533;t*&#65533;5	`^?O&#65533;&#65533;&#65533;&#65533;&#65533;&#65533;&#65533;U17&#65533;&#65533;~&#65533;&#65533;`&#65533;&#65533;HR&#65533;;&#65533;&#65533;&#65533;Y&#65533;&#65533;&#65533;&#65533;g90
tZ.&#65533;&#65533;&#1016;&#65533;'&#65533;&#65533;5&#65533;&#65533;&#65533;Ps0 	&#65533;P&#65533;&#65533;&#1024;k&#65533;&#65533;&#65533;&#65533;Iau&#65533;	!&#65533;&#65533;&#65533;&#65533;&#65533;&#65533;&#65533;9t&#65533;n&#65533;i&#65533;&#65533;;&#65533;&#65533;C5&#65533;6)&#65533;&#65533;&#65533;)$p'&#65533;&#65533;v&#65533;&#1295;)|m&#65533;&#65533;&#215;3&#65533;A&#65533;&#65533;&#65533;&#65533;&#65533;&#65533;&#65533;&#65533;&#65533;6
&#65533;
jS&#65533;&#65533;&#65533;&#65533;&#65533;&#65533;~&#65533;&#65533;&#65533;&#65533;&#65533;MJ&#65533;(&#65533;&#65533;&#65533;&#65533;&#65533;|&#65533;&#65533;AJ&#65533;&#65533;@8&#65533;bE&#65533;$0&#65533;C&#224;#G&#65533;Av$&#576;&#65533;?&#65533;M&#65533;&#1800;&#65533;&#65533;&#65533;x&#65533;*F@&#65533;A&#65533;&#65533;&#65533;<p&#65533;&#65533;&#65533;&#65533;26&#65533;AH&#65533;&#1122;&#65533;@z&#65533;&#65533;?6 `&#65533;&#65533;&#65533;&#65533;@W}&#65533;oWX&#65533;&#65533;&#65533;&#65533;&#65533;Y&#65533;&#65533;&#65533;&#65533;&#191;R&#65533;&#65533;&#65533;;w&#65533;#NS&#65533;&#65533;&#65533;&#43885;
&#65533;&#65533;&#65533;?J&#65533;\L&#65533;6&#65533;$\&#65533;&#65533;&#65533;&#65533;a&#65533;YW=&#65533;&#65533;7)E&#65533;"&#65533;&#65533;&#65533;th&#65533;@(PZ&#65533;"&#65533;&#65533;&#65533;q&#65533;%I&#65533;X&#65533;&#1540;h&#65533;&#1215;W&#65533;F&#65533;&#1471;$&#65533;a$&#65533;&#65533;&#65533;&#65533;2J&#65533;"&#65533;&#1027;D&#65533;>X &#65533;&#65533;A4?~'&#65533;&#65533;&#65533;h)`\&#65533;k&#65533;&#65533;&#65533;&#65533;&#65533;&#65533;&#65533;&#65533;&#65533;&#65533;&#743;?&#65533;&#2029;&#65533;&#65533;&#65533;&#65533;E&#65533;'@&#65533;&#65533;Yl/&#65533;&#65533;&#65533;p&#65533;&#65533;bb *&#65533;&#65533;.&#65533;"&#63453;&#65533;&#65533;&#65533;&#65533;&#65533;&#65533;&#65533;&#65533;'1&#65533;&#65533;C1Zi&#65533;Q&#65533;hF&#65533;Z&#65533; &#65533;&#65533;s&#65533;&#65533;t&#65533;&#65533;&#65533;x&#65533;1@H(@&#65533;&#65533;`&&#65533;&#65533;&#65533;0&#65533;j z|&#65533;&#2691;L&#65533;&#65533;&#65533;.&#65533;&#65533;+&#65533;0&#65533;&#65533;] &#65533;d&#65533;"&#65533;&#65533;&#65533;k&y&#65533;9&#65533;&#65533;&#65533;&#65533;&#65533;e&#65533;&#65533;&#65533;&#65533;K&#65533;&#65533;%&#65533;&#65533;&#65533;z&#65533;&#65533;(t&#65533;0D)Y&#65533;&#65533;&#65533;&#65533;l&#65533;%b&#65533;&#65533;7A(b&#65533;Z&#65533;&#65533;j&#949;R-&#65533;5DH&#65533;&#65533;&#65533;Xce4&#65533;j&#65533;&#65533;CF-5	Ry=&#65533;&#65533;&#65533;(;@&#442;&#65533;&#65533;'&#65533;&#65533;>/&#65533;yAO&#65533;&#65533;&#65533;&#65533; [&#65533;9H>&#65533;4"&#571;&#65533;&#65533;&#65533;q&#65533;#>rW&#65533;&#65533;G&#65533;@i&#65533;@E&#65533;gRJ&#65533;&#65533;&#65533;[f&#65533;&#65533;&#65533;!&#65533;h;&#264;&#65533;V&#65533;'C&#65533;&#65533;&#65533; &#65533;iQ&#65533;&#65533;^lI&#65533;&#65533;&#65533;|&#65533;&#65533;&#65533;(&#65533;1Z&#65533;&#65533;; [2&#65533; &#65533;&#65533;&#65533;&#65533;(!H&#65533;&#65533;&#65533;Q&#65533;&#65533;"&#518;&#65533;L4
&#65533;
&#65533;jj&#65533;2&#65533;&#65533;&#65533;&#65533;*C)&#65533;&#65533;&#65533;&#65533;D&#65533;$&#65533;&#65533;N&#65533;oRh`&#65533; &#65533;R&#65533;&#65533;&#65533;J&#40580;&#65533;&#1969;v&#65533;&#65533;&#65533;&#65533;&#45244;&#65533;2&#1775;&#65533;	"&#65533;\!@1&#65533;j&#65533;&#65533;Ib&#65533;&#8499;&&#65533;l&#65533;Q@&#65533;A&#65533;&#65533;]!`&#65533;\Ba&#65533;&#65533;j&#1396;&#65533;&#65533;!&#65533;JC&#65533;D`&#65533;&#65533;&#65533;&#65533;H&#65533;M&#65533;8X&#65533;&#65533;$8pn&#65533;\p&#65533;w&#65533;b&#65533;D&#65533;eW&#65533;&#65533;&#399;>&#65533;&#65533;&#65533;&#65533;&#65533;Z&#65533;%&#65533;[F&#65533;&#65533;&#65533;V#&#65533;&#65533;y&#65533;&#65533;ys&#65533;&#65533;&#65533;&#65533;Y${&#65533;S,&#65533;&#65533;&#65533;&#65533;Q&#65533;&#65533;&#65533;&#33291;x&#65533;&#65533;&#65533;&&#65533;&#65533;&#65533; !Z&#65533;&#18374;L&#4448;BgI&#65533;&#65533;&#65533;&#65533;E&#65533;ar&#65533;FB6&#65533;&#65533;&#65533;&#65533;h&#65533;&#65533;?&#65533;p@&#65533;\&#65533;c1&#65533;&#65533;?&#65533;&#65533;&#65533;&#65533;9&#65533;&#65533;1&#65533;&#65533;	&#65533;&#65533;Ov1*&#65533;&#65533;&#65533;"&#65533;&#65533;R&#65533;&#65533;`O)&#65533;. &#65533;X&#65533;+R9&#65533;&#65533;hP&#65533;C&#65533;
r&#65533;&#65533;'$&#65533;8mz&#666;&#1522;&#65533;&#65533;Z&#65533;&#65533; t&#65533;G08&#65533;
m] &#65533;r&#65533;&#65533;#
&#65533;
&#65533;&#65533;&#65533;R&#65533;&#65533;0&#65533;&#65533;I(f|&#65533;P&#65533;<&#65533;l&#65533;8	&#65533;?&#65533; &#65533;&#65533;&s&#65533;&#65533;&#65533;r3+V&#65533;&#65533;4&#65533;&#65533;G&#65533;f&#65533;8&#65533;4'q&#65533;sx&#65533;e&#65533;`&#65533;&#65533;u&#65533;&#65533;e%"&#434;&#65533;I&#65533;&#65533;;&#65533;&#65533;BZ&#65533;H\&#65533;&#65533;&#65533;(&#65533;A&#65533; &#65533;t&#65533;3D>&#65533;&#65533;-K&#65533;&#65533;E`!&#65533;&#65533;&#65533;*m17W&#65533;k#C&#65533;&#24654;&#65533;\`I&#65533;D*2&#65533;&#65533;&#65533;&#65533;xA/@&#1339;<&#65533;&#65533; &#65533;XEP&#65533;K&#65533;c&#65533;b&#65533;&#65533;$<	J*&#65533;&#65533;V&#65533;<&#65533;&#65533;&#65533;&#1102;p&#65533;	&#65533;&#65533;*r&#65533;b&#65533;LB&#65533;&#65533;&0`"XE)[r&#65533;U&#65533;6&#65533;&#65533;OQ&#65533;j&#65533;c&#65533;AJ&#65533;1&#65533;&#65533;fimZg&#65533;&&#65533;&#65533;&#65533;"&#65533;J&#65533;&#65533;'&#65533;&#65533;&#65533;A&#65533;&#65533;E&#65533;Y&#65533;Nh3`&#65533;&#65533;&#65533;&#65533;&#65533;&#65533;a\K[,&#1399;_&#65533;&#65533;&#65533;L&#65533;&#65533;1&#65533;9&#65533;&#65533;5&#65533;#MsV&#65533;&#65533;&#65533;f&#65533;&#65533;Mo&#65533;C&#65533;Y&#65533;VE&#65533;"-a&#65533;$&#65533;&#65533;9&#65533;&#65533;&#65533;2V&#65533;#emR&#65533;&#65533;&#65533;'A&#65533;&#65533;hs#&#65533;;'J&#65533;W&#65533;d|r&#65533;&#65533;R&#65533;&#65533;	&#65533;&#65533;\-&#65533;"B&#65533;&#65533;&#65533;&#65533;Q&#65533; eY&#65533;&#65533;&#65533;,&#65533;G&#65533;1&#65533;fhS&#65533;&#65533;&#65533;BH&#65533;!&#65533;!!&#65533;&#65533;3&#65533;0k&#65533;&#65533;-&#65533;&#65533;&#65533;&#58000;g5&#1053;&#65533;	Y&#65533;&#65533;Cn&#65533;bH&#65533;&#65533;&#1488;R&&#65533;'U.=&#65533;&#65533;&#65533;&#65533;UIgQAo8&#65533;&#65533;&#65533;(d&#65533;&#65533;G&#65533;C:&#65533;aM8pS&&#65533;&#65533;&#65533;&#65533;vOY&#65533;@K&#65533;^&#65533;&#65533;&#65533;[CH_&#65533;&#65533;;&#65533;&#65533;PW&#65533;o`&#65533;F&#65533;&#65533;&#269;&#65533;&#65533;&#1253;&#65533;R&#65533;&#65533;S0&#65533;?&#65533;&#65533;Q&#65533;fc%&#65533;UG3&#65533;&#65533;&#65533;&#65533;&#65533;5vs&#65533;
t&#65533;&#1604;&#65533;+b&#65533;C&#65533;.u&#65533;Y[k&#65533;	@&#65533;<&#65533;0&#65533;&#65533;&#65533;&#65533;BE	&#65533;Y&#65533;&#65533;&#65533;&#65533;&#65533;k&#65533;+&#65533;&#65533;T(&#65533;&#65533;&#65533;7&#65533;&#65533;	&#65533;e=>H	z&#65533;+&#65533;F&#65533;u#E&#65533;Cs &#65533;:&#65533;&#65533;&#65533;
&#1570;&#65533;&#65533;f&#65533;0&#65533;&#65533;&#65533;!+&#65533;&#463;&#65533;L&#65533;k4$&#65533;}&#65533;l7b[i,w*&#65533;-A4&#65533;&#65533;&#65533;.&#65533;!&#65533;&#65533;p&#65533;&#65533;T&#65533;jH.&#65533;&#65533;&#1826;&#1100;&#65533;;;Hu&#65533;R&#65533;2&#65533;&#65533;&#65533;&#65533;/&#65533;&#65533;7"&#65533;&#65533;&#65533;&#65533;9p&#65533;&#65533;&#65533;Cu&#65533;&#65533; &#65533;|&#65533;E&#65533;&#65533;&#65533;&#65533;&#65533;&#65533;nzS@&#65533;&#65533;^s&#65533;&#65533;*&#65533;&#65533;e&#65533;&#65533;&#65533;QK#-4&#65533;1&#65533;a&#65533;a&#65533;&#65533;$&#134;&#65533;&#65533;PP&#559;:&#65533;%&#65533;&#455;&#65533;S&#65533;<&#65533;*&#65533;&#65533;SUs&#65533;a:&#65533;5IPF"&#65533;&#65533;#&#65533;p!i`xv&#65533;&#65533;&#65533;&#65533;y&#65533;CF-_&#65533;&#65533;R&#65533;"k:p`j&#65533;M*&#65533;)P&#65533;A&#65533;&#65533;t&#65533;&#65533;&#65533;&#65533;&#65533;b&#65533;jEC&#65533;	EC&#65533;&#1090;^&#65533;&#65533;&#65533;	CZp&#65533;&#65533;"&#65533;&#65533;&#65533;&#65533;&#65533;&#65533;a&#65533;3&#65533;w T&#65533;(&#65533;&#65533;&#65533;md&#65533;&#65533;&#65533;&#65533;FMh&#65533;z&#65533;&#65533;&#65533;&#65533;&#65533;p
b&#65533;&#65533; 2&#65533;G&#65533;t&#65533;T&#65533;)&#65533;&#65533;V&#65533;b%&#65533;xz)B&#65533;!&#65533;&#65533;|&#65533;"&#65533;&#65533;&#65533;&#141;&#65533;j&#65533;&#65533;K&#65533;&#65533;&#65533;)&#65533;i&#1535;&#65533;&#65533;&#65533;q&#65533;/z&#65533;&#65533;
&#65533;J&#65533;&#65533;>jQj!@)(1	H &#65533;|,n&#65533;&#65533;&#1137;&#65533;&#65533;&#65533;&#875;z&#65533;&#65533;&#65533;&#65533;	&#65533;@&#65533;n^&#65533;o&#1002;&#65533;&#65533;&#65533;M9p&#65533;o&#65533;;&#65533;X&#65533;&#65533;M&#65533;&#65533;&#65533;&#65533;&w;&#65533;&#65533;:$G&#1501;pA&#65533;a&#65533;~]~\8&#65533;&#65533;&#65533;&#65533;&#65533;OBF&#65533;&#65533;&#1795;&#65533;$&#65533;&#65533;&#65533;f&#65533;R&#65533;VF&#65533;Y&#65533;&#65533;B&#65533;-y&#65533;+&#65533;r&#65533; &#65533;&#65533;&#65533;&#65533;~(&#65533;L&#65533;5&#65533;&#65533;	`&#65533;&h&#65533;&#65533;&#20061;&#65533;&#65533;+&#65533;;&#65533;&#65533;&#65533;&#65533;F&#65533;'&#65533;#.&#65533;&#65533;&#65533;x&#65533;&#65533;Z
H(RC&#59530;n&#202;2@&#65533;&#65533;&#65533;s
&#65533;&#65533;}(&#65533;&#65533;&#65533;&#65533;t&#65533;&#65533;&#65533;(?W&#65533;&#65533;&#1589;]&#65533;&#65533;=&#65533;&#65533;*'&#65533;&#65533;!(#&#65533;&#65533;&#65533;&#65533;X#T#W&#65533;%&#65533;#&#65533;&#65533;&#65533;&#65533;&#528; &#65533;&#65533;16JP&#65533;&#694;&#65533;8&#65533;&#65533;b&#65533;&#1251;&#65533;&#65533;XX&#65533;a&#65533;0&#65533;&#65533;Y&#65533;&#65533;&#65533;6&#65533;I&#65533;&#65533;,R&#65533;&#65533;&#65533;C&#65533;c&#65533;&#65533;&#65533;&#65533;b&#65533;&#65533;DH&#65533;&#65533;p&#65533;h&#65533;&#65533;&#65533;&#65533;&#65533;&#65533;&#65533;`|Q&#65533;]Z2&#65533;B&#65533;T;&#65533;2;&#200;&#65533;&&#65533;JH&#65533;\&#65533;&#65533;Q&#65533;&#65533;N&#65533;&#65533;&#65533;&#65533;\&#517;_&#65533;&#65533;x&#65533;&#65533;03k&#65533;&#65533;&#65533;&#65533;&#65533;s?&#65533;&#65533;&#65533;&#65533;33&#65533;,&#65533;&#65533;&#65533;&#65533;&#65533;&#65533;%0&#65533;&#65533;&#65533;&#65533;&#65533;@&#65533;&#65533;&#65533;2D&#65533;&#65533;&#65533;Q,r:"&#65533;H(&#65533;&#65533;	,7&#530;&#65533;!&#65533;N&#65533;Oc&#65533;&#1594;&#65533;&#65533;p&#65533;&#65533;&#65533;
&#65533;@A8!&#65533;&#65533;)&#65533;&#65533;&#65533;("&#65533;&#65533;&#65533;&#65533;5;&#1653;&#65533;&#65533;&#65533;&#65533;EG&#18622;&#65533;&#65533;I&#65533;H)D&#65533;[%[&#65533;1&#65533;y&#65533;N&#65533;&#65533;Ur0&#65533;&#65533;<&#65533;j
3&#65533;&#859;&#65533;&#65533;8"&#65533;&#65533;K&#65533;&#65533;&#65533;@&#65533;&#11299;&#27652;R)&#65533;9t&#65533;&#65533;s&#65533;b&#65533;&#65533;L:P&#65533;&#65533;&#65533;&#65533;p&#65533;&#65533;PF&#65533;HF&#65533;,&#65533;JJ8E$&#65533;&#65533;&#65533;[&#65533;G&#65533;&#65533;&#65533;&#65533;&#65533;&#65533;C&#65533;S<&#65533;N&#807;&#65533; &#65533;&#65533;&#65533;&#65533;h(&#65533;h@&#65533;&#65533;&#65533;&#65533;h&#65533;&#65533;C&#65533;&#65533;hQpK&#65533;&#65533;&#65533;;&#65533;&#65533;&#65533;;fJE&#65533;@&#65533;z"7&#65533;&#65533;UX&#65533;&#65533;3&#65533;&#65533;#&#65533;&#65533;&#65533;&#36310;&#65533;&#65533;&#65533;&#65533;&#65533;&#65533;
&#65533;0&#65533;&#65533;&#65533;&#65533;&#65533;&#65533;&#65533;&#65533;
&#65533;iG;&#65533;&#65533;0&#65533;&#65533;&#65533;:&#65533;B
"Z&#904;B&#65533;B(Z&#65533;}&#65533;+&#65533;&#65533;&#65533;&#65533;&#65533;
&#65533;;&#65533;&#65533;&#65533;&#65533;8&#65533;D&#65533;DE&#65533;&#65533;&#65533;&#65533;xH&#65533;P&#65533;&#65533;[&#65533;&#65533;<&#65533;&#65533;!+yG:&#65533;&#65533;\a&#65533;)&#65533;o&#65533;&#65533;&#65533;#&#65533;&#65533;&#65533;&#240;&#1248;&#65533;&#65533;hI&#65533;`&#65533;&#1201;&#65533;&#65533;&#65533;&#65533;;4&#65533;&#65533;M&#65533;$e&#65533;&#65533; &#65533;D&#65533;v%4&#65533;&#65533;4&#65533;&#65533;X&#65533;"&#65533;,&#65533;&#65533;M&#65533;x&#65533;&#65533;&#65533;`&#65533;&#65533;{&#65533;&#65533;&#65533;+<&#15424;&#65533;&#65533;&#65533;O&#773;&#65533;&#1070;&#1342;/&#65533;{&#65533;5e&#65533;P&#65533;&#65533;&#65533;i&#65533;A&#65533;&#324;J&#65533;&#65533; &#65533;&#65533;&#65533;&#65533;&#65533;&#65533;z)<Jp&#65533;X&#65533;p&#65533;f9:P &#65533;$&#65533;&#65533;&#65533;$&#65533; &#65533;&#65533;&#65533;&#65533;&#65533;&#65533;z&#65533;&#65533;&#65533;&#65533;&#65533;&#65533;&#65533;&#65533;&#65533;(&#65533;&#65533;&#65533;&#65533;&#65533;p&#65533;QiGu&#65533;&#65533;&#65533;&#65533;&#65533;x&#65533;QQ&#65533;t(&#65533;A&#65533;r4&#65533;Y&#65533;&#65533;&#65533;)&#1171;&#65533;;&#65533;5&#65533;&#65533;&#65533;d&#65533;&#65533;d&#65533;&#65533;@)
Q&#183;&#65533;2g&#65533;&#65533;&#65533;&#65533;&#65533;l&#65533;e _&#65533;
&#65533;&#65533;T[C&#65533;8I&#65533;0$"&#65533;&#65533;&#65533;s#&#65533;&#65533;&#65533;6&#65533;&#65533;a&#65533;5)&#65533;1Aj&#65533;&#65533;&#65533;O&#65533;7T[&#65533;&#65533;X2&#65533;&#65533;&#65533;&#65533;&#65533;&#65533;p&&#65533;P&#65533;-;&#65533;&#65533;&#65533;&#65533;&#65533;&#65533;&#65533;&#65533;&#65533;&#65533;&#65533;&#65533;&#65533;0#Q&#65533;&#65533;&#65533;&#65533;&#65533;/&#65533;2&#65533;&#65533;&#65533;B0&#65533;&#65533; e&#65533;%C
&#65533;&#65533;H;K&#65533;V &#65533;V&#65533;&#65533;@@89&#65533;K`oK&#65533;&#65533;&#65533;R&#65533;
&#65533;&#65533;S&#9620;P&#65533;&#65533;&#65533;&#65533; &#65533;:LuAG&#65533;4(&#65533;L&#65533;	&#65533;&#65533;&&#65533;*IK&#65533;b&#65533;&#65533;(V(&#65533;2&#65533;&#65533;&#65533;Dc&#65533;&#65533;*&#65533;&#1196;&#65533;&#65533;&#65533;&#1113;&#65533;.&#65533;&#65533;]8K&#65533;&#65533;.&#65533;X&#65533;Ph&#65533;*XS&&#65533;&#65533;&#1756;&#65533;&#1845;&#65533;&#47835;&#65533;Ke&#65533;&#65533;&#65533;&#65533;&#65533;d&#65533;_:&#65533;e(&#65533;TX&#65533;&#65533;&#65533;&#65533;&#65533;Y&#65533;&#65533;X&#65533;
L&#65533;09&#65533;&#65533;k&#65533;&#65533;Z&#65533;	&#65533;'&#65533;&#65533;ix&#65533;&#65533;(=V&#65533;sS&#65533;Gu&#65533;&#65533;y7&#65533;;J&#65533;&#1643;&#65533;&#65533;=&#65533;+&&#65533;&#65533;e7&#65533;&#65533;&#982;&#65533;$A0&#65533;&#65533;&#65533;&#65533;9&#65533;[&#65533;&#65533;*&#65533;3&#65533;&#65533;&#65533;&#577;&#65533;U&#65533; &#65533;&#65533;2[]&#65533;&#65533;&#65533;
k&#65533;&#65533;&#65533;&#65533;&#65533;\|&#1563;&#65533;&#65533;&#65533;&#65533;d8&#65533;V&#65533;&#65533;&#65533;&#65533;&#65533;n&#65533;&#65533;&#65533;&#65533;&#65533;?&#65533;Vc&#543;&#65533;Pe(,@&#65533;&#65533;H h&#65533;P&#65533;U&#65533;&#1091;X&#65533;C&#65533;&#65533;=\&#65533;&#65533;&#65533;&#65533;&#65533;|+&#65533;@&#65533;8&#65533;&#65533;J&#65533;&#65533;&#65533;8&#65533;&#65533;&#65533;&#65533;&#65533;&#65533;s&#65533;&#65533;&#65533;&#65533;MC;0Y&#65533;&#65533;`&#65533;&#65533;]C5I&#65533;&#65533;&#65533;N&#65533;f&#65533;P&#65533;FQ&#65533;&&#65533;&#65533;!&#65533;~&#65533;;&#65533;eQ&#65533;&#65533;=&#65533;C)T[(T&#65533;&#65533;\r+z&#65533;&#65533;h&#65533;&#65533;&#65533;&#65533;K&#65533;&#65533;&#65533;&#65533;&#65533;&#65533;&#65533;&#65533;&#65533;h&#65533;&#65533;&#65533;I&#65533;x&#65533;&#65533;XCV&#65533;V&#65533;N&#65533;x&#65533;W&#65533;&#65533;D&#65533;=&#65533;8h$GP&#65533;&#1979;&#65533;&#65533; R&#65533;O&#65533;FP&#65533;X&&#65533;&#1859;PebNb .&#65533;#&#65533;&#65533;q&#65533;V&#65533;C8&#65533;'&#65533;&#65533;'&#65533;M&#1544;&#65533;&#65533;>X&#65533;&#65533;&#65533;x9,&#65533;&#65533;&#65533;&#65533;h&#65533;,y&#65533;x&#65533;,&#65533;&#65533;HY&#65533;d&#65533;&#65533;&#65533;\_&#65533;\&#65533;&#65533;&#65533;N;vc&#65533;=k&#65533;\k&#65533;&#65533;o&#65533;&#1805;RW&#65533;&#65533;&#65533;&#65533;&#65533;&#1878;@&#65533;P&#65533;&#65533;&#65533;B@D&#65533;&#65533;"&#65533;'&#65533;	&#65533;&#566;&#65533;&#65533;K[&#1948;!&#65533;&#65533;&#65533;B`r(&#65533;&#65533;8p&#65533;&#65533;&#65533;&#65533;&#65533;
b&#65533;<X.&#65533;&#65533;Y&#65533;&#65533;&#65533;P&#65533;&#65533;Bxb&#1508;&#65533;&#762;&#65533;GZ&#65533;&#65533;!&#279;&#65533;P&#65533;&#65533;&#1343;&#65533;3&#65533;&#65533;+[&#65533;&#65533;&#65533;&#65533;&#65533;&#65533;&#65533;&#835;P&#65533;&#65533;D&#65533;Q&#65533;&#65533;	&#65533;&#65533;&#65533;Z1TA	&#65533;&#65533;x&#65533;Vq&#65533;Z!&#65533;BR:&#65533;=x~*&#65533;=&#65533;&#65533;[m&#65533;G&#65533;&#65533;D	U&#65533;&#65533;&#65533;&#65533;tj	>&#65533;&#65533;&#1735;	o&#65533;A&#65533;bk]J&#65533;c&#65533;&#65533;&#715; B&#65533;&#65533;&#65533;&#65533;&#65533;&#65533;#&#65533;b8&#65533;&#65533;&#65533;&#65533;>9&#65533;+&#65533;&#65533;(N~&#65533;(&#65533;^&#65533;&#65533;&#65533;&#65533;p&#65533;9&#65533;\A&#65533;9v&#65533;9&&#65533;N&#65533;&.&#65533;.c&#65533;0T&#543;&#65533;&#65533;&#65533;&#65533;&#65533;WhU\&#65533;&#65533;<r&#65533;&#65533;&#65533;@&#65533;NB&#1750;xVo&#65533;&#65533;J&#65533;5&#65533;4&#28289;C&#65533;L&#65533;&#65533;&#65533;`&#65533;&#65533;&#65533;Qq&#65533;)urd&#65533;o&#65533;&#65533;&#65533;}(&#65533;&#65533;d&#65533;@AZ/.&#1536;(&#65533;&#65533;&#65533;&#65533;&#65533;&#65533;&#65533;&#65533;)&#65533;&#65533;S&#1676;Y&#65533;&#65533;N&#65533;)&#65533;#&#65533;&#65533;&#65533;&#65533;_&#65533;k&#65533;&#65533;)&#65533;&#65533;F`&#65533;E0&#65533;j&#65533;&#65533;&#65533;/S&#65533;:&#65533;&#65533;&#65533;@&#65533;&#65533;&#65533;&#65533;a&#65533;&#65533;d&#65533;`&#1600;KmV8&#65533;[Qwv&#65533;O=F&#65533;U&#65533;g&#65533;&#65533;&#284;&#65533;'Y[&#65533;y&#65533;&#65533;L@&#65533;&#65533;%&#65533;&#65533;&#65533;-&#65533;D&#65533;P2UR&#65533;&#65533;~&#65533;"V&#65533;&#65533;"&#65533;&#65533;H&#65533;8&#65533;&#65533;H&#65533;h&#65533;&#65533;h&#65533;&#65533;U&#65533;&#8296;&#65533;7k&#65533;n&#65533;h5&#65533;&#65533;&#65533;&#65533;o&#65533;#!&#65533;F&#65533;n&#65533;&#65533;&#65533;&#65533;7~i&#65533;&#65533;&#65533;&#65533;\&#65533;.&#1857;&#65533;&#65533;&#65533;&#65533;]&#65533;&#65533;&#65533;h&#65533;&#65533;h&#65533;&#65533;+;DD~&#65533;7@&#65533;d&#65533;&#65533;]&#65533;7&#65533;8&#65533;4&#65533;I&&#65533;&#65533;l&#733;&#65533;ff&#65533;&#65533;CR&#65533; &#65533;C&#65533;&#65533;)&#65533;R&#65533;&#65533;&#65533;&#65533;&#65533;r&#65533;(&#65533;&#65533;&#65533;&#65533;&#65533;&#65533;&#42329;&#65533;E&#65533;]&#65533;!1l&#65533;a`&#65533;&#65533;8&#65533;&#65533;@&#65533;X&#65533;&#65533;&#65533;+W&#65533;&#65533;&#65533;&#65533;&#65533;&#65533;&#65533;&#65533;9&#65533;&#65533;KH&#65533;&#65533;S&#65533;&#65533;&#65533;&#65533;&#65533;&#65533;L&#65533;u:C&#65533;E WRX0F&#65533;>&#65533;&#65533;s&#65533;&#65533;&#65533;nNA&#65533;&#65533;&#65533;&#65533;i&#65533;&#65533;X(&#210;D&#65533;W&#65533;T&#65533;&#65533;&#65533;&#65533;&#1798;&#65533;c&#65533;&#65533;CjP&#65533;'&#65533;:T1|&#65533;a&#65533;&#65533;LP&#65533;A&#65533;&#65533;&#65533;F&#65533;&#65533;t&#65533;&#65533;O(&#65533;&#65533;8&#65533;&#65533;&#65533;&#65533;9&#65533;0b{&#65533;&#65533;&#65533;&#65533;n:&#65533;&#65533;&#65533;&#397;&&#65533;KHo]&#65533;Z&#65533;e&#65533;m8&#65533;&#65533;&#65533;&#65533;/&&#65533;&&#65533;C&#65533;&#65533;&#65533;&#893;&#65533;&#65533;&#65533;*&#65533;i8~c&#65533;&#65533;&#65533;9&#65533;\&#65533;&#65533;N&#65533;&#1409;0^&#65533;p'&#65533;&#65533;&#65533;&#65533;&#65533;}&#65533;&#65533;ez&#65533;&#65533;&#65533;&#65533;^U&#65533;&#1957;&#1021;&#65533;t&#65533;&#65533;nQ0f&#65533;w;&#65533;&#65533;&#65533;&#65533;&#65533;&#65533;&#65533;&#65533;0&#65533;&#65533;&#1539;p$!&#544074;&#65533;f&#1318;&#65533;0&#65533;Xx&#626;X	&#65533;&#65533;	&#65533;&#65533;&#65533;m&#65533;&#65533;&#65533;&#65533;x&#65533;^&#65533;&#65533;[&#65533;&#65533;&#65533;&#65533;&#65533;&#65533;f&&#65533;R&#65533;N&#65533;N&#65533;C&#65533;i+&#65533;P &#65533;>&#65533;2&#65533;#&#65533;&#65533;M&#65533;&#65533;JZt&#65533;&#873;TF5&#65533;I&#65533;I&#65533;:RC&#65533;*1r&#65533;#&#65533;&#65533;H7&#65533;&#65533;;H&#65533;`J&#65533;&#65533;&#65533;&#65533;&#65533;e&#65533;&#65533;&#65533;[&#65533;&#28580;&#65533;x&#65533;&#65533;&#65533;1&#65533;&#65533;[^&;&#65533;":O&#65533;[c&#65533;&#65533;&#65533;`G2YG&#65533;<&#65533;BP&#65533;[&#65533;&#65533;G&#65533;&#65533;&#65533;&#65533;'^e&#65533;:&#65533;&#65533;&#65533;&#65533;&#65533;f&#65533;d&#65533;&#65533;&#65533;xc&#997;&#65533;i&#65533;&#65533;j&#65533;&#65533;&#65533;&&#65533;&#65533;Es&#65533;dc&#1062;&#65533;Uuo!&#65533;]G&#65533;d&#65533; &#65533;O&#65533;1&#65533;p&#65533;Gf:&#65533;&#65533;ke&#65533;&#65533;jk&#65533;&#65533;&#65533;5Pr&#65533;&#65533;&#65533;^P&#65533;MPLP&#65533;7&#65533;d&#65533;&#65533;+&#65533;u&#65533;(&#65533;&#65533;L&#65533;&#65533;&#65533;&#65533;5&#65533;6&#65533;&#65533;&#65533;&#513;&#65533;&#65533;Z&#1545;X&#65533;&#65533;!&#65533;&#65533;?&#50826;"&#1828;&#762;T&#65533;&#65533;&#65533;&#65533;	&#65533;ZP&#65533;&#65533;2Dk&#65533;?[LXYC&#65533;&#65533;(m&#65533;&#65533;(&#65533;#`&#65533;&#12236;T0&#65533;&#65533;	&#65533;.L&#65533;2"&#65533;&#65533;
&#65533;&&#65533;H&#65533;&#65533;&#65533;i&#1279;a&#65533;&#65533;&#65533;EF&#65533;&#65533;du&#65533;,&#65533;&#65533;&#65533;&#65533;&#65533;1K&#65533;`&#65533;&#65533;&#65533;&#1707;&#65533;&#65533;`=&#65533;M&#65533;&#65533;D&#65533;&#65533;&#1658;&#65533;bt&#65533;/&#65533;?&#65533;f&#65533;&#547;&#65533;V7'2&#65533;&#65533;7&#65533;&#65533;T&#65533;&#65533;&#65533;&#65533;&#65533;m[	&#65533;E&#65533;7#&#65533;B&#65533;&#65533;&#65533;&#65533;*&#65533;X&#564;&#65533;&#65533;:l&#65533;&#65533;&#65533;*&#65533;&#65533;	&#65533;&#1593;&#65533;&#65533;*&#65533;&#65533;&#65533;&#65533;E&#65533;WFd&#65533;&#65533;Z&#65533;E&#65533;&#65533;&#65533;&#65533;&#65533;&#65533;&#65533;&#65533;[&#65533;Y^&#65533;>&#65533;&#65533;&#65533;k&#65533;O&#65533;3f&#65533;(&#65533;L&#65533;,&#65533;p&#65533;&#65533;&#65533;?.&#65533;$z&#65533;&#975;&#65533;[&#65533;&#65533;E&#65533;&#987;(o&#65533;bgT&#65533;&#65533;@&#65533;62&#65533;K&#65533;&#65533;&#65533;&#65533;4*d&#65533;&#65533;&#65533;&#1022;&#65533;&#65533;&#65533;6&#65533;&#65533;z&#65533;+9&#65533;3T&#65533;&#65533;}pKG&#65533;r&#65533;{1x&#65533;?&#65533;&#65533;&#65533;@F'l&#65533;&#65533;,&#65533;&#65533;`&#65533;%&#65533;qrW
z=&#65533;X&#65533;Uv'[&#65533;&#65533;&#65533;-v&#65533;`4&#65533;cE&#65533;&#65533;r&#65533;)F\H &#65533;8&#65533;,$&#65533;&#65533;&#65533;@&#65533;&#65533;+&#65533;&#65533;B%M&#65533;&#65533;LH&#65533;&#65533;ceH&#65533;&#65533;t&#65533;H&#65533;p&#65533;&#65533;?( &#65533;&#65533;{&#65533;&#65533;1&#65533;?&#65533;&#65533;&#65533;+7&#65533;&#18776;0|	CF$U!5J&#65533;&#600;#&#65533;&#577;60(&#65533;&#65533;-&#65533;&#65533;&#65533;&#65533;l&#65533;uXW&#65533;uqf&#65533;&#65533;&#65533;V&#65533;&#65533;s&#65533;&#65533;Vz:&#65533;Y&#65533;&#65533;&#65533;e&#65533;\&#617;&#65533;&#65533;c&#65533;a&#65533;,&#65533;.&#65533;&#65533;&#65533;H-=&#65533;zX+U&#65533;&#65533;U7[m&#65533;O&#65533;&#65533;&#65533;&#1712;&#130;6Zg&#544;,i&#65533;u&#65533;&#65533;?&#65533;&#65533;1&#65533;&#65533;&#65533;m&#65533;&#65533;&#65533;&#65533;2^&#65533;&#65533;)].&#309;Ft&#65533;&#65533; &#65533;r&#65533;me&#65533;a&#65533;&#65533;+&#65533;^)r&#65533;/&#65533;&#65533;&#65533;&#65533;?&#65533;CA&#65533;z&#65533;3&#65533;&#65533;s&#65533;y&#65533;&#65533;B9&#65533;`b&#65533;e&#65533;U&#65533;Y7&#65533;&#65533;9&#65533;&#65533;s&#65533;?&#65533;x&#65533;z@`&#65533;&#65533;&#65533;&#65533;&#65533;&#65533;&#65533;a&#65533;"&#65533;H"	Z&#65533;5&#65533;&#65533;&#65533;"Ft&#65533;B!!&#65533;B	%&#65533;&#65533;&#65533;&#65533;&#65533;&#65533;&#65533;"&#65533;&#65533;&#65533;W*<B#&#65533;&#65533;9]&#65533;&#65533;&#1618;
y&#65533;&#65533;!&#65533;&#65533;&#65533;(H&#65533;&#65533;&#65533;kS
&#65533;&#65533;&#65533;&#65533;@&#65533;&#65533;
&#65533;&#65533;&#1238;(i97&#65533;d.&#321;!	&#65533;b&#65533;&#65533;&#65533;l&#137;&#65533;Rw"&#65533;yB"
Fe&#65533;D'&#65533;H&#65533;&#65533;W&#65533;&#65533;&#65533;v"0 &#65533;X&#65533;Z&#65533;I&#65533;[2#[&#65533;&#65533;n`j&#65533;&#65533;&#65533;&#65533;&#39389;&#65533;&#65533;^&#65533;&#1454;&#65533;2}	&#65533;&#65533;)&#1930;W&#65533;&#65533;&#65533;Yj&#65533;"&#65533;&#65533;h&#450;&#65533;&#65533;%&#65533;f&#65533;&#65533;P&#65533;W&#65533;&#65533;&#65533;&#65533;&#65533;B&#65533;&#65533;r&#65533;&#65533;-b&#850;n&&#65533;*&#65533;U&d&#65533;&#65533;^ir&#65533;|&#65533;L&#65533;&#65533;&#65533;&#65533;*0&#65533;&#65533;?&#65533;&#65533;&#65533;&#65533;&#65533;&#65533;&#65533;9&#65533;}:&#65533;&#65533; @&#65533;&#65533; XV&#65533;@(&#65533;c&#65533;t&#65533;#x
&#65533;XXJ&#65533;&#65533;0$&#65533;&#65533;&#65533;&#65533;p&#65533;,*&#65533;	P&#65533;h2&#65533;&#65533;EB&#65533;&#65533;&#65533;J,-&#65533;G&#1218;H&#65533;%+&#65533;&#65533;A&#65533;5[,&#65533;&#721;2&#65533;&#65533;GP&#65533;. &#65533;&#65533;2&#65533;&#65533;&#65533;&#65533;d+0\F"&#65533;M&#65533;&#65533;m&#65533;I&#65533;&#65533;1&#65533;W&#65533;&#65533;oaj&#65533;OJ'&#65533;v&#65533;$&#65533;:&#65533;&#65533;v&#65533;&#65533;M%*tg&#65533;K&#65533;&#65533;&#65533;	&#65533;e&#65533;-&#65533;3&#65533;&#65533;&#65533;&#65533;&#65533;xy&#65533;&#65533;:Ao,&#65533;&#65533;&#65533;&#65533;S&#65533;&#65533;`$"&#65533;&#65533;&#65533;k&#65533;j&#65533;W|,&#65533;&#65533;"&#65533;a&#1456;&#65533;G&#65533;a&#65533;&#65533;3&#65533;&#65533;&#559;dc^&#65533;&#65533;;&#65533;2*&#65533;&#65533;h&#2439;'&#65533;&#65533;o&#65533;&#65533;&#65533;&#65533;]&#65533;QKF&#65533;&#65533;m&#65533;{by@ &#65533;)M&#65533;&#65533;I&#65533;&#65533;&#65533;
o&#65533;&#65533;y&#65533;=`&#65533;]&#65533;&#65533;q&#65533;Y`&#65533;&#65533;$#@&#65533;&#65533;&#65533;3TPTb?&#65533;>&#529;&#65533;m&#65533;'^IG&#65533;y&#65533;O&#65533;&#65533;"&#65533;D+&#65533;#&#65533;&#65533;#y	@
&#65533;&#65533;&#65533;&#65533;&#65533;&#65533;iQ&#65533;zHf&#65533;&#65533;_&#65533;(&#65533;&#65533;j&#65533;J&#65533;bu&#65533;&#65533;&#65533;&#842;EX	&#65533;&#65533;&#65533;L<&#65533;&#65533;r&#1737;P&#65533;!;&#65533;ioJy&#65533;W&#65533;&#65533;M4&#65533;$&#65533;&#65533;&#65533;&#65533;<F&#65533;&#65533;G9&#65533;Q&#65533;&#65533;&#65533;&#65533;@zQ&#65533;?&#65533;&#65533;&#65533;`&#65533;&#65533;&#1681;)^&#844;<&#65533;&#65533;&#65533;C&#65533;q&#65533;p&#1381;+&#65533;'&#65533;Owb&#65533;&#65533;?jX&#65533;&#65533;/&#65533;F&#65533;&#65533;&#65533;&#65533;Rt+#&#65533;0e)z&#65533;&#65533;&#65533;&#65533;i&#65533;5&#65533;&#65533; &#65533;x&#65533;1&#65533;j:&#65533;&#65533;XC[&#65533;&#65533;&#65533;&#65533;tew&#65533;&#65533;? %&#65533;&#65533;&#65533;&#65533;&#65533;&#65533;As&#65533;@I&#65533;h&#65533;&#65533;&#65533;&#65533;V&#65533;&#65533;&#65533;P &#65533;_&#65533;&#65533;&#65533;8&#65533;&#65533;&#65533;9 #c9vA&#65533;&#65533;g&#65533;lK&#65533;&#65533;V&#65533;S&#65533;&#65533;A8&#65533;@&#65533;]&#65533;#K&#65533;
",!	&#65533;&#65533;C3&#65533;,&#65533;Y&#65533;p &#65533;&#65533;E-&#65533;N&#65533;-&#65533;:&#65533;V&#65533;&#65533;&#65533;F^&#65533;R&#65533;&#65533;&#65533;V&#65533;`F&#65533;&#65533;&#65533;&#65533;@H&#65533;&#65533;H&#65533;>&#65533;b&#65533;]@LH@&#65533;";&#65533;w&#65533;2&#65533;INc&#65533;&#294;&#65533;7&#65533;&#65533;lqJ=	&#65533;&#65533;&#65533;
&#65533;&#65533;8&#65533;,&#65533;j@&#65533;%&#65533;j&#65533;&#65533;&#65533;RJ&#65533;nX&&#65533;9&#65533;a(&#65533;&#1113;&#65533;V&#65533;&#65533;&#65533; `&#65533;&#65533;Jo&#65533;!&#65533;\&#65533;{t&#65533;-^&#65533;*&#65533;&#65533;&#65533;&#65533;&#65533;}&#1866;`&#65533;89&#65533;.6#&#65533;&#65533;&#65533;dA<&#65533;4&#65533;&#65533;&#65533;J-E&#65533;Je&#755;&#65533;|e&#65533;&#65533;UZ^V&#65533;Z&#65533;&#65533;qm&#65533;Ze&#65533;d&#65533;"&#65533;&#65533;"Mh
&#65533;\$&#65533;&#65533;V&#65533;&#65533;&#65533;ljE&#65533;&#65533;&#65533;&#65533;2VT\&#65533;n&#65533;;&#65533;&#65533;&#65533;x&#65533;T&#65533;&#65533;&#65533;&#1280; &#65533;B&#65533;X2nP&#65533;d\L&#65533;&#65533;&#65533;u&#65533;&#65533;[C&#65533;&#65533;$F1NV"&#65533;a&#65533;@C1&#65533;&#65533;&&#65533;&#65533;K&#65533;Y&#65533;&#65533;H&#65533;&#65533;&#65533;hG&#65533;&#65533;&#65533;(&#14501;&#65533;&#65533;&#65533;&#65533;D&#65533;&#65533;&#65533;P,&#65533;X%A&#65533;&#65533;&#65533;D0p1&#65533;I&#65533;&#65533;.[&#65533;&#65533;4&#65533;1&#65533;&#1099;\&#65533;&#65533;K`1&#65533;&#65533;`LA&#65533;&#65533;&#65533;&#65533;&#65533;&#65533;M&#65533;;2
(&#65533;I&#65533;	q&#65533;&#65533;H&#65533;&#65533;&#65533;
&#65533;&#65533;
Z&#65533;Kc&#65533;&#65533;&#65533;&#65533;&#65533;,e&#65533;&#65533;&#65533;W&#65533;C&#65533;&#204;a]&#65533;&#1536;K&#65533;&#65533;&#65533;I&#65533;&#1392;y&#65533;&#65533;2&#1596;&#65533;TvwB+&#65533;6|&#65533;Z&#1354;&#65533;&#65533;lhR&#65533;&#65533;&#65533;r&#65533;&#65533;&#815;r&#65533;&#1468;&#65533;&#65533;*&#65533;&#65533;!&#65533;+S*#c&#1581;WV&#65533;M&#65533;&#60797;m&#65533;&#65533;&#65533;ym&#65533;&#65533;&#65533;&#1514;&#65533;%&#65533;&#65533;n%j8&#65533;:&#65533;&#586;8&#65533;&#65533;G8&#65533;&#65533;M&#65533;&#65533;&#65533;iO&#65533;n&#1055;c;l&#65533;&#231;&#65533;w&#65533;
=&#65533;i$}B&#65533;6&#65533; ) -vT&#65533;&#1058;&#65533;
@&#65533;&#65533;&#65533;ch&#65533;x&#65533;}&#65533;&#58116;&#65533;E^!@-Z0&#65533;Vb2&#65533;&#65533;!&#65533;L&#65533;%&#65533;,fq
gd&#65533;AFr&#65533;&#65533;4!"@)A&#65533;&#65533;0!&#65533;&#65533;&#65533;i$0&#65533;&#65533;2&#65533;B&#65533;&#65533;:aod\P&#65533;&#65533;q&#65533;&#65533;&#65533;&#65533;5$&#65533;&#533;+E&#65533;p@V&#65533;&#65533;6|Jc&#65533;X&#65533;&#65533;\
&#65533;&#65533;&#65533;p&#65533;\&#65533;ew]&#65533;&#65533;K&#65533;a&#65533;&#65533;W&#65533;&#65533;a&#411;%&#65533;&#65533;&#65533;0&#65533;&#65533;&#65533;&#65533;&#65533;DH&#65533;"&#65533;&#65533;&#65533;q,-Oj&#65533;&#2061;&#65533;&#65533;dF+&#65533;&#65533;Y&#65533;&#65533;D&#65533;j&#758; &#65533;}&#740;&#65533;W
^&#65533;&#65533;?|&#65533;V&#65533;V&&#65533;%&#65533;&#65533;!M&#65533;W&#1807;W&#65533;/&#65533;&#65533;&#65533;%@%&#65533;&#65533;&#65533;lG&#65533;&#65533;ry&#65533;&#65533;`&#65533;`LF`&#65533;&#65533;&#65533;Gs&#65533;G&#65533;&#65533;&#65533;3&#65533;&#65533;&#65533;&#1996;&#65533;%&#65533;D&#65533;&#65533;&#65533;&#65533;E&#65533;"x&#247;&#65533;&#65533;aT&#65533;L&#184;9I&#65533;&#65533;&#65533;&#65533;&#1282;&#65533;&#841;t^&#65533;&#65533;?&#65533;&#65533;&#65533;0_'&#65533;&#65533;&#65533;&#65533;!&#65533;&#65533;&#65533;&#65533;2&#65533;&#65533;M&#65533;2`&#1781;5&#65533;&#65533;e&#65533;&#65533;&#65533;&#65533;Jl&#65533;&#65533;&#65533;&#65533;&#65533;h&#65533;&#65533;|&#65533;!&#65533;&#65533;L&#65533;DF&#65533;&#65533;&#65533; &#65533;y\Q &#65533;&#65533;&#65533;$H&#65533;1&#65533;&#65533;+pQ&#65533;C&#65533;i&#65533;&#65533;	f)@&#65533;&#65533;&#38425;YdB6v&#65533;V&#65533;&#65533;yE)&#65533;&#65533;&#841;&#65533;XZ&#1005;&#65533;?&#65533;&#65533;2p&#138;&#65533;?&#65533;&#65533;&#65533;&#803;l)|&#65533;V&#65533;#Z#=&#65533; )&#65533;=@@&#65533;|y&#65533;&#1489;&#65533;B~V&#65533;OF&#65533;&#430;&#65533;&#65533;/X3L&#65533;V&#65533;FjY&#65533;]]t&#65533;W<Dmm&#65533;&#65533;$m&#65533;&#65533;=xE&#65533;&#65533;VWF&#65533;&#65533;&#65533;&#65533;4&#296;@2=4L&#65533;$P&#65533;&#65533;v&#65533;&#65533;&#65533;9&#65533;&#65533;V&#65533;H&#65533;H&#65533;&#65533;S&#65533;&#65533;%&#65533;&#65533;&#65533;&#65533;@&#65533;m&#65533;&#65533;+&#65533;&#1341;&#65533;&#1731;&#65533;B)p&#65533;+&#65533;&#65533;&#65533;P&#65533;$&#65533;&#65533;Y&#65533;$&#65533;&#65533;&#65533;,&#65533;&#65533;abE&#65533;B(&#65533;&#65533;&#65533;&#65533;B <&#65533;`&#65533;&#65533;PB
t&#65533;&#65533;&#65533;&#1927;u&#65533;XA:&#65533;&#65533;&#65533;&#65533;&#65533;&#65533;<5&#65533;&#65533;HH.&#65533;&#65533;&#65533;&#65533;z&#65533;I&#65533;&#65533;E&#1752;<&#65533;&#65533;S&#65533;	$TLP$&#65533;^&#65533;&#65533;]&#65533;B.&#65533;&#65533;y&#65533;@SY&#65533;&#65533;&#65533;t#&#65533;c&#65533;-X&#65533;&#65533;&#65533;&#65533;&#65533;&#357;&#65533;%]&#677;&#65533;&#65533;:	&#65533;EX&#65533;'X&#65533;#Gl@&#65533;yi&#65533;qn@rZB>d&#65533;}&#1887;&#65533;&#65533;XT&#65533;&#65533;&#65533;E&#65533;E&#65533;;E&#65533;VPB&#65533;Q&#65533;2U&#65533;XYr&#65533;&#65533;W&#65533;@
&#65533;&#65533;&#65533;&#65533;&#65533;&#65533;&#65533;sxE$i&#65533;n&#65533;&#65533;Y&#65533;&#65533;D&#65533;&#65533;&#65533;&#65533;&#65533;&#65533;&#65533;&#65533;&#65533;&#65533;&#65533;G&#12869;K&#65533;&#689;!9&#65533;&#65533;>%&#65533;&#65533;C,&#65533;YPQ&#65533;&#65533;&#65533;&XO&#65533;&#65533;&#65533;C&#512;QcBp&#65533;a&#65533;&#65533;&#65533;b;&#65533;&#65533;&#65533;&#65533;&#65533;&#65533;&#65533;&#65533;&#65533;&#65533;mE&#65533;(H&#65533;&#65533;&#1346;&#65533;T&#65533;AxJ"&#65533;&#65533;&#65533;&#65533;&#1632;&#65533;+b&#65533;QD(E&#65533;&#65533;Od&#65533;&#1836;&#65533;{&#65533;&#65533;yI\Q8A&#65533;&#543;&#65533;&#65533;
N&#65533;	S&#65533;	&#65533;&#65533;&#65533;0&#65533;&#65533;$X&#65533;&#65533;&#65533;O|&#65533;2:AR&#65533;&#65533;m&#65533;?&#65533;&#65533;t&#340;a&#65533;zjclZ&#918;&#65533;?&#65533;'^&#65533;c&#65533;&#65533;fn&#65533;W&#1813;&#65533;&#65533;?d&#65533;X&#65533;E&#65533;&#65533;1]j&#65533;7&#65533;hyg	&#65533;&#65533;pT&#65533;&#65533;L&#65533;aP&#65533;}&#65533;0I&#65533;XD&#453;)&#65533;G&#65533;&#65533;V(&#65533;|6&#65533;V4&#65533;q&#65533;Un&#65533;!&#65533;Bl&#65533;&#362;1y3@L&#65533;&#65533;&#1863;&#65533;m&#65533;&#65533;zx&#65533;:&#65533;$;&#65533;&#65533;z<U	&#65533;H&#65533;Q&#65533;D&#65533;&#65533;l$&#65533;&#65533;I&#65533;-p&#65533;&#65533;,&#65533;a|XV&#65533;&#65533;XX&#63835;&#65533;&#65533;&#65533;(al3&#65533;&#656;&#65533;&#65533;2,CTQ&#65533;M&#65533;&#65533;=&#65533;V,&#65533;&#65533;&#65533;&#65533;&#65533;&#65533;P.&#65533;I&#65533;&#65533;&#65533;{(OY&#65533;S<&#65533;W&#65533;&#65533;&#65533;&#65533;,+c&#65533;&#65533;dQ&#65533;&#65533;&#65533;&#65533;&#65533;&#65533;%&#65533;	&#65533;`UVA&#65533;(D&#65533;Z&#65533;Eo&#65533;&#1761;&#65533;<&#65533;u w&#65533;&#65533;V&#65533;o&#65533;&#65533;EdRn6*W&#65533;&&#65533;&#65533;&#185;&#65533;&#422;B-&#65533;}&#65533;Q-&#65533;F&#1033;&#65533;&#65533;fy&#65533;&#65533;rgFD&#65533;?&#65533;&#65533;&#65533;&#65533;&#65533;VD&#65533;&#65533;&#65533;Y&#65533;&#65533;mj&#65533;&#65533;&#65533;e&#65533;Ku>!3=&#65533;|&#65533;&#65533;otO7&#65533;&#65533;?&#65533;]F&#1282;&#65533;&#65533;&#65533;&#65533;&#65533;&#65533;&#65533;;&#65533;&#65533;&#65533;&#65533;&#65533;t&#65533;&#65533;Cs&#65533;&#65533;N&#65533;!Y+;U&#65533;>&#65533;4&#65533;u&#65533;V&#65533;&#65533;,&#65533;"@B&#65533;(&#65533;V&#65533;u%&#65533; &#65533;&#65533;'&#1280;	Dj &#65533;&#65533;,&#65533;@(&#65533;&#65533;&#65533;BV&#65533;Ee@"$&#65533;$&#65533;'<B&#65533;^"&#65533;<R@)$/*x&#65533;"0)&#65533;"&#65533;ML&#65533;+&#65533;B&#65533;&#65533;P&#65533;V&#276;("D,,2\&#65533;&#65533;Oa&#65533;&#65533;&#65533;b:p&#65533;L$&#65533;&#65533;y,M c&#65533;&#65533;&#65533;RE[&#65533;DQ&#65533;&#65533;08&#65533;&#65533;&#65533;/&#65533;&#65533;	&#65533;&#65533;&#65533;D&#65533;`&#65533;*|^&#65533;0&#65533;&#65533;7&#65533;#!&#65533;&#65533;&#65533;#=-^,g%&#65533;or&#65533;CX&#65533;<&#65533;&#65533;&#65533;)!l&#65533;&#1823;&#65533;n&#65533;@&#65533;&#65533;b&#65533;&#65533;6&#65533;&#65533;b&#439;eD6&#39434;n`&#65533;&#65533;&#65533;^&#65533;&#65533;!l&#65533;&#65533;q$I
&#65533;&#65533;]s@gD&#65533;P&#65533;2&#65533;&#65533;8q&#65533;@&#65533;x&#65533;&#65533;&#65533;Ax@&#65533;nB$&#65533;P&#65533;&#65533;&#65533;&#65533;BT;&#65533;GF&#1025;&#65533;&#361;&#65533;%0&#65533;J&#65533;hbVM&#65533;&#65533;$&#65533;@:P&#65533;*p&#65533;*&#65533;&#65533;$&#65533;G>&#65533;&#65533;]&#65533;w&#65533;X&#65533;&#65533;_&#65533;&#65533;Z&#65533;&#65533;^@-03&#65533;&#65533;H&#65533;!&#65533;&#65533;2&#65533;&#65533;&#65533;&#65533;(&#65533;&#65533;(i<&#65533;&#65533;f&#65533;ETD&#65533;&#65533;+D&#65533;%L&#65533;&#65533;&#65533;N&#65533;&#65533;%&#65533;&#65533;&#863;&#543;C&#65533;Cm9p&#65533;I&#65533;&#494;&#65533;2&#162;/#&#65533;1&#65533;0p&#65533;2&#65533;	&#65533;&#65533;?&#65533;&#65533;?&#65533;&#65533;&#65533;&#65533;&#65533;&#65533;&#65533;4m#&#65533;DS&#65533;b&#65533;a&#65533;#&#65533;&#65533;&#65533;&#65533;&#65533;&#65533;&#65533;&#65533;&#65533;g:&#65533;&#65533;- &#65533;/&#65533;&#65533;&#65533;&#65533;s&#65533;&#65533;&#65533;/8&#65533;<{&#65533;'&#65533;&#65533;&#65533;|&#65533;&#65533;]&#65533;&#65533;X&#65533;&#65533;?l&#65533;X&#65533;&#65533;p&#65533;kYZ&#65533;]Yq&#65533;W&#65533;B&#65533;H&#65533;nE?{&#65533;,x&#65533;y&#65533;&#65533;&#65533;@&#65533;@&#65533;&#65533;G|@@&#65533;\&#132;1&#65533;&#65533;&#65533;&#65533;&#1664;&#65533;VG&#65533;&#65533;&#65533;I&#65533;&#65533;&#65533;&#65533;Un&#65533;&#65533;&#65533;&#65533;&#65533;)&#65533;&#65533;1C%&#65533;&#65533;oY&#65533;!&#65533;&#65533;&#65533;8	&#65533;&#65533;&#65533;#.&#65533;&#65533;h&#65533;X&#65533;^-&#65533;B&#65533;&#65533;&#65533;Y&#65533;&#65533;&#65533;,&#65533;&#65533;&#65533;&#65533;l&#65533;*p&#65533;&#65533;&#65533;&#65533;&#65533;&#65533;E&#65533;2
<U&#65533;&#1864;&#65533;.&#65533;&#65533;{&#65533;&#65533;L&#65533;&#65533;&#65533;&#65533;&#65533;&#65533;L&#65533;$L&#65533;&#65533;,&#826;I&#697;	N&#792;0'$&#65533;
P&#65533;-&#65533;&#65533;V&#65533;6|&#65533;X&#65533;"&#65533;*3e&#65533;&#65533;&#65533;&#65533;	0&#65533;5e&#65533;kb&#65533;Z<&#65533;&#65533;&#1150;T?&#65533;E.&#65533;o&#65533;&#65533;`Z&#65533;f&#65533;&#65533;c:&#1014;e&#65533;Bm&#65533;O&#65533;&#65533;Tm&#65533;&#65533;&#65533;G%&#65533;r&#65533;U&#65533;Z&#65533;%mj&#1221;o&#65533;s&#65533;-t|&#65533;&#65533;V&#65533;&#65533;&#65533;&#65533;i6&#65533;FF,t&#65533;&#65533;"&#65533;G%&#65533;&#65533;8&#65533;"&#65533;;9&#65533;&#65533;&#65533;&#65533;&#65533;&#65533;&#65533;A(&&#65533;&#65533;&#65533;&#65533;&#65533;\&#65533;&#65533;&I&#65533;&#65533;#&#65533;&#65533;B6d&#65533;LX&#65533;p&#65533;Bw&#65533;Q&#65533; @
P&#65533;	&#65533;&#65533;r#&#65533;&#65533;%^&#65533;&#65533;&#65533;@&#65533;&#65533;)X&#1322;&#65533;&#65533;+&#65533;*8)x2&#65533;&#65533;&#65533;&#65533;'T&#65533;]&#65533;&#65533;?&#65533;u&#65533;&#65533;1JcB&#65533;]	&#65533;+M&#65533;&#65533;&#65533;&#65533;Q:&#65533;5LC	&#65533;IN&#65533;&#65533;R&#65533;D&#65533;&#65533;D-&#65533;&#65533;$4c&#65533;&#65533;&#65533;&#65533;&#65533;&#65533;%&#65533;EJZD&#65533;&#65533;&#65533;&#65533;&#65533;L ^$&#65533;&#65533;&#1900;&#65533;.&#65533;Ejg&#65533;(<&#65533;\&#65533;n:&#65533;%&#65533;)&#1750;0m&#65533;&#65533;&#65533;d&#65533;&#1818;Eo$&#65533;&#65533;l&#382;&#65533;&#65533;e&#65533;&#65533;Z&#65533;&#65533;&#65533;&#65533;&#65533;}&#65533;&#65533;f&#65533;C-7~v&#65533;i&#65533;pH7DS&#65533;&#65533;a&#65533;]=	X&#65533;&#65533;LF&#65533;&#65533;G&#65533;&#1927;&#65533;&#65533;&#65533;&&#65533;&#65533;z@&#65533;&#65533;&#65533;TLt5&#65533;;&#65533;&#65533;&#65533;z&#65533;O&#65533;&#65533;&#65533;&#65533;G+W&#65533;&#65533;&#65533;$HU&#65533;&#65533;A&#65533;C&#65533;r&#65533;7C'&#65533;B/&#65533;B&#65533;&#65533;d&#65533;B
&#65533;&#65533;+l&#65533;&#65533;&#65533;&#65533;ZrB0\@*\&#65533;&#65533;&#65533;}e3,&#65533;i&#898;#<YL&#65533;k	L)&#65533;&#65533;U&#65533;&#1688;&#65533;%&#65533;B2&#65533;X&#65533;&#65533;&#65533;N&#65533;&#65533;P&#65533;M&#65533;&#65533;"&#65533;B.o&#65533;	&#65533;&#65533;+&#65533;M&#65533;&#65533;&#65533;&#65533;H&#65533;&#65533;L&#65533;&#65533;&#65533;&#65533;C&#65533;&#65533;&#65533;Q&#65533;h&#65533;&#65533;&#65533;-(&#65533;4]3 &#65533;Vo&#65533;,^`HC"d&#166;&#65533;&#65533;&#65533;?p&#65533;9&#65533;&#14079;ys&#65533;&#65533;&#65533;&#65533;&#65533;C	{ ]h&#65533;q&#65533;0&#65533;&#65533;&#65533;&#203;r&#65533;gF&#65533;&#65533;&#65533;&#65533;U&#65533;&#65533;&#65533;&#65533;* n&#65533;&#65533;ZF&#289;&#65533;&#65533;G;J&#65533;G&#65533;&#65533;&#65533;&#65533;b&#65533;&#65533;<&#595;3&#65533;&#65533;&&#65533;&#65533;&#65533;$&#65533;_&#65533;&#65533;AD&#65533;:&#65533;&#65533;&#65533;B*&#65533;&#65533;% &#65533;)]&#65533;&#65533;&#65533;B-L&#65533;c&#65533;C&#65533;E0&#65533;&#65533;(&#65533;&#65533;&#65533;&#65533;#\B'&#65533;&#65533;]&#183;eS*L&#65533;h@&#42251;&#65533;3&#65533;&#65533;&#65533;B&#65533;P&#65533;&#65533;&#65533;&#65533;+X_[&#65533;c	&#284;&#65533;&&#65533;&#65533;&#65533;&#65533;&#65533;0&#65533;&#65533;(&#65533;&#65533;5&#65533;\&#65533;&#65533;r&#65533;&#65533;/&#65533;&#65533;&#65533;&#65533;r&#65533;&#65533;&#65533;3&#65533;&#65533;&#65533;o4x&#65533;Y\&#65533;v<&#65533;r&#65533;&#65533;&#65533;&#65533;pFx&#65533;f&#65533;&#65533;&#65533;&#65533;&#65533;-]`&#65533;(H&#65533;W&#65533;L&#65533;&#65533;2&#65533;-&#65533;`&#65533;r&#65533;<&#65533;/&#65533;r#&#65533;&#65533;&#65533;&#65533;d&#65533;&#65533;&#65533;&#1904;&#65533;8&#65533;&#667;&#65533;X&#65533;@t&#65533;&#65533;1&#65533;&#65533;<p&#65533;7.&#65533;&#65533;3&#65533;&#65533;&#65533;&#65533;&#65533;&#65533;;&#65533;P&#653;4&#65533;W&#65533;&#65533;r&#65533;
8&#65533;&#65533;&#65533;&&#65533;"1ap&#65533;k&#65533;HLW:&#65533;(&#65533;&#65533;tpl&#65533;&#65533;#&#65533;&#65533;&#1970;&#65533;i&#65533;/Y&#65533;T&#65533;3&#65533;(&#1378;X&#65533;&#65533;&#65533;&#65533;T&#65533;&#357;&#65533;J]&#65533;x&#65533;&#1445;^i&#65533;&#65533;&#65533;&#65533;i!P&#65533;"&#65533;&#65533;&#65533;&#65533;I4&#65533;a&#65533;f&#65533;m&#65533;&#65533;"&#65533;&#65533;I&#65533;!&#65533;&#65533;&#65533;	
H&#65533;,IB&#65533;&#65533;&#65533;J,a&#65533;	&#65533;$ML-&#65533;AH&#65533;Q&#65533;	&#65533;&#65533;&#65533;x5&#65533;&#65533;&#65533;&#65533;&#65533; &#65533;&#2032;&#65533;&#65533;&#65533;Rm&#65533;&#1215;c&#65533;&#65533;)&;I&#65533;<-h&#65533;&#65533;&#65533;&#65533;&#65533;"&#65533;m&#65533;&#65533;0@&#65533;&#65533;gz0&#65533;?kt6&#65533;q&#65533;&#65533;,@w3&#65533;&#65533;&#65533;&#65533;<u&#65533;	&#65533;&#65533;&#65533;&#1535;&#65533;&#65533;~~&#65533;h&#65533;&#65533;&#65533;&#65533;&#65533;B<&#65533;&#65533;q&#65533;	&#65533;&#994;D&#65533;&#65533;&#65533;D&#654;&#65533;HX&#65533;b&#65533;B&#65533;"H=&#65533;&#65533;&#65533;x&#545;b(&#65533;&#65533;

&#65533;&#65533;l&#65533;Q&#65533;M&#65533;q)Vn&#65533;F
&#65533;D&#65533;g&#65533;0)&#65533;&#65533;&#65533;&#65533;&#65533;&#286;&#65533;d&#65533;'	&#65533;I&#65533;6&#65533;a&#65533;4&#65533;&#760;OH&#65533;&#65533;TP1&#65533;B&#65533;&#65533;&#65533;,[d&#65533;&#65533;Bba&#65533;N\&#65533;&#65533;&#65533;
i&#65533;#&#65533;1HT~9&#65533;X&#65533;Z$&#65533;T&#65533;A&#65533;&#65533;&#65533;&#65533;&#65533;&#65533;&#65533;Qd p&#65533;&#65533;&#65533;K&#65533;&#65533;&#1832;&#65533;d(U&#65533;I&#65533; &#65533;G&#65533;tBU0&#65533;gTIB&#65533;&#65533;V&#65533;&#65533;&#65533;&#65533;WI&#65533;XI&#65533;&#65533;&#65533;y&#65533;"4;M4&#134;9&#65533;&#65533;&#65533;&#65533;$>&#65533;&#65533;&#65533;,[&#65533;&#65533;&#65533;-&#65533;&#65533;o3&#65533;&#65533;AE&#65533;&#65533;"-f&#65533;<-R&#65533;4&#65533;8A &#65533;&#65533;&#65533;&#65533;^&#65533;e&#65533;&#65533;&#65533;4&#65533;&#65533;&#65533;&#65533;I&#65533;&#65533;&#65533;&#65533;&#65533;&#65533;
&#65533;_&#65533;sP&#65533;O&#65533;&#65533;&#65533;&&#65533;,hH&#65533;:&#65533;Ch&#65533;&#65533;~I&#65533; 5P&#65533;"&#65533;&#65533;Q&#65533;>&#65533;1&#65533;&#65533;!g&#65533;&#65533;&#1605;&#65533;w9&#65533;&#65533;&#65533;&#65533;&#65533;&#65533;wA&#65533;&#65533;&#65533;"p&#65533;a&#65533;IF&#65533;&#17606;D&#65533;[r&#65533;e&#65533;T&#65533;aS&#65533;Ez&#65533;&#65533;eo&#65533;&#65533;P&#65533;B&#65533;&#65533;&#65533;&#65533;&#65533;'&#65533;K&#65533;&#65533;&#65533;B.1&#65533;x&#65533;I&#65533;f&#65533;&#65533;'&#65533;T&#1332;%&#65533;If!&#65533;&#65533;&#65533;&#65533;@40ARn&#65533;&#65533;SO-&#65533;&#65533;J&#65533;&#544;%Q&#65533;I2H&#65533;Ym&#65533;&#65533;&#65533;	u&#65533;Q&#65533;&#820;"&#65533;m&#65533;&#65533;"&#65533;!:7	`&#65533;_o;&#65533;Yi&#65533;V&#65533;V1&#65533; &#65533;<&#65533;h&#65533;&#65533;5&#65533;&#65533;&#65533;&#65533;&#65533;&#1056;o&#65533;;&#65533;&#65533;&&#65533;j&#65533;Q,&#65533;@&#65533;&#65533;,&#65533;&#65533;&#65533;3&#65533;>&#65533;^&#65533;d&#65533;&#65533;&#65533;&#65533;o&#65533;&#65533;\|B/&#65533;&#65533;&#1319;&#65533;"&#65533;&#65533;&#65533; &#65533;O\Br&#65533;|&#65533;&#65533;Po~&#65533;&#65533;&#65533;	&#65533;e	&#65533;&#65533;@&#65533;&#65533;FN&#65533;@&#65533;&#65533;&#65533;&#65533;#&#65533;&#65533;Q0 &#65533;&#65533;4&#65533; UB&#65533;N&#65533;&#65533;&#65533;T"!
&#65533;f&#65533;&#1826;&#65533;&#65533;&#65533;&#65533;p@&#65533;@&#65533;&#65533;&#65533;JQ&#65533;\(J&#65533;P@)&#65533;&#65533;BtB,Fa&#65533;%P&#65533;&#65533;P&#65533;&#65533;x&#65533;#&#65533;&#65533;&#65533;"l&#65533;&#65533;7&#65533;&#65533;)&#65533;&#65533;F*@&#65533;Wt/&#65533;8&#65533;&#65533;<&#65533;&#65533;K&#65533;Nx&#65533;&#65533;c&#65533;&#65533;&#65533;&#65533;&#65533;&#65533;&#65533;b0&#65533;]&#65533;6&#65533;&#65533;TkbUI&#65533;d&7&#65533;iH&#65533;l&#65533;D+V&#65533;9&#65533;&#65533;P&#65533;"&#65533;
Z&#65533;&#65533;&#65533;1&#65533;!<a&#1794;["X&#65533;	&#65533;&#65533;&#65533;dy&#65533;&#65533;&#65533;&#65533;%`\&#65533;J&#65533;O>v&#65533;.&#875;}&#65533;J&#1022;&#65533;g&#65533;&#65533;&#65533;@&#65533;;&#65533;&#65533;5&#65533;I9&#65533;a&#65533;&#65533;_z&#65533;&#65533;&#65533;&#65533;&#65533;=&#65533;&#65533;?&#65533;&#65533;&#65533;&#65533;&#65533;>)3&#65533;&#65533;Od&#65533;;&#65533;'&#65533;L&#65533;`+c4&#65533; 0FXd :&#65533;&#65533;-&#65533;!r&#65533;0;Hl&#65533;)t&#65533;52&#65533;|v&#65533;&#65533; &#65533;?rd&#65533;&#65533; &#65533; *8&#65533;&vqC&#65533;,M&#65533;&#65533;,&#65533;&#65533;&#65533;X@>'&#65533;&#65533;'&#65533;&#65533;&#65533;U&#65533;@)|8&#65533;TP&#65533; &#65533;&#65533;2@/&#65533;&#65533;&#65533;&#65533;<
&#65533;&#65533;@&#1026;&#65533;%>&#65533;[&#65533;&#65533;&#65533;j%&#65533;&#1416;R&#65533;-&#65533;&#65533;(E*j&#65533;&&#65533;&#65533;"X&#65533;,L&#65533;z~&#65533;^$(	&#65533;&#65533;	!4y&#65533;r*&#65533;&#65533;c1%1&#65533;L&#65533;3&#65533;&#65533;ML2Y&#65533;&#65533; &#65533;1H&#65533;Z&#65533;&#65533;&#65533;&#65533;	DpB&#65533;D&#65533;cXbN&#65533;&#65533;&#1457;t&#65533;m&#65533;B&#65533;&#65533;V&#65533;Z&#65533;<$`-/&#65533;&#65533;&#65533;&#65533;p&#65533;!&#65533;3H&#65533;R&#797;&#65533;@}n&#65533;&#65533;&#65533;U>&#65533;&#65533;&#65533;<H9&#65533;&#65533;?&#65533;)&#65533;&#65533;&#65533;=&#65533;5>&#65533;q&#65533;&#65533;O{&#65533;&#65533;&#65533;&#65533;&#65533;&#65533;&#65533;N&#65533;&#65533; /&#65533;O&#65533;&#177;&#65533;=&#65533;&#65533;h&#65533;&#65533;&#65533;&#65533;`&#65533;##&#65533;G]&#65533;d&#16667;&#65533;
 &#65533;&#65533;&#65533;&#65533;&#65533;&&#65533;&#212; fF9Z	&#65533;&#65533;&#65533;t&#65533;&#65533;&#65533;&#65533;&#65533;7fA&#65533;e`	&#65533;&#65533;&#65533;$R&#65533;
RPb&#65533;&#65533;&#65533;((&#65533;B&#65533;B,&#65533;&#65533;&#65533;S&#65533;&#65533;)&#65533;&#65533;@)&#65533;&#65533;J4&#65533;&#65533;X&#65533;60
t&#65533;@&#65533;K
&#65533;&#65533;&#65533;`&#65533;:&#65533;?4 &#65533;&#65533;Rb&#65533;&#65533;&#65533;&#65533;zg	W&#65533;s&#65533;I&#65533;JU&#65533;&#65533;R&#65533; &#65533;&#65533;&#65533;%_w&#65533;&#65533;&#65533;
&#65533;Y&#65533;)O&#65533;O&#65533;F&#65533;&#65533;&#65533;"pJ0&#65533;&#65533;&#65533;1&#65533;&#347;c&#65533;"&#65533;&#65533;X&#65533;&#65533;&#65533;&#65533;5$&#65533;8&#65533;&#65533;&#65533;|&#65533;&#65533;Kpe,;&#65533;x^&#65533;%by&#65533;&#65533;!'&#65533;N&#65533;J&#65533;&#65533;&#65533;&#65533;^&#65533;t&#65533;&#65533;&#65533;UMj&#65533;3&#65533;&#65533;&#65533;&#65533;5&#65533;	&#65533;&#65533;&#65533;w?&#65533;<H&#65533;&#1503;&#65533;&#65533;&#65533;}&#65533;&#65533;&#65533;b&#65533;db&#65533;[P&#65533;q&#65533;&#65533;&#65533;&#65533;&#65533; D@&&#65533;&#1630;&#65533;e&#65533;x|&#65533;4&#65533;&#65533;&#65533;*&#65533;A
&#65533;&#65533;M&#65533;&#65533;&#65533;&#65533;
l0&#65533;M&#65533;"JG&#65533;@&#65533;s&#65533;Q&`F&#65533;I&#65533;.t(&#65533;al&#65533;9&#65533;!Ep&#65533;&#65533;$+<y!@)H&#65533;l	&#65533;&#65533;	Xb&#65533;Q&#65533;&#65533;&#65533;&#65533;P&#65533;P&#65533;&#65533;A<"&#65533;0D$.q&#65533;Z J&#65533;&#65533;&#65533;2f&#65533;4&#65533;'&#761;&#65533;-x&#65533;&#65533;1Ti&#65533;&#65533;r&#65533;&#65533;l`&#65533;}&#65533;$8&#65533;&#65533;&#65533;&#65533;
^LC2&#65533;&#65533;6D&#65533;&#1232;&#65533;1V&#65533;&#65533;&#65533;&#65533;&#65533;6&#65533;&#65533;&#1904;Ny&#65533;&#65533;&#65533;$Y&#65533;&#65533;a8&#65533;g&#65533;P&#65533;&#65533;&#65533;&#65533;(&#65533;&#1363;&#65533;B&#65533;&#65533;*F&#65533;U&#65533;&#65533;v&#65533;&#65533;&#65533;&#65533;&#65533;&#65533;s&#65533;-&#65533;v>X&#65533;	&#65533;\g&#65533;&#65533;@&#65533;W&#65533;&#65533;&#65533;&#65533;g&#65533;@&#65533;q.&#65533;&#65533;&#65533;MEW}&#65533;2'&#65533;&#65533;&#65533;&#65533;&#65533;&#65533;&#65533;&#65533;&#65533;Gd&#65533;O&#65533;&#65533;\&#65533;&#65533;9&#65533;;&#1222;H&#65533;&#65533;&#65533;A&#65533;&#65533;m+&#65533;!j&#65533;`@&#65533;&#65533;`&#65533;8&#65533;&#1615;x&#65533;#V&#65533;&#65533;K&#65533;GC&#65533;`&#65533;}&#65533;&#65533;TR&#65533;p&#65533;&#65533;&#65533;&#65533;&#65533;&#65533;Vl&#65533;e,CD@&#65533;!d&#65533;D&#65533;b&#65533;&#65533;&#65533;&#65533;&#65533;&#65533;F6&#65533;M&#65533;&#65533;P%V&#65533;&#65533;+_]&#65533;Q&#65533;&#65533;&#65533;&#65533;&#65533;&#65533;&#65533; &#65533;`xF&#65533;d&#65533;&#65533;&#65533;z&#65533;&#65533;#&#65533;d&#65533;&\`	r&#65533;&#65533;&#65533;up#&#806;&#65533;&#65533;&#65533;JnH&#65533;0&#65533;H&#65533;0Jcs6C36&#65533;#4&#65533;&#65533;&#65533;6b5P&#65533;XD&#65533;&#65533;t'2z&#65533;6#7vCZ&#65533;&#65533;&#65533;&#65533;`I&#65533;.&#65533;&#65533;j	b&#65533;&#65533;!,&#65533;&#65533;&#65533;N&#65533;&#65533;g&#65533;>&#65533;!&#65533;&#65533;;&#65533;+&#418426;&#65533;&#65533;&#65533;&#65533;&#65533;`&#65533;94o&#65533;XO&#65533;&#65533;g&#65533;&#65533;A&#65533;&#65533;p>.o;&#65533;x&#65533;&#65533;bpk&#65533;\@&#65533;&#65533;y@&#65533;D&#65533;&#65533;I&#65533;&#65533;&#65533;<&#65533;"t/&#65533;&#65533;&#65533;&#65533;&#65533;Og6&#65533;&#65533;&#65533;i>j%"i&#65533;%&#1036;#&#65533;&#65533; &#65533;w@&#65533;&#65533;&#65533;|&#65533;&#438;,&#65533;&#1152;A&#65533;xB4@(A&#65533;z&#65533;&#65533;d&#65533;&#65533;&#65533; &#65533;&#65533;&#65533;!&#65533;&#65533;&#65533;oR&#65533;&#65533;f&#65533;&#65533;,&#65533;&#65533;&#65533;&#65533;&#65533;&#65533;&#65533;`R&#65533;9&#65533;=66&#65533;!&#65533;`&#2095;P@$`a%&#65533;&#65533;i&#65533;&#65533;leu&#65533;0V&#65533;3ZCVDC&#65533;&#65533;5J#&#838;&#65533;$!0X|p
-68@&#65533;&#65533;k&#65533;&#65533;\k&#65533;&#65533;&#65533;&#65533;&#65533;*b&#65533;c&#65533;8
<&#65533;,&#65533;!@>&#65533;{&#65533;n&#65533;b	&#65533;^&#65533;&#65533;6o}&#144;&#65533;&#65533;F&#65533;&#65533;'&#65533;&#65533;&#65533;&#65533;&#65533;&#65533;}&#65533;<b_p&#65533;>*&#65533;&#65533;&#65533;&#65533;&#65533;&#65533;&#65533;&#65533;4f&#65533;&#10178;&#65533;&#65533; &#65533;&#65533; 0&#515;b&#65533;&#65533;&#65533;F~
&#65533;&#65533;&#65533;a1&#65533;40&#65533;Xh5&#65533;hJ&#65533;&#65533;N&#65533;h$*t,j&#65533;T#6&#65533;@r&#65533;@&#65533;,FjZ&#65533;n&#65533;^&#65533;
&#65533;R&#65533;RA&#65533;aQr&#65533;rL&#65533;&#65533;&#65533;
2a&a&#65533;J&#65533;) L&#65533;&#65533;K&#65533;:`&#65533;&#65533;&#65533;&#65533;&#65533;&#65533;&#65533;&#65533;(!S&#65533;&#65533;&<&#7&#65533;&#65533;8&#65533;/$`&#65533;&#65533;i@&#65533;&#65533;&#65533;&#65533;aHfdp3h&#65533;ule3B&#65533;6:&#65533;2&#65533;&#65533;&#65533;Sk&#65533;X&#65533;&#65533;&#65533;&#65533;&#65533;&#65533;xT&#65533;9&#65533;&#65533;0&#65533;h&#65533;Z&#65533;'&#65533;&#65533;p&#65533; &#65533;d&#65533;a+P&#65533; &#65533;&#65533;
&#65533;
B&#65533;+o&#65533;&#65533;&#65533;&#65533; h&#65533;&#1372;i`-&#65533;g. &#65533;&#65533;&#65533;&#65533;b&#65533;K%)&#65533;&#1402;&#65533;!>F&#65533;&#65533;@&#65533;&#65533;&#65533;?&#65533;z&&#65533;&#65533;LoE&#65533;&#65533; &#65533;&#65533;l@fh&#65533; &#65533;&#65533;&#65533;N(DGBf&#65533;&#65533;~t&#65533;-&#65533;Hj&#65533;Z4&#65533;&#65533;&#65533;vh&#65533;r&#65533;NL&#65533;&#65533;Q&#65533;&#65533;&#65533;	T&#65533;1&#65533;A&#65533;-N&#408;Fa4K&#65533;s(!R@^&#65533; 4&#65533;&#65533;TQlANlF&#65533;&#65533;H&#65533;&#65533;B&#65533;6&#65533;&#65533;p!n&#65533;&#65533;&#65533;&#65533;6&#65533;4&#65533;=\`Gec&#65533;*G
J&#65533;TP&#65533;1F&#65533;T
&#65533;d&#65533;(&#65533;V`G&#65533;4&#65533;EW:&#65533;f2@C0pE6+Z&#65533; =&#65533;&#65533;
&#65533;x0&&#65533;<b&#65533;&#65533;&#65533;&#65533;&#65533;*db'&#65533;c&#65533;v&#65533;b&#65533;i=\ |&#65533;&#65533;&#65533;XR&#65533;&#65533;&#65533;&#65533;%&#65533;
&#65533;&#65533;&#65533;c,u&#65533;%&#65533;pa&#65533;eWk&#65533;a&#65533;P>D'&#65533;l&#65533;&#65533;&#247;&#65533;=R&#65533;&#65533;z&#1323;&#65533;6&#65533;&#65533;&#65533;&#65533;&#65533;6&#65533;&#65533;&#65533;qf>&#65533;&#65533;T@g&#65533;#0&#65533;#&#640;dD$&#65533;M&#65533;&#65533;&#65533;6U@&#65533;  Jj&#65533;F&#65533;&#65533;&#65533;h.IN`&#65533;L&&#65533;&#65533;J&#65533;&#65533;,k&#65533;@&#65533;2&#65533;2&#65533;&#65533;H&#65533;l&#65533;&#65533;BR^f!&#65533;`&#65533;q&#1062;f&#65533;x[&#65533;b&#65533;.t&#65533;;H&#65533;\&#65533;`&#65533;p`\&#65533;&#1500;)&#65533;UBZpC&#65533;H&#65533;0F&#65533;$&#65533;&#65533;t&#65533;&#65533;u2hcub&#65533;W&#65533;&#65533;6d&#65533;X!7\cr&#65533;r&#65533;cC&#65533;t&#65533;
&#65533;&#65533;&#65533;@&#65533;&#65533;&#65533;@&#65533;&#65533;0;&#65533;&#65533; @9J&#65533;&#65533;&#65533;85&#65533;nB^ni&#65533;>&#65533;4&#65533;&#65533;0|&#65533;#>^nAda&#65533;`A&#65533;&#65533;>&#65533;%X&#65533;s&#65533;
&#65533;&#65533; l&#65533;&#65533;&#65533;&#65533;&#65533;cy&#65533;nK&#65533;`&#65533;&#65533; &#65533;B2&#65533;j&#65533;&#65533;&#65533;!&#65533;&#65533;:&#65533;&#65533;CG&#65533;"8&#65533;&#65533;u#4&#65533;
@f"&#65533;v6!,&#65533;f%&#65533;DHf&#65533;fb&#65533;XrG&#65533;&!&#65533;&AwJA&#65533;&#65533;&#65533;&#65533;&#65533;&#65533;fa&#65533;`&#65533;t?!p&#65533;&#65533;&#65533;r&#65533;la.&#354;Q|c R &#65533;V&#65533;f'&#65533;&#65533;&#65533;&#65533;&&#65533;&#65533;L&#65533;&#65533;4&#65533;`&#65533;&#1152;&#65533;&#65533;&lB&#65533;&#65533;&#65533;&#65533;&#65533;G&#65533;J&#65533;&#65533;^&#65533;&#65533;&#65533;@&#65533; &#65533;&#65533;&#65533;F&#65533;@&#65533;T&#65533;x03b%&#65533;T&#65533;&#65533;@&#65533;F&#65533;k&#65533;&#65533;6p&#65533; EK&#65533;A9&#65533;&#65533;&#65533;c&#61094;k&#65533;&#65533;&#65533;xx&#65533;&#65533;&#65533;&#65533;#'Q&#65533;(&#65533;6c&#65533;&#65533;=&#65533;X!&#65533;>`&#65533;9&#65533;B>l&#65533;&#65533; &#65533;&#65533;&#65533; &#65533;&#584;$_&&#65533;&#65533;/}JO&#65533;&#65533;&#65533;&&#65533;&#65533;&#65533;&#65533;&#65533;"&#65533;&#65533;&#65533;!}&#65533;Jc&#65533;&#65533;*&#65533;C&#65533;&#65533;&#65533;,fX&#65533;&#65533;eX$&#65533;*&#65533;"&#65533;C&#65533;&#65533;&#65533;.BD&#65533;X&#65533;&#65533;]&#65533;(&#65533;&#65533;&#65533;n$jF&#65533;&#65533;&#65533;bE&#65533;r&#65533;r`	&#65533;0~&#65533;
&#65533;
&#65533;o&#65533;RZl&#65533;&#65533;(&#65533;&#65533;&#696;&#65533; xk&#65533;2e&#65533;&#65533;`Lr `{&!lAl!/E&#65533;&#65533;&#65533;x&#65533;&#65533;0BEw&#65533;=&#384;&#65533;@&#65533;&#65533;k&#65533;` &#65533;&#65533;&#65533;&#65533;&#65533;&#65533;61&#65533;m_&#65533;mf @!&#65533;&#65533;&#988; &#65533;l&#65533;H#4b"5VgQ&#65533;l&#65533;P&#65533;&#65533;Z&#65533;@x~#	&#65533;&#65533; &#65533;&#65533;z`&#1596;&#65533;[&#65533;p&#65533;`&#65533;kj&#65533;&#65533;&#65533;&#1590;E'&#65533;&#65533;&#547;]
&#65533;&#65533;&#649;9&#65533;&#65533;A&#65533;&#65533;&#65533;&#65533;L&#65533;&#65533;&#65533;&#65533;#CVC&#65533;&#65533;&#65533;-&#65533;q&#65533;< W&#65533;&#65533;&#65533;&#65533;&#65533;=&#65533;P`&#65533;EA5ws&#65533;&#65533;yp&#65533;&#65533;"&#65533;c&#1503;&#65533;&#65533; b&#65533;!&#65533;&#65533; &#65533;:&#65533;]&#65533;&#65533;!~&#65533;&#65533;&#65533;7&#65533;"
@&#65533;f%&#65533;h,&#65533;_&#65533;&#65533;&#65533;&#65533;&#65533;&#65533;&#65533;r&#65533;&#65533;&#65533;Am&#65533;&#65533;z`&#65533;&#65533;ra4#&#65533;&#65533;{&#65533;!V&#65533;
E&#65533;3&#65533;,*&#65533;0&#65533;
&#65533;&&#65533;&#65533;r&#65533;&#65533;lA(&#65533;`
&#65533;d&#65533;3&#65533;,7&#65533;&#65533;r&#65533;q&#65533;&#65533;&#65533;E"c&#65533;&#65533;&#65533;&#65533;@*1&#65533;TlO&#65533;,A&#65533;&#65533;&#65533;fcs&#65533;&#65533;X&#65533;&#65533;;#v&#65533;&#65533;Dxhc&#65533;tcR[&#65533;&#65533;&#65533;&#65533;&#65533;&#65533;&#65533;X&#65533;:cX"n k&#65533;&#65533; &#65533;x &#65533;&#65533;A{&#65533;0nU&#1326;"=-@&#65533;&#65533;&#65533;@r&#65533; &#65533;&#65533; 6&#1723;&#65533;&#65533;#C,&#65533;EM&#65533;B&#65533;"&#65533;&#65533;7FD&#65533;&#65533;SX9F&#65533;"&#65533;*6&#65533;B&#65533;&#65533;&#65533;a&#65533;~R&#65533;&#65533;-&#65533;&#65533;{&#65533;@D&#65533;7Z&#65533;&#65533;!!)&#65533;&#65533;E&#65533;&#65533;&#65533;t&#65533;&#65533;84&#65533; &#65533;l`N&#65533;]{&#65533;Xa"zWH&#65533;$&#162;&#65533;
@Fff&#65533;&#65533;MI&#65533;u5&#65533;b&#65533;&#65533;P	&#65533;&#65533;&#1956;&#65533;@t&#65533;~i&#65533;&#65533;KI&#65533;Q&#65533;(<b&#65533;&#65533;&#65533;~a&#65533;&#65533;2&#65533;&#65533;PrY/R&#65533;/ ;@v&#65533;&#65533;vj@@&#65533;@&#65533;J!0&#65533;&#65533;H&#65533;&#65533;Z5*&#65533;&#65533;-&#65533;&#65533;J	C<[iB&#65533;N#J&&#65533;&#1814;&#65533;&#65533;&#65533;$&#65533;n&#65533;&#65533; D&#65533;	&#65533;&#65533;hB5&#65533;&#65533;&#65533;Z8&#65533;	&#65533;gxZ&#65533;&#65533;&#65533;8&#65533;&#65533;&#979;CdInkX&#1176;&#65533;&#65533;,&#65533; &#65533;V&#65533;&#65533;A&#65533;%&#65533;6<-&#65533;(sr&#65533;!&#65533;&#65533;x,@&#65533;	s&#65533;&#65533;&#1083;&#65533;B&#65533;u`&#65533;&#65533;&#65533;=&#65533;&#65533;@&#65533;e&#65533;&&#65533;P&#65533;:&#65533;'&#65533;i#'&#65533;&#65533;c&#65533;&#65533;{&#65533;&#65533;{&#65533;&#65533;&#332;?F&#65533;	&#65533;&#65533;a&#65533;&#65533; "&#65533; d&#65533; &#65533;&#65533; &#181;"&#65533;&#65533;:tF&#65533;&#65533;&#65533;QDU&#65533;<b&#65533;&#65533;&&#65533;g$O&#65533;f_&#65533;&#65533;C&#65533;&#65533;Q y&#65533;&#65533;.Y,^&#65533;&#65533;&#65533;aJA&#65533;al&#65533;B&#65533;&#65533;K&#65533;&#65533;&#65533;6&#65533;&#65533;B	&#65533;la&#65533;:&#65533;&#65533;&#65533;
:&#65533;l{&#65533;&#65533;.&#65533;&#65533;	A&#65533;&#65533;N&#65533; &#65533;@N&#65533;+&#65533;(@~&#65533;&#65533;*&#65533;=Ts&#65533;
`&#65533;&#65533;&#65533;&#65533;&#65533;&#65533;&#65533;&#65533;&#65533;d7&#65533;m_!F
 	&#65533;&#65533;&#65533;&#65533;	$!&#65533;Q0$K&#65533;Dc&#65533;&#65533;&#65533;2bT~cZ&#65533;:&#65533;j&#65533;x`&#65533;:&#65533;#&#65533;&#65533;&#65533; E@&#65533;K&#65533;&#65533;jN&#65533;&#204;&#65533;cb]<&&#65533; &#65533;E&#65533;&#65533;P&#1777;}&#65533;#h&#65533;&#65533;&#65533;XU;|&#65533;'&#65533;8&#65533;bd"&#65533;&#65533;&#65533;&#65533;&#65533; &#65533;tar&#65533;&#65533;&#65533;~V&#65533;&#65533;c&#1304;&#65533;tI&#65533;L7&#1252;P;2[l&#65533;&#65533;&#65533;&#65533;&#65533;&#65533;C
&#65533;`u&#65533;&#65533;y/F
T&#65533;&#65533;&#65533;X&#65533;N(,&#65533;&#65533;&#65533;y&#65533;&#65533;'&#65533;&#65533;$&#65533;@
!&#65533;b[G&#65533;za!	&#65533;dMS&#65533;mb`&#65533;&&#377;&#65533;j{&#65533;D/&#65533;&#65533;&#65533;&#65533;x&#65533;*f&#65533;
&#65533;&#65533;p6&#65533;&#65533;&#65533;N&#65533;bC&#65533;5&#65533;d&#65533;X&#65533;&#65533;&#65533;H&#65533;&#65533;&#65533;bBF&#65533;e&#65533;H&#65533;r&#65533;/&#65533;D,&#65533;&#65533;t&#65533;&#1215;i(0&#65533;&#128;&#65533;$&#65533;&#65533;Wb&#65533;P`WF,Yz+&#65533;&#65533;&#65533;	5&#65533;H&#65533;&#65533;?(&#65533;&#65533;&#65533;&#65533;&#1201;;&#65533;Y&#65533;o&#65533;&#65533;R&#65533;q&#641;e&#65533;&#65533;V&#65533;Xu&#65533;&#65533;Xn	&#65533;/,Z&#65533;E&#65533;&#65533;&#65533;&#1535;&#198;&#65533;Y&#65533;^&#65533;&#65533;2&#181;&#65533;&#65533;&#65533;hN&#65533;&#65533;&#65533;&#65533;&#65533;Lw3&#65533;&#65533;2^FWet&#65533;&#65533;&#65533;^&#65533;j.&#65533;&#65533;&#65533;y&#65533;Gj&#65533;&#65533;(c&#65533;&#876;[3&#65533;&#65533;ol&#65533;&#65533;&#65533;&#65533;&#65533;&#65533;@&#65533;&#65533;.&#65533;&#65533;%&#65533;D&#65533;yg4&#65533;&#65533;&#65533;&#65533;&#65533;.&#65533;&#65533;&#65533; &#65533;&#65533;&#65533;&#65533;&#65533;@M&#65533;&#65533;&#65533;9`i#cx5&#65533;&#65533;&#65533;&#536;&#65533;%+l&#65533;&#65533;@&#65533;F&#65533;C2&#65533;&#65533;(&#65533;&#65533;43&#65533;&#287;&#65533;&&#65533; "&#65533;?&#65533;&#65533;O,$&#65533;CF&#65533;&#65533;&#65533;9&#65533;RJF&#65533;&#65533;&#65533;&#65533;&#65533;LO&#65533;&#65533;&#65533;O&#65533;&#65533;&#65533;'&#65533;&#65533;&#65533;c&#65533;!)&#65533;&#65533;&#65533;&#65533;$)p&#65533;&#65533;&#65533;&#65533;r&#65533;	P&#65533;&#65533;&#65533;&#65533;&#65533;2 h&#65533;(&#65533;D&#65533;H &#65533;(C"&#65533;&#65533;&#65533;&#65533;,&#65533;&#65533;&#65533;&#65533;&#65533;Q&#65533;&#65533;I&#65533;`P&#65533;&&#65533;b&#65533;J&#65533;a&#65533;_&#65533;&#65533;&I&#65533;1&#65533;&#65533;&#65533;,&#65533;&#65533;&#65533;H"
&#65533;&#65533;	&#65533;H&#65533; &#65533;O&#65533;8&#65533;DT&#65533;Pq&#65533;0&#65533;pp&#65533;0T$&#65533;*\&#65533;&#65533;RX&#65533;u&#1446;_&#65533;&#65533;&#65533;&#65533;QYx&#65533;&#65533;&#65533;=^Z&#65533;em&#65533;&#65533;&#65533;M&#65533;&#65533;&#65533;&#65533;&#65533;'&#65533;h&#65533;F&#65533;&#65533;&#65533;&#1674;5%B&#65533;d&#65533;&#65533;#&#65533;&#65533;&#65533;nf[F&#65533;&#1094;Fln&#65533;ZS&#65533;5&#65533;&#65533;XF&#65533;v&#65533;?&#65533;&#65533;DZ"d&#65533;&#65533;'&#65533;&#65533;&#65533;e&#65533;&#65533;Z&#65533;~&#65533;+ok$ &#65533;&#65533;?&#1833;Q&#65533;w&#65533;&#65533;aCeT&#65533;@*8sC27&#65533;s+7&#65533;&#65533;=&#65533;&#65533;&#65533;&#65533;&#65533;&#65533;&#65533;&#65533;o&#65533;9&N&#65533;&#65533;&#65533;N&#65533;?&#65533;&#65533;L&#65533;&#65533;&#65533;&#65533;2
,&#65533;
:&#65533;&#65533;&#65533;&#65533;H@*&#65533;A&#65533;&#65533;S &#65533;@&#65533;+&#65533;&#65533;&#65533;)&#65533;&#65533;&#65533;?&#65533;&#65533;L2&#65533;H&#65533;&#65533;
( &#65533;#&#65533;e&#65533;-&#65533;&#65533;C &#65533;H/&#65533;tbH-=&#65533;&#65533;&#65533;O&#65533;DD&#65533;&#65533;&#65533;H&#65533;!&#65533;&#65533;&#65533;.&#65533;`" &#65533;&#65533;&#65533;&#230;I"CP~q~""&#65533;S&#65533;R&#65533;C&#65533;%HY&#65533;&#65533;RS&#65533;$IF?=:LUK]&#65533;O[&#65533;U&#65533;e&#65533;l&#65533;lYea&#65533;&#65533;X&#65533;&#37824;	&#65533;&#65533;&#65533;&#65533;+K&#65533;&#65533;+h&#65533;&#65533;&#65533;7,&#65533;Hi&#65533;&#65533;jk&#65533;:&#65533;\F&#65533;&#65533;^&#65533;9&#65533;&#65533;&#65533;+&#65533;b`&#65533;&#65533;-&#65533;&#65533;&#65533;&#65533;&#65533;p&#65533;;k&#65533;&#65533;&#65533;?&#65533;?&#65533;-&#65533;&#65533;&#65533;&#65533;&#65533;j&#65533;}&#65533;&#65533;&#65533;&#65533;#&#65533;<`&#65533;&#65533;&#65533;&#65533;#J&#65533;&#65533;%0&#65533;&#65533;&#25303;1/&#65533;p&#65533;&#65533;&#65533;wn&#65533;&#65533;T&#65533;&#65533;&#65533;9XR&#65533;ic"&#65533;	L&#65533;L&#65533;&#65533;&#65533;1&#65533;&#65533;&#65533;O&#65533;\:L&#65533;a"$D BVv&#65533;&#65533;&#65533;&#65533;$H&#65533;r&#65533;Lbh#a&#65533;4&#65533;&#65533;&#65533;e(@&#65533;H&#65533;+(1	&#512;&#65533;&#65533;2&#65533;&#65533;&#65533;"$&#65533;&#65533;&#65533;&#65533;T&#65533;	@mD8&#65533;H&#65533;H&#65533;&#65533;&#65533; D&#712;4&#65533;&#65533;&#65533;)&#65533;&#1600;&#65533;&#65533;A(&&#65533;J&#65533;&#65533;&#65533;&#65533;d&#65533;8&#65533;A&#65533;2&#65533;&#65533;u#KL&#65533;&#65533;&#65533;E(GIJ%&#65533;&#65533;j&#65533;&#65533;J&#65533; uH1&#65533;&#65533;N&&#65533;&#65533;,N-g3&#65533;&#65533;][&#65533;&#65533;)i&#65533;&#65533;&#65533;&#65533;_&f&#65533;$f&#65533;/&#65533;K\&#65533;&#65533;&#65533;	&#65533;,yK&#65533;&#65533;&#65533;+&#65533;&#65533;d&#65533;(\&#65533;lo/&#65533;&#65533;i&#65533;&#1516;&#65533;~,&#65533;&#65533;?hwN&#65533;T&#65533;Z,&#65533;&#65533;&#65533;&#65533;&#65533;&#65533;gU&#65533;( &#19914;4&E5A@=	&#65533;&#65533;A &#65533;&#1372;da&#65533;&#65533;##&#65533;&#584;&#65533;&#65533;&#65533;U&#65533;"&#65533;&#65533;w&#65533;z&#65533;)>&#65533;&#65533;&#65533;#&#65533;&#65533;&#65533;d&#65533;&#65533;+&#65533;&#65533;&#65533;S&#65533;&#65533;&#65533;$&#65533;G&#65533; 	'&#65533;&#65533;D%&#65533;&#65533;&#65533;?&#65533;@0e\&#65533;%:'&#65533;tt.&#65533;H&#65533;&#65533;&#65533;&#65533;5&#65533;&#65533;&#65533;&#65533;&#65533;&#65533;&#65533;&#65533;X&#65533;*p2&#65533;A&#65533;P&#65533;0:B&#1356;$&#65533;&#65533;&#65533;&#65533;&#65533;&#65533;N h&#65533;&#65533;&#65533;AA&#65533;ThC &#65533;U2r&#65533;tX&#65533;&#1683;&#65533;`&#1061;&#65533;@b0&#65533;&#1753;6!&#65533;ClBhJ	~N2&#65533;=&#65533;&#65533;&#65533;&#65533;
&#65533;2R&#65533;&#65533;&#65533;ls&#65533;&#65533;&#65533;HuJGE%+Q&#65533;4&#65533;&#65533;	&#65533;x&#65533;+&#65533;&#65533;&#65533;&#65533;*&#210;&#65533;&#65533;dS&#65533;&#65533;U:&#65533;M&#65533;&#65533;B3Z&#65533;Z:k&#65533;:&#65533;D&#65533;&#65533;&#65533;YE/&#65533;&#65533;`	&#1118;6&#65533;&#65533;&#65533;m&#65533;&#776;	&#65533;G.&#65533; &#65533;6&#65533;q&#65533;t&#65533;u&#65533;&#1244;&#65533;$&#65533;?&#65533;&#65533;?&#65533;f&#65533;&#65533;9&#65533;73r&#65533;&#65533;"`&#65533;8&#65533;"&#65533;+&#65533;&#65533;&#737;&#65533;ChF&#65533;&#1028;"4&#65533;&#65533; K&#65533;E&#65533;&#65533;&#65533;_&#65533;&#65533;~2r&#65533;c&#65533;&#65533;&#65533; &#65533;&#65533;&#65533;x,&#65533;&#65533;s&#65533;h Sed@O&#65533;$n&#530;&#65533;&#65533;&#65533;`&#65533;&#65533;!&#65533; 	f&#65533;&#65533;M&#65533;(&#65533;&#65533;&#738;&#65533;&#65533;R&#65533;&#65533;D&#65533;&#65533;2&#65533;(&#65533;&#65533;2&#65533;(&#65533;-&#65533;&#65533;=&#65533;&#65533;&#65533;(r&#65533;m&#65533;&#65533;&#65533;&#65533;UK)K&#65533;&#65533;&#65533;&#1232;DQ84&#65533;+&#65533;&#65533;&P&#65533;&#65533;M&#65533;,&#65533;m&#65533;&#65533;&#65533;8&#65533;p&#65533;qi&#1803;&#65533;:K&#65533;&#65533;X.)W&#594;$D)&#65533;CeQR&#65533;&#65533;&#65533;h|1\y&#65533;k7#&#65533;&#65533;:&#65533;K&#65533;&#65533;2&#65533;&#65533;&#65533;&#65533;\&#65533;&#65533;&#65533;f&#65533;&#65533;*r&#65533;&#65533;&#65533;&#65533;&#65533;&#65533;&#65533;&#65533;^=&#65533;&&#65533;@K7;&#65533;&#65533;Z@}&#65533;L4@]&#1578;&#65533;5&#65533;Wt&#1465;&#65533;&#65533;&#65533;&#445;&#65533;&#65533;5^&#65533;&#65533;$sU&#65533;xezZ>BP&#65533;&#65533;=&#65533;~#&#65533;P"&#65533;&#65533;&#65533;!&#65533;&#65533;$&#65533;&#65533;&#65533;&#65533;$&#65533;&#787;&#65533;&#65533;&#65533;&#65533;&#65533;Q&#65533;y
&#65533;Q&#65533;&#65533;@&#65533;{$&#65533;>&#65533;&#65533;]@@&#65533;xEFD$	&#65533;&#65533;&#65533;&#65533;0:&#65533;p&#65533;v&#65533;+&#65533;c&#65533;xj&#191;&#513;&#65533;<&#65533;t@&#65533;8P
S&#65533;q&#65533;&#65533;&#65533;$&#1041;&#65533;b&#65533;&#65533;&#65533;-&#65533;&#65533;$&#65533;4p&#65533;&#1165;u' &#65533;H4G&#65533;&#65533;@sR &#65533;X&#65533;&#65533;E&#65533;&#65533;j&#65533;RH&#65533;&#65533;M/&#65533;&#65533;Nv&#65533;&#65533;C&#65533;A&#65533;&#65533;?&#65533;&#65533;I&#65533;N&#65533;P@I&#65533;h&#65533;$&#65533;57&#65533;L/c[^q&#65533;&#1260;&#65533;l7&#65533;&#65533;&#1836;&#65533;5&#65533;d`&#65533;&#65533;x"y&#65533;&#65533;|&#65533;j[i[2&#65533;&#65533;&#65533;c8&#65533;&#65533;E&#65533;Mh&#65533;&#65533;G&#1303;%&#65533;&#65533;#&#65533;>&#65533;t%&#65533;&#65533;xA&#65533;&#65533;&#65533;&#65533;&#65533;&#65533;&#65533;&#65533;&#65533;&#760;&#65533;&#65533;&#65533;&#65533;8-&#65533;&#65533;&#65533;}M(&#65533;&#65533;sD&#65533;&#65533;?&#397;s&#65533;W&#65533;&#65533;&#65533;&#65533;&#978;&#65533;&#65533;&#65533;&#65533;H@&#65533;&#65533;&#65533;'&#65533;&#65533;i&#65533;&#65533;]z&#65533;
&#65533;&#65533;&#65533;&#65533;q&#65533;&#65533;]j1&#65533;&#65533;)&#65533;&#65533;x@&#65533;&#65533;4&#1447;&#65533;!&#65533;&#65533;[8&#65533;&#65533;&#1208;&#65533;&#65533;D=&#65533;&#65533;@^&#65533;t&#65533;&#65533;0&#65533;`}aL>&#65533;p&#65533;9TWS0 &#65533;0K&#65533;&#65533;:&#65533;&#65533;"&#65533;
&#65533;X&&#65533;&#65533;G&#65533;J&#65533;b*&#65533;&#65533;f( &#65533;E8,q&#65533;1&#65533;&#65533;o&#65533;D&#65533;v&#65533;{2&#65533;P9FQ9&#65533;&#65533;8?!	SqJg&#65533;&#65533;&#65533; &#65533;&#65533;;&#65533;&#65533;+&#65533;.&#65533;&#65533;Z&#65533;dmt&#65533;&#65533;+&#65533;&#65533;?&#65533;&#65533;Wz&#65533;&#65533;&#65533;#L&#65533;"&#965;*x&#65533;&#65533;@&#65533;&#65533;{&#65533;1&#65533;5aP&#65533;&#65533;&#65533;[&#817;&#65533;`>&#65533;q{uq&#65533;&#65533;]&#65533;&#65533;l&#65533;s&#65533;&#65533;N&#65533;&#65533;]&#65533;_&#65533;&#65533;.&#65533;f&#65533;&#65533;2]x&#65533;&#65533;c|&#65533;Q&#65533;&#65533;&#727;|&#65533;&#65533;&#65533;&#65533;`.&#65533;
&#65533;&#65533;/5Q}Se@&#65533;A}&#65533;&#65533;&#65533;q&#65533;a0&#65533;R&#65533;H8&#65533;~ &#65533;1&#65533;&#65533;X&#65533;VGU'9D&#65533;&&#65533;&#65533;&#65533;&#65533;(&#65533;&#65533;	2c&#65533;0@
&#65533;&#65533;&#65533;&#65533;&#65533;!@!r
&#65533;O@&#65533;
.&#65533;$2 "[&#65533;"&#65533;V&#65533;&#65533;0&#65533;T^&#65533;. &#65533;`!Yb	y&#65533;&#65533;&#65533;h&#65533;&#65533;&#65533;8&#65533;dWS&#65533;E&lb.e~&#65533;8(&#65533;&#65533;&#65533;6&#65533; f&#65533;W&#65533;>Q&#65533;g&#65533;h&#65533;&#65533;&#65533;&#65533;&#65533;&#65533;\&#65533;+]Xm&#65533;&#65533;&#65533;&#65533;?&#65533;Ky&#65533;:&#65533;&#65533;i&#65533;&#65533;&#1379;&#1522;-&#65533;!P&#65533;'P&#65533;m&#65533;&#65533;mtO&#65533;&#65533;&#65533;&#65533;{&#65533;qx0&#65533;Z&#65533;&#65533;&#65533;m&#65533;!@&#65533;?&#65533;&#65533;Lk8l&#65533;!$&#65533;l&#65533;7Wr&#65533;5_&#65533;&#65533;&#65533;&#65533;&#65533;k&#65533;[|&#65533;{&#65533;&#65533;&#65533;&#65533;5`&#65533;&#65533;	&#65533;&#65533;&#65533;a&#65533;`A&#65533;PQx&#65533;&#65533;H'U'&#65533;&#65533;&#65533;&#65533;!o&#65533;&&#65533;&#65533;H&#65533;o&#65533;	 R&#65533;C&#65533;&#65533;wC95&#65533;&#65533;&#65533;&#65533;"f&#65533;&&#65533;&#65533;&#65533;	&#65533;&#65533; i50	&#65533;&#65533;
&#65533;&#65533;&#65533;&#65533;&#65533;&#65533;`&#65533;&#65533;Pq&#65533;q&#65533;&#65533;t@3=&#65533;/&#65533;_E^&#65533;Je$&#65533;SFO&#65533;F+8b]&#65533;*u8&#65533;B,q)a&#p&#65533;&&#65533;&#65533;&#65533;'I&#65533;&#65533;&#65533;g?&#65533;I+H&#65533;&#65533;W"bYSqv&#65533;&#65533;&#65533;)&#65533;&#65533;&#65533;`Z&#65533;&#65533;O&#65533;&#65533;W&#65533;4&#65533;.y&#480;&#65533;p&#65533;%.&#65533;&#65533;05&#65533;&#65533;&#65533;&#65533;EP&#65533;[&#65533;&#65533;j5&#65533;&#65533;&#65533;&#65533;@v],a&#65533;1,&#65533;&#65533;.&#65533;&#65533;&#65533;]{&#65533;l&#65533;2&#65533;TN&#65533;q&#65533;&#65533;$&#65533;-&#65533;`&#65533;&#65533;v&#65533;&#65533;&#65533;%&#65533;A&#65533;	e|&#65533;&#65533;&#65533;&#65533;&#65533;|&#65533;&#65533;&#65533;&#65533;&#65533;p&#65533;x&#65533;	&#65533;&#65533;`&#65533;Q? *@a&#65533;	&#65533;&#65533;1&#65533;&#65533;&#65533;Ao&#65533;pz&#65533;3&#65533;&#65533;#wVNq&#65533;&#65533;#wM&#65533;&#65533;&#65533; V&#65533;P
&#65533;L	g&#65533;&#65533;&#65533;`&#65533;8&#65533;DTY
$&#65533;&#65533;n&#65533;&#65533;&#65533;
K4&#65533;P&#65533;&#65533;&#65533;&#65533;(
&#65533;A&#65533;,&#65533;w&#65533;&(&#65533;&#65533;&#65533;&#65533;W{&#65533;%J&#65533;&=o&#65533;&#65533;&#65533;g8&#65533;&#65533;X,t~pZ&#65533;&#65533;`&#65533;|&#65533;(&#65533; T&#65533;I9IYR&#65533;(&#65533;&#65533;(&#65533;&#65533;Y&#65533;&#65533;1.&#65533;g-Ym&#65533;\a&#65533;&#65533;b\&#65533;&#65533;??JN&#65533;&#65533;xp	l&#65533;&#65533;&#65533;&#65533;T_&#65533;&#65533;&#65533;&#65533;5&#277;&#65533;&#65533;&#1908;k&#65533;C&#65533;&#65533;&#65533;%&#65533;&#65533;&#65533;&#65533;&#65533;&#65533;]&#65533;&#65533;j&#65533;3^&#65533;&#65533;<&#65533;< @&#852;&#65533;&#65533;&#65533;2&#65533;&#65533;L&#65533;&#65533;Vn&#65533;&#65533;&#65533;&#65533;&#65533;&#65533;0&#65533;&#65533;|&#503;&#65533;&#65533;!&#65533;&#65533;/&#65533;R&#65533;&#65533;2}e&#65533;&&#65533;QX&#65533;1R`&0}&#65533;&#65533;u&#65533;&#65533;8&#65533;o4&#65533;`3&#65533;JG 5$&#65533;C#&#65533;pr&#65533;	&#65533;t&#65533;4^&#65533;&#65533;&#65533;&#65533;&#65533;4&#65533;Ps=	&#65533;J&#65533;&#65533;&#65533;&#1066;&#65533;&#65533;&#65533;@&#65533;&#65533;2&#65533;9&#65533;&#65533;
&#65533;&#65533;&#65533;`&#65533;hc&#65533;&#65533;,1&#65533;&#65533;xfAZ*&#65533;&#65533;&#65533;/&#65533;&#65533;&#65533;I&#65533;*p&#65533;Pf&#65533;o*&#65533;&&#65533;!u\7&:1&#65533;&#65533;b28&#65533;&#65533;&#65533;(DP&#65533;g&#65533;N@$&#65533;&#65533;'L:&#65533;&#65533;@&#65533;&&#65533;Q&#65533;&#65533;!&#65533;&#65533;&#65533;?
&#65533;&#65533;&#65533;j8&#65533;.&#65533;&#65533;?P&#65533;&#65533;&#1363;&#65533;$&#65533;n j&#65533;&#65533;&#65533;&P&#65533;&#65533;&#65533;&#65533;&#301;U&#65533;&#65533;&#65533;&#65533;8
&#65533;&#65533;&#65533;U&#65533;D&#65533;&#65533;&#65533;#.8I-&#65533;1-&#65533;&#65533;&#65533;&#1147;5Q&#65533;&#65533;&#65533;'@&#65533;MZ&#65533;&#65533;&#65533;&#475;&#65533;G&#65533;u9/&#65533;&#65533;&#65533;&#65533;Q:&#65533;&#65533;	x&#65533;&#65533;%&#65533;&#65533;jpQ&#65533;@&#65533;&#65533;&#65533;*p|&#65533;cBo&#65533;&#65533;&#65533;Y&#65533;&#65533;&&#65533;84a&#65533;S#&#65533; &#65533;h&#65533;&#65533;t&#65533;&#65533;	V&#65533;&#65533;p&#65533;0	&#65533;4N&#65533;p&#65533;&#65533;
&#65533;39 &#65533;&#65533;D&#65533;]h0&#65533;&#65533;DR
&#65533;
&#65533;&#65533;
&#65533;&#65533;G&#65533;T&#65533;&#65533;&#65533;&#65533;B{&#65533;&#39965;p`7&#65533;&#1117;&#65533;%E1bS&#65533;%&#65533;&#65533;&#65533;&#31352;V&#65533;WG~<&#65533;u&#65533;&#65533;a9y&#65533;{r&#65533;@&#65533;&#65533;&#65533;&#65533;"9&#65533;u&#65533;(&#65533;w&#65533;&#65533;(&#65533;k:&#65533;q{n&#65533;{&#65533;&#65533;?&#65533;6&#65533;)&#65533;.&#65533;&#65533;&#65533;h&#65533;*&#65533;&#65533;&#65533;&#65533;[&#65533;&#65533;9&#65533;&#65533;&#65533;v.&#65533;7&#65533;&#65533;W>
_&#65533;&#65533;iXL&#65533;&#65533;&#65533;&#65533;k&#65533;M&#1301;&#65533;>&#65533;&#65533;&#65533;&#65533;>&#15688;&#65533;1{&#65533;A&#65533;K&#65533;;&#65533;&#65533;L&#65533;v_&#65533;b|&#65533;!`&#65533;&#65533;&#65533;&#65533;S0nR&#65533;&#65533;&#65533;&#65533;Z@&#65533;|,&#65533;/p&#65533;
&#65533; &#65533;`&#65533;&#65533;R&#65533;&#65533;&#65533;/&#65533;R&#65533;'zIc&#65533;1 ~/&#65533;n&#65533;c"&#65533;b;&#65533;&^"w&#65533;&#65533;&#65533;&#964;&#65533;'&#65533;q&#65533;&#65533;&#65533;3&#65533;zp6A$WR&#1136;"`d&#65533;k&#313;&#65533;&#65533;
&#65533;&#65533;\&#1450;m&#65533;+W&#65533;
&#965;M&#65533;&#65533;&#65533;&#65533;
&#65533;&#65533;l	&#65533;&#65533;t	&#65533;&#65533;818UguUg&#65533;!&#65533;y 9&#65533;&#65533;`&#65533; 	&#1264;'&#65533;yh&#65533;&#65533;&&#65533;'(&#65533;f@Z&#65533;A&#193;&#65533;<O&#65533;&#65533;&#65533;&#65533;;&#65533;&#65533;b&#65533;L&#65533;&#65533;D&#164;&#65533;&#65533;T&#65533;_EY_~&#65533;&#65533;&#65533;l+&#65533;&#65533;&#65533;kV&#65533;&#65533;&#65533;g&#65533;&#65533;&#65533;Oma&#65533;&#1542;z;,&#822;;&#65533;&#65533;cOn&#65533;&#65533;,Q&#65533;&#65533;&#65533;&#1361;`&#65533;&#65533;&#65533;bn$&#65533;|&#65533;&#65533;&#65533;;,&Q<&#65533;&#65533;H&#65533;&	&#65533;&#65533;&#65533;&#65533;`&#65533;&#65533;&#65533;7
&#65533;&#65533;~n&#65533;b&#65533;&#65533;1&#65533;o}&#65533;fvj	&#65533;&#65533;)&#65533;2&#65533;&#65533;&#65533;h&#65533;&#65533;&#192;&&#65533;!E&#65533;P9@&#65533; &#65533;p&#65533;&#65533;$0 E&#65533;&#65533;`&#65533;

&#65533;XF
&#65533;p&#65533;+2&#65533;&#65533;8\dh&#65533;~z&#65533;Jw&J&#65533;&#65533;0@&#65533;O&#65533;I&q&#65533;&#65533;&#65533;X&#65533;i8	'\'&#65533;d&#65533;&#65533;II&#65533;&#65533;S&#65533;&#65533;Q&#65533;"&#65533;&#65533;&#65533;yJYa:&#65533;1&#65533;&#65533;,T&#65533;zG&#65533;/)&#1218;<&#65533;&#65533;	&#65533;&#65533;[&#132;&#65533;&#65533;&#65533;y&#65533;&#65533;>&#65533;F&#65533;&#65533;,=,&#65533;&#65533;&#65533;&#65533;&#65533;kL&#65533;&#65533;20
&#65533;&#65533;&#65533;&#65533;&#65533;&#65533;&#65533;&#65533;@v&#1558;&#65533;"&#65533;,&#65533;v&#65533;&#65533;&#65533;&#65533;&#65533;&#65533;l&#65533;&#65533;]&#65533;$&#65533;&#65533;A&#65533;&#65533;Mw&#65533;i&#65533;P&#65533;&#65533;&#65533;u&#65533;&#65533;&#65533;&#65533;,&#65533;&#65533;6&#65533;&#65533;H&#1610;`z&#65533;G&#65533;&#65533;&#65533;/6&#65533;r&#65533;&#866;mR&#65533;!&#65533;&#65533;C&#65533;&#65533;p&#65533;.&#65533;&#65533;&#65533;&#65533;,&#65533;B&#65533;&#65533;= &#65533;p&#65533;&#65533;b/&#65533;&#65533; w&#65533;&#65533;&#65533;i&#65533;&#65533;<&#65533;G&#65533;0&#65533;
0(X&#65533;&#2016;&#65533;]&#65533;&#65533;O@$n&#65533;_&#65533;&#65533;I&#65533;&#65533;X&#65533;&#65533;-&#65533;v;9 8@d&#65533;&#65533;!&#65533;fC&#65533;&#65533;b2&#65533;&#65533;$&#65533;fBu&#65533;g&#65533;&#65533;	&#65533;&#65533;&#65533;m&#65533;&#65533;:!7nL(&#65533;&#65533;&#65533;&#65533;9Gwh&#65533;^(Q&#65533;9&#65533;&#65533;&#65533;&#65533;R&#65533;@&#65533;QO&#321;.&#65533;&#65533;?&#529;.&#65533;&#65533;&#65533;&#65533;&#65533;$&#65533;&#65533;&#65533;&#65533;&#65533;Et&#65533;5z&#65533;U&#65533;Q&#65533;&#65533;&#65533;#&#65533;&#65533;&#65533;&#65533;&#65533;&#65533;&#16102;&#65533;&#65533;+&#65533;&#65533;.`&#65533;&#65533;r.&#65533;&#65533;@&#65533;&#65533;&#65533;&#65533;&#65533;&#65533;&#65533;+&#65533;&#65533;&#65533;&#65533;D&#65533;&#65533;&#65533;&#65533; &#65533;&#65533;Gy&#65533;&#65533;&#65533;{&#785;&#65533;&#65533;;&#65533;c&#65533;&#65533;&#65533;UQT&#1191;Q&#65533;&#65533;&#65533;&#65533;&#65533;`41&#65533;Qe&#65533;CP&#904;`&#65533;&#65533;&#267;[&#65533;0!~&#248;&#65533;9E&#65533;&#65533; 31&&#65533;&#65533;&#65533;&#65533;&#65533;&#65533;P'&#65533;&#365;2&#65533;Gz&#65533;r&#65533;&#65533;,&#65533;&#65533;gK&#65533;e!&#65533;&#65533;2W/9&#65533;&#65533;$&#65533;;^&#65533;"&#65533;V&#65533;&#65533; Ad&#65533;&#65533;^&#65533;&#327; &#65533;&#65533;&#65533;&#65533;f&#168;X&#65533;C0&#65533;u&#65533;	WCmI0'&#65533;&#65533;0J&#65533;w&#65533;&#65533;9m)&#65533;kV&#65533;%&#65533;=E@&#65533;2.2&#65533;:O&#65533;a)&#65533;Q&#65533;&#65533;bz&#65533;Q&#65533;1
&#1908;&#65533;&#65533;+&#65533;&#65533;&#65533;u&#65533;&#65533;[\&#65533;{&#65533;!&#65533;&#65533;&#482;&#65533;&#65533;&#65533;&#65533;?&#65533;&#65533;..&#65533;&#65533;"&#65533;&#65533;&#65533;&#65533;&#65533;&#65533;&#1476;&#65533;\&#65533;&#65533;N&#1387;!O.&#65533;N&#65533;K	A&#65533;&#65533;)'`&#65533;T&#65533;&#364;&#65533;&#65533;}&#65533;&#65533;x&#65533;&#65533;&#65533;|&#65533;|&#65533;&#65533;`&#65533;m}&#65533;aR&#65533;A60&#65533;&#65533;&#447;&#65533;&#65533;&#65533;P&#65533; T&#65533;W&#65533;&#65533;~&#65533;&#65533;P`&#65533;]0:d&#65533;_:d&#65533;X:&#65533;?&#65533;&#65533;&#65533;&#65533;+&#65533;?0J&#65533;d&#65533;&#65533;?:&#65533;&#65533;&#65533;&#594;&#65533;iA9&#65533;&#65533;&#65533;E7@&#1848;!&#65533;&#65533;&#65533;$&#65533;&#65533;)K&#65533;&#65533;&#65533;N"J&#65533;o&#65533;&#65533;&#65533;&#65533;&#65533;&#65533;H&#65533;&#65533;8&#65533;	&#65533;&#65533;&#65533;p`&#65533;&#65533;s&#65533;%L&#65533;&#65533;&#65533;	&#65533;&D&#65533;6&#65533;C&#65533;ocG&#65533;0`&#65533;a&#65533;&#65533;8&#65533;P&#65533;L&#65533; '&#230;Q*&#65533;&#65533;&#65533;a&#65533;$hvB&#1033;&#65533;a&#65533;-+=&#65533;	&#65533;&#65533;j<&#65533;&#65533;&#65533;&#65533;G&#65533;&&#65533;(&#65533;&#65533;&#65533;	f&#65533;&#65533;&#65533;_&#65533;D&#65533;>-'n&#65533;8o&#65533;&#65533;r&#65533;&#65533;%]&#65533;R&#65533;G0(&#65533;w&#65533;&#65533;&#65533;Gp~&#1087;&#65533;&#65533;&#65533;&#65533;&#65533;&#65533;(&#65533;&#65533;&#65533;%&#65533;&#65533;&#65533;&#65533;&#65533;O$&#65533;&#65533;&#65533;[&#65533;"B&#65533;A&#65533;\&#65533;&#65533;&#65533;A&#65533;4n&#65533;'&#65533;&#65533;&#65533; 4\@cA:b`&#65533;7(&#65533;&#65533;&#65533;&#65533;)&#65533;&#65533;_&#65533;Q&#65533;&#65533;&#256;g&#65533;'&#65533;f&#65533;QF1 &#65533;	&#65533;&#65533;y&#65533;&#65533;&#65533;(R&#193;l(&#65533;&#65533;h0&#65533;z&#65533;)&#193;&#65533;a &#65533;&#65533;g0&#65533;eL&#65533;&#65533;("&#65533;2&#65533;H&#65533;0;&#65533;	"p&#65533;&#65533;&#65533;l&#65533;Z&#65533;I+&#65533;d&#65533;k'&#65533;&#65533;b+&#1190;9&#65533;c,I&#65533;
(&#65533;&#65533;,4&#65533;r&#197;&&#65533;&#65533;&#65533;&#65533;&#65533;JI&#65533;B&#65533;
-Xc&#65533;&#65533;&#65533;&#65533;&#65533;&#65533;Nmk-8&#65533;&#65533;	&#65533;&#65533;Pr&#559;&#65533;&#65533;9&#65533;0&#65533;:&#65533;&#65533;C0&#65533;&#65533;&#65533;&#65533;"&#160;&#792;&KK&#65533;L&#65533;&#65533;&#65533;5&#65533;HK&#65533;&#65533;&#65533;&#65533;&#65533;&#1414;y-&#65533;a
=&#65533;*&#65533;&#65533;&#65533;o1&#65533;7&#65533;n9&#65533;{&#65533;&#65533;&#65533;&#65533;S&#65533;&#65533;&#65533;!&#65533;:&#65533;&#65533;`&#65533;&#65533;&#65533;']&#65533;[O&#65533;&#65533;y@<&#65533;R$h&#65533;y&#975;r&#65533;A&#65533;&#65533;$&#65533;B&#65533;F&#65533;&#65533;&#65533;u#&#65533;&#65533;&#65533;3&#65533;D&#65533;;&#1144;&#65533;&#65533;8:&#65533;s&#65533;,&#65533;&#65533;#h7&#65533;8|P&#65533;\
9&#65533;&#65533;&#65533;B&#65533;&#65533;&#65533;&#65533;Gs$&#65533;m&#65533;&#65533;&#65533;k4&#911;}4&#65533;&#65533;&#65533;&#65533;G&#65533;+&#65533;9&#65533;&#65533;2&#65533;Q&#65533;&#65533;
&&#65533;&#65533;z&#65533;&#65533;2&#65533;&#65533;1&#65533;&#640;1U(&#65533;&#65533;'&#65533;.@&#65533;&#65533; &#65533;d&#65533;\&#65533;&#65533;&#65533;M"&#65533;I&#65533;&#65533;0&#531;&#65533;&#65533;`&#65533;&#65533;&&#65533;&#65533;&#65533;.&#65533;$)&#65533;&#65533;&#65533;&#65533;@&#65533;"@&#65533;&#65533;&#65533;&#65533;,&#65533;+&#65533;&#65533;!&#65533;&#65533;,A$'&#65533;`&#65533;&#65533;/v&#65533;&#65533;a&#65533;&#622;>&#65533;&#65533;&#65533;&#65533;&#65533;u-D&#65533;&#65533;&#65533;&#65533;&#65533;X&#65533;&#65533; VC&#65533;&#1493;8&#136;&#65533;&#65533;&#65533;a&#65533;&#65533;&#65533;!&#65533;&#654;&#65533;&#65533;&#65533;&#65533;g&#65533;&#65533;,&#65533;&#65533;X&#65533;&#65533;&#65533;&#65533;&#65533;
%[8&#65533;&#65533;pC&#65533;&#65533;&#65533;m\@&#65533;cN&#65533;&#65533;s&#65533;]&#65533;2A&#778;&#65533;?RX'?&#433;^}&#65533;&#65533;&#65533;&#65533;&#65533;'C&#65533;&#65533;&#65533;s&#65533;&#65533;gE&#65533;&#65533;Eb&#65533;&#65533;&#65533;'C&#65533;!"8B&#65533;&#65533;&#65533;
&#65533;A&#65533;&#65533;LB&#65533;L&#65533;&#65533;a)t &#65533;&#65533;&#65533;A&#65533;&#65533;D)&#65533;?V"&#65533;&#65533;E
&#1681;&#65533;&#65533;
&#65533;&#65533;i~&#65533;&#65533; &#65533;&#65533;&#65533; TC&#1518;8`!"P*A&#65533;P&#65533;!&#65533;!+l@&#65533;&#65533;&#65533;&#65533;#w&#65533;&#65533;&#1500;g&#65533;dy&#65533;x&#65533;O&#65533;$&#65533;i&#65533;&#65533;N&#65533;&#65533;&t&#1171;&#65533;r%0&#65533;I&#65533;D"&#65533;k&#65533;&#65533;'P@Z&#1200;&#65533;4,&#65533;i&#65533;&#65533;R&#65533;&#65533;&#65533;P&#65533;@&#65533;(i&#65533;&#65533;\ji&#65533;NJ&#65533;&#65533;&#65533;&#65533;&k&#65533;K&#65533;l&#65533;*\a"#&#65533;&#65533;&#65533;&#65533;q<&#65533;&#65533;&#65533;0y&#65533;&#65533;&#65533;Xr7p&#65533;4&#65533;&#65533;&#65533;f$&#65533;&#65533;pF&#65533;&#65533;$&#65533;&#65533;&#65533;p&#65533;X&#65533;&#670;R&#65533;&#65533;&#65533;&#65533;.&#65533;&#65533;	j&#65533;&#1920;&#65533;&#65533;&#65533;&#65533;&#65533;&#65533;&#65533;`&#65533;]B&#65533;Nt&#65533;&#65533;x&#65533;g&#65533;&#65533;vx&#65533; &#12536;&#65533;&#65533; &#275;&#65533;&#65533;g=&#65533;APB&#65533;Z b&#65533;&#65533;&#65533;ArA&#65533;D&#65533;0&#65533;w
&#65533;$*&#65533;"&#65533;!N&#65533;=&#65533;7-
&#65533; &#65533;C&#65533;&#1932;)<&#971;Z&#65533;&#65533;&#65533;(FB3&#65533;"`&#65533;&#65533;%&#65533;&#521;?&#65533;b|zT"*&#65533;&#65533;(&#1169;(&#65533;&#65533;&#65533;I&#65533;&#65533;@TP&#65533;K&#65533;G9&#65533;&#65533;Dg0)"&#65533;&#65533;&#722;0B&#65533;B`*&#65533;H&#65533;&#65533;&#65533;D<&#65533;$Dx\0&#1106;&#65533;$&#65533;%;!,&#65533;@'Xq&#65533;;D&#65533;&#65533;&#65533;&#65533;A&#65533;V1M.VQ&#65533;&#65533; &#1984;&#65533;&#65533;&#65533;MQ&#65533;q)&#65533;MP&#65533;&#65533;H/&#65533;&#65533;\&#2106;&#65533;&#65533;vq&#65533;X&#65533;?l&#65533;&#65533;&#65533; W&#65533;&#1115;aT;W&#65533;&#65533;m&#65533;&#65533;1&#65533;&#65533;,&#1129;&#26210;)&#65533;h&#65533;g&#65533;&#792;&#65533;3&#65533;&#65533;Dg&#65533;%*&#65533;F&#1552;&#1657;&#65533;Ns&#65533;08&#65533;&#65533;&#65533;*2&#65533;&#65533;O&#65533;&#65533;7&#65533;&#65533;E%&#65533;Q&#65533;&#65533;_&#65533;&#65533;&#65533;&#65533;&#65533;&#65533;&#65533;&#65533;]E|#&#65533;Y,b,< A(&#65533;&#65533; z&#65533;
%!yK&#65533;(VH&#65533;?sL=F&#65533;Qd&#65533;&#65533;tN&#65533;`&#65533;&#65533;"&#65533;E&#65533;&#65533;O&#65533;&#65533;D&#65533;&#65533;E&#1153;O&#65533;-&#65533;Z&#65533;C&#65533;W&#65533;A&#65533;6V*&#65533;QlW&#65533;Z&#65533;&#65533;jF&#65533;&#65533;c`+&#65533;a&#65533;j'I&#65533;&#65533;&#65533;&#65533;1&#65533;'&#65533;&#65533;$&#65533;
e&#65533;&#65533;Z<}&#65533;cV&#65533;oD$l&#65533;&#65533;&#1998;&#65533;?|bh1e&#65533;&#65533;=&#65533;&#65533;&#65533;&s&#65533;K^x&#154;U&#65533;$&#65533;0P3&#65533;iE&#65533;&#65533;&#65533;&#65533;.0(vA&#65533;|D&#65533;&#65533;&#65533;&&#65533;z&#65533;&#65533;(&#398;A4C=&#792;f3&#65533;K&#65533;h&#65533;	&#65533;c&#65533;!&#65533;&#65533;VSi&#65533;X&#65533;	&#65533;X&#65533;8w&#65533;&#65533;Q&#65533;&#65533;}&#65533;r)&#65533;+M&#65533;&#65533; &#65533;X&#65533;8$ &#65533;&#65533;pj&#65533;gc&#65533;h&#65533;&#65533;@&#65533;&#65533;`&#1509;h,0&#65533;&#65533;&#65533;W:&#36982;&#65533;,&#65533;&#65533;s&#65533;(&#65533;&#65533;~&#65533;!&#65533;&#65533;K>&#65533;YA>&#65533;?&#65533;E&#65533;&#65533;0&#65533;5 =&#65533;&#65533;("&#65533;CC&#65533;&#65533; jP&#65533;&#65533;&#65533;D(&#65533;&#65533;"[&#65533;&#65533;X&#386;P&#65533;&#65533;&#65533;!&#65533;&&#65533;&#65533;&#65533;&#65533;X&#65533;+&#65533;!&#65533;&#65533;&#65533;&#65533;,a&#65533;K,&#65533;d&#65533;&#789;W1I&#65533;L(&#65533;>&#65533;)`&#65533;#&#65533;,(&#65533;&#65533;&#65533;H &#65533;X&#65533;&#65533;%ge&#65533;&#65533;&#65533;v&#65533;uO&#65533;&#65533;&#65533;,&#65533;&#65533;<	J@	&#65533;DF&#992;&#65533;&#1938;~&#65533;&#65533;&#65533;/&#308;4ez&#65533;h&#65533;I@6&#65533;&#65533;&#65533;&#65533;6&#65533;\&#65533;,&#65533;Y&#65533;#&#65533;69P(*DB5 &#65533;&#65533;&#65533;&#65533;::&#65533;&#1177;&#65533;&#65533;&#65533;&#65533;qk&#65533;&#65533;&#505;Fs&#65533;&#65533;[w'7&#65533;&#65533;&#65533;G(0&#65533;&#65533;"&#65533;&#65533;&#65533;p}&#65533;L&#65533;&#65533;&#65533;&#65533;|&#65533;&#65533;"&#65533;'&#65533;Sd&#65533;?R(`7&#65533;,&#65533;|vP[&#65533;`&#65533;&#65533;(&#65533;nZ&#65533;Q&#65533;&#65533;)&#656;&#65533;k#&#65533;a&#65533;%	k\&#65533;X&#65533;T$&#65533;&#65533;&#65533;?P&#65533;&#952;%&#65533;&#65533;b"&#65533;P&#65533;&#65533;&#65533;
a&#1389;&#65533;`Eb&#65533;I&#65533;]&#576;&#65533;x"9&#65533;W&#65533;v&#65533;Wm9&#65533;&#65533;&#65533;&#65533;&#65533;&#65533;6I&#65533;DI}$&#65533;&#65533;If&#65533;l&#65533;&#65533;&#65533;&#956;&#65533;&#65533;iw&#65533;9'1!&#65533;&#65533;&#65533;&#65533;[&#65533;&#65533;M@V&#65533;-1i&#65533;*&#464;e&#65533;	fM!&#65533;&#65533;&#65533;gr&#65533;L&#65533;K&#65533;c&#65533;&#1330;&#65533;&#65533;&#65533;m&#65533;&#65533;&#65533;	&#65533;&#65533;uJ'w)&#65533;&#65533;&#65533;S&#65533;~&#65533;&#65533;&#65533;&#65533;'&#65533;&#65533;&#65533;&#65533;(&#65533;&#65533;!(p&#65533;5&#65533;:&#65533;8&#65533;OX9&#65533;D&#65533;e&#65533;&#65533;&#65533;q&#65533;&#65533;y6&#65533;&#65533;l&#65533;#/H&#65533;`&#65533;&#65533;y&#65533;[X&#65533;&#65533;&#65533;&#65533;&#65533;&#65533;/&#65533;&#65533;)&#65533; 0=&#65533;x=A*&#65533; &#65533;&#65533;&#65533;H|&#65533;&#65533;}&#65533;P&#65533;&#65533;&#9904;:&#65533;(&#65533;&#65533;&#65533;d8#rp&#65533;&#65533;&#65533;&#65533;]&#1597;&#65533;&#65533;&#31323;&#65533;&#65533;&#65533;M&#65533;8K&#65533;>&#65533;&#65533;0&#65533;&#65533;z&#65533;&#65533;&#65533;&#65533;&#65533;&#65533;<I$&#65533;&#65533;l
&#65533;&#65533;Y`9KX"&#65533;	X&#65533;&#65533;	&#65533;(&#65533;W%\$&#65533;U&#65533;9&#65533;&#65533;&#65533;&#65533;&#65533;E&#65533;&#65533;&#65533;Hp2&#65533;6A&#65533;&#65533;a&#65533;Z	&#1544;&#65533;&#65533;$&#65533;&#65533;&#65533;&#65533;&#1593;&#65533;Ek&#65533;&#65533;@&#65533;I.&#65533;'p&&#65533;CY&#65533;n2&#65533;&#65533;&#65533;&#65533;(&#65533;P&#65533;&#65533;&#65533;&#65533;Y&#65533;&#65533;2OX&#65533;&#65533;B&#65533;&#65533;&#65533;&#65533;&#65533;A$"p&#65533;J&#65533;&#65533;r&#65533;t&#65533;!&#65533;&#65533;F$<-&#65533;&#65533;&#65533;B&#65533;&#65533;&#65533;&#65533;5&#65533; &#65533;0&#65533;J7&#65533;&#65533;&#65533;&#43553;&#65533;&#65533;&#65533;{&#65533;&#1575;&#65533;&#65533;@&#65533;b&#65533;v&#65533;&#65533;&#1072;
q)*&#65533;j+&#65533;&#65533;	&#65533;"&#65533;bP&#1050;%9&#65533;&#65533;y*&#65533;&#65533;&#65533;h&#65533;&#65533;&#65533;&#65533;.&#65533;&#65533;h#Vh&#65533;&#65533;y&#65533;&#65533;&#65533;&#65533;P&#65533;{&#65533;t&#1054;>R	R&#65533;&#65533;:I$&#65533;&#65533;&#65533;;$&#65533;&#65533;	D&#65533;NY&#65533;&#65533;&#1659;6&#65533;&#65533;&#65533;QX&#65533;%&#65533;h&#65533;&#65533;&#65533;
&#65533;&#65533;&#65533;3\,S&#65533;	&#65533;&#65533;&#65533;&#145;?&#65533;)&#65533;&#65533;&#753;&#65533;&#65533;&#65533;&#65533;d&#65533;&#65533;4&#65533;&#65533;j&#813;k&#65533;&#65533;&#65533;s&#65533;&#1574;L3&#65533;&#65533;`&#65533;\H&#65533;g&#65533;&#65533;O&#65533;4C;&#65533;&#65533;&#65533;&#1736;&#65533;t&#65533;&#65533;&#65533;&#65533;&#22567;q&#65533;G&#37898;&#65533;&#65533;u&#65533;&#65533;Sk;&#65533;&#65533;
&#65533;hS@X&#65533;&#65533;&#65533;/a&#65533;&#65533;&#65533;C9&#65533;.&#65533;&#1166;Y($2.&#65533;C&#65533;&#65533; 3&#65533;&#65533; &#65533;u&#65533;&#65533;&#65533;0&b&#65533;&#65533;&#65533;&#65533;y&*&#65533;7$/&#65533;&#65533;(E(&#65533;#9&#65533;}&#1783;&#65533;&#65533;&#65533;&#65533;&#65533;21~&#65533;=)&#65533;&#65533;&#65533;&#65533;&#65533;?&#65533;M&#65533;x&#65533;z&#65533;Mp&#65533;&#65533;#&#65533;&#65533;8&#65533; &#65533;&#65533;:L&#65533;&#65533;D^$?&#65533; 9V`4&#65533;u&#65533;&#65533;,&#65533;&#1547;&#65533;&#65533;b&#811;&#65533;&#65533;&#65533;&#65533;L&#65533;@&#65533;D&#65533;+_&#65533;+(&#65533;Y&#65533;&#65533;P&#65533;&&#65533;&#65533;%&#65533;@&#65533;]&#65533;&#65533;&#65533;r&#65533;:l&#65533;LC&#65533;&#65533;I&#65533;g&#65533;&#65533;#GKK&#65533;&#952;&#65533;&#1616;&#65533;&#65533;&#65533;&#65533;&#65533;R&#65533;&#65533;x<'.U;&#65533;&#65533;&#65533;&#65533;{&#65533;B&#65533;H&#65533;iG!&#65533;&#65533;&#65533;A'&#65533;&#65533; &#65533;&#65533;&#65533;r<&#65533;&#65533;&#65533;(&#65533;&#65533;`F`&#65533;&#65533;&#65533;&#65533;*&#65533;&#65533;l&#65533;&#65533;&#65533;&#65533;&#65533;X)&#65533;&#65533;!0&#65533;&#65533;&#65533;&#65533;&#65533;&#65533;!&#65533;&#65533;I!&#65533;&#65533;(&#65533;&#65533;&#65533;&#65533;&#65533;&#65533;&#65533; &#65533;&#65533;&#65533;&#65533;&#65533;"&#65533;&#65533;&#65533;E81&#65533;D&#65533;IJ)&#65533;*/2&#1066;&#65533;&#65533;%&#65533;*&#65533;>r(&#65533;)&#65533;&#65533;&#65533;X>&#65533;&#65533;(&#65533;&#271;@&#65533;'&#65533;&#65533;S&#65533;&#65533;&#65533;&#65533;&#65533;&#1737;h&#65533;$h	&#65533;&#65533;	&#65533;y&#65533;&#65533;#H&#65533;&#65533;&#65533;`&#65533;1Xm&#65533;&#65533;C&#65533;&#65533;Z&#770;&#65533;OE&#132;
&#65533;&#65533;;&#65533;&#65533;&#65533;(&#65533;&#65533;&#1035;&#65533;1&#65533;&#65533;K84&#65533;^A>&#65533;&#65533;&#65533;$&#65533;6H&#65533;&#65533;K&#65533;H&#65533;&#1352;&#65533;cH.&#529;f2&#65533;d)&#65533;N;&#65533;lI&#65533;&#65533;R&#65533;&#65533;D&#65533;S&#65533;&#65533;lA&#65533;3Q&#65533;H(&#65533;7$&#687;&#65533;&#65533;&#65533;p&#592;&#65533;6&#65533;4&#911;&#65533;&#65533;&#17153;&#65533;&#65533;&#65533;&#65533;!&#65533;9G&#1049;&#1382;&#65533;0&#65533;&#65533;&#601;&#65533;&#65533;\X&#65533;Y&#65533;
&#65533;&#65533;0&#65533;&#65533;&#65533;&#65533;&#65533;6 QC&#65533;&#65533;6&#65533;&#65533;&#65533;	T1&#65533;&#65533;&#65533;sh&#65533;XhU&#65533;X&#65533;&#65533;&#65533;&#65533;&#65533;p&#65533;&#65533;&#65533;&#65533;&#65533;&#65533;]jJ&#568;L8&#65533;#&#65533;&#65533;&#65533;&#65533;&#65533;H 	&#65533;h&#65533;&#65533;&#65533;Bj&#65533;&#65533;UKVB-P3&#65533;&#65533;&#65533;8XpW&#65533;&#65533;$8&#65533;:^\&#65533;&#65533;&#260;Q3&#65533;&#909;&#65533;&#65533;&#65533;\&#65533;S&#65533;&#65533;&#1669;&#65533;`&#65533;C`&#65533;&#65533;&#65533;@&#65533;e&#65533;&#65533;&#65533;&#153;&#65533;E+X&#65533;]4&#65533;.&#65533;Mc:&#65533;g&#65533;&#65533;Ci&#65533;&#65533;P.p&#65533;&#65533;,'xd&#65533;/&#65533;T&#65533;&#65533;vbA&#65533;&#65533;G&#65533;&#65533;&#65533;&#65533;5Yw&#65533;&#65533;q&#65533;&#65533;&#65533;&#65533;Sc&#65533;sZ;pA&#65533;"&#140;&#65533;&#65533;&#65533;H[&#65533;O(&#65533;I&#65533;&#65533;Z&#65533;[&#65533;I&#65533;p7%&#65533;N&#65533;X&#65533;&#1166;G&#65533;<$&#65533;&#65533;&#65533;X&#65533;&#65533;&#65533;5&#65533;j{&#65533;&#65533;&#65533;?&#65533;`x+&#65533;x&#65533;H&#65533;C&#12337;)&#65533;8"&#65533;!E15&#65533;&#65533;h[&#65533;Y&#65533;&#1541;&#65533;&#65533;J;&#65533;&#65533;
 &#65533;&#65533;y&#65533;&#65533;&#65533;&#65533;&#1548;&#65533;p&#65533;R&#65533;&#65533;3&#65533;&#65533;&#65533;#&#65533;&#1358;&#65533;&#65533;2&#65533;%,C&#65533;&#65533;&#65533;&#65533;:!>-xe&#65533;C&#65533;]Q&#65533;&#65533;+a|Q&#692;%&#65533;&#1032;&#65533;P:&#65533;&#65533;&#65533;&#65533;.&#65533;&#648;XI&#65533;&#65533;&#65533;:&#65533;&#65533;&&#65533;&#65533;i(&#65533;kY&#65533;&#65533;&#65533;&m:m&#65533;&#65533;&#65533;&#65533;4n&#65533;X&#65533;&#65533;&#65533; 5&#65533;&#65533;.&#65533;&#65533;&#65533;&#65533;YK(&#65533;&#65533;&#65533;&#65533;&#65533;d&#65533;NxB5&#65533;(&#65533;&#65533;&#65533;&#65533;'&#65533;%&#65533;&#65533;Z&#1218;o&#65533;&#65533;T?@U&#65533;1B&#65533;x &#65533;QA"E&#65533;&#65533;&#65533;Q&#65533;&#65533;&#65533;)c&#65533;&#65533;zU.&#65533;iC&#65533;M&#65533;&#65533;&#65533;Z &#65533;IE&#65533;&#65533;&#65533;&#65533;z&#65533;&#65533;&&#65533;&#65533;
h&#65533;0"D&#65533;3*&#65533;&#65533;{D&#65533;3&#65533;&#65533;&#65533;&#65533;&#65533;&#65533;L7&#65533;&#65533;&#65533;(&#65533;&#65533;A\&#65533;&#65533;&#65533;&#65533;&#65533;a&#65533;$A&#65533;t&#65533;&#65533;&#65533;J&#65533;U@&#613;\H&#65533;[\&#65533;&#65533;[&#65533;:&#65533;:&#65533;`&#65533;>-&#65533;&#65533;&#65533;&#65533;&#65533;&#65533;p&#65533;!+&#65533;f&#65533;bBS@&#65533;&#65533;8k*&#65533;c&#65533;&#65533;&#65533;&#65533;X&#1360;&#65533;g&#65533;&#65533;H?&#65533;&#65533;EM9&#65533;C)&#65533;B&#65533;l&#65533;&#65533;&#65533;&#65533;&#65533;(^c&#65533;&#65533;&#65533;b&#65533;&#65533;&#65533;&#65533;~&#65533;&#65533;&#1852;&#65533;#&#65533;&#65533;.&#65533;&#65533;&#65533;&#65533;"Z&#65533;&#65533;e<&#65533;&#65533;[&#65533;&#65533;kN&#65533;&#65533;&#65533; 3&#65533;0&#65533;B&#65533;LH
&#65533;&#65533;&#65533;w&#65533;6&#65533;&#65533;60T&#65533;&#65533;&#65533;X&#65533;&#65533;2&#65533;BA&#65533;
&#65533;`&#65533;U5PJ&#65533;-&#65533;&#65533;&#65533;&&#65533;&#24760;^5&#65533;&#65533;&#65533;{b&#65533;=&#65533;D&#65533;j+M&#65533;
&#65533;&#65533;&#65533;(&#65533;8&#65533;&#1081;*&#65533;w&#65533;&#65533;k-88
p&#65533;&#65533;-&#65533;T&#137;&#1407;&#65533;&#65533;u&#65533;+&#65533;{&#65533;v&#65533;\&#65533;&&#65533;&#424;D&#65533;&#65533;&#65533;%&#65533;&#65533;^&#65533;&#314;c&#65533;
3&#65533;L&#65533;&#65533;:&#65533;&#65533;&#65533;yR&#65533;&#65533;n&#65533;&#65533;&#65533;m0&#65533;&#65533;NxZ&#65533;szY&#65533;qY4&#65533;&#65533;&#65533;&#65533;X&#65533;u9&#65533;&#65533;&#65533;&#65533;&#65533;&#65533;&#1038;D&#65533;G&#65533;"&#65533;&#1869;!&#65533;&#65533;&#65533;b!&#65533;&#65533;&#65533;&#65533;}&#65533;)*&#65533;&#65533;&#65533;%&#65533;&#65533;)l&#65533;&#65533;)`0&#40453;[&#65533;&#65533;&p5&#65533;&#65533;&#65533;_3&#1390;T:&#65533;&#65533;&#65533;7&#65533;E&#65533;&#65533;&#65533;C&#65533;&#65533;"&#65533;&#65533;&#65533;#&#65533;{J&#65533;M&#65533;&#65533;&#65533;&#65533;&#65533;k&#65533;hD&#65533;&#65533;%[&#65533;#8&#65533;*&#65533;&#65533;&#65533;H0&#65533;&#65533;H&#65533;}&#65533;+&#65533;&#65533;l&#65533;&#65533;&#65533;:&#586;&#65533;E&#65533;$&#65533;8&#65533;Q&#65533;f&#65533;H-&#65533;&#65533;Q8&#65533;&#65533;E&#485;	&#65533;&#65533;]&#65533;&#65533;&#65533;&#65533;C$&#65533;D$&#65533;&#65533;,X&#1061;`i&#65533;&#65533;`&#65533;&#65533;&#65533;&#65533;-;b&#65533;;&#65533;&#65533;mz@&#65533;&#1901;c&#65533;dI&#65533;&#65533;0&#65533;&#65533;&#65533;&#65533;L&#65533;@;&#65533;&&#65533;&#65533;&#65533;&#65533;&#65533;-U&#65533;_&#65533;w&#65533;&#65533;d&#65533;&#65533;+&#65533;J&#65533;&#65533;&#65533;&#65533;&#65533;DVOx_|&#65533;&#65533;($&#65533;&#65533;&#65533;(&#65533;&#65533;u&#65533;&#65533;&#65533;dy&#65533;&#65533;&#22287;=&#65533;&#65533;&#65533;&#65533;h&#65533;&#65533;Y&#65533;&#1321;r&#65533;ZF&#65533;AZz&#65533;G&#65533;&#65533;6a&#65533;h&#65533;C5&#65533;&#65533;6&#65533;&#65533;
[&#65533;&#65533;uI?&#65533;&#65533;+&#65533;&#65533;	&#65533;B&#65533;(&#65533;&#65533;&#65533;#0&#65533;!&#65533;&#65533;PD(&#65533;&#65533;Q&#65533;)&#65533;`#$j&#65533;&#65533;7&#65533;&#65533;&#196;&#65533;&#65533;T&#65533;%&#65533;&#65533;&#65533;&#65533;;&#65533;&#65533;* &#65533;Xl&#65533;\H&#65533;Y&#65533;2p&#65533;&#65533;&#65533;&#65533;,(nreg)S&#65533;K&#65533;<&#65533;)&#65533;&#65533;V&#65533;&#65533;&#65533;`]ZqV=&#65533;&#65533;&#65533;HMh&#65533;&#778;&#65533;-&#2018;'&#65533;&#65533;&#1208;&#65533;&#422;Ma&#65533;k&#65533;(&#65533;$&#65533;}Gwnt&#65533;n&#65533;s&#65533;&#42421;&#65533;&#424;U8YE&#65533;'&#65533;&#65533;&#65533;s&#65533;@&#65533;&#65533;8&#65533;1-&#65533;&#65533;f&#65533;&#65533;&#65533;&#65533;&#65533;N>Z?x&#65533;&#361;&#65533;_&#1421;&#65533;&#65533;&#65533;&#65533;(
&#65533;^&#65533;h&#65533;u`*&#65533;N&#65533;j&#65533;` &#65533;Il&#65533;&#65533;&#65533;C#q&#65533;&#65533;+/&#65533;&#65533;&#65533;KJa&#65533;&#65533;&#1385;i&#65533;6&#65533;a&#65533;&#65533;&#65533;m&#65533;&#65533;&#132;&#65533;&#1502;[\F\&#65533;H&#65533;&#65533;Z	&#65533;&#65533;P!.-&#65533; &#65533;eP&#1538;5`H&#65533;&#65533;9&#65533;&#65533;	B&#65533;&#65533;&#1061;BbWa,w=Kt&#65533;;	+D&#65533;&#65533;&#65533;&#65533;W&#65533;&#65533;;&#65533;JK"&#65533;:&#65533;&#460;&#65533;-&#65533;x&&#65533;l9&#65533;.&#1408;&#65533;x&#65533;&#65533;&#65533;nY&#65533;&#65533;;y&#65533;&#65533;&#65533;&#65533;&#65533;v&#65533;@&#488;H&#65533;&#65533;&#837;Y&#65533;A&#65533;<w&#65533;/&#65533;&#65533;V&#65533;&#65533;&#65533;&#65533;&#65533;&#65533;!&#65533;&#65533;&#65533;L&#65533;(Qu&#65533;&&#65533;
	&#65533;y&#65533;&#65533;4T&#65533;&#65533;&#65533;IV( &#65533;&#65533;&#65533;uu&#65533;'&#65533;&#65533;o&#65533;&#65533;&#65533;&#65533;&#65533;&#488;`&#134;&#65533;&#65533;&#65533;+a5&#65533;8,&#65533;&#65533;&#196;?v&#65533;&#65533;&#65533;B&#65533;&#65533;7&#65533;I&#65533;&#65533;B&#65533;&#65533;&#65533;&#12833;d&#65533;&#1900;&#65533;P&#65533;M&#65533;&#65533;&#65533;&#65533;A&#65533;&#65533;?&#65533;0&#65533;&#65533;&#65533;O&#40914;&#65533;&#65533;u&#65533;&#65533;S&#65533;&#65533;0&#65533;&&#65533;T&#65533;_h&#65533;&#65533;K&#65533;P&#65533;aXBQ&#65533;&#65533;U&#65533;W&#65533;"&#65533;&#65533;&#65533;*RL0&#65533;&#65533;M&#65533;P)&#65533;&#65533;&#65533;&#65533;b&#65533;&#65533;@&#65533;6mR&#65533;&#65533;_&#65533;(!b&#65533;I-&#65533;&#65533;9&#65533;&#65533;d'&#65533;&#65533;&#65533;s"&#65533;&#1604;&#65533;,m&#65533;&#65533;&#65533;?	&#65533;&#65533;&#65533;&#65533;&#65533;a&#65533;&#65533;&#65533;&#65533;&#65533;j*&#65533;&#65533;K&#65533;&#65533;&#65533;&#65533;&#65533;B&#65533;&#65533;&#65533;&#153;w&#65533;&#1825;&#65533;U"&#65533;{Z&#65533;o&#65533;&#65533;&#65533;&#65533;f}&#65533;cVB&#65533;H$&#65533;&#65533;&#65533;&#65533;&#65533;6&#65533;&#65533;&#65533;&#65533;p&#65533;&#65533;;Z&#65533;&#65533;&#65533;Z:jC&#65533;&#65533;EuPC~@PG~0&#65533;H|&#65533;&#65533;P &#65533;&#65533;&#65533;&#65533;Ca&#65533;Q&#65533;&#65533;@Q-&#1041;r&#65533;&#65533;&#65533;&#65533;&#65533;&#65533;&#65533;&#65533;&#65533;?#&&#65533;B-*&#65533;&#65533; &d&#65533;@&#65533;2&#65533;&#65533;1&#65533;&#65533;,-&#65533;s@A&#65533;C&#65533;F&#65533;a&#65533;N	U0&#65533;?*&#65533;N*&#65533;s&#65533;C*&#65533;4&#65533;?e8Y&#65533;%IRS%Q&#65533;&#65533;&#65533;![}%&#65533;&#65533;&#65533;&#65533;&#1051;@&#65533;UI\Uo%t&#65533;?&#676;VX&#65533;&#278;&#65533;Vg%t&#65533;Qw&#65533;&#65533;&&#65533;{Q&#65533;T&#65533;&#65533;u&#65533;C-&#65533;&#65533;`&#65533;&#65533;&&#65533;&#65533;&#65533;+&#65533;!6)&&#65533;l&#65533;`&#65533;&#65533;&#65533;&#65533;Dg&#65533;E&#65533;C&#65533;&#65533;&&#65533;h&#65533;Y2&#65533;1&#65533;&#65533;&#65533;ZV&#65533;&#65533;&#65533;&#65533;&#65533;&#65533;iS&#65533;t&#65533;<&#65533;@"&#65533;&#65533;\"&#65533;%&#65533;lB&#65533;]km&&#65533;e&#65533;&#65533;-&#65533;y"&#65533;ui&#65533;C &#65533;&#65533;O&#65533;&#65533;&#65533;&#65533;?.&#65533;&#65533;	&#65533;&#65533;x&#65533;&#1975;&#65533;&#65533;&#65533;EK"&#65533;&#65533;&4JG
;&#304;&#65533;&#65533;&#65533;&#65533;HG&#65533;&#65533;&#4490;X&#65533;&#518;&#65533;daB
&#65533;&#65533;y2o&#65533; F5&#65533;&#65533;&#65533;#&#65533;&#65533;&#65533;@&#65533;&#65533;P&#65533;&#65533;L&#65533;&#65533;&#65533;&#65533;.&#65533;&#65533;id&#65533;M&#65533;T&#65533;eB&#65533;&#65533;&#65533;P*HQeJNi&#65533;&#65533;%U&#65533;4M&#65533;$&#65533;H&#65533;&#65533;&#65533;BP&#65533;u&#65533;^RaU&#65533;t&#65533;&#65533;M&#65533;S1ET&#65533;&#65533;Zb&#65533;%0&#65533; &#65533;7&#65533;cZo]&#342;UV&#65533;&#65533;&#65533;\p%K&#11308;
'Ro>&#65533;&#65533;55&#65533;bi&#65533;&#231;(D&#65533;&#65533;!&#65533;&#65533;Z&#65533;.I&#65533;F&#65533;&#65533;&#65533;KVB&#65533;&#698;&#65533;n&#460;lB&#65533;&#65533;&#65533;&#65533;&#65533;,f&#65533;&#65533;&#65533;&#65533;&#65533;6&#65533;p&#65533;&#65533;s&#65533;!&#65533;	|	&#65533;&#65533;&#65533;&#65533;R&#65533;? ):&#65533;EJ&#65533;%&#65533;?&#65533;_&,&#1397;&#65533;u&#65533;<&#65533;*&#65533;&#65533;&#65533;)L(uv&#65533;|&#65533;}J&#65533;`G&#65533; &#65533;&#65533;pLaC&#65533;&#65533;y&#65533;&#65533;s&#65533;&#65533;48&#65533;&#65533;PTF4&#65533;&#65533;1P9(bD&#65533;
&#65533;&#65533;)&#65533;@)H &#65533;A&#65533;&#65533;`&#65533;&#65533;A&#65533;B&#65533;&#65533;t&#65533;?&#65533;RB&#65533;`%\&#65533;V&#65533;.
&#65533;&#65533;&#65533;qDhI&#65533;&Xa&#65533;4&#65533;
F&#65533;&#65533;^&#65533;T&#65533;&#65533;&#804;qpr
&#65533;`&#65533;&#65533;ny&#65533;&#495;,A8P&#65533;&#65533;i&#65533;$	&#65533;-!rK_&#65533;&#65533;&#65533;J&#65533;&#65533;M}&#65533;&#65533;_&#340;&#65533;&#65533;
5)	&&#65533;&#945;bs(&#65533;+z&#65533;&#65533;$&#65533;6&#65533;&#204;g\&#65533;[&#65533;M4	&#65533;&#65533;&#65533;&#65533;,&#65533;&#656;&#208;&#65533;04&#65533;&#65533;&#65533;&#65533;
~&#65533;&#65533;*`&#65533;&#65533;&#65533;"Q)&#65533;~&#65533;&#65533;&#65533;o&#65533;&#65533;?QQeT&#65533;w&#65533;wEe&#65533;&#65533;&#65533;&#65533;&#65533;&#65533;&#65533;&#65533;&#65533;&#65533;&#65533;u&#744;(&#65533;KX.F&#8073;1&#65533;F&#65533;&#65533;&#65533;"@&#65533;&#65533;0@0>&#65533;&#65533;]!&#65533;&#65533;&#65533;B&#65533;i&#65533;h{R)YG&#49634;%&#65533;C&#588;`2mvA
^p&#65533;<&#65533;&#65533; F4&#65533;Qy&#65533;&#65533;&#401;%E&#65533;&#65533;6pGT0&#65533;&#65533;&#65533;&#65533;%!&#65533;&#65533;
&#65533;$@&#65533;&#65533;a&#65533;&#65533;&#65533;O&#65533;&#65533;4&#65533;p&#65533;&#65533;&#65533;Q&#65533;&#65533;&#65533;i&&#1952;&#65533;Sf&#65533;:M%q&#65533;`&#65533;&#65533;&#65533;0Z&#65533;&#65533;8M&#65533;&#65533;-&#65533;&#65533;1/&#65533;&#229;&#65533;&#65533;8&#65533;&#65533;!&#65533;b&#65533;G&#65533;&#65533;E9`&#65533;X&#65533;::&#65533;P&#65533;E%&#65533;&#65533;&#65533;BtH&#65533;l$&#65533;&#65533;&#65533;&&#65533;X&#65533;:&#65533;&#65533;&#65533;&#65533;&#65533;3&#65533;2dC.&#65533;&#65533;-&#65533;WT&#65533;&#65533;R&#65533;&#65533;/*&#65533;%p&#65533;9&#65533;ZF&#65533;&#65533;&#65533;&#65533;&#65533;3&#65533;&#65533;&#65533;]&#65533;AqB&#65533;&#65533;E&#65533;=&#65533;W&#65533;t&#65533;b&#65533;&#65533;#&#65533;	&#65533;,&#65533;&#65533;`&#65533;5&#65533;&#65533;`&#65533;&#65533;&#65533;(&#65533;&#65533;&#65533;7&#65533;&#65533;u3e
&#65533;&#65533;&#65533;&#65533;&#65533;&#65533;y4&#65533;&#65533;T&#65533;2F&#65533;&#65533;&#65533;&#65533;&#65533;&#65533;(&#544;&#65533;5DAk&#65533;R&#65533;&#65533;&#1059;:&#65533;&#65533;&#65533;5&#65533;H&#65533;$&#65533;&#65533;Th&#209296;D&#65533;&#65533;&#65533;KBb&#65533;&#65533;``&#65533;,&#65533;&#65533;&#65533;&#65533;%)oz&#65533;H&#65533;&#65533;&#65533; E*r;&#65533;Oz&#65533;C@&#65533;9&#65533;$&#65533;&#1189;(&#65533;Rv&#65533;KU&#65533;&#312;&#65533;1&#65533;iH*&#65533;&#65533;A&#65533;6&#65533;&#65533;&#65533;b&#65533;cX&#65533;T&#65533;s&#65533;&#65533;&#65533;x&#65533;r&#65533;&#65533;uq&#65533;&#65533;&#65533;jg:"PR0&#65533;n0CI&#65533;&#65533;5&#65533;k&#65533;&#65533;0&#65533;:*&#65533;CU	&#65533;&T&#65533;bD&#35744;&#65533;V&#65533;:2>&#65533;HLf&#65533;&#65533;&#65533;w&#65533;v&#65533;&#65533;&#65533;&#65533;)&#65533;&#65533;)lGE&#555;e&#32222;&#65533;I%&#1897;&#65533;r&#65533;"G&#65533;b&#65533;&#65533;&#65533;>&#65533;&#65533;&#65533;&&#153;&#65533;37_&#65533;&#65533;m6&#16480;&#65533;&#65533;&#65533;ZJ&#65533;;
'&#65533;Q;&#65533;&#65533;&#824;-&#65533;g&#65533;!83&#65533;C&#65533;P&#65533;&#65533;&#65533;$!QRA&#65533;B&#65533;D&#65533;!&#65533;C(@uAx&#65533;&#65533;V&#65533;h&#65533;=&#65533;&#65533;
C&#65533;&#65533;B&#65533;&#65533;&#65533;bR'&#65533;v&#65533;&#65533;"&#65533;5J&#65533;&#65533;'&#65533;&#65533;>&#65533;9&#65533;SI&#65533;&#65533;n&#65533;K&#65533;&#65533;R6:&#65533;*A&#65533;&#746;&#65533;
'&#65533;&#265;*&#65533;rb&#65533;&#65533;x4N&#65533;&#65533;&#65533;&#65533;Ro&#65533;6&#1111;&#560;BU&#65533;9l`&#65533;&#65533;H&#65533;&#65533;&#65533;VC$A+&#65533;,&#65533;4~:&#65533; ,&#65533;&#65533;Wiu&#65533;&#65533;&`&#65533;<&#65533;&#65533;D5&#65533;&#65533;-#&#65533;aae|&#65533;&#65533;&#65533;B&#65533;K*&#65533;h&#65533;Ti&#65533;&#65533;&#65533;"&#65533;PrB.&#65533;At&#65533;cQ&#65533;EB&#65533;&#65533;PH<!#&#65533;?&#65533;&#65533;?~mG>&#1017;&#65533;Z&#65533;&#1606;hA&#65533;X &#65533;&#65533;&#1913;E&#65533;&#65533;D0&#65533;&#65533;k&#65533;HA&#65533;EHk_&#65533;u&#65533;A&#65533;Z&#65533;&#65533;&#65533;&#65533;&#65533;EK&#65533;v&#65533;z&#65533;^&#65533;)$*.&#65533;&#65533;1&#65533;$&#65533;hI&#65533;&#65533;$&#65533;Zi*`&#65533;&#65533;EBPQ&#65533;&#65533;h'D&#65533;uQ&#65533;&#65533;bA+FY&#65533;_`&#65533;&#140;&#65533;&#65533;pjJ&#65533;;&#65533;I&#65533;&#65533;P	#&#65533;M^?.!F&#65533;o&#65533;X&#65533;&#65533;&#65533;&#65533;&#65533;ma&#65533;&#65533;B&#65533;D&#65533;sJo&#65533;B&#65533;&#65533;&#65533;1&#65533;&#65533;|<&#65533;&#65533;&#65533;{u9nMC0C&#65533;&#65533;&#65533;8v&#65533;&#65533;&#65533;j&#65533;o&#65533;m&#65533;Oai&#65533;uA;dC&#65533;&:&#65533;q&#65533;=&#65533;&#65533;/&#65533;3b&#65533;&#65533;K3&#452;&#65533;C>T&#65533;|&#65533;&#65533;.&#65533;&#65533; @&#65533;&#65533;&#65533;&#65533;&#65533;t&#65533;y&#65533;&#65533;&#65533;&#65533;&#65533;&#65533;V&#65533;\&#65533;i&#65533;&#65533;&#65533;&#65533;Lku&#65533;9&#65533;&#65533;H&#65533;&#65533;H&#65533;&#65533;&#65533;&#65533;0&#65533;V&#65533;&#65533;p2&#65533;&#65533;uS&#65533;-&#65533;P2=&#65533; &#65533;&#208;IC&#65533;D&#65533;5&#65533;HVlW&#65533;HA&#65533;&#65533;	&#65533;&#65533;K&#65533;&#65533;N`&#65533;&#65533;`wAN`&#65533;T&#65533;&#354;P&#65533;&#65533;x&#65533;&#65533;&#1562;&#1768;&#65533;&#65533;$&#65533;HJ&#65533;QQ&#65533;QD&#65533;1&#15114;&#65533;&#1962;&#65533;	&#65533;&#65533;&#65533;&#65533;&#65533;	S&#65533;,(&#65533;&#65533;[&#65533;a&#65533;T&#65533;&#65533;&#65533;&#65533;
&#65533;&#65533;.\nh&#65533;&#65533;&#65533;&#65533;Jk&#65533;%&#65533;%&#65533;F%)K&#65533;&#65533;&#65533;"f&#65533;&#65533;&#65533;&#65533;=&#65533;6x&#65533;hK &#65533;R&#65533;&#65533;&#65533;&#748;V&#65533;B/&#65533;C%&#65533;GC&#65533;&#65533;HE!|"&#65533;&#65533;1&#65533;&#65533;C&#65533;&#65533;&#65533;-HG08!&#65533;0%&#65533;&#65533;B(J&#65533;&#65533;H&#65533;&#65533;q&#65533;&#65533;&#65533;T&#65533;&#65533;&#65533;tH9&#264;<&#1525;&#524;$&#65533;&#312;H2&#65533;R&#65533;&#65533;CPim&#1781;&#65533;&#65533;&#65533;&#65533;K4F&#65533;A?%	&#65533;WMp&#65533;&#65533;=&#65533;T&#65533;&#65533;&#65533;?&#65533;@&D&#65533;8&#65533;M&#65533;P&#65533;@&#1252;&#65533;4&#65533;&#65533;4&#65533;&#65533;&#65533;](&#65533;&#65533;	T0Q%&#65533;&#65533;T&#65533;&#65533; 
&#65533;&#65533;E~&#855;R&#65533;&#65533;O&#65533;&#65533;$&#65533;Dn&#65533;RL&#65533;Q&#65533;,&#65533;^&#65533;&#65533;&#65533;|&#679;xNcl&#65533;&#65533;&#65533;&#65533;.@&#65533;1|FhX&#65533;&#65533;&#65533;&#65533;&#65533;%"&#65533;&#65533;X#&#65533;&#65533;$&#65533;&#65533;1&#65533;&#65533;&#65533;&#65533;%D'T&#65533;&#65533;I&#65533;Pv&#65533;&#65533;A\'&#65533;_G|&D%&#65533;Y&#65533;&#65533;_G&#65533;_G%&#65533; &#65533;(6D#&#65533;&#65533;c&#65533;T:&#65533;?&#65533;&#65533;&#65533;&#256;h&#65533;`9&#65533;qS&#65533;l&#65533;#&#65533;&#65533;#&#65533;_&#65533;|&#65533;Z&#65533;`>#1"G&#65533;&#65533;5f&#65533;.H5j]D Al&#65533;&#65533;&#65533;H&#65533;B#&#65533;&#65533;&#65533;Dt1I	5&#65533;
-T&#65533;&#1568;IA<
&#65533;<&#65533;&#65533;&#65533; &#65533;@&#1604;&#1096;&#65533;!P&#65533;&#65533;&#65533;Z&#65533; G&#65533;!&#65533;&#542;&#65533;&#1141;&#65533;&#65533;&#65533;9&#65533;R&#65533;I&#65533;mFJl:&#65533;\&#65533;R&#65533;&#65533;^aCDF&#65533;I&#65533;Eb@&#65533;d<&#65533;a&#65533;P&#65533;%e&#65533;k&#65533;"&#65533;&#65533;Fhx&#65533;$)&#65533;F&#65533;&#65533;h&#17290;&#65533;T4&#65533;|`U&&#65533;uh&#65533;&#65533;UC\&#65533;Cd&#65533;\&#65533;'&#65533;&#65533;U&#337;&#65533;&#65533;&#65533;'6&#65533;&#65533;&#65533;&#65533;&#65533;$&#65533;&#65533;&#65533;&#65533;8#&#65533;\&#65533;5A&#65533;[&#65533;&#65533;6!Dl&#65533;&#65533;&#65533;&#65533;"h&#65533;&#65533;&#764;&#65533;~&#65533;@h&#65533;&#65533;&#65533;&#65533;6&#65533;&#65533;(&#65533;`6&#65533;&#65533;`D1&#65533;DL	9&#65533;&#65533;&#65533;hBH&#65533;x&#65533;B@?&#65533;&#65533;D&#65533;PT&#65533;&#65533;L&#65533;&#65533;R&#65533;&#65533;[&#65533;&#65533;&#65533;&#65533;$D&#65533;X&#65533;&#65533;&#65533;@VER5&#28973;&#65533;R&#65533;&k&#65533;&#65533;G-&#65533;&#65533;Q&#65533;&#65533;)&#65533;[&#65533;z&#65533;&#65533;&#65533;8I&#65533;&#65533;
xXd&#65533;E&#65533;&#65533;&#65533;A&#65533;a&#65533;|&#65533;dF"baglL&#65533;&#65533;&#910;X&#65533;n&#65533;&#65533;flF&#65533;8p@%$&#65533;&#65533;3&#65533;&#65533;&#65533;H&#65533;~&#65533;&#65533;&#65533;&#65533;)&#1667;XFEVJ&#353;b&#323;t(&#65533;"|&#65533;c!&#65533;k&#65533;&#1809;&#65533;~&#65533;@&#65533;&#65533;	h&#1148;$D,&#65533;`N&#1229;&#65533;zb&#65533;.|L&#65533;8h/&&#65533;&#65533;#&#65533;%D&#65533;&W&#65533;n]&#65533;aB8&#65533;&#65533;a&#65533;eT$D@FI8&#65533;&#1878;&#65533;ST<MT&#65533;D&#65533;IT&#65533;&#65533;vZB&#65533;F&#65533;&#65533;&#65533;D=<&#65533;r&#65533;&#65533;&#65533;W[d&#65533;G&#65533;&#65533;:QU&#65533;(j&XC\&#65533;&#65533;&#65533;&h|_&#65533;&#65533;G1&#65533;a@&#653;%p&#65533;EUF&#65533;&#65533;E&#65533;&#65533;)c &#65533;&#65533;W&#65533;I&#65533;&#65533;&#65533;)&#65533;Y&#65533;&#65533;&#65533;
<,g&#65533;Wb&#65533;u&#65533;&#1390;&#65533;&#65533;"&#65533;&#65533;5&#65533;/t0&#65533;&#65533;C&#65533;&#1575;&#65533;&#65533;jC&#65533;A&#65533;B/&#65533;&#65533;&#65533;e&#65533;&#65533;!O&#65533;|&#65533;&#65533;]&#65533;CD*I1eV&#65533;&#65533;T&#65533;&#65533;C&#65533;g&#65533;&#65533;&#1857;t&#65533;&#65533;&#65533;4&#65533;&#65533;i}&#65533;x&#65533;'_&#65533;\f&#65533;6&#65533;&#65533;&#65533;&#65533;?H&#65533;&#65533;r&#65533;A &#65533;&#65533;.&#65533;&#65533;&#65533;&#65533;&#65533;	G8&#343;VICl9&#65533;#e&#65533;&#65533;&#65533;Z&#65533;h&#65533;&#288;E-$AD&#65533;Jqd&#65533;&.m&#380;&&#65533;&#65533;&#65533;]&#65533;&#65533;&#338;2&#65533;&#65533;F)&#65533;U&#65533;.imZ&#65533;&#65533;&#65533;&#65533;Z&#65533;&#65533; &#65533;&#65533;&#65533;FS&#65533;&#65533;S-&#65533;&&#65533;c8&#65533;&&#65533;&#65533;&#65533;&#65533;Q&#65533;gT&#65533;&#65533;&#266;&#65533;&#65533;J"&#65533;W&#65533;i&#65533;x&#65533;&#65533;C&#65533;&#65533;&#65533;$	"&#65533;&#65533;0@&#65533;@! D&#65533;&#65533;m)DqQ&#15792;H&|B&#65533;l&#65533;&#65533;%&#65533;&#65533;&#65533;hx&#131;&#65533;K&#65533;h&#65533;&#65533;<H--&#65533;:&#65533;&#1094;&#65533;&#65533;z&#65533;&#65533;^n&#65533;Z|FE &#65533;.&#65533;&#65533;&#65533;&#65533;&#65533; &#65533;&#65533;p&#65533;&#65533;&#65533;j&#1450;6&#65533;&#65533;V&#65533;RA$&#65533;kI`&#65533;&#65533;&#65533;&#65533;&#65533;&#65533;&#65533;B-&#65533;mG&#65533;PG	@E&#65533;
&#65533;&#65533;&#65533;F&#65533;&#65533;&#65533;:&#65533;&#65533;B}&#65533;&#65533;&#65533;h&#65533;cC<&#65533;H&#65533;&#65533;e&#65533;RE6D7&#65533;&#65533;&#65533;&#65533;Bf&#65533;jhEZp&#65533;V&#65533;M[&#65533;a~}&#23403;FN&#65533;&#65533;&#65533;&#65533;&#65533;&#65533;&#65533;R,N_S&#65533;D&#65533;4&#65533;+&#23076;&#65533;9&#65533;&#65533;nb@&#65533;b&#65533;&#65533;YdF&#65533;&#65533;NB&#1563; &#65533;&#65533;Xlh&#65533;A&#65533;&#65533;&#65533;&#65533;&#65533;&#65533;&#65533;%&#65533;"&#65533;X\&#65533;&#65533;pE&#65533;&#65533;&#65533;&#65533;E&#65533;\|&#65533;t4&#486;~ef&#1372;`&#65533;&#65533;d&#65533;~&#65533;&#65533;\z&#65533;&#65533;ReC&#65533;@GCdK&#65533;d/&#65533;rBX&#1030;&#553;&#65533;<mkMh&#65533;5G&#65533;&#65533;&#65533;&#65533;o^&#65533;o&#65533;JE&#65533;&#65533;&&#65533;jki&#65533;&#65533;&#65533;&#65533;&#65533;&#65533;B3.m&#65533;`BLrA Dl&#65533;f&#65533;&#65533;F&#65533;&#65533;&#65533;	@&#65533;0J8D&#65533;y&#65533;F	F&#65533;0<>	&#65533;&#65533;B"&#65533;&#65533;Dw$&#65533;&#65533;dqVd1AQ[&#65533;&#65533;U&#65533;T&#65533;J^&#1916;3)&#65533;&#65533;id&#65533;n~M&#65533;B&#913;&#65533;k[&#65533;&#65533;j&#65533;&#65533;&#65533;&#65533;&#65533;&#65533;+&#65533;&#65533;+&#65533;@M&#65533;J-&#65533;T!&#65533;I&#65533;U&#65533;1,\%i&#410;&#65533;,&#65533;I"&#65533;&#65533;&#65533;&#65533;!5H&#65533;&#65533;&#65533;4o&#65533;!&#65533;&#65533;dl&#65533;&#65533;&#65533;r&#65533;6p&#65533;!g`&#65533;*&#65533;&#65533;oW&#65533;9P&#65533;&#65533;&#65533;&#65533;u&#65533;W6&#65533;&#65533;&#65533;&#65533;&#65533;OGd&#65533;&#65533;&#65533;&#65533;&#65533;d9Q&#65533;&#929;"}&#65533;t&#65533;&#65533;&#65533;R&#65533;D&#65533;&#65533;&#65533;+&#65533;j&#65533;&6&#65533;&#65533;&#65533;Z&#65533;l&#65533;FH&#65533;&#65533;&#65533;&#65533;u&#65533;&#65533;&#65533;&#65533;&T&#65533;.&#65533;jC&#65533;&#65533;&#65533;&#65533;@P&#65533;&#65533;0&#65533;&#65533;&#65533;H(4&#65533;ji-S&#1333;&#65533;db+&#65533;&#65533;C&#65533;(NTHN&#65533;D6;&#65533;A&#65533;P&#65533;f&#65533;&#65533;&#65533;:&#65533;S&#346;&#65533;(&#65533;&#65533;&#65533;?&#65533;$&#262;&#65533;"&#65533;g!&#65533;1Z1i&#65533;%&#65533;&#65533;&#65533;3V&#1293;%&#65533;Kr&#65533;b&#65533;*&#65533;R&#1651;A&#65533;[&#65533;a&#40596;K&#65533;Wi@&#65533;&#65533;&#65533;&#65533;x
&#65533;&#1992;&#65533;&#65533;J&#65533;&#65533;KfN2&#65533;"&#65533;q&#65533;&#65533;i&#65533;&#1354;&#65533;&#65533;&#65533;&#65533;fD,Y)&#65533;&&#65533;&i6xH!&#65533;&#65533;d&#65533;@&#65533;O_&#65533;&#65533;d&#65533;R&#65533;l&#65533;I&#65533;&#65533;-u&#596;/&#65533;<&#65533;&#65533;&#65533;&#65533;s8&#65533;G&#65533;&#65533;p#D}&#65533;/&#65533;H&#65533;&#65533;&#65533;&#908;m0N:v-&#65533;.&#65533;2&#65533;H&#65533;&#65533;.&#65533;&&#65533;&#65533;&#65533;:D^&#65533;&#523;v]G-].,&#65533;AvD&#65533;eZ6&#65533;hLB,B&#65533;&#65533;&#65533;&#65533;&M&#65533;&#65533;&#65533;<&#65533;IL&8=&#65533;&#65533;&#65533;AK\&#65533;KX=4&#65533;<&#65533;xet:&#65533;&#65533;?~&#65533;<&#243;o&#65533;&#65533;&#65533;&#65533;&#412;&#65533;&#65533;n&#65533;$&#65533;W&#65533;&#65533;&#65533;&#65533;&#65533;&#65533;p&#65533;sw &#65533;&#65533;&#65533;&#65533;K5O&#65533;6&#65533;&#65533;&#65533;s&#65533;DC&#65533;+@BvIzuN`L&#65533;c&#65533;&#65533;@%&#65533;!-&#65533;"&#65533;&#58049;lB&#65533;tiz&#65533;&#65533;n&#65533;q&#65533;f&#65533;hLK&#1934;&#65533;p&#65533;&&#65533;F&#65533;#[&#65533;&#65533;&#65533;&#65533;&#65533;~&#65533;&#65533;B&#531;&#65533;&#65533;t&#65533;tz<uC~&#65533;oTwo}4O)C8eKG&#65533;&#65533;&#65533;&#65533;&#65533;AC&#65533;"
b&#65533;&#65533;&#1656;c&#65533;&#65533;&#65533;?&#65533;&#65533;W&#1461;]&#65533;-^&#65533;&#65533;&#65533;55}&#828;&#65533;rC&#65533;C&#65533;T&#517;&#65533;&#65533;&#65533;&#65533;m&#65533;&#65533;j&#65533;;(&#65533;j&#65533;"&#65533;Q=l+LMI&#65533;&#1846;&#65533;&#65533;8&#65533;DB8&#65533;;&#295;YW&#65533;@&#65533;@&#65533;k.&#65533;J1Q&#65533;sC&#65533;TB&#65533;FG(&#1756;&#65533;&#65533;O&#65533;znPC:&#65533;|m\gi&#65533;J&#65533;&#65533;C&#65533;Mw&#65533;&#65533;&#65533;&#65533;&#65533;&#65533;&#65533;&#65533;m&#65533;3E$t&#65533;&#65533;M&#65533;&#65533;bp&#65533;&#26417;k&#65533;[$&#65533;t&#65533;&#65533;[&#65533;&#65533;&#65533;L'&#65533;kOR&#65533;&#65533;nwV&#65533;&#65533;&#65533;N&#65533;&#65533;w&#65533;1p&#65533;14q{&#65533;&#65533;&#65533;&#65533;F&#65533;q&#65533;S&#65533;>V&#65533;@&#65533;&#65533;&#1214;8x&#65533;&#65533;''&#65533;&#65533;y&#65533;&#65533;=&#65533;]r&#65533;&#1372;&#65533;&#65533;&#65533;E4G&#65533;3&#65533;{l&#65533;.L&#65533;&#65533;&#65533;&#65533;&#65533;j&#65533;&#65533;&#773;e#v&#65533;&#65533;&#65533;&#65533;40&#65533;x6&#65533;&#65533;&#65533;&#144;p&#65533;&#992;	&#65533;.&#65533;6&#65533;&#65533;D2p;&#65533;&#65533;<&#65533;&#65533;j&#65533;
&#65533;3	R&#65533;&#65533;%Hl?&#65533;&#65533;&#65533;t&#65533;M&#65533;&#65533;C&#65533;&#65533;&#65533;$H5L&#65533;$&#65533;f&#65533;o&#65533;t&#65533;$LC&#65533;H&#65533;%&#65533;&#65533;i&#65533;&#65533;&#65533;Q&#65533;&#65533;hT?&#65533;&#65533;I&#65533;&#65533;O&#65533;M4&#699;&#65533;.&#65533;b@l&#65533;t&#65533;0'&#65533;q2L&#65533;&#65533;&#65533;a(&#65533;_&#65533;N&#65533;I&#65533;t&#65533;&#65533;&#65533;&#65533;&#65533;&#65533;&\&#65533;G&#65533;&#65533;h&#65533;h&#65533;&#395;N8p8&#65533;A6&#65533;*&#65533;&#777;&#65533;&#65533;A7eTq(O&#65533;&#65533;=&#65533;&#65533;T&#65533;&#1189;X&#65533;&#65533;&#65533;&#65533;&#65533;S+t&#1418;J&#65533;&#65533;c&#65533;&#65533; &#65533;F-u&#65533;5S&#1518;K&#1120;a&#65533;O&#65533; ?v&#65533;&#65533;1&#65533;&#65533;O&#1917;&#65533;&#65533;&#1227;.&#65533;]&#65533;u&#65533;&#65533;&#65533;&#65533;&#65533;&#65533;&#65533;f@&#65533;S&#65533;Ktpf&#65533;>&#65533;[&#65533;o&#65533;{&#65533;&#27400;r&#65533;&#65533;&#65533;*&8&#65533;F&#65533;?N&#65533;&#65533;&#65533;QB&#65533;?*&#1976;&#65533;?*&#65533;&#65533;Q&#65533;v&#65533;
?0@&#65533;&#65533;&#65533;w&#65533;C&#65533;&#65533;=&#65533;(!&#65533;?p`&#65533;;$&#65533;&#65533;RK(&#65533;p&#65533;&#65533;&#65533;&#65533;?K&#65533;&#65533;&#65533;t&#65533;&#65533;&#65533;&#65533;AJ6dFH&#65533;&#65533;6&#65533;h&#65533;&#65533;&#65533; &#65533;K&#65533;i&#1021;c*:&#65533;&#65533; &#65533;&#65533;&#65533;9S&#1042;!A&#65533;&#65533;'&#65533;&#65533;&#65533;&#65533;B&#65533;dX9d&#65533;XA&#65533;MV&#65533;&#65533;&#65533;<&#65533;1%&#65533;0&#65533;&#65533;#&#65533;&#65533;o#&#65533;$"&#65533;&#65533;&#65533;&#65533;&#65533;2&#65533;$%r&#65533;
c&#65533;&#65533;&#65533;&#65533;&#65533;&#65533;r&#65533;&#65533;&#671;&#65533;&#681;&#65533;&#65533;rj&#65533;A&#65533;&#65533;&#65533;&#65533;)&#65533;27Q
&#65533;&#65533;&#65533;N&#65533;"+&#65533;&#760;&#65533;&#65533;-&#65533;&#65533;&#65533;&#65533;O&#65533;&#65533;&#65533;y&#65533;-&#65533;&#65533;&#65533;DG&#65533;b&#65533;&#65533;X&#309;&#65533;&#1380;&#65533;j4&#65533;	4&#65533;&#65533;&#65533;2U&#65533;&#65533;*&#65533;l&#65533;&#65533;"[&#65533;&#65533;&#65533;&#65533;&#65533;&#65533;X#L&#65533;W&#65533;&#65533;%&#65533;&#65533;C&#65533;"&#65533;!7l&#65533;!&#65533;&#65533;|&#65533;G
&#65533;&#4395;&#65533;&#65533;
 8&#65533;z&#696;&#65533;]u&#65533;&#65533;L&#65533;&#65533;&#65533;&#1874;&#65533;K&#65533;&#65533;&#65533;iAK9&#65533;q&#65533;&#65533;A&#65533;$&#65533;&#65533;%&#65533;&#65533;Oj&#65533;/@&#65533;&#65533;&#65533;i&#65533;(&#65533;&#65533;&#1217;PA{%&#65533;&#65533;C&#65533;&#65533;&#65533;>&#65533;&#65533;+z%&#65533;&#65533;
&#65533;m &#65533;EDP@&#65533;v9&#65533;&#65533;&#65533;&#65533;&#65533;&#65533;#%Y^&#65533; &#65533;4z&#65533;"&#65533;\&#65533;&#65533;	r0!&#65533;r&#18978;a*&#65533;&#65533;*&#65533;&#65533;&#65533;&#65533;&#188;R&#65533;,&#65533;&#65533;&#65533;=&#65533;"&#65533;<&#65533;&#816;",&#65533;?&#65533;n&#47791;&#65533;&#65533;&#65533;*&#65533;&#146;&#65533;&#65533;&#65533;&#65533;&#42213;&#65533;&#65533;k&#65533;c&#65533;&#65533;URS=u&#65533;L1S&#65533;T&#65533;:$SC4&#65533;&#65533;2G&#1228;TMB]&#65533;&#65533;&#65533;&#65533;{&#65533;R7&#65533;&#39234;&#65533;Tk&#65533;&#65533;&#65533;&#65533;&#65533;&#38195;&#65533;T&#65533;h&#65533;V&#65533;&#65533;]l&#65533;&#65533;&#65533;d&#65533;u)_+(@&#65533;v&#65533;&#65533;&#65533;|&#65533;&#65533;D,&#65533;&#65533;t&#1027;&#65533;&#65533;&#65533;8&#65533;Ay&#65533;&#65533;y+&#65533;&#65533;&#65533;&#65533;&#65533;&#65533;&#65533;7&#65533;&#65533;&#65533;&#65533;$IGK&#65533;.&#65533;|&#65533;Pb
&#65533;&#65533;(a&#65533;&#65533;&#65533;Pa'&#65533;&#65533;}E&#65533;&#65533; &#65533; D7a&#65533;tm;+"&#65533;&#65533;&#65533;&#65533;&#65533;\dB&#65533;&#65533;44!}$N&#65533;X&#65533;&#65533;&#65533;$&#65533;&#65533;&#65533;C&#65533;
&#65533;'J&#65533; Z6&#65533;&#65533; &#65533;a2&#65533;&#65533;&#441;@&#65533;&#65533;Lu&#65533;&#65533;,&#15727; )d&#1121;`&#65533;9@$&#65533;-n&#65533;&#543;!&#65533;
&#65533;,&#65533;&#65533;&#65533;	H&#65533;&#65533;&#65533;&#65533;*\x&#65533;\&#65533;&#65533;&#65533;&#65533;20P&#65533;Zj,&#65533;h&#65533;BZ&#65533;hy&#65533;&#992;&#65533;t&#626;e&#711;&#65533;@s&#65533;&#65533;&#65533;&#65533;.&#65533;&#65533;T&#65533;SFN*T&#65533;"&#65533;&#65533;D&#65533;&#65533;?B,&#65533;9&#65533;p*R&#65533;5&#65533;n&#65533;t&#65533;&#28634;W&#250;&#65533;&#65533;&#1244;L&#65533;h&#1274;4`&#65533;&#65533;&V&#65533;h&#65533;T&#65533;&#1322;&#65533;v&#65533;&#1983;X&#65533;<&#65533;&#65533;(&#65533;?&#65533;&#65533;&#65533;#XS$&#65533;n{&#65533;&#65533;e&#65533;.&#65533;*&#65533;z&#65533;&#65533;&#324;&#65533;p^U4&#65533;&#65533;?&#65533;&#65533;&#65533;P&#65533;.&#1518;&#65533;6&#65533;&#65533;`&#65533;&#65533;&#65533;rVj7KA&#65533;B&#65533;&#65533;8&#65533;D&#65533;_&#65533;&#65533;&#65533;L%S&#65533;&#65533;&#65533;&#65533;&#65533;I\h&#65533;&#65533;_&#65533;"x&#65533;&#65533;7&#1978;y&#65533;&#65533;&#65533;>u&#18996;&#65533;&#401;&#65533;}&#65533;x&#65533;vB&#65533;&#65533;&#65533;R&#65533;&#65533;&#65533;&#65533;&#65533;b&#65533;F&#65533;&#65533;B&#65533;n&#65533;&#1440;&#65533;&#65533;g&#65533;lt&#1989;&#65533;&#65533;&#65533;F<m(&#65533;g~0&#65533;&#1603;:h"`d&#65533;&#65533;&#65533;KAhr&#65533; &#65533;@'&#65533;'&#65533;|&#65533;&#65533;*&#65533;&#65533;"&#65533;?8&#65533;&#65533;&#65533;#)&#65533;&#65533;s-B]&#65533;&#65533;c&#65533;&#65533;L&#65533;&#65533;?&#65533;&#65533;&#65533;&#209;&#65533;iDL!&#65533;e&#65533;?LaP
m&#65533;&#65533;h&#65533;&#65533;t&#65533;!`&#65533;#5&#65533;c&#65533;h&#65533;
eF&#65533;&#65533;%Y&#65533;'&#65533;:(&#65533;m&#65533;&#65533;Fg&#65533;=dU&#65533;&#65533;&#65533;&#65533;&#65533;R&#65533;?&#65533;&#65533;
1&#65533;`&#65533;&#65533;6"P&#65533;&#65533;&#65533;&"6~Jb&#65533;ji&#65533;j&#65533;&#65533;aY`Pg&#65533;&#65533;9P\&#65533;&#65533;!n.&#65533;&#65533;&#65533;s&#65533;"&#65533;&#65533;UX&#65533;?&#65533;&#65533;&#65533;,&#65533;%&#65533;&#65533;&#1761;e&#65533;A&#65533;&#65533;r&#65533;	&#65533;&#65533;&#65533;r&#65533;2&#65533;R&#65533; &#520;+.A&#65533;dV&#65533;&#65533;&#65533;c&#65533;/&#65533;&#65533;2c&#65533;&#65533;&#604;&#65533;Mh&#65533;&#65533;&#65533;&#65533;&#65533;g&#65533;&#65533;&#65533;&#65533;O&#65533;&#65533;i~&#65533;&#65533;g&#65533;\&#65533;ayH&#35233;&#65533;*&#65533;&#132;&#65533;/&#65533;&#65533;&#65533;P&#65533;&#65533;&#65533;;mB&#65533;&#65533;&#65533;&#65533;@&#65533;&#65533;$&#65533;&#65533;(&#65533;&#65533;?q&#65533;&#65533;&#65533;&#65533;&#65533;c^5~&#65533;T&#65533;&#65533;#&#65533;&#65533;&#65533;&#65533;g&#65533;1&#65533;&#65533;&#65533;&#65533;.TD&#65533;R%&#65533;&#65533;Q^&#65533;&#65533;H~`3]XP&#65533;&#65533;<m&#65533;W&#65533;&#65533;&#65533;.AB&#65533;&#65533;:T&#65533;&#495;h&#65533;|B&#65533;-&#65533;&#65533;&#65533;?&#65533; &#65533;W&#65533;&#65533; &#65533;&#65533;in&#65533;Q&#65533;Y&#65533;]m^+&#65533;&#65533;SH$'J&#65533;#bi"&#65533;tR&#65533;b&#65533;&#65533;"&#65533;M&#65533;yB-&#65533;#B$&#65533;&#65533;&#65533;*&#65533;%2&#65533;?G&#65533;y&#65533;&#65533;&#65533;&#65533;&#272;	&#1360;&#65533;AN&#65533;&#65533;qB&#65533;l$(o&#65533;ImP&#65533;&#65533;&#65533;A&#65533;&#65533;	&#65533;t&#65533;&#65533;s+1&#65533;&#65533;i4.&#65533;&#65533;2.2U&#65533;&#65533;&#65533;b&#65533;oJ&#65533;f&#65533;2&#65533;(&#65533;&#813;&#65533;&#65533;&#65533; D-X&#65533;&#65533;J&#65533;y&#65533;&#65533;O&#65533;[&#65533;84&#65533;p$&#65533;m&#65533;&#65533;&#65533;&#65533;|i&#65533;?
&#65533;&#65533;&#65533;&#65533;S&#65533;&#65533;&#65533;pI&#65533;&#65533;&#65533;&#65533;0&#65533;!&#65533;3&#65533;X&#65533;&#65533;&#65533;VQ&#65533;
F;&#65533;&#65533;&#65533;g;C&#65533; `=&#65533;&#65533;&#65533;&#65533;&#65533;&#65533;!&#65533;j&#65533;[&#65533;@!t+&#65533;	&#65533;H&#65533;F&#1634;&#65533;&#65533;&#65533;@^&#65533;&#65533;
&#65533;&#65533;&#65533;&#65533;F7(&#65533;&#65533;&#65533;&#65533;&#65533;b	!F)&#65533;&#65533;&#65533;&#65533;&#65533;W6q&#65533;|&#65533;H'&#65533;&#65533;#	dk&#65533;&#65533;&#65533;&#1114;&#65533;[&#65533;&#65533;&#65533;&#1536;r&#65533;&#65533;'pz&#65533;+&#10056;&#65533;&#65533;&#1628;B&#65533;B&#65533;	
PQ	&#65533;&#65533;&#65533;)&#65533;&#65533;H&#65533;>&#65533;I&#65533;&#65533;}&#65533;$AL&#65533;&#984;&#1032;&#65533;D&#65533;Ure&#65533;&#65533;&#65533;eF{@D&#65533;s0"rA&#65533;F&#65533;
&#65533;ad
]h&#65533;&#65533;dbM&#65533;?&#65533;A7&#65533;&#65533;#M&#65533;-fVM&#65533;&#65533;&#65533;&#65533;&#305;&#172;&#1360;&#402;&#715;&#65533;?&#65533;a&#65533;&#65533;a&#65533;G66&#65533;<&#65533;&#65533;F+P!B&#65533;W&#65533;6&#65533;&#65533;	&#65533;@:a;&#65533;&#65533;&#65533;6&#65533;X&#65533;/H&#65533;
&#65533;&#65533;"&#65533;&#65533;n&#65533;&#837;"2"&#65533;&#65533;	/'&#65533;JA&#1898;&#65533;&#65533;<&#65533;&#65533;&#65533;W&#65533;&#65533;"5H&#65533;&#771;&#65533;
r&#65533;&#65533;&#65533;R&#65533;&#65533;I(&#65533;&#65533;@&#169;	wG&#65533;&#65533;&#65533;m&#65533;K&#65533;&#65533;B&#65533;&#65533;&#65533;`.8*	V&#65533;&#65533;&#65533;c0&#65533;d8&#65533;Ia
3&#65533;&#65533;*V&#65533;q&#1346;Xg&#65533;&#65533;&#65533;&#65533;$&#65533;LDl&#65533;*H&#678;V!
&#65533;&#65533;CT&#65533;@&#65533;&#65533;&#65533;z0%8 e&#65533;=&#65533;&#65533;&#65533;%
j&#65533;4
&#65533;&#65533;D:&#65533;O&#65533;BYM&#65533;2&#65533;$m&#65533;cc&#65533;&#65533;%4&#65533;&#65533;c&#65533;&#65533;&#65533;&#65533;&#65533;&#65533;J)EM&#65533;&#65533;&#65533;,Va&#65533;Q&#65533;c&#65533;&#65533;bp&#65533;&#65533;&#65533;&#65533;&#65533;&#65533;&#65533;.&#65533;&#65533;&#65533;&#65533;L&#65533;3&#65533;y]&#65533;&#65533;E	&#65533;8B=&#65533;\&#65533;&#65533;(&#65533;&#1610;&#65533;FEG&#1163;&#65533;p&#65533;&#65533;&#65533;&#65533;&#65533;H&#65533;0&#65533;5&#65533;&#65533;&#65533;&#65533;b{&#395;+&#65533;&#65533;W#&#65533;&#65533;&#65533;#&#65533;&#46356;&#65533;r &#65533;&#65533;)Q&#65533;4&#65533;
I!t&#65533;+1&#65533;Q%&#65533;&#65533;&#65533;3&#65533;T&#65533;$A`&#65533;@J&#142;&#65533;d&#65533;5&#65533;<H&#65533;&#65533;aV&#65533;N8.;&#65533;&#65533;&#65533;&#65533;'L &#65533; &#65533;!&#260;$&#65533;t&#65533;'~&#65533;R(&#65533; &#65533;&#65533;
&#65533;&#65533;&#65533;YI&#65533;&#65533;&#65533;
KD&#65533;rgTI1&#65533;&#65533;&#65533;&#65533;D&#65533;&#65533;\&#65533;&#65533;
&#65533;&#65533;8&#65533;\&#65533;LR&#65533;&#65533;&#65533;&#65533;&#65533;&#1924;&#65533;w&#65533;N&#65533;&#65533;-j&#65533;&#65533;&#65533;c&#65533;&#65533;(R] &#65533;b&#65533;~8&#65533;"#&#65533;&#65533;&#65533;&#65533;\&#65533;g&#65533;&#65533;M&#65533;l&#65533;&#65533;&#65533;&#65533;@&#65533;MG?\&#65533;&#65533;Z	r&#65533;&#65533; &#65533;&#65533;(`&#65533;i&#65533;&#65533;&#65533;&#65533;1a&#65533;&#65533;&#65533;&#65533;8iA&#65533;X&#65533;&#65533;|f@&#65533;&#65533;&#65533;&#65533;2d&#65533;;&#65533;eG&#65533;1&#65533;&-&#65533;&#65533;&#65533;A&#65533;Y&#65533;y&#65533;#X&#65533;&#65533;?x%&#65533;&#65533;
&#65533;P&#65533;&#65533;!&#65533;&#65533;&#65533;]&#65533;&#65533;h'(h&#65533;&#65533;'&#65533;6)l$R&#65533;&#65533;&#65533;&#65533;b4S+&#65533;0`&#65533;(.1&#65533;$&#65533;&#65533;ie&#65533;&#65533;&#65533;&#65533;&#65533;&#1028;9&#65533;&#1169;F&#65533;#W3&#65533;5&#65533;g&#65533;&#37902;X&#65533;*&#65533;&#1918;_&#65533;y}&#65533;&#65533;(R[&#65533;}&#65533;Q&#65533;i"{>&#65533;I.&#65533;7&#65533;@&#65533;iS6&#65533;:o&#65533;&#65533;&#65533;9&#65533;&#65533;&#65533;	&#65533;0"ZvZ&#65533;[&#65533;WPK'&#65533;&#65533;uIrX,&#65533;{&#65533;&#65533;;W &#65533;&#65533;&&#65533;<!&#65533;&#65533;&#65533;'f&#65533;&#65533;&#65533;&#65533;&#878;F&#65533;@D&#65533;&#65533;&#65533;&#65533;p)O&#65533;&#65533;@>&#65533;&#65533;d&#65533;$
&#65533;H&#65533;#+(&#65533;;DY&#762;&#65533;&#65533;&#217;&#1585;Fmn&#65533;&#65533;&#65533;&#65533;.H&#65533;B&#65533;&#65533;&#65533;&#65533;.FH-&#65533;$&#65533;0&#1031;1&#65533;&#65533;&#65533;&#65533;p&#65533;q&#65533;#x&#65533;&#65533;&#65533;]&#322;&#65533;!&#65533;A&#65533;&#1691;&#65533;&#65533;&#65533;5&#1907;y&#65533;&#65533;Y&#65533;&#65533;F&#65533;X&#65533;k[&#65533;&#65533;6&#65533;&#65533;&#65533;*p&#65533;q&#65533;&#65533;=D&#65533;&#65533;$[&#65533;W&#65533;o&#65533;M=&#65533;&#353;&#65533;&#65533;&#65533;&#65533;&#65533;o&#65533;"&#65533;&#65533;b
&#65533;&#65533;TC&#65533;	9&#697;>A&#65533;c-FK&#65533;&#65533;'p&#611;&#65533;&#65533;&#65533;&#65533;&#65533;	2_W&#65533;&#65533; &#65533;z"&#65533;s&#35085;F9&#65533;&#65533;&#65533;&#65533;&#65533;~&#65533;&#65533;&#65533;&#65533;$&#65533; s
Q2&#65533;+p&#65533;C&#65533;`V=&#65533;&#65533;2_&#65533;&#65533;&#65533;bEsy&#65533;&#65533;&#65533;y&#65533;nA&#65533;&#65533;w&#65533;#&#65533;200&#1856;
m'w	&#65533;c&#65533;5&#65533;&#65533;D2&#65533;&#65533;&#65533;S&#65533;&#65533;T&#65533;&#65533;&#65533;	QAWgd?&#65533;D&#65533;Ma&#65533;&&#65533;&#65533;ZL&#65533;#Z H&#65533;&#65533;TM&#65533;f!H&#65533;t&#1559;&#65533;_U(kY&#65533;u&#1463;SF&#65533;
&#65533;_&#65533;&#65533;WU&#65533;}q&#65533;&#65533;gH+&#65533;w&#65533;&#65533;Vi&#65533;&#65533;&#65533;*W8W3"ke#&#65533;V&#65533;&#65533;t&#65533;
V7Kgu&#65533;V=&#65533;#L7"8&#65533;&#65533;P&#65533;&#65533;&#65533;Z&#65533;&#65533;9"8&#65533;
&#65533;cuuuu0|&#65533;:Q&#65533;&#65533;&#65533;G&#65533;l&#65533;&#65533;&&#65533;&#65533;&#65533;k=c3&#65533;v&#65533;f&#65533;G&#65533;P&#65533;&#65533;R&#65533;&#65533;/,&#65533;&&#65533;&#65533;&#65533;&#65533;w4&#65533;w2F>@	d&#65533;&#65533;a&#65533;0&#65533;d&#65533;&#65533;+`&#65533;&#1073;&#65533;&#65533;E6l&#65533;b}\hd&#1383;&#65533;\&#65533;{1&#65533;&#65533;&#65533;l&#65533;u&#65533;!jLA7&#65533;u&#65533;&#65533;zHEK&#65533;TK&#65533;&#65533;&#65533;&#65533;,&#65533;pz:&#65533;	&#65533; &#65533;&#65533;w&#1041;	&#65533; 	&#65533;a&#65533;&#65533;a&#65533;&#65533;	)&#65533;&#65533;&#65533;pm&#65533;&#65533;b&#65533;@&#65533;F&#65533;#&#65533; &#65533;&#65533;&#65533;&#65533;rGg#&I&#65533;&#65533;&~I&#65533;&#65533;&#65533;&#65533;&#65533;	&#65533;X&#65533;&#65533;h&#65533;&#65533;x&#65533;.&#65533;Z8&#65533;~&#65533;&#65533;9&#65533;&#65533;&#65533;&#65533;r&#65533;F&#65533;G&#65533;8&#65533;&#65533;&#677;&#65533;&#65533;~"&#65533;A
&#65533;&#65533;w)&#65533;m&#65533;&#65533;v^ca0aY&#65533;-=x&#65533;Bb&#65533;%G&#65533;R&#65533;&#65533;m&#65533;&#65533;&#65533;N&#65533;&#65533;wd&#65533;!&#65533;&#65533;~a&#65533;&#65533;&#65533;x&#65533;'%&#65533;&#65533;&&#65533;`&#65533;&#65533;&#65533;&#65533;I&#65533;&#65533;&#65533;&#65533;F&#65533;&#1048;&#65533;&#65533;V&#65533;	&#65533;&#65533;l&#65533;y&#65533;&#65533;B&#65533;&#65533;'&#65533;7:&#1156;LE.@Hk+&#65533;:l&#65533;p&#65533;i&#65533;&#65533;&#65533;&#65533;	s&#65533;
&#65533;&#65533;	&&#65533;&#65533;&#65533;&#65533;&#65533;&#65533;&#65533;&#65533;&#65533;&#65533;y2bP&#65533;1&#65533;&#65533;!&#65533;&#65533;&#65533;&#65533;&#603;&#65533;&#65533;&#603;"&#65533;&#65533;&#65533;`&#65533;&#65533;&#65533;&#65533;&#65533;&#65533;h&#65533;H&#65533;)&#65533;<&#65533;&#65533;&#65533;&#65533;&#65533;)&#65533;&#65533;)&#65533;&#65533;9u&#65533;&#65533;"`&#65533;&#65533;&#603;&#65533;I&#65533;<B?&#65533;J&#65533;&#65533;q&#65533;&#65533;k&#65533;&&#65533;&#65533;2&#65533;&#65533;j&#65533;T(&
&#65533;$a\&#65533;h&#65533;u&#65533;&#65533;0ajg&#65533;f&#65533;gd&#65533;&#65533;R
a&#65533;&#65533;&#65533;w(vm&#65533;&#65533;&#65533;4A	>`&#1056;&#65533; &#65533;A&#65533;&#65533;	&#65533;&&#65533;p&#65533;&#65533;&#65533;p&#65533;&#65533;&#65533;0x&#65533;&#65533;w&#65533;&#1088;au&#65533;i&#65533;t&#65533;&#65533;	S:&#65533;&#412226;&#65533;&#65533;&#65533;&#65533;&#65533;*0&#65533;W&#65533;f&#65533;&#65533;cj&#1750;*ij&#65533;&#1230;r&#65533;P&#65533;f&#65533;&#65533;jfTM&#1540;tP&#65533;&#65533;)pz&#65533;&#65533;)&#65533;)D
&#65533;H&#65533;&#65533;;&#65533;&#65533;&#65533;Y&#65533;F&#65533;&#65533;~&#65533;&#65533;j&&#65533;&#65533;&#65533;&#65533;&#65533;&#65533;&#65533;*FJ&#65533;&#65533;Y&#65533;;&#65533;&#65533;4:&#65533;;r&#65533;&#65533;&#65533;:&#65533;qm&#65533;9&#65533;]&#65533;hG&#65533;jP&#65533;p&#65533;&#65533;h&#65533;&#65533;VTbqeaL&#65533;!&#65533;&#65533;+&#65533;&#65533;&#65533;&#65533;cD&#65533;;"&#65533;+c4&#65533;Ct&#65533;b&#65533;R&#65533;&#65533;&#65533;&#65533;@&#65533;&#65533;&#65533;&#65533;~&#65533;Q=&#65533;&#65533;xK&#1200;&#65533;&#65533;&#65533;&#65533;y&#65533;&#65533;&#65533;
YX&#65533;v_&#1701;&#1445;6eJ&#65533;Fa@&#162;&#65533;&#65533;&#65533;,G
	&#65533;p&#65533;vm&#65533;Z&#65533;Q$&#65533;T'&#1072;K&#65533;I&#65533;&#65533;&#65533;&#65533;Gu&#65533;&#65533;&#65533;n&#65533;&#65533;&#65533;t&#65533;&#625;&#65533;~&#65533;&#65533;&#65533;&#65533;&#65533;WP&#65533;&#1129;i&#1116;&#65533;&#1714;&#65533;)&#65533;&#65533;9&#65533;&#65533;j&#65533;/&#65533;&#65533;&#65533;:&#65533;Z&#65533;5&#65533;&#65533;&#65533;z:&#65533;z:&#65533;&#65533;&#65533;&#65533;b&#65533;&#1057;#&#65533;&#65533;&#65533;*J0&#65533;l5EI&#65533;4&#272;&#65533;&#65533;k&V^;f&#65533;&#65533;&#65533;	6&#65533;/&#65533;&#65533;c&#65533;#&#1655;^%J&#65533;&#1056;&#65533;$&#65533;&#65533;,?&#65533;&#65533;&#65533;S&#65533;C&#65533;0&#65533;&#65533;&#65533;$`&#65533;&#9260;yGNJ&#65533;K&#65533;O&#65533;&#65533;&#65533;	&#65533;&#65533;Ia&#65533;i&#65533;&#65533;&#65533;&#65533;*&#65533;9y&#65533;$X&#65533;Zgf&#65533;&#65533;&#65533;&#65533;&#65533;
&#65533;X&#65533;&#65533;&#65533;f$&#65533;&#65533;&#65533;&#65533;&#65533;_&#65533;{&#65533;S&#65533;'&#65533;&#65533;.[&#65533;&#65533;&#65533;&#65533;&#65533;&#65533;&#65533;vN&#65533;K&#65533;&#65533;&#65533;k&#65533;&#65533;&#65533;&#65533;*&#65533;&#626;S&#65533;&#65533;&P&#65533;&#65533;&#744;&#65533;*&#65533;3&#65533;2&#65533;&#65533;&#65533;Z&#65533;3&#65533;&#65533;&#65533;&#65533;&#1179;j&#65533;&#65533;&#65533;9&#65533;.&#65533;A&#65533;&#65533;&#65533;&#65533;50&#65533;*"&#1076;&#65533;`K&#65533;2Rj&#65533;[&#65533;;W&#65533;&#65533;&#65533;&#65533;&#65533;&#65533;7l-RU`[&#65533;&#65533;&#65533;&#65533;p&#65533;q&#65533;Rn&#65533;&#65533;@	&#65533;&#65533;h^6&#65533;&#65533;&#65533;`&#65533;&#65533;&#65533;&#65533;@3&#1719;|&#65533;D&#1399;&#65533;&#65533;*%A`&#65533;&#65533;&#65533;0&#65533;&#65533;&#632;8Z&#65533;	&#65533;&#65533;&#65533;l&#65533;*ejV4&#65533;&#65533;S&#65533;0A
&#65533;#;&#65533;3&#65533;z&#65533;kIE&#65533;CKk&#65533;&#65533;&#65533;&#65533;&#1648;&#1786;R&#65533;&#65533;x&#65533;&#65533;&#65533;O&#65533;&#65533;&#65533;&#1305;&#65533;&#65533;@&#65533;&#65533;&#65533;&#65533;~&p&#65533;"&#65533;g|&#65533;&#65533;&#65533;g&#65533;&#65533;&&#65533;&#65533;&#65533;&#65533;&#65533;~9B&#65533;&#65533;&#1387;~&#65533;&#65533;j&#65533;&#65533;&#65533;s\&#65533;&#65533;:|&#759;4j&#65533;z;&#65533;&#65533;&#65533;&#65533;&#65533;&#65533;l~K6&#65533;&#65533;&#657;k&#65533;2&#65533;&#65533;	&#65533;Na@@T[@&#65533;G&#65533;lL&#65533;&#65533;S/&#65533;&#65533;&#65533;9$?QF&#65533;&#65533;uE&#65533;R&#65533;Z&#65533;~vx&#65533;l&#65533;	"Zw	&#65533;&#65533;i@&#65533;E:uz,&#65533;&#65533;;&#65533;&#65533;&#65533;&#65533;gbY&#65533;&#65533;5Y&#65533;&#65533;&#65533;&#65533;&#65533;&#65533;l&#65533;Z&#65533;&#65533;&#65533;&#65533;.&#65533;4y&#65533;&#65533;p&#65533;<<
L&#65533;
&#65533;&#65533;+[&#65533;fM&#65533;TP&#65533;&#65533;&#65533;&#299;&#65533;&#65533;&#65533;&#65533;&#300;&H&#65533;&#65533;&#65533;&#65533;`&#1848;&#300;ai&#65533;t& &#65533;&#1828;qQ&#65533;$@T&#65533;&#65533;&#65533;i &#1918;i&#65533;iP&#65533;J+&#65533;5&#668;2&#65533;Z&#65533;&#65533;&#65533;&#65533;&#65533;3&#65533;#&#65533;&#65533;&#65533;-&#65533;&#65533;9&#65533;1[+&#65533;&#65533;&#65533;&#65533;"#&#65533;&#65533;a&#65533;B<&#65533;<&#65533;&#65533;	J "&#65533;&#65533;&#65533;)#q&#65533;"&#65533;#&#65533;!&#65533;&#65533;&#65533;&#65533;^"&#65533;&#65533;VH&#65533;$&#65533;&#65533;&#65533;&#65533;	&#65533;&#65533;&#65533;&#65533;&#65533;&#1847;$&#65533;~&#690;&#1387;&#65533;&#65533;&#65533; &#65533;&#65533;&#65533;=&#65533;&#65533;&#65533;N&#1688;&#65533;;	&#65533;&#65533;&#65533;0&#65533;&#65533;&#43350;)&#65533;Qy&#65533;&#65533;&#65533;{&#65533;&#65533;Gg[&#65533;k&#65533;y&#65533;k&#65533;&#65533;Ru&#65533;uz&#65533;&#65533;&#65533;j&#65533;&#1500;&#153;&#65533;O&#65533;&#65533;&#65533;C4J&#65533;t&#633;&#65533;d$&#65533;&#65533;&#65533;&#65533;#&#65533;"&#65533;,&#65533;4Mk$&#65533;&#65533;S&#65533;&#65533;&#65533;#UE0&#65533;#;&#10063;&#65533;&#1942;&#65533;;&#65533;&#65533;\U&#264;1&#65533;Ud&#65533;L<&#65533;&#65533;&#65533;&#65533;&#65533;&#65533;&#65533;?&#65533;&&#65533;&#65533;&#65533;&#65533;~&#65533;&#65533;XN&#65533;<&#65533;&#1078;+&#65533;b&#254;5 4U&#65533;&#65533;d&#65533;&#65533;9_&#445;&#65533;&#65533;LYsa&#65533;`&#65533;&#65533;&#65533;$]&#65533;&#1252;&#65533;vm62&#65533;&#65533;&#65533;3&#65533;&#65533;&#65533;&#1719;f&#65533;&#65533;=&#65533;&#65533;*&#65533;3&#65533;P]Q &#65533;uq&#65533;8f&#1481;&#65533;L&#65533;&#65533;&#65533;y&#65533;&#65533;&#65533;W&#65533;&#65533;MG&#65533;sz&#65533;&#65533;c&#65533;T-&#65533;T&#65533;&#65533;&#1707;)&#372;I&#65533;5&#65533;'0&#65533;'&#65533;&#65533;u&#65533;$p&#65533;&#65533;&#65533;B&#65533;&#65533;&#972;&#65533;&#65533;W&#65533;&#65533;Q&#65533;	=$&#65533;h;P&#65533;&#65533;&#65533;&#65533;=,&#65533;m&#65533;"0Z&#65533;&#65533;;r9&#65533;&#65533;&#65533;V&#65533;&#65533;&#65533;&#65533;)&#65533;V8b&#65533;G*&#65533;&#65533;&#65533;&#65533;&#65533;!&#65533;5	z&#65533;~&#65533;&#65533;&#65533;]T&#65533;&#1268;&#65533;&#65533;&#65533;&#65533;&#65533;&#804;<0_$&#65533;&#65533;&#1088;&#65533;&#65533;=A3&#65533;&#65533;&#65533;&#65533;Y&#65533;&#38878;&#65533;J&#65533;	&#65533;HuL&#65533;&#65533;a,&#65533;&#65533;&#65533;%&#65533;&#65533;&#65533;&#65533;4	:&#65533;&#65533;&}&#65533;&#65533;rZ&#65533;&#65533;"x&#65533;&#65533;&#65533;&#65533;&#65533;A&#65533;e&#65533;&#65533;&#65533;jm)&#65533;P&#65533;l&#65533;=+d&#65533;A&#65533;&#65533;&#65533;ay&#65533;uj&#65533;%&#65533;&#65533;b[&#65533;|&#65533;&#1709;&#65533;&#65533;Hn_E&#1978;&#65533;&#65533;&#65533;F&#65533;&#65533;&#65533;&#65533;&#65533;&#991;&#65533;v)<&#65533;&#65533;&#65533;*X&#1838;+&#65533;&#65533;&#65533;&#65533;	&#65533;+&#65533;-&#65533;&#65533;c&#65533;&#65533;&#65533;&#65533;[&#65533;&#65533;&#65533;f&#65533;3&#65533;H&#65533;&#65533;&#65533;<e#&#65533;&#65533;&#65533;&#65533;&#65533;&#65533;&#65533;&#65533;&#65533;/&#65533;>&#65533;&#65533;&#65533;&#65533;;JL&#65533;&#65533;&#65533;1#&#65533;&#65533;&#65533;b&#65533;j&#65533;&#65533;&#65533;&#65533;&#337;&#65533;&#65533;~&#65533;+&#65533;&#65533;M{3M&#65533;2&#65533;&#65533;UPs&#65533;E0&#65533;p&#65533;&#65533;&#65533;	P&#65533;&#65533;&#65533;&#65533;&#65533;&#65533;&#65533;i&#65533;>&#65533;&#65533;W:&#65533;&#65533;&#65533;-:&#65533;&#1184;&#65533;&#65533;&#65533;L&#65533;`?&#65533;Z&#65533;2j&#65533;&#65533;&#65533;&#65533;e&#65533;&#65533;&#65533;&#65533;&#65533;0&#65533;	&#65533;&#65533;m&#65533;&#65533;&#65533;,&#65533;2V_;/r&#65533;$u&#65533;
*&#65533; &#65533;&#65533;&#65533;G&#65533;'&#65533;.&#65533;&#65533;&#65533;&#65533;&#1904;&#65533;&#65533;&#65533;&#65533;&#65533;&#65533;&#65533;&#65533;&#65533;&#65533;/&#65533;&#65533;&#65533;V&#65533;&#65533;&#65533;f&#65533;&#65533;_&#873;&#65533;T&#65533;&#65533;T&#65533;&#65533;&#65533;R&#65533;J&#65533;/&#65533;.;&#65533;f&#65533;f)=&#65533;&#65533;2Z<&#65533;q!#On&#65533;&#65533;X	&#65533;}&#65533;2\&#65533;&#65533;X9~&#65533;~*+&#65533;@&#65533;&#65533;&#65533;[
&#65533;&#65533;&#65533;4&#65533;&#65533;^n&#65533;|3&#65533;@+&#65533;D&#65533;&#65533;\&#65533;&#2017;&#65533;p&#65533;&#65533;&#65533;&#38542;.F/&#65533;F&#65533;&#65533;SH&#65533;&#65533;&#65533;&#65533;&#65533;/&#65533;&#65533;&#65533;&#65533;&#1746;&#65533;&#65533;&#65533;&#65533;2&#65533;&#65533;#&#65533;i&#65533;(cT&#65533;&#65533;9&#65533;ad&#65533;1&#65533;'&#65533;iZ&#65533;&#65533; P@&#65533;4$&#65533;`B&#65533;&#65533;>&#65533;&#65533;I&#65533;&#65533;w	d&#65533;/V&#65533;&#65533;tt&#65533;Q&#65533;&#65533;&#924;&#65533;&#65533;_&#65533;^&#65533;&#65533;;8&#65533;-W&#65533;&#65533;&#65533;&#65533;&#65533;`&#65533;&#65533;F&#65533;&#65533;&#65533;&#65533;S&#65533;Q&#65533;&#65533;]&#65533;&#65533;&#65533;$\&#65533;&#65533;w&#65533;4,f|&#65533;&#65533;@&#65533;3>\X &#65533;\Xe&#65533;&#1216;&#65533;&&#65533;&#65533; &#34905;l&#65533;&#65533;$B&#65533;?-&#65533;&#65533;pD &#65533;&#65533;&#65533;&#65533;&#65533;&#65533;@&#65533;&#65533;$&#1844;4&#65533;E&#65533;&#65533;L&#65533;&#65533;&#65533;-&#65533;VK&#65533;3qe9&#65533;"&#65533;)&#65533;Qb&#65533;K&#65533;\&#65533;&#65533;@T$a&#65533;k,&#65533;]&#65533;	&#65533;-&#65533;&#65533;L&#65533;&#65533;&#515;[/&#65533;=H&#65533;~Uj&#65533;V&&#65533;&#65533;&#65533;*&#65533;&#65533;:QC i	&#65533;&#65533;&#65533;
d&#65533;`	&#65533;DRd?&#65533;QD&#65533;&#65533;&#11595;&#65533;&#1250;&#65533;&#65533;j	&a&#65533;&#65533;&#65533;&#65533;&#65533;{&#65533;U.&#65533;d&#65533;UL&#65533;&#1107;&#65533;&#65533;&#65533;&#65533;&#65533;4#rd:B&#65533;0&#65533;&#65533;"&#65533;&#65533;F0
&#65533;A!q&#65533;<&#65533;E8&#65533;&#65533;t&#65533;&#65533;+&#65533;Ta'&#65533;jbQ&#65533;&#65533;s&#65533;~&#65533;&#65533;U6&#65533;g&#65533;&#65533;&#65533;&#751;&#65533;&#65533;&#65533;[&#65533;&#65533;`&#65533;&#65533;&#65533;s&#65533;&#65533;&#65533;&#65533;\0L&#65533;&#65533;"el1&#65533;[&#65533;G2l3<&#65533;&#65533;<&#65533;&#65533;&#65533;.&#65533;/>&#65533;&#65533;&#65533;g&#65533;"=&#65533;:&#65533;&#65533; &#65533;b&#65533;o&#1376;DkI&#65533;B&#65533;$&#65533;&#65533;&#65533;&#65533;`v&#65533;&#65533;&#65533;&#65533;@ &#65533;&#65533;&#65533;&#65533;&#65533;&#65533;R&#65533;$&#65533;b&#1075;&#282;&#65533;5&#65533;&#65533;-@&#65533;&#65533;b$&#65533;[)B58&#65533;&#65533;&#65533;&#53354;&#65533;h
351G&#65533;&#65533;F&#65533;f2&#65533;&#65533;&#65533;e&#65533;bxY$Z&#65533;&#65533;&#65533;_&#65533;0L&#65533;&#65533;SXZdl&#65533;"$)&#65533;n&#65533;%&#65533;&#65533;K&#65533;&#65533;&#65533;&#65533;&#65533;&#65533;:&#65533;A&#65533;G&#65533;Q&t*&#65533;&#65533;&#65533;q&#65533;!&#65533;h&#65533;<&#65533;&#65533;&#65533;&#65533;|K7GR&#65533;&#65533;X&#65533;&#65533;&#28691;&#65533;9&#65533;&#65533;uZ?&#65533;0&#65533;J&#812;&&#65533;&#65533;&#65533;s
-R&#65533;&#65533;$7 &#65533;&#65533;>&#65533;&#65533;&#65533;&#65533;&#65533;&#65533;F&#65533;L04NH&#65533;&#65533;$&#65533;L&#65533;H'&#65533;TSG&#1096;&#773;oD&#65533;S&#65533;BE&#65533;&#65533;&#65533;&#65533;`&#65533;(&#65533;&#65533;&#65533;-&#65533;lC^3Y&#65533;[&#65533;V&#65533;f&#65533;x&#65533;6&#65533;Z&#65533;%:&#65533;&#65533;&#65533;8&#65533;&#65533;M;&#65533;i&#65533;g&#65533;oL(&#65533;&#65533;rC8XiE&#65533;&#65533;&#65533;A	&#65533;+&#65533;&#65533;f&#65533;gK&#65533;&#65533;D&#65533;b&#65533;h&#65533;&#65533;D&#65533;&#43775;>&#65533;&#65533;&#65533;`&#1050;&#65533;&#65533;	e&#65533;dp&AX&#65533;P&#65533;I"se&#65533; &#65533;&#65533;&&#65533;&#65533;d@&#65533;&#65533;&#65533;&#65533;]$'@IZF&#65533;&#65533;&#65533;$&#65533;&#65533;&#65533;&#65533;&#65533;&#65533;)&#65533;X6)&#65533;?0`o&#65533;&#65533;K&#65533;&#65533;&#65533;&#65533;JX]&#65533;&#65533;&#65533;px&#65533;a	BB&#65533;&#65533;&#65533;V&#65533;B&#65533;'a&#65533;Y&#65533;&#65533;|&#65533;&#65533;&#65533;&#65533;&#65533;&#65533;&#65533;P&#65533;rTaN&#65533;&#65533;0jn&#65533;&#65533;F&#65533;&#65533;&#65533;&#65533;&#65533;&#65533;&#65533;&#65533; &#65533;4&#65533;Q>G&#65533;&#65533;&#65533;X&#65533;A&#65533;p&#65533;d:j4FP$Od&#65533;&#65533;AY@|&#65533;&#65533;&#65533;D/&#65533;(&#65533;EV&#65533;aZ&#65533;&#65533;NKy&#65533;I&#65533;&#65533;<&#65533;&#65533;&#65533;&#65533;pw&#65533;yaR%&#65533;l&#65533;6[`B&#65533;)&#65533;Dh&#65533;&#65533;4&#65533;&#65533;&#65533;)@&#65533;&#576;Z&#65533;U&#65533;{&#65533;&#65533;,&#65533;&#65533;&#65533;&#65533;a&#65533;B&#65533;&#65533;E*Q&#65533;h&#65533; &#65533;&#65533;A&#65533;u-&#65533;&#65533;&#65533;"&#65533;j&#65533;&#65533;&#65533;&#65533;&#65533;&#65533;X&#636;&#65533;M&#65533;&#338;5&#65533;&#65533;\&#65533;&#65533;&#65533;&#65533;l&#65533;&#65533;&#65533;&#65533;p&#65533;s&#65533;l&#384;&#65533;&#65533;&#65533;&#65533;&#65533;&#65533;/&#65533;&#65533;&#65533;H&#65533;&#65533;o&#65533;&#65533;0<&#65533;D&#65533;&#65533;&#65533;&#65533;&#65533;&#65533;&#65533;&#65533;&#65533;SP&#65533;-&#65533;xV]&#65533;&#65533;%T&#65533;&#65533;&#65533;&#65533;&#65533;&#65533;^d	&#65533;2&#65533;A&#65533;f&#65533;f&#65533;%O&#65533;Lb"C&#65533;&#65533;<
Z&#65533;&#65533;/&#65533;&#65533;;&#65533;A ]&#65533;&#65533;?&#65533;&#287468;&#65533;&#65533;&#65533;&#65533;&#65533;&#65533;p&#65533;#l&#65533;x&#65533;^&#65533;A&#65533;Od&#65533;/&#65533;&#65533;&#65533;7L&#65533;&#65533;
&#65533;=#e&#65533;&#65533;`&#65533;:&#65533;VI&#65533;&#65533;&#65533;f8&#65533;&#65533;&#65533;&#65533;@&#65533;t
@&#65533;A&#65533;4:&#65533;&#394;&#65533;r&#65533;&#65533;J&#65533;&#65533;&#65533;^Ae&#65533;&#65533;a&#65533;H&#65533;"&#65533;&#65533;W'Z0&#65533;*L &#65533;&#65533;Gn&#65533; &#65533;@&#65533; &#65533;&#65533;^&#65533;&#663; A&#65533;2&#65533;&#65533;&#65533;&#65533;&#65533; &#65533;<&#65533;d-!&#65533;&#65533;&#65533;?&#65533;	#s&#65533;r&#146;&#65533;&#65533; e&#65533;&#65533;@&#65533;l&#65533;&#65533;moE?&#65533;&#65533;&#65533;&#65533;4&#65533;&#65533;2&#65533;&#65533;bvT &#1441;&#65533;&#65533;&#65533;&#65533; >H&#65533;vB]$&#65533;,&#65533;jv&#65533;&#65533;_&#65533;&#65533;v&#65533;&#65533;&#360;&#65533;|7_&#65533;,V&#65533;CI&#65533;&#65533;M"&#65533;&#1078;&#65533;L&#65533;#&#65533;7*f3@&#65533;&#65533;\*&#65533;&#65533;&#65533;AH&#65533;&#65533;f&#65533;$&#65533;v&#65533;&#65533;&#65533;&#65533;&#65533;&#65533;\&#65533;&#65533;#L&#65533;&#65533;&#65533;&#65533; p3Y&#65533;*&#65533;s&#65533;Dv&#65533;&#65533;&#65533;!&#65533;&#1682;&#214;s&#65533;1&#65533;zg&#65533;&#65533;]&#65533;Dc
D#
RJ&#65533;\&#65533;&#65533;{&#65533;&#65533;!4a&#65533;|-l&#65533;&#65533;(&#1087;*&#65533;X&#65533;^&#65533;
S6P*C&#65533;&#65533;&#1776;e&#65533;&&#65533;	m&#65533;&#65533;&#65533;&#65533;&#65533;8*&#65533;&#65533;&#65533;&#65533;,&#65533;&#65533;F&#65533;#&#65533;&#65533;&#65533;&#65533;Soi$&#65533;&#65533;&#65533;~&#65533;5&#65533;21&#65533;?.&#65533;&#65533;\&#65533;B&#65533; &#65533;C&#481;&#65533;P&#65533;p/&#65533;&#65533;&#65533;&#65533;&#65533;&#65533;E&#65533;:&#65533;&#65533;%3A&#65533;0&#65533;i&#65533;>&#65533;F&#65533;&#65533;]&#65533;&#65533;&#65533; E&#65533;+&#65533;&#65533;&#65533;&#65533;&#65533;e&#65533;h&#65533;&#65533;&#65533;&#65533;O&#65533;&#65533;p&#65533;({&#65533;I&#65533;"&#65533;+C#&#65533;&#65533;&#65533;2=ogZ:&#65533;-X&#65533;%<e&#65533;&#65533;&#65533;&#1321;Q &#65533;&#65533;K&#65533;0&#65533;6&#65533;C_<R&#65533;MP;&#65533;}C&#65533;&#65533;I{<&#65533;g&#65533;&#65533;&#65533;&#65533;&#65533;&#65533;'AH&#65533;&#65533;&#65533;P&#65533;&#65533;$:&#65533;&#65533;b&#65533;&#65533;P&#65533;&#65533;V&#65533;A&#65533;w-eK&#65533;*&#65533;&#65533;^&#65533;@&#65533;;H&#65533;&#65533;&#65533;&#65533;&#65533;2&#65533;&#65533;E&#65533;gK&#65533;BA&#43328;ZQ&#65533;&#65533;&#65533;z&#65533;Ff-U&#65533;|&#65533;&#65533;&#65533;&#65533;&#65533;n&#65533;O +[y&#65533;	/&#1215;E&#65533;&#65533;&#65533;&#65533;&#65533;?&#65533;&#65533;&#65533;&#65533;&#65533;(&#65533;@&#65533;&#65533;&#65533;&#65533;"&#65533;@n&#65533;M&#65533;@&#1384;&#65533;	&#65533;U=&#65533;&#65533;&#65533;3x&#65533;/lA&#65533;Y&#65533;&#65533;Er&#65533;&#65533;s&#65533;&#4659;q&#65533;P&#65533;&#65533;&#65533;`\&#65533;Emj&#65533;&#65533;&#65533;J&#65533;&R&#65533;vt&#65533;q&#65533;"l&#65533;&#65533;i2E:FD`db&#65533;A &#65533;-&#65533;&#577;q(Z;&#65533;4J&#65533;9&#65533;T&#65533;&#65533;Q&#65533;@P&#65533;#&#65533;&#65533;&#65533;+;k&#65533;>&#65533;&#65533;Yx&#463;:&#566;k&#65533;&#65533;&#65533;&#65533;&#65533;&#772;[&#65533;&#65533;B&#65533;s&#65533;39xA<b&#65533;&#65533;&#65533;"Y&#65533;f&#65533;&#65533;^&#65533;&#65533;&#65533;&#427;&#65533;J&#65533;^&#65533; &#65533;`&#65533;c&#65533;\1_&#65533;B1s&#65533;&#65533;
Y,&#65533;&#65533;&#65533;&#65533;7NF&#65533;t&#65533;sk&#65533;r&#65533;&#65533;f&#65533;cD&#65533;:_&#65533;l&#65533;~t&#65533;&#65533;&#65533;&#65533;&#65533;&#65533;&#65533;&#65533;&#65533;&#65533;&#65533;&#65533;&#65533;&#65533;&#65533;&#65533;+&#65533;H&#65533; &#65533;&#65533;&#1076;&#65533;&#65533;O&#65533;U&#65533;:&#65533;&#65533;&#65533;5h)(&#65533;&#523;\&#65533;[&#65533;6@&#65533;&#65533;&#65533;;w{&#65533;#R)&#65533;H"C&#65533;&&#65533;&#65533;HQ&#65533;f&#65533;A`&#65533;7&#65533;x&#65533;&#65533;&#740;&#65533;&#200;0]	*&#65533;&#65533;D &#65533;`	&#65533;X#T1&#65533;&#65533;&#65533;&#65533;&#65533;<&#65533;&#65533;&#65533;&#65533;&#65533;&#65533;&#65533;&#65533;&#65533; =&#65533;X&#65533;&#65533;&#65533;i&#65533;&#65533;c&#1661;&#65533;X0&#65533;B`lh90&#65533;&#65533;&#65533;&#65533;E&#1585;&#65533; &#65533;:? &#65533;>&#65533;&#65533;&#65533;J0&#65533;&#65533;&#65533;&#65533;Z&#65533;&#65533;&#65533;&#65533;&#65533;c&#65533;&#65533;]R&#65533;&#65533;&#65533;(&#65533;c&#65533;&#65533;@&#65533;&#65533;&#65533;A&#65533;8&#65533;&#65533;P.%&#65533;&#65533;#&#65533;&#65533;	&#65533;j&#65533;&#65533;[&#65533;&#65533;+&#65533;&#65533;p&#323;P4A@M&#65533;&#544;p'&#65533;H(Y&#65533;I&#65533;&#65533;8&#65533;&#65533;&#65533;
&#65533;&#65533;b$&#65533;&#65533;:
&#65533;&#65533;&#65533;(&#432;&#65533;&#65533;c5&#65533;`&#65533;&#65533;&#65533;P&#65533;&#65533;q&#65533;!&#65533;QX&#65533;&#65533;&#65533;&#65533;Y&#65533;&#65533;&#65533;x&#65533;Y&#1235;&#65533;Z&#65533;L&#511;;6*&#65533;(&#65533;I&#65533;P,<pG&#65533;F&#65533;&#65533;`&#65533;&#65533;&#65533;&#65533;&#65533;&#65533;&#65533;&#65533;&#65533;&#65533;&#65533;&#65533;&#65533;"&#65533;&#65533;&#65533;&#65533;A&#65533; &#65533;&#65533;&#65533;1 7&#65533;X&#65533;&#65533;&#65533;&#65533;A&#65533;&#65533;&#65533;&#65533;&#65533;&#65533;&#65533;&#65533;&#65533;E:&#65533;|&#65533;	&#65533;&#65533;&#65533;&#65533;?&#65533;D&#65533;&#65533; 8&#65533;<&#65533;p&#65533;
&#65533;&#65533;0&#65533;`&#1585;`05&#65533;&#65533;&#65533;B&#65533;AD&#65533;&#65533;8)&#65533;&#65533;X&#65533;1&#65533;&#65533;I&#65533;3X&#267;@&#65533;&#65533;3&#65533;M|?&#65533;&#65533;4x&#65533;Ei&#65533;=&#65533;&#65533;&#65533;a&#1561;&#65533;&#65533;&#65533;cA&#65533;#&#65533;&#65533;&#65533;E&#65533;hDC&#65533;&#65533;&#65533;&#65533;&#51181;J&#65533;X&#65533;&#65533;PKI&#65533;&#65533;&#65533;4a&#65533;&#65533;@&#65533;&#65533;&#65533;R+5&#65533;K&#65533;Fh&#65533;&#753;{FV&#65533;F<&#65533;&#65533;&#65533;&#65533;&#65533;x&#65533;&#65533;&#65533;&#65533;FB9&#65533;&#1536;u<"&#65533;&#1135;K&#65533;&#65533;*&#65533;&#65533;&#65533; )F9&#65533;Y ?$Q&#65533;`&#1032;e&#65533;&#65533;&#65533;l9&#65533;&#65533;&#65533;`&#65533;&#65533;&#65533;&#65533;&#65533;&#65533;&#65533;&#65533;&#65533;#&#567;B&#65533;&#65533;&#1794;&#65533;&#65533;j&#65533;&#65533;&#65533;B&#65533;D&#65533;F&#899;X?&#65533;&#65533;9&#65533; 
&#65533;&#65533;&#65533;@&#65533;H&#65533;c&#65533;iC&#65533;`a&#65533;&#65533;9&#65533;&#65533;9&#65533;Tx(Yi&#65533;@h>&#65533;&#65533;&#65533;-&#65533;&#65533;t,V&#65533;)3&#65533;*x&#65533;&#65533;P&#65533;IO_&#65533;D&#65533;@&#65533;%&#65533;&#65533;&#65533;
&#65533;o&#65533;3&#65533;&#65533;/&#65533; &#65533;>&#65533;&#148;i&#65533;<&#65533;&#65533;l&#1216;&#65533;Y&#65533;J.@&#65533;&#65533;E&#65533;&#65533;&#65533;&#65533;44&#65533;I&#65533;&#1027;&#65533;&#65533;e 2&#65533;&#65533;&#65533;&#65533;:&#65533;*&#65533;T5&#65533;&#65533;d&#65533;
k&#810;T#&#65533;&#65533;;:&#6338;&#65533;?&#65533;&#65533;B&#65533;&#1625;&#65533;&#65533;1&#65533;&#1576;&#65533;J&#65533;&#792;&#65533;K!)&#65533;&#65533;&#65533;&#65533;&#588;t<&#65533;&#65533;C?&#65533;yQ*pKb&#65533;C@&#65533;&#65533; {&#65533;&#651;B&#65533;&#65533;M\9&#65533; &#535;
&#1249;&#65533;MI&#65533;&#65533;!&#65533;
&#65533;M&#1378;&#65533;5z&#65533;&#65533;P&#65533;!	&#65533;l-&#65533;d&#65533;UP&#65533;&#65533;&#65533;
i&#65533;&#65533;&#65533;&#65533;#MB(&#65533;&#65533;&#65533;&#65533;&#65533;O1&#65533;J\&#65533;&#65533;R&#65533;/&#65533;&#65533;k&#65533;	&#65533;&#65533;F@&#65533;m O&#65533;<X
J&#65533;8&#65533;N JC:&#65533;P&#65533;&#65533;&#65533;&#200;&#65533;L&#65533;@" &#65533;&#65533;&#65533;;QE&#65533;&#65533;3-&#65533;E&#65533;E&#65533;1X5*`1&#65533;&#65533;K&#65533;LFl<V&#65533;*&#65533;p; [&#65533;Gn+&#65533;&#65533;&#65533;&#65533;[h&#65533;&#65533;A&#65533;[&#65533;F>"&#65533;&#65533;&#65533;C&#65533;&#65533;:&#65533;;#&#65533;&#65533;#&#65533;&#65533;&#65533;Q6(&#65533;\&#65533;&#65533;&#65533;&#65533;bY&#65533;&#65533;cH&#65533;&#65533;&#65533;&#65533;&#65533;&#65533;&#65533;D&#65533; &#857;@H5=&#65533;&#65533;&#65533;MC[	-&#65533;(&#65533;&#37590; \&#65533;&#65533;1	0N&#65533;&#65533;&#65533;&#65533;

&#65533;&#65533;&#65533;&#65533;L&#65533;|7G &#65533;&#65533;&#65533;&#65533;&#65533;&#65533;L&#65533;&#65533;&#65533;k&#65533;N=&#65533;/;J&#65533;&#65533;*&#65533;T&#65533;P)&#65533;&#65533;b O583`Z&#65533;&#65533;}&#65533;&#579;X&#65533;L&#65533;e&#65533;&#65533;&#1107;&#65533;&#65533;b&#65533;
A&#65533;X&#65533;&#670;&#65533;Z&#65533;&#1355;8&#65533;I8&#65533;y&#65533;I&#65533;&#65533;\&#65533;&#517;&#65533;uQ&#65533;&#65533;V&#65533;&#65533;pe&#65533;&#65533;e&#65533;&#65533;b&#65533;[&#65533;&#65533;e&#65533;&#65533;&#65533;&#65533;&#65533;&#1376;[;&#65533;&#65533;&#65533;&#65533;&#65533;&#65533;x&#65533;&#65533;&#65533;&#65533;&#65533;&#65533;&#65533;&#65533;&#65533;&#65533;&#65533;&#65533;&#65533;&#65533;&#65533;"="%&#65533;&#65533;&#65533;&#65533;1&#200;&#65533;):&#65533;&#65533;&#65533;[8&#65533;@0mP&#65533;&#65533;&#1483;&#65533; F&#65533;1&#65533;&#65533;&#65533;#2m<,&#65533;&#65533;@-1&#65533;p&#65533;&#65533;IN&#65533;2&#65533;&#65533;I&#65533;&#65533;&#65533;h&#65533;mhh&#65533;a&#65533;&#65533;&#65533;&#65533;C&#65533;0&#65533;F&#65533;1&#65533;E:&#57598;ET&#65533;Y&#65533;&#65533;&#65533;&#65533;Lm&#65533;K&#65533;&#65533;m(4U&#418;&#65533;JP&#65533;(x0Z4&#65533;&#65533;&#65533;&#65533;&#65533;\X&#65533;&#65533;&#65533;&#65533;H&#65533;&#65533;Y&#65533;&#65533;TN&#65533;=&#65533;nk&#65533;&#65533;D&#65533;&#65533;&#65533;&#1146;&#65533;[e&#65533;&#65533;&#65533;&#65533;&#65533;&#65533;&#65533;&#65533;&#65533;ZXM&#1617;&#65533;&#328;Hx&#65533;P&#65533;g&#65533;&#65533;&#65533;&#65533;&#65533;2&#65533;&#65533;&#65533;X&#65533;&#65533;&#65533;&#65533;I&#65533;Y&#65533;_&#65533;h/\&#65533;&#65533;&#65533;&#65533;&#780;\&#65533;&#65533;&#65533;&#65533;&#65533;8&#65533;&#65533;&#65533;&#65533;&#65533;$P&#65533;&#65533;&#65533;F%^&#65533;@&#534;0&#1257;@0 4-]&#65533;;&#65533;&#65533;&#65533;$&#65533;&#1597;-&#65533;&#65533;&#65533;5FX&#65533;J&#65533;:u&#65533;&#361;&#65533;>&#65533;&#65533;&#65533;X3^&#65533;8&#65533;&#241;F&#1074;&#65533;^&#65533;&#65533;&#65533;&#65533;2&&#248;&#65533;x^:d&#65533;bXp&#65533;&#65533;&#65533;Uc&#65533;&#65533;&#65533;\&#1160;;B&#65533;&#65533;&#65533;&#65533;&#65533;&#65533;GH&#65533;DO
&#65533;0&#65533;&#65533;&#65533;Z&#992;&#65533;&#65533;&#65533;L	M&#65533;&#65533;&#65533;&#65533;Q(&#65533;&#65533;a&#65533;=&#65533;&#65533;&#65533;&#65533;p&#387;&#65533;MX%	Q	&#65533;&#65533;HP&#65533;3H
&#65533;`BP&#65533;&#65533;I&#65533;&#65533;&#65533;pL&#65533;&#65533;&#1794;z&#65533;x&#65533;&#65533;:p&#65533;aF&#65533;@&#65533;&#65533;(&#65533;Y&#65533;fF&#65533;&#65533;'Q,H&#65533;h&#65533;Gi&#65533;p&#65533;&#65533;&#65533;E&#65533;
&#65533;&#65533;&#65533;&#65533;]l	y&#65533; &#1577;@&#65533;&#65533;&#65533;4S!b&#65533;p&#65533;&#65533;xq&#65533;&#65533;(n&#65533;l#@&#65533;H&#65533;H&#65533;&#65533;X&#65533;&#65533;0HY&#65533;&#65533;&#65533;&#65533;h&#65533;Z8&#1931;&#65533;2]hC0&#65533;@&#65533;&#65533;83&#65533;&#65533;&#65533;T&#65533;&#65533;&#65533;&#65533;&#830;&#65533;&#65533;(&#65533;&#65533;c&#65533;ec&#65533;XPx&#65533;&#65533;&#65533;&#65533;&#65533;7&#65533;&#65533;=yZ&#65533;&#65533;_&#65533;&#65533;&#65533;&#65533;m&#65533;&#65533;&#65533;j&#65533;O&#65533;.&#65533;&#65533;B&#65533;&#65533;&#65533;\p&#48142;&#65533;&#65533;&#1091;&#65533;&#65533;&#65533;&#1778;u8	Y&#65533;X&#65533;T&#200;e&#65533;:	&#65533;g&#65533;6n&#65533;&#65533;^~&#65533;&#65533;&#65533;&#65533;Y&#65533;[8&#65533;&#65533;^&#65533;&#65533;d&#65533;(&#65533;&#65533;rf:&#65533;&#65533;&#65533;L'&#65533;&#65533;&#65533;J&#65533;8&#65533;U8&#65533;FZ&#65533;E&#65533;&#65533;&#65533;&#65533;C&#65533;&#65533;">&#65533;s&#65533;-
Xsn&#65533;&#65533;h]&#65533;M&#65533;&#65533;h&#65533;XY&#65533;&#65533;X&#50308;-+&#65533;&#1231;&#65533;&#65533;&#65533;XQa&#65533;&#65533;+&#65533;&#65533;&#65533;&#65533;&#65533;t^>&#65533;&#65533;&#65533;&#65533;&#65533;+&#65533;9&#65533;S&#65533;&#65533;&#65533;&#65533;T&#65533;&#65533;&#65533;>7n&#65533;&#65533;&#328;;&#65533;p(p&#1542;&#65533;&#65533;P&#65533;&#65533;V&#65533;&#65533;-kL&#65533;`&#65533;&#65533;&#267;&#65533;&#65533;=>&#65533;&#65533;^5-&#65533;&#65533;&#65533;&#65533;H&#65533;&#65533;i&#48776;Q&#65533;K&#65533;_&#65533;jM&#901;&#65533;P&#65533;&#65533;Y&#65533;o&#65533;&#200;&#65533;&#65533;&#65533;=#&#65533;j3i&#65533;&#65533;&#65533;``U&#65533;[[&#65533;an&#65533;&#65533;&#1845;&#65533;&#65533;b&#65533;&#65533;a;&#65533;&#65533;&#65533;eM&#65533;&#65533;G&#65533;_HJ&#65533;k&#65533;t&#65533;f'2"j&#1953;=&#65533;&#65533;&#65533;&#65533;&#1797;&#65533;c&#65533;&#65533;>&#65533;&#65533;M&#65533;b&#1218;l(&#65533;&#65533;q&#65533;Bvf	&#65533;S6?&#65533;&#65533;&#65533;&#65533;&#65533;h&#65533;&#65533;&#524;&#65533;&#65533;&#65533;&#65533;b&#947;&#65533;&#65533;&*&#65533;&#65533;1!&#65533;4F&#65533;0&#65533;&#65533;&#65533;&#65533;fY&&#65533;&#65533;&#65533;&#65533;h&#65533;&#65533;O],&#65533;An&#65533;&#65533;&#65533;&#65533;&#65533;&#65533;&#65533;&#1667;&#65533;&#65533;E&#65533;&#65533;&#65533;&#65533;!&#65533;&#65533;dZ.&#65533;&#278;x+&#1256;&#65533;;&#65533;S-E&#65533;L&#65533;&#65533;&#65533;Q&#65533;&#65533;&#65533;&#65533;;XRX&#65533; $&#65533;&#65533;@&#1731;8&#65533;&#65533;h	o	V&#65533;&#65533;&#65533;]TB`B!&#65533;&#65533;Ox&#65533;&#65533; &#65533;`&#65533;&#65533;&#65533;&#65533;`p&#65533;G&#65533;u&#65533;N&#65533;F&#65533;&#65533;&#65533;k&#65533;&#65533;&#65533;kS6&#65533;iRM	l/^&#1758;&#65533;l&#65533;J&#65533;&#65533;&#65533;Hg3&#65533;&#65533;&#65533;l&#65533;&#65533;wg&#65533;&#65533;&#65533;&#1035;&#65533;H'*&#65533;&#65533;)&#65533;&#65533;Ap&#65533;lJrI~&#65533;$&#65533;<a&#217;|Z&#65533;&#65533;p&#65533;p&#65533;Tm2&#909;&#65533;&#1963;Z82M&#65533;&#65533;&#65533;a&#65533;&#65533;&#65533;	&#65533;(pH?p(&#65533;&#65533;bp&#65533;^H&#65533;&#65533;i&#65533;4o&#65533;&#65533;&#65533;1?H&#65533;-x-XI&#176;&#65533;=a&#65533;&#65533;uJqc&#65533;&#65533;	t&#65533;&#65533;&#65533;	
j&#65533;&#65533;&#65533;&#267;h&#65533;&#65533;&#65533;o&#65533;&#65533;&#65533;&#65533;b	&#65533;R*&#65533;&#65533;ep&#65533;&#65533;&#65533;&#65533;@a&#65533;&#65533;&#65533;&#65533;&#65533;&#65533;&#65533;&#65533;&#65533;&#65533;&#65533;T&#65533;$&#65533;&#65533;&#65533;T&#977;&#65533;&#65533;y&#65533;Q&#65533;\&#65533;&#65533;&#65533;FT&#65533;&#65533;&#65533;R@&#65533;&#65533;M&#1782;&#65533;u_G&#65533;&#65533;
v&#65533;I&#1532;6)**&#65533;#B &#65533;R8^&#65533;&#65533;{-=&#65533;&#65533;]l_&#65533;?&#65533;&#65533;&#65533;&#65533;=&#65533;&#65533;&#65533;&#65533;uN]&#65533;&#65533;MM&#65533;l&#65533;@&#65533;4&#65533;&#65533;4@T&#65533;M@4&#1891;ge
	&#8718;&#65533;K&#136;7&#264;|&#65533;&#65533;&#10050; &#65533;C&#65533;q&#65533;&#1824;T&#1202;&#65533;X&#65533;U^&#65533;&#65533;&#65533;&#65533;&#65533;&#65533;xF&#65533;&#65533;J&#65533;&#65533;3n5w&#65533;&#586;x&#65533;&#65533;6?A&#65533;&#984;&#65533;QF&#65533;$&#65533;:cB&#65533;&#65533;-*w&#65533;&#65533;&#65533;&#65533;&#65533;&#65533;e&#65533;a&#65533;&#65533;J&#65533;&#65533;ap&#65533;p}&#65533;&#65533;&#65533;&#65533;&#65533;nK&#65533;&#65533;&#65533;&#65533;M#e	&#65533;|&#65533;z&#65533;&#65533;z[&#65533;`&#65533;&#65533;K&#65533;o&#1645;Y&#65533;f&#65533;&#65533;&#65533;&#65533;&#65533;($&#65533;&#149;&#65533;&#1477;`&#65533;&#65533;&#65533;&#65533;&#65533;_&#65533;Z&#65533;j&#65533;&#65533;d&#65533;l&#65533;$`&#65533;&#65533;KR&#65533;R&#65533;&#133;&#65533;&#65533;:w&#65533;$&#65533;&#65533;&#65533;'\&#65533;&#65533;&#65533;f&#65533;O&#65533;j&#65533;&#1001;&#1246;&#65533;&#65533;.&#65533;_&#65533;&#65533;_&#65533;&#65533;n&#65533;5&#65533;X&#65533;c&#1482;v&#65533;&#65533;s&#65533;&#65533;S&#65533;?&#65533;&#65533;&#65533;&#65533;&&#65533;&#65533;5&#65533;H&#65533;%&#65533;i&#65533;&#65533;&#65533;&#65533;L&#216;1O&4&#65533;31&#65533;&#65533;@&#65533;=&#65533;&#65533;&#65533;&#65533;&#65533;@h:&#65533;&#65533;`&#18995;NMWV&#65533;&#65533;o&#65533;&#1895;&#65533;&#65533;4&#65533;&#65533;&#65533;&#65533;V&#65533;&#65533;`B&#65533;	U&#65533;&#65533;U&#65533;&#65533;&#65533;	&#65533;&#65533;Wh98&#65533;&#65533;@DV&#65533;&#65533;?M&#65533;V&#65533;&#65533;s&#65533;?'&#65533;&#65533;?&#65533;&#65533;%E&#65533;Y&#65533;&#65533;SX&#65533;9&#65533;+&#65533;&#65533;K&#65533;&#65533;}&#65533;t&#65533;X&#65533;&#65533;	&#850;&#65533;?&#65533;&#65533;@&#65533;$&#65533;&#65533;
&#257;&#65533;&#65533;&#65533;?&#65533;&#65533;DAE&#65533;=a0&#65533;'&#65533;,0&#65533;/&#65533;&#65533;3&#65533;+&#65533;&#1073;&#65533;1&#65533;0)&#65533;&#65533;&#65533;QH&#65533;&#65533;PK	&#65533;R)&#65533;&#65533;&#65533;O*&#65533;\ &#65533;.&#65533;&#65533;
))(&#65533;.&#65533;&#65533;'&#65533;Nh&#65533;&#65533;P@&#65533;&#65533;Q&#65533;B&#65533;RL]&#349;NSM&#65533;&#65533;&#65533;ve&#65533;Z&#65533;$VX&#65533;&#795;^&#65533;&#65533;&#65533;r&#65533;&#65533;\<&#65533;5&#65533;N&#65533;&#65533;&#65533;^&#65533;,&#65533;	&#65533;x&#65533;XP&&#65533;&#65533;c-&#65533;&#1251;"&#65533;&#65533;`&#65533;&#65533;&#65533;&#601;:&#65533;&#147;&#65533;&#65533;,{&#65533;N&#65533;&#1106;]#$5&#65533;	mNiB&#65533;&"W&#65533;r&#65533;&#65533;W&#65533;PF&#65533;N&#65533;&#65533;&#65533;&#65533;?&#65533;r&#65533;N&#65533;Hh)A&#65533;&#65533;&#65533;&#65533;&#65533;&#1296;&#65533;#Yi &#65533;d&#65533;a&#65533;@&0&#65533;';&#65533;&#65533;&#65533;0&#65533;&#65533;2&#65533;&#65533;&#65533;&#65533;3K&#65533;&#65533;&#65533;&#65533;&#65533;&#65533;Iv:&#65533;&#65533;&#65533;&#65533;&#65533;!&#65533;
&#65533;S(&#65533;&#65533;-{&#65533;&#65533;&#65533;,&#65533;p&#65533;E&#65533;T&#65533;8&#65533;&#65533;TK)&#62770;&#65533;"&#65533;K&#65533;I&#65533;+J&#65533;R&#65533;-9&#65533;&#46292;&#65533;4&#65533;PQ&#65533;`4=,R&#65533;@=@&#65533;&#65533;Nh&#65533;&#65533;&&#65533;g&#65533;&#65533;&#65533;&#65533;&#65533;&#65533;&#65533;Vp"M&#65533;<&#65533;&#65533;x2&#65533;N^,
&#65533;&#65533;&#65533;s&#65533;?&#65533;)A^ &#65533;e&#36141;&#65533;&#65533;0&#65533;?&#65533;&#65533;'&#65533;&#65533;&#65533;&#65533;q&#65533;&#65533;-:&#65533;&#920;NqIW&#65533;FKm;&#65533;&#65533;p%&#65533;&#65533;&#65533;&#65533;s&#65533;&#65533;O&#65533;$&#65533;N&#65533;&#65533;&#65533;x&#65533;`&#65533;&#65533;&#65533;&#65533;O&#65533;&#65533;i&#65533;&#65533;=&#65533;|&#65533;I&#65533;&#65533;N&#65533;&#65533;&#65533;&#65533;(9&#65533;&#65533;I04&#65533;h&#65533;&#65533;&#65533;&#65533;K&#65533;2&#65533;&#65533;)4&#191;;A&#65533;&#65533;*&#65533;&#65533;&#65533;&#65533;#&#65533;&#65533;&#65533;&#65533;&#65533;
&#65533;&#65533; &#65533;&#65533;&#65533;&#65533;A=&#65533;2&#712;&#65533;&#65533;v&#65533;-&#65533;X&#65533;&#266;&#65533;&#65533;`&#65533;#8&#65533;C&#65533;(&#65533;BA5&#65533;&#65533;&#65533;&#65533;&#65533;)&#65533;&#65533;lA&#65533;_&#65533;dI&#65533;&#65533;E&#65533;&#65533;&#65533;P&#65533;J&#65533;q&#65533;&#820;&#65533;@(B&#65533;&#65533;S&#65533;&#65533;&#65533;&#65533;&#65533;	h:&#65533; X&#65533;F44-O=1D5b&#65533;B'&#65533;&#65533;_$&#65533;&#65533;&#65533;kQ&#65533;.&#65533;(&#65533;,&#65533;&#65533;r0&#65533;R&#65533;&#65533;:&#65533;&#65533;NF&#65533;	&#65533;&#65533;TO&#65533;J-h&#65533;W&#65533;6<&#65533;&#65533;&#65533;z3&#65533;	4W&#65533;@%&#65533;&#65533;0n&#65533;9r&#65533;E&#65533;B`&#65533;&#65533;&#65533;&#431;:QA&#65533;be!&#65533;Tf:&#65533; &#65533;PT&#65533;&#65533;4.#&#65533;i&#65533;2h&#1737;&#65533;)&#65533;&#65533;&#65533;&#65533;N&#65533;&#65533;&#65533;;:&#65533;%&#65533;Jo9&#65533;&#65533;@&#65533;4f&#65533;B:&#65533;&#65533;?T&#65533;/Pb&#65533;b !&#65533;&#65533; i&#65533;&#65533;&#65533;P&#65533;'B@w&#65533;&#65533;I.h&#65533;,0B&#65533;&#65533;&#65533;&#65533;&#65533;&#65533;N2&#65533;?&#65533;ylH k&#593;\&#65533;$J$&#65533;&N&#65533;&#65533;O&#65533;&%&#65533;&#65533;l(&#65533;&#577;,	jLc9&#65533;&#65533;&#65533;U&#65533;&#65533;&#65533;E-I&#65533;W&#65533;)4&#65533;&#65533;&#65533;hm&#65533;
r&#65533;&#65533;&#65533;&#65533;&#65533;&#65533;a,cd&#65533;&#65533;&#65533;`&#65533;&#65533;&#65533;&#65533;a6&#65533;	&#65533;&#65533;&#65533;&#65533;M'&#65533;+&#65533;y\&#65533;x&#65533;n&#65533;&#65533;@n&#65533;&#65533;[J&#65533;&#65533;&#65533;U&#65533;&#65533;X&#65533;t&#65533;&#65533;*&#65533;&#65533;9&#65533;'W&#65533;&#533;r&#65533;&#65533;b&#65533;&#65533;&#65533;&#65533;I$&#1288;Y&#65533;9<&#65533;&#65533;&#65533;&#65533;&#65533;(kY]I&#65533;&#65533;&#65533;&#65533;&#65533;&#65533;`&#281;&#65533;&#65533;T?&&#65533;L&#65533;&#65533;&#1216;&#65533;'&#65533;i&#65533;&#65533;&#65533;1w&#65533;&#65533; &#65533;h&&#65533;&#65533;<&#65533;C&#65533;#&#65533;&#65533;*&#65533;F&#65533;&#65533;&#288;&#65533;P&#65533;&#1148;&#832;"&#65533;&#65533;&#65533;T&#65533;&#65533;oFD&#65533;&#588;&#65533;&#65533;&#65533;&#65533;&#65533;&#65533;%&#65533;QLQ&#65533;&#65533;b8J&#65533;F|&#65533;&#65533;H|	%~Q&#65533;%5&#65533;&#65533;&#65533;&#65533;&#65533;2&#65533;&#65533;	E(&#65533;&#65533;&#65533;&#65533;&#65533;7&#65533;&#65533;&#605;)K&#65533;&#1826;&#65533;&#65533;&#65533;&#65533;i&#65533;=	&#65533;EL;&#65533;&#65533;4&#65533;b&#65533;|U+[&#65533;&#65533;VL&#548;&#65533;#&#65533;&#65533;&#65533;&#65533;N`&#65533;:&#65533;&#65533;&#65533;N<&#65533;	&#65533;|b/&#65533;A&#65533;&#65533;l&#65533;&#65533;'M9&#65533;mZU8T>9f$&#65533;p&#65533;S&#65533;Tb&#65533;&#65533;&#65533;?w/fDB&#65533;&#65533;	&#65533;R&#65533;JT&#168;&#65533;E&#65533;y3&#65533;&#65533;&#65533; &#65533;&#65533;&#65533;CQT6&#65533;&#65533;a=E&#65533;&#65533;z&#65533;sg&#65533;D[&#65533;&#65533;&#1419;5&#65533;(Mb&#65533;&#65533;vB&#65533;I&#65533;&#65533;&#65533;&#65533;#&#65533;&#65533;V&#65533;&#65533;&#546;&#65533;P$&#65533;&#65533;/&#65533;&#65533;&#65533;&#65533;&#65533;@[&#65533;&#294;"y/&#65533;&#65533;Bz9&#65533;&#65533;n&#65533;&#65533;&#65533;@&#65533;&#65533;b&#65533;&#65533;b9&#65533;&#65533;O&#65533;&#65533;P$%,&#65533;&#65533;?\AMj&#1156;I){m&#65533;^&#65533;f&#65533;&#65533;@0a&#65533;(&#65533;&#65533;~8Z&#65533;z&#65533;hwv%&#65533;$n<&#65533;&#65533;&#1840;&#65533;&#65533;&#65533;2&#65533;&#65533;dz ;&#65533;&#65533;N2&#65533;N&#65533;&#65533;&#65533;; &#65533;&#59585;SD&#65533;&#737;*r,&#65533;a&#65533;*&#65533;&#65533;q&#65533;$&#65533;&#65533;D&#65533;815&#65533;cijd&#65533;`&#65533;&#65533;&#65533;#&#65533;&#65533;a&#65533;<&#65533;:=&#65533;\&#65533;1&#65533;P&#65533;9=)&#65533;?&#65533;8xD+Px&#65533;&#65533;U&#65533; 9&#65533;N&#779;&#65533;&#1401;&#65533;&#65533;&#65533;1&#65533;"7
o*&#65533;&#65533;@r\&#65533;"&#65533;&#65533;&#65533;'&#65533;
9&#65533; }=E$&#65533;&#65533;&#65533;&#65533;%&#65533;&#65533;e,&#65533;D&#65533;^&#65533;&#65533;&#65533;&#65533;G&#65533;&#65533;B&#65533;&#65533;\&#65533;&#65533;x&#65533;%6K1Z&#65533;h CG&#65533;D&#65533;6&#65533;&#65533;&#65533;&#65533;L&#1572;&#65533;&#65533;=&#65533;&#65533;&#65533;f[s&#65533;&#65533;&#65533;&#65533;&#65533;&#65533;y&#65533;&#65533;#&#65533;&#65533;U&#65533;&#65533;&#65533;{&#65533;&&#65533;&#65533;3Mt:.w&#65533;&#65533;F&#65533;&#65533;t&#65533;
&#65533;7&#65533;&#65533;&#65533;&#65533;&#65533;5&#65533;&#65533;R&#65533;n&#65533;<*&#65533;{&#65533;&#65533;&#65533;&#65533;(&#65533;f&#65533;&#65533;SBC8&#65533;&#65533;&#65533;Q&#65533;67`&#65533;&#65533;&#65533;nG1&#65533;&#65533;7&#65533;&#65533;&#65533;`&#65533;sOp&#65533;Bs}/&#65533;&#65533;1f`&#65533;5&#65533;D&#65533;&#65533;&#65533;&#65533;&#65533;&#65533;fK&#65533;&#65533;&#65533;^ &#1447;&#65533;&&#65533;&#65533;?&#1811;&#65533;o&#65533;&#65533;D&#65533;&#65533;1.&#65533;&#65533;&#65533;\&#770;&#65533;1P\/dGz&#65533;'&#65533;&#65533;&#65533;&#65533;S%&#65533;&#65533;&#65533;;q&#65533;,	&#65533;&#65533;&#65533;2}I&#65533;BB&#65533;%8&#65533;&#65533;&#65533;x&#65533;&#65533;AQ&#65533;&#65533; &#65533;&#65533;&#65533;&#65533;&#65533;y&#65533;'&#65533;&#65533;&#65533;4M%&#65533;&1&#65533;&#65533;y:_&#65533;p&#65533;&#65533;%&#65533; t&#65533;@B&#65533;M\&#1092;&#65533;&#65533;MW(Z&#65533;&#65533;&#65533;=r&#65533;E"0&#65533;&#65533;dA0&#169;&#65533;&#65533;&#65533;&#65533;C&#65533;] }&#65533;&#65533;e&#65533;&#65533;&#65533;&#65533;x&#65533;&#65533;&#65533;&#65533;&#65533;N$J&#65533;&#65533;y&#65533;&#65533;r&#65533;H!&#65533;-&#65533;&#1307;{&#65533;@&#65533;&#65533;&#65533;0&#65533;&#65533;&#65533;&#65533;
&#65533;&#65533;&#65533;&#65533;IG&#65533;&#65533;&#65533;&#65533;5B(U&#65533;m&#65533;&#65533;&#65533;D+&#65533;CD*,BVT&#65533;&#65533;B&#65533;&#65533;@&#65533;ZO4&#65533;#0&#65533;0tK&#65533;&#65533;&#65533;|d&#65533;&#65533;aw&#17924;&#65533;&#65533;&#254;9R&#65533;@%\OL&#65533;&#65533;&#65533;.&#65533;&#65533;R*4&#65533;,&#65533;&#65533;-h&#65533;/&#65533;&#65533;-&#65533;&#65533;%&#65533;&#65533;)&#65533;B&#65533;&#65533;&#65533;8&#65533;&#65533;!&#65533;&#65533;&#65533;&#65533;&#65533;&#65533;O&#65533;&#65533;&#65533;&#65533;&#65533;J&#65533;&#65533;0&#813;_M4&#65533;&#65533;&#65533;&#65533;k&#65533;&#65533;&#65533;@P&#65533;&#65533;H&#65533;&#65533;&#65533;	&#65533;T&#65533;&#65533;&#65533;A
P&#65533;%$&#65533;&#65533;F#&#65533;O$&#65533;;	&#65533;	OM[&#65533;",&#165;&#65533;&#65533;&#65533;u	F&#65533;Nh&#1700;x5nJ&#65533;&#65533;&#65533;N&#65533;GE&#65533;&#65533;X&#65533;a&#65533;&#65533;*&#65533;&#65533;i&#65533;*&#65533;
&#65533;&#65533;&#65533;P&#65533;&#65533;rTu&#65533;]&#65533;&#65533;&#65533;Wt,&#65533;&#65533;aN!&#65533;&#65533;&#65533;D&#65533;X&#65533;N&#65533;&#1125;&#65533;X@Qlr4`O&#280;&#65533;&#65533;&#65533;N|&#65533;&#65533;@&#65533;$M&#142;&#65533;&#65533;NAP&#65533;&#65533;@&#65533;&#32914;EO*&#65533;D&#65533;&#65533;&#65533;&#65533;i&#65533;h&#65533;&#65533;&#65533;-&#65533;(&#65533;m&#65533;B&#65533;&#65533;&#65533;&#65533;/&#65533;&#65533;(&#65533;&#65533;&#65533;BfD1&#65533;&#65533;&#65533;&#65533;&#65533;&#65533;&#65533;D0&#65533;K4&#65533;i&#65533;&#65533;&#65533;&#65533;Bj&#65533;&#65533;&#65533;&#65533;&#65533;IDy&#1820;P&#65533;&#65533;&#65533;P&#65533;&#65533;\&#65533;&#65533;&#1045;A&#65533;`O&#65533;&#65533;&#1200;S&#65533;H&#65533;&#65533;U&#1344;|&#65533;&#65533;C&#65533;@T&#65533;Y 5z&#65533;VT e``_f ~T &#65533;&#65533;&#65533;^&#65533;&#65533;h &#65533;&#1456;&#65533;A&#65533;"(0JH&#65533;c&#65533;@&#65533;&#65533;DH)&#65533;&#65533;>F&#65533;&#65533;&#65533;&#65533;&#65533;5&#65533;&#65533;&#65533;&#65533;`
&#65533;&#65533;&#65533;&#140;&#65533; 4&#65533;z&#65533;&#65533;N&#65533;&#65533;&#65533;&#65533;&#65533;j#&#65533;&#65533;%&#65533;&#65533;@&#65533;&#65533;&#65533;~,%&#65533;&#65533;o5A&#65533;G&#65533;&#65533;&#65533;&#65533;;&#65533;&#65533;)&#65533;&#65533;&#65533;&#65533;@&#65533;U&#65533;&#65533;&#65533;&#65533;&#65533;&#65533;P&#65533;.,b7<&#65533;)\&#65533;J
eO&#65533;&#65533;&#404;&#65533;I'&#65533;&#65533;&#65533;&#65533;4QBL&#65533;Y&#65533;&#65533;&#256;&#781;&#65533;l*.&#478;&#65533;"W&#674;&#65533;&#65533;&#65533;A&#65533;D&#65533;&#65533;.&#65533;&#65533;Nc&#65533;&#65533;]0"&#65533;\&#65533;N&#65533;pA&#65533;f&#65533;&#65533;e&#65533;5b&#65533;&#65533;Z4&#57642;&A&#65533;&#65533;&#65533;%A&#65533;Od&#65533;&#65533;4&#65533;N&#65533;&#65533;J)&#65533;A&#65533;&#65533;&#65533;@&#65533;&#65533;<&#1192;&#65533;&#65533;&#65533;&#198;&#65533;&#65533;&#1876;&#65533;a&#65533;&#65533;&#65533;%?&#65533;&#65533;#?fQ'&#65533;?(&#65533;&#65533;b&#65533;UT&#65533;~f\&#65533;&#65533;&#1594;&#65533;&#65533;&#65533;&#1351;d&#65533;&#65533;&#65533;&#65533;@&#65533;r&#65533;^O H.&#65533;&#65533;H&#65533;&#65533;]	I*p&#65533;@&#1547;&#65533;&#65533;#&#65533;L!&#65533;)$&#65533;\&#65533;@D&#65533;&#65533;&#65533;8\&#65533;&#65533;$Dg&#65533;&#65533;g&#65533;D)&#65533;&#65533;2&#65533;gR&#65533;&#65533;&#65533;9&#65533;(&#648;+&#65533;&#65533;@&#65533;@&#65533;&#65533;&#65533;M&#65533;&#65533;&#65533;&#65533;&#65533;@&#65533;&#65533;&#65533;*A&#65533;&#65533;&#736;&#65533;xE&#65533;$&#65533;&#65533;6&#65533;ZJ&#65533;&#65533;&#65533;dA&#65533;&#65533;r&#65533;&#65533;Z&#65533;HM`&#65533; &#65533;4l&#65533;i(&#65533;I$e&#65533;	"&#65533;-h&#867;t&#65533;'&#65533;&#65533;&#65533;q&#65533;&#65533;.\&#65533;&#65533;P&#65533;
&#65533;&#65533;#&#65533;&#65533;&#65533;^&#65533;"&#463;&#65533;O!&#65533;&#65533;&#65533;C&#65533;eX&#65533;]&#65533;N&#65533;c&#65533;&#65533;&#65533;"ot&#65533;B@Dj&#384;&#65533;&#65533;S&#65533;QNx&#65533;&#65533;&#65533;g\(&#903;D&#65533;@&#65533;Qd&#65533;\d&#65533;5&#65533;&#65533;&#65533;&#65533;G^&#65533;&#65533;&#65533;YO&#65533;#&#65533;c&#65533;&#65533;G&#65533;&#264;&#1836;K&#65533;HN&#65533;&#65533;;y&#65533;&#65533;h6&#65533;&#65533;&#65533;Ht&#65533;I&#65533;&#65533;hy&#9337;&#65533;2&#65533;}&#65533;&#65533;&#65533;*&#65533;5	.&#65533;&#65533;~&#65533;&#65533;&#65533;A&#65533;&#1415;&#65533;&#65533;)&#65533;&#65533;&#65533;&#65533;q[&#65533;&#65533;16h&#65533;(&#65533;&#65533;&#65533;&#65533;@(&#65533;&#65533;&#65533;7&#65533;&#65533;H&#65533;A&#65533;f\&#65533;?p&#65533;18&#65533;1&#65533;4&#65533;_&#65533;D&#65533;&#65533;&#65533;rP&#65533;@&#65533;&#65533;&#65533;B&#65533;&#65533;&#203;&#426;NT&#65533;&#65533;\&#65533;(5\IpH&#65533;&#65533;e&#65533;Q&#65533;&#65533;k&#65533;&&#65533;&#65533;&&#65533;N&#65533;&#65533;@D&#65533;&#65533;@&#65533;&#65533;&#65533;&#65533;?p[A&#65533;&#65533;&#65533;&#65533;&#65533;&#65533;&#65533;G&#65533;%&#65533;&#65533;Wx&#65533;M&#65533;P&#65533;&#65533;|B
`&#65533;&#65533;&#65533;&#65533;'xT&#65533;&#65533;&#65533;&#65533;N&#65533;&#65533;&#65533;&#65533;&#65533;iO&#65533;O4&#65533;&#65533;OLh&#65533;xJ&#65533;&#65533;&#65533;\&#65533;)0&#65533;&#65533;&#65533;(&#65533;O	&#65533;&#525;&#1800;&#65533;,&#854;_'&#65533;`&#65533;&#65533;#&#65533;&#65533;&#65533;&#65533;&#1618;&#65533;&#65533;M&#65533;B&#65533;\&#65533;M	&#65533;&#65533;&#65533;&#65533;%&#65533;j#&#65533;&#65533;&#65533;v&#65533;&#65533;&#65533;&#65533;4&#65533;u&#65533;&#65533;&#65533;&#1453;
&#65533;&#65533;&#65533;&#65533;&#65533;	D&#65533;`&#65533;&#65533;m]=&#65533;C&#65533;&#65533;N&#65533;&#65533;f0&#65533;&#65533;p&#65533;&#65533;&#65533;gPA&#65533;&#65533;A&#65533;&#65533;A&#65533;&#65533;@&#65533;W&#65533;&#65533;&#65533;)i&#65533;&#65533;&#65533;]&#65533;&#65533;[&#65533;&#65533;k&#65533;M&#65533;&#65533;&#65533;?A&#65533;Z(&#65533;B%&#65533;&#765;&#65533;&#65533;^&#65533;&#1628;@&#65533;&#65533;&#65533;&#65533;&#65533;&#65533;&#65533;D&#65533;o&#65533;&#65533;D
&#65533;{A&#65533;h&#65533;$&#65533;&#65533;?(AOD&#65533;&#65533;&#65533;N&#65533;q&#65533;&#65533;&#65533;@&#65533;)ADD&#65533;@A&#21824;&#65533;Dx&#65533;(&#65533;O&#65533;&#65533;)2&#65533;rVL&#65533;O&#65533;&#65533;&#65533;#b&#233;&#65533;&#65533;|&#65533;&#65533;&#65533;Y&#1010;&#65533;}&#65533;j&#65533;&#65533;,&#1044;&#65533;C&#65533;&#65533;Np@&#65533;&#65533;&#65533;&#65533;0&#65533;	0X&#65533;y&#65533;&#65533;&#65533;)(&#65533;&#65533;&#65533;?&#65533;&#65533;C)&#65533;&#65533;Aq&#65533;R&#65533;x&#65533;&#65533;&#65533;&#65533;&#65533;1&#65533;&#65533;J&#65533;&#65533;<&#65533;&#65533;&#65533;&#65533;"&#65533;&#65533;&#65533;hh@&#65533;4&#65533;m&#65533;NQ}&#1611;!&#65533;B6&#65533;C5(&#65533;i&#953;&#65533;kD+&#65533;&#65533;oC!&#65533;Bl&#65533;&#65533;&#65533;&#65533;&#65533;&#65533;?&#65533;&#65533;%&#65533;[:&#65533;FH&#65533;8&#65533;Nx0x&#789;Dhd&&#65533;!D&#65533;WI&#65533;&#65533;A,G +&#65533;,&#65533;&#65533;&#65533;d&#65533;&#65533;/T+ D ( 4&#65533;*&#65533;>"&#65533;&#65533;p&#65533;<L&#65533;L&#65533;?Po&#65533;&#65533;	&#65533;&#65533;,0&#65533;)&#65533;d(<&#65533;&#65533;m_%&#65533;&#65533;?D*&#65533;&#65533;&#65533;&#65533;&#65533;&#65533;&#65533;&#65533;2V&#65533;-&#65533;4%I}&#65533;K&#65533;&#65533;k&#65533;'&#65533;l&#65533;PX&#65533;+&#65533;&#65533;p*Ap&#65533;.V&#65533;?&#65533;&#65533;C-&#65533;p!&#65533;&#65533;
&#65533;&#65533;F
E)Ap&#65533;&#65533;&#65533;$OT`&#65533;&#65533;&#65533;&#65533;&#65533;&#65533;6&#298;Ah&#65533;&#65533;&#65533;&#65533;&#1552;N&#65533;&#65533;&#65533;&#65533;&#65533;&#459;&#65533;#,0&#65533;|5#&#65533;~t$&#65533;&#65533;&#65533;1&#65533;Y%&#65533;T&#65533;mN&#65533;a[&#65533;&#65533;&#65533;&#65533;J&#65533;%DAD6r<&#65533;@h
^MN&#65533;&#65533;@@&#65533;a\.lWQ&#395;i&#65533;&#65533;&#65533;&#65533;&#65533;g&#65533;&#65533;/&#65533;&#65533;&A&#65533;&#65533;b&#65533;&#65533;&#65533;'!&#65533;T&#65533;o&#65533;&#65533; &#65533;D&#65533;H&#65533;gAn&#65533;(&#65533;HB&#65533;&#65533;&#65533;&#65533;&#65533;Q&#65533;&#65533;&#65533;&#65533;N&#65533;&#65533;I<&#65533;'&#65533;&#65533;3&#65533;&#65533;|f&#65533;P{j&#65533;g):&#65533;D$&#65533;Rg&#65533;&#65533;&#65533;?&#65533;&#65533;&#65533;&#65533;&#65533;0X&#65533;M_&#65533;:{W&#65533;&#65533;&#65533;&#65533;Qh&#65533;1FHom&#65533;(&#65533;F &#65533;e&#65533;&#65533;&#65533;&#65533;$&#65533;&&#65533;Z`r@kCk&#65533;:
!Rc&#65533;,&#1077;y&#65533;i<f&#65533;&#65533;&#65533;`&#65533;&#65533;:&#65533;8&#65533;&#65533;&#65533;&#65533;&#65533;"&#65533;(&#65533;&#65533;`G&#65533;&#65533;OI.hv&&#65533;&#65533;s% &#65533;&#65533;&#65533;Hf&#65533;&#65533;h&#65533;&#65533;"`&#65533;@d&#65533;1&#65533;&#65533;nch/RE	&#65533;&#65533;/&#65533;r&#65533;N&#1563;,s&Zx&#65533;!&#65533;&#65533;&#65533;cn3&#65533;&#65533;&#65533;D`&#65533;?&#65533;&#65533;?&#65533;a-\Hb&#65533;T&#65533;CiA(&#65533;?8&#65533;&#65533;&#65533;&#65533;K_y&#65533;&#65533;L&#65533;gULb&#65533;&#408;\J&#65533;&#65533;&#35408;(n^	&#65533;&#65533;~w&#65533;&#65533;[&#65533;&#1348;&#65533;&#65533;&#65533;x&#65533;&#661;X&#65533;#(&#65533;&#65533;&#65533;_&#65533;K&#65533;	&#65533;&#65533;&#65533;F&#65533;v&#65533;'&#65533;2h&#65533;&#65533;] &#65533;p)o&#65533;_F&#516;&#65533;>$&#65533;H&#65533;&#65533;q&#65533;]a&#65533;A,&#65533;&#65533;&#65533;&#258;&&#65533;&#65533;~9E1&#65533;&#65533; &#65533;<&#65533;&#65533;&#65533;&#65533;B,O&#65533;NE&#526;&#65533;]&#65533;&#65533;8&#65533;&#65533;s&#65533;&#65533;&#65533;U&#65533;i	&#65533;#&#65533;&#837;&#65533;i&#65533;&#65533;'&#65533;&#65533;jKW&#65533;&#65533;&#65533;\&#65533;&#65533;&#65533;2H&#65533;&#65533;D&#65533;n&#65533;&#65533;1&#65533;P&#65533;&#65533;%@C&#65533;&#65533;&#65533;&#65533;&#65533;&#65533;&#65533;v&#65533;=&#65533;&#65533;p&#65533;&#65533;&#65533;N&#65533;&#1181;&#65533;/Ah&#65533;2<&#65533;@lJD&#65533;-&#65533;&#65533; &#65533;y!&#65533;t&#65533;&#65533;&#605;&#1614;&#65533;&#65533;&#65533;&#65533;&#65533;'.z&#65533;&#65533;&#65533;|R&#65533;&#65533;&#65533;B&&#65533;&#65533;J&#65533;.G&#65533;Y&#65533;&#65533;-J&#65533;&#65533;|-&#65533;&#65533;&#65533;&#65533;B&#65533;&#65533;?A'A&#65533;&#65533;&#65533;&#65533;r&#65533;MW&#65533;&#65533;&#65533;&#65533;5&#65533;=#a&#65533;vxI&#65533;&#65533;&#355;t&#65533;N&#65533;q8&#65533;
3&#65533;&#65533;-p&#65533;&#65533;9&#65533;&#65533;l&#65533;&#65533;@L&#65533;?&#65533;&#65533;&#65533;$&#65533;I&#65533;	:N&#65533;&#65533;&#65533;&#65533;8&#65533;&#65533;On&#65533;&#65533;%D&#65533;&#65533;[&#1589;]&#65533;&#65533;&#65533;&#65533;&#65533;&#65533;&#65533;k&#65533;&#65533;&#65533;&#65533;&#65533;C&#65533;@lWW&#1095;6&#65533;DBS&#65533;&#65533;&#65533;O|gLB&#65533;S<&#65533;&#65533;&#65533;&#65533;&#65533;&#65533;&#65533;6(&#65533;&#65533;&#65533;&#65533;&#65533;&#794;&#65533;&#65533;&#65533;&#65533;I5&#65533;&#65533;A&#1794;Bn&#65533;/&#65533; &#65533;b&#65533;&#65533;P&#920;S&#65533;&#1288;N&#65533;Y&#65533;&#65533;&#65533;&#254;S&#65533;&#65533;&#65533;?u5&#65533;ML~&#65533;&#65533;1P&#65533;	&#65533;&#65533;B0&#65533;-&#65533;aY&#65533;#&#65533;&#65533;&#65533;&#65533;V&#65533;&#65533;&#65533;&#65533;&#65533;V0&#65533;9&#65533;w5h&#65533;&#65533;&#65533;&#65533;&#65533;&#65533;&#65533;&#65533;&#65533; b&#65533;&#65533;;&#65533;`&#65533;&#65533;cwdHH"&#65533;&#65533;"L&#65533;AcGa&#65533;1&#65533;1P&#65533;?S&#65533;1Bpr&#65533;&#65533;&#65533;bi&#65533;e&#65533;!C&#65533;j%&#65533;O&#65533;H#&#65533;&#65533;	qh&#65533;	j&#65533;-&#65533;Xi&#65533;&#65533;q&#65533;*&#65533;&#65533;&#1578;cB#	e%&#65533;'&#65533;&#65533;&#65533;&#65533;&#65533;&#65533;*&#65533;]&#65533;D	&#65533;&#65533;	9p-&#65533;&#65533;6&#65533;&#65533;a&#65533;&#1410;&#65533;&#65533; 
0&#65533;&#964;_&#65533;;)&#1535;O&#65533;r&#65533;&#65533;XZ&#65533;&#65533;G&#65533;|
&#65533;C&#65533;@h&#65533;$Af&#392;3\&#65533;1&#65533;&#65533;y&#65533;@,&#65533;&#511;!&#65533;&#65533;&#65533;&#65533;O&#65533;&#65533;&#65533;&#65533;&#65533;&#65533;U&#65533;&#2024;',&#65533;
f&#65533;&#1189;k&#65533;Z&#65533;&#65533;R&#65533;&#65533;&#289;JXb`&#65533;&#65533;L&#65533;&#65533;[&#387;'&#65533;&#65533;&#65533;&#65533;l&#65533;sU&#65533;&#65533;&#65533;&#65533;J1?&#364;Y&#65533;F&#65533; q&#65533;&#65533;&#65533;g&#65533;Op&#65533;H&#65533;&#65533;(&#65533;HZjd&#65533;
&#1994;&#65533;
1 &#65533;&#65533;X&#65533;G&#65533;&#65533;&#65533;C2@&#65533;G&#65533;&#65533; b&#65533;&#65533;&#65533;h&#65533;6&&#65533;&#65533;&#65533;&#65533;&#65533;&#65533;&#1029;5&#65533;&#65533;&#65533;&#65533;}&#65533;&#65533;4H&#65533;&#456;Ni&#65533;~&#65533;&#65533;!B&#65533;i&#272;&#65533;t&#65533;D&#65533;R&#65533;,+&#65533;d&#65533;&#65533;&#65533;
&#1258;&#65533;&#65533;&#65533;
+&#65533;&#65533;&#65533;&#65533;/&#65533;\D)&#65533;&#65533;%&#65533;8a	&#65533;&#1314;#&#65533;&#65533;&#65533;'&#65533;&#65533;n&#65533;"F&#65533;Q&#65533;"M&#65533;/,u&#65533;d \"u&#65533;&#65533;&#65533;&#305;&#65533;(&#65533;b;M 1 &#65533;t&#65533;&#65533;fK&#65533;&#65533;t&#65533;-&#65533;Qf&#65533;&#65533;f1&#65533;BB&#65533;&#65533;&#65533;6/Q&#65533;&#65533;&#65533;D&#65533;.&#65533;`&#65533;3/&#65533;&#65533;9&#65533;&#65533;&#65533;&#65533;{&#65533;&#65533;&#65533;m&#65533;R&#65533;&#65533;?Rf&#65533;o&#65533;n&#65533;a&#65533;&#65533;X]@C&#65533;nA&#65533;&#65533;X&#65533;AK&#65533;HB&#65533;&#65533;D&#65533;&#65533;Q7&#65533;&#65533;EF&#65533;&#65533;&#65533;&#65533;&#65533;&#65533;&#65533;&#65533;\r&#65533;!&#65533;&#65533;u&#65533;!"H&#65533;&#65533;f&#65533;"&#65533;ra&#65533;qwl&#65533;y&#65533;&#65533;/ &#65533;&#65533;&#65533;I&#65533;&#65533;&#65533;&#65533;f&#65533;F&#65533;l0"M&#65533;&#65533;&#65533;*&#65533;&#65533;&#668;&#65533;&#65533;&#65533;7&#65533;&#65533;'L&#65533;&#65533;J&#65533;&#65533;m&#65533;&#65533;e&#65533;&#65533;&#65533;&#149;&#1190;.&#65533;>&#65533;q&#65533;NF!t&#65533;o"t&#65533;DN&#65533;hQ&#65533;B4&#65533;&#65533;h&#65533;Y&#65533;&#65533;&#65533;	 &#65533;aj&#65533;&#65533;\F&#65533;&#65533;&#65533;&#65533;&#65533;T&#65533;OM&#65533;&#1254;868p&#65533;8&#65533;Z&#65533;)&#65533;&#65533;B9e&#65533;&#65533;&#65533;E&#65533;&#65533;J&#65533;&#65533;c/H&#65533;&#65533;&#563;e&#65533;&#65533;&#65533;s&#65533;f&#65533;k&#65533;&#65533;T&#65533;&#65533;&#65533;&#65533;b&#65533;o&#65533;&#65533;-&#65533;s,
&#65533;zj7@&#30145;&#65533;&#65533;&#65533;&#65533;d&#65533;&#65533;&#172;&#65533;h7&#65533;&#65533;&#65533;O&#65533;&#65533;g&#65533;&#65533;}&#65533;\(&#65533;
9&#65533;&#65533;&#65533;5&#65533;#&#65533;&#65533;,&#65533;&#65533;&#65533;r(&#65533;&#65533;	&#65533;(c&#65533;wz&#65533;1t 9&#65533;&#1630;&#148;R&#65533;)g&#65533;&#65533;&#65533;MfV&#65533;ihgY&#65533;
Y&#65533;&#65533;&#65533;l&#65533;h&#65533;h&#65533;&#65533;&#65533;&#65533;&#65533;&#65533;jMa&#65533;&#65533;% &#1526;&#65533;&#65533;`~r&#65533;&#65533;&#65533;<&#65533;"&#65533;p*&#65533;"&#65533;El&#65533;&#65533;?&#65533;&#65533;&#65533;&#65533;R9@.&#65533;4#"H
8&#65533;O&#65533;&#65533;B&#65533;mLS&#65533; "&#65533;p&#65533;fA&#65533;&#65533;`&#65533;&#65533;(N&#65533;^mr&#65533;h&#65533;&#65533;R&#65533;&#65533;&#65533;s&#65533;:&#65533;&#65533;&#65533;s&#65533;&#65533;&#65533;&#65533;&#65533;&#65533;&#65533;&#65533;9&#65533;>&#65533;"E&#65533;`;kmk8&#65533;&#65533;&#65533;&#65533;&#65533;&#65533;-&#65533;x&#65533;Df&#65533;&#65533;&#65533;,i.&#65533;J&#567;&#1152;/Jr ]&#1694;&#65533;,&#145;&#65533;}Xz()R&#65533;&#65533;}l"&#65533;?F&#584;&#65533;&#65533;c$&#65533;`D&#65533;&#65533;&#65533;&#65533;&#65533;R&#65533;&#65533;&#65533;&#65533;&#65533;&#65533;&#65533;,0"A#V*&#65533;&#65533;&#65533;@.,\&#65533;`DV1&#65533;&#65533;a	ua!]&#65533;d&#65533;&#65533;,"&#65533;*&#65533;&#65533;_mkK&#65533;'F1&#65533;H&#65533;&#65533;Y&#65533;cV&#65533;&#65533;V.x9&#65533;&#65533;V0&#65533;&#65533;d&#65533;&#65533;&#65533;&#65533;&#1050;&#65533;&#65533;&#65533;&#65533;a&#65533;i&#65533;&#65533;i&#65533;08"&#65533;,~&#65533;Q&#65533;&#65533;&#1106;8h&#65533;&#65533;Zh&#65533;&#65533;k&#1009;.&#65533;,&#65533;&#65533;&#65533;=n&#65533;&#65533;{H&#65533;:}&#65533;&#65533;&#65533;&#65533;&#65533;&#65533;'&#65533;c-Rn8Zd&#65533;B &#65533;&#65533;&#65533;H:`&#65533;&#65533;)&#620;&#65533;p&#65533;O&#65533;&#65533;&#65533;&#65533; $:&#65533;&#65533;F*9dK&#1539;!R&#65533;E#&#65533;z&#65533;B&#65533;"a&#65533;&#65533;&#65533;X&#65533;&#65533;1&#65533;&#65533;c&#65533;*&#829;DVGW&#65533;&#65533;P&#65533;[D#X&#65533;	*&#65533;&#65533;&4&#65533;&#65533;p&#65533;U$%&#65533;&#65533;&#65533;&#65533;H&#65533;&#65533;&#65533;J)a2ZB&#65533;8&#65533;N&#65533;BU&#65533;D&#65533;&#65533;l&#65533;a&#65533;*&#65533;&#65533;X&#65533;&#65533;Ah&#65533;&#297;!&#65533;8"&#65533;&#65533;
&#65533;O$&#65533;&#65533;\&#65533;>&#65533;&#65533;&#65533;&#65533;&#65533;&#65533;z u&#65533;&#65533;&#65533;<&#65533;&#65533;&#65533;?&#65533;P&#65533;&#65533;]&#65533;&#65533;&#65533;&#65533;rO&#65533;&#65533;6&#65533;AkL&#65533;&#65533;&#65533;&#678;6>&#65533;&#65533;&#65533;&#874;&#65533;;ZD{QS&#65533;)s&#65533;I&#65533;F&#65533;c:W$&#65533;p'&#65533;A	&#65533;&#65533;?&#65533;I&#65533;&#65533;&#65533;&#65533;u&#65533;D~&#65533;&#65533;F4&#65533;&#65533;&#65533;B&#65533;&#65533;h&#65533;_&#65533;tX&#65533;dD&#65533;&#65533;&#561;&#65533; &#65533;&#65533;&#65533;d&#65533;&#65533;&#1681;&#65533;B&#65533;&#65533;		&#65533;&#65533;4&#65533;&#65533;&#65533;b&#512;^4&#647;Ya&#65533;]eC&#65533;B&#65533;&#65533;uVC&#65533;IP[C&#65533;r
t&#65533;P#&#65533;&#65533;P'&#65533;.A&#65533;
?L/+&#65533;l&#65533;*8&#65533;&#65533;H&#65533;&#65533;cI&#65533;X&#65533;&#65533;&#65533;B&#65533;&#65533;	Y&#65533;&#1302;"f&#65533;	&#65533;&#65533;7uO&#65533;&#65533;I&#65533;`&#65533;&#65533;7G$2&#65533;&#65533;'&#65533;B&#65533;=)&#65533;&#65533;b2&#65533;&#65533;B&#65533;&#65533;&#65533;&#65533;&#65533;&#65533;lx.A+t&#65533;&#65533;.W&#65533;&#65533;@&#65533;&#1366;0,&#65533;J&#65533;&#65533;"y{q	Z&#65533;t&#65533;(]yR&#65533;u&#407;&#65533;&#65533;q&#65533;&#65533;&#65533;S&#65533;[&#65533;?&#65533;&#65533;&#65533;&#65533;t&#65533;&#65533;E3/}&#65533;o&#65533;&#65533;-*P.&#65533; &#1057;	]&#65533;&#65533;&#65533;lM &#65533;&#65533;#&#65533;&#65533;&#65533;X&#65533;j&#65533;&#65533;+"&#65533;&#65533;&#65533;!T&#65533;R&#65533;/"[}&#65533;	&#65533;&#65533;X&#65533;&#65533;&#65533;c&#65533;&#65533;X&#1745;&#65533;zi&#65533;&#1035;	&#65533;&#65533;&#65533;D&#65533;p&#650;&&#65533;v0!&#65533;&#65533;;XyED:&#65533;@+&#65533;&#65533;@v S&#65533;&#65533;&#290;AY&#65533;&#65533;MF&#65533;&#278;&#65533;$&#65533;&#65533;de18Hw!&#65533;&#1447;ED&#65533;&#65533;&#65533;jW;&#65533;|ybS&#65533;T&#65533;&#65533;9&#65533;f%&#65533;&#65533;8B&#65533;;Cy&$G&#65533;&#65533;&#65533;2&#65533;&D&#65533;&#65533;'-&#65533;#R&#65533;4F\&#65533;@&#65533;h&#65533;[&#65533;&#65533;&#65533;qY&#65533;1[&#65533;/2&#65533;&#65533;&#65533;&#65533;n&#65533;&#65533;&#65533;&#2042;v&#65533;#E|&#65533;&#65533;&#65533;&#65533;&#65533;&#44655;&#65533;&#65533;'_&#65533;&#65533;v&#65533;&#65533;&#65533;-&#65533;J&#65533;	D&#65533;&#65533;Bn&#65533;&#65533;&#65533;<&#65533;&#65533;&#65533;H&#65533;&#65533;y%iK&#65533;D&#65533;"&#65533;pS&#65533;&#65533;&#65533;&#65533;L&#65533;&#65533;&#65533;&#65533;-_>""2&#65533;&#65533;&#65533;|qe:4KE&#65533;&#65533;0&#65533;&#65533;c1&#65533;&#65533;&#65533;&#65533;%&#65533;&#65533;X&#65533;&#65533;A@`&#65533;hS78&#65533;&#65533;&&#65533;&#65533;H' &#65533;X&#65533;qPi#&#65533;D&#65533;3;&#65533;&#65533;Jfup&#65533;&#65533;&#65533;&#65533;&#65533;N&#65533;&#65533;&#65533;&#65533;&#65533;&#65533;&#65533;nM&#65533;&#65533;Av&#65533;;&#65533;&#65533;&#65533;&#65533;&#65533;	&#65533;&#65533;&#65533;h&#65533;#&#65533;#$&#65533;&#65533;@&#65533;"&#65533;"$0 &#65533;b&#65533;&#65533;i|`&#65533;f NC&#65533;K6&#65533;&#65533;&#65533;&#65533;\&#65533;

"
&#65533;q&#65533;"&#65533;&#65533;fa&#65533;B&#65533;&#65533;&#65533;&#65533;&#65533;&#65533;&#255;t&#65533;&#65533;&#65533;[&#65533;0&#65533;6 &#65533;e&#65533;&#65533;t&#1416;&#65533;&#65533;&#65533;[:&#65533;&#65533;Ov&#895;v&#65533;-`&#65533;&#65533;&#65533;j&#65533;(\L&#65533;N@&#65533;	ta&#65533;"L&#65533; B&#590;&#65533;C&#65533;*"&#65533;&#65533;&#65533;
&#65533;&#65533;#8O&#65533;&#65533;V&#1003;&#1165;&#65533;,&#65533;bd&#65533;&#65533;&#65533;gl&#65533;@-&#65533;&#65533;/&#65533;O&#65533;&#65533;k&#65533;\&#65533;P&#65533;&#65533;!!&#65533;&#943;&#65533;&#65533;2-"F&#65533;K&#65533;&#65533;Z&#65533;&#65533;6n *NC.&#65533;&#65533;&#65533;&#15874;&#65533;&#65533;O&#65533;&#65533;7Tnp&#65533;cl"&#65533;.FA&#65533;a&#65533;&#65533;$&#65533;&#647;&#65533;N&#65533;2&#65533;m&#65533;l &#65533;&#65533;&#65533;&#65533;F&#65533;+~A&#65533;&#65533;"&#65533;d&#65533;&#65533;&#65533;2&#65533;&#65533;g &#65533;#&#65533;&#65533;&#65533;&#65533;sJ&#65533;#&#65533;&#65533;&#65533;&#65533;bP@&#65533;@&#65533;&#65533;/&#65533;&#65533;*!&#65533;A&#65533;&#65533;&#65533;`gP&#65533;	O&#65533;&#65533;&#65533;i&#65533;#&#65533;&#65533;1&#65533;&#65533;+?&#65533;%&#65533;&#65533;0V&#65533;&#65533;
c&#65533;?p&#65533;p&#65533;b	&#65533;&#65533;Zp!h/P&#65533;&#65533;,&#65533;&#65533;&#65533;t&#65533;`&#65533;&#65533;&#65533;e*&#65533;&#65533;4&#65533;&#1724;&#65533;B\$ &#65533;&#65533;&#65533;0&#65533;!&#65533;&#65533;"b&#65533;&#1946;&#65533;xnl&#65533;@j}&#65533;{&#65533;&#65533;.&#65533;&#65533;&#65533;&#65533;&#65533;F&#65533;&#65533;D&#65533;&#65533;!%&#65533;!%&#65533;0".&#482;&#65533;`&#65533;"Z&#65533;:&#65533;*[&#65533;#Hq&#65533;J&#65533;i&#65533;BM"&#65533;&#65533;<(%2a04MC&#65533;&#65533;r&#65533;1>&#65533;-3&#65533;:+e&#65533;&#65533;&#65533;&#65533;&#65533;&#65533;>&#65533;&#65533;&#65533;l&#65533; !6&#65533;/&#65533;&#65533;&#65533;&#65533;&#65533;i&#65533;2#&#65533;&#65533;~A&#65533;
&#65533;&#65533;5F&#65533;M\&#65533;&#65533;"&#185; t^&#65533;i&#65533;&#65533;Of0&#65533;&#65533;hz!&#65533;&#65533;t&#65533;&#65533;&#65533;&#65533;&#65533;h&#65533;f&#65533;4<<&#65533;>
/&#65533;p6&#65533;&#65533;c&#65533; rb`%&#65533;&#65533;`&#65533;E&#1528;0&#65533;&#65533;&#65533;0`&#65533;!&#65533;&#65533;B//!2&#65533;z>&#65533;&#65533;&#65533;&#65533;&#65533;LRI&#65533;F/&#65533;Z&#65533;f&#65533;&#65533;&#65533;L&#65533;&#65533;&#65533;'!b&#65533;&#65533;"&_D&#65533;&#65533;B&#815;N&#65533;C#&#65533;&#65533;j&#65533;&#65533;~^i&#65533;b&#65533;&#65533;B&#65533;!r&#65533;#bAj&#65533;&#65533;D,!J&#65533;A&#65533;
&#65533;&#65533;
Z&#65533;&&#65533;B5&#65533;
&#65533;&#65533;i &#65533;:n&#323;D@	&#65533;E&#65533;&#65533;&#65533;
#BCK&#65533;FK&#65533;&#65533;P<&#65533;&#65533;2!zm&#65533;R&#65533;n4!&&#65533;ReF&#65533;&#65533;"|`HiH&#65533;"&#65533;3I&#65533;&#65533;5D&#65533;1!q&#65533;cj&#65533;
&#65533;@&#65533;D&#65533;=j&#65533;&#65533;&#65533;&#65533;HG&#65533;&#65533;&#65533;&#62128;4R!8!<f&#65533;>f&#65533;[&#65533;Nq3fao!r&#65533;cf!v&#65533;&#65533;&#65533;&#65533;&#65533;&#65533;PT!&#65533;b&#65533;":1&#65533;&#65533;<&#65533;&#65533;:&#65533;&#65533;0&#65533;K<1&#65533;B`0&#65533;4&#65533;&#65533;&#65533;&#65533;..	&#65533;B&#65533;m TUUA&#65533;"&#65533;@&#65533;&#65533;%&#65533;:b&#65533;&#65533;bA&#65533;R&&#65533;&#65533;Kh&#65533;"!) &#65533;q&#65533;&#65533;&#65533;&#65533;&#65533;&#65533;&#65533;B&#65533;,&#65533;g*C&#65533;&#65533;&#65533;.&#65533;+&#65533;rB
&#65533;(&#65533;|&#65533;U&#65533;-c&#65533;&#65533;nozH]&#65533;&#65533;PA&#65533;&#65533;0zDl&#65533;&#65533;r&#65533;&#65533;&#65533;;&#65533;l*&#65533;0#&#65533;`&#65533;``5R63&#65533;)E&#65533;a&#65533;4+&#65533;(!`&#65533;b&#65533;&#65533;&#65533;j&#65533;Vz4&#65533;&#65533;&#65533;4tRG> 7I&#65533;dg&#65533;Yl&#65533;c&#65533;&#65533;Ma3R8&#65533;7q&#65533;v2c!&#65533;?F&#65533;J&#65533;(FA3%kH&#65533;&#65533;&#65533;&#65533;&#65533;&#1025;2FF,!"&&#65533;&#65533;#&#65533;%&#65533;_&&#65533;&#65533;&#65533;&#65533;o{FI&#65533;&#65533;&#65533;N&#65533;&#65533;#,&#65533;&#65533;4D&#65533;f&#65533;#&#65533;B&#57690;&#65533;&#65533;&#864;&#65533;d&#65533;1%<&#65533;J*1&#65533;$&#65533;!X&#65533;&#1800;&#65533;&#65533;&#174;$&#65533;&#65533;&#65533;&#65533;&#65533;&#65533;*&#65533;"&&#65533;&&#65533;g&&#65533;&#65533;a &#65533;&#65533;Z/&#65533;5&#65533;&#65533;&#65533;&#65533;&#65533;5&#65533;&#65533;&#65533;b&#65533;&#65533;5&#65533;^&#65533;&#65533;^"eZ&#65533;&#65533;.&#65533;&#65533;,&#65533;/&#65533;&#65533;m&#65533;Fg&#65533;&#65533;1+&#65533;&#65533;	&#65533;3 B[&#65533;&#65533;&#1062;&#65533;$&#65533;C&#65533;54&#65533;	x&#65533;&#65533;i&#65533;&#65533;&#65533;I&#65533;&#65533;&#65533;R&#65533;&#65533;&#65533;&#65533;&#65533;&#65533;&#65533;.!&#65533;&#65533;&#65533;&#308;&#65533;\!?&#65533;d R&#65533;T&#65533;.&#65533;R!uH&#65533;dqA&#65533;Pg&#65533;G&#65533;&#65533;GI6!xsO&#65533;Wg&#65533;&#65533;7&#65533;&#65533;&#65533;aQ&#65533;"&#65533;`"&#65533;&#1193;&#65533;&#65533;&#65533;6,&#65533;&#65533;R=l&#65533;&#65533;S"&#65533;&#65533;&]D&#65533;<&#65533;&#65533;%&#65533;&#65533;45&#65533;&#65533;&#65533;&#875;,V1&#65533;#&#65533;&#65533;#&#65533;&#65533;&#65533;&#65533;0l&#65533;#<AF&#65533;P&#65533;&#65533;B&#65533;XsfYeff&#65533;&#1953;)&#65533;&#65533;z@;D&#65533;"&#65533;!"&#65533;&#65533;2&#65533;&#65533;&#65533;&#65533;(&#65533;&#65533;r&#65533;D&#65533;)&#65533;&#65533;&#65533;<KA&#65533;&#65533;\&#65533;!&#65533;&#65533;&#65533;&#65533;d&#65533;&#65533;&#65533;&#65533;e&#65533;&#65533;0&#65533;&#65533;f0&#65533;G^5&#65533;m_&#65533;F&#65533;Ajw,2&#65533;w&#65533;&#65533;I&#65533; H!B&#65533;6S(%&#65533;&#65533;w,H%6Ne7@ &#65533;&#65533;n&#65533;D&#65533;B&#65533;&#65533;&#65533;&#65533;6&#65533;8&#65533;<&#65533;v&&#65533;&#65533;%?\!0L&#65533;t&#65533;O&#65533;&#65533;2&#65533;C&#65533;&#65533;&#65533;pr&#65533;1d@gg!&#65533;&#65533;n&#65533; &#65533;&#65533;<5`&#65533;l~!&#65533;&#65533;&#65533;
&#65533;f&#65533;;&#65533;&#65533;&#65533;8&#65533;&#65533;&#65533;Lv&#65533;s:&#65533;a{&#65533;{&#65533;p&?xl&#65533;'&#65533;0&#65533;|X&#65533;&#65533;k&#65533;&#1046;w&#65533;&#659; &#65533;&#65533;@&#65533;&#65533;&#65533;,@pO&#65533;f&#65533;&#65533;&#65533;'"z&#65533;I&#65533;)&#65533;/X&#65533;Ifi&#65533;&#65533;!&#65533;&#160;&#11282;&#65533;(&#65533;&#65533;&#65533;&#65533;&#65533;M1 &#65533;&#65533;&#65533;&#65533;&#65533;&#65533;&#65533;mA`&#65533;I*$&#65533;&#65533;&#65533;`&#65533;c:"^b&#65533;Y&#65533;0b&#65533;m&#65533;&#65533;u&#65533;&#65533;&#65533;u_	&#65533;/YC&#65533;`&#65533;&#65533;&#65533;yq&#65533;&#65533;:&#65533;j&#65533;&#65533;6+|&#65533;&#65533;<0"@#!&#65533;`d@<E&#65533;t&#65533;N&#65533;@&#65533;C&#65533;&#65533;.js4J&#65533;"c}&#65533;&#65533;.&#65533;K&#65533;e)!c&#65533;$&#383;&#65533;?&#65533;Ww&#65533;p&#65533;i7&#65533;a&#65533;&#65533;&#65533;G&#65533;`&#65533;B"&#65533;(&#65533;A&#65533; i&#65533;&#65533;Q&#65533;&#65533;J&#65533;Y&#65533;#&#65533;R?oj&#65533;}&#65533;e?:&#65533;$&#65533;&#65533;&#65533;(&#65533;	"&#65533;&#65533;&#65533;&#823;F&#65533;!&#65533; +&#65533;'&#65533;`z&#65533;m&#65533;<i~\&#65533;^&#65533;vj&#65533;3"&#65533;@	&#65533;
&#65533;|jY&#65533;&#65533;&#65533;.&#65533;&#65533;d"Dn"".:"&#65533;&#65533;&#65533;">Z&#65533;&#65533;&#65533;&#65533;&#65533; &#65533;
&#65533;&#65533;#@&#65533;:&#65533;C&#65533;&#65533;d&#65533;678&#65533;&#65533;H&#65533;!&#65533;&#65533;&#65533;?3*"^&#65533;R&#65533;&#65533;&#65533;]&#65533;y#>K&#65533;&&#65533;/&#870;Fy"&#65533;-&#65533;,!&#65533;w&#65533;"l&#65533;n&#65533;&#65533;:&#65533; H%&#65533;`N&#65533;?n&#65533;&#65533;&#65533;&#65533;&#65533;M&#65533;&#65533;J&#65533;c=v|&#63686;&#1446;&#65533;&#65533;w}k&#65533;&#65533;.&#65533;&#65533; &#65533;
a*&#65533;#!&#65533;YNC"GO&#65533;&#65533;~a&#65533;&#65533;&#65533;&#65533;P{&#65533;0`"&#65533;B&#65533;=&#65533;&#65533;F&#65533;%^d"`yNly&#65533;9!&#65533;&#65533;&#65533;"B}&#65533;&#65533;&#230;6&#65533;&#65533;&#65533;&#65533;/&#65533;!BP5&#65533;C&#65533; &#65533;
k&#65533;< &#65533;3@m=!d&#65533;&#65533;&#65533;#Q&#65533;;+2A2&#65533;G&#413;Nbn&#65533;&#65533;nU!&#65533;&#65533;*&#65533;&#65533;)&#65533;&#65533;Hn&#65533;4&#65533;&#65533;&#65533;KQ&#65533;&#65533;&#65533;&#65533;&#65533;8"&#65533;&#65533;&#1595;i&#65533;eT&#65533;A&#65533;&#65533;5&#65533;?&#65533;&#65533;]&#65533;F&#65533;0&#65533;`lw\&#65533;9_{K&#65533;&#143;&#65533;w&#65533;&#65533;&#65533;&#65533;^&#65533;%+&#65533;&#65533;&#65533;Ko&#65533;&#65533;H}&#65533;&#65533;&#65533;G ,`m&#65533;&#65533;&&#65533;&#65533;&#65533;J@&#65533;s&#65533;L&#22744;&#65533;Wb&#65533;T&#65533;0&#65533;J~g&#65533;&#457;&#65533;.&#65533;&#65533;|&#65533;#=&#65533;&#65533;28[g&#65533;Z&#65533;&#65533;&#65533;\~!&#65533;p*UA&#65533;t!x&#944;xz&#65533;&#65533;&#65533;&#65533;B2&#65533;i;[&#65533;&#65533;g&#65533;&#65533;.x=&#65533;&#65533;KC/&#65533;&#65533;&#278;&#65533;:&#65533;&#65533;k;&#65533;-&#65533;=&#65533;&#65533;&#65533;&#65533;&#65533;&#65533;&#65533;v &#65533;&#65533;#&#65533;aXXn&#65533;A$&#65533;&#65533;ct!yLo &#65533;;+8&#65533;Z9]*&#65533;&#65533;&#65533;r+$2&#65533;B&#65533;a&#65533;
k:&#65533;&#65533;&#65533;&#65533;&#65533;&#65533;!u&#65533;&#65533;I&#65533;4z&#65533;/B&#575;&#65533;Dl&#65533;Bp&#65533;&#65533;&#65533;&#65533;&#65533;&#65533;#$&#65533;m 2&#65533;j&#65533;&#65533;	z|w&#65533;&#65533;&#65533;H&#65533;w&#65533;&#65533;&#65533;&#65533;{K&#65533;&#65533;2G;n<&#65533;[&#65533;&#65533;&#65533;vh&#65533;
7 H&#65533;&#65533;&#65533;&#65533;&#1342; R&#65533;&#65533;Uns&#65533;&#65533;&#65533;Z&#65533;F7&#65533;7Os3Z&#65533;&#65533;,@&#65533;B&#65533;&#65533;-&#65533;&#65533;-!&#65533;&#65533;l&#757;&#375923;&#65533;8ly0&#65533;%&#65533;i;&#65533;e&#65533;&#65533;D&#65533;&#65533;o&#65533;&&#65533;&#65533;\&#65533;&#65533;&#65533;h&#65533;5&#65533;lAiL&#65533;%&#65533;?!:&#65533;&#65533;&#65533;&#65533;d&#65533;T&#65533;&#65533;A&#65533;&#65533;,&#65533;5!9&#65533;8!&#65533;WK.:&#65533;&#1828;&#65533;5C7&#65533;Z&#65533;A&#65533;u,,&#65533;&#65533;&#65533;l&#65533;^&#65533;4$%&#65533;+$&#65533;&#65533;b&#1151;&#65533;&#65533;&#65533;&#65533;&#65533;&#65533;U&#65533;&#65533;&#65533;H&#65533;p&#65533;&#65533;&#65533;&#65533;&#1168;&#65533;B&#65533;q6&#65533;h0p&#65533;?&#65533;#7&#65533;$X&#65533;&#904;#@&#65533;,H&#65533; &#65533;M&#65533;&#65533;&#65533;`c2&#65533;&#65533;og&#65533;	&#65533;&#65533;&#65533;&#662;&#65533;&#524;&#65533;r&#65533;\t&#1946;&#65533;_&#65533;P&#65533;D&#65533;&#65533;&#65533;OT&#65533;&#65533;&#65533;&#65533;@&#65533;U&#65533;16&#65533;Yr"&#65533;W&#65533;l&#65533;%
&#1403;&#65533;&#65533;RL*&#65533;&#1516;'&#65533;&#65533;]#p&#65533;&#65533;b&#65533;hx&#65533;&#65533;\&#65533;&#65533;&#65533;sE&#642;&#65533;'p&#65533;&#65533;SM&#65533;@C&#65533;&#65533;&#1151;i&#65533;S&#65533;&#65533;&#65533;F`&#65533;m&#65533;D&#65533;&#65533;K&#65533;p&#65533;u&#65533;L&#65533;j&#65533;&#65533;h`&#65533;;&#65533;l&#65533;C&#65533;&#65533;&#65533;&#65533; &#65533;|c&#65533;&#65533;<&#65533;4&#65533;&#65533;&#65533;&#65533;&#65533;nm$eR&#1599;D&#65533;y&#65533;&#65533;&#61535;T&#65533;^&#65533;>5&#65533;Hu&#65533;,&#65533;`&#65533;*a&#65533;tj&#65533;_&#65533;&#65533;O&#65533; s&#65533;5&#65533;&#65533;&#65533;=&#65533;&#65533;&#65533;1&#65533;H&#65533;&#65533;&#65533;F5&#65533;z&#65533;@)&#65533;&#65533;m&#65533;)&#65533;&#65533;&hp&#65533;@&#65533;&#65533;&#65533;&#65533;D&#65533;xX~&#65533;q#A8\R&#65533;D&#65533;&#65533;?E&#65533;&#65533;%&#65533;M&#65533;&#65533;X&#65533;KI&#65533;&#65533;&#65533;$&#65533;&#65533;&#65533;ITSUU\q&#65533;R&#65533;&#834;&#65533;&#65533;Lv&#65533;?K&#1073;&#65533;,&#65533;xL	&#65533;&#65533;R'&#65533;PB&#658;e&#65533;R&#65533;-&#65533;&#65533;&#65533;	.,a&#65533;&#65533;&#65533;&#65533;-&#65533;&#65533;&#65533;?z&#65533;B&#65533;/&#65533;&#65533;&#65533;B&#65533;&#65533;&#65533;0&#65533;$&#65533;,HA~&#65533;&#65533;A@&#65533;i&#65533;h&#65533;!p&#65533;d&#65533;n&#65533;&#65533;&#65533;&#65533;,&#65533;&#65533;6Pk&#65533;s&#45471;&#65533;[~Xg&#65533;ul&#65533;]A&#65533;n&#65533;&#65533;5&#65533;,B&#65533;I&#65533;&#65533;?&#65533;TJp&#65533;&#65533;j&#65533;&#65533;&#65533;&#65533;&#65533;/&#65533;w
&#65533;&#65533;&#65533;u&#65533;&#65533;!&#65533;&#65533;"&#65533;~&#65533;&#65533;K&#65533;&#65533;@Ps&#65533;JA&#65533;&#65533;&#65533;&#65533;d2&#65533;"&#65533;&#65533;"S&#65533;&#65533;A&#65533;&#65533;&#65533;d)&#65533;&#65533;&#65533;T&#65533;F&#65533;&#65533;&#65533;Qq4&#65533;@M&#65533;&#65533;&#65533;&#65533;&#65533;R~&#65533;&#65533;&#65533;&#65533;&#372;%&#65533;&#65533;&#65533;&#65533;DP
v&#65533;&#65533;R/&#65533;pA&#65533;&#65533;B&#65533;&#65533;Tm&#65533;&#65533;(&#65533;&#65533;R&#65533;Nf:&#49289;&#65533;&#65533;&#65533;&#65533;o&#65533;&#65533;f)r&#65533;%e`&#65533;&#65533;&#65533;+&#65533;&#65533;r_}&#65533;&#65533;&#65533;&#65533;&#65533;&#65533;,&#65533;&#65533;)&#65533;y&#65533;mC
T&#65533;bA&#65533;&#65533;&#65533;
&#65533;&#65533;&#65533;u&#65533;&#65533;&#65533;I&#65533;&#65533;<&#65533;+IT&#65533;@&#65533;&#65533;	#1r&#65533;&#65533;x&#65533;dt&#894;D&#65533;	&#65533;&#1069;&#65533;&#65533;&#65533;M[P&#65533;=&#65533;&#65533;&#65533;K&#65533;&#65533;&#694;&#65533;&#65533;gD&#65533;Y&#65533;s&#65533;@&#65533;&#65533;&#65533;&#65533;u&#65533;&#65533;[ A&#65533; &#65533;KA&#65533;&#65533;&#65533;?-\w&#65533;&&#65533;aR%M&#65533;Y/m8&#65533;"&#65533;l&#65533;#&#65533;&#65533;AL<&#65533;@&#65533;&#65533;&#65533;&#65533;?&#657;&#1984;&#65533;&#65533;&#65533;&#65533;K&#65533;o&#65533;uu8&#65533;&#65533;&#65533;&#65533;L&#1338;D&#65533;&#65533;&#65533;?&#65533;dq&#65533;p	&#65533;X&#65533;&#65533;&#65533;&#65533;y0&#65533;&#65533;&#65533;`&#65533;Eh&#65533;-&#65533;&#65533;8&#65533;&#65533;0&#65533;,&#65533;&#65533;?Y`&#65533;h&#1306;R&#297788;	&#65533;&#65533;R
&#65533;d&#65533;&#65533;&#65533;&#65533;&#65533;&#1700;&#65533;&#1063;H&#65533;I#&#65533;&#65533;a&#1664;&#65533;FqP&#65533;jYB&#65533;&#65533; )&#65533;{&#65533;0PP&#65533;&#65533;&#551; &#65533;&#65533;&#65533;Le*&#1113;,&#65533;&#65533;&#65533;X&#234;&#65533;&#65533;f#&#65533;0&#65533;&!&#65533;&#65533;&#65533;&#65533;$&#241;&#65533;&#65533;p&#65533;&#65533;&#65533;&#1005;&#65533; Z &#65533;@&#65533;&#310;x";&#65533;|j&#65533;&#65533;l$p&#65533;x&#65533;@9&#65533;T&#65533;&#65533;&#65533;9E	&#65533; &#65533;o#&#65533;b&#65533;u1AT&#65533;&#65533;^&#65533;16&#65533;
&#65533;&#65533;&#65533;'?D&#65533;Lqh&#65533;(X&#65533;A&#65533;&#65533;&#65533;&#65533;O&#65533;!&#65533;
b&#65533;&#65533;/&#65533;&#65533;66&#65533;&#65533;&#65533;C&#1505;&#65533;?H&#65533;2&#65533;/)&#65533;@&#65533;@R&#65533;&#1613;D~u&#65533;Q&#65533;b&#1028;4&#65533;&#65533;,2&#1355;B\&#65533;*&#65533;&#65533;D7&#65533;&#65533;&#65533;&#65533;&#65533;@#&#65533;[f&#65533;&#65533;_&#65533;)o)&#65533;%*&#1573;&#65533;&#65533;R&#65533;.(&#4654;&#65533;&#65533;&#65533;b&#65533;&#65533;,G&#65533;CF&#1604;&#65533;&#65533;%88)&#65533;-$&#65533;.&#65533;O&#65533;&#65533; &#65533;KM&#65533;g&#65533;
&#65533;&#65533;:Z,&#65533;5&#65533;!&#65533;&#65533;&#65533;@s/)&#65533;&#65533;&#7757;&#65533;9,5&#65533;&#65533;$&#65533;&#65533;c&#65533;A&#65533;&#65533;&#65533;&#65533;&#783;2&#65533;&#65533;2&#1843;&#65533;Xt&#65533;&#65533;&#65533;&#65533;&#65533;
&#65533;&#65533;&#65533;&#65533; &#65533;H&#65533;IV&#65533;&#65533;"&#65533;?&#65533;&#65533;&#545;b&#65533;&#65533;	&#65533;&#65533;&#65533;J&#65533;&#65533;z&#65533;@$&#65533;&#1469;&#65533;&#65533;CY&#65533;@&#65533;@&#65533;&#65533;&#65533;Mv&#65533;	xi>[T&#65533;#&#65533;&#65533;[&#65533;&#65533;&#65533; \&#65533;&#65533;`&#65533;&#65533;&#65533;/w&#65533;&#65533;&#65533;&#65533;BJ4s 1+&#65533;&#1710;s&#65533;&#65533;t&#65533;$GYA&#65533;Y&#65533;&#65533;&#65533;':&#65533;&#241;xg(&#65533;&#65533;[&#65533;&#65533;&#65533;&#65533;&#65533;&#65533;&#65533;
d&#52388;I&#65533;&#65533;3LA&#65533;&#1328;&#1585;P@c&#65533;s+&#65533;2&#65533;&#65533;b2h(&#65533;&#65533;&#65533;&&#65533;d,!&#1385;&#65533;x&#65533;&#65533;&#65533;&#65533;&#65533;p&#65533;P||j
&#65533;(&#65533;&#65533;&#65533;]&#65533;U&#65533;&#65533;jg&#65533;&#65533;&#65533;\s&#65533;h&#65533;&#65533;nd/y&#65533;4	&#65533;H&#65533;&#65533;x]$&#65533;B&#65533;
95&#65533;RG	&#65533;&#65533;tRw:P&#65533;T&#65533;v4&#65533;s&#65533;&#65533;&#65533;7&#65533;'&#65533;[k+&#65533;&#65533;`c!*&#65533;?&#65533;@B5&#65533;&#65533;&#65533;cA&#1060;&#65533;&#65533;&#65533;&#65533;&#65533;-&#65533;&#65533;(vc&#65533;H&#65533;\&#65533;&#65533;&#65533;B&#65533;@&#65533;&#65533;D9e0+Hh&#65533;&#65533;&#65533;":f2F&#65533;&#65533;&#1666;R&#65533;&#65533;TB&#65533;&#65533;&#65533;&#65533;0&#65533;"&#65533;&#65533;/&#65533;,(&#65533;
s&#65533;&#65533;r&#65533;&#65533;%x&#65533;m&#65533;&#65533;O\L&#65533;e&#65533; E&#65533;&\&#65533;n#&#803;&#65533;&#65533;&#65533;&#65533;&#65533;@&#65533;L&#65533;&#65533;,&#65533;&#65533;&#65533;n&#65533;$fP&#65533;&#65533;&#65533;lF`&#65533;&#65533;:&#65533;	iI&#65533;0G\E&#65533;&#65533;Z)|&#65533;&#65533;+&#65533;G&#65533;&#65533;&#65533;zc&#65533;9X&#65533;&#65533;P&#65533;aD"n&#65533;&#65533;&#65533;&#65533;&#65533;v*&#65533;j&#65533;&#65533;&]&#65533;%&#65533;O'&#65533;zNb&#65533;&#65533;&#65533;&#65533;$2N\!i&#65533;&#65533;ye"!&#65533;&#65533;&#65533;'8&#65533;P&#65533;&#65533;&#65533;&#65533;U`&#65533;&#65533;	B&#65533;&#1239;&#65533;a&#65533;&&#65533;NC&#65533;&#65533;&#65533;	Y~c&#65533;hC&#65533;d&#65533;&#65533;=&#65533;X&#1358;&#65533;J	&#65533;&#65533;&#65533;&#65533; ).&#65533;&#65533;(&#65533;&#65533;zD)H&#65533;PL&#65533;&#65533;0&#65533;?&#65533;<N&#65533;RF&#65533;lk&#1768;d&#65533;*&#65533;&#65533;&#65533;9Q&#65533;/&#65533;&#65533;K&#65533;&#65533;Bm3&#65533;&#65533;I1u.&#65533;\P&#65533;8&#65533;&#65533;%&#543;6&#65533;Lk&#65533;H&#65533;Mi^&#65533;&#65533;&#65533;&#65533;6&#65533;&#874;n&#65533;+
$*&#38313;I&#65533;&#65533;&#65533;&#65533;2g&#65533;&#65533;V&#65533;r&#65533;&#65533;&#1975;&#65533;&#858;1&#65533;*vH'&#1389;&#65533;&#65533;:
&#65533;&#65533;B&#65533;&#65533;&#65533;K&#65533;iW&#65533;&#65533; &#65533;&#65533;ahe&#65533;&&#65533;&#629;N&#65533;&#65533;&#65533;&#65533;"&#65533;Y&#65533; &#65533;%&#262;&#1396;&#65533;m&#65533;&#65533;&#65533;Q&#65533;'>>+2H&#65533;&#65533;&#65533;Ny &#65533;&#1868;*&#65533;&#65533;&#65533;&#65533;HA@&#65533;&#1857;&#65533;&#65533;&#1266;&#65533;&#65533;&#65533;A<J
&#65533;&#1675;&#65533;\&#65533;&#65533;9&#65533;J&#1109;GD&#65533;^&#179;&#65533;&#65533;y&#65533;{&#65533;#&#65533;ay&#65533;p=R:&#65533;&#65533;&#65533;&#65533;&#65533;l&#65533;VYy&#65533;&#65533;3&#65533;Y&#65533;0	&#65533;3&#65533;&#65533;<8&#65533;he&#65533;t&#65533;]TR&#65533;&#65533;&#65533;u&#65533;A&#65533;!	&#65533;ETl&#65533;&#65533;&#65533;vvAS^Z&#65533;,1yh&#65533;b&#65533;kv&#65533;0&#65533;S1{&&#65533;&#65533;0&#65533;@&#65533;@l&&#65533;	&#65533;
&#65533;&#65533;&#65533;bA!0&#65533;&#65533;W &#65533;Tm&#65533;I&#65533;&#65533;`&#65533;&#65533;&#65533;a&#1841;9&#65533;'&=*W.6"&#65533;W&#65533;&#65533;&#65533;@&#65533;@o8&#65533;0&#65533;&#65533;&#65533;3&&#65533;v"&#65533;A&#65533;>"&#65533;,&#65533;&#65533;^&#65533;&#65533;F<&#65533;(&#65533;&#65533;,d&#65533;P&#65533;q&#65533;ep&#65533;\~&#65533;q&#65533;V&#65533;`w	&#65533;
Y&#65533;^&#65533;R&#65533;lE&#65533;Z&#1520;g&#65533;@~&#65533;Du&#65533;($&#65533;$&#65533;&#65533;~)&#65533;~6&#65533;6&#65533;P&#65533;&#65533;PCwQ95(HG&#65533;&#1313;7&#65533;ey&#65533;&#65533;&#65533;&#65533;	&#65533;&#65533;i&#65533;&#65533;&#65533;+&#65533;&#65533;&#65533;>&#65533;(l$M&#993;EjWo&#65533;&#65533;s&#65533;&#65533;	&#65533;C+&#65533;{&#65533;&#65533;U&#65533;&#65533;0&#65533;&#65533;&#65533;&#65533;8q
&#65533;&#65533;`&#65533;X&#65533;s ^&#65533; &#65533;&#65533;T<&#65533;&#65533;&#65533;1&#65533;c&#65533;&#65533;5 ,2&#65533;`&#65533;7&#65533;G&#65533;Sk(9qu9&#65533;&#65533;W&#65533;&#65533;&#65533;{&#65533;tc&#693;S&#65533;&#65533;>X:>&#65533;EYq`3{Q&#65533;&#65533;7&#65533;&#65533;kH&#65533;&#65533;!\&#65533;&#65533;&#65533;&#65533;O&#65533;'\&#65533;i"&#65533;&#65533;E
~p&#65533;}&#65533;&#65533;q&#65533;UA&#65533;&#65533;_&#65533;>&#65533;&#65533;
&#65533;&#65533;&&#65533;t.&#65533;^a&#65533;S'&#65533;&#65533;&#65533;D&#65533;&#65533;PM	t"I&#65533;P&#65533;p8&#65533;&#65533;6&#65533;(1 )&#65533;i&#65533;Q&#65533;f&#65533;&#65533;
qRL&#65533;&#65533;&#65533;Eh&#65533;3&#437;&#65533;&#65533;!&#65533;W&#65533;D2 &#65533;A&#65533;0&#65533;&#65533;_&#801;EB!&#65533;&#65533;&&#65533;&#65533;&#65533;n&#65533;&#65533;&#65533;|&#65533;&#65533;&#65533;Bf&#65533;&#65533;)X1&#65533;&#65533;@V1&#65533;&#65533;&#65533;&#1293;&#65533;&#65533;v &#65533;IxD&#65533;U&#65533;&#65533;#CZ7&#65533;HO8&#65533;&#65533;K&#65533;h-&#65533;&#65533;&#65533;^)&#65533;&#65533;Cga"&#65533;%&#65533;&#65533;SY&#65533;ST&#65533;&#65533;p:U&&#65533;&#65533;L&#65533;&#598;&#65533;&#65533;&#65533;m&#65533;Q)&#65533;Gd&#65533;6&#65533;+&#65533;&#65533;WC&#65533;&#65533;_8"&#65533;`iZ&#65533;Dp8'&#65533;
&#65533;&#1054;&#65533;&#65533;&8&#65533;}&#65533;&#65533;W&#65533;&&#65533;&#65533;&#1888;fB&#65533;&#65533;&#65533;%&#65533;&#65533;~&#65533;&#65533;&#65533;&#65533;&#65533;
z&#65533;&#65533;&#65533;&#65533;L
&#65533;&#65533;&#65533;1E&#65533;&#65533;p8&#65533;)&#65533;&#65533;&#65533;tG&#65533;^9&#65533;&#65533;i&aF&#65533;sh" i&#65533;W&#65533;&#65533;.01&#65533;&#65533;vM#3a$@&#65533;Y&#65533;&#65533;R&#65533;v&#65533;;&#65533;E&#65533;&#65533;/&#65533;u&#168;>&#65533;&#65533;R&#65533; &#65533;6e&#1145;&#65533;0&#65533;)wS&#65533;l&#65533;s&!Me&#65533;&#65533;@q;&#65533;m&#65533;Dx&#65533;&#65533;.&#65533;&#1637;&#65533;FXk&#65533;P&#65533;&#65533;&#65533;Hqb&#65533;D&#1584;=S&#65533;	&#65533;=&#65533;"WX&#65533;q&M3&&#65533;#&#65533;&#65533;kN&#65533;&#1365;&#65533;~&#65533;&#65533;>;%&#65533;8P%&#65533;&#65533;&9&#65533;&#1127;&#65533;K&#65533;&#65533;#(&#65533;)4&#65533;<&#65533;h#%@ri&#65533;&#65533;p4AS2
&#65533;&#65533;Yq&#65533;#W&#65533;
wW[A>)
&#65533;t	T&#65533;g&#65533;^&#65533;[&#65533;&#65533;'&#65533;
&#65533;gs&#65533;
&#852;&#65533;3T&#65533;&#65533;SY'3]e&#65533;{L&#1301;&#65533;&#65533;5&#65533;&#65533;J&#65533;&#65533;R&#65533;&#65533;&#65533;e&#65533;&#65533;iD"&#65533;&#65533;7.&#65533;c0&#65533;S0&#65533;b^T!_&&#65533;; _1:&#65533;u&#65533;&#65533;&#65533;#B&#65533;&#65533;&#65533;C&#65533;-&#65533;T&#65533;)&#65533;Z&#65533;0U&#65533;f&#65533;&#65533;T&#65533;&#65533;S&#65533;&#65533;&#5285;&#65533;	&&#65533;!&#65533;&#65533;bJ&#65533;#+&#65533;Q&#65533;V&#303;&#65533;&#65533;,&#65533;G=Lx&#65533;@0&#65533;F&#65533;&#65533;&#65533;&#1521;W&#65533;z]&#65533;)&#65533;&#65533;ge/1Q7LP&#65533;&#65533;&#1158;&#65533;*G"p:&#65533;pB6T&#65533;"&#65533;(y&#65533;&#65533;&#65533;&#65533;&#65533;&#65533;&#65533;&#65533;&#65533;&#65533;&#65533;loRYb&#65533;e{&#65533;TSN&#65533;&#1630;&#65533;%&#65533;&#65533;sB
@&#65533;&#65533;&#65533;M&#65533;@&#65533;&#65533;LE&#39730;&#65533;8jS&#65533;P.#&&#65533;&#65533;&#65533;&#65533;&#65533;U!&#65533;Aw&#65533;&#65533;&#65533;&#65533;&#65533;&#65533;P &#65533;:F&#65533;&#65533;&#65533;&#65533;&#65533;&#65533;&#65533;!rc&#65533;$&#65533;&#65533;&#65533;8&#65533;&#65533;	&#65533;&#577;&#65533;&#28754;&#65533;&#65533;&#65533;&#65533;0j&	F&#65533;l&#65533;TM&#65533;&#65533;Q&#65533;&#65533;-&#65533;Y=&#65533;&#65533;&#65533;d&#65533;#&#65533;"&#65533;&#65533;&#65533;&#65533;.cj&#65533;&#65533;xs@!&#65533;&#65533;w&abMr&#65533;&#65533;3$&#65533;!)E&#65533;1K8&#65533;!)&#65533;7&<&#65533;NM&#65533;K&#65533;X&#65533;n&#582;&#65533;1&#65533;&#65533;&#65533;&#65533;&&#65533;)&#65533;&#65533;&#65533;&#1717;&#65533;y&#65533;&#65533;&#65533;&#65533;}h&#65533;&#65533;q&#65533;&#65533;
&#65533;&#65533;
[&#65533;&#65533;&#65533;J&#65533;yN&#65533;&#65533;.&#65533;&#65533;&#65533;&#65533;E	&#65533;&#65533;&#65533;&#65533;5'&#65533;2&#65533;1&#65533;l3&#65533;UYe&#65533;@iA7&#65533;pG&#65533;&#65533;&#65533;HJ&#258; j&#65533;&#65533;;&#65533;e&#65533;&#65533;&#65533;q&#65533;v&#285;vd&#65533;9&#65533;4f&#65533;g&#65533;`*&#65533;J66&#65533;&#65533;&#65533;&#65533;&#65533;B&#334;&#65533;&#65533;W&#65533;qPZ`&#65533;@w&#1831;	&#65533;	&#65533;Y&#65533;&#65533;&#65533;-&#65533;Pi6&#65533;&#65533;a&#65533;&&#65533;&#65533;;&#65533;u&#65533;&#65533;9k&#65533;&#65533;!&#65533;uj&#65533;b-&#65533;a&#232;>;{&gb&#65533;\)&#65533;	&#65533;X&#65533;>&#65533;R'&#65533;f&#65533;$R&#65533;&#65533;u&#65533;&#65533;!&#65533;&#65533;G&#65533;+&#65533;p#Y&#65533;&#65533;S&#65533;d/&#65533;e&#65533;&#65533;&#65533;&#65533;&#65533;&#65533;
&#65533;&#65533;<`&#65533;rY&#65533;e&#65533;&#65533;%Yr&#65533;L~a'&#65533;&#65533;B('z!\&#65533;&#65533;P&#65533;&#858;&#65533;Q9s6C&#65533;F'n&#65533;s3
wi[&#65533;&#65533;&#392;&#65533;8,&#65533;jt$&#65533;k&#65533;Y&#65533;&&#65533;&#65533;5&#65533;&#65533;NB>@	&#65533;&#65533;&#65533;g&#65533;&#65533;RR&#65533;2&#65533;&#65533;&#65533;8&#65533;
l&#65533;&#65533;k&#65533;-&#65533;A&#65533;U&#65533;&#65533;&#65533;1&#65533;0&#65533;&#65533;&#65533;&#65533;JU&#65533;f&#65533;&#65533;&#65533;&#65533;{&#65533;%&#65533;&#1116;&#65533;R&#65533;S&#65533;&#65533;Q	&#65533;&#65533;O%"&#65533;`U&#65533;J,&#65533;Rq&#65533;B9z&#65533;rK&#65533;&#65533;WK&#65533;b&#65533;q&#65533;&#65533;vHU&#65533;)&#65533;|(&#65533;&#65533;ue&#65533;&#65533;&#65533;&#65533;#c$&#65533;&#65533;&#65533;"&#65533;&#65533;)H"&#65533;`&#65533;,&#65533;&#65533;
TA&#65533;&#65533;X&#65533;P&#65533;h[&#65533;d&#65533;r&#65533;&#65533;&#65533;@&#65533;(&#65533;2
&#65533;&#777;&#65533;2'#u=A&#65533;&#65533;&#65533;5&#65533;O&#65533;&#65533;&#65533;&#65533;ta&#65533;`	&#65533;&#65533;&#65533;&#65533;/&#65533;*SA&#65533;v&#65533;X]&#65533;~&#349;&#65533;&#65533;_&#65533;7&#65533;&#65533;O]&#65533;Y&&#65533;&#994;&#65533;&#381;(_&#65533;&#65533;/&#65533;)&#65533;0o
&#65533;&#65533;&#65533;&#65533;P&#65533;&#65533;P:&#65533;&#65533;A&#65533;&#65533;&#1473;
MaAm&#869;&#65533;&#65533;r&#65533;f
S<AXQ!l&#65533;!6(&#65533;A&#65533;SX&#65533;P&#65533;I	&#65533;CfA&#65533;@&#65533;I&#65533;&#65533;&#65533;&#65533;&#65533;Z&#65533;&#65533;&#65533;&#65533;&#65533;6&#65533;&#65533;b}*&#65533;&#65533;&#65533;&#65533;+p"2&#65533;&#65533;W+@r+`r&#65533;&#65533;N&#65533;&#65533;`&#65533;&#65533;&#65533;1&#65533;&#65533;&#65533;&#65533;&#65533;&#65533;U&#65533;&#65533;&#65533;&#759;&#65533;%\&#65533;0N_&#65533;&#65533;&&#65533;&#65533;&#618;P&#65533;&#65533;O&#65533;&#65533;?&#65533;8&#65533;&#65533;&#65533;7g&#65533;&#1596;hx2&#65533;}q&#65533;`&#65533;&#65533;0&#65533;r!&#65533;2&#65533;&#65533;l&#65533;^#&#65533;&#65533;&#65533;&#65533;Se&#65533;{&#65533;&#65533;j;&#65533;&#65533;&#65533;&#65533;&#65533;&#65533;&#65533;&#65533;U+*&#65533;&#65533;&#65533;3GJ&#65533;&#1063;&#65533;M&#65533;&#65533;&#65533;[\&#65533;0&#65533;&#65533;&#65533;&#65533;clW&#65533;AP&#65533;&#65533;&#65533;n&#65533;&#65533;P&#65533;&#65533;&#65533;&#65533;&#65533;$&#605;&#65533;}Ne&#65533;&#65533;&#65533;&#1874;&#65533;]&#30293;&#65533;n5&#65533;S&#65533;=id&#65533;!2&#65533;d&#34933;"&#65533;v&#65533;&#65533;(&#65533;&#65533;&#65533;VY&#65533;#&#65533;/&#65533;&#65533;!&#65533;&#65533;&#65533;]&#65533;&#65533;&#65533;&#65533;&#65533;&#65533;e&#65533;&#65533;&#65533;&#65533;Q&#65533;&#65533;&#65533;&#65533;&#304;&#65533;&#296;!&#65533;/&#65533;
&#65533;P&#593;&#65533;	&#65533;&#65533;&#65533;<&#65533;&#65533;&#65533;l&#65533;&#65533;=&#1619;&#65533;&#65533;\&#65533;&#65533;&#65533;&#65533;Cc5p=Ct2&#65533;1	*&#65533;&#65533;E&#65533;
&#65533;&#65533;:&#65533;&#32234;U&z&#65533;Ip-&#1489;&#65533;&#65533;n&#65533;&#65533;&#65533;,~E(&#65533;&#65533;J&#65533;@&#65533;&#757;&#65533;/&#65533;&#65533;:> B12#&#65533;_`&#65533;<&#65533;&#65533;/&#65533;R&#65533;&#65533;&#65533;Y&#65533;5&#65533;&#65533;&#65533;&#1447;&#65533;&#65533;b	~w&#65533;T&#65533;&#65533;&#65533;&#65533;&#65533;&#65533;&#65533;&#65533;&#65533;&#65533;&#1822;Y&#65533;&#65533;I&#2008;l&#65533;&#65533;X&#65533;QV&#65533;O&#65533;/&#65533;&#1909;I&#65533;&#65533;&#65533;"&#65533;#0U&#65533;&#65533;;&TEKx5&#65533;&#65533;c&#65533;&#65533;&#65533;!&#65533;P&#65533;&#2027;LN&#65533;`F&#65533;p&#65533;{X&#65533;TS&#65533;
eL&#65533;&#65533;
&#65533;&#65533;X&#65533;&#65533;&#65533;;Z_&#65533;~kOOV&#1130;R&#65533;&#65533;&#65533;&#65533;&#65533;^
&#782;}&#1687;Bg
.&#65533;^R~&#65533;U&#65533; &#65533;&#65533;K&#65533;sx&#65533;$)@&#65533;||&#65533;Z&#65533;2
&#65533;&#65533;&#65533;&#65533;A&#65533;r&#65533;&#65533;&#65533;&#65533;~]X&#65533;&#65533;`J`&#65533;&#65533;&#65533;8S0j&#1745;&#65533;"!h&#65533;&#547;&#65533;&#65533;&#65533;#&#65533;&#65533;A&#65533;&#65533;w&#65533;Ao&#65533;B&#65533;&#65533;@&#65533;&#65533; &#65533;&#65533;&#65533;t&#65533;&#65533;`&#65533;&#65533;&#65533;&#65533;A&#65533;&#65533;mcjI&#1231;&#65533;&#65533;j&#65533;]&#65533;&#65533;&#65533;&#65533;&#65533;"n&Q0&#65533;c&#65533;&#65533;&#65533;J&#65533;&#65533;=&&#65533;&#65533;&#65533;&#65533;&#65533;P&#65533;&#65533;/:9&#65533;A~&#65533;GL&#65533;$&#65533;&#65533;&#65533;&#65533;&#65533;&#65533;&#65533;&#65533;&#65533;&#65533;@&#65533;t&#1156;&#65533;&#65533;?&#65533;&#65533;4&#1188;&#65533;a5C%R&#65533;X&#65533;&#1087;j&#65533;T&#65533;&#65533;&#65533;&#65533;PG&#65533;#>|&#65533;&#65533;;&#65533; !nLu&#65533;T&#65533;P&#65533;N]3u&#65533;&#65533;&#65533;j&#65533;xT&#65533;Q&#65533;GES&#65533;&#65533;&#65533;/Nf&#65533;Jq&#65533;&#65533;R&#65533;&#65533;R&#65533; &#65533;*&#1478;1&&#65533;*U*&#65533;&#65533;W&#850;&#65533;j&#65533;&#65533;&#65533;&#65533;&#1930;1jV&#65533;&#65533;&#65533;bml&#65533;W&#65533;?&#65533;{&#65533;&#65533;%&#65533;&#65533;!&#65533;&#65533;&#65533;)&#65533;&#65533;&#65533;&#65533;O&#65533;] B&#65533;C&#65533;&#65533;&#65533;h&#65533;&#65533;_&#65533;&#65533;u6a&#65533;f&#65533;&#65533;&#65533;&#635;#C&#65533;&#65533;X&#65533;l&#65533;&#65533;&#65533;&#65533;&#65533;&#65533;&#65533;&#975;"&#65533;&#65533;&#65533;&#65533;&#65533;&#687;,&#65533;&#65533;.&#65533;&#65533;7U&#710;9U&#65533;&#65533;f&#65533;"&#65533;J&#65533;&#65533;&#65533;&#65533;&#65533;~&#65533;a&#65533;p&#65533;&#65533;oH<&#65533;&#65533;&#65533;@y+&#65533;m&#65533;&#65533;&#1108;&#65533;&#65533;
lDP&#65533;&#65533;!&#65533;&#65533;?`&#65533;l&#65533;&#65533;u&#65533;&#65533;/&#65533;4&#65533;k&#65533;&#65533;(&#45912;"!&&#65533;HN!&#65533;&#217;&#65533;0&#65533;&#65533;I&#65533;DG&#65533;&#65533;B#JqDO&#65533;&#1032;O1&#271;`db&#550;&#65533;p2&#65533;&#65533;&#65533;&#65533;"&#65533;`I%&#65533;R)!SL&#65533;R&#65533;&#65533;&#65533;p&#65533;%&#65533;@&#65533;j&#65533;e&#65533;+&#65533;&#65533;R&#65533;&#65533;&#65533;&#65533;"&#65533;WH&#65533;e&#65533;R&#65533;&#65533;&#65533;&#65533;&#65533;2&#65533;&#65533;&#65533;M/,h&#65533;&#65533;&#65533;kH&#65533;4&#65533;!&#65533;&#65533;&#65533;&#65533;Q@&#65533;&#65533;$&#65533;;&#65533;&#65533;&#65533;:&#65533;&#65533;Q&#65533;&#65533;Ka&#65533;s&#&#65533;&#65533;&#65533;&#65533;&#65533;!Qa;&#65533;&#65533;pN&#65533;OD&#65533;d&#65533;DC&#65533;L&#65533;&/]@&#65533;0&#65533;&#65533;I&#65533;&#65533;&#65533;&#65533;|&#65533;W&#65533;&&#1067;<&#65533;&#65533;~&#65533;&#65533;%/Ba&#65533;(>&#65533;Zd
&#65533;ao&#65533;E &#65533;@&#65533;T&#65533;&#65533;`
&#65533;T&#65533;&#949;&#65533;h&#65533;O]v&#65533;/WE&#65533;&#65533;&#65533;Zl(9i&#65533;&#65533;i&#65533;n&#1152;8Z&#65533;&#65533;&#65533;&#65533;&#65533;O&#65533;%Q&#65533;&#65533;&#65533;&#65533;O1&#65533;D&#65533;&#65533;&#65533; &#65533;J&#65533;`R)&#65533;k&#65533;A&#65533;P&#65533; &#65533;&#65533;&#65533;.&#65533;!e.c&#65533;&#65533;K&#65533;&#65533;B&#65533;&#65533;@x3&#65533;4&#65533;&#65533;&#65533;gRH&#65533;eRB&#65533;-&#65533;T&#65533;&#65533;k#Mh&#65533;&#65533;&#65533;<&#65533;SO, l&#1030;&#65533;&#65533; &#65533;qa&#65533;&#65533;&#708;U&#1157;Nz&#65533;&#65533;&#65533;&#65533;H&#65533;&#65533;&#65533;;V&#65533;O'cl&#65533;&#65533;&#65533;&#1852;&#65533;Q&#65533;&#65533;&#65533;&#65533;&#621;&#65533;&#65533;.Q&#65533;XR&#65533;7WOI&#65533;&#65533;&#65533;x&#65533;&#65533;&#65533;&#65533;k&#65533;&#65533;<&#65533;&#65533;&#65533;V&#65533;*&#65533;&#65533;k&#65533;Z&#65533;`&#65533;&#65533;&#65533;&#879;&#65533;&#65533;&#65533;&#65533;[&#65533;&#65533;&#65533;-pE&#901;&#65533;=&#65533;l&#65533;>q&#65533;&#65533;3`&#65533;&#65533;@\&#65533;&#65533;&#65533;&#65533;&#65533;&#65533;&#65533;S&#65533;\g&#65533;&#65533;&#65533;&#65533;&#65533;D&#65533;0&#65533;Bj&#65533;I&#65533;=.&#65533;&#65533;G&#65533;&#65533;&#65533;&#65533;&#65533;&#65533;`&#65533;I\&#65533;&#65533;e+q&#65533;a	&#65533;q&#65533;g&#65533;&#65533;&#65533;&#65533;&#65533;&#65533;&#65533;&#1302;&#65533;&#65533;Le&#65533;C&#65533;&#65533;&#65533;&#65533;&#65533;p&#65533;-~au&#65533;&#65533;y	DLB5C4&#65533;m~&#1090;iH&#65533;'&#65533;&#65533;lJ&#65533;&#65533;&#65533;b&#65533;De.s&#65533;&#65533;&#806;45&#65533;&#65533;-m&#65533;&#65533;&#65533;l^C&#65533;A&#65533;nT&#65533;X&#65533;"&#65533;&#65533;"&#65533;H\^P&#65533;w	=&#65533;E&#65533;8N&#65533;&#65533;&#1136;&#65533;&#65533;HR4&#65533;&#65533;~&#65533;&#889;&#65533;jhHy"&#1117;fa&#65533;ya&#65533;&#65533;&#65533;&#155;&#65533;,&#65533;v&#65533;bH#&#1555;&#65533;]P7&#65533;&#65533;&#65533;@&#65533;9	&#65533;A&#65533;&#25661;h&#65533;!&#65533;&#65533;&#65533;^0&#65533;&#65533;&#65533;E`ZT&#65533;u&#65533;=H6H&#65533;&#65533;&#65533;&#65533;&#65533;&#65533;&#65533;&#65533;'E	'&#65533;7&#65533;&#65533;&#65533;&#65533;&#65533;&#65533;.(a&#65533;G&#65533;_&#65533;&#65533;&#65533;&#65533;M&#65533;_&#65533;U&#65533;R&&#65533;&#65533;&#65533;*&#65533;d&#65533;&#65533;~&#65533;Y3~h&#65533;&#65533;.&#65533;&#65533;@"&#65533;H&#65533;&#65533;5&#65533;o0^0
Q86&#65533;4&#65533;!'@&#65533;^L&#65533;&#65533;)&#65533;&#65533;&#65533;(LC+&#1072;R&#65533;&#65533;K&#65533;Y&#65533;J]*Szq&#65533;l&#65533;&#65533;&#65533;&#65533;&#65533;&#65533;I&#65533;&#65533;B&#65533;&#65533;!&#65533;&#1046;4&#65533;!W&#65533;eEr\&#65533;dAE&#65533;$E8;q$EM&#65533;&#65533;.&#57699;wJ@&#65533;&#65533;&#65533;e&#65533;X&#65533;&#65533;6&#65533;&#65533;IiK>&#65533;]&#65533;&#1552;U&#65533;&#65533;w&#65533;"&#65533;&#65533;e&#65533;$&#65533;&#65533;&#65533;DR&#65533;&#65533;k&#1282;&#65533;&#65533;&#65533;~9"&#65533;64EL&#65533;Ff&#65533;&#65533;f^&#65533;-0&#65533;&#65533;&#65533;"&#65533;8&#65533;&#656;&#65533;&#65533;C&#65533;E&#65533;DQ&#65533;w<(&#65533;&#65533;'|&#65533;&#65533;&#65533;&#65533;&#65533;]&#65533;^&#65533;&#65533;&#65533;&#65533;&#65533;&#65533;h&#65533;&#65533;Y&#65533;&#65533;&#65533;&#65533;&#65533;&#65533;&#65533;&#65533;&#65533;QR&#65533;b&#65533;&#65533;&#65533;P/&#65533;&#1600;&#65533;H06&#65533;q3/,&#65533;&#65533;L&#65533;&#65533;>h`n&#65533;&#65533;kRC&#65533;&#820;&#65533;&#65533;rMkT&#65533;&w!&#65533;&#65533;&#65533;s&#65533;&#65533;&#65533;&#65533;,&#65533;t&#65533;&#65533;fH&#65533;&#65533;c&#65533;&#65533;&#65533;&#65533;&#65533;&#65533;7&#65533;&#65533;EB&#65533;}&#1056;&#65533;h4C&#65533;&#65533;@r?&#65533;=&#65533;&#65533;&#65533;<&#65533;k&#65533;&#65533;`&#65533;^z&#65533;&#65533;Ie-/&#65533;k&#65533;^&#65533;&#65533;B0&#65533;to&#65533;jo&#1755;^t&#65533;&#65533;&#65533;*&#65533;3>&#65533;h&#65533;c*
&#65533;.`V[&#65533;&#65533;}&#65533;0_&#65533;?&#65533;&2&#65533;,.3&#65533;&#65533;(&#65533;j&#732;&#65533;&#65533;|&#65533;+C@4&#65533;&#65533;&#65533;hZ
&#65533;#&#65533;&#65533;A&#65533;&#65533;6&#852;&#65533;U&#65533;&#65533;@/&#65533;4&#65533;#&#65533;F/f&#65533;&#739;b&#31069;&#65533;8r^&#65533;&#65533;&#65533;&#65533;vw&#65533;&#785;&#65533;&#65533;&#1670;H#O~F&#65533;&#65533;&#183;04&#65533; &#65533;\$dA&#65533;<&#65533;&#65533;&#65533;Uq&#65533;Q&#65533;K&#65533;!&#65533;X&#65533;u&#65533;s&#65533;6&#65533;&#65533;&#65533;&#65533;&#65533;&#65533;0&#65533;&#65533;&#65533;&#732;&#65533;&#65533;	7n+x/}c&#65533;&#1731;-m&#65533;&#65533;!@&#65533;&#65533;&#65533;&#65533;&#65533;w[&#65533;9&#65533;&#65533;y&#65533;BH`^&#65533;:&#65533;&#65533;!&#65533;JNC&#65533;&#65533;]&#65533;T/S&#65533;&#65533;_&#65533;_Y&#65533;
&#65533;Er.&#65533;&#65533;tc&#65533;%&#65533;.p&#65533;&#65533;&#65533;B&#65533;p3J&#65533;&#65533;2g&#998;&#65533;+&#65533;=&#65533;\&#65533;&#65533;J&#65533;(&#65533;&#65533;&#65533;&#65533;&#65533;&#65533;&#65533;hna%P&#65533;O @T\&#65533;&#65533;6&#65533;&#65533;&#65533;&#65533;$&#1046;TB&#65533;&#65533;Oi &#65533;&#65533;&#65533;1&#65533;mH&#65533;b&#65533;&&#65533;|&#65533;C&#65533; d&#65533;0&#65533;&#492;&#65533;m&#65533;&#65533;O&#65533;&#65533;/&#65533;&#65533;d&#65533;"&#65533;&#65533;qi,Dt&#65533;&#65533;i&#418;_&#65533;*&#65533;&#20622;s{&#65533;Vo&#65533;&#1353;*$&#65533;
&#65533;&#65533;K1&#65533;s&#65533;&#65533;&#65533;Gv&#65533;V&#65533;&#65533;&#65533;&#65533;&#65533; X&#65533;~&#65533;&#65533;&#65533;&#65533;p}&#65533;&#65533;z&#65533;!&#65533;6&#65533;&#65533;&#65533;&#65533;`(&#65533;&#65533;AVT5&#65533;B"&#2022;&#65533;~&#65533;d^v&#65533;&#65533;7(`&#65533;`&#65533;7P&#65533;K\&#65533;`&#1528;&#65533;:&#65533;&#65533;&#65533;-x&#65533;C&#65533;&#65533;&#65533;&#65533;j&#65533;K&#65533;&#65533;&#65533;&#65533;&#1242;&#65533;&#65533;&#65533;&#65533;b&#65533;&#65533;&#65533;W&#65533;&#65533;+e&#65533;&#65533;`a<VL\3&#65533;CC&#65533;&#65533;&#65533;<&#65533;f+&#65533;/D&#65533;02&#65533;&#65533;&#65533;&#65533;&#65533;yQ&#65533;&#65533;&#65533;7&#65533;&#65533;&#65533;yIC<1&#65533;$|Wf&#65533;'B&#65533;&#65533;vS&#65533;dm:&#65533;&#65533;=&#65533;&#65533;&#65533;nK'&#65533;H&#65533;&#65533;g&#65533;gEA&#65533;&#65533;z&#65533;|&#65533;&d&#65533;
&#65533;7?&#65533;&#65533;&#65533;&#65533;^&#65533;&#65533;&#65533;&#65533;_&#65533;&#65533;l&#65533;&#65533;&#65533;&#65533;/&#633;&#65533;^&#65533;l&#65533;k/Ao&#65533;c;"&#65533;&#65533;8E@S&#65533;oa@&#29725;&#65533;`B&#65533;&#65533;Y&#65533;G&#65533;&#65533;&#65533;5&#65533;&#65533;&#65533;&#65533;&#65533;&#65533;P&#65533;&#65533;"9&#65533;&#65533;&#65533;&#65533;&#65533;&#65533;$W#&#65533;&#65533;@&#65533;&#65533;p&#65533;p&#65533;jZ;&#65533;&#65533;YX&#65533;KX
&#65533;&#65533;&#65533;&#65533;S00+&#65533;I&#65533;&#65533;5_[&#65533;G&#65533;&#65533;&#65533;&#65533; &#65533;8&#65533;&#65533;Y&#65533;&#65533;\&#65533;&#65533;3&#65533;)&#65533;<&#65533;a&#65533;2)&#65533;&#65533;&#65533;&#65533;?0&#65533;yh1&#65533;&#65533;u&#65533;&#65533;&#65533;&#65533;&#65533;&#65533;'&#65533;h}k&#65533;&#65533;&#65533;&#65533;i8&#65533;&#65533;&#65533;j&#65533;JI2&#65533;&#65533;&#65533;&#65533;&#65533;&#65533;&#65533;=&#65533;-&#65533;&#65533;I&#65533;&#65533;%&#65533;&#65533;AX&#65533;k&#65533;&#65533;#&#65533;)*9&#65533;09U&#65533;&#65533;&#65533;&#65533;&#65533;xDz)&#65533;NL&#65533;&#65533;S&#65533;&#65533;&#65533;&#65533;&#65533;a!&#65533;&#65533;&#65533;&#65533;&#65533;&#65533;(7&#65533;&#65533;&#65533;&#323;&#65533; &#143;E&#65533;X&#65533;1u	&#65533;&#65533;#n&#65533;.:&#65533;1@&#65533;&#65533;&#65533;&#65533;&#65533;&#65533;6 &#65533;&#65533;y"!!&#65533;a*&#65533;&#65533;&#65533;&#65533;y$iq&#65533;&#65533;c&#65533;&#65533;&#65533;&#65533;&#65533;3&#65533;&#65533;&#65533;&#65533;	&#65533;q&#65533;&#65533;%&#65533;&#65533;&#65533;Z&#65533;0&#65533;&#1624;&#65533;&#65533;&#65533;&#65533;X&#65533;(9&#65533;&#65533;
)&#65533;&#65533;P+&#65533;P&#14296;),&#65533;&#65533;6&#65533;!G&#65533;@&#65533;&#65533;&#65533;&#65533;&t&#1749;0&#65533;F?&#65533;&#65533;
&#65533;-P&#65533;-0&#65533;4p&#253;&#65533;&#65533;&#65533;&#723;v&#65533;&#65533;&#65533;!Mi&#65533;&#65533;&#65533;&#65533;&#65533;&#65533;&#65533;-&#65533;1#&#65533;&#65533;&#65533;8&#65533;;&#65533;IQl0&#65533;&#65533;&&#65533;	#&#65533;/&#65533;&#65533;&#65533;&#65533;}1&#65533;&#65533;&#65533;|&#65533;&#65533;&#65533;&#65533;Wd&#65533;&#65533;&#65533;(&#65533;*&#65533;PD&#65533;&#65533;9&#326;hE%&#65533;&#65533;&#65533;&#65533;5xy@&#65533;&#65533;7*&#65533;bD7&#65533;I&#65533;&#1629;&#65533;i&#65533;&#65533;&#65533;&#65533;&#65533;&#65533;x&#65533;&#65533;&#65533;	Q`&#65533;&#651;w&#65533;&#65533;&#65533;&#65533;&#65533;A&#65533;Kl&#65533;&#65533;Y;&#65533;&#65533;&#65533;&#65533;p&#65533;&#65533;8B6T&#65533;5;&#65533;&#65533;&#65533;&#65533;G&#65533;&#65533;&#65533;A&#65533;Z86&#187;K&#65533;&#65533; W&#65533;&#65533;09&#65533;	&#65533;&#65533;&#65533;&#65533;&#630;&#65533;&#65533;<&#65533;&#65533;&#65533;&#758;&#65533;!t&#1029;&#65533;0&#65533;&#65533;]&#65533;&#65533;&#65533;U&#65533;&#65533;7&#65533;x8&#65533;&#65533;&#65533;7&#65533;&#65533;&#65533;&#65533;8&#65533;#&#65533;'$&#704;&#65533;D&#65533;C&#65533;&#65533;W1&#65533;j&#65533;&#65533;@&#65533;&#1682;-&#65533;&#65533;&#65533;DxF0&#65533;&#65533;&#65533;&#65533;&#65533;&#65533;>*&#1186;&#65533;&#65533;&#65533;&#65533;Kt9&#65533;&#65533;&#65533;&#1557;&#65533;S&#65533;&#65533;&#65533;,?&#65533;&#65533;&#65533;&#65533;9&#65533;m&#65533;&#65533;&#65533;@.&#65533;!&#65533;@&#65533;@&#65533;&#65533;&#65533;&#65533;&#65533;&#65533;y&#65533; &#65533;aL&#65533;&#65533;&#65533;&#65533;@&#65533;+&#65533;S`&#65533;(&#65533;&#65533;&#65533;&#65533;&#65533;+&#65533;@E&#65533;&#65533;&#65533;x&#65533;H&#65533;*oD&#65533;&#65533;\)&#65533;b&#65533;R&#65533;&#65533;&#65533;&#65533;&#65533;&#65533;&#65533;N&#65533;G&#65533;0&#65533;&#65533;AV&#65533;&#65533;&#65533;>&#65533;qG`&#65533;W R&#65533;&#65533;A&#65533;@&#65533;&#65533;\&#65533;4&#65533;Wr&#65533;&#427;&#65533;&#65533;`&#65533;_&#65533;]&#65533;RN&#65533;&#65533;&#65533;8[&#65533;p&#65533;-&#65533;A&#65533;&#252;&#65533;&#65533;&#65533;&#65533;&#65533;Z,I&#768;&#65533;&#46375;&#65533;N&#65533;&#1025;&#65533;&#65533;p%&#65533;&#65533;&#326;&#1024;(&#65533;+0&#65533;;&#65533;&#65533; k&#65533;&#65533;&#65533;p@&#65533;x&#65533;1#&#65533;B&#65533;I&#65533;<&#65533;&#65533;k3&#65533;&#65533;8&#65533;S&#65533;8#&#65533;h&#65533;&#65533;&#65533;&#65533;&#65533;&#65533;&#65533;&#65533;&#65533;&#65533;J&#65533;&#65533;&#65533;&#65533;&#1134;I&#591;b&#65533;&#65533;J49&#65533;&#65533;&#1675;<bKt1&#1937;&#65533;&#65533;&#65533;&#65533;h&#65533;0&#65533;&#65533;v&#65533;wP9T&#65533;&#65533;h&#65533;&#65533;x&#65533;&#65533;&#65533;J&#65533;&#65533;&#65533;&#65533;&#65533;&#65533;L&#65533;&#65533;o&#65533;&#65533;V&#65533;&#65533;W;&#65533;&#65533;&#65533;,&#65533;&#65533;
&#65533;&#65533;L[&#65533;@&#65533;E6&#65533;Z0W&#65533;;f&#65533;G&#65533;,&#419;&#65533;
&%1&#65533;&#65533;&#65533;&#65533;4&#65533;&#65533;&#65533;&#516;@Tm&#65533;&#65533;5>&#65533;&#1207;&#65533;8&#65533;X/&#65533;%X&#65533;&#65533;:&#65533;&#1594;&#65533;y&#65533;}&#65533;<&#65533;&#65533;>l&#65533;Y &#65533;&#65533;&#65533;&#65533;:&#65533;&#65533;&#65533;&#769;&#65533;&#65533;&#65533;'&#65533;1&#65533;&#1243;&#65533;&#65533;&#65533;]!&#65533; &#65533;&#65533;&#65533;&#65533;&#449;&#65533;YOJ?&#65533;&#65533;&#65533;3&#65533;&#65533;C0&#65533;&#65533;&#65533;&#65533;P#R&#65533;O&#65533;&#65533;&#65533;kP&#65533;&#65533;u&#65533;m&#1081;2&#65533;/&#65533;&#65533;&#65533;JPE&#65533;/LHwiW&#65533;@wQ&#65533;:&#65533;&#65533;m2&#65533;&#65533;&#65533;&#65533;U_&#65533;{PF&#65533;&#65533;&#65533;8`&#65533;&#65533;&#65533;&#65533;be&#65533;,&#65533;&#65533;e&#65533;&#65533;j&#65533;&#688;&#65533;&#65533;pV&#65533;[&#65533;&#65533;&#65533;L&#40452;&#65533;&#65533;&#65533;s\&#65533;Z &#65533;T&#65533;&#65533;}Q&#65533;&#65533;L&#65533;m
Wp&#65533;p`&#65533;&#65533;&#65533;&#65533;&#65533;T&#65533;%&#65533;&#65533;*	&#65533;4I&#65533;&#65533;&#65533;&#65533;&#65533;\&#65533;%:&#65533;&#65533;&#65533;&#65533;&#65533;H&#65533;&#65533;+>&#65533;H&#65533;->&#65533;&#65533;&#65533;h&#65533;p&#65533;&#65533;[&#65533;&#65533;&#65533;0&#65533;;&#65533;Ny&#1172;&#65533;&#65533;&#65533;&#65533;&#65533;\&#65533;&#1599;7&#65533;&#65533;&#65533;&#65533;&#65533;&#65533;8Y&#65533;|Hl&#65533;I~&#65533;Y&#65533;B&#65533;-&#65533;E&#65533;&#65533;&#65533;&#1021;`9&#65533;4&#65533;&#65533;&#966;UT&#65533;OG:;&#65533;&#65533;?+&#65533;&#65533;&#65533;&#65533;Jh&#65533;b0&#65533;&#65533;&#65533;&#65533;b\&#310;l&#65533;B&#65533;Z&#65533;&#65533;&#65533;&#1712;&#65533;&#65533;)&#65533;&#65533;O&#65533;&#65533;[uh&#65533;e&#65533;&#65533;&#65533;&#65533;d&#65533;{&#65533;&#65533;&#65533;&#65533;I&#65533;k&#65533;&#65533;;&#65533;&#65533;Ae&#65533;h&#65533;"zK&#65533;n0&#65533;}1_s&#65533;&#65533;&#65533;&#65533;;&#65533;&#65533;&#65533;&#65533;&#65533;&#65533;\h&#65533;&#65533;&#65533; &#65533;
. &#65533;%&#65533;&#65533;&#1618;&#1264;&#1397;&#65533;}&#65533;&#65533;&#1333;&#65533;2&#65533;MS&#65533;i&#65533;v&#65533;0&#1776;&#65533;&#65533;&#65533;&#65533;&#65533;&#65533;&#65533;&#65533;58X@&#65533;&#65533;&#65533;&#65533;&#65533;&#523;&#65533;3P&#65533;!8}'&#65533;&#65533;&#65533;&#65533;P&#65533;&#65533;&#65533;&#65533;&#65533;r&#65533;k&#65533;{&#65533;&#585;&#65533;I*C&#65533;&#65533;&#4238;2&#65533;&#65533;Y&#65533;T&#65533;&#65533;&#65533;&#65533;&#65533;&#65533;R&#671;&#65533;&#65533;Z&#65533;&#65533;RLE&#65533;&#65533;&#65533;q&#1547;D&#1465;?pP&#65533;&#65533;&#65533;um&#65533;&#1073;d&#65533;&#65533;#&#65533;S&#65533; &#65533;&#65533;EF&#65533;l+&#65533;&#65533;A&#65533;1dx&#2044;&#65533;&#65533;&#65533;&#65533;&#65533;>^&#65533;&#65533;`bf&#65533;&#65533;&#65533;"&#65533;&#1538;&#65533;&#65533;H&#65533;&#65533;l&#65533;&#65533;&#65533;RX&#65533;pc&#1410;A&#65533;&#65533;Q^&#65533; &#65533;s5+N
&#65533;&#65533;a\hs&#65533;&#909;.&#65533;vng#&#1439;%&#1536;%8&#65533;%&#65533;&#65533;&#65533;&#1817;&#65533;&#65533;&#1556;&#182;&#1561;&#65533;&#1212;8&#65533;&#65533;&#65533;]z&#65533;&#65533;&#732;&#65533;&#65533;0D&#65533;`8S&#65533;&#779;&#65533;!&#65533;&#44803;><I&#65533;&#65533;K`&&#523;&#65533;4&#65533;&#65533;&#65533;&#65533;&#65533;I&#65533;&#65533;&#65533;*&#65533;2&#65533;&#1675;&#65533;&#651;&#65533;Q
&#65533;p&#65533;&#65533;&#65533;&#65533;M&#65533;&#65533;h&#1990;8&#65533;a&#65533;&#65533;&#65533;&#65533;&#65533;&#2044;&#65533;5&#65533;)P(&#65533;be&#65533;X&#65533;8&#65533;)&#65533;`&#65533;s&#65533;&#65533;&#65533;&#65533;#&#65533;&#65533;Z&#65533;&#65533;B&#65533;&#705;&#65533;&#65533;|&#1357;@H@&#65533;e&#65533;&#65533;]&#1355;7&#65533;&#65533;Z&#65533;g&#65533;&#65533;&#65533;7Xk&#65533;&#65533;*&#65533;x&#65533;3&#65533;3&#65533;3&#502;W&#65533;EYcPh&#65533;6&#1240;BX&#65533;&#65533;i&#65533;]&#65533;#&#65533;&#65533;&#65533;&#65533;I&#65533;ae&#65533;&#65533;v&#65533;lv&#1439;#&#65533;g&#65533;l8&#65533;z&#65533;&#65533;Q&#65533;^&#65533;&#65533;&#65533;+&#65533;&#65533;+&#266;7&#65533;b&#65533;ce&#65533;&#65533;Ky;&#65533;&#65533;a&#65533;a&#65533;&#65533;&#65533;zi&#65533;&#65533; &#65533;SG&#65533;&#65533;X&#65533;&#65533;/&#65533;&#65533;=&#1292;&#65533;&#65533;&#65533;h&#65533;1&#65533;:&#65533;&#65533;&#65533;&#65533;0P>&#65533;&#65533;2&#65533;&#65533;&#65533;j&#65533;&#65533;&&#65533;&#65533;&#65533;&#65533;k&#65533;&#65533;&#65533;X&#65533;&#65533;&#65533;&#65533;\&#65533;&#65533;SNXJs&#65533;&#65533;`&#65533;&#65533;&#65533;;&#65533;&#65533;Q&#65533;k&#65533;(N&#65533;2&#65533;&#65533;&#65533;&#65533;&#65533;&#65533;&#65533;&#65533;EG;&#65533;T&#65533;Vkr&#65533;&#65533;&#1562;_(@h&#65533;&#65533;&#65533;&#65533;&#1867;,&#65533;k&#65533;U&#65533;&#65533;&#65533;&#843;7&#65533;K3&#1232;&#65533;.&#65533;&#65533;(&#65533;&#65533;&#732;&#65533;(&#65533;I&#65533;e&#65533;&#65533;&#65533;,Q&#65533;n	C&#33179;&#841;^&#65533;$"1&#65533;H&#65533;I&#65533;&#65533;l#&#65533;&#65533;*rx&#65533;gz>&#65533;&#65533;&#65533;&#65533;z^&#65533;X&#65533;&#65533;&#65533;zM]&#65533;-]&#65533;R(h?&#65533;_&#65533;Q3&#65533;)&#65533;&#65533;&#65533;&#65533;&#65533;&#65533;&#65533;8&#65533;&#65533;&#65533;&#967;&#65533;&#65533;QHq&#65533;&#65533;&#65533;&#65533;C9&#65533;d&#65533;&#65533;&#65533;&#65533;&#65533;~S*&#65533;&#205;&#1419;&#65533;&&#65533;yI&#65533;&#65533;O&#65533;&#65533;;&#65533;#j&#65533;)&#65533;1&#65533;c&#65533;&#62553;n&#65533;&#65533;UM&#65533;P&#65533;&#65533;O&#65533;`&#65533;H&#65533;&#65533;_8&#65533;&#1768;&#65533;&#65533;&#65533;&#65533;n&#65533;^&#65533;&#65533;7F&#65533;\P[$&#65533;&#65533;zF&#65533; u&#65533;J&#65533;&#65533;&#65533;&#65533;&#65533;&#65533;h&#65533;&#65533;8&#65533;&#65533;&#65533;5&#65533;;U&#65533;E&#1808;B&#65533;&#40928;&#65533;-k&#65533;)QP&#65533;J&#65533;% &#65533;&#65533;&#65533;L]&#65533;&#65533;}90!=&#65533;()&#65533;!e.&#65533;&#65533;&#65533;e\`&#65533;&#65533;&#863;X&#65533;or&#65533;zvr#&#65533;
[J&#1909;(m&#65533;&#65533;6&#65533;Hc&#65533;d&#65533;^&#65533;&#65533;&#65533; &#65533;&#65533;&#65533;+4XQaH&#65533;&#65533;&#65533;&#65533;-X1&#65533;&#65533;&#65533;m&#65533;o]&#65533;&#65533;[&#65533;\&#65533;

&#65533;&#65533;U8&#65533;L&#65533;&#65533;&#65533;6t#+&#65533;&#65533;&#1212;&#65533;&#65533;&#65533;&#65533;=&#65533;J&#65533;2&#65533;&#65533;&#65533;@=$&#1675;d&#2005;&#65533;&#37261;&#65533;]&#65533;&#65533;&#65533;[&#65533;Y&#65533;]&#65533;&#65533;s&#65533;&#65533;SARn&#65533;]a&#65533;&#65533;h&#65533;UL`&#65533;&#65533;&#65533;&#65533;&#65533;L&#65533;wCqD&#65533;&#65533;R&#65533;f&#65533;&#65533;&#65533;VW&#65533;&#65533;&#65533;&#65533;0h]&#65533;]ow8&#65533;^o&#1035;&#65533; &#30286;&#65533;@&#65533;h&#65533;&#65533;&#65533;&#65533;T&#65533;&#65533;	)N&#65533;^zu&#65533;_0&#65533;s&#65533;@&#65533;&#65533;&#65533;&#65533;&#65533;&#65533;`&#65533;&#65533;y
#e6Wx&#65533;w&#65533;\ze&#65533;8w&#65533;\"ngv&#65533;&#65533;&#4270;H%[
&#65533;&#65533;
&#65533;&#65533;|E&#65533;&#65533;3N&#65533;&#65533;f&#65533;aW&#65533;&#65533;Q&#65533;I&#65533;&#1712;&#65533;&#65533;&#65533;|u&#65533;X&#65533;CQh&#65533;Tb&#65533;&#65533;m&#65533;n=7&#65533;&#65533;&#65533;OH&#65533;0&#65533;&#65533;&#65533;&#65533;&#65533;~2&#65533;S&#65533;TS&#65533;&#65533;#&#65533;:&#65533;&#65533;&#65533;&#65533;)&#820;&#65533;&#65533;&#65533;&#65533;&#65533;&#65533;&#570;B&#65533; &#65533;&[Xp&#65533;h&#65533;&#65533;&#65533;&#65533;&#65533;&#65533;&#65533;&#65533; &#198;&#65533;&#65533;,|&#65533;`&#65533;*&#65533;&#65533;&#65533;&#65533;&#65533;Jc&#65533;&#65533;6RHQH&#65533;&#65533;HXt&#65533;&#65533;?B&#65533;&#65533;&#65533;&#65533;&#65533;&#65533;K&#65533;&#65533;&#65533;&#65533;&#65533;&#65533;&#65533;3&#65533;&#65533;
&#65533;&#65533;M&#65533;)2;&#65533;k&#65533;?]5&#65533;t&#65533;&#65533;&#65533;N"&#65533;&#65533;`-&#65533;&#65533;&#65533;&#1058;&#1535;P&#65533;.&#65533;&#65533;wa&#65533;-&#65533;'&#65533;u&#65533;&#65533;&#65533;`&#65533;u-{&#65533;&#65533;%SIK&#65533;&#65533;t&#65533;&#65533;-J&#65533;R=z&#65533;&#65533;&#133;>&#65533;&#65533;hGr&#65533;&#65533;q&#65533;T&#65533;&#65533;$F&#65533;q&#65533;p&#65533;`VTR&#65533;(&#65533;J&#65533;4&#1516;I&#65533;FH"&#367;_&#65533;&#65533;&#65533;&#65533;&#65533;&#65533;&#65533;n&#65533;&#65533;&#65533;S&CM&#65533;3 &#65533;&#65533;&#65533;&#65533;I=}I&#1221;n&#65533;&#65533;'&#65533;&#65533;	2&#65533;&#65533;w&#480;&#65533;&#65533;3X&#65533;3&#65533;a4&#65533;_rru0&#65533;&#65533;U;f&#65533;7`&#65533;&#65533;&#65533;/Ft&#65533;&#65533;CS4&#65533;&#65533;?F<(&#65533;&#65533;THb&#65533;&#65533;!&#65533;t&#65533;)&#65533;rIti&#65533;&#65533;?&#65533;8&#65533;&#65533;|&&#65533;&#65533;I&#65533;}&#65533;C&#65533;s72&#65533;PGBE&#65533;&#65533;Kd-&#65533;&#65533;HHC*&#65533;H&#65533;,R&#65533;A&#65533;tSO$&#65533;@&#65533;#!g&#65533;Tl(Co&#65533;`&#65533;A&#65533;&#65533;P[~&#65533;&#65533;!)&#65533;&#65533;F&#65533;&#65533;&#65533;A&#65533;\!C&#65533;0T&#65533;A2&#65533;&#65533;&#65533;&#65533;EgC&#65533;&#65533;&#65533;&#980;&#65533;&#65533;YK-&#65533;e&#65533;)&#65533;4&#65533;O)&#65533;&#65533;D&#65533;+&#65533;&#65533;<RJ	&#65533;&#65533;&#65533;&#65533;;&#65533;&#65533;.M&#65533;&#1152;f;mG&#65533;&#65533;&#65533;&#65533;?&#65533;E5%&#65533;&#65533;U.&#65533;&#65533;blSe&#65533;C1Si{&#65533;&#65533;"Z
2&#65533;&#65533;f&#65533;&#65533;4&#65533;S&#65533;&#65533;&#65533;,C.&#65533;&#65533;&#65533;v&#65533;&#65533;c&#65533;?&#65533;&#65533;&#65533;&#65533;?&#65533;14&#65533;{&#65533;@A	b&#65533;A&#65533;&#65533;`&#65533;A&#65533;'&#65533;&#65533;&#65533;:&#65533;&#65533;&#65533;&#65533;&#65533;H8J";&#65533;,&&#65533;&#65533;5M&#65533;i^&#65533;m&#65533;^C&#65533; &#65533;&#65533;&#65533;"&#65533;&#65533;A*&#65533;4&#65533;?P4;Q&#65533;Y&#65533;&#65533;Ee&#65533;OJ)-&#65533;d FD&#65533;A&#65533;:&#65533;A1Pg&#65533;(S2D&#65533;J/&#65533;P&#191;&#65533;&#65533;&#65533;v2&#65533;P$8t&#65533;&#65533;&#65533;Ko@
Y/&#65533;'C&#65533;Y@&#65533;#S&#65533;^&#65533;&#65533;&#65533;&#65533;=&#65533;&#65533;`&#65533;&#65533;qR&#65533;(&#65533;4SB&#65533;&#65533;&#65533;&#65533;
&#65533;&#65533;&#65533;&#743;1p&#65533;A\&#65533;&#65533;6l&#65533;&#65533;r&#1259;)&#65533;@.&#65533;&#65533;&#65533;&#65533;|&#65533;&#1402;&#65533;n&#65533;&#65533;iP3&#65533;8&#65533;&#65533;A&#65533;&#65533;&#65533;&#637;@&&#65533;&#65533;&#65533;An&#65533;&#65533;&#65533;&#65533;&#42037;&#65533;&#65533;w&#65533;&#65533;&#65533;q&#65533;'&#65533;&#65533;pP4&#65533;4]&#65533;A&#65533;|s&#65533;&#65533;o&#65533;&#65533;&#65533;?&#65533;&#65533;C&#65533;&#65533;&#65533;6&#65533;l&#65533;&#65533;?&#65533;&#65533;&#65533;,B*&#65533;0#
*&#836;&#65533;V&#65533;&#65533;#&#65533;@&#65533;&#65533;A=&#65533; .$&#65533;&#65533;C1b&#65533;P'&#331;lHI&#65533;&#65533;Hyx*&#65533;g	&#65533;&#65533;="&#65533;&#65533;&#65533;C&#65533;G	&#65533;&#65533;&#65533;t&#65533;q&#65533;W&#65533;2&#65533;&#65533;&#65533;)&#65533;&#65533;!j&#65533;&#65533;5a&#65533;&#65533;21&#65533;g&#65533;&#65533;H&#65533;&#65533;&#65533;&#65533;Y&#65533;w&#65533;d	&#65533;X&#65533;RQk&#65533;&#65533;&#65533;&#65533;&#65533;&#65533;&#65533;5[&#65533;&#65533;&#65533;&#65533;(&#65533;Q&#65533;w&#65533;&#65533;>`CB&#65533;&#65533;2q3U&#65533;`C&#65533;`&#65533;:&#65533;Y&#65533;h&#65533; *&#65533;&#65533;&#65533;(\&#65533;/&#65533;P&#65533;)Mq&#65533;&#65533;&#65533;&#65533;]&#65533;&#65533;&#65533;&#65533;&#65533;&#65533;&#65533;&#65533;&#65533;\ML&#65533;&#65533;&#65533;&#65533;g&#65533;cq&#65533;24&#65533;&#65533;&#65533;1&#65533;'&#65533;#&#65533;&#65533;&#65533;dEZ&#65533;9&#65533;&#65533;&#65533;B&#65533;&#65533;)fq&#65533;Q&#65533;b&#65533;&#65533;,~&#65533;
&#65533;4&#65533;\*&#65533;K&#65533;&#65533;&#65533;&#65533;D`&#65533;x#	&#65533;&#65533;&#65533;`&#65533;!&#65533;t&#65533;"2$&#65533;&#65533;dA&#65533;&#65533;&#65533;fw&#451;&#65533;<|`t(&#65533;&#65533;&#65533;&#65533;&#65533; &#65533;(&#65533;S
&#65533;H&#65533;&#65533;&#65533;&#65533;&#65533;&#65533;A|&#65533;D&#65533;I&#65533;&#65533;&#65533;&#65533;&#65533;&#65533;&#65533;&#65533;RA&#65533;&#65533;8&#65533;*&#65533;&#65533;G*J!
k\C&#65533;&#65533;&#65533;%DQ&#65533;R&#65533;e0&#65533;&#65533;*&#65533;&#65533;P&#65533;qjmPi&#65533;&#65533;&#65533;&#65533;&#65533;'8&#65533;i.&#65533;&#65533;&#65533;&#65533;&#65533;&#65533;&#65533;&#65533;2)@&#65533;&#65533;&#65533;`b&#65533;	&#65533;&#65533;u&#65533;&#65533;|N%aC.g&#65533;&#65533;h&#65533;&#65533;&#65533;h&#65533;&#65533;:&#65533;v/&#65533;D#w&#464;&#1465;&#65533;!&#65533;&#65533;w&#65533;s&#65533;&#65533;&#65533;'&#65533;&#65533;U&#65533;eT&#65533;&#65533;S&#1028;,&#65533;&#65533;&#65533;PO&#65533;&#65533;&#65533;&#65533;,F&#65533;&#65533;g&#65533;&#65533;r&#65533;&#65533;"&#800;Y&#65533;&#65533;&#65533;T&#65533;e&#65533;"&#65533;l&#65533;sn&#65533; T&#65533;/&#65533;&#65533;S&#65533;&#65533;&#65533;&#65533;"&#65533;RF&#163;&#65533;b&#65533;&#65533;&#65533;K&#468;)I&#65533;If&#65533;X4~&#65533;&#65533;&#65533;Cpv&#65533;kx&#65533;/&#65533;%&#65533;z&#65533;I&#65533;eJ bH&#65533;@&#65533;&#65533;)&#65533;d&#65533;-&#65533;i&#65533;QtN&#65533;&#65533;)"Q&#65533;}&#65533;e&#65533;C&#65533;5&#65533;A&#65533;&#50447;&#65533;&#65533;J&#65533;	
&#65533;&#65533;@EjQ&#65533;(&#65533;M&#65533;hyC&#65533;PT&#65533;&#65533;&#65533;1'u*&#65533;4q&#65533;&#65533;IG;&#65533;7&#65533;h4&#65533;&#65533;&#65533;~&#65533;&#65533;&#65533;&#65533;&#65533; 9&#65533;J&#65533;3&#65533;&#65533;&#65533;&#65533;?&#65533;e&#65533;;B%&#65533;P&#65533;&#65533;:
&#65533;&#65533;&#65533;&#65533;&#1577;&#65533;V"G&#1574;!&#65533;tH&#65533;BhPr&#65533;&#65533;%$H[&#65533;E+&#65533;&#65533;&#65533;	Pc&#65533;<&#65533;!&#65533;&#65533;&#65533;&#65533;&#65533;H&#65533;&#65533;&#65533;&#65533;}.'h&#65533;&#65533;?r0&#65533;45+qY&#65533;'z&#65533;&#65533;&#65533;B&#65533;&#65533;&#585;&#65533;p\&#65533;} q&#65533;Q&#65533;A&#65533;r&#65533;&#65533;A&#65533;&#65533;a2&#65533;&#65533;&#65533;X&#65533;&#65533;&#65533;B&#65533;!S0&#65533;Hd$$&#65533; L&#14815;&#65533;&#65533;,&#65533;0!&#65533;&#65533;H&#65533;&#65533;8&#65533;!98&#65533;&#65533;A&#65533;&#65533;&#65533;h&#65533;&#65533;&#65533;!@&#65533;q@k&#65533;\C&#65533;&#65533;4&#65533;,&#65533;&#65533;2&#65533;A
(&#65533;&#65533;F(&#65533;&#65533;-&#65533;&#65533;@-&#257;&#1969;&#65533;&#10255;&#65533;%R&#65533;c&#65533;D&#65533;&#65533;e&#65533;~I&#65533;R&#65533;&#65533;o&#65533;&#65533;&#65533;&#65533;&#65533;c&#65533;J&#65533;/~U+B>%w&#65533;;6&#65533;2g&#65533;&#65533;&#65533;&#65533;&#65533;Q&#65533;R&#65533;&#65533;&#65533;AT&#65533;Z&#65533;h&#65533;&#65533;n.dP&#65533;&#65533;&#65533;t&#65533;&#65533;&#65533;&#65533;TX4&#65533;&#65533;A&#65533;&#65533;d&#65533;&#65533;y&#65533;&#35537;i&#65533;\&#65533;&#65533;0&#65533;?&#65533;&#65533;U^&#65533;!&#65533;L)t&#65533;&&#65533;$&#65533;&#65533;p]LaY}&#65533;l&#65533;&#65533;&#65533;&#65533;C&#65533;&#65533;&#65533;&#1282;`y&#65533;&#65533;&#1065;&#65533;0&#65533;`VI{
7&#65533;l&#65533;&#65533;5&#65533;&#65533;&#65533;|
&#65533;_&#336;E&#65533;Q&#65533;&&#65533;a&#65533;&#65533;2&#65533;&#65533;&#65533;A@&#65533;P&#65533;&#65533;&#65533;&#65533;uh&#65533;&#698;YG&#65533;&#65533; &#65533;p&#65533;?&#65533;&#716;&#65533;"&#65533;z&#65533;x&#65533;)+U&#65533;&#65533;Z&#65533;&#65533;&#65533;Z;&#65533;4`&#65533;&#65533;)&#65533;F,i&#65533;&#65533;'&#65533;&#65533;&#65533;&#65533;f&#65533;@&#65533;!&#65533;&#1212;An&#65533;hs&#65533;q/!&#65533;6jB&#65533;&#65533;eg&#1409;1M&#65533;&#65533;4&#65533;&#65533;%5XF&#65533;&#65533;&#65533;&#65533;@&#65533;HE&#65533;yo&#65533;&#65533;&#65533;&#65533;"W@?&#65533;&#65533;&#65533;h&#924;/Y&#65533;&#349;&#65533;&#65533;d&#65533;&#65533;&#65533;&#65533;&#65533;~&#65533;&#65533;!&#65533;&#65533;)b&#65533;&#65533;&#65533;&#65533;dl&#65533;&#65533;`&#65533;m5&#65533;g&#65533;8&#65533;XD,&#65533;&#65533;&#65533;7&#65533;&#65533;Y&#65533;\6&#65533;&#65533;p&#65533; JP&#65533;&#65533; 1&#65533;&#65533;Dv(&#65533;baR#&#65533;C8S&#65533;&#65533;&#65533;&#65533;Ah&#65533;&#65533;9&#65533;&#65533;T/&#65533;/&#65533;&#65533;sS&#375;&#65533;D%&#65533;c&#65533;&#65533;&#65533;Q&#65533;&#65533;&#65533;nDM&#1465;&#65533;&#65533;&#65533;&#65533;&#377; t&#65533;(l&#65533;A8&#65533;A&#65533;B!!&#65533;#t&#65533;&#65533;h&#1095;\&#65533;?&#1026;&#65533;&#1033;('&#65533;@I&#1261;&#65533;uMC&#65533;CCIa-&#65533;+&#65533;&#171;[jE&#65533;&#65533;&#65533;&#65533;&#522;&#65533;1&#65533;&#65533;&#65533;"4	
&#65533;
&#65533;&#593;&#318;=&#65533;	&#16573;D"(&#65533;&#65533;&#65533;&#65533;&#65533;&#65533;&#65533;r(&#65533;&#65533;&#65533;A\&#65533;&#65533;@@*&#65533;2(@6&#65533;1&#65533;D&#65533;&#65533;&#65533;S4L|&#65533;&#65533;&#65533;&#65533;KbM&#65533;&#65533;0`&#65533;C&#65533;TB!&#65533;&#65533;'&#65533;&#65533;DNY&#65533;M&#65533;!!&#258;&#65533;D&#65533;="&#65533;E&#65533;-&#65533;&#65533;&#65533;&#65533;&#65533;&#65533;&#65533;&#65533;&#65533;&#65533;&#65533;&#65533;KH&#65533;K&#65533;&#65533;d&#65533;&#65533;&#65533;&#65533;K&#65533;&#65533;&#65533;B&#65533;0&#65533;N&#65533;&#65533;"8&#65533;?&#65533;&#65533;&#65533;&#65533;&#65533;&#65533;&#65533;O&#65533;A0&#65533;A$&#65533;&#65533;/&#1024;&#65533;&#65533;&#65533;1&#65533;JC&#65533;I&#65533;&#65533;&#65533;!&#65533;S$&#65533; a&#65533;D(&#65533;&#65533;&#65533;R0&#65533;B4pS/hDX&#65533;&#65533;)@0&#65533;&#65533;$&#65533;&#65533;5&#65533;Q] N&#65533;&#65533;&#65533;&#65533;&#65533;])&#65533;5&#65533;EAY&#65533;&#65533;&#65533;B)tE&#65533;]
N&#65533;&#65533;&#65533;&#65533;&#65533;&#65533;&#65533;&#65533;A&#65533;k&#65533;
H&#65533;&#65533;&#65533;&#65533;J&#65533;eTp&#65533;&#65533;&#65533;C&#65533;&#65533;&#65533;/&#65533;&#65533;&#65533;&#65533;D&#65533;&#65533;&#65533;&#65533;&#65533;&#65533;AdB2&#65533;&#65533;	&#65533;&#65533;N%&#65533;&#65533;$tE&#65533;&#65533;&#65533;&#65533;?@&#65533;&#65533;&#65533;u]&#65533;#&#65533;&#65533;2(&#65533;I&#65533;?d&#65533;i&#65533;&#65533;&#65533;&#65533;z&#65533;&#65533;9Dhe"<&#65533;&#65533;U&#65533;%&#65533;1#&#65533;&#65533;&#65533;&#65533;&#65533;&#65533;%Bg&#65533;V&#65533;&#1874;5n&#65533;&#65533;&#65533;m&#65533;'BWEG&#65533;P@N&#65533;
&#65533;%_1&#65533;&#399;&#65533;	Xq|&#65533;' &#65533;'8G&#65533;S&#65533;1&#273;&#65533;&#65533;f&#65533;&#65533;I&#65533;&#65533;5D&#65533;q`&#65533;&#65533;&#65533;&#384;&#65533;Ch&#65533;g9&#65533;&#65533;&#65533;&#65533;#o&#65533;A(H,&#65533;&#65533;*&#65533;C&#65533;&#65533;LK&#65533;&#65533;&#65533;A&#65533;&#65533;&#65533;&#65533;`CL&#183;&#65533;S&#65533;F&#65533;)&#65533;&#65533;&#1566;u1Cb&#65533;&#65533;_&#65533;&#65533;E&#65533;79&#65533;&#65533;&#65533;Er&#65533;)&#65533;&#65533;%E&#65533;$&#65533;F&#65533;&#65533;k'H&#65533;&#65533;&#65533;&#65533;&#65533;&#65533;s&#65533;V
&#65533;&#65533;H&#65533;UN&#65533;&#262;&#65533;S&#65533;5D&#65533;\&#65533;A&#65533;&CP&#1600;8&#65533;I%L2&#65533;&#65533;mU	S&#65533;&#65533;&#65533;&#65533;Cr&#65533;&#65533;Y&#65533;&#65533;S$&#65533;&&#65533;6 &#65533;&#209;&#65533;"&#65533;&#677;&#65533;&#65533;&#65533;&#65533;)~MD&#65533;&#365;&#65533;"$NM&#65533;A&#65533;^&#65533;&#65533;&#65533;X&#65533;a&#65533;&#65533;&#65533;w&#65533;&#65533;7&#65533;AC&#12509;&#65533;n&#65533;^&#65533;^&#65533;Z&#65533;&#65533;&#65533;&#157;9D&#65533;Q&#65533;A&#65533;A&#65533;&#65533;6 C &#65533;F&#65533;DET&#65533;7nDE&#65533;&#65533;&#65533;?&#65533;&#65533;&#65533;&#65533;AxCMh&#65533;*&#65533;c5&#65533;&#65533;8-&#65533;&#65533;/|&#65533;m@&#65533;&#65533;&#65533;0&#65533;UM&#644;)x&#65533;&#65533;C+&#65533;&#65533;&#65533;b&#65533;|0DZ&#65533;&#65533;@)&#65533;&#65533;p&#65533;&at^&#65533;&#65533;a$F^&#65533;&#65533;`\d&#65533;xj&#65533;&#1538;+,&#235;&#65533;&#65533;0&#65533;H&#65533;&#65533;T&#65533;P&#65533;0&#65533;V&#65533;&#65533;a&#1809;[&#65533;#S&#65533;)A&#1478;&#65533;&#65533;Ac&#65533;%&#65533;&#65533;&#65533;@.&#65533;pB&#65533;9&#65533;:&#65533;t&#65533;AD&#65533;?t&#65533;A&#65533;@&#65533;&#65533;&#65533;&#65533;&#245;&#65533;&#65533;~4&#65533;N&#65533; &#65533;&#65533;\_8H&#65533;"T&#65533;?&#65533;&#65533;!&#65533;OTI&#65533;&#65533;"P&#65533;&#65533;?-8&#65533;W,6K&#65533;&#65533;&#65533;&#65533;&#1046;&#65533;a&#65533;@&#65533;@*,B-T&#14266;QZ&#65533;O>&#65533;&#65533;p&#65533;&#65533;&#65533;&#65533;&#65533;&#65533;@p&#65533;&#65533;&#65533;Ro&#65533;&#65533;"H h*!&#65533;,d&#65533;&#65533;&#65533;&#65533;&#65533;M&#65533;&#65533;D/&#65533;&#65533;&#65533;B+x`t&#65533;&#65533;A(T&#65533;Co&#65533;B5&#65533;!&#65533;i&#1489;&#65533;?&#65533;&#65533;/&#65533;&#65533;&#65533;P&#65533;&#65533;&#1051;&#65533;A+8&#65533;&#65533;&#65533;M&#65533;&#65533;A&#65533;&#65533;T&#65533;$&#65533;&#65533;>&#65533;k-&#65533;%&#65533;*%d&#65533;@&#65533;&#65533;(T&#65533;&#65533;&#65533;W&#65533;&#65533;WzQ&#65533;&#65533;`$A&#65533;&#1256;&#65533;*j&#65533;d&#65533;&#65533;&#65533;,&#65533;dk|&#65533;J&#65533;&#65533;&#65533;&#1031;L&#65533;08&#65533;x&#65533;>&#65533;<&#65533;-D&#65533;?\&#65533;&#65533;&#65533;h&#65533;4\&#65533;&#65533;&#65533;?&#65533;&#65533;(#&#65533;[&#65533;&#65533;6&#65533;&#65533;&#65533;&#65533;&#65533;&#65533;?&#65533;&#65533;0&#65533;
4&#65533;?&#65533;n&#65533;<C&#65533;&#65533;h&#65533;Ahe&#65533;D&#65533;&#65533;l&#65533;N_&#65533;&#65533;	\&#65533;?p&#65533;&#65533;(B&#65533;A\-@&#65533;kp&#65533;&#65533;&#65533;k .qX&#65533;^&#65533;e&#65533;xDC&#65533;&#65533;+6&#65533;6&#65533;&#65533;\&#65533;b&#65533;&#65533;&#65533;&#65533;&#65533;&#65533;IZ&#65533;&#65533;[&#65533;&#65533;&#65533;6&#65533;P&#65533;&#65533;.M&#65533;f<&#65533;&#65533;#&#65533;2&#5717;>&#65533;&#65533;&#65533;l&#65533;l &#65533;&#65533;&#65533;&#65533;&#65533;&#65533;h&#65533;S&#65533;&#65533;2&#65533;&#65533;(&#65533;&#65533;D&#65533;vP&#65533;&#65533;*`&#65533;?&#519;&#65533;&#65533;P&#65533;&#65533;p&#65533;/&#65533;&#65533;A&#65533;&#65533;&#65533;&#65533;&#268;N&#65533;G&#65533;8d0_)#3(&#65533;@1&#65533;&#65533;&#65533;&#65533;]/\&#65533;&#65533;&#65533;&#65533;]&#65533;J
jXaj&#65533;F&#65533;XqGG&#65533;K&#65533;RI<&#65533;&#1696;&#65533;&#65533;&#65533;&#65533;&#65533;&#1310;&#65533;&#1709;>&#568;B&#65533;&#65533;t&#65533;&#1987;&#1052;A&#65533;\iC&#65533;&#65533;9u&#65533;&#65533;D&#65533;e&#65533;@&#65533;T%&#65533;De&#65533;BW&#65533;B&#65533;!B&#65533;[&#65533;&#65533;&#65533;&#65533;p&#65533;K&#65533;&#65533;'&#65533;BW&#65533;\(`&#65533;Sl&#65533;i>&#65533;#&#65533;&#65533;z&#65533;p	&#65533;&#65533;Y&#65533;&#53920;&#65533;0&#65533;b&#65533;&#65533;a&#65533;&#65533;&#65533;&#65533;ED&#65533;&#65533;S&#65533;Z&#65533;&#65533;!|&#65533;f&#65533;&#65533;?&#65533;&#65533;&#65533;Q&#65533;Z&#65533;&#65533;&#65533;u&#65533;^&#65533;1&#65533;&#65533;9&#65533;=S&#65533;&#65533;&#65533;B&,@&T&#65533;&#65533;&#65533;&#65533;&#65533;&#65533;&#1026;3:B
&#65533;OX@*"`@s&#65533;!&#1668;JrpP&#65533;&#65533;0D-&#65533;X&#65533;7&#1027;5&#514;5&#65533;/h*z5T3<g&#65533;&#65533;&#65533;d'G&#65533;&#65533;`&#65533;&#65533;a&#65533;FjdQ|B&#65533;I&#65533;&#65533;&#65533;&#65533;&#65533;&#65533;&#65533;l&#65533;&#65533;A&#65533;25&#65533;&#65533;&#65533;&#65533;08D&#65533;MBUf&#65533;&#65533;^8&#65533;&#65533;E4C&#65533;%&#65533;&#65533;&#65533;pQ&#65533;r&#65533;&#65533;6h&#65533;&#65533;&#65533;&#65533;&#65533;R&#65533;#&#65533;&#65533;?&#65533;r&#65533;tC&#65533;S&#65533;0tbE(\&#65533;-x&#65533;,&#65533;%&#65533;K&#65533;X!&#65533;8G&#65533;&#65533;&#65533;4&#65533;,2 {&#65533;g&#65533;8&#65533;4D.&#65533;F+&#65533;&#65533;A`&#65533;K&#65533;&#65533;(&#65533;]gxKY&#65533;&#65533;M4&&#65533;&#65533;F+&#65533;&#65533;# &#65533;K&#65533;T&#65533;&#65533;f2D7&#65533;&#65533;i&#65533;&#65533;&#65533;&#65533;&#65533;P&#65533;	l5&#65533;&#65533;5P&#65533;&#65533;Vo&#65533;&#65533;T&#65533;&#65533;&#65533;&#65533;*C&#65533;B)&#65533;	a,Ck&#65533;k%-Z5I/\&#140;&#65533;&#65533;C&#65533;&#65533;3&#65533;J&#65533;UB+&#65533;"|&#65533;7&#65533;&#65533;&#65533;SR&#65533;&#65533;,a&#65533;&#65533;P&#65533;0&#65533;0&#424;&#65533;&#65533;H&#65533;My&#65533;&#65533;~]mp&#65533;C&#65533;@&#65533;&#1060;&#65533;0P&#65533;P&#65533;?&#65533;#Bo5D&#65533;&#65533;Mpn&#65533;&#65533;-&#65533;&#65533;&#65533;&#65533;2&#65533;&#65533;&#65533;&#65533;&#1348;(dCHh&#65533;6gew&#65533;&#65533;7&#65533;v&#65533;p&#65533;nw&#65533;&#65533;d&#65533;&#65533;X"0&#65533;&#65533;t"(|&#65533;&#65533;`F&#65533;FY&#65533;A&#65533;&#65533;&#65533;&#65533;&#65533;(BR@(5&#65533;x&DR&#65533;!;&#65533;&#65533;Q&#65533;A&#65533;&#65533;&#65533;G&#65533;m0&#65533;&#65533;D&#65533;&#65533;&#65533;&#65533;):Kh&#65533;Q5*&#65533;&#65533;b&#65533;*&#65533;&#65533;\&#65533;|2 &#65533;&#65533;.VCX&#65533;&#65533;&#65533;&#65533;&#65533;?&#65533;Ec&#65533;&#65533;&#65533;C&#65533;A&#65533;&#65533;:&#65533;p0. &#65533;|&#65533;=&#65533;&#65533;&#65533;A&#65533;@+4m&#65533;^B&#65533;&#1664;7&#65533;B(t&#65533;_&#65533;&#65533;9&#65533;It&#65533;&#65533;&#65533;^&#65533;pB&#65533;&#65533;&#65533;+&#65533;Mk&#65533;&#65533;h&#65533;T&#65533;SDl&#65533;&#65533;&#65533;&#65533;&#65533;A&#65533;0h&#65533;&#65533;&#65533;&#929;_&#65533;L&#65533;&#65533;&#65533;&#65533;&#561;6&#65533;&#65533;&#65533;c&#65533;x`{&#65533;&#65533;D&#65533;X&#65533;n&#65533;&#65533;&#65533;&#1284;&#53154;A&#65533;92&#65533;+B&#990;&#65533;&#65533;U@RQB*&#65533;3X`W&#65533;j!&#65533;.&#65533;&#65533;^&#65533;',B&#65533;Ho&#65533;?Y&#65533;&#65533;G&#65533;,Cp)&#65533;&#133;&#65533;y&#65533;
&#65533;ZU&#65533;&#65533;&#65533;G&#65533;&#65533;Vs&#65533;&#65533;Q'Ki&#65533;,B&#65533;AC4,&#1138;&#65533;&#65533;D.r3&#65533;M&#65533;8&#65533;&#65533;j&#65533;&#1794;7&#65533;&&#65533;,&#65533;BZt:/&#65533;&#65533;v&#65533;&#65533;&#65533;@&#65533;&#65533;&#65533;`&#65533;&#65533;&#65533;[&#1223;&#65533;&#65533;@U 9&#65533;&#65533;&#65533;C&#65533;&#65533;4&#65533;&#65533;&#65533;&#65533;C&#65533;&#65533;)&#65533;&#65533;j&#65533;Iz&#65533;&#65533;b&#65533;&#65533;i&#65533;&#65533;&#65533;&#903;I&#65533;&#65533;J?&#65533;&#65533;&#65533;Y&#65533;A&#65533;&#65533;&#65533;Hw&#65533;&#65533;&#65533;&#65533;&#65533;&#677;&#65533;&#65533;&#65533;&#65533;&#65533;&#65533;&#65533;:&#65533;&#65533;he2&#65533;&#65533;g&#65533;&'(&#65533;x&#65533;&#65533;&#65533;D4D&#65533;h&#65533;A4&#65533;v&#65533;<C&#65533;&#65533;A&#65533;&#65533;3&#65533;@0&#65533;&#65533;`C#&#65533;G&#514;&#65533;&#65533;$&#417;&#65533;&#65533;&#825;;&#65533;}8F&#65533;&#65533;o&#65533;+F&#65533;_&#65533;A5Y&#65533;G&#65533;32&#65533;&#65533;RnClq3&#65533;&#65533;(&#65533;]Y&#65533;&#65533;&#65533;&&#65533;&#65533;&#65533;&#65533;&#65533;&#65533;&#65533;J&#65533;&#65533;&#65533;J&#65533;&#65533;&#65533;o&#65533;&#65533;&#65533;	j&#65533;<H&#65533;&#65533;&#65533;\KqtG&#65533;&#65533;&#484;!h&#65533;s&#65533;A&#65533;&#65533;"<&#65533;&#65533;|&#65533;&#65533;&#898;&#65533;<&#65533;&#1596;D&#65533;Du]&#65533;&#965;&#65533;&#65533;&#65533;`&#65533;1&#65533;&#65533;5H&#65533;_&#65533;P&#65533;5&#65533;s&#65533;&#65533;&#744;&#65533;&#65533;-&#65533;&#65533;j&#65533;&#1904;zj&#65533;&#65533;&#65533;&#65533;|&#65533;&#65533;&#65533;&#65533;0&#65533;&#65533;&#65533;Ap&#65533;6&#65533;	&#65533;n1K&#65533;&#65533;&#65533;&#65533;&#65533;2&#65533;&#65533;&#65533;0D&#65533;MRm&#65533;V[&#65533;x&#65533;&#65533;1&#65533;=&#65533;&#65533;}&#65533;&#65533;&#65533;A8$C&#65533;G4&#65533;&#65533;D0&#65533;k&#65533;&#65533;v&#65533;&#871;nhe&#65533;XH6]&#65533;>@&#65533;&#65533;w&#65533;&#65533;Ld&#65533;&#65533;O&#65533;&#65533;j&#65533;Z(c'fE&#65533;zgka)T%8Q&#65533;5&#65533;_&#65533;2,&#65533;r&#65533;H&#65533;&#65533;&#65533;&#65533;z&#65533;r[&#65533;m&#65533;&#65533;&#65533;&#65533;&#65533;&#65533;&#1255;&#65533;/W&#65533;&#65533;&#65533;&#10181;&#65533;&#65533;3&#65533;&#65533;_	f&#65533;&#65533;&#65533;&#65533;&#65533;&#65533;(&#1093;h&#65533;"\`BD&#65533;&#65533;S$T&#65533;&#178;&#65533;&#65533;&#65533;&#65533;&#2002;&#65533;&#65533;	&#65533;V&#65533;B&#65533;2&#65533;&#65533;&#65533; SM&#65533;T&#65533;&#65533;&#65533;g&#65533;&#65533;&#65533;x&#65533;&#65533;&#65533;i!&#65533;&#65533;&#65533; &#65533;#)&#65533;&#65533;'[^&#65533;&#65533;&#65533;)&#65533;~$&#65533;#p&#65533;&#30923;&#65533;&#65533;&#65533;&#65533;t&#65533;&#65533;>&#65533;{a&#65533;&#65533;%^&#794;1&#65533;&#65533;&#65533;&#65533;(SEe&#65533;U&#65533;&#1315;`.&#65533;r&#65533;8E&#65533;&#65533;&#65533;@&#65533;&#65533;0&#1508;&#65533;&#65533;%5k&#65533;&#65533;B&#65533;&#65533;&#65533;&#1109;&#65533;L&#65533;&#65533;&#65533;&#65533;&#65533;R&#65533;L4&#1654;&#65533;K",&#65533;_T&#65533;&#65533;[]&#65533;q&#65533;&#65533;&#65533;&#65533;r&#65533;N&#65533;a&#65533;%&#65533;&#65533;&#65533;8&#65533;&#65533;C&#65533;&#65533;.&#65533;&#65533;&#65533;&#65533;&#65533;&#65533;&#65533;8&#65533;x	&#65533;/&#65533;&#65533;&#65533;
J &#65533;^&#65533;t&#65533;&#65533;&#65533;=&#65533;j&#65533;ZxQG&#65533;&#65533;&#65533;&#65533;&#65533;$&#65533;&#65533;&#65533;&#65533;
I
&#65533;b
&#65533;&#65533;Bn&#65533;g&#65533;&#65533;&#65533;x	&#65533;~Z&#65533;A&#65533;&#65533;&#65533;&#65533;Y&#65533;&#65533;&#65533;&#65533;&#65533;&#65533;4dJB(_Z@&#65533;^&#65533;&#65533;%?&#65533;&#65533;&#65533;&#65533; &#65533;-M^"&#65533;&#65533;&#65533;&#65533;&#65533;#&#65533;&#65533;&#65533;&#65533;%&#65533;?0
L&#65533;&#65533;&#65533;&#65533;&#65533;&#65533;g&#65533;[&#65533;&#65533;&#65533;z&#65533;&#65533;^J&#65533;%sp&#65533;&#65533;^z&#65533;%&#65533;&#65533;3&#65533;J&#65533;&#65533;&#65533;&#65533;&#65533;&#65533;&#65533;)&#65533;&#65533;&#65533;	%kL&#65533;8Tj)&#65533;&#65533;v&#23928;G,t&#65533;XJR &#65533;&#65533;0s&#65533;g&#65533;Y&&#65533;&#65533;&#65533;0&#65533;&#65533;6&#65533;&#65533;sP&#905;&#65533;&#65533;&#65533;&#65533;&#65533;'	N&#65533;&#65533;g&#65533;^&#65533;b&#65533;&#65533;2&#65533;&#65533;&#65533;(!&#65533;ge@&#65533;&#65533;&#65533;&#65533;&#65533;Lx(&#65533;+M&#65533;&#65533;s&#65533;bLA1@&#1585;&#65533;&#65533;g&#65533;&#65533; `1&#65533;&#65533;&#65533;G&#65533;&#65533;&#65533;&#65533;C_r&#65533;&#65533;&#65533;&#65533;j4\Hc&#65533;s"&#65533;%B&#65533;&#65533;&#65533;T&#65533;&#65533;&#65533;&#65533;&#65533;&#65533;&#65533;dD%&#65533;L&#65533;&#65533;&#65533;"&#65533;&#65533;&#65533; 9&#65533;&P&#65533;&#65533;gN}I!&#65533;	&#65533;J&#65533;&#65533;*E&#65533;P&#65533;&#65533;&#326;9},&#65533;&#65533;8&#65533;&#65533;;h&#65533;
&#65533;6?&#65533;'&#65533;&#65533;&#65533;Uu!b~Z&#65533;(gQS.>_&#65533;&#65533;&#65533;+&#1131;@&#65533;'@&#65533;&#65533;&#65533;&#65533;&#65533;T&#65533;&#65533;C&#65533;{&#65533;&#65533;&#65533;)&#65533;dG&#65533;&#65533;&#65533;&#65533;&#65533;.&#65533;&#65533;@&#65533;K&#65533;&#65533;Zy	f&#65533;&#65533;d&#65533;D&#1502;y&#65533;&#65533;2*a&#65533;GI&#65533;XJ&#65533;&#65533;9&#65533;r&#65533;&#698;&#65533;&#9956;Y&#65533;&#65533;)>Rra@N6&#65533;&#65533;&#1733;&#65533;We&#65533;&#867;&#65533;&#65533;]h&#65533;r"m&#65533;hn&#65533;&#65533;{&#65533;&#1921;NP|&#65533;U&#65533;&#65533;_&#65533;*Y&#65533;&#65533;&#65533;&#1204;&#65533;&#65533;@@&#65533;p&#65533;B&#65533;+~&#65533;&#65533;8aB&#65533;B&#65533;&#65533;*/YY&#65533;]x&#65533;&#65533;&#65533;&#65533;&#65533;&#65533;T&#65533;&#65533;&#65533;(i&#65533;&#65533;&#65533;I&#65533;b&#65533;&#65533;&#65533;)&#65533;t&#65533;&#65533;&#65533;8y&#65533;&#65533;~	&#65533;&#65533;&#65533;BY&#65533;&#65533;&#65533;&#65533;&#65533;&#65533;&#65533;=&#65533;&#598;&#65533;R&#65533;&#65533;&#1794;w&#65533;&#65533;&#65533;$B6U)`c&#65533;_;&#65533;&#489;y&#65533;&#65533;'&#65533;_^&#360;&#65533;&#65533;%Kl&#65533;)&#65533;q &#65533;&#65533;&#65533; &#65533;&#65533;&&#65533;&#65533;&#65533;(b&#65533;&#65533;]2D P&#65533;&#65533;&#65533;hM&#65533;&#65533;}&#65533;!6&#65533;H&#65533;mn&#65533;T&#1026;7&#65533;&#65533;q&#65533;&#416;&#65533;&#65533;),&#65533; #&#65533;,oy&#65533;&#65533;$&#65533;^&#65533;&#65533;&#65533;&#65533; I	&#65533;K|&#65533;v&#65533;]&#65533;P&#65533;?&#65533;&#65533;9E&#65533;&#65533;&#65533;B1&#65533;&#65533;$&#65533;&#65533;&#65533;&#65533;
&#65533;^
&#65533;&#65533;E&#65533;?&#1108;&#65533; &#65533;f&#65533;|&#65533;q&_&#65533;&#65533;k&#65533;I&#65533;NR&#65533;&#65533;&#957;&#65533;"&#65533;P&#65533;	g&#65533;0[HD")&#65533;&#65533;#q&#65533;&%iA&#65533;I!*&#65533;&#65533;$&#65533;&#65533;,&#65533;KfA&&#65533;\sAY&#65533;?&#65533;&#65533;&#65533; &#65533;!&#65533;&#65533;&#65533;&#65533;&#65533;t	&#65533;&#65533;&#65533;&#65533;&#1668;&#65533;U&#65533;AQf;&#65533;&#1497;Hi!G&#65533;8&#65533;&#65533;c&#65533;8G1Q&#65533;&#65533;&#65533;X#&#65533;(&#65533;T0R
W@l&#65533;I&#65533;K7&#65533;a&#65533;Z$&#65533;&#65533;8By&#65533;&#65533;&#65533;&#65533;&#65533;8=Y&#65533;&#65533;&#65533;P&#65533;L!&#65533;&#65533;x&#65533;k%&#65533;&#65533;?v&#65533;+
<bf^&#284;&#65533;&#65533;);&#65533;J'A5&#65533;Q&#65533;M(&#65533;&#65533;&#65533;&#65533;&#65533;+&#65533;&#65533;
&#65533;&#65533;&#65533;&#65533;&#65533;&#65533;@&#65533;$&#65533;&#65533;&#65533;Kq&#65533;D &#65533;&#65533;A&#65533;&#65533;D0&#65533;&#65533;up&#65533;&#65533;B&#65533;&#65533;$&#65533;%	&#65533;)&#65533;&#65533;&#65533;3&#65533;&#65533;&#65533;*r&#65533;&#65533;")%(i\&#65533;J&#1538;&#65533;0D=&#65533;r&#65533;&#65533;&#65533;&#65533;H:Y&#65533;?&#65533;B&#65533;&#65533;2&#65533;G$&#65533;&#65533;&#65533;dn1+S>&#65533;&T<&#65533;S&#65533;p&#65533;_&#65533;&#65533;m5&#65533;Ap&#65533;uij &#65533;,ftJ&#65533;&#65533;v5m&#65533;&#65533;{&#65533;=-&#65533;&#65533;&#65533;&#65533;e!B&#65533;	&#65533;&#65533;+&#65533;&#65533;&#65533;&#65533;(QZH"~&#65533;@8&#65533;&#65533;&#65533;O&#65533;&#65533;&#65533;&#65533;9&#65533;@&#65533;0&#65533;3&#731;&#65533;&#65533;|&#65533;&#65533;&#65533;&#65533;G&#65533;&#65533;z&#65533;&#65533;5&#65533;&#65533;?&#65533;q&#65533;t(&#65533;V&#1440;3xA&#1687;+U&#65533;Y&#62515;&#65533;&#65533;r>&#65533;zLY&#65533;&#65533;#&#65533;D&#65533;&#65533;&#65533;I&#65533;&#65533;&#65533;&#65533;W	&#65533;'&#65533;&#65533;&#65533;6*D&#65533;&#65533;BM&#65533;&#65533;R4,&#65533;&#65533;.S_~b&#65533;&#65533;&#65533;&#65533;&#65533;X&#65533;P&#65533;1N(&#65533;TLrR&#65533;]&#65533;&#65533; &#65533;&#65533;Pf_&#65533;&#65533;&#65533;;&#65533;U&#65533;8&#1120;&#65533;&#1570;&#65533;&#65533;&#65533;K`+&#65533;B&#65533;&#65533;&#65533;;i&#65533;?&#65533;C&%R)&#65533;&#65533;&#65533;a&#65533;\&#65533;|&#65533;&#65533;&#65533;c6&#65533;>&#442;&#65533;&#65533;u&#65533;&#1879;&#65533;b&#65533;&#65533;&#65533;&#65533;&#65533;&#804;x&#65533;&#65533;X&#65533;'~&#65533;%&#65533;P&#65533;q[&#65533;8&#65533;&#25605;LQ(X|&#65533;/7&#65533;$[j
&#65533;#^&#1164;\&#65533;t=j&#65533;&#65533;&#65533;&#65533;1&#65533;n&#65533;&#65533;&#65533;KBQ&#65533;	&#65533;&#65533;&#65533;&#65533;R"`F&&#65533;&#65533;&#65533;Ep#B&#65533;&#278;I&#65533;&#65533;&#65533;\&#65533;U&#65533;+&#65533;&#65533;c29&#65533;M&#65533;bX&#65533;&#65533;QJ	&#65533;k!&#65533;&#65533;&#65533;&#65533;&#65533;&#65533;&#65533;&#65533;w&#65533;&#65533;&#65533;]&#65533;&#65533;&#65533;[(&#65533;muRW&#65533;&#65533;&#65533;&#65533;. h&#65533;P&#65533;&#65533;&#65533;lY&#65533;&#65533;N&#65533;s@M%2h{&#65533;A
&#65533;v!
A&#666;?&#65533;Z&#65533;"&#65533;B&#65533;&#65533;(( jR&#65533;&#65533;0&#65533;G&#65533;&#65533;!&#65533;P&#65533;hH*J"&#65533;B&#65533;&#65533;&#65533;q_&#65533;&#65533;}F&#65533;&#65533;&#65533;(&#65533;&#65533;&#788;.t&#65533;u&#12505;&#65533;&#294;&#65533;({>P
eT&#65533;r&#65533;r6E&#287;|!
&#65533;rG&#65533;2&#65533;LLZ&#65533;&#65533;&#65533;&#65533;&#65533;b&#65533;p&#65533;&#65533;d&#65533;K&#65533;v&#65533;	M
&#65533;C&#65533;B&#65533;&#65533;(&#65533;8;s&#65533;&#65533;}&#65533;&#65533;$&#65533;&#65533;\x!DAn&#65533;&#65533;\&#65533;&#65533;WU=`GR&#65533;	&#65533;R&#65533;&#65533;&#37782;&#65533;&#65533;&#65533;O&#65533;;+y&#65533;&#65533;&#65533;&#65533;bF}&#65533;[D&#65533;&#1983;&#65533;%.(#&#4003;;&#65533;&#65533;&#65533;&#544;&#65533;_H\&#65533;&#65533;d3GX&#65533;&#65533;&#65533;&#65533;&#65533;&#65533;d&#65533;f&#65533;&#65533;&#65533;&#65533;?&#65533;C&#65533; ;&#65533;&#65533;Sw&#65533;?4&#65533;%e&#65533;OD&#65533;&#65533;rn&#65533;&#65533;&#65533;Ba&#65533;~b&#65533;&#65533;&#65533;!jk&#65533;2J&#65533;N!&#1046;&#65533;vH(6&#65533;&#65533;&#65533;%0g`&#65533;.&#899;&#65533;&#65533;&#65533;&#65533;L&#65533;&#65533;CJ&#65533;F&#65533;k^&#65533;&#65533;&#65533;&#65533;&#65533;b0oG&#65533;"}l&#65533;&#65533;>&#65533;&#65533;LL&#65533;.@J(F&#65533;\&#65533;d&#65533;&#65533;'D&#65533;&#65533;&#65533;&#65533;^&#65533;&#65533;&#65533;&#65533;&#65533;c!&#65533;&#65533;
&#65533;m!&#65533;.Eb&#65533;R&#65533;&#65533;&#65533;M~&#65533; &#65533;&#65533;&#65533;&#65533;&#65533;&#65533;%&#65533;h!z.1>&#65533;&#65533;&#65533;pf.xh&#65533;&#65533;&#65533;&#65533;j&#65533;&#65533;&#65533;&#65533;&#65533;&#65533;d@&#65533;-\ &#65533;&#65533;8 	8&#65533;&#65533;&#65533;&#65533;-&#65533;&#65533;&#65533;%&#65533;&#65533;&#65533;~&#65533;&#65533;)&#65533;&#65533;&#65533;&#1152;D&#65533;+O4-&#65533;&#65533;*&#65533;&#65533;)&#65533;3f&#65533;`&#65533;G(X&#65533;u'&#65533;fA&#65533;cF&#65533;-&#65533;&#65533;&#65533;4Ao$)XD&#65533;&#65533;&#65533;n&#29596;&#65533;1R&#65533;&#16975;&#65533;&#183;&#65533;&v&#65533;&#65533;&#65533;&#65533;&#65533;
&#65533;o&#65533;&#65533;h&#65533;b&#65533;DH&#65533;&#65533;d&A~"=&#65533;&#65533;&#65533;&#65533;g!\&#65533;&#65533;X&#65533;&#65533;N&#65533;,&#65533;z&#65533;lP=&#65533;&#65533;&#65533;![&#65533;&#65533;&#1841;s&#65533;!bm&#65533;B&#65533;&#65533;&#65533;&#65533;&#65533;|&#65533;&#65533;&#65533;-&#65533;&#65533;&#65533;&#65533;&#65533;&#65533;_&#65533;:L&#65533;&#65533;;&#65533;&#65533;^&#65533;.&#65533;!&#65533;&#65533;r%&#65533;&#1932;&#65533;&#65533;&#65533;&#65533;L'.&#65533;A&#303;&#65533;D&#408;&#65533;&#65533; &#65533;$&#47112;&#65533;&#65533;M$&#65533;&#65533;`&#65533;&#65533;&#65533;_BDdKJ&#65533;'&#65533;cd&#65533;&#65533;&#65533;&#65533;&#65533;B&#65533;F&#65533;&#65533;,&#65533;G1d&#65533; &#65533;&#65533;&#65533;.&#65533;&#65533;&#65533;-&#65533;+)TA{&#65533;`&#65533;&#65533;A&#65533;&#65533;bj&#65533;&#65533;&#65533;&#65533;%&#65533;&#176;&#65533;&#65533;EP&#65533;&#65533;H8&#65533;&#65533;&#65533;&#65533;&#65533;
_b&#65533;dk!d&#65533;%-	&#65533;@&#65533; d (&#65533;-&#65533;&#65533;Bz&#65533;&#65533;.&#65533;&#65533;D&#65533;K&#65533;&#65533;!l4?&#65533;v&#65533;&#65533;6z&#65533;H0&#65533;"uZ@&&#65533;&#65533;U&#65533;&#65533;!)(&#65533;&#65533;r!R&#65533;)&#65533;&#65533;&#65533;k!&#65533;&#65533;&#65533;&#65533;(D&#65533;&#65533;k!&#65533;&#65533;&#65533;!&#65533;&#65533;1&#65533;&#65533;&#65533;&#65533;l&#65533;&#65533;h&#65533;&#65533;&#65533;&#65533;^B&#65533;H&#65533;&#65533;`6^&#65533;f.%8D&#65533;v&#65533;p&#65533;$&&#65533;&#65533; >&#65533;&#65533;1&#65533;&#65533;&#65533;)>bm&#65533;&#65533;&#65533;K/J&#65533;$a&#65533;&#65533;&#65533;&#65533;&#1994;r(&#65533;&#65533;&#65533;&#65533;)&#2023;&#65533;&#65533;&#65533;&#65533;&#65533;'&#65533;&#65533;%D&#65533;H`&#65533;&#65533; &#1824;+&#65533;&#65533;@\`r&#65533;&#65533;.c&#65533;D&#65533;op&#65533;&#65533;9"h!&#65533;&#65533;^&#65533;&#65533;aR&#65533;Q!&#65533;&#65533;V/&#65533;0#x&&@]&#65533;)&#65533;h&#65533;
3##&#65533;&#65533;&#65533;&#65533;&#65533;.&#65533;&#65533;&#65533;%&#65533;@ &#65533;&#65533;)&#65533;.&#65533;&#1964;&#65533;&#65533;&#65533;l
C&#65533;~&#65533;b6U&#65533;4&#65533;&#65533;&#65533;&#65533;a'*&#65533;
&#65533;&@U&#65533;&#65533;%&#65533;&#65533;&#65533;6$l&#65533;-&#65533;&#65533;&#65533;?&#65533;+j&#65533;l!D&#65533;&#65533;&#65533;&#65533;^b<4&#65533;'Z&#65533;Z&#65533;$&#65533;#m&#65533;\&#65533;&#65533;&#65533;&#65533;S&#65533;*V*&#65533;&#65533;&#65533;&#65533; cJ&#65533;T7&#65533;"#>&#65533;&#760;&#65533;1&#65533;&#65533;B&#65533;>&#65533;&#65533;P&#65533;*&#65533;dm&#65533;&#65533;b&#65533;&#65533;&#65533;$&#65533;&#65533;a!8&#65533;&#65533;`&#65533;&#65533;&#65533;~&#65533;(&#65533;i!n&#595;DC&#65533;&#65533;'&#65533;O&#65533;`@t(&#1440;n\&#65533;&#65533;/Q$&#65533;S&#65533;-&#65533;A&#65533;&#65533;&#65533;&#65533;&#65533;I-r&#65533;&#65533;&#65533;nd&#65533;R&#65533;&#1873;@&#65533;&#65533;&#65533;&#65533;f&#65533;i&#65533;0x!8&#65533;&#65533;&#65533;&#1057;n&#65533;P@&#65533;H&#65533;b&#65533;&#65533;&#65533;.&#65533;&#65533;\&#65533;2/)&#65533;k>R&#65533;&#65533;b`a%	&#65533;&#65533;&#65533;Cz&#65533; l&#65533;A&#65533;&#65533;>s!>&#65533;&#65533;&#65533;&#65533;fmvf&#65533;5lv&#65533;&#65533;&#65533;&#65533;&#65533;&#65533;/)D`jtM.&#65533;&)&#65533;B&#65533;a&#65533;&#65533;0a
&#65533;9(&#65533;&#65533;&#906;A&#65533;&#65533;&#65533;:&#65533;&#65533;&#65533;&#65533;S&#65533;h&#65533;&#65533;S&#65533;&#65533;\c&#65533;t^&#65533; J&#65533;&#65533;-8&#65533;'&#65533;&#65533;=e&#65533;2$&#65533;a&#65533;&#65533;=&#65533;&#65533;&#65533;&#65533;#p'&#65533;(&#1794; &#65533;b	&#65533;&#460;u!Aq!&#65533;5	&#65533;&#65533;&#65533;V&#65533;}6`&#65533;dc&#65533;&#65533;&#65533;&#65533;'&#65533;&#65533;.<7_&#65533;c&#65533;&#65533;@&#1461;&#65533;T&#65533;D&#65533;*Z&#65533;&#65533;&#65533;&#65533;&#65533;0V0RA~&#65533;5&#65533;P(&#65533;dj&#65533;#7&#65533;&#65533;7^&#65533;4(!&#65533;l&#65533;	&#65533;z&#65533;'&#65533;&#65533;&#65533;&#65533;&#65533;&#65533;d60&#65533;&#65533;&#65533;&#65533;*(&#65533;&#65533; &#65533;o	&#65533;%&#65533;&#65533;G&#65533;ieGy!6&#65533;2&#65533;f&#65533;&#65533;f&#65533;&#65533;&#65533;
)6^p!l3d^"&#65533;&#1068;+*4_&#65533;&#65533;&#65533;&&#65533;fj&#65533;i`N(B&#65533;&#65533;cjm&#65533;&#65533;X&#65533;&#65533;&#65533;&#65533;&#65533;&#65533;;]&#65533;\&#65533;:_&#65533;%<r!&#65533;m$&#65533; &#65533;k&&#65533;h&#65533;ren&#65533;&#65533;wffh5H&#65533;O&#65533;&#65533;dh&#65533;:&#65533;"m0&#65533;-&#65533;&#65533;&#65533;&#65533;$!&#65533;&#65533;%&#65533;&#65533;Y&#65533;k.&#65533;X&#65533;&#65533;<')&#65533;&#65533;u_B&#65533;A K&#65533;0&#65533;L&#65533;!&#65533;n]W&#65533;&#65533;&#65533;&#65533;]n]SAn&#65533;&#65533;&#65533;Bv*p!v&#65533;Dca!&#65533;&#65533;&#65533;s&#65533;?&#65533;&#65533;&#65533;D*x9&#65533;{&#65533;&#65533;&#65533;+&#65533;&#65533;&#65533;&#65533;h&#65533;&#65533;0c-&#65533;&#65533;&#65533;s>f&#65533;&#65533;)r#p&#393;.&#65533;&#65533;@Nce&#65533;P(@&#65533;|d&#65533;pup&#65533;fi6p&#65533;)d&#65533;&#65533;&#65533;&#65533;&#65533;&#65533;"iu)&#65533;7&#65533;((P&#65533;&#65533;&#65533;&#65533;&#287;:&#65533;C&#65533;&#65533;2MK>&#65533;&#65533;&#65533;&#65533;s&#1714;3)\&#65533; &#65533;&#65533;@&#65533;&#65533;6m1@&#65533;	2&#65533;d&#65533;&#65533;>DF>&#65533;#f&#57354;cf&#65533;&#65533;&#65533;ocxp&#65533;&#65533;Y&#65533;&#65533;;&#65533;&#65533;$L&#65533;&#65533;A-&#65533;x!&#65533;&#65533;Y&#65533;g&#65533;&#65533;Bx&#65533;Y(H&#65533;K&#65533;&#65533;&#65533;5&#65533;&#65533;+&#65533;`6tCs&#65533;&#65533;&#65533;&#65533;&#65533;&#65533;u&#65533;&#1685;&#65533;|L&#65533;,+)jv&#65533;&#65533;'&#65533;Z&#65533;&#65533;NeP &#65533;&#65533;&#65533;?>AMa&#65533; Y&#65533;m&#65533;&#65533;_&#65533;&#65533;&E&#65533;&#65533;&#65533;&#65533;&#65533;1v_o&#65533;&#65533;RA>G Z6PWa&#65533;-4&#65533;p&#65533;&#65533;&#65533; &#1350;&#65533;K*&#65533;69it6g&#65533;&#65533;U&#65533;4
&#65533;&#65533;&#65533;"6HABZ&#65533;&#65533;&#65533;&#65533;&#65533;&#65533;&#65533;8&#65533;&#65533;3G(&#65533;&#65533;&#65533; &#65533;f,&#65533;&#65533;&#65533;6m&#65533;&#1571;&#65533;_&#65533;@O&#65533; x!&#65533;Vu&#65533;bS]&#65533;lA&#65533;;&#65533;&#65533;J&#65533;p&#65533;fA&#65533;&#65533;#&#65533;&#65533;6pg&#65533;z&#65533;&#65533;d&#65533;B2n&#65533;&#65533;&#65533;ZQ*>&#65533;$&#65533;Q&a	&#65533;&#816;&#65533;A &#65533;&#65533;&#65533;&#65533;&#65533;&#65533;&#65533;&#65533;%R[&#65533;&A&#65533;*B&#65533;A&#65533;&#65533;&#65533;&#65533;b!&#65533;&#789;&#65533;&#65533;$mN&#65533;@&#65533;3lA&#65533;Q4&#65533;8]#&#65533;-&#65533;&#65533;)Kt!&#65533;XQ&#65533;&#65533;?nA&#65533;&#149;&#65533;$F&#65533;&#65533;]&#65533;(&#65533;"+&#65533;&#65533;_j&#65533;@0&#65533;)&#65533;&#65533;Q&#65533;'2&#65533;)G&#65533;~&#65533;&#65533;&#65533;&#65533;q&#65533;&#65533;q&#65533;&#65533;&#65533;&#65533;R'ud&#65533;-&#65533;&#65533;d&#65533;&#65533;&#65533;&#65533;&#65533;&#65533;>zss&#65533;&#65533;&#65533;&#65533;&#65533;'&#65533;Ad&#65533;N&#65533;+&#65533;c/&#65533;a;=&#65533;-,V`&#65533;Sm&#65533;&#65533;&#65533;&#65533;&#65533;%F&#65533;%&#65533;&#65533;&#65533;hX&#65533;cz*rwvC&#65533;s&#65533;&#65533;/&#65533;Xj&#65533;:4&#65533;.`Ly&#65533;0	&#65533;&#65533;H&#65533;nr` &#65533;%&#65533;&#65533;&#65533;&#601;&#65533;&#65533;&#65533;z&#65533;j`&#65533;h[&#65533;&#65533;K&#65533;&#65533; &#65533;&#65533;j9&#65533;)&<&#65533;@&#65533;&#65533;Ryr&#65533;x&#65533;Z&#65533;':>&#65533;&#65533;X&#65533;S&#65533;7)&#65533;&#65533;Ov&#65533;Q&#65533;&#65533;P&#65533;(j&#65533;r&#65533;7&#610;Ad&#65533;&#65533;&#65533;!Nb&#65533;&#65533;,&#65533;G &#65533;&#65533;&#65533;&#65533;^"&#65533;`q&#65533;"&#65533;&#65533;&#65533;dY&#65533;@\&#65533;e&#65533;Q&#65533;{A&#65533;&#65533;J&#65533;&#65533;&#65533;!&#65533;&#65533;&#65533; (&#65533;&#65533;&#65533;$D&#65533;&#65533;&#65533;_"&#65533;&#65533;B0R&#1269;&#65533;)`&#65533;k<&#65533;&#65533;&#65533;&#65533;&#65533;$&#65533;&#65533;&#65533;&&#65533;5V&#65533;'
`S&#65533;Z&#65533;&#65533;&#65533;&&#65533;SG&#65533;4,&AB'aK&#65533;)Z&#65533;Wx&#65533;b&#65533;&#312;&#65533;2&#65533;&#65533;&#65533;&#65533;L;&#65533;&#65533;-&#65533;&#65533;`p!m&#65533;U&#65533;&#65533;&#65533;&#669;&#65533;&#65533;&#601;&#65533;&#1671;2	&#65533;&#65533;&#2002;~1 	&#65533;3&#65533;)&#65533; K&#65533;x)l&#1101;3&#65533;J&#65533;D&#65533;&#65533;B&#65533;Rq&#65533;&#699; q&#65533;-\&#65533;&#1794;(\`&#65533;&#65533;&#788;&#65533;&#1374;&#65533;&#65533;&#65533;&#65533;Q2&#65533;Q|@&#65533;"(&#65533;Q&#65533;&#65533;6&#65533; b&#65533;&#65533;P&#65533;C8&#65533;)&#1688;N&#65533;&#65533;dp&#65533;&#65533;&#65533;&#65533;9&#65533;&#65533;&#1177;&#65533;&#65533;&#65533;ke&#65533;&#65533;h&#65533;.5)&#65533;c&#65533;&#65533;&#65533;v
d0&a&#65533;)&#65533;&#65533;&#774448;	&#65533;&#906;&#65533;N&#65533;&#65533;8&#225;j&#65533;h&#65533;&#65533;&#65533; S&#65533;&#65533;k&#65533;H&#65533;V&#65533;&#65533;:&#65533;&#65533;6V&#65533;>X@&#65533;&#65533;rj8|&#65533;'t&#65533;&#65533;&#65533;&#65533;&#65533;&#65533;&#65533;&#65533;9&#65533;&#1549;&#65533;&#65533;c&#65533;^&#65533;&#65533;li &#65533;&#65533;;&#65533;&#65533;@Q&#65533;A(&#65533;&#65533;&#65533;|(aAA&#65533;&#65533;&#65533;1!	0&#65533;v&#65533;&#65533;A\&#65533;\&#1677;B &#65533;&#65533;&#65533;&#65533;&#65533;qt&#65533;&#65533;b&#65533;&#764;P)&#65533;.&#65533;&#65533;&#65533;l&#65533;B&#65533;&#65533;k&#65533;m&#65533;?d2&#65533;=_&#65533;@&#65533;?&#187;B&#65533;&#65533;am&#65533;0v&#65533;&#65533;`&#65533;B	&#65533; B&#65533;3 &#65533;=&#65533;&#65533;`AN&#65533;&#65533;&#65533;#a&#65533;&#65533;@&#65533;1x&#65533;_.\&#65533;\&#65533;&#65533;&#65533;&#65533;I=&#65533;&#65533;q&#65533;[1&&#65533;&#65533;1&#65533;&#65533;&#65533;&#65533;.&#65533;t!&#65533;&#65533;&#65533;&#65533;&#65533;B&#65533;&#65533;&#65533;@&#65533;&#65533; &#65533;Cb&#65533;&#65533;@&#65533;5z&#65533;&#65533;GO&#65533;2W&#65533;3H&#65533;?&#65533;&#65533;T&#65533;&#65533;&#65533;&#65533;&#65533;e&#65533;&#65533;&#65533;&#65533;Q&#65533;&#65533;&#1602;&#65533;
&#65533;S&#65533;&#65533;Y&#65533;8&#65533;W&#65533;V&#65533;&#65533;&#65533;&#65533;*&#65533;o&#65533;G&#65533;R]&#65533;E&#65533;&#65533;?J)(@y&#65533;J\	U&#65533;k&#65533;&#65533;&#65533;Q2&#65533;0&#65533;&#261;&#65533;%e&#65533; r&#65533;?&#65533;&#65533;&#65533;&#65533;&#65533;E&#65533;c&#65533;fc&#65533;Qp7&#65533;$&#65533;z&#65533;&#65533;&#65533;&#65533;&#1127;2>&#65533;c&#65533;&#65533;?@$j&#65533;3&#65533;zA&#65533;&#65533;&#65533;&#65533;81&#65533;&#65533;&#65533;&#65533;1H&#65533;&#1081;G&#65533;ETtxK&#65533;&#65533;ZZQ&#65533;ZH&#65533;&#65533;M&#65533;8$KA&#65533;&#65533;sI$&#65533;\r&#65533;w"&#65533;Q&#65533;=&#65533;Q&#65533;D0OA&#65533;&#65533;R*&#65533;(#&#65533;?E<VWv&#65533;|&#65533;t&#65533;v&#65533;&#65533;&#65533;?+&#65533;&#65533;`B2&#65533;^w&#65533;&#65533;&#65533;bA$&#65533;GBx&#65533;d&#65533;.&#65533;&#65533;aA&z&#65533;JA&#65533;,&#65533;&#65533;&&#65533;&#65533;rI1X&#65533;&#65533;&#65533;&#65533;k&#65533;&#65533;&#65533;	yS&#65533;.gA&#65533;WTiI&#65533;j&#65533;Y&#65533;?g&#65533;&#65533;4&#65533;&#65533;&#65533;&#65533;2#
$P)|&#65533;R&#65533;&#65533;&#65533;&#65533;&#65533;#&#65533;&#65533;&#65533;
'@&#65533;c&#65533;N&#65533;O]&#65533;x&#65533;Y&#65533;&#65533;>fy&&#65533;j&#65533;&#65533;&#65533;Q&#65533; &#65533;&#65533;i&#65533;&#65533;X&#65533;&#65533;C\&#65533;&#65533;&#65533;p&#65533;&#65533;*,,&#65533;&#65533;C&#65533;&#65533;&#65533;P5$Sw&#65533;$&#65533;&#65533; &#65533;	5&#65533;&#65533;&#65533;<&#748;t&#65533;yD&#1932;5&#65533;&#448;&#65533;&#65533;&#65533;&#65533;KM9&#65533;&#65533;{&#65533;&#65533;'&#65533;&#65533;&#65533;7&#65533;?$&#65533;&#30650;&#65533;&#65533;&#65533;ER&#65533;9&#65533;&#65533;&#547;&#65533;&#65533;GGD`&#65533;&#65533;&#65533;5Fc&#65533;&#65533;&#65533;&#65533;/	&#65533;)&#65533;HJ&#65533;3&#65533;C2&t-;&#65533;&#65533;A&#65533;&#65533;S&#65533;	%9#&#65533;E&#65533;&#65533;X&#65533;&#65533;p&#65533;.&#65533;PY&#65533;&#65533;Xu&#65533;UlmECA4&#65533;&#65533;U'X	&#65533;&#65533;&#65533;UjU &#65533;.&#65533;&#65533;RO:&#65533;&#65533;&#65533;	&#65533;Ds&#65533;A&#65533;FP)&#65533;&#65533;BA-&#65533;P6&#65533;&#65533;(&#1432;d&#65533;&#65533;&#65533;&#65533;&#65533;ue&#65533;&#65533;C#&#65533;&#65533;bA9&#65533;&#65533;C &#65533;&#65533;&#65533;E&#38458;&#65533;&#65533;&#65533;&#65533;&#65533;A(&#65533;&#65533;&#65533;1&#65533;&#65533;j,&#65533;dxA&#65533;&#65533;&#65533;-&#65533;&#65533;&#65533;&#65533;&#65533;&#65533;&#65533;&#65533;<&#65533;?&#65533;\'&#65533;&#65533;e&#1038;&#65533;&#65533;&#142;'*&#65533;&#65533;zCi&#65533;P6&#65533;&#65533;&#65533;P&#65533;kP~'9$@C&#65533;[PQEy"&#1214;&#65533;&#65533;!&#65533;&#306;dA&#65533;&#65533;7&#65533;&#65533;&#792;&#65533;A&#65533;4&#65533;AA&#65533;!&#65533;	],&#65533;&#304;&#65533;&#65533;&#65533;&#65533;&#65533;nc&#65533;"&#1384;&#65533;D;&#65533;&#65533;&#65533;&#65533;m&#65533;&#65533;&#65533;&#672;0&#65533;jL&#65533;*&#65533;&#65533;
&#940;d&#65533;`&#65533;K?+&#65533;A0&#65533;&#65533;]&#65533;f*&#219;&#65533;&#65533;4&#65533;p&#65533;&#65533;&#65533;h&#65533;&#65533;&#65533;b&#65533;&#65533;&#65533;m&#65533;P&#65533;?&#65533;&#548;)@
&#65533;&#65533;&#65533;&#1936;&#65533;@&#65533;a&#65533;F4&#65533;&#65533;\&#65533;N9MG4#\LB&#65533;&#65533;&#65533;&#65533;d%&#65533;*&#65533;FV&#65533;&#65533;,&#65533;1&#65533;l".&#65533;&#65533;&#65533;k`&#65533;&#65533;i&#65533;&#65533;&#65533;&#65533;&#1024;u&#65533;&#1203;&#65533;&#65533;3:]8K&#65533;&#65533;u&#65533;e2v&#65533; &#1881;&#65533;&#65533;&#65533;&#65533;&#65533;&#65533;`/aC&#65533;&#65533;&#65533;t&#65533;&#65533;"&#65533;ZO{&#65533;&#65533;?&#65533;&#65533;&#65533;(&#65533;3&#65533;&#65533;{<&#65533;&#65533;&#65533;%&#65533;~(]AP&#65533;C&#65533;&#212;&#65533;&#65533;&#466;T&#65533;	Up&#65533;_,`A&#65533;R1&#65533;D&#65533;`	&#65533;`&#65533; $b&#1161;&#65533;&#65533;)&#65533;&#65533;%&#65533;c&#65533;&#65533;&#65533;Hd"&#65533;"&#65533;&#65533;9&#65533;sD&#65533;.#Y&#65533;&#65533;	A&#65533;&#65533;
&#65533;P&#65533;&#65533;8B&b&#65533;&#65533;&#65533;`Y&#65533;&#65533;U&#65533;&#65533;&#65533;&#65533; 6&#65533;&#65533;&#65533;&#276;L&#65533;k&#65533;SA&#1586;4&#65533;&#65533;@Dn$&#65533;c&#65533;@&#65533;,&#65533;&#65533;Rpl&#65533;Q!&#65533;a>Q&#65533;&#65533;&#65533;&#65533;&#65533;JP"&#65533;a&#65533;&#65533;&#65533;&#65533;T&#65533; x&#65533;&#65533;Kht&#65533;&#65533;&#65533;N	&#65533;&#65533;%,aD&#65533;&#65533;{&#65533;%&g&#65533;[q@4&#65533;&#65533;vS&#65533;&#65533;&#65533;&#65533;&#65533;pV&#65533;&#65533;&#65533;&#65533; &#65533;	&#65533;&&#65533;&#65533;j&#65533;ie&#65533;$p&#65533;&#65533;&#65533;&#65533;&#65533;1&#65533;v6
&#65533;C&#65533;&#65533;(&#65533; &#65533;x7&#65533;&#65533;Mz&#65533;&#65533;L&#65533;=Z&#65533;&#65533;&#65533;*&#65533;=R$&#65533;&#65533;G"f&#65533;&#65533;H&#65533;&#65533;&#65533;PJ&#65533;&#65533;&#65533;/&&#65533;&#65533;&#65533;&#65533;0g&#65533;(\&#65533;#(&#65533;?&#65533;&#65533;&#1326;}&#65533;&#65533;&#65533;&#65533;&#65533;&#65533;&#65533;&#65533;k&#65533;D&#65533;&#65533;&#65533;<@?k&#1550;&#65533;&#65533;m&&#65533;!&#65533;D%p&#65533;&#65533;&#65533;&#65533;K;[K[&#65533;&#65533;[D0!F&#65533;&#65533;&#65533;&#65533;7y&#65533;&#65533;&#65533;&#65533;&#65533;f&#65533;]8#6px&#65533;&#65533;&#65533;&#65533;`	~&#65533;e
_H&#65533;&#65533;0&#65533;@Hx&#65533;&#65533;&#65533;&#65533;&#65533;pLH&#65533;&#65533;&#65533;&#65533;&#65533;8t&#65533;?^&#65533;&#65533;Z&#65533;'=\&#65533;B&#65533;&#65533;&#65533;&#65533;p&#65533;HGY&#65533;Dl&#65533;&#65533;&#65533;&#65533;&#65533;&#65533;&#65533;&#65533;$&#65533;*&#65533;&#65533;&#65533;<&#65533;&#65533;&#65533;"&#65533;&#65533;&#65533;FAr&#172;&#65533;1K&#65533;&#65533;y&#65533;2&#65533;D&#65533;&l&#65533;&#65533;W&#339;&#65533;&#65533;&#65533;M0f&#65533;G &#65533;&#65533;(&#65533;&#65533;PV&#65533;K*O(BJ&#65533;&#65533;9{&#65533;n&#65533;D&#65533;&#65533;!lM&#65533;i&#65533;&#65533;&#65533;B&#65533;d*K1z&#65533;Z&#1657;&#65533;,&#65533;6n&#65533;x2&#65533;&#65533; bd&#65533;&#65533;2&#650;&#65533;&#65533;l&#65533;&#65533;\&#65533;nm&#65533;&#65533;,&#65533;&#65533;`&#65533;&#65533;&#65533;&#65533;y&#65533;&#65533; &#65533;&#65533;E&#65533;G	\"&#65533;&#65533;%&#664;F&#65533;&#65533;&#65533;xO&#65533;J&#65533;E&#65533;	[&#65533;o&#65533;&#65533;&#65533;&#65533;c&#65533;
&#65533;&#65533;&#65533;8!j&#65533;&#65533;&#65533;&#65533;10&#65533;&#65533;^&#133;&#65533;&#65533;&#65533;&#65533;&#65533;+
&#65533;U#&#65533;&#65533;bnX1&#65533;&#65533;&#65533;7&#65533;&#65533;UB&#65533;j&#65533;&#65533;8B&#65533;P]]&#65533;A	J&#65533;&#65533;&#65533;(s_V&#65533;&#65533;Tl13~Q"&#1197;$&#65533;!*&#65533;&#65533;#&#65533;&#65533;&#65533;&#65533;&#65533;g&#65533;r&#65533;&#65533;&&#622;&#65533;f9&#65533;&#65533;O8QY&#65533;&#65533;2;Hx&#65533;Aj&#65533;&#65533;&#65533;@A`&#65533;&#65533;&#65533;?L!ohh}5&#65533;rB&#65533;&#65533;&#65533;&#65533;ld&#65533;&#65533;A&#65533;%&#1416;S&#65533;&#65533;&#65533;sn&#65533;?&#65533;G&#65533;&#65533;)&#65533;oVG@ q&#65533;&#65533;;&#65533;&#65533;Uy&#65533;&#65533;&#65533;[<&#65533;&#65533;&#65533;&#65533;&#65533;W&#65533;{&#65533;3&&#65533;-&#65533;5&#65533;&
&#65533;&#65533;i&#65533;%P@h&#65533;&#65533;`8&#289;&#65533;&#65533;'&#65533;q&*!&#65533;XF&#65533;&#65533;&#65533;W,j&#65533;<&#65533;&#65533;C(*&#65533;&#65533;d%L&#65533;h&#65533;&#47674;&#65533;&#65533;(&#65533;&#65533;mk&#1920;q&#65533;j&#13496;/&#65533;&#65533; &#65533;&#65533;"~c8&#65533;&#65533;&#65533;>&#65533;&#65533;i9&#65533;&#65533;&#65533;^&#65533;A&#65533;&#65533;&#65533;&#65533;b&#65533;&#65533;b&#65533;&#65533;&#65533;x&#65533;.&#65533;%=<&#65533;k]&#65533;&#65533;&#65533;jg&#65533;$&&#65533;&#65533;&#46086;&#65533;&#65533;&#65533;&#65533;p<R&#65533;&#65533;&#65533; QM`&#65533;&#65533;-&#65533;&#1003;&#65533;&#65533;&#65533;&#65533;&#65533;L&#65533;g&#65533;!&#65533;&#65533;&#65533;&#1701;&#65533;&#65533;/'<!&#65533;?Z&#65533;-] &#65533;&#65533;&#65533;Fr&#65533;N&#65533;lI-&#65533;U&#65533;Zl&#65533;\0&#65533;&#65533;h&#384;&#65533;U&#65533;&#65533;&#65533;d&#65533;&#65533;&#663;&#65533;d&#65533;A-7&#65533;&#65533;&#65533;&#65533;R&#65533;E&#65533;&&#65533;&#65533;2&#65533;&#65533;%&#65533;%&#65533;C&#65533;(&#65533;a^&#1472;3&#65533;&#65533;a(&#65533;1
1
9&#65533;70	&#65533;A)0&#65533;"9&#65533;"R&#65533;S&#65533;"k&#65533;1&#65533;F&#65533;&#65533;*<&#65533;9&#65533;&#65533;&#65533;	&#65533;&#65533;>qZ&#65533;&#65533;&#65533;wW smTm&#65533;g&#65533;Ti&#65533;RV&#65533;p&#65533;#&#65533;&#65533;G&#65533;&#65533;r&#65533;.&#65533;4.&#65533;&#65533;H&#65533;&#65533;SO&#65533;m&#65533;v&#65533;&#65533;Q&#65533;Ae&#241;!&#768;
&#65533;>&#65533;&#65533;d&#65533;fL&#65533;&#65533;:&#65533;Aq&#65533;&#65533;D/*C&#65533;$J&#65533;&#65533;P&#65533;&#65533;\x	&#65533;g`&#65533;AX&#65533;&#65533;l&#65533;%HSH&#65533;F&#65533;3N&#65533;A&#65533;&#65533;&#65533;h&#65533;&#65533;+&#65533;73&#65533;!)&#1429;
+D&#65533;"&#65533;&#65533;X&#65533;&#65533;
&#65533;>&#65533;-&#65533;&#65533;v6T&#65533;j17@	90	&#656;
&#65533;&#65533;%D +&#65533;&#65533;w8x&#65533;r`0 PTc`{&#65533;~'+x&#65533;`&#65533;A9I&#333;&#65533;pbx&#65533;
&#65533;&#65533;	>&#65533;:x&#65533;&#65533;BI&#65533;s&#65533;&#65533;G/&#65533;&#65533;!&#65533;a&#65533;PY&#65533;`<<&#65533;1&#65533;7&#65533;&#65533;&#65533;&#65533;AMrW!&#65533;T&#65533;2[&#65533;&#65533;&#65533;&#65533;(&#65533;S&#65533;&#65533;J&#65533;q	&#65533;&#65533;K&#65533;&#65533;&#65533;&#65533;N1&#65533;)&#65533;TnZ&#65533;Q&#65533;]&#65533;1&#65533;$&#65533;C&#65533;&#65533;&#65533;p&#65533;R&#65533;2S&#65533;&#65533;8s&#65533;%0g&#65533;g&#65533;q{&#65533;hT&#65533;&#65533;&#65533;&#65533;@DS&#65533;&#65533;&#65533;&#65533;"'1&#65533;&#65533;&#65533;s&#65533;"QA(U&#65533;T&#65533;z&#65533;&#65533;(&#65533;&#65533;iX&#65533;^"&#65533;*E
&#65533;V
&#65533;pPjE`&#65533;V&#65533;&#65533;r*`wv98D	&#65533;``&#65533;0kx&#65533;w&#65533;&#65533;+&#65533;&#65533;&#65533;Qx
&#65533;) &#65533;&#65533;W@x&#65533;&#65533;&#65533;]2v&#65533;Y&#65533;&#65533;&#65533;&#65533;&#65533;|1Y&#65533;&#65533;K&#65533;$M&#65533;&#65533;e&#387;9&#65533;t&#65533;tx6qI&#65533;&#65533;&#65533;9&#65533;J=&#65533;B&#65533;&#1232;GXKA&#65533;&#65533;O&#65533;!)4&#65533;f&#65533;&#65533;&&#65533;>&#1185;p&#65533;Tq,&#65533;&#65533;Eq&#713;q&#65533;&#274;&#65533;&#65533;2*S&#65533;&#65533;2&#65533;&#65533;{&#65533;&#65533;@&#368;&#65533;&#65533;N[&#65533;[]&#65533;g&#65533;`A4d&#65533;4^&#65533;g&#1053;ASY&#65533;&#65533;ia&#65533;B\S&#65533;&#65533;5z&#65533;B&#65533;&#528;&#65533;&#1232;&#65533;&#65533;\'&#65533;&#65533;^&#65533;'&#65533;&#65533;&#65533;x'@&#65533;&#65533;&#65533;"E&#65533;&#65533;&#65533;&#65533;a&#65533;	&#65533;e`p1&#65533;0Ev&#65533;~&#65533;8&#65533;RF&#65533;f&#65533;@
#19&#65533;:&#65533;Wye-&#65533;T&#65533;&#65533;&#65533;&#65533;Y	6k&#65533;&#65533;%*&#65533;&#65533;&#65533;G&#65533;.&#65533;&#65533;V&#65533;&#65533;AcT(&#65533;&#65533;9@&#65533;{%j&#65533;P&#640;&#65533;&#65533; i&#65533;&#65533;&#65533;&#65533;M&#65533;&#65533;G&#65533;i&#65533;&#65533;&#65533;P&#65533;&#65533;o&#65533;&#65533;&#644;mw&#65533;L12$ M&#65533;'Tv=V&#65533;&#65533;@&#65533;&#65533;rf&#65533;j&#65533;&#65533;T~&#65533;&#65533;A]&#65533;g^RB&#213588;X&#65533;h	pK0	&#65533;`&#65533;&#65533;&#65533;&#65533;&#65533;P
%&#65533;&#65533;U&#65533;&#65533;&#65533;u[&#65533;&#65533;UV%&#65533;&#65533;&#65533;j9&#65533;1&#65533;&#65533;~&#65533;v &#65533;&#65533;@&#65533;;&#65533;&#65533;p&#65533;E&#65533;"+(&#65533;Ea&#65533;w&#65533;&#65533;&#65533;Z`&#65533;VT&#65533;&#65533;*vT&#65533;"&#65533;&#65533;)&#65533;&#65533;&#65533;&#65533;&#65533;&#65533;&#65533;&#65533;&#612;|&#65533;*&#65533;&#65533;&#65533;&#65533;!Y&#65533;
&#65533;
&#1360;x&#65533;&#65533;i&#65533;&#65533;|&#65533;0&#65533;
&#65533;#&#65533;&#65533;&#65533;&#65533;-&#65533;&#65533;T&#65533;VQ&#65533;z&#65533;M0#pG&#65533;o&#65533;)s"&#65533;-=&#65533;&#65533;3!:B|D&#65533;L&#65533;&#65533;q&#65533;t&#65533;&#65533;&#65533;&#65533;&#65533;-H&#65533;&#65533;X&#65533;p&#65533;&#65533;3&#65533;gE&#65533;N&#65533;Aw&#65533;g&#65533;&#65533;Oq{4&#65533;&#65533;D&#65533;A&#65533;&#65533;&#65533;&#65533;)K&#65533;&#65533;@s&#65533;C&#65533;&#65533;b&#65533;c36&#65533;&#65533;]&#65533;&#65533;N^I&#735;Q&#65533;-&#65533;&#65533;&#65533;u&#65533;h&#65533;	&#65533;'~3	9&#65533;C*&#65533;7&#65533;&#65533;&#65533;&#65533;0t&#65533;8t&#65533;&#65533;&#65533;&&#65533;&#65533;&#65533;E(&#65533;&#65533;Q&#65533;&#65533;Sx7t&#65533;&#65533;	&#65533;F&#65533;&#65533;&#65533;*6h&#65533;&#65533;0$/r$&#1038;&#65533;b&#65533;0{&#65533;&#65533;&#65533;&#65533;H&#65533;&#65533;h&#1135;jg7&#65533;aIg;@&#65533;t&#65533;q&#65533;&#65533;;+&#65533;&#65533;<`&#65533;#@&#65533;q	Q	/&#65533;-&#65533;&#65533;`&#65533;&#65533;&#65533;&#65533;&#65533;&#65533;W"&#65533;#&#65533;&#65533;W$\&#65533;&#65533;&#65533;c@&#65533;&#65533;0u&#65533;&#65533;&#857;2n&#65533;&#65533;&#65533;=&#65533;&#65533;2A3&#65533;P	&#65533;%&#65533;	!Trf&#65533;g&#65533;A&#65533;e4&#65533;&#65533;|&#65533;&#65533;`&#65533;f&#65533;	.H5&#192;]&#65533;@	&#65533;1)&#65533;&#65533;`#p&#65533; (&#65533;6&#65533;:6&#65533;I(&#65533;&#65533;4u&#65533;
&#65533;&#65533;&#65533;&#65533;u
D&#65533;RpC&#65533;&#65533;R&#65533;&#65533;09Ps8UD&#65533;rBE_&#65533;	&#65533;	&#65533;&#65533;k_&#65533;E&#65533;&#65533;&#65533;&#65533;8q7&#65533;&#65533;"&#65533;@
&#65533;0&#65533;&#65533;&#65533;&#65533;&#65533;&#65533; &#65533;&#65533;&#65533;&#65533;r&#65533;&#65533;##&#65533;&#65533; 
&#65533;!p&#65533;R6&#65533;&#65533;h&#65533;6Q&#65533;&#65533;&#65533;?&#65533;&#65533;R&#65533;?!&#65533;	&#65533;
&#65533;&#1040;&#65533;&#65533;&#65533;f&#65533;&#65533;&#65533;_@0&#65533;&#65533;Ngi&#65533;6&#65533;&#65533;
&#65533;&#65533;X]&#65533;&#65533;&#65533;&#65533;p&#65533;&#65533;&#65533;!{1>&#65533;&#65533;gZ8(&#65533;&#65533;#&#65533;2&#65533;E21qq&#65533;&#1318;m&#65533;&#65533;&#65533;
&#65533;`X	&#65533;&#65533;(&#65533;4&#65533;T&#65533;&_&#65533;4&#1043;	&#65533;gq&#65533;&#65533;E&#65533;N&#65533;&#65533;_&#6680;P&#65533;&#65533;!&#65533;$&#65533;&#65533;0"&#65533;&#65533;&(&#65533;&#65533;b&#65533;&#6773;uq&#65533;a&#65533;&#65533;&#65533;&#65533;u&#65533;&#65533;&#65533;^&#65533;(!&#65533;&#65533;D&#65533;&#65533;&#65533;&#65533;&#65533;&#65533;'&#65533;	gQ&#65533;t[8h&#65533;&#65533;D&#1057;6x^&#65533;	&#65533;&#65533;&#65533;Eq!&#65533;&#65533;*&#65533;lF&#65533;qZ&#65533;&#65533;&#65533;&#65533;B&#65533;n|"!&#65533;&#65533;&#65533;[&#467;u&#65533;1Vz&#65533;&#65533;&#65533;&#65533;&#65533;&#65533;	&#65533;v&#65533;&#65533;&#65533;&#65533;-i&#65533;&#65533;&#65533;&#1858;&#65533;5&#65533;=&#65533;&#65533;&#65533;&#65533;&#65533;!&#65533;&#65533;8&#65533;&#65533;\,&#65533; (&#65533;$&#65533;&#65533;&#65533;0#&#65533;$1&#65533;&#1413;&#65533;G&#65533;'&#65533;&#65533;2&#65533;&#65533;&#65533;&#65533;&#65533;&#65533;$	&#65533;&#65533;}E&#65533;&#65533;&#65533;mq&#65533;&#65533;A&#65533;04_&#65533;F&#65533;&#65533;2&#65533;&#65533;&#65533;[&#65533;+&#65533;&#65533;nsu&#65533;96}&#65533;5G6A\&#65533;!&#65533;5^H&#65533;&#65533;&#65533;\V&#65533;H
)&#65533;&#720;Pv&#65533;Po&#65533;&#65533;&#65533;r)F&#65533;R&#65533;QtSN@&#65533;b&#65533;&#65533;V&#65533;&#65533;(&#65533;&#65533;&#65533;0&#65533;`&#65533;z&#65533;&#65533;&#65533;{%&#233;&#65533;e?*&#65533;L\&#65533;&#65533;&#65533;'f&#65533;PU{a6&#65533;&#597;eS&#65533;&#65533;U&#65533;{&#760;"a&#65533;&#65533;&#335;&#65533;&#292;&#65533;fa"&#65533;&#65533;
&#65533;]Q !aP	-&#65533;&#65533;&#65533;q(&#65533;&#65533;&#65533;}&#65533;&#65533;4p&#65533;!%&#867;&m"&#65533;"#&#1746;-7&#65533;:&#65533;1&#65533;W&#65533;&#65533;&#65533; [ &#65533;&#65533;&#65533;&#65533;3o&#65533;
&#65533;&#65533;3&#65533;&#65533;&k&#65533;A&#65533;&#65533;g&#65533;gB&Q&#65533;{&#65533;o!h0]p`h&#65533;6&#65533;&#65533;z&#65533;&#65533;&#65533;&#65533;=&#65533;&#65533;&#65533;V&#65533;]&#65533;Ku&#65533;&#1784;&#65533;3&#65533;a&#65533;Kvd&#65533;&#65533;&#65533;&#65533;72&#65533;&#65533;*&#65533;&#65533;+&#65533;"&#65533;v'+&#65533;&#65533;&#65533;@EtD&#65533;*n&#65533;C'&#65533;9&#65533;&#65533;&#65533;&#65533;g&#65533;&#65533;&#65533;C&#65533;&#65533;&#65533;&#65533;a$0G&#65533;&#65533;&#65533;&#65533;/&#65533;&#65533;`&#65533;m&#65533;8*j	&#65533;&#65533;&#65533;
&#65533;6&#65533;&#21169;&#65533;(&#65533;!&#65533;)&#65533;&#65533;&#651;&#65533;&#65533;*/p&#65533;&#65533;-&#65533;&#1237;&#65533;&#65533;]&#65533;&#1925;
&#65533;&#65533;`7(
&#65533;&#65533;&#65533;&#65533;&#65533;&#65533;&#65533;&#65533;|&#65533;&#65533;&#65533;xx&#65533;1/&#65533;]&#65533;&#65533;&#288;
H1[&#65533;&#65533;&#65533;&#65533;&#65533;Adq&#65533;5&#65533;	&#65533;&#65533;`D&#65533;&#65533;7\Es{&#65533;l&#65533;:d&#65533;\&#65533;]&#65533;
&#65533;,p&#65533;&#65533;B&#65533;&#65533;~a&#65533;&#65533;@&#65533;z&#65533;&#335;&#65533;&#65533;Q&#65533;&#65533;3&#65533;&#65533;&#65533;&#65533;u&#65533;&#65533;	&#65533;&#65533;&#65533;nBR&#65533;Q
&#65533;&#65533;SpW&#65533;vE.8&#65533;Nwk&#65533;w^tSf&#65533;(x&#65533;&#65533;q&#65533;&#65533;&#65533;`&#65533;QB&#65533;&#65533;.&#65533;&#65533;}&#65533;>&#65533;&#65533;&#65533;y&#65533;X&#65533;&#65533;9&#65533;M&#65533;&#65533;&#65533;&#65533;m&#65533;&#65533;]C&#65533;Q&#65533;&#65533;&#65533;8&#65533;&#65533;1	&#65533;pv&#65533;"&#65533;c&#65533;0&#65533;&#65533;a&#65533;	&#65533;!&#65533;a6&#65533;&#1030;&#65533;&#27709;K&#65533;&#65533;&#65533;P&#65533;I&#65533;=:&#65533;&#65533;.&#65533;+&#65533;&#65533;'&#65533;&#65533;"&#65533;&#65533;
&#65533;&#65533;M	!.	&#1067;UrgC&#65533;&#65533;]`&#65533;~C&#65533;~`"&#65533;{&#65533;&#65533;&#1929;*&#65533;&#65533;`	T&#65533;&#65533;&#65533;&#1427;&#65533;&#65533;_CQP&#65533;&#65533;Z6&#65533;&#65533;h&#65533;{Z9&#65533;X&#65533;&#65533;&#65533;&#65533;&#65533;&#65533;=&#65533;&#65533;5&#65533;v3	&#65533;&#65533;!U&#65533;&#65533;X&#65533;q&#65533;	r&#65533;+&#65533;VS_&#65533;SD&#65533;&#65533;hdE&#65533;w&#65533;&#1546;sL&#65533;&#65533;I&#65533;&#65533;&#65533;&#65533;&#65533;&#65533;{&#65533;&#65533;{&#65533;Z&#65533;{&#65533;S&#65533; &#65533;&#65533;&#65533;e&#65533;&#65533;&#65533;%&#65533;&#65533;
&#65533;~^]&#65533;&#65533;&#65533;171&#65533;&#65533;B0&#65533;&#65533; 
I.&#63904;&#65533;/ppQ&#65533;&#65533;&#65533;&#65533;Opa&#65533;&#65533;08&#65533;!p+&#73433;X&#65533;V&#65533;&#65533;>&#65533;&#1614;&#65533;v&#65533;Id&#177;&#65533;P7M&#65533;`&#65533;&#65533;&#65533;&l4&#65533;4>'h&#65533;&#65533;t&#65533;9&#65533;DC&#65533;	q&#65533;1]&#65533;7&#65533;qRQ'&#65533;&#65533; &#65533;&#65533;&#809;&#65533;|BQ/&#65533;]&#65533;&#65533;&#65533;&#65533;&#65533;&#65533;&#65533;&#65533;UA[\&#65533;7&#1045;&#65533;&#65533;&#65533;K1)E&#65533;&#65533;&&#65533;&#1552;!%&#65533;0&#65533;&#65533;0q&#1249;M&#65533;PBqH&#65533;D&#65533;0&#65533; &#65533;&#65533;RJ&#65533;&#65533;6!&#65533;&#65533;&#65533;&#65533;e&#774;'&#65533;&#65533;&#65533;&#65533;!&#65533;I&Z&#65533;&#65533;&#65533;K&#65533;&#65533;{0u&#65533;DW&#65533;&#65533;&#65533;&#65533;4&#65533;h%[&#65533;,&#65533;W	(`x5&#65533;&#65533;JQH&#65533;&#65533;&#65533;?T&#65533; &#65533;&#341;&#65533;T&#65533;&#65533;N&#65533;
&#65533;&#65533;&#65533;%&#65533;&#65533;&#65533;v&#65533;E&#65533;&#65533;ZLl&#65533;&#65533;*'&#65533;&#65533;&#65533;L,&#717355;#eo&#65533;&#65533;g&#65533;&#65533;X4&#65533;&#65533;&#65533;bI&#65533;h-&#65533;n&#65533;&#65533;W&&#65533;&#65533;&#65533;
!&#65533;&#65533;P&#65533;&#65533;T&#65533;W&#65533;U&#65533;4&#65533;i&#65533;&#65533;*&#65533;&#65533;0Y&#65533;&#65533;?8&#65533;Cn&#65533;&#65533;1&#65533;*rZJWScF&#65533;&#65533;h&#65533;&#65533;&#1392;V&#65533;%&#65533;+E&#65533;&#2043;&#65533;&#65533;JM|&#65533;&#1221;G&#1322;&#65533;&#65533;"&#65533;&#65533;&#65533;h!&#65533;(I!j&#65533;[&#65533;ZFL&#65533;&#1765;&#65533;C0&#65533;&#624;!&#65533;:&#296;&#65533;&#65533;azb"JD&#65533;&#289;&#65533;ii&#65533;&#65533;&#361;&#65533;&#65533;&#65533;GGZ*	ej&#65533;*+@&#65533;X&#65533;J,&#65533;hs&#65533;&#65533;e&#65533;&#65533;&#65533;&#65533;&#65533;4&#65533;J&#65533;j&#65533;&#65533;R&#65533;# ?&#65533;"&#65533;,d&#65533;B&#65533;&#65533;r &#65533;5A&#65533;&#65533;u&&#65533;&#65533;21&#65533;&#65533;&#65533;?&#65533;*&#65533;>&#65533;\&#65533;&#65533;_&#65533;&#65533;&#1262;Z&#363;&#65533;6 &#65533;\p&#65533;I&#65533;\&#65533;(&#65533;&#65533;&#65533;&#65533;&#65533;z&#65533;&#65533;=&#65533;8&#65533;&#65533;~H&#65533;&#65533;h&#518;&#65533;&#65533;k&#65533;&#65533;&#65533;D&#65533;&#65533;&#65533;GzL&#65533;
h&#65533;&#953;&#65533;0)i&#65533;&#65533;&#65533;&#65533;	&#65533;&#39212;GjyD&#65533;&#65533;&#65533;&#1775;&#65533;(HO&#65533;&#65533;&#65533;&#65533;&#65533;&#65533;&#65533;#&#65533;*h&#65533;Z&#533;&#65533;&#65533;&#65533;+H&#65533;&#65533;&#65533;&#137;&#65533;&#65533;&#65533;&#65533;&#65533;&#65533;]F<&#65533;&#65533;&#65533;&bi&#65533;M,&#65533;@&#65533;XA&#65533;&#65533;|Ube'z&#65533;&Kt&#65533;&#616;&#65533;&#65533;&#65533;A)G&#65533;&#65533;INhH&#65533;H&#65533;!&!%+$&#65533;a&#1094;&#65533;8l--t&#65533;-&#65533;&#65533;J&#20612;&#65533;*&#65533;2\F&#65533;(&#65533;&#65533;&#65533;&#65533;0&#65533;&#65533;K&#65533;&#65533;&#1260;&#65533;&#65533;&#65533;S&#65533;
&#65533;&#65533;,&#65533;&#65533;C&#65533;&#65533;,Tz&#65533;G&#65533;&#65533;&#65533;&#65533;&#65533;&#65533;>&#65533;&#65533;&#65533;&#65533;&#65533;&#65533;5&#65533;A&#65533;D&#65533;A&#65533;4By"&#65533;DH&#65533;&#65533;&#65533;9a&#65533;&#65533;>Y &#65533;&#65533;&#65533;	&#65533;&#65533;R&#65533;&#65533;&#65533;&#65533;&#65533;&#65533;68`gHm&#65533;&#65533;&#65533;Ru"6&#65533;&#65533;&#65533;^&#65533;&#65533;&#65533;B:&#1107;Qz&#65533;&#65533;&#1734;&#65533;&#1231;&#65533;g&#65533;&#1327;u&#65533;8&#65533;	&#65533;[&#65533;&#65533;e(\&#65533;&#65533;&#65533;&#65533;8Ie/[&#65533;&#65533;o&#65533;I$&#65533;&#65533;&#65533;&#65533;C*)&#209;0qI&#65533;Y:&#65533;&#65533;&#65533;=&#65533;_" i&#65533;E&#65533;Y&#65533;&#65533;&#65533;]&#65533;$a&#65533;p&#65533;&#65533;&#65533;?&#680;2I&#65533;H"?f&#65533;OA&#65533;&#65533;&#65533;&#65533;+,&#65533;Aj&#65533;&#65533;&#65533;&#65533;&#65533;&#65533;&#260;i"&#65533;H&#65533;?&#65533;&#65533;&#65533;&#65533;1&#65533;P&#65533;V &#65533;&#65533;&#65533;&#65533;
&#65533;yAZ&#65533;&#1112;&#65533;\&#65533;e&#65533;&#65533;VJ&#65533;&#65533;U&#65533;(a:qB&#65533;&#65533;!J&#65533;@4&#65533;&#65533;&#65533;@g&#65533;&#65533;&#65533;&&#65533;&#65533;$&#65533;BIs&#65533;Y>&#65533;I-&#65533;m&#580;-j&#65533;Z&#65533;B&#65533;x&#65533;&#65533;&#65533;T5&#65533;&#65533;u&#65533;&#65533;2&#65533;&#65533;Nq<&#65533;&#65533;`V&#65533;&#65533;U&#65533;&#65533;&#65533;&#65533;&#65533;H&#65533;&0&#65533;D&#65533;&#65533;&#65533;&#65533;&#65533;&#814;K&#65533;&#65533;;&#65533;&#24242;&#65533;'@&#65533;Y
&#65533;&#65533;&#65533;&#65533;&#65533;&#65533;&#65533;cJ 1&#65533;
&#65533;&#65533;A&#65533;*:&#65533;QO$&#431;&#65533;&#65533;&#65533;&#65533;&#65533;4&#65533;AD&#65533;H&#65533;-zQ&#65533;&#65533;&#65533;&#65533;9E}Hq%&#65533;`&#65533;m	++&#65533;UQ&#65533;&#65533;&#65533;0ddI&#65533;lx&#65533;"N&#65533;M&#65533;&#65533;?&#65533;&#65533;g2&#1241;&#65533;&#65533;ZY&#65533;q&#65533;B&#65533;&#65533;8&#65533;&#65533;M&#65533;&#65533;,U&#65533;&#65533;&#65533;T&#65533;6DOf&#65533;&#65533;u:H&#65533;*&#65533;&#65533;&#65533;&#65533;LC&#65533;&#65533;&#158;&#65533;*2&#65533;&#65533;&#65533;N&#1311;&#65533;&#65533;&#65533;a^l&#65533;&#65533;F&#65533;&#65533;&#65533;&#65533;L&#65533;P&#65533;&#65533;[/&#1910;&#65533;&#248;!mW&#65533;M2/Ed7W&#603;7&#65533;F&#65533;&#65533;8c,&#65533;
&#65533;&#65533;&#65533;28&#65533;V&#65533;YrZ&#65533;!lB&#65533;&#65533;z&#65533;?&#65533;S&#65533;Q+&#65533;	_Hq&#65533;L&#65533;&#65533;Y&#65533;?&#65533;&#65533;&<Q&#65533;?&#794;&#65533;Y&#65533;"&#65533;&#65533;&#65533;&#65533;DRQ&#65533;&#65533;,&#1385;g&#65533;G(Q!*&#65533;NJ^&#65533;UC6t&#65533;&#65533;G&#65533;{QJ0&#65533;t&#65533;C>B&#65533;+&#65533;&#65533;T
&#65533;%(@$&#65533;&#65533;Y2&#65533;:&#65533;%Z&#65533;&#65533;&#65533;Lj"&#65533;&#65533;DpLG&#65533;%,Z&#65533;0,&#65533;7&#65533;&#65533;&#65533;R:[F3&#65533;&#65533;hn&#65533;&#65533;&#65533;&#65533;ZK&#65533;H&#65533;1&#65533;&#65533;G$&#65533;d&#1786;&#65533;&#1241;&#65533;&#65533;FR&#65533;9&#137;&#65533;&#65533;.=Z&#65533;&#65533;&#65533;L&#65533;&#65533;&#65533;&#65533;D&#65533;&#4843;@&#65533;&#65533;&#65533;E&#65533; &#65533;&#65533;&#65533;9&#65533; &#65533;&#1172;fC&#65533;U&#65533;*%K&#65533;0j&#65533;U&#65533;&#65533;Br&#65533;J{&#65533;O&#65533;&#802;&#65533;&#65533;w&#65533;&#140;X#H&#65533;&#65533;&#65533;&#65533;]&#65533;U&#65533;&#65533;+&#65533;&#65533;(&#65533;<e&#65533;Ut&#65533;*&#65533;x&#65533;V&#65533;#	Y&#65533;&#65533;&#65533;1]&#65533;&#65533;&#65533;D&#65533;&#65533;e:&#1385;T1&#65533;&#65533;&#65533;&#65533;l]@[&#65533;&#65533;&#65533;Dx&#65533;&#65533;&#290;!&#65533;&#65533;&#65533;,&#65533;!I&#65533;&#65533;L-&#65533;*r&#65533;
"&#356;%WA&#65533;L&#65533;&#65533;/-&#65533;&#65533;{E&#65533;Q&#65533;&#65533;b&#65533;6&#65533;E&#224;Q&#65533;&#65533;&#65533;Cp&#65533;&#65533;LB*A&#1644;&#65533;Q&#65533;#&#65533;)&#65533;D&#65533;&#65533;&#65533;&#65533;&#65533;=6&#65533;"&#65533;!&#65533;&#65533;&#65533;&#65533;&#65533;\&#65533;&#65533;&#65533;Jk[&#65533;Z&#65533;j&#65533;&#65533;&#65533;0B&#65533;N&#65533;&#65533;H&#65533;&#65533;&#33638;&#65533;R&#65533;&#65533;&#65533;&#65533;X&#65533;&#65533;?FH&#65533;&#65533;&#65533;&#65533;?&#65533;)&#65533;&#65533;&#65533;&#65533;&#65533;&#65533;&#65533;'&#65533;E&#1872;&#65533;N&#65533;f1&#65533;7Z&#65533;&#1074;&#65533;&#65533;,&#65533;&#65533;&#65533;&#65533;FQ\/&#65533;&#65533;IRoY:*&#65533;@&#65533;t,&#65533;&#65533;&#65533;I'&#65533;
Y&#52735;&#65533;&#65533;G
&#65533;&#65533;&#65533;&#65533;@3%2&#65533;	h&#65533;D|&#65533;&#65533;&#65533;&#65533;hm	&#65533;&#65533;:4&#65533;N&#65533;|&#65533;&#65533;&#65533;&#65533;lZ1DS&#65533;&#65533;T&#65533;&#65533;&#65533; $&#65533;~&#65533;rM<&#65533;&#65533;,&#65533;Ld&#65533;&#65533;J&#65533;&#65533;&#65533;&#65533;H &#65533;&#65533;&#65533;\&#65533;;#z!&#65533;&#65533;5X&#65533;q"&#65533;&#65533;JZ&#65533;=&#65533;up@&#65533;&#65533;L&#65533;&#65533;&#65533;&#65533;+
S&#65533;&#65533;&#65533;&#65533;&#65533;a&#65533;&#65533;6zKt&#65533;&#65533;&#65533;&#65533;&#65533;f&#65533;0	&#65533;e) &#65533;&#831;&#65533;|c TD5&#65533;3Hq"&#65533;W!DC&#65533;
# &#65533;&#65533;9&#65533;m&#65533;~h&#65533;T&#65533;!/&#65533;&#65533;&#65533;:&#65533;b&#65533;&#65533;]&#65533;
&#65533;&#65533;&#65533;?E]&#65533;P&#65533;&#65533;*&#65533;;Y,a&#65533;&#65533;&#65533;aYH3D&#65533;/&#65533;&#65533;&#65533;&#65533;u&#65533;w&#65533;&#65533;}r{o&#65533;
?R&#65533;&#65533;[&#65533;8@&#65533;&#65533;&#65533;&#65533;86p&#65533;&#65533;&#65533;&#696341;&#65533;;m&#170898;I&#921;&#65533;&#65533;&#65533;DrVC&#65533;&#65533;&#65533;Z&#65533;&#733;&#65533;&#65533;G&#65533;^&#65533;?*N$&#65533;x.&#65533;O&#65533;^/DC&#65533;&#65533;&#65533;@ &#65533;2fa'&#65533;&#65533;&#65533;(4&#65533;&#65533;?&#65533;mq&#65533;`A&#65533;	&#65533;&#65533;&#65533;&#65533;|O&#1150;\eD&#65533;c(&#65533;e&#65533;+&#65533;,K&#65533;3&#65533;!&#65533;&#65533;&#65533;fr&#65533;2g&&#65533;D&#65533;&#65533;6I&#65533;&#65533;c&#1112;&#65533;B&#585;P&#65533;J&#65533;B*=3@*&#65533;&#65533;P&#65533;B&#65533;:#8#p4'i&#65533;&#65533;ujL&#65533;&#65533;&#65533;&#65533;'{B&#65533;|&#65533;'&#65533;.&#65533;&#2505;`c&#65533;&#65533;&#65533;p&#65533;p&#65533;&#65533;&#65533;3Y&#65533;&#65533;&#65533;&#65533;[)L&#65533;&#65533;)&#65533;Z&#65533;X&#65533;&#65533;
[&#65533;&#65533;&#65533;&#65533;&#65533;f&#65533;&#65533;&#65533;(T&#65533;8j1:&#65533;&#65533;
&#65533;&#65533;n&#65533;&#65533;d&#65533;&#65533;&#65533;&#1045;&#65533;oX&#160;&#65533;A&#65533;&#65533;&#65533;&#1306;&#65533;&#65533;(&#65533;+1&#65533;&#65533;S&#65533;&#65533;&#65533;CP&#65533;K&#1028;'"R&#517;&#65533;&#65533;1&#65533;&#65533;Y&#65533;&#65533;&#65533;s&#65533;@&#65533;&#65533;$L(&#65533;&#65533;&#65533;&#65533;&#65533;&#65533;&#50910;&#65533;&#65533;&#65533;&#65533;&#65533;&#65533;W&#65533;&#65533;&#65533;&#65533;&#65533;+&#65533;r&#65533;&#65533;&#65533;&#290;&#65533;&#65533;&#65533;J%&#65533;&#65533;%&#65533;&#65533;/&#65533;
@&#65533;&#65533;&#65533;&#1290;4x&#65533;&#65533;!&#65533;&#65533;S3K1F&#65533;&#65533;&#65533;0&#65533;l&#65533;&#65533;@H9&#65533;9&#65533;Sh&#65533;&#65533;&#65533;&#65533;0&#393;p&#65533;&#65533;&#65533;!ci&#65533;&#65533;
B!d(}J5&#65533;&#65533;&#65533;B&#65533;Rc&#429;['^&#65533;^&#65533;&#65533;*A&#65533;
&#1174;&#65533;&#65533;&#65533;Z&#65533;
&#65533;&#65533;&#65533;O&#65533;L&#65533;@&#1595;9&#1256;&#171;&#65533;!1k&#65533;&#65533;
2&#65533;o&#65533;&#65533;K8&#65533;:&#65533;&#153;&#65533; &#65533;+&#65533;&#65533;&#43022;&#65533;&#65533;	+l&#65533;rH&#65533;&#65533;B&#65533;l&#65533;&#65533;&#65533;&#65533;&#65533;&#65533;o84&#65533;us*k&#65533;F2&#65533;&#65533;&#65533; 3&#65533;&#65533;K1}k&#65533;&#65533;&#65533;&#65533;&#65533;&#65533;Kh&#65533;` hx&#65533;&#65533;j&#65533;Q&#65533;&#65533;&#65533;&#65533;&#65533;H>&#65533;&#65533;&#65533;II&#65533;&#65533;+&#65533;&#65533;$j&#1058;&#65533;&#65533;`%&#65533;@&#65533;&#65533;X9H@&#65533;&#65533;&#1266;&#65533;&#65533;&#65533; &#65533;&#65533;+53&#65533; 6C<2k&#65533;&#65533;X&#65533;&#65533;&#65533;p&#65533;&#65533; &#65533;D&#65533;-&#65533;&#294;w&#65533;B&#65533; MhZ&#65533;R &#235;h&#65533;p!uj&#65533;P&#65533;&#65533;&#65533;&#1063;&#65533;&#65533;FRK&#65533;&#65533;k&#65533;&#492;&#65533;&#65533;^p&#65533;&#65533;&#65533;L&#65533;D&#65533;&#1048;Y&#65533;&#65533;yl&#65533;z&#65533;&#65533;G,8&#65533;&#65533;&#65533;IT(&#65533;&#65533;&#65533;&#65533;L*+zBV&#65533;&#65533;2&#65533;&#65533;]&#39542;&#65533;HV &#65533;m&#65533;&#65533;XB&#65533;@&#65533;&#65533;%&#65533;@&#65533;c&#65533;&#65533;&#65533;&#65533;&#65533;j&#65533;&#1963;&#65533;PX<&#65533;p&#65533;T&#65533;*&#65533;&#65533;&#65533;AKCA&#65533;=&#65533;`1&#65533;0&#65533;Rh &#65533;-h&#65533;P&#65533;10jyWX8&#34144; 2&#65533;	&#65533;&#65533;&#521;&#65533;&#65533;x&#65533;I&#1290;&#65533;&#65533;	&#65533;i&#65533;&#378;%&#65533;:&#65533;&#65533;&#65533;&#65533;c&#65533;&#65533;&#65533;
&#65533;yF&#65533;&#65533;&#65533;&#65533;&#65533;SK&#65533;:&#65533;&#65533;l&#65533;Z&#65533;&#65533;&#65533;&#65533;&#65533;d&#1325;&#65533;1H&#65533;(&#2003;&#65533;E&#65533;&#65533;&#65533;&#65533;&#65533;*Z&#65533;&#65533;&#65533;:&#65533;T&#47601;3;m4LT&#65533;KHQG&#65533;{l&#65533;z&#65533;&#65533;&#65533;DX&#65533;H&#65533;T&#65533;9Kw&#65533;Q&#65533;&#65533;	K6&#65533;&#65533;5&#65533;&#65533;&#65533;x&#65533;&#65533;&#65533;&#65533;&&#65533;
h&#65533;<)P&#65533;&#65533;&#65533;&#65533;*M&#65533;&#65533;1&#595;&#65533;4q&#65533;&#65533;#&#65533;XKb&#65533;&#65533;&#65533;*N&#65533;&#65533;R@T+Z&#1551;T&#65533;&#65533;&#65533;&#65533;bA&#65533;&#65533;&#65533;&#65533;&#65533;&#65533;t&#65533;&#65533;&#65533;H&#65533;8&#65533;Gl&#65533;&#65533;&#65533;&#65533;&#65533;&#65533;&#65533;+K&#65533;&#65533;"k&#65533;~a&#65533;&#522;&#65533;0&#65533;WxJ&#65533;&#65533;&#65533;aHZ+G&#65533;&#65533;j)%&#65533;&#65533;&#65533;&#65533;GhKX&#65533;&#65533;&#1080;&#65533;^&#65533;K4H&#65533;b&#65533;&#65533;&#65533;&#65533;&#65533;E&#65533;BQ &#65533;EmH&#65533;R&#65533;VI&#65533;&#65533;F(&#65533;k&#65533;w&#65533;F&#65533;&#65533;V&#65533;k\F|&#65533;&#65533;r&#65533;&#65533;4&#1530;D&#65533;&#65533;&#65533;c%7&#65533;b&#65533;G&#65533;4&#65533;&#65533;&#65533;&#65533; &#65533;&#65533;4@&#65533;&#65533;TL&#65533;&#65533;&#65533;&#65533;&#65533;T&#65533;&#65533;&#65533;&#65533;Jp&#65533;,&#65533;&#65533;@XTA&#65533;$&#65533;4&#65533;rh&#65533;&#1577;&#555;&#65533;Q&#656;([d:&#65533;&#65533;0&#65533;Z&#65533;&#65533;3 &#65533;K&#65533;H&#65533;&#65533;&#65533;&#65533;&#65533;Z&#65533;e &#65533;e&#65533;&#65533;I&#65533;p&#65533;&#65533;c&#65533;&#65533;
"&#65533;&#65533;[N&#65533;8X&#65533;&#65533;
%&#65533;@Om"&#65533;H&#65533;D&#65533;&#65533;&#65533;&#65533;&#65533;r&#65533;&#65533;P&#1030;&#65533;&#65533;&#65533;&#65533;Z&#65533;&#65533;&#65533;t&#65533;&#65533;&#65533;&#65533;&#65533;#&#65533;&#65533;/&#65533;&#65533;&#65533;9&#65533;&#65533;&#65533;B&#65533;&#65533;[EH&#65533; sz&#65533;B'H[ e&#65533;V&#65533;&#65533;&#65533;&#65533;&#65533;&#420;.q&#65533;n4&#65533;l&#65533;&#65533;iRch&#65533;&#65533;&#65533;+&#65533;&#65533;&#65533;=M%}&#65533;O {e?&#65533;B&#65533;0&#65533;&#65533;&#65533;J&#65533;X&#65533;&#65533;X&#65533;&#65533;`&#249;MP&#65533;d&#65533;&#65533;&#65533;&#65533;"&#26312;3Mr&#1577;&#65533;tBj+&#65533;&#65533;&#65533;&#65533;&#65533;\&#65533;`&#65533;&#65533;i&#65533;F&#65533;&#65533;G&#65533;rt&#65533;&#65533;&#65533;M$f&#65533;;LC&#65533;&#65533;e&#65533;I&#65533;&#65533;&#65533;&#65533;&#65533;Z&#65533;_&#65533;&#65533;@&#65533;&#65533;&#65533;&#65533;0&#65533;&#65533;&#65533;&#65533;Wx&#65533;C@&#65533;qJ&#65533;I&#65533;T'&#65533;8%3&#65533;a&#65533;&#65533;&#65533;&#65533;(&#65533;&#65533;+2&#65533;@9&#65533;B
m(e&#65533;&G&#65533;G&#65533;Y&#1320;&#65533;]K&#65533;&#65533;^&#65533;A\&#65533;p&#65533;&#65533;v}O&#1552;5'y[&#65533;S&#65533;&#65533;&#65533;&#65533;&#65533;&#65533;[mXe&#65533;`w&#65533;Q2|"&#65533;&#65533;&#65533;r&#65533;&#65533;pu.&#65533;&#65533;&#65533;e&#20102;P=&#65533;&#65533;3&#964;&#65533;&#65533;@&#65533;&#818;Ga&#65533;&#65533;&#65533;Z&#65533;$$)&#65533;hI&#65533;&#65533;&#65533;x&#65533;&#65533;:&#65533;(&#65533;&#65533;&#65533;20&#65533;k&#1732;m&#65533;V&#65533;&#65533;X&#65533;K-#&#65533;&#65533;&#65533;	&#65533;*&#65533;&#65533;&#65533;&#65533;&#65533;&#65533;&#65533;&#65533; &#65533;RP&#392;&#65533;
&#65533;5$&#65533;A&#65533;&#65533;&#65533;p&#65533;&#65533;1YH&#65533;Q&#65533;:e&#65533;Q&#65533;&#65533;[&#65533;R&#65533;&#65533;&#65533;&#65533;&#65533;1&#65533;&#65533;1i&#65533;+&#1232;4&#65533;&#65533;&#65533;&#65533;&#65533;X&#65533;&#65533;:&#65533;&#65533;P&#65533;D&#65533;*2&#65533;&#65533;&#65533;&#65533;-C&#65533;PM%&#65533;A
*&#65533;&#65533;&#65533;&#65533;3&#65533;&#65533;&#65533;~&#65533;5&#65533;A&#65533;2;87&#65533;Z&#65533;NIa&#65533;&#65533;&#65533;&#65533;E=kg&#65533;{&#65533;e^`5&#65533;&#65533;8&#65533;&#65533;&#65533;tLu&#831;\&#65533;s&#65533;`<CIA&#65533;&#65533;<&#65533;Lx\&#65533;f%&#65533;&#65533;px&#1195;&#65533;&#65533;&#65533;&#65533;&#65533;&#65533;Ag&#65533;&#65533;&#65533;<&#65533;J0TQ5J&#65533;,*&#65533;&#65533;&#65533;X&#65533;&#65533;&#65533;XY&#7942;02&#65533;7R&#65533;&#65533;&#65533;a &#65533; ?n&#65533;&#65533;&#65533;:&#65533;q*mI&#65533;&#65533;&#527;i&#65533;*&#65533;&#65533;l&#65533;
7&#65533;&#65533;&#65533;&#65533;&#65533;E&#65533;&#65533;&#65533;&#65533;T&#65533;&#65533;&#65533;Q J&#65533;Ih&#65533;EZF~&#65533;&#65533;&#65533;#&#65533;	&#65533;&#65533;&#65533;&#65533;>'&#65533;A&#65533;c,&#65533;&#882;0&#65533;I&#65533;&#65533;T&#65533;&#1670;&#65533;4&#65533;@&#65533;&#59386;033#&#65533;&#65533;|/R&#65533;v!&#65533;&#65533;*&#65533;"&#65533;@&#65533;&#65533;&#65533;&#65533;&#65533;@&#65533;f]$&#65533;&#65533;&#65533;Eh&#65533;F*m$;&#65533;&#65533;5&#65533;&#65533;&#65533;&#65533;&#65533;*&#491;h&#65533;&#65533;&#65533;&#65533;&#65533;bA!= &#65533;&#65533;&#1116;nf&#65533;&&#65533;&#65533;&#65533;&#65533;&#65533;8&#65533;&#65533;h&#65533;*&#65533;p&#65533;&&#65533;/&#65533;&#65533;1&#65533;
&#65533;&&#1980;r&#65533;&#65533;ms&#65533;&#65533;&#65533;&#65533;j&#65533;
&#65533;&#65533;&#65533;&#65533;ju3&#65533;&#65533;hrJf&#65533;:C&#65533;&#65533;?&#65533;&#65533;
qC&#65533;E&#65533;J &#65533;	0&#65533;&#65533;&#65533;Q &#65533; Jh&#65533;IH&#619; S&#65533;&#65533;&#65533;	&#65533;d&#65533;&#65533;+1&#65533;KVZ&#65533;%9&#65533;&#65533;Y&#65533;&#65533;&#65533;&&#65533;&#65533;ilh
&#65533;&#65533;&#65533;y&#65533;D&#65533;%&#65533;[&#65533;&#65533;&#65533;&#1616;J&#65533;e@\&#65533;El&#65533;&#65533;5&#65533;RH&#65533;&#65533;M&#65533;H&#65533;tIp&#65533;&#65533;:&#65533;tIi&#65533;&#65533;:&#65533;&#65533;&#65533;&#65533;Fn&#65533;&#1949;&#65533;&#65533;&#65533;&#65533;x&#65533;&#286;&#422;&#65533;&#1252;&#65533;`&#65533;arn&#65533;S0F&#65533;[&#65533;&#65533;&#65533;&#65533;&#65533;.&#65533;y<.&#65533;g&#65533;&#65533;&#65533;&#65533;97&#65533;#&fb&#65533;&#65533;&#65533;&#65533; &#35560;&#65533;&,&#65533;&#65533;"K@&#65533;<++&#65533;&#65533;&#65533;T&#65533;&#65533;&#65533;,&#65533;&#65533;&#65533;&#65533;&#65533;&#65533;{&#65533;&#65533;,&#65533;b&#65533;&#65533;&#65533;j&#65533;Eh:X&X&#65533;0+,&#65533;&#65533;7&#65533;&#65533;P}%K&#65533;&#65533;9&#65533;&#1552;Q&#65533;(&#65533;'&#65533;&#65533;&#65533;&#65533;&#65533;m&#65533;&#65533;&#65533;&#65533;8&#65533;&#65533;&#65533;A9&#65533;%&#65533;&#65533;k'P&#65533;&#65533;&#65533;\&#1569;I&#65533;\&#65533;&#65533;B&#65533;&#65533;jT&#65533;&#65533;XE&#65533;%&#65533;&#65533;&#65533;&#65533;&#65533;@I&#65533;4 &#65533;&#1282;&#65533;&#65533;&#65533;3&#65533;&#65533;3&#65533;F_&#65533;'_G&#65533;&#65533;&#65533;`?L&#65533;k&#65533;*@&#65533;&#65533;&#65533;&#65533;0&#65533;W&#65533;&#65533;b-&#65533;&#65533;
&#65533;&#1659;&#65533;aE&#65533;&#65533;
!F&#65533;&#65533;&#65533;&#65533;d&#65533;&#65533;h&#65533;dH&#65533;O&#65533;&#65533;&#65533;&#65533;T&#65533;n&#65533;bVx&#65533;&#65533;H&#65533;ur&#65533;*&#65533;&#65533;s&#65533;&#65533;&#65533;<#&#65533;&#1028;&#65533;
Yi&#65533;&#65533;&#65533;&#65533;D&#65533;&#1950;&#65533;;&#65533;&#65533;&#65533;Ke&#65533;
&#65533;LB&#65533;&#65533;&#65533;&#65533;1A&#65533;&#65533;&#65533;&#65533;(&#65533;exHXM&#65533;	&#65533;&#65533;	&#65533;&#65533;&#65533;+&#65533;&#65533;K &#65533;&#65533;&#65533;d&#65533;&#1087;&#65533;6A&#65533;cp&#65533;&#1041;&#65533;&#65533;&#65533;mC&#65533;&#65533;sZ&#65533;&#65533;&#65533;&#65533;&#65533;&#65533;C&#65533;L&#65533;&#65533;
T&#65533;&#65533;&#65533;-&#65533;d&#65533;`&#65533;I&#65533;b%&#65533;&#65533;&#65533;&#65533;H9&#65533;z&#65533;&#1499;g&#65533;jR+&#65533;e&#65533;&#65533;&#65533;|Wb&#65533;kD&#65533;0xf&#65533;\_Jq&#65533;`&#296;&#65533;DX&#50138;&#65533;&#65533;&#65533;(&#65533;e&#65533;B[&#65533;p&#65533;&#65533;&#65533;!2&#548;
hn&#65533;-]&#65533;&#65533;&#65533;&#65533;H+|]}.#&#65533;@&#65533;
&#65533;&#65533;&#65533; &#1757;&#65533;*&#65533;&#65533;&#65533;(&#65533;e +'&#65533;&#65533;.q&#65533;e&#65533;&#65533;~&#65533;&#65533;64&#65533;&#65533;P=&#65533;m@l&#65533;&#65533;#&#65533;q&#65533; x&#65533;&#65533;&#65533;&#65533;Q*S&#65533;B&#65533;B&#65533;>&#65533;&#65533;&#65533;&#65533;J&#65533;&#65533;+&#65533;&#65533;J&#65533;0I8I&#65533;H&#65533;&#65533;a
Z&#65533;&#65533;$&#65533;&#65533;#&#65533;U:&#65533;&#65533;&#65533;&#65533;@&#65533;\&#65533;
&#65533;&#65533;s)&#65533;&#65533;&#65533;&#1232;&#65533;C&#65533;&#65533;
P&#65533;&#65533;Q]&#65533;&#65533;&#65533;&#65533;&#65533;$(&#65533;@&#65533;&#65533;!\&#65533;P&#65533;C&#65533;&#65533;&#65533;Vq&#65533;&#65533;b+$&#65533;Z&#65533;j7&#65533;&#65533;@T&#65533;".&#65533;&#65533;&#65533;&#65533;&#65533;&#65533;a0&#65533;&#65533;C7&#65533;$	&#65533;&#65533;@@9$a&#65533;&#65533;??&#65533;D&#65533;A&#65533;&#65533;&#65533;K&#65533;OM&#65533;&#65533;&#65533;&#1997;r&#65533; &#65533;[&#65533;&#65533;?r&#65533;&#65533;&#65533;&#65533;&#65533;?g&#65533;
&#65533;+&#65533;&#65533;-&#65533;&#65533;0&#65533;:t&#65533;!K&#65533; bu&#65533; &#65533;9&#65533;8$&#328; &#65533;&#65533;1sj&#65533;&#65533;&#65533;&#65533;&#65533;&#65533;zT&#65533;&#65533;&#65533;&#65533;59=x&#65533;&#65533;&#65533;8&#65533;BE&#65533;&#65533;?Z&#65533;&#65533;"@&#65533;?&#65533;2b$&#65533;&#65533;@&#65533;&#65533;&#65533;&#65533;&#65533;?K&#65533;&#65533;	S&#65533;tN$$&#65533;&#65533;&#65533;&#65533;D$I&#65533;ki +D&#65533;&#65533;D4&#65533;&#65533;c&#65533;&#65533;I&#65533;w&#65533;&#65533;?&#65533;(,&#65533;?v&#65533;&#65533;?*&#65533;&#65533; &#65533;&#65533;&#65533;&#65533;D:4&#65533;&#65533;C4&#65533;&#65533;&#65533;1&#65533;U&#65533;b&#65533;q&#65533;&#65533;W	X`&#65533;@&#65533;0&#65533;&#65533;5y&#65533;!&#65533;m&#65533;(UJ%&zxJ!&#65533;\&#65533;O7&#65533;&#65533;B:&#65533;&#65533;&#65533;&#65533;(&#65533;&#65533;@c&#65533;&#65533;F&#65533;&#65533;&#65533;N&#65533;dL5R&#65533;&#65533;-c&#65533;@,&#65533;5	&#65533;q@TL5&#65533;&#65533;&#65533;@&#65533;Ut&#65533;_:&#65533;A&#65533;&#65533;S&#65533;&#65533;&#65533;&#65533;&#65533; &#65533;?&#65533;Aq&#65533;&#65533;?&#1228;&#65533;I&#65533;|b&#65533;,&#65533;3&#65533;P&#65533;
A&#65533;TJ&#65533;&#65533;qrA*&#65533;&#65533;&#65533;!&#65533;0VC*&#65533;&#65533;&#65533;L.&#65533;X&#65533;&#65533;KL2P
&#65533;&#65533;&#65533;JnQ&#65533;
&#65533;X&#65533;
$&#65533;&#65533;&#65533;&#65533;q&#65533;&#65533;&#65533;&#65533;%&#65533;-D&#65533;&#65533;R&#65533;7$&#65533;&#1034;&#65533;v&#65533;&#65533;&#65533;,w&#65533;&#65533;b	&#65533;EG&#65533;x&#65533;&#65533;&#65533;,"(P&#65533;TtL&#65533;&#65533;&#65533;	A&#65533;2&#65533;?;F&#256;CC:2P&#65533;&#65533;&#65533;@`&#32896;h&#65533;A&#65533;<T&#65533;&#65533;&#65533;
<0d&#65533;&#65533;b&#65533;?&#65533;;&#65533;/B&#65533;&#65533;&#65533;|R&#65533;@&#65533;&#65533;B&#65533;(&#65533;&#65533;&#711;&#65533;&#65533;HRJG&#65533;&#65533;N&#65533;}&#65533;&#65533;QB1&#65533;iL&#65533;cXV"&#65533;?UY&#65533;&#65533;3&#65533;&#65533;V&#65533;EZ&#65533;&#65533;?l&#65533;&#65533;.&#65533;l&#65533;&#65533;pL&#65533;t&#65533;B&#65533;&#65533;&#65533;H&#65533;D&#65533;H&#65533;&#65533;&#65533;@-.df&#65533;&#65533;b&#65533;B&#65533;-&#65533;&#65533;g&#65533;&#65533;b&#65533;B&#65533;&#65533;&#65533;&#65533;R&#65533;&#65533;O1&#65533;&#65533;I&#65533;P&#65533;&#65533;?&#65533;^%y]&#65533;&#65533;&#65533; &#65533;&#65533;@*&#65533;I&#65533;&#65533;&#65533;@&#65533;I2Mp&#65533;&#65533;
&#65533;+&#65533;&#65533;&#65533;lz&#65533;}&#65533;O&#65533;3Ly&#65533; &#65533;&#65533;?&#65533;s&#65533;&#65533;3L&#65533;&#65533;&#65533;}&#65533;&#65533;0:$0&#65533;|`&#65533;$&#65533;&#65533;RA&#65533;F&#65533;&#65533;&#65533;"t&#65533;s&#65533;&#720;&#65533;"K&#65533;&#65533;-U&#65533;&#65533;-&#65533;2w&#65533;&#65533;o&#65533;&#65533;&#65533;$&#65533;[&#65533;&#65533;&#65533;&#65533;!&#65533;Noh"8&#65533;&#65533;>EdA&&#65533;hK&#65533;&#65533;&#65533;&#65533;&#65533;_8J&#65533;&p&#65533;I&#65533;4&#65533;@A6&#1109; &#65533;KK+&#65533;&#65533;Rt&#65533;N;#&#65533;&#65533;&#65533;[&#65533; &#65533;A&#65533;B&#65533;&#65533;D&#65533;4&#65533;E@BT4&#65533;&#65533;&#65533;C2#&#65533;&#65533;&#65533;&#65533;1&#65533;?RQ&#65533;Jl&#65533;D&#65533;Z&#65533;5"R&#65533;@&D	 &#65533;4&#65533;&#65533;c&#65533;&#65533;A\&#65533;&#65533;8X&#65533;7&#65533;&#65533;&#65533;&#65533;&#65533;4&#65533;]&#65533;	K;p &#65533;&#65533;&#65533;O&#65533;&#65533;p&#65533;&#65533;D@&#65533;&#65533;N&#65533;&#65533;&#65533;&#65533;&#65533;u&#65533;&#65533;&#65533;e	&#65533;YB>&#1794;&#65533;(f&#65533;@d&#65533;&#65533;&#65533;KH&#65533;I D}&#65533;&#65533;~Y&#65533;B&#65533;dG&#65533;&#65533;<4&#65533;&#65533;/Y&#65533;L&#951;&#65533;Q&#65533;k!&#65533;	J&#65533;7&#65533;&#65533;jn&#65533;^MR&#65533;&#65533;&#65533;+%!#&#65533;"RA&#65533;&#65533;&&#65533;&#65533;&#451;U&#65533;&#65533; &#65533;WArI&#65533;|"*&#65533;&#65533;?&#65533;&#65533;	J&#65533;`&#65533;&#65533;&#50435;7&#65533;&#65533;U&#65533;&#65533;MZkKKA&#65533;&#65533;	&#65533;A&#65533;"&#65533;H&#65533;&#65533;}()H&#65533;&#65533;&&#65533;t&#65533;(&#65533;T-a&#65533;TL&#65533;npA&#65533;8&#65533;&#65533;&#65533;a&#65533;&#65533;"c(&#65533;&#65533;j5>&#65533;&#65533;hD&#65533;4&#40467;z&#65533;KwJ&#65533;&#65533;&#65533;&#65533;Z&#65533;&#65533;{,&#1144;&#65533;a[&#65533;&#65533;)&#65533;&#1658;O&#65533;&#65533;"&#65533;`&#65533;G&#65533;g &#65533;$H&#65533;r&#65533;H:&#65533;>
&#65533;&#65533;C,&#65533;&#65533;!&#65533;x&#65533;%)&#65533;&#65533;&#65533;&#516;&#65533;&#65533;I'&#65533;&#65533; N~Rz&#65533;c&#65533;'g)&#666;&#65533;C&#65533;&#65533;X$&#65533;5&#65533;&#65533;&#65533;&#65533;&#65533;"&#65533;&#65533;&#65533;&#65533;Y&#65533;<&#65533;&#65533;+C*4&#65533;&#65533;s5T0"78W&#65533;b';mp!q A&#65533;6&#65533;&#65533;q&#65533;&#65533;&#65533;&#128;&#65533;&#1444;&#65533;H*h&#65533;&#65533;Z&#390;5
3PQ&#65533;&#65533;\&#65533;DJ&#65533;&#65533;&#65533;Z&#65533;KA2&#65533;B&#65533;%R&#65533;8 &#65533;&#65533;	&#65533;y&#65533;^j&#65533;;&#65533;e&#65533;`9&#65533;0G&#65533;&#65533;&#65533;&#65533;rP&#65533;%&#65533;&#65533;F&#65533;&#65533;q;&#65533;&#65533;&#65533;,'&#65533;&#65533;;(&#65533;&#65533;u&#1939;&#65533;xK$p&#65533;*&#65533;S&#65533;&#65533;&#65533;\&#65533;&#65533;O&x0G&#65533;k&#65533;&#65533;&#65533;?NiT4|&#65533;&#65533;&#65533;?b&#65533;&#65533;&#65533;&#65533;y&#65533;&#65533;&#65533;L4&#65533;U&#65533;X5&#65533;'&#65533;&#65533;kRV&#65533;&#65533;&#65533;^$X&#65533;B&#65533;&#65533;`Gbu`&#65533;R\	B&#65533;I&#65533;&#65533;4&#65533;&#65533;&#65533;jZ&#65533;T4K&#65533;&#65533;-&#65533;%=&#65533;&#65533;g&#65533;&#65533;g&#65533;&#65533;89&#65533;&#65533;&#65533;m&#65533;V&#65533;K&#914;&#65533;&#65533;&#65533;j!&#65533;&#65533;&#65533;C~:&#65533;De &#65533;Hn&#65533;B&#65533;>&#65533;)D&#65533;&#65533;&#65533;&#65533;Zt&#65533;&#65533;8&#65533;zaZ"&#65533;&#65533;&#293;L:&#65533;&#65533;Q`&#65533;&#65533;&#65533;&#65533;%&#65533;&#65533;&#65533;*C&#65533;/&#65533;a&#65533;6&#65533;8&#65533;L&#65533;&#65533;&#65533;&#65533;@&#65533;&#65533;FDH&#65533;&#65533;&#1902;&#65533;N&#65533;&#65533;&#65533;&#65533;#&#65533;s~&#65533;:&#65533;&#65533;u&#1826;&#65533;1&#65533;&#279;\&#65533;	SE@&#65533;&#65533;&#65533;#&#65533;&#65533;I&#65533;&#65533;K &#65533;&&#65533;&#65533;&#65533;b`&#65533;z1)&#65533;B-"G&#65533;&#65533;&#65533;i&#65533;&#65533;mQu&#65533;o-&#1481;&#65533;YW&#65533;<&#65533;\DaD&#65533;&#65533;&#65533;J&#65533;8NQC4I&#1824;&#65533;&#65533;Y9&#65533;a&#65533;&#65533;&#65533;&#65533;:1P&#65533;|w&#65533;&#65533;D\&#65533;&#65533;b_&#65533;&#65533;3A&#65533;&#65533;.&#65533;&#1653;&#65533;i&#65533;?&#65533;&#65533;o&#65533;R&#65533;E,T&#65533;
B4)]$&#65533;2&#65533;X&#65533;h` &#65533;8&#65533;&#65533;&#65533;ZyGt&#65533;&#65533;&#65533;&#65533;&#65533;0g&#65533;;o&#65533;&#65533;B<&#65533;&#65533;X&#65533;s&#65533;&#65533;&#65533;#&#65533;f&#65533;Z&#65533;p&#65533;&#65533;&#1861;&#65533;.	5&#65533;p}&#65533;T&#65533;&#65533;&#65533;&#65533;&#65533;D&&#1200;&#65533;&#65533;d"&#65533;&#65533;&#65533;O&#65533;AI&#65533;Q&#65533;&#65533;&#65533;&#65533;&#65533;&#65533;FLUe*&#65533;&#65533;&#65533;X&#65533;:&#65533;h&#65533;|z&#65533;+&#65533;&#65533;&#65533;&#65533;&#65533;4|&#65533;k wM&#65533;y&#65533;&#65533;&#65533;&#1856;j&#65533;&#65533;&#65533;&#65533;l&#65533;&#65533;@&#65533;&#65533;&#65533;&#65533;K&#65533;$G'X&#65533;&#65533;&#65533;&#65533;RA&#65533;&#65533;%&#65533;b&#65533;o&#65533;&#65533;&#197;&#65533;+HQ&#65533;&#65533;B&#65533;&#65533;Q&#65533;&#65533;&#65533;&#65533;&#65533;&#65533;&#65533;i.-pl&#65533;F&#65533;&#65533;&#65533;9y.\a&#65533;&#65533;&#65533;&#65533;&#65533;&#65533;'6&#65533;:&#65533;&#65533;&#65533;($`Ph/jsq&#65533;&#65533;K&#65533;Rc&#65533;&#65533;\&#65533;&#65533;M&#65533;<&#65533;&#65533;&#65533;y&#65533;&#65533;#:k)&#65533;r&#65533;s&#65533;&#65533;C&#65533;&#65533;&#65533;~ &#65533;&#65533;&#65533;&#65533;&#310;&#65533;&#65533;&#65533;$&#65533;K!]D&#65533;&#65533;&#65533;?,&#65533;&#65533;I O&#65533;&#65533;&#1022;D&#65533;\&#65533;E&#262;&#65533;OK0&#65533;&#65533;LJ]E&#65533;&#65533;}&#65533;MR&#65533;&#65533;'L]A4&#65533;&#65533;&#65533;&#65533;B02e&#65533;O&#65533;&#65533;&#514;<@&#65533;&#65533;TLAH&#65533;?&#1027;&#65533;B&#65533;	&#65533;A&#65533;.&#65533;&#65533;&#65533;&#663;$&#65533;
&#65533;&#65533;&H&&#65533;@&#65533;&#65533;&#65533;&#65533;a&#65533;&#65533;-&#65533;#&#65533;&#65533;l&#65533;h&#65533;&#65533;L&#65533;$&#65533;&#65533;@&#65533;&#65533;6&#65533;A$&#65533;&#65533;&#65533;&#204;&#65533;Y&#65533;&#65533;&#65533;&#65533;?&#65533;^#&#65533;&#65533;R&#65533;)&#65533;&#65533;B))&#65533;&#65533;&#320;	x&#65533;' &#65533;&#65533;	&#266;D.&#65533;&#65533;o&#65533;
@yp&#65533;&#65533;&#65533;&#65533;.&#65533;&#65533;&#65533;(K&#65533;5zIJ&#65533;&#65533;w@&#65533;qv&#65533;w&#65533;&#65533;&#13076;&#65533;X&#65533;x&#65533;1x&#65533;@&#65533;G@&#65533;@&#65533;m&#65533;	HAx&#65533;H&#65533;&#65533;qHA&#65533;&#65533;R"0&#65533;&#65533;&#65533;hA&#65533;&#65533;S&#65533;&#65533;I&#65533;&#65533;A&#65533;n&#65533;&#65533;&#65533;&#65533;&#157;&#65533;&#1844;y,&#65533;D&#65533;D&#65533;&#65533;.D&xB&#65533;Qm])&#65533;&#198;&#65533;&#65533;,&#65533;1!&#65533;&#65533;&#65533;T&#65533;`&#65533;&#65533;&#65533;&#65533;qI4&#65533;&#65533;&#65533;<V$C",&#65533;z&#65533;&#65533;&#65533;
C&#65533;I&#65533;&#65533;_,,&#65533;9:&#65533;@&#65533;4&#65533;7&#65533;&#65533;',&#65533;&#65533;8&#65533;&#65533;&#65533;&#65533;3&#65533;&#65533;d&#65533;&#65533;X\!@&#65533;&#65533;&#1886;&#65533;&#65533;&#65533;,$&#65533;&#65533;M&#65533; &#65533;&#65533;,&#65533;&#65533;&#65533;.&#65533;&#65533;.&#1922;&#65533;&#65533;&#65533;&#65533;&#65533;&#65533;&#65533;Lp&#65533;&#65533;%l&#65533;B`"X&#65533;dduX&#65533;5&#65533;Ty&#65533;u@&#65533;&#65533;&#65533;&#65533;yGv&#65533;&#65533;&#65533;&#65533;y&#65533;&#65533;L&#65533;y&#65533;&#65533;&#65533;q"Ax&#65533;'&#65533;&#65533;8A<&#65533;&#65533;A&#65533;&#65533;&#65533;,&#65533;&#65533;)&#65533;B&#65533;D&#65533;&#65533;&#65533;&#65533;@&#65533;B&#65533;-&#65533;&#65533;&#65533;41b`C&#65533; 6&#65533;&#65533;l&#65533;A&#65533;d&#65533;&#65533;&#65533;)u&#65533;	&#65533;&#65533;&#65533;&#65533;&#65533;cA&#65533;&#65533;&#65533;-;&[B&#65533;&#65533;*l &#65533;&#65533;1i&&#65533;&#65533;&#65533;{Y-8E4&#65533;&#65533;&#65533;&#65533;8@t&#591;yEM&#65533;&#65533;89&#65533;\&#65533;&#65533;U`&#65533;&#65533;&#65533;&#65533;&#65533;&#65533;C&#65533;A&#65533;S(&#65533;&#65533;,&#65533;",&#65533;&#65533;'&#65533;&#65533;pBkD\&#65533;&#65533;YM@.)&#65533;@&#65533;B.&#65533;A&#65533;$&#65533;&#65533;&#65533;,&#65533;&#65533;&#65533;&#65533;h]b&#65533;B@&#65533;%`_&#65533;&#65533;N&#65533;h&#65533;&#65533;&#65533;&#65533;!H&#65533;&#65533;&#65533;V&#65533;&#65533;&#65533;G&#65533;&#65533;Q&#65533;pVC2M{DA&#65533;*^&#65533;&#65533;&#65533;&#65533;6&#65533;&#65533;l&#65533;B&#869;&#65533;^&#65533;-&#65533;' A&#65533;B&#65533;|&#65533;&#65533;4&#65533;9&#65533;a&#65533;&#65533;2&#65533;&#65533;J$&#65533;b#&#65533;&#65533;&#541;&#65533;e6&#65533;7&&#1219;\&#65533;&#65533;6&#65533;&#65533;B&#65533;'Q&I&#65533;&#65533;0fXDU&&#65533;&#759;&#65533;&#65533;?l&#65533;$&#65533;T&#65533;?C&#65533;&#65533;&#65533;@M&#65533;@lBV&#65533;&#65533;&#65533;&#1116;&#65533;&#65533;&#1168;&#279;\}&#65533;&#65533;hhBP&#65533;B&#65533;&#65533;?LBh&#65533;MA&#781;|2&#65533;!0\x&#65533;g&#65533;&#65533;;&#65533;j1&#65533;&#65533;&#65533;&#65533;2&#65533;@b,	&#65533;`&#65533;&#65533;&#65533;&#65533;&#65533;&#65533;)t&#65533;om@&#65533;&#65533;&#65533;&#65533;y&#65533;uYbpl&#65533;!X$&#65533;&#65533;&#65533;\G&#65533;)&#65533;4&#1290;&#65533;&#65533;jp$]&#65533;8K&#65533;p&#65533;&#65533;&#65533;&#65533;I&#65533;&#65533;*&#65533;&#65533;|&#65533;&#65533;&#65533;&#65533;-&#65533;&#65533;h&#1600;\&#65533;&#65533;9<&#65533;&#65533;&#65533;\[Ad&#65533;T&#65533;C&#65533;&#445;&#65533;@&#65533;&#65533;K(&#65533;&#65533;@C|&#65533;&#65533;xH&#65533;
L[uc&#65533;&#65533;&#65533;&#65533;=L\&&#65533;R}&#65533;&#65533;&#65533;R7&#65533;&#65533;&#65533;&#65533;&#65533;&#65533;&#65533;&#584;&#65533;&#65533;=&#65533;&#65533;&#65533;]&#65533;W	&#65533;*Cf&#65533;S&#1027;T,&#65533;&#65533;@&#65533;[&#65533;&#65533;	&#65533;	aDlafyT&#65533;8&#65533;ud.&#65533;AA<G:L&#65533;+\&#65533;#$&#164;&#262;h&#65533;,&#65533;-&#65533;$&#65533;)&#65533;2&#65533;&#65533;K&#65533;@&#65533;gA&#65533;g	@"&#65533;&#65533;*&#65533;&#65533;&#65533;&#65533;lmLB*-Fp&#65533;%&#65533;&#65533;&#476;&#65533;BL&#65533;&#65533;&#65533;2Me&#65533;&#65533;&#65533;&#65533;da&#65533;&#65533;\&#65533;@&#65533;WZxl$&#65533;&#65533;&#65533; &#65533;p&#65533;_8&#65533;MC&#65533;U'&#65533;"&#65533;qK0&#65533;*&#1794;&#65533;&#611;&#65533;&#65533;&#65533;X]&#65533;.T&#65533;&#65533;TD&#65533;0&#65533;&#771;&#65533;&#65533;B&#65533;&#65533;d2U#-5&#65533;Bt 7r#M&#65533;&#65533;&#65533;:&#65533;6&#65533;&#65533;&#65533;W&#65533;&#65533;&#1024;&#65533;d&#65533;&#1360;&#65533;&#65533;|&#65533;&#65533;&#65533;&#65533;&#65533;A&#65533;&#65533;-L&#65533;&#65533;f^mF&#65533;3-&#65533;-&#65533;&#65533;^&#65533;&#65533;&#65533;&#1024;Hc5W&#65533;&#65533;&#65533;Wx&#65533;&#65533;J&#65533;4	<&#65533;_&#65533;&#65533;,D&#65533;,D<%&#65533;&#357;&#65533;&#65533;D&#65533;x&#65533;@&#65533;&#65533;@&#65533;d&#65533;R&#65533;*&#65533;R'm&#65533;#X&#65533;~rAL>eo&#65533;&#65533;|&#65533;K&#65533;x&#65533;@h_^&#65533;&#65533;&#65533;u&#1043;a&#65533;&#65533;&#65533;&#65533;?&#65533;&&#65533;&#65533;&#65533;ee&#65533;r&#65533;&#65533;!&#65533;&#65533;&#65533;_A&#65533;"&#65533;rb+&#65533;G&#65533;&#65533;&#65533;uTK&#65533;&#65533;&#65533;?&#65533;&#65533;@&#65533;&#65533;7&#65533;~&#65533;N"l&#65533;},@&#65533;J*&#65533;&#65533;&#65533;&#65533;_&#65533;1&#65533;&#65533;(&#65533;@h&#65533;|&#65533;&#65533;X&#65533;@(&#65533;e&#65533;6N&#65533;&#65533;.&#65533;&#65533;&#1843;]n&#65533;&#65533;.8"O&#65533;&#7226;I&#65533;&#65533;&#65533;B&#65533;V&#65533;&#65533;&#65533;kz&#65533;l&#929;&#65533;&#65533;V&#1039;&#65533;&#65533;&#65533;&#65533;Y&#65533;&#65533;7m&#65533;LsD&#65533;&#65533;+&#65533;SyT=&#65533;&#65533;g&#65533;&#65533;?(&#65533;&#65533;(&#65533;&#65533;&#65533;)&#65533;@(&#65533;&#65533;&#65533;J&#65533;&#65533;	,&#65533;&#742;&#65533;&#65533;&#65533;A_+&#65533;C,&#1328;q&#65533;C&#65533;)L&#1988;&#65533;x&#65533;&#65533;N&#65533;T&#65533;&#65533;B&#65533;&#65533;&#65533;&#65533;NV&#65533;&#65533;?&#65533;&#65533;&#65533;&#65533;&#65533;;9&#65533;FZ&#65533;&#65533;1$v&#65533;&#65533;,&#65533;^p&#65533;$&#65533;G&#65533;x&#65533;,&#65533;&#65533;6|&#65533;&#1966;&#65533;O&#65533;!&#65533;&#65533;6k&#65533;&#65533;&#65533;,@k&#65533;&A&#65533;&#65533;&#65533;&#65533;]&#65533;&#65533;(R&#65533;&#782; &#65533;k&#65533;;2&#65533;&#65533;p&#65533;x&#65533;	&#65533;&#65533;&#65533;'S[i&#65533;&#65533;x71[&#65533;&#65533;f&#65533;&#65533;&#65533;&#65533;_&#65533;&#65533;&#65533;&#1356;&#65533;&#65533;&#65533;4A@cU&#65533;/$Z&#65533;&#65533;"&#65533;IPrB&#65533;(&#65533;&#65533;iA&#65533;/L&#65533;`0_&#65533;&#65533;P&#65533;OA&#65533;F&#65533;&#65533;&#65533;2&#65533;B.&#65533;g,&#65533;&#65533;XnTtE&#65533;m&#65533;&#65533;&#65533;p&#65533;&#65533;&#65533;ql&#65533;F
&#65533;,&#65533;/&#65533;&#65533;B&#65533;^DG&#65533;N&#65533;&#65533;j:Q&#65533;&#65533;&#65533;&#65533;&#65533;}1&#65533;&#65533;&#65533;&#1486;&#65533;$&#65533;&#65533;&#1524;&#65533;m&#65533;d&#65533;w&#65533;Ym+&#65533;$&#65533;+C&#65533;&#65533;G&#65533;&#65533;&#65533;6@&#65533;*&#1222;&#65533;&#65533;&#65533;&#65533;&#65533;'X&#65533;@T&#65533;&#65533;&#65533;&#642;&#65533;&#65533;j&#65533;~&#65533;,I@&#65533;
`&#65533;UD&#65533;O&#65533;&#65533;j&#65533;&#65533;&#65533;&#65533;&#65533;9&#65533;51&#65533;#&#65533;X&#65533;&#457;
]&#65533;&#65533;*&#65533;}&#65533;Bl&#65533;<o&#65533;{&#65533;WS&#65533;&IT@or	&#65533;j&#65533;&#65533;[VD&#65533;&#65533;A&#65533;&#65533;&#65533;F&#65533;q&#65533;D&#65533;&#65533;/AXB&#65533;R&#65533;B&#65533;\2&#65533;&#65533;tC&#65533;&#65533;'$&#65533;+P&#65533;$&#256; .&#65533;(&#65533;@lA*&#65533;==&#65533;$4/D
&#65533;&#65533;&#65533;?h&#65533;&#65533;&#65533;o&#65533;P&#65533;p&#65533;X&#65533;?&#65533;&#65533;8&#65533;pp@(w&#1965;0&#65533;&#65533;Ee?;&#65533;\,&#65533;T&#65533;^W&#65533;*&#65533;&#365;&#65533;&#65533;&#65533;1&#65533;&#65533;&#14353;&#65533;&#65533;,&#1937;|&#65533;&#65533;&#65533;*&#65533;m^/i=7W&#65533;-&#65533;0&#65533;B&#65533;&#65533;?&#65533;tQfA&#65533;&#65533;O&#65533;&#65533;&#65533;&#65533;L&#65533;U&#65533;&#65533;&#65533;&#65533;&#65533;Z#&#65533;>J&#65533;&#65533;8)5&#65533;&#65533;&#65533;&#65533;&#65533;&#65533;Q^&#65533;&#1690;&#65533;:&#65533;$$&#65533;&#65533;&#65533;?d&#65533;&#65533;&#65533;&#1090;<&#65533;?&#65533;c&#65533;ao&#65533;3&#65533;MVt&#65533;&#65533;&#65533;	&#65533;!&#65533;&#1609;&#65533;IY&#65533;d&#1243;R&#65533;@GuY&#65533;&#448;&#65533;2&#65533;B&#65533;%J,&#65533;&#65533;&#65533;$X&#65533;)&#65533;&#65533;`&#1991;&#65533;&#198;&#65533;$)J&#1982;&#65533;%=&#65533;| X&#65533;L&#65533;&#65533;&#65533;&#65533;&#65533;&#65533;NqMr:&#65533;&#65533;&#65533;&#65533;l@&#65533;
&#65533;V2@&#65533;&#65533;I&#65533;-&#65533;z&#65533;1&#65533;\E6&#65533;xA&#65533;&#65533;&#65533;&#65533;'&#65533;{&#65533;$&#65533;q:&#65533;S&#65533;&#65533;A8&#65533;&#65533;B&#242;&#65533;&#65533;&#65533;&#1431;&#65533;&#65533;&#65533;&#65533;&#65533;&#65533;}\&#65533;x^&#65533;D&&#65533;&#65533;[&#65533;=q&#65533;A&#65533;&#65533;&#65533;wI&#65533;&#65533;R&#65533;:&#65533;&#65533;C&#65533;+&#65533;J &#65533;3&#65533; S0&#65533;&#65533;AO.	1'&#65533;KZ&#65533;&#65533;1`O&#65533;8+R~&#65533;'&#65533;niIO&#65533;&#65533;&#65533;'&#65533;T,h_	&#65533;1&#65533;&#65533;4a&#65533;&#65533;&#65533;&#65533;&#65533;&#65533;i-A&#65533;@e	&#65533;&#65533;&#65533;&#65533;z|&#65533;&#65533;a%&#65533;L&#65533;&#65533;%|&#65533;/&#65533;R&#65533;&#1291;"D&#65533;&#65533;,&#65533;&#65533;&#65533;&#65533;B&#808;&#65533;&#65533;<&#65533;T&#65533;&#65533;&#1797;*>&#65533;}K*1&#65533;&#65533;&#65533;&#65533;&#65533;&#65533;]&#65533;uxe&#65533;d&#65533;&#1168;&#65533;&#65533;&#65533;/A&#65533;&#65533;HI&#65533;r8&#65533;&#65533;&#65533;&#65533;&#65533;&#65533;&#65533;LI&#65533;&#65533;&#65533;&#65533;x&#65533;&#65533;x&#65533;&#65533;,&#128;#&#65533;b&#65533;&#65533;+,&#65533;&#65533;&#65533;j&#65533;(&#65533;&#65533;|&#65533;A&#65533;&#65533;"[cD&#65533;$	(X&#65533;&#65533;`&#65533;S&#65533;I&#65533;X&#65533;	&#316;&#779;&#65533;(&#65533;&#65533;&#65533; ~O}&#65533;UI.&#65533;:D&#65533;8&#65533;?&#65533;&#65533;&#65533;x&#65533;<&#65533;&#65533;&#65533;LC`&#65533;&#65533;&#1111;&#65533;3A&#65533;@4E?*A&#65533;&#65533;V[ &#65533;&#1164;Y8&#65533;.t&#65533;&#65533;&#65533;&#65533;=PqV&#65533;@&#65533;@&#65533;$&#65533;&#65533;&#65533;sal<NM&#65533;C&#65533;&#65533;xV"d&#65533;&#65533;F&#65533;}&#838;w&#65533;&#65533;$&#65533;@}&#65533;A&#65533;&#65533;&#65533;k&#65533;p@:(&#65533;7&#65533;&#65533;&#65533;&#65533;0&#65533;|&#65533;&#65533;qK^\&#65533;_h&#65533;&#65533;&#638;&#65533;&#65533;&#65533;!&#65533;&#65533;&#65533;H&#65533;&#65533;a&#65533; &#65533;&#65533;&#65533;!&#65533;
&#65533;&#65533;&#65533;&#65533;&#10244;$<&&#65533;	&#65533;&#65533;&#65533;&#65533;&#65533;o &#65533;$5V-&#65533;OD&#65533;&#65533;ZuR&#65533;&#65533;&#65533;&#65533;	&#65533;w&#65533;&#65533;-&#65533;&#65533;&#65533;b!.@(O&#65533;4*&#65533;&#65533;(&#65533;;-&#560;&#65533;p&#65533;&#65533;[n2&#65533;&#65533;-C&#65533;&#65533;1&#65533;&#65533;&#65533;t.]&#65533;a&#65533;	j&#65533;.qa&#65533;!&#65533;'&#65533;&#65533;&#65533;I&#65533;&#1274;p&#65533;&#65533;E8&#65533;&#65533;[v&#65533;^zf&#65533;&#65533;2}&#65533;&#65533;8&#65533;O&#65533;w20&#65533;&#65533;&#65533;&#65533;&#65533;2&#65533;&#65533;Y&#65533;&#65533;&#65533; t&#65533;&#65533;&#1921;4&#65533;,&#65533;&#65533;&#65533;(9&#65533;7&#65533;A&#65533;i&#65533;&#65533;.&#65533;;!&#65533;6&#65533;&#65533;(&#65533;M&#65533;&#65533;&#65533;@8m&#65533;&#65533;&#65533;K-@5*&#65533;&#65533;_&#65533;I&#65533;&#65533;&#65533;Ap&#65533;U $&#65533;(&#65533;s&#65533;?Wl&#65533;&#65533;&#65533;&#65533;&#65533;&#65533;&#65533;&#65533;B&#65533;&#65533;NFha&#1380;e&#65533;p,&#65533;a&#65533;&#65533;&#65533;&#65533;I%&#65533;&#517;&#65533;Y&#65533;&#65533;g4&#65533;&#65533; &#65533;&#65533;0!j&#65533;e&#65533;]0&#65533;G8&#65533;T&#65533;8&#65533;0&#65533;&#65533;h&#65533;&#65533;qB&#65533;$A&#65533;"&#65533;vB&#65533; &#65533;&#65533;H"&#65533;)&#65533;"K&#65533;&#65533;b&#65533;&#65533;&#65533;8&#65533;8&#65533;a&#65533;&#65533;L&#65533;$@<A&#65533;%&#65533;&#65533;&#65533;&#65533;&&#65533;l&#65533;)&#65533;&#65533;&#65533;&#65533;&#65533;&#65533;(j'FT&#65533;I&#65533;+&#65533;&#65533;b-&#65533;&#139;&#65533;bBh?&#65533;N&#65533;r&#65533;&#65533;<&#65533;B(&#65533;&#65533;&#65533;&#595;U<I&#65533;,&#65533;&#65533;D(&#65533;0&#65533;&#65533;m&#65533;&#65533;G&#65533;&#65533;!N&#65533;&#65533;&#65533;&#65533;&#65533;&#65533;&#808;5\ &#65533;&#65533;&#65533;8+&#65533;1&#65533;v&#65533;d'&#65533;&#65533;&#65533;sO2wr&#65533;&#65533;&#65533;&#65533;&#65533;?w"&#65533;HJ&#65533;G&#65533;P&#65533;&#65533;zx&#65533;&#65533;&#65533;*Xm'gnH&#65533;r&#65533;i&#65533;70&#65533;Xm&#65533;&#65533;&#65533;BC&#65533;"\&#65533;&#65533;&#65533;&#65533;1&#65533;R&#65533;&#65533;?T&#65533;&#65533;TPB&#65533;o&#65533;&#4235;d&#65533;)&#65533;&#65533;&#65533;=&#65533;:&#545;&#65533;&#65533;&#597;G&#65533;I#8E&#65533;;&#65533;^.1&#65533;Zz&#65533;G&#65533;eH&#65533;&#65533;B&#65533;&#65533;!K$!C&#65533;d&#65533;>&#65533;g&#65533;&#65533;&#65533;&#65533;7`&#65533;"$`qI&#65533;D&#65533;&#65533;P@D&#65533;c&#65533;F&#65533;&#65533;&#65533; K&#65533;&#65533;y&#65533;&#65533;<f&#65533;&#65533;h&#65533;I&#294;~&#65533;&#682;E&#65533;&#65533;(&#65533;P&#65533;G)&#65533;&#65533;<b'0&#65533;&#65533;&#65533;&#65533;8&#65533;,@k&#65533;>x@&#65533;&#65533;&#65533;
&#65533;OZG&#1874;&-&#65533;6k&#65533;Z!=wJ&#271;6wz&#65533;&#65533;",&#65533;&#65533;Y&#65533;&#1395;C&#197;&#65533;*&#65533;&#65533;&#65533;&#65533;&#65533;	&#65533;&#65533;w&#65533;&#65533;/S&#65533;Z&#65533;&#65533;&#65533;/&#65533;&#65533;HT&#65533;$&#65533;TC&#65533;uamP&#65533;&#65533;*&#65533;g&#65533;n&#65533;V6X&#65533;g&#65533;c&#65533;&#65533;M&#810;&#65533;jwr&#65533;&#221;&#65533;!&#65533;&#1946;&#65533;&#65533;`&#65533;ER&#65533;&#65533;,a&#65533;L&#65533;&#65533;Jr&#65533;A&#65533;&#65533;D&#65533;f,Xp&#65533;5&#65533;&#65533;&#65533;&#65533;&#65533;[.&#65533;&#470;TF&#65533;%,&#65533; M&#670;-dQb&#290;&#65533;&#65533;F&#65533;r0&#65533;\L&#65533;8C,q&#65533;&#65533;@&#65533;&#65533;&#65533;&#730;&#65533;2&#65533;&#65533;&#65533;x&#65533;&#65533;&#65533;jc&#65533;(	&#65533;Z
^dj&#65533;@&#65533; &#65533;C&#65533;&#6365;H&#65533;&#65533; BG&#65533;&#65533;&#65533;&#65533;Am&#65533;&#65533;&#65533;&#65533;
&#65533;&#65533;)@LM&#65533;&#65533;%&#65533;&#65533;j&#65533;&#65533;-f&#65533;&#65533;-!&#65533;0_A_&#65533;`&#65533;p3p&#65533;&#65533;?&#65533;f+2&#65533;&#65533;n~&#65533;&#65533;&#65533;&#65533;59&#140;&#65533;&#65533;&#65533;VA(&#65533;,&#65533;cF&#65533;&#65533;$&#65533;&#65533;&#65533;a$&#65533;&#65533;&#65533;'&#65533;S&#65533;*v&#65533;&#65533;&#65533;x&#65533;Q(!O&#65533;&#65533;&#65533;&#65533;&#65533;(&#65533;Nd&#65533;X&#65533;:^y&#65533;&#65533;&#65533;G("-&#65533;&#1326;&#65533;M*&#65533;a&#65533;&#1817;f!&#65533;&#65533;&#65533;
&#65533;u&#65533;c&#65533;.(&#65533;&#65533;R&#65533;K&#65533;h)&#65533;&#65533;{&#65533;1&#65533;&#65533;! @&#65533;&#65533;&#65533; $&#65533;X&#65533;&#65533;&#65533;&#65533;)&#65533;@Zr&#65533;v&#65533;&#65533;&#65533;&#65533;R&#65533;D&#544;&#65533;T&#65533;&#65533;-&#65533;&#65533;?q1&#65533;!6&#65533;`&#65533;&#65533;Y0\&#65533;8&
P2&#65533;&#65533;x&#65533;&#65533;&#65533;"&#65533;D[&#65533;4&#65533;[&#65533;B&#65533;&#65533;FA&#65533;&#65533;n&#65533;I&#65533;A	&#65533;6z&#65533;&#65533;&#65533;d%][&#65533;&#65533;vb&#65533;+M&#65533;h&#65533;&#65533;>&#65533;'B&#65533;JnFi
\&#65533;$&#65533;&#65533;<IVq&#65533;3&#65533;&#65533;&#65533;&#65533;0l3&#65533;M&#65533;&#65533;&#65533;&#65533;J/&#65533;&#65533;&#65533;&#65533;&#65533;&#65533;>&#65533;R&#65533;&#65533;&#65533;&#65533;CM&#65533;&#65533;&#65533;H&#1821;&#65533;&#65533;E&#65533;&#65533;&#65533;s&#65533;&#65533;&#65533;P:&#65533;&#65533;&#65533;i'`1J&#65533;d%f&#65533;&#65533;W)&#65533;&#65533;U&#65533;V&#65533;&#65533;&#65533;D&#563;XQ&#65533;&#65533;&#65533;C[&#65533;&#65533;&T&#65533;&#65533;&#65533;&#626;pY&#65533;
&#65533;&#65533;&#65533;.&#65533;&#65533;lB&#65533;	<&#65533;&#65533;&#65533;p&#65533;&#65533;&#65533;&#65533;h&#65533;F@[&#65533;`&#65533;&#65533;E.F&#65533;&#65533;&#65533;&#65533;(2&#65533;&#65533;&#65533;&#65533;&#65533;R&#65533;&#65533;	:&#1026;&#65533;x. (&#65533;)@&#65533;]&#65533;b&#1297;l:$!5&#65533;!D&#65533;A &#65533;!&#65533;Ee&#65533;[&#65533;QH&#65533;[`f&#65533;&#65533;&#65533;Qn&#65533;&#65533;&#65533;&#65533;H/
&#65533;&&#65533;@&#65533;H&#65533;B&#65533;&#65533;&#65533;q@&#65533;\I#kB&&#65533; &#65533;JW&#65533;&#65533;T&#65533;R&#65533;&#65533;&#65533;d&#65533;\&#65533;&#65533;1&#65533;&#65533;[&#65533;(&#65533;&#65533;&#65533;i&#65533;pE&#65533;*&#65533;&#65533;E&#65533;&#65533;h&#65533;U>&#65533;T&#65533;@
.&#65533;z&#65533;&#65533;&#65533;&#65533;&#65533;&#65533;&#65533;&#65533;B	&#65533;C&#65533;&#65533;mG]J&#65533;&#51464;&#65533;&#65533;(&#65533;^&#65533;&#65533;&#65533;&#65533;6&#65533;&#65533;&#65533;cX&#65533;(!(zl/wB&#65533;&#65533;&#65533;&#65533;	&#65533;&#65533;0&#65533;nQ&#65533;@&#65533;&#65533;&#65533;&#65533;&#4502;&#65533;&#65533;&#65533;&#65533;T(&#65533;=&#65533;$&#381;&#65533;&#65533;&#65533;&#65533; &#65533;I&#65533;&#65533;&#65533;4S&#65533;&#65533;&#65533;r.&#65533;&#65533;&#65533;b@&#65533;H&#65533;9%B&#65533;&#65533;cZx&#65533;D5#&#65533;&#65533;&#65533;&#65533;P&#668;&#65533;&#65533;8&#65533;&#65533;&#65533;&#65533;M?&#65533;<&#65533;&#65533;&#65533;&#65533;DX&#65533;&#65533;]&#65533; B[&#65533;&#65533;&#65533;5h&#65533;*&#65533;&#65533;L&#65533;&#65533;*QM&#65533;K&#65533;&#65533;&#65533;&#65533;&#65533;pb&#65533;7F&#65533;(&#65533;&#65533;&#65533;&#65533;!&#65533;&#1841;&#65533;&#65533;&#1527;N&#65533;&#65533;&#65533;X:&#65533;&#65533;&#65533;&#65533;9M#&#65533;,&#65533;H&#65533;&#65533;.I&#65533;&#65533;&#65533;G;=&#65533;&#65533;&#65533;vw&#65533;&#65533;X&#65533;1&#65533;4&#65533;KI&#65533;S&#1082;&#65533;&#65533;4&#65533;<&#65533;p&#65533;Kb&#65533;&#1268;Y&#65533;&#65533;v&#65533;&#65533;!&#65533;,&#65533;&#65533;Y$&#65533;p&#65533;&#65533;&#65533;&#65533;x&#65533;0k`xA^HH&#65533;&#65533;-&#65533;&#65533;&#65533;&#65533;&#65533;&#65533;Q&#65533; B&#65533;&#65533;bH&#65533;&#65533;&#65533;&#65533;R!&#65533;18&#65533;p&#65533;&#65533;&#65533; 	4KH2&#65533;&#65533;&#65533;&#65533;&#65533;&T&#65533;&#65533;aC6N&#65533;&#65533;LBc $&#65533;~q]H&#65533;G&#65533;HG9&#1041; Rt&#65533;4&#65533;&#65533;v&#65533;v&#65533;(FJ)1w2&#65533;&#556;&#65533;&&#65533;W&#54566;h!&#65533;G&#65533;&#65533;*&#65533;^&#65533;&#65533;&#65533;&#65533;3b&#65533;&#65533;,,&#65533;&#435;<&#65533;mZx.#&#792;G&#65533;i&#65533;o39&#65533;&#573;&#65533;O*&#65533;25J&#65533;&#1741;&#65533;D .Ii&#65533;&#65533;_(&#62963;%&#65533;&#65533;DH &#65533;Cx&#65533;&#65533;P&#65533;Lic&#65533;&#65533;?@&#65533;&#65533;u&#458;N&#65533;eC&#320;&#65533;ip,&#65533;\&#65533;&#65533;&#65533;aa&#65533;LK&#65533;&#65533;&#65533;-&#65533;&#65533;X!&#65533;5z&#65533;&#65533;P`&#65533;x&#65533;$RI&#65533;&#65533;(D&#65533;R@&#65533;&#65533;&#65533;&#640;{&#65533;&#65533;Gp &#65533;a(&#65533;"&#65533;@&#65533;&#65533;v&#65533;&#65533;
 \b>&#1244;l}&#65533;&#65533;k&#65533;&#65533;&#65533;&#65533;&#65533;&#65533;`&#65533;&#65533;&#65533;D"&#65533;gz&#65533;	&#65533;&#65533;~(	&#65533;&#65533;"P&c'&#65533;n1b&#65533;(&#65533;(&#65533;-&#65533;&#65533;&#65533;p&#65533;B&#935;0&#65533;&#65533;&#65533;&#65533;*&#65533;mna&#65533;&#65533;&#65533;!&#65533;t&#65533;B/,&#65533;&#65533;&#65533;&#65533;M&#65533;p&#65533;&#65533;&#65533;&#65533;&#65533;"&#65533;&#65533;a&#65533;&#65533;b&#65533;&#65533;&#65533;&#65533;&#65533;M,(L,&#65533;&#65533;&#65533;\&#969;dAx&#65533;(^&#65533;5p&#65533;p&#65533;6&#65533;x\&#65533;&#65533;o'^&#65533;&#65533;elC&#65533;&#65533;dvd&#65533;	&#65533;9`d&#65533;d&#65533;&#65533;na4&#65533;&#65533;&#65533;D`&#65533;&#65533;8&#65533;&#65533;&#65533;&#65533;	A,a&#65533;)&#65533;!&#65533;Gz$&#65533;&#65533;
"%&#65533;&#65533;&#65533;&#65533;&A&#65533;&#65533;F&#65533;&#65533;!&#65533;`@&#65533;&#65533;^&#65533;H8&#65533; vFB(&#65533;`&#65533; vc&#65533;6d&#65533;&#65533;&#65533;2&#65533;yz&#65533;l#&#65533;O&#65533;&#65533;&#65533;,$d&#65533;f"B&#65533;i:B&#706;dm#V&#65533;T&#65533;-z&#65533;&#65533;N&#65533;&#65533;p&#65533;l&#1585;&#65533;&#65533;&#65533;&#65533;b&#65533;&#65533;,&#65533;&#65533;&#65533;"2&#65533;n&#65533;*(&#65533;&#65533;&#65533;&#65533;6CVV&#65533;&#174;&#65533;Mn&#65533;>&#65533;&#65533;&#65533;&#65533;*&#65533;&#65533;sZ&#65533;(&#65533;&#169;(&#65533;&#65533;&#65533;&#65533;Q*&#65533;0&#65533;O"&#65533;#&#65533;L.&#65533;&#65533;&#65533;&#65533;"&#65533;&#65533;&#65533;&#65533;&#65533;&#65533;!&#65533;g)&#65533;+&#65533;&#65533;0k&#65533;j&#65533;&#65533;&#65533;&#65533;&#65533;8&#65533;&#65533;&#65533;&#65533;2=&#65533;E&#65533;&#65533;&#65533;(&#65533;&#65533;<A&#65533;&#65533;.&#65533;&#65533;A&#65533;f !&#65533;&#65533;&#65533;b&#65533;q"&#1153;:&#65533;#&#65533;"&#65533;@)&#65533;&#65533;cQ&#65533;&#65533;H&#65533;&#65533;)zv&#65533;	&#65533;&#65533;&#65533;K&#65533;!&#65533;.&#65533;6&#65533;&#1290;$&#65533;&#65533;&#65533;&#65533;0m&#65533;6&#65533;(1.lf Z!,$&#65533;#&#65533;&&#65533;:"&#65533;Dk#2".Z&#65533;1&CT&#65533;"&#1526;(&#65533;&#65533;b&#65533;	&#65533;(%a&#866;%&#65533;pj&#166;&#65533;&#65533;0&#65533;p&#65533;&#65533;3v&#65533;c&#65533;I&#65533;B&#65533;jo/&#1446;&#65533;&#65533;b*	&#65533;&#65533;&#65533;&#65533;,5&#1161;.&#65533;&#65533;sa&#65533;j&#65533;)>&#65533;/&#65533;`&#65533;.&#65533;J&#65533;&#65533;&#65533;/b&#978;v&#65533;B&#65533;a$&#65533;"+&#65533;&#65533;ax&#65533;&#65533;&#65533;eZh&#65533;  wp&#65533;&#65533;&#65533;&#65533; &#65533;u^&#65533;&#65533;&#65533;Y&#65533;&#65533;&#65533;&#65533;d&#65533;&#65533;&#65533;"+&#65533;&#65533;	&#65533;6&#65533;G&#1292;&#65533;&#65533;B&#65533;\`&#65533;&#65533;_&#65533;&#65533;&#65533;&#65533;v&#65533;&#65533;&#65533;&#65533;&#65533;!&#65533;@&#65533;&#65533;&#65533;`&#65533;D&#65533;&#65533;h&#65533;09 6&#65533;&#65533;`&#65533;&#65533;6&#65533;&#65533; &#65533;B,!&#65533;&#65533;&#65533;&#65533;#&#65533;&#65533;s4&#65533;C&#65533;2&#65533;PF&#65533;08L8&#65533;&#830;&#65533;&#65533;'9&#65533;&#65533;&#709;0&#65533;&#65533;&#65533;&#65533;cz&#65533;&#65533;6B&#65533;&#65533;1L&#65533;&#65533;&#65533;N4&#65533;_pLO&#65533;#&#65533;&#65533;&#390;bw"Mb&#65533;&#65533;,r&#65533;p(ON8&#65533;&#65533;&#65533;&#65533;H&#65533;&#65533;&#65533;hn6c&#65533;d&#65533;&#65533;&#65533;&#65533;F&#65533;#+	X&#65533;+dBsL&#65533;3&#65533;&#65533;V&#65533;"5&#65533;.l/&#65533;&#65533;:&#65533;&#1072;+>&#65533;*|&#65533;(h!&#65533; &#65533;&#65533;&#65533;U@TW&#65533;Z'`&#65533;&#65533;&#65533;&#65533;5&#65533;xF&#604;A[&#672;J6^&#65533;&#65533;&#65533;&#65533;6vC&#65533;<&#65533;Fp&#65533;&#65533;	'%&#65533;(&#65533;!&#65533;&#65533;&#65533;P&#65533;$&#65533;&#65533;B/&#65533;&#65533;(&#65533;&#65533;&#65533;,&#65533;;V&#65533;:lT&#65533;&#65533;&#65533;&#65533;E &#65533;A*2!"&#65533;F&#65533;&#65533;
&#65533;(&#65533;&#65533;dC&#65533;&#65533;{&#65533;&#65533;d&#65533;&#65533;|&#65533;&#65533;&#65533;&#65533;J&#65533;1/&#65533;&#65533;&#65533;Kh8&#65533;hFbg&#65533;&#65533;&#65533;&#65533;>&#65533;q&#65533;&#65533;:OE&D&#65533;3&#65533;t2&#65533;&#65533;&#65533;&#65533;&#65533;N:cz&#65533;&#65533;w*&#65533;&#65533;j3'&#65533;^&#65533;+At&#65533;KP1&#65533;&#65533;&#65533;/&#65533;R&#65533;&#65533;-&#65533;&#65533;+&#65533;&#65533;&#65533;&#65533;u`&#65533;&#65533;&#65533;:3&#65533;,0iS&#65533;&#65533;&#65533;H&#65533;(T&#65533;3&#65533;v&#65533;t&#65533;&#65533;hk&#65533;6UcL5`&#65533;&#65533;&#65533;Ar&#65533;5Z&#65533;WGIy`c7^Iw&#673;v&#65533;
&#65533;W&#65533;1&#65533;l&#65533;$&#65533;v(H&#65533;#H&#65533;2&#65533;B&#65533;&&#65533;p&#65533;z&#65533;:&#65533;&#65533;&#65533;\&#65533;!&#65533;ij&#65533;&#65533;)&#65533;l&#65533;@`q[&#65533;&#65533;C<&#65533;&#65533;}&#65533;`&#65533;&#65533;&#65533;&#65533;&#65533;&#65533;.&#65533;&#65533; >&#65533;B<&#65533;I&#65533;&#65533;&#65533;&#65533;&#65533;&#65533;[&#65533;&#1228;&#65533;[tI&#65533;
&#65533;6&#65533;&#65533;&#65533;'&#65533;E$@&#65533;&#65533;&#65533;&#65533;&#65533;&#65533;1i&#65533;ZdP@g4&#65533;
6"	`%&#65533;QLs(&#65533;02&#65533;N&#65533;&#65533;&#65533;,FS3g&#65533;&#65533;bM&#65533;&#65533;M&#65533;r&#65533;s'&#65533;&#65533;&#65533;&#65533;&#65533;&#65533;&#65533;&#65533;(&#65533;&#65533;&#65533;&e&#65533;M&#65533;&#65533;&#1878;&#65533;&#65533;&#65533;J&#1709;&#65533;:&#65533;*&#65533;"Q&#65533;,\&#65533;B&#65533;&#65533;K&#65533;TT&#65533;B<g&#65533;4&#65533;HU$7&#65533;*&#65533;^&#65533;Ua&#65533;&#65533;&#65533;p&#65533;Xx5yT&#65533;`cW&#65533;ByH&#65533;Jh[&#65533;&#65533;8&#65533;I0&#65533;LDl&#65533;&#65533;#.`j$&#65533;&#65533;&#65533;v&#65533;&#65533;o)&#65533;@	&#65533;Fa&#65533;&#65533;

&#65533;-&#65533;&#65533;&#65533;8a&#65533;`A&#65533;4`&#65533;J"8&#65533;&#1158;n'(&#65533;v&#65533;&#65533;H(e&#65533;i`&#65533;&#65533;&#451;0&#65533;&#65533;p&#65533;&#65533;K&#65533;&#65533;&#65533;0&#65533;&#65533;E&#65533;&#65533;\hh"67J&#65533;&#1038;H&#65533;&#65533;&#65533;&#65533;q&#65533;&#65533;45SL&#65533;w2&#65533;4As(n/&#65533;&#65533;T&#65533;T)&#65533;$P&#65533;d&#65533;aT&#65533;H9&#65533;~_&#65533;&#65533;&#65533;n6&#1170;em&#1972;)&#65533;Bm&#65533;N&#906;~Q&#65533;Q&#65533;&#65533;6&#65533;Q&#65533;e&#65533;&#65533;,&#65533;&#65533;2&#65533;&#65533;)&#176;0&#65533;@/2i&#1942;&#65533;NRUGUkio<&#65533;a&#65533;E&#65533;dvpow&#65533;J&#65533;&#65533;.&#65533;`Y&#65533;&#65533;&&#65533;&#65533;&#65533;&#65533;&#65533;/X&#65533;&#65533;t'r&#65533;(>!&#65533;#&#65533;&#65533;Bb&#65533;BA&#65533;&#65533;
&#65533;&#65533;"&#1229;P&#65533;&#65533;"&#65533;&#65533;&#65533;&#65533;&#65533;@&#65533;r&#65533; L&#65533;&&#65533;`&#65533;-i,&#65533;H&#65533;"&#65533;iq&#65533;k&#65533;&#65533;y~&#65533;&#65533;4&#65533;K[t&#65533;&#65533;&#65533;IC+&#65533;&#65533;k&#65533;a.*B.
&#65533;ki^D13&#65533;H&#65533;w&#65533;be&#65533;&#65533;b&#65533;L&#65533;&#65533;Xl'&#65533;2N&#65533;H&#65533;R42h&#65533;&)|&#65533;LPO&#232;p&#65533;&#65533;f&#65533;&#65533;&#24041;&#65533;+U{tM\So&#65533;&#65533;&#65533;7s&#65533;U&#65533;Q&#65533;&#65533;0&#65533;`&#65533; &#65533;&#65533;&#65533;&#65533;}/#&#65533;&#65533;0$&#65533;J&#65533;&#65533;q)R&#65533;/>&#195;&#65533;.&#65533;v&#65533;&#65533;&#65533;!f&#65533;lG&#65533;Xj&#65533;&#65533;&#65533;5`&#65533;v&#65533;&#65533;(&#65533;>&#65533;&#65533;/k&#65533;Z&#65533;&#65533;e0&#65533;F"o&#65533;,'d&#65533;&#65533;G1<!&#65533;&#65533;&#65533;8&#65533;&#65533;!@&#65533;&#65533;&#65533;&#65533;'&#65533;&#1390;3&#65533;albJ&#65533;N&#65533;b&#65533;&#777;&#65533;&#65533;it .&#65533;oF&#65533;&#65533;&#1420;&#65533;&#495;H&&#1816;&#65533;`A&#65533;/1&#65533;&#252;&#65533;&#65533; @w&#1243;&#65533;f&#65533;3&#65533;&#65533;Iq&#65533;>V&#65533;&#65533;&#65533;Er&#518;&#65533;Q#T&#65533;&#65533;r&#65533;&#65533;&#65533;&#65533;!&#65533;{49|&#65533;%&#65533;&#65533;+$ia&#65533;&#65533;&#65533;&#65533;&#65533;&#845;&#65533;&#65533;r&#65533;&#65533;-P&#65533;M&#65533;J6c3~&#65533;qt&#65533;N&#65533;&#65533;&#65533;w&#65533;&z&#65533;(FA)&#65533;z3\&#65533;
A&#65533;'&#65533;~&#65533;&#65533;&#65533;c&#65533;:&#65533;&#65533;r&#65533;&#1260;&#65533;&#65533;j&#65533;p'&#65533;y&#65533;?C&#65533;&#65533;Vk&#65533;YU&#65533;&#65533;!NWC5&#65533;5&#65533;&#65533;V&#65533;&#65533;V&#65533;&#65533;&7&#65533;v&#65533;&#65533;&#65533;&#65533;&#65533;&#65533;
&#65533;&#65533;!&#65533;c&#65533;1]&#65533;+&#65533;&#65533;$&#65533;&#65533;,&#65533;&#65533;&#65533;#	&#65533;R&#65533;"&#65533;&#65533;&#65533;q<s\ &#65533;oh&#65533;qA.t&#65533;&#65533;f&#65533;&#65533;&#65533;&#65533;&#65533;h&H&#65533;fG&#65533;&#65533;}&#65533;&#65533;&#65533;&#65533;`&#65533;&#65533;&#65533;8X&#65533;!&#65533;&#65533;C
&#65533;EMD&#65533;n&#65533;&#65533;)&#65533;&#65533;J&#65533;Gy2&#65533;v &#65533;Nh"{i7&#65533;&#65533;&#65533;&#65533;4&#65533;Q&#65533;g)l&#65533;f&#65533;,&#65533;F)n&#65533;&#65533;&#65533;&#65533;&#65533;V&#410;&#65533;8&#65533;&#65533;&#65533;&#65533;&#65533;&#65533;n&#65533;&#65533;g&#65533;5&#964;&*I&#65533;&#65533;&#65533;I&#65533;6&#65533;&#65533;:&#65533;&#65533;&#65533;,sH&#65533;0&#65533;7"&#65533;&#65533;|, }&#65533;"&#65533;&#65533;BT&#65533;v&#637;&#65533;&#65533;E&#65533;!&#65533;bWn&#65533;&#65533;&#65533;%&#65533;&#65533;&#65533;&#65533;&#65533;&#65533;.<&#65533;&#65533;@&#65533;V&#65533;&#65533;&#65533;&#65533;P""&#65533;1d,o&#65533;0&#65533;&:&#65533;&#65533;&#65533;&#65533;&#65533;,H1&#65533;&#65533;	;&#65533;&#65533;E&#65533;z&#65533;&#65533;ic`&&#65533;`&#1751;&&#65533;&#65533;<-_&#65533;cB~&#65533;&#65533;&#65533;_W&#65533;xV&#65533;&#65533;&#65533;eF&#65533;&#65533;@y&#65533;/&#65533;z&#65533;.&#65533;&#65533;&#65533;&#65533;Z&#65533;&#65533;X(&#65533;O(&#65533;&#65533;V&#65533;&#1706;&#65533;&#65533;&#65533;Yl(&#317;04&#65533;]&#491;V!&#65533;^&#65533;&#65533;&#65533;-&#65533;&#65533;&#65533;&#65533;4&#65533;&#65533;&#65533;&#65533;&#65533;>&#65533;&#65533;,&#65533;g&#65533;*&#65533;DGN<F&#65533;&#65533;D)&#65533;&#65533;&#658;
 &#65533;3H@ciy3&#65533;j&#65533;&#65533;&#65533;&#65533;&#65533;ia&#65533; 4/&#65533;b&#65533;0&#65533;(ss(&#65533;V&#65533;&#65533;=U&#65533;&#65533;T&#65533;&#1819;&#50903;&#65533;&#1482;P&#65533;&#65533;&#65533;l&#65533;X&#65533;oKcZ~&#65533;6`\&#65533;&#65533;H&#65533;*&#65533;&#65533;&#65533;&#65533;*&#65533;&#65533;R&#65533;&#65533;&#65533;,&#65533;/.	t@&#65533;&#65533;&#65533;G&#65533;n'&#65533;!&#65533;&#65533;k't&#65533;
&#65533;@&#65533;&#65533;&#448;F%&#65533;&#65533;&#65533;2	&#65533;`B&#65533;&#65533;%`&#65533;"eAr&#65533;&#65533;&#65533;&#65533;&#65533;A'&#65533;&#65533;&#65533;w&#65533;[!&#65533;~`&#65533;&#65533;&#65533;&#65533;%q"&#65533;	86&#65533;&#65533;&#1033;&#65533;i&#65533;$Q&#65533;&#65533;&#65533;&#65533;1&#65533;&#65533;&#65533;&#65533;0I&#65533;4
<6&#65533;&#65533;?m&#65533;%B&#65533;&#65533;&#16344;2k&#65533;10&#65533;'@&#65533;d&#65533;H&#65533;&#65533;&#65533;&#865;&#65533;,&#65533;D0)&#65533;&#65533;%}&#65533;&#65533;G&#65533;9$&#65533;&#65533; G&#65533;6X&#1568;E&#65533;&#65533;9,&#65533;+`T&#804;K,&#65533;&#65533;&#65533;&#65533;?7h\&#65533;l&#65533;&#65533;&#65533;@&#65533;<&#65533;&#65533;&#65533;h&&#65533;&#65533;&#65533;L"&#65533;&#65533;&#65533;&#65533;&#850;&#65533;&#65533;&#65533;
&#65533;QV&#65533;"&#416;&#65533;&#65533;E&#65533;&#65533;&#65533;@&#65533;&#65533;ui&#1196;M/&#1179;&#65533;fE&#65533;&#65533;%P&#65533;&#65533;&#65533;@&#65533;&#65533;l&#65533;&#65533;!&#65533;@z&#65533;&#65533;S&#65533;&#991;@r&#65533;)&#65533;i&#65533;P&#65533;&#260;|&#1518;M&#65533;<&#65533;wL`a&#65533;&#65533;G&#65533;&#65533;&#65533;O={K&#65533;&#65533;QK'&#65533;&#65533;&#65533;&#65533;F&#65533;:Q	&#65533;&#65533;Cq&#65533;&#65533;?
&#65533;&#65533;%&#65533;&#65533;&#65533;]k&#65533;A&#65533;&#65533;b	r&#65533;!x&#65533;&#65533;g&#65533;!&#65533;&#65533;&#65533;t&#65533;&#65533;&#65533;!( &#65533;w,bB^A&#65533;Ku&#65533;&#65533;&#65533;D8&#65533;&#65533;C%DI&#65533;H&#65533;&#65533;D	&#16645;Ds&#65533;I&#65533;DE&#65533;&#65533;`S&#65533;K=&#65533;&#65533;b&#65533;E&#65533;7U-&#65533; C&#65533;d&#65533;@&#65533;&#65533;B&#65533;(&#65533;&#65533;&#65533;&#65533;@&#65533;&#65533;E&#65533;&#65533;Rs2u&#65533;TM1%&#65533;E&#65533;PTY&#65533;&#65533;p&#65533;(~&#65533;&#65533;e&#65533;s
U&#1372;&#65533;&#65533;!-&#65533;&#65533;&#65533;&#65533;'&#65533;a&#65533;&#65533;&#65533;x2&#65533;&#65533;2i&#65533;&#65533;Y&#65533;&#65533;\`&#65533;&#65533;f{52&#65533;j&#65533;a&#65533;&#65533;&#1316;!&#65533;$p@&#65533;&#65533;&#65533;8&#65533;[4&#65533;&#65533;&#65533;&#65533;&#65533;M7t&#65533;h&#65533;@xt&#65533;@'&#65533;&#65533;&#65533;?&#65533;lk&#65533;y7&#65533;&#65533;&#65533;&#65533;&#583;^|0&#65533;&#65533;^z&#65533;@2LE&#51815;&#65533;@&#65533;&#1620;&#65533;wY&#65533;$&#65533;g	m&#65533;&#65533;&#65533;=&#65533;&#65533;&#65533;&#65533;&#65533;&#65533;!&#65533;&#65533;!&#65533;&#65533;&#65533;&#65533;@&#263;
&#65533; &#249;&#65533;"&#65533;m&#65533;:b&#65533;&#65533;&#65533;
	&#65533;C.	d&#65533;@$Y&#65533;&#65533;Q>$&#65533;HPj$&#65533;R{&#65533;&#65533;#1q)L`&#65533;&#65533;=&#65533;&#65533;IOO'&#65533;W&#65533;&#65533;&#65533;&#65533;h&#65533;&#65533; <&#65533;&#1310;8&#65533;&#1580;r5R&#65533;&#65533;&#65533;&#65533;~j&#65533;e&#65533;P&#65533;&#65533;Rs&#65533;	&#65533;@&#65533;<&#65533;&#65533;VI:&#65533;@t1p&#65533;iY&#65533;v&#65533;j&#65533;]&#65533;&#65533;&#65533;&#65533;?&#65533;&#65533;&#65533;+&#65533;5&#1354;k&#65533;&#65533;f&#1711;~(&#65533;&#65533;%&#65533;"{&#65533;&#65533;M&#65533;&#65533;?4`!q9P&#65533;&#65533;7(7&#1358;&#65533;&#1015;&#65533;zS&#65533;&#65533;|&#65533;	+L&#65533;P&#65533;	&#65533;&#65533;&#65533;&#65533;&#65533;G&#65533;&#65533;&#65533;&#65533;&#65533;#	&#65533;wFB2T&#65533;E&#65533;@RqF&#65533;!&#65533;&#65533;7ch0&#65533;Y&#65533;&#65533;&#65533;j(ox&#65533;&#457;&#65533;&#65533;&#65533;	"&#65533;l&#157;&#65533;	&#65533;&#65533;&#65533;y
&#65533;&#65533;q &#65533;!&#65533;&#65533;$&#65533;&#65533;&#65533;X&#65533;H&#65533;&#65533;5&#65533;&#65533;!	$&#65533;#L&#65533;$P&#65533;&#65533;#=&#1704; &#65533;&#65533;|&#65533;&&#65533;&#65533;Gxb&#65533;&#65533;y$j<&#65533;[&#65533;&#65533;T&#65533;\h&#65533;/`&#65533;J&#1170;2&#65533;&#65533;&#65533;`&#65533;@&#65533;&#65533;@&#65533;&#65533;Q&#65533;&#65533;&#65533;$&#65533;N&#65533;&#65533;&#65533;<2[`&#65533;p&#65533;#
d*&#65533;&#65533;+zaD"&#65533;/&#65533;&#65533;J .&#65533;N&#65533;&#65533;&#65533;&#65533;'&#65533;&#65533;U&#65533;(&#65533;X&#65533;W|&#65533;*&#65533;s&#65533;&#65533;&#65533;;&#65533;?&#65533;%;z&#65533;&#65533;&#65533;&#65533;G*&#65533;&#65533;&#1649;&#65533;&&#65533; &#65533;&#65533;&#65533;-&#65533;e&#65533;"&#65533;'&#65533;t&#65533;&#65533;!&&#65533;&#65533;.&#65533;&#65533;#&#65533;&#65533;&#65533;:VK&#65533;+_R"C&#65533;a|&#65533;^P&#65533;wB&#65533;&#65533;&#65533;&#65533;&#65533;XzH&#65533;&#65533;$~&#65533;r^&#65533;82&#65533;&#65533;&#65533;&#65533;}&#65533;Y&#65533;2Ef&#65533;&#65533;`&#65533;v&#65533;H&#65533;d&#65533;&#65533;!&#65533;	H&#65533;&#65533;1&#65533;L(#!=#BH,&#65533;p$Q&#65533;@&#65533;&#65533;P&#65533;DT&#65533;&#65533;I&#65533;&#65533;&#65533;L&#65533;&#65533;&;&#65533;&#65533;HE&#65533;D&#65533;B.\&#65533;&#65533;&#65533;<5&#65533;U&#65533;$)d&#65533;&#65533;&#65533;&#65533;$n&#65533;&#65533;G&#65533;&#326;&#266;{&#65533;&#65533;H3#&#65533;&#65533;&#65533;&&#65533;9&#65533;c&#65533;&#65533;M&#65533;KD&#65533;&#353;&#65533;&#65533;Y&#65533;&#65533;&#65533;<qQ&#65533;&#65533;1&#65533;&#65533;jRST&#65533;&#65533;&#65533;W&#65533;&#226;&#65533;H7&#65533;Bk&#65533;&#65533;:&#65533;&#65533;&#65533;IG&#1670;&#257;VMX&#65533;e&#65533;&#65533;#&#65533;&#65533;&#65533;&#65533;&#65533;Dh&#65533;&#65533;&#65533;C&#65533;&#277;Ga%]&#851;&#65533;W6O&#65533;&#65533;"&#65533;&#65533;D8(&#65533;#&#65533;&#65533;&#65533;d&#65533;	&#65533;I&#1315;&
&#65533;&#65533;1 &#65533;&#65533;2t&#65533;]&#65533;&#65533;&#65533;U2&#65533;k;r=&#65533;Z&#65533;&#65533;0&#65533;rWA&#65533;3&#65533;&#65533;r &#65533;&#65533;5&#65533;42&#65533;fG&#65533;JD4pU,&#65533;>&#65533;@&#65533;&#65533;.l&#65533;&#65533;zP&#65533;&#224;"&#65533;&#65533;@:&#65533;7!&#65533;i&#65533;R&#65533;&#65533;&#65533;&#65533;&#65533;&#65533;&#65533;&#65533;G&#65533;Kf&#65533;"&#65533;m P&#65533;&#1697;&#65533;6&#65533;/&#65533;&#65533;&#65533;dC&#65533;&#65533;&#65533;&#65533;21&#65533;c\&#65533;&#65533;7&#65533;&#65533;&#65533;=&#65533;&#65533;@H&#65533;&#65533;E&#65533;F&#65533;&#65533;&#65533;R&#65533;8&#65533;&#65533;&#65533;&#65533;4&#65533;&#65533;&#65533;V.,Dk&#65533;Fu&#65533;c&#65533;#&#65533;ST&#65533;&#65533;&#65533;j&#65533;X)&#65533;M&#65533;&#65533;Nx&#65533;&#65533;&#65533;tXI&#65533;&#65533;&#65533;&#65533;&#65533;&#65533;&#65533;X&#65533;g<7&#65533;&#65533;2&#65533;&#65533;&#65533;r&#65533;&#65533;G:&#65533;q&#65533;#OD&#65533;U&#65533;/~&#1123;&#65533;&#65533;-&#65533;2&#65533;&#65533;&#65533;&#65533;&#65533;&#65533;BO&#65533;&#65533;&#65533;&#65533; =&#65533;&#65533;W&#65533;P&#65533;.x&#65533;&#65533;&#65533;&#65533;&#65533;!K&#65533;1&#65533;k<&#65533;&#65533;p&#65533;V&#65533;&#65533;&#65533;~$&#65533;&#65533;nP"	&#65533;`oA&#145;cPA 
0Z[&#65533;4&#65533;2-&#65533;L&#65533;&J+&#65533;&#65533;3	d&#65533;&#65533;&#65533;&#65533;&#65533;&#65533;&#65533;el^&#65533;
&#65533;&#65533;{'V!&#65533;&#65533;c&#65533;ye`&#65533;&#65533;n&#65533;&#65533;D&#65533;"&#65533;U  pk&#65533;&#65533;L&#65533;&#65533;R&#65533;d&#65533;.&#65533;&#65533;
w9Q&#65533;&#65533;W&#65533;&#65533;G&#65533;&#65533;`&#65533;&#65533;wtX4&#65533;Je&#65533;+&#65533;&#65533;F7j &#65533;#u&#65533;&#65533;&#1248;-&&#65533;?&#65533;]ro &#65533;l&#65533;YU\V&#65533;&#65533;&#65533;y&#65533;F&#65533;[&#65533;"&#65533;&#523;&#1904;&#65533;&#65533;5$&#65533;&#65533;&#1938;rXK9%6A3&#65533;&#65533;&#65533;&#65533;&#65533;&#65533;h&#65533;,&#65533;&#65533;&#1658;&#65533;2^&#65533;d&&#65533;&#65533;<&#65533;&#65533;gy7&#65533;Nu
r&#65533;i&#65533;|&#65533;5&#65533;t&#65533;&#65533;&#65533;&#65533;I&#65533;t&#65533;1@&#65533;$&#65533;&#65533;^&#65533;&#65533;K&#65533;&#65533;$&#65533;&#65533;7L&#65533;?=&#65533;&#65533;,@'&#158;&#65533;\*&#65533;Q&#65533;&#65533;&#65533;8&#65533;&#65533;Q&#65533;;6;IE&#65533;&#65533;}&#65533;rl&
&#65533;&#65533;&#65533;J_&#65533;W	&#1575;&#65533;c&#65533;=R&#65533;`-{8&#65533;n&#65533;.&#65533;&#65533;&#65533;N&#65533;&#65533;F&#65533;u&#65533;&#65533;v_&#65533;)zQ&#65533;&#65533;4'Yq&#65533;&#65533;&#65533;A&#65533;
&#65533;'&#65533;&#65533;nz#&#65533;Z6&#65533;j&#47237;&#65533;&#65533;W&#65533;&#65533;&#65533;0&#65533;@	J&#65533;&#65533;&#65533;y&#65533;&#65533;&#65533;&#65533;Y&#65533;R&#65533;2Y&#65533;&#65533;&#65533;&#65533;&#65533;H&#65533;&#65533; &#65533;NmY"&#65533;&#65533;&#65533;&#65533;Se&#65533;&#65533;&#779;&#65533;&#65533;&#65533;Y&#65533;&#65533;u&#65533;&#65533;/&#65533;&#65533;&#65533;I&#65533;&#65533;AHl&#1158;&#65533;z&#65533;&#65533;&#65533;&#65533;J>2&#65533;6&#65533;s$"&#65533;5&#65533;	[h&#65533;&#65533;-&#65533;v&#65533;r&#65533;\&#65533;&&#65533;ihb&#65533;u25a&&#65533;&#65533;	&#65533;%&#65533;&#65533;i[c&#65533;	&#65533;&#65533;&#65533;4&#65533;&#65533;(&#65533;E&&#65533;Dc'k&#65533;&#65533;5&#65533;u&#65533;&)&#65533;&#65533;\&%H\&#65533;v&#65533;='&#65533;$&#65533;%&#65533;
&#65533;`7q"&#65533;&#65533;pQ&#65533;F&#65533;S&#65533;&Xa&#65533;AX)&#65533;&#65533;-pH&#65533;&#65533;m&#65533;@nZuy&#65533;oa&#65533;&#65533;R &#65533;&#65533;y&#65533;&#65533;
@&#65533;&#65533;&#65533;'&#65533;<&#65533;-&#65533;1<&#65533;"&#65533;&#65533;D&#65533;>f&#65533;&#65533;c&#65533;&#65533;-&#65533;&#65533;o&#65533;&#65533;&#1235;&#65533;&#65533;&#65533;&#65533;&#65533;eF&#65533;&#65533;V3&#65533;&#65533;"gL&#65533;q&#65533;#m&#65533;<&#65533;BdD&#65533;J&#65533;B2&#65533;Q&#65533;14&#65533;&#65533;&#65533;
n&#65533;"&#65533;&#65533;n&#65533;@.&#65533;g&#65533;&#65533;Hb	!&#2033;$HB[:&#65533;hT&#65533;5&#65533;BV&#65533;O/1PftAwC&#65533;2DO&#65533;ie"]]&#65533;$&#65533;S&#65533;&#65533;FQ&#65533;&#65533;X&#65533;&#65533;&#65533;\&#65533;&#65533;&#65533;(f&#65533;^&#65533; &&#65533;8&#65533;&#65533;Z&#65533;C&#65533;&#65533;i&#65533;bx%&#65533;%&#65533;&#65533;EA`kW9&#65533;&#65533;8&#65533;6:&#65533;{Q&#65533;BmYq9&#65533;&#65533;SA$8&#65533;&#65533;E&,&#65533;B,&#65533;&#65533;&#65533;&#65533;&#65533;&#65533;-&#65533;rb&#65533;&#65533;6&#65533;&#65533;T&#65533;&#65533;&#65533;I&#65533;	&#65533;&#65533;#&#65533;8e%&#65533;JH&#65533;Lq&#65533;J&#65533;1C#I@Jxu&#65533;&#65533;d&#65533;RW&#65533;&#65533;&#65533;1&#65533;9&#65533;~&#65533;&#65533;<&#65533;&#65533;&#65533;K&#65533;&#65533;c&#65533;Xd&#65533;B/51&#65533;&#65533;&#65533;J&#65533;&#65533;!fe@&#65533;&#65533;"&#65533;&#65533;&#65533;02&#65533;&#65533;"&#65533;P&#65533;&#65533;25&#65533;@23`B %&#65533;&#65533;X&#65533;g%%&#65533;kI&#65533;&#65533; _&#65533;t&#65533;&#65533;&#65533;&#65533;5`rPP&#65533;Q&#65533;&#65533;8+&#65533;&#1152;p&#65533;Bq&#65533;B|_u]QqQ&#65533;P"5&&#65533;&#65533;&#65533;&#65533;Gt&#65533;x$&#65533;w6&#65533;i&#139;m$,h]6&#65533;&#65533;Xq9&#65533;G$&#65533;&#65533;&DB&#65533;&#65533;&#65533;0&#65533;&#65533;m)6&#65533;&#65533;W-6P-&#65533;&#65533;&#65533;&#65533;&#65533;4&#65533;y&#65533;&#65533;;&#65533;&#65533;&#65533;&#65533;g.&#65533;dJ;&#65533;o%&#65533;cEfr&#65533;cr&#65533;J&#65533;1&#65533;AV"4&#65533;&#65533;8&#65533;5&#65533;[f"/&#65533;e&#65533;&#38982;B&#65533;1&#65533;T&#65533;&#65533;D|"&#201;&#65533;&#65533;""&#65533;&#65533;&#65533;-#'WV	&#416;&#65533;&#65533;3&#65533;(&#65533;N&#65533;D&#65533;&#65533;0&#65533;=&#65533;&#458;&!!&#65533;&#65533; &#65533;n]&#65533;\&#65533;&#65533;(i&#65533;\&#65533;&#65533;&#65533;&#151;Ea7w&#65533;t&#65533;&#65533;&#65533;&#65533;&#65533;}9n&#65533;&#65533;&#65533;iEs&#65533;p&#65533;JD&#65533;1&#65533;5+H&#65533;7i&#65533;R&#65533;s)&#65533;G&#65533;&#65533;hR&#65533;&#65533;2&#65533;Ro&#65533;v&#65533;&#65533;F&#65533;&#65533;!:&#65533;7&#65533;w&#65533;C&#65533;`":&#65533;&#65533;&#65533;=&#65533;[*&#65533; H~@&#65533;`&#65533;!	&#65533;&#65533;&#65533;&#65533;o&#65533;7&#65533;&#65533;&#65533;B&#65533;&#1490;1&#65533;&#65533;b&#65533;.^uV5Qc!&#65533;&#65533;7&#65533;J&#65533;&#65533;1&#65533;f!&#65533;&#65533;&#65533;	Dc>a	&#65533;&#65533;&#65533;}3&#65533;f&#65533;&#65533;&#65533;&#65533;&#134;&#65533;&#584;&#65533;J&#65533;&#65533;?&#65533;h2&#65533; &#65533;&#65533;f&#65533;&#65533;"&#65533;ft&#65533;7&#65533;&#65533;S;Y)&#65533;c&#65533;{&#65533;(eA3%&#65533;&#65533;~&#65533;&#65533;&#65533;A\A&#65533;&#65533;&#65533;Q1&#65533;H#tE#t &#65533;%D&#65533;\&#1221;P&#65533;&#65533;	#&#65533;	K+=!&#65533;&#65533;&#65533;&#65533;ik&#65533;&#65533;z]4&#65533;&#65533;&#65533;uR&#65533;x&#65533;C&#65533;
n3+Zc&#65533;A$)0&#65533;v&#65533;&#65533;E&#65533;&#65533;&#65533;&#65533;&W&#65533;p'"`&#65533;a&#65533;&#65533;&#65533;&#65533;&#65533;&#65533;&#65533;K&#65533;&#65533;&#65533;d&#65533;kjW)\&#65533;T&#1768;m&#65533;a,&#65533;r&#65533;50y9&#65533;T&#65533;&#65533;G&#65533;&#65533;U/&#65533;2&#65533;V&#65533;'&#65533;6<b&#65533;0&#65533;J&#65533;&#65533;&#65533;&#65533;&#65533;&#65533;&#65533;*&#65533;&#65533;&#65533;&#65533;t0&#65533;K&#65533;&#65533;&#65533;&#65533;#&#65533;q?&$K|&#65533;2M&#65533;"&#65533;&#65533;"*&#65533;&#65533;&#65533;&#65533;[&#65533;&#65533;#s&#65533;&#65533;{&#65533;z$1&#65533;(&#65533;Ni)&#65533;&#65533;u&#65533;n&#65533;&#65533;&#65533;5&#65533;f&#65533;\&#65533;G4&#65533;&#1498;	&#65533;&#65533;	&#65533;`&#65533;D&#65533;&#1024;&#65533;z4ZJ#'Yg_&#65533;&#65533;&#152;(k<&#65533;(|B8%P&#65533;&#65533;T&#65533;&#65533;&#65533;&#65533;&#65533;v&#65533;T:z&#65533;&#65533;T&#65533;&#65533;&#65533;C1xA&#65533;&#65533;&#65533;7PE&#65533;&#65533;:&#65533;B-o&#65533;&#65533;&#65533;&#65533;#&#545;I&#742;&#65533;9&#65533;*&#65533;x&#65533;"!F%+.&#65533;&#65533;@=5&#65533;-6&#65533;&#65533;!9&#65533;&#65533;7&#65533;!%&#65533;&#65533;&#65533;&#65533;F&#65533;&#65533;0BSd&#65533;&#65533;G/&#65533;J&#65533;&#65533;&#65533;z&#65533;&#65533;J&#279;&#65533;&#65533;&#1732;"&#65533;g<&#1620;&#65533;&#65533;&#65533;9b#Y)	&#65533;~<&#65533;&#65533;Eb$Gr~&#65533;%&#65533;O`ys&#65533;&#65533;&#65533;&#65533;&#65533;&#65533;&#65533;&#65533;%&#65533;&#65533;(11&#65533;Zi&#65533;&#65533;
81&#65533;d&#65533;i{&#65533;*th&#65533;4|&#65533;3&#65533;&#65533;_K&#65533;&#65533;Y&#65533;6"&#65533;7lCWa&#65533;&#65533;=ET&#65533;&#65533;`&#65533;&#65533;=(8@`&#65533;V&#65533;&#65533;z&#65533;+*E&#65533;:&#65533;&#65533;	&#65533;&#65533;rv&#65533;sQb&#65533;6&#65533;P&#322;,&#65533;&#65533;&#65533;AcEj*u:&#65533;b&#65533;6&#65533;q"t&#65533;`Z&#65533;&#1342;C&#65533;&#65533;&#65533;#@z&#65533;$dD&#210;9f&#65533;a4i&#65533;DM&#65533;W&#65533;&#65533;&#65533;&#65533;;&#65533;R/&#65533;.TL9hf2&#65533;E&#65533;&#65533;&#65533;&#65533;&#65533;P3&#65533;{\&#65533;#qgH&#65533;&#65533;&#65533;&#65533;&#65533;&#65533;q|%Q&#65533;pW&#65533;&#65533;&#65533;9t]&#65533;&#65533;&#65533;&&#65533;Z&4&#65533;	5&#65533;Q:&#65533;0&#65533;*{;!*_OC&#1130;G&#65533;%&#65533;&#65533;&#65533;&#65533;&#65533;&#65533;x(&#1461;E&#65533;&#322;&#65533;&#65533;Cy!&#65533;Q)&#65533;R&#65533;C&#65533;i&#65533;e&#65533;&#65533;(&#65533;Vl''N&#1347;*&#65533;k&#65533;&#1231;&#65533;&#65533;'M&#65533;&#65533;&#65533;*&#65533;BM&#65533;m&#65533;&#65533;a&#32132;61&#65533;VV&#65533;I&#65533;&#65533;n&#65533;&#65533;&#65533;5&#65533;}O`g,&#19580;("&#65533;&#65533;&#65533;&#65533;&#65533;&#65533;&#179;&#65533;:&#65533;&#65533;&#742;k&#65533;&#65533;>&#65533;&#13509;z&#65533;E&#65533;&#65533;:&#65533;&#65533;&#65533;R&#477;&#65533;?&#65533;!.&#65533;?&#435;	#/&#65533;&#65533;n&#65533;&#380;&#65533;&#65533;r&#65533;K1hFh&#65533;AN&#240;N&#65533;&#65533;g&#65533;&#65533;&#65533;54+*&#570;&#65533;mq4&#65533;O&#65533;&#65533;	FW&#65533;+vc&#197;&#65533;PZ&#65533;&#65533;&#65533;&#65533;&#65533;&#65533;4&#65533;,_B&#65533;&#65533;w1&#256;b&#65533;5&#65533;@&#65533;' D&#65533;&#65533;&#65533;b&#65533;&#65533;&#65533;2A&#65533;&#65533;2!"&#65533;&#65533;VC&#213;&#65533;&#65533;&#65533;G&#65533;E&#65533;&#1433;&#65533;Lx+&#65533;_:&#65533;&#65533;c-&#65533;vn&#65533;&#65533;&#953;&#65533;H1V F&#65533;P&#233;&#65533;&#65533;*<:&#65533;-&#65533;&#65533;b&#65533;&#65533;&#65533;&#65533;&#65533;&#8764;m&#65533;ED_2&#65533;^ &#65533;&#65533;i2 &#65533;(`	&#65533;}Y&#65533;&#222;&#65533;&#3245;4&#65533;j(&#65533;&#65533;:&#65533;&#65533;I:&#148;&#65533;&#336;pZ&#65533;D#&#65533;a"*66&#65533;2&#65533;&#65533;&#65533;&#1829;&#65533;&#65533;|&2&#1876;&#1255;&#65533;N&#65533;E1=}&#65533;&#65533;'&#65533;p&#65533;i&#65533;&#1146;u)\+&#65533;j&#65533;&#65533;&#65533;m&#65533;&#65533;&#65533;C&#65533;"&#65533;&#65533;&#65533;&#65533;L7q&#227;C&#65533;PN&#65533;&#65533;|&#65533;&#65533;&#65533;&#65533;&#65533;&#65533;&#228;A)/&#65533;+51&#65533;?&#65533;&#65533;p&#65533;&#65533;&#65533;&#65533;&#65533;]&#65533;&#65533;'x&#65533;&#65533;u&#65533;6.&#65533;B&#65533;&#1584;&#65533;&#65533;mi,&#65533;&#65533;&#65533;"&#65533;&#65533;&#65533;&#65533;&#65533;-&#65533;&#65533;70&#65533;&#65533;&#65533;(R!&&#65533;&#65533;&#65533;f&#65533;&#65533;K&#65533;D([&#65533;&#65533;E/&#65533;&#65533;&#65533;&#65533;&#65533;`&#65533;&#65533;&#65533;P
&#65533;&#65533;e&#65533;&#65533;J|G&#65533;.&#65533;Dd&#65533;-&#65533;D&#65533;&#65533;&#65533;&#65533;<&#65533;&#65533;&#65533;}&#65533;2&#65533;&#65533;r&#65533;&#65533;.7&#65533;2&#65533;[,&#65533;K&#65533;&#65533;$&#65533;&#65533;&#65533;a&#65533;.s&#65533;_I&#65533;g&#65533;&#480;&#65533;U&#65533;>&#65533;&#1114;&#65533;&#65533;C:D&#65533;&#65533;`&#65533;H&#65533;&#65533;&#65533;X&#952;l4&#65533;&#65533;fC&#65533;\C&#65533;O&#65533;&#65533;&#65533;@&#65533;D&#65533;a&#11087;&#65533;k&#65533;&#642;M&#65533;S&#65533;zQG&#65533;&#65533;l&#65533;&#65533;&#65533;UsRC&#65533;_&#65533;_&#65533;>_;&#65533;'N!x&#1494;&#65533;ed&#1832;&#65533;&#65533;&#65533;&#65533;{&#65533;&&#65533;&#65533;H&#65533;&#65533;;&#65533;D&#65533;&#65533;&#65533;A&#65533;t&#65533;&#312;&#1147;&#65533;&#65533;&#65533;&#65533;-&#1185;&#65533;B&#65533;	&#65533;0&#65533;E&#65533;&#65533;0a&#65533;!&#65533;&#65533;ih&#65533;5&#65533;X&#65533;/&#65533;m&#65533;&#65533;&#65533;c&#65533;&#65533;>B&#65533;&#65533;&#65533;&#65533;&#65533;&#65533;&#65533; }&#65533;&#65533;L&#65533;aM&#65533;&#65533;&#65533;&#65533;&#65533;B2NE"c%AOf	&#65533;#A#&#65533;J&#65533;p&#65533;M&#65533;5&#65533;x&#65533;:iq&#65533;E&#65533;v&#65533;&#65533;&#65533;&#65533;&#1978;&#65533;&#65533;F&#65533;&#65533;@&#65533;r&#65533;uy]&#65533;x_&#65533;&#65533;&#65533;&#65533;&#1916;6c&#65533;&#861;&#65533;THe8|8(&#65533;6J&#65533;`&#65533;&#65533;]&#65533;lR"N&#65533;?&#65533;&#65533;Q?8&#65533;&#65533;&#132;&#65533;%.&#65533;-{Z&#65533;&#65533;&#1028;1&#65533;h&#65533;&#65533;&#65533;V&#978;U4pb&#65533;&#65533;&#65533;&#65533;&#65533;M<zOfl&#65533;g&#65533;&#65533;&#65533;C&#65533;&#65533;@&#65533;&#65533; &#65533;K&#65533;}x5@&#65533;D&#65533;_&#65533;.&#65533;/Ww%&#65533;?L&#65533;1?&#65533;&#65533;&#65533;&#65533;&#65533; &#65533;$&#65533;Z3&#65533;&#65533;&#65533;&#65533;&#65533;g/W[&#65533;p&#65533;&#65533;&#65533;&#65533;&#65533;/&#65533;&#65533;&#65533;&#65533;&#65533;yB&#65533;&#65533;:t~&#65533;&#65533;M&#65533;9AD!E&#65533;I&#65533;&#65533;&#65533;&#65533;&#65533;D&#65533;&#65533;&#65533;&#65533;9&#65533;&#65533;"C&#65533;&#65533;&#65533;&#65533;%:&#65533;&#65533;&#65533;PL4kqcQ&L&#65533;`=:~&#65533;jk7a&#65533;&#65533;&#65533;zt&#65533;?&#65533;&#65533;KoQ&#65533;KQ'&#65533;&#65533;&#65533;D&#973;P&#65533;&#1474;&#65533;7&#65533;O &#65533;A&#65533;&#65533;&#65533;&#65533;_ 5&#65533;H&#65533;&#65533;eV&#65533;P@&#65533;&#65533;5&#65533;s&#65533;&#65533;&#65533;!:&#65533;&#65533;@'[&#65533;&#1272;&#65533;&#65533;IK&#65533;``&#65533;KeN&#65533;;1`&#65533;aX0&#65533; &#65533;&#65533;&#65533;L&#65533;&#65533;Xu&#65533;&#65533;c0,YExH),&#65533;7&#65533;b&#65533;&#65533;3g&#65533;&#65533;&#65533;"&#65533;&#65533;+B&#65533;&#65533;&#65533;&#65533;&#313;&#65533;&#65533;"(&#65533;&#65533;&#65533;H&#65533;M(0&#53505;&#1033;@I&#65533;J&#65533;O&#65533;&#65533;c&#65533;&#65533;&#65533;?&#65533;&#65533;$-n<x&#1585;&#65533;L&#65533;p`&#65533;&#65533;&#65533;&#65533;!&#65533;&#65533;&#65533;&#65533;D=x!i&#65533;&#65533;y1J&#298;"&#65533;&#65533;*&#65533;S.R:&#65533;&#65533;&#65533;"&#65533;&#65533;Q'WyZ&#65533;I&#65533;&#65533;&#65533;&#65533;b&#65533;~&#65533;&#65533;&#65533;&#65533;&#65533;&#65533;|&#65533;-&#65533;&#65533;&#65533;Q&#65533;&#65533;7h&#65533;F&#65533;S&#65533;d&#65533;&#65533;&#65533;Vf&#65533;&#2018;&#65533;&#65533;&#65533;?H>&#65533;2&#65533;&#65533;&#65533;&#65533;&#65533;\&#65533;&#65533;&#65533;L&#65533;&#65533;&#65533;&#65533;&#65533;
	:h&#65533;&#65533;&#65533;&#65533;&#65533;&#65533;&#65533;&#65533;P&#65533;jHh8&#65533;&#339;*@H&#65533;J&#65533;&#29075;:&#65533;&#65533;&#65533;
&#1032;G&#65533;v&#65533;&#65533;&#65533;6a&#65533;&#65533;NRK&#65533;&#65533;&#65533;I&#65533;%ov
&#65533;&#65533;&#65533;9$0K8&#65533;&#65533;&#65533;&#65533;&#65533;&#65533;&#65533;&#65533;b&#65533;&#65533;:)&#65533;*&#65533;&#65533;I&#65533;&#65533;&#65533;k&#65533;5&#65533;&#65533;)	&#65533;&#65533;ZS L&#65533;&#65533;#LT@D6&#65533;&#750;M&#65533;BX&#65533;&#65533;&#65533;L1&#200;pBL&#65533;&#65533;l1I&#65533;8&#65533;0'8@L&#65533;J&#65533;&#65533;&#1289;&#65533;&#65533;&#65533;&#65533;&#65533;&#65533;&#65533;mj&#65533;P4W&#65533;K&#65533;&#65533;tI6&#65533;V&#65533;!&#65533;&#65533;7&#65533;N&#65533;&#65533;&#65533;#&#65533;&#65533;&#65533;dO&#65533;dY\Wj&#65533;5&#65533;,L&#65533;&#65533;&#65533;&#65533;%&#65533;_	:I&#65533;A&#65533;PZf14&#65533;&#65533;&#65533;&#65533;!&#65533;&#65533;&#65533;P&#211;9I&#65533;(v%f&#65533;5Dj&#65533;&#65533;0=&#1771;pZ&#65533;&dd`&#65533;&#65533;a/&#65533;&#65533;&#65533;%"&#65533;Vr&#65533;&#65533;&#65533;&#65533;&#65533;&#34761;!F&#65533;&#65533;&#405; BHbp*F!&#65533;&#65533;&#65533;&#65533;DI&#65533;&#65533;9&#65533;&#65533;$&#65533;t	(&#65533;&#65533;&#65533;&#65533;(aX&#65533;-&#65533;&#65533;&#65533;&#65533;c,I&#65533;&#65533;4\&#65533;&#65533;&#65533;_&#65533;bZ&#887;&#65533;I&#660;tB&#65533;&#65533;&#65533;&#65533;j%R&#65533;&#65533;DX&#65533;&#65533;.&#65533;&#65533;&#65533;MRN+R' -&#65533;"&#65533;s0"J}&#1737;&#65533;2&#65533;L&#65533;6&#276;&#65533;TR&#65533;&#65533;0*&#65533;&#65533;&#65533;l"1&#65533;F&#65533;&#65533;D&#65533;&#65533;[-r&#65533;R&#65533;$<&#65533;&#65533;M&#65533;O !&#65533;\ &#65533;&#65533;@q&#65533;&#65533;d&#65533;&#65533;&#65533;&#65533;dK&#1491;&#65533;&#65533;&#65533;[&#65533;&#65533;-&#65533;EHD&#65533;&#65533;&#65533;]&#65533;~A@t&#65533;=&#65533;&#65533;&#65533;&#1427;&#65533;&#65533;m;&#65533;&#65533;P8&#65533;&#65533;7<&#65533;;&#65533;p&#65533;&#65533;&#65533;c$B'&#65533;Oa&#65533;&#65533;&#65533;&#65533;&#65533;&#65533;&#65533;&#65533;&#65533;<&#65533;&#65533;&#65533;@&#65533;b&#65533;l<O&#65533;&#65533;&#65533;&#65533;}&#65533;&#65533;19}*&#65533;H&#65533;&#65533;&#65533;&#65533;&#65533;&#65533;'0&#65533;l&#65533;x&#65533;$P&#65533;RO&#65533;j@&#65533;0&#65533;0&#65533;&#65533;t&#65533;,&#65533;g&#65533;z
&#1312;&#65533;(&#65533;	&#65533;NiQ&#65533;J&#65533;f&#149;d&#65533;%0&#65533;Z_&#65533;&#35142;&#65533;HN8&#65533;6&#65533;f&#65533;&#65533;&#65533;&#65533;&#65533;&#65533;&#65533;&#65533;&#65533;Rm&#65533;&#65533;&#65533;0&#65533;&#1549;0&#65533;1&#65533;@6&#65533;xtB &#65533;pM&#65533;R	b&#65533;.&#65533;&#65533;&#65533;p&#65533;&#65533;Y,&#65533;9&#65533;&#65533;&#65533;i~&#1346;&#65533;&#65533;N<&#65533;# 2A-0"&#65533;;Q&#65533;&#65533;,0&#65533;&#1773;D&#65533;&#65533;&#65533;z@t&#65533;&#65533;(&#65533;&#65533; &#65533;&#65533;&#65533;!C&#65533;\&#65533;&#65533;IT&#65533;&#65533;A&#65533;f'8&#638;N&#65533;$B^\&#65533;&#65533;'&#65533;'&#65533;&#65533;$y&#65533;$$O&#140;&#65533;&#65533;&#65533;~	P&#65533;&#65533;lP&#65533;&#65533;&#65533;p_&#65533;,&#65533;&#65533;&#65533;O *&#1055;PRV&#65533;`&#65533;J8h&#65533;&`Q&#65533;&#65533;
g:+&#65533;NFR'&#65533;&#65533;&#65533;C5&#65533;&#65533;&#65533;u&#65533;+&#65533;Y&#65533;S&#65533;&#65533;6)&#65533;'&#65533;&#65533;N0@&#65533;M--]T&#65533;&#65533;&#65533;'&#65533;&#65533;l24&#65533;&#65533;G5j0z&#65533;&#65533;IB5&#65533;&#328;J&#65533;(&#789;:&#65533;&#65533;!&#65533;M&#65533;:	&#65533;&#65533;&#65533;&#65533;$0&#65533;&#65533;B&#65533;&#65533;&#65533;^&#65533;&#65533;&#1363;i&#65533;&#65533;I7&F&#65533;[&#629;$&#65533;&#65533;h1&#65533;$&#65533;&#65533;&#65533;j&#65533;(i&#65533;A&#65533;Y(&#65533;Z&#65533;&#65533;@&#65533;0}&#65533;wBA@&#65533;z7&#65533;&#65533;&#65533;&#65533;P&#65533;H3&#65533;&#65533;<UB&#65533;R&#65533;&#65533;&#65533;&#65533;P&#65533;&#65533;{&#65533;Q&#65533;&#65533;*&#65533;u&#65533;a(&#65533;HC,B&#65533;2&#65533;HH0H&#65533;n&#65533;
&#65533;8&#65533;d$YIr&#65533;&#65533;&#65533;(}o&#65533;&#65533;&#65533;&#65533;H&#65533;&#65533;gF)&#65533;Ip&#65533;(&#65533;&#65533;&#65533;:[IQ$K%&#65533;$&#65533;H&#65533;&#65533;C&#65533;&#65533;&#1796;,&#65533;&#65533;QT"&#65533;J)&#65533;JRaJXN&#65533;J <*&#65533;&&#65533;&#65533;&#65533;&#65533;!&#65533;Lwa&pb&#65533;R&#65533;$&#65533;&#65533;@&#65533;QH]&#65533;2&#65533;jLc8&#65533;&#65533;%6&#1144;&#65533;A&#65533;a&#65533;&#65533;N$ &#65533;&#65533;&#65533;&#899;b&#65533;&#65533;&#65533;&#65533;FjbEbLR(&#65533;-&#65533;IlQ6&#65533;B &#65533;&#65533;&#65533;y&#166;&#65533;&#65533;h&&#65533;&#1546;J&#65533;A u&#65533;!,&#65533;-&#65533;&#65533;`&#65533;&#65533;&#65533;&#65533;&#65533;&#65533;'HC*&#65533;\&#65533;0&#65533;Qs&#65533;&#65533;&#65533;&#65533;&#65533;6&#65533;i&#65533;&#65533;t&#65533;&#65533;q&#65533;6&#65533;&#65533;d&#65533;&&#65533;A5&#65533;&#65533;^"&#65533;&#65533;0&#65533;&#65533;uDi&#65533;?v&#65533;&#65533;&#65533;&#65533;d)&#65533;Z&#162;&#65533;!D
&#65533;	/&#65533;&#65533;&#717;=Lb&#65533;m!K&#65533;&#65533;&#65533;&#169;&#65533;&#65533;:I4W&#65533;&#65533;&#65533;&#65533;&#65533;Jy&#65533;7;&#65533;&#864;Y&#65533;v&#65533;&#65533;:;&#65533;*&#65533;iJP&#65533;S5&#65533;e&#65533; &#65533;g&#65533;&#65533;&#342;&#65533;&#65533;.(&#65533;&#65533;?vQ&#65533;:&#65533;&#65533;&#65533;&#1796;+&#65533;J&#65533;2&#65533;&#65533;p)3\	 &#65533;&#65533;&#65533;&#65533;1 &#65533;Y&#65533;#&#65533;g#&#65533;&#65533;&#65533;#&#1093;/Zq&#65533;&#65533;&#65533;&#445;&#65533;1@|G&#65533;&#65533;J$&#65533;h&#65533;&#65533;C+P&#65533;&#65533;&#65533;&#65533;&#65533;&#65533;(&#65533;g&#65533;&#65533;&#65533;&#65533;&#1564;?*&#65533;&#65533;&#65533;&#65533;}&#65533;&#65533;&#533;&#65533;&#65533;#&#65533;&#65533;a&#65533;&#65533;&#65533;.&#65533;&#65533;W&#65533;{O&#65533;p&#65533;&#65533;&#467;/&#65533;P&#65533;&#65533;=&#65533;"&#65533;&#65533;&#65533;Q8NR&#65533;&#65533;&#65533;&#65533;&#65533;
&#65533;}$(&#65533;&#65533;&#65533;&#65533;&#65533;&#65533;&#65533;"?&#65533;\&#65533;r&#65533;(m/k	&#795;&#65533;&#859;!4gZ&#65533;T&#172;t&#65533;JE&#65533;INP&#65533;&#65533;|&#65533;-hF&#65533;&#65533;&#65533;"e&#65533;&#65533;\lBO<
&#65533;&#65533;&#65533;&#65533;&#65533;B&#65533;&#65533;R&#65533;QA&#65533;&#65533;&#65533;&#65533;&#65533;!&#65533;SS1&#65533;-#&#65533;RaT&#65533;&#65533;!&#65533;&#65533;i&#65533;@t(D|1&#65533;&#65533;A&#65533;&#65533;&#65533;;&#622;&#65533;Qk&#65533;&#65533;&#65533;8&#65533;>O&#65533;h&#65533;&#65533;S &#65533;&#65533;&#1162;&#65533;&#65533;~+&#65533;&#65533;&#65533;~&#65533;&#65533;&#65533;>&#65533;&#65533;vp&#65533;.*BbU&#65533;&#65533;2&#65533;<&#65533;-&#65533;&#65533;>&#65533;&#65533;&#65533;wF&#65533;/&#65533;&#65533;&#65533;_I&#65533;G&#65533;c&#65533;&#65533;&#65533;&#65533;=&#65533;&#65533;V,N&#65533;&#65533;<&#65533;&#65533;+C&#65533;&#65533;&#616;&#65533;&#65533;&#65533;&#65533;&#65533;&#65533;&#65533;&#65533;/G&#65533;&#65533;^LxXX&#65533;&#65533;W)<&#601;&#1748;&#65533;&#65533;r&#65533;+_R&#65533;&#65533;x&#65533;&#65533;&#65533;&#65533;&#65533;O[&#65533;:&#65533;Y&#65533;&#65533;&#65533;&#65533;%&#65533;&#65533;&#671;&#65533;&#65533;`&#65533;.sQ&#65533;&#1438;\&#65533;&#65533;S}&#65533;T&#65533;&#65533;6K&#65533;V3&#65533;B&#65533;f&#65533;&#65533;&#65533;&#65533;&#65533;&#65533;&#65533;M&#65533;u&#65533;&#65533;&#2005;&#65533;&1&#65533;@&#65533;J2&#65533;&#65533;&#65533;&#65533;
w&#65533;&#65533;A&#65533;&#65533;e&#65533;&#65533;I@&#65533;0&#65533;&#65533;&#65533;&#65533;&#65533;&#65533;&#65533;
B&#65533;?&#65533;&#65533;&#65533;&#65533;0&#65533;rK&#65533;E&#65533;&#65533;_q6&#65533;&#2319;B&#65533;&#65533;&#65533;&#65533;&#65533;&#65533;&#65533;*7&#65533;&#65533;&#65533;
&#65533;&#65533;Y0&#65533;0$&#65533;&#65533;&#65533;i7&#65533;&#65533;&#65533;&#65533;&#65533;&#65533;&#65533;&#65533;&#65533;&#65533;&#65533;&#65533;&#631;&#65533;)	)P&#65533;0&#65533;&#65533;*&#65533;&#65533;&#65533;2&#65533;&#65533;&#48324;#i&#65533;&#65533;&#65533;&#65533;H&#65533;)[&#65533;&#65533;!&#65533;&#65533;8&#65533;3&#65533;=&#65533;">&#1747;&#65533;9&#65533;&#65533;&#65533;	9
&#65533;&#65533;&#65533;&#65533;&#65533;&#65533;IC&#65533;&#65533;6&#65533;&#65533;1&#65533;1&#65533;&#65533;C&#65533;&#65533;&#65533;r4H	&#65533;!&#65533;&#65533;"&#65533;!:&#65533;&#744;&#65533;&#65533;=&#65533;9Ds&#65533;@&#65533;)&#65533;&#65533;&#65533;&#65533;:&#65533;&#36115;&#559;&#65533;&#65533;&#65533;M@6"&#65533;ND&#65533;H&#65533;&#65533;&#65533;`&#65533;C&#65533;&#65533;&#65533;&#65533;0&#65533;&#1536;&#65533;)<	&#65533;&#65533;`&#65533;&#65533;<&#65533;3&#65533;A&#1039;Y&#65533;L&#65533;&#65533;&#65533;&#65533;&#65533;&#65533;&#65533;@L&#65533;&#65533;&#65533;*&#65533;&#1211;r{&#65533;&#65533;*&#65533;&#65533;G&#65533;s&#65533;&#65533;v&#65533;&#65533;&#65533;&#65533;&#65533;9&#65533;$&#223;P)b_j=&#65533;q&#65533;&#65533;&#65533;&#65533;&#65533;&#65533;&#65533;&#65533;xZ&#65533;3&#65533;&#2011;,&#65533;&#65533;&#65533;b&#65533;&#65533;&#65533;&#65533;&#137;&#65533;&#65533;
&#65533;&#65533;&#65533;,&#65533;91-&#65533;c&#65533;eJH&#65533;CH&#65533;'&#65533;Dh&#65533;MP&#65533;C`&#65533;2&#65533;&#65533;&#65533;-&#65533;&#65533;&#65533;[&#65533;&#65533;&#65533;B&#65533;(2&#65533;q&#65533;&#65533;&#65533;&#65533;&#65533;C&#65533;p&#65533;K:&#65533;&#65533;)9
+&#1678;&#65533;JC&#65533;"&#65533;c)&#65533;&#65533;N&#65533;&#65533;&#65533;&#65533;-Z&#65533;F&#65533;&#65533;D]&#65533;O&#65533;B(&#65533;\&#65533;pL:&#65533;T0dT&#65533;~a&#65533;&#65533;(&#65533;&#65533;&#65533;@&#65533;!&#65533;|!&#65533;&#65533;k&#65533;&#65533;&#65533;+&#65533;8ZlE&#65533;b&#65533;&#65533;&#65533;&#65533;`%&#65533;&#65533;Q&#65533;&#65533;&#65533;&#65533;&#65533;&#65533;P&#65533;&#65533;18&#65533;&#65533;&#65533;&#65533;)&#65533;C&#65533;&#487;'	&#65533;&#65533;* &#65533;:a!&#65533;&#65533;,:&#65533;&#65533;&#65533;>&#65533;&#65533;&#65533;+K&#65533;u&#65533;8&#65533;=&#128;&#65533;988&#65533;&#65533;&#65533;&#65533;W8&#65533;&#65533;4<#,&#65533;&#557;&#65533;&#65533; &#65533;P4&#65533;B&#65533;a.!I&#65533;C@&#65533;=&#65533;&#65533;&#65533;`(&#65533;<?@&#65533;&#65533;M*&#65533;&#65533;|(&#65533;&#65533;
&#65533;&#1577;&#65533;@0&#65533;&#65533;&#65533;MJ&#65533;&#65533;5&#65533;&#65533;V&#65533;&#65533;&#65533;t&#65533;&#65533;&#1173;&#65533;
N\&#65533;&#65533;&#65533;8&#65533;&#65533;&#65533;&#18963;@&#65533;78&#65533;&#65533;)&#65533;&#65533;;&#65533;&#65533;;T&#65533;@ODR&#810;&#65533;&#65533;&#65533;R&#65533;&#65533;&#65533;&#65533;r&#65533;&#65533;&#65533;p&#65533;&#65533;&#65533;&#65533;&#65533;p&#65533;o&#65533;1?&#65533;&#65533;&#65533;&#65533;FZ&#65533;&#65533;hC&#65533;q&#65533;&#65533;&#65533;&#65533;&#65533;&#65533;F&#65533;P=E&#65533;&#65533;s&#65533;8o:I*y3&#65533;3&#556;&#65533;
(\&#65533;*4&#65533;&#65533;*a&#65533;&#65533;&#65533;2&#65533;0&#65533;T&#65533;:>&#65533;#&#65533;&#65533;&#65533;
&#65533;&#65533;&#65533;e2&#194;'8&#65533; D&#65533;1y&#65533;&#65533;&#65533;&#65533;]&#65533;;&#65533;H&#65533;9&#65533;i&#65533;H&#65533;R&#65533;H&#65533;I0II&#65533;&#65533;&#65533;&#65533;&#65533;B&#65533;"&#65533;&#65533;&#65533;#&#65533;c&#65533;?`&#65533;&#65533;&#1310;A&#65533;&#65533;&#65533;
&#65533;&#65533;&#65533;0&#65533;&#65533;&#65533;|Q&#65533;&#65533;&#65533;&#65533;&#65533;&#65533;MD&#65533;&#65533;I&#65533;&#1672;#O@&#65533;&#65533;&#979;`&#65533;1p&#65533;b&#65533;,&#749;&#65533;&#65533;&#65533;&#65533;&#65533;&#65533;|9FN&#65533;&#65533;&#65533;&#65533;&#323;&#65533;&#65533;&#65533;E&#65533;&#65533;&#65533;&#65533;*U&#65533;&#65533;x&#403;&#65533;x=&#65533;)&#65533;]x	&#65533;x&#65533;&#65533;(&#65533;&#65533;&#65533;&#65533;2m7|&#1759;&#65533;&#65533;&#65533;&#65533;\&#65533;Q&#65533;&#65533;
&#65533;;&#65533;&#65533;&#65533;
&#65533;0&#65533;&#332;Bkz
&#722;37&#65533;&#65533;&#65533;&#65533;&#65533;#&#65533;&#65533;&#65533;V&#65533;&#65533; 
&#65533;x&#65533;-)&#551;PRpr&#65533;-&#65533;;C&#65533;Mx&#65533;&#65533;Q&#65533;{&#65533;Li&#65533;D&#65533;&#65533;&#65533;&#65533;D&#65533;),(:&#65533;&&#65533;&#1820;
1)(&#65533;D&#65533;&#65533;&#65533;&#65533;&#65533;&#65533;mp&#65533;i&#65533;&#65533;N&#65533;+&#65533;&#65533;&#65533;c&#65533;e	6&#65533;<D=	&#65533;I&#65533;&#65533;&#65533;#&#633;&#65533;&#65533;&#65533;p&#65533;&#65533;@Y&#65533;{A&#65533;QB2&#65533;YK&#65533;_P1&#65533;&#65533;&#65533;G<&#65533;&#65533;&#65533;&#65533;T&#65533;&#65533;&#65533;qA[L&#65533;~	&#65533;&#65533;<h&#1800;|&#65533;&#65533;&#65533;V&#65533;,&#65533;&#65533;&#65533;&#65533;&#65533;Fc&#65533;&#65533;&#65533;&#65533;>&#65533;8	&#65533;&#65533;&#65533;&#65533;&#65533;U,AH&#954;&#65533;&#65533;&#65533;bRpRk&#65533;&#65533;m&#65533;U&#65533;tM&#65533;&#65533;&#65533;&#65533;&#65533;&#65533;&#65533;ju&#65533;2	&#65533;&#65533;&#65533;8&#65533;&#65533;&#65533;&#65533;&#65533;&#65533;&#1383;&#65533;h&#65533;7&#813;&#65533;&#65533;"&#65533;&#65533;&#65533;&#65533;d4&#65533;0.&#65533;9&#65533;=,"0&#65533;&#65533;9&#65533;&#65533;I&#65533;*&#65533;&#65533;$`&#65533;q&#65533;&#65533;&#65533;&#65533;&#1554;&#65533;&#65533;	E&#65533;&#65533;&#65533;z&#65533;&#65533;HY`q&#65533;&#65533;&#1709;&#65533;X&#65533;&#65533;&#1045;xO&#65533;&#65533;&#65533;&#65533;;&#65533;&#65533;A&#65533;P]&#65533;&#1611;&#65533;&#65533;@&#65533;&#65533;&#65533;&#65533;&#65533;&#65533;M4&#1653;&#65533;K6&#65533;^&#65533;1&#65533;&#65533;&#54771;&#1851;&#65533;Os&#65533;F&#41975;L&#65533;XUv#&#65533;&#65533;tb&#65533;%&#65533;!=&#65533;&#65533;%=	c&#863;&#65533;H&#65533;&#65533;1&#65533;]P	&#65533;&#1035;&#65533;0L&#324;&#65533;C&#65533;[&#65533;&#65533;
D`&#65533;&#65533;&#65533;
8&#65533;&#65533;&&#266;(&#65533;c(&#65533;&#178;&&#65533;TQ&#65533;&#65533;&#65533;[H&#65533;r&#65533;e
&#65533;&#65533;&#65533;`&&#65533;&#65533;&#65533;Hx&#65533;&#65533;>&#65533;	Lx&#65533;=&#201;&#65533;&#1133;&#65533;&#65533;W&#65533;&#65533;M&#65533;&#65533;H?&#65533;B&#65533;B&#65533;&#65533;&#65533;&#65533;&#65533;
&#65533;&#65533;9&#65533;"&#65533;&#65533;&#65533;&#65533;&#65533;&#65533;&#65533;&#65533;	y&#65533;&#65533;&#65533;&#65533;P&#65533;<&#65533;_&#1621;U0&#65533;&#65533;&#65533;_&#65533;&#65533;L 9&#65533;&#65533;7B&#65533;u&#65533;&#65533;y&#65533;X&#65533;n*&#65533;&#65533;$&#65533;9&#65533;&#65533;&#65533;&#370;l&#65533;&#65533;&#65533;&#973;&#65533;Du&#1035;"E&#65533;&#65533;$C5&#65533;&#65533;QP&#65533;$&#65533;&#65533;]&#65533;r&#65533;Yo&#65533;ds&#65533;Ut0&#65533;F&#65533;&#1379;z&#65533;#&#65533;j&#65533;&#65533;-	 {&#65533;&#65533;8&#65533;&#65533;&#65533;&#65533;&#65533;C`&#65533;&#65533;%=&#65533;&#65533;K&#853;&#65533;-&#674;&#65533;&#65533;&#65533;6&#65533;&#65533;:	&#65533;&#65533;j&#65533;d^bH&#65533;&#65533;H&#65533;&#65533;&l&#174;a&#65533;&#65533;&#65533;&#65533;j&#26681;&#65533;f&&#22564;&#65533;&#65533;-K&#65533;&#65533;&#65533;&#65533;&#65533;a=k&#65533;%,&#65533;+MK`&#65533;#&#65533;&#65533;&<S&#65533;&#65533;&&#65533;F&#65533;&#65533;&#65533;
Kh&#65533;i
&#65533;
&Z&#65533;:?Tq*&#65533;&#65533;&#65533;l&#65533;&#65533;&#35115;&#65533;&#65533;&#30480;&#65533;$5^&#65533;#&#65533;
&#65533;i&#65533;&#1038;&#1917;&#65533;&#65533;x&#65533;&#65533;i&#65533;]	&#65533;&#65533;&#769;&#65533;&#65533;&#65533;&#65533;&#706; &#65533;G*Z&#65533;&#65533;&#65533;@&#65533;&#65533;&#65533;&#65533;&#65533;Z!_R&#65533;&#65533;&#65533;&#65533;PB&&#65533;?&#65533;&#65533;&#65533;&#65533;&#65533;*S&#65533;&#65533;s&#65533;Jpy&#65533;&#65533;&#65533;Kh&#65533;Z&#65533;&#65533;i=!&#65533;&#65533;&#65533;&#65533;5&#65533;&#65533;L&#65533;R8K(]"&#65533;`&#65533;&#65533;&#65533;*&#65533;`&#65533;&#65533;&#65533;+Q&#65533;&#65533;mZjH&#65533;&#65533;-&#65533;&#65533;c&#65533;&#65533;&#65533;k:I&#65533;&f&#65533;&#65533;&#65533;ff&#65533;&#65533;h.l&#65533;.&#65533;&#65533;&#65533;$f&#65533;0&#65533;z`&#65533;&#65533;&#65533;&#65533;&#65533;(.&#65533;&#65533;"&#65533;\	'&#65533;&#65533;&#65533;T&#65533;&#65533;y&#65533;c8&	&#517;&#65533;&#65533;&#65533;H&#65533;R&#65533;&#65533;J&#65533;&#65533;J&#65533;&#65533;&#65533;&#65533;&#65533;Q<c<&#65533;}&#65533;&#65533;&#65533;&#65533;&#65533;L&#65533;&#65533;&#65533;P6&#65533;"&#65533;&#1432;&#65533;@&#65533;&#65533;&#65533;&#65533;&#65533;n&#341;&#65533;)j&#65533;&#65533;PjiG&#41966;&#65533;c&#65533;8_&#65533;&#1939;X]&#1576;&#65533;v&#65533;&#65533;0&#1299;&#65533;^&#65533;e&#65533;&#65533;d&#65533;&#65533;&#65533;&#65533;^&#65533;9&#65533;&#65533;%ZZ&#65533;&#65533;3&#65533;&#65533;[	&#65533;&#65533;s&#65533;&#65533;&#65533;P&#65533;%&#65533;&#65533;&#65533;&#65533;X&#65533;+Z&#65533;&#65533;(&#65533;&&#65533;&#65533;H&#65533;~
&#65533;&#65533;&#65533;&#65533;~f&#65533;&#65533;d&#65533;&#65533;&#65533;DI&#65533;&#344;KQ/q&#65533;&#65533;k&#65533;&#65533;&#65533;&#65533;mB&#65533;_!l&#65533;&#65533;&#65533;#!fxH&#65533;&#4179;-*&#65533;A&#65533;&#1438;g6D}&&#65533;&#65533;&#65533;H&#65533;&#65533;gR(z&#65533;8&#65533;"&#65533;@&#65533;&#65533;&#65533;&#65533;&#65533;&#65533;&#65533;&#65533;.f&#65533;&#65533;6	c&#65533;J&#65533;h&#1618;&#65533;&#65533;#&#65533;`&#65533;&#65533;b)&#65533;&#65533;&#65533;&#65533;&#65533;&#65533;&#65533;&#65533;&#65533;PB&#65533;&#65533;0_&#65533;&#65533;&#65533;&#65533;&#65533;&#65533;@O&#65533;&#65533;o&#65533;&#65533;J&#65533;To&#65533;#tP&#65533;&#65533;&#65533;&#65533;n&#65533;4&#65533;&#65533;&#65533;&#65533;M.&#65533;&#65533;^&#65533;&#65533;&#65533;J&#65533;&#65533;9&#65533;&#65533;c&#65533;&#65533;&#65533;7l&#65533;%&#1515;&#65533;&#65533;&#65533;Z&#65533;F&#503;&#65533;`&#65533;&#65533;!&#65533;x&#65533;&#65533;<&#65533;_N&#65533;k&#65533;&#65533;>&#65533;&#1598;&#65533;&#65533;Ij&#65533;&#65533;&#65533;&#65533;
&#65533;BCIa'&#65533;&#1510;&#65533;qb&#65533;&#65533;k&#65533;`&#65533;&#65533;&#65533;&#65533;d&#65533;&#851;&#65533;qj&#65533;&#65533;&#65533;8&#65533;&#65533;	@&#65533;&#65533;&#65533;&#65533;	eI6-"&#930572;&#65533;&#888;&#65533;9&#65533;&#65533;gp&#65533;~6&#65533;'h&#65533;&#532;c&#65533;&#65533;M&#65533;o&#65533;&#65533;&#65533;&#65533;&#65533;lN&#65533;&#65533;;&#65533;&#65533;&#65533;`EO=&#65533;&#665;&#65533;&#65533; &#65533;)&#65533;%&#65533;&#65533;&#65533;&#65533;&#65533;&#65533;&#65533;&#65533;K	3LOP&#65533;(j&#65533;&#65533;&#65533;&#65533;BN6EU&#65533;&#65533;`&#65533;&#65533;&#65533;&#65533;j&#65533;&#65533;&#65533;&#65533;&#65533;&#65533;K&#65533;&#65533;K&#65533;Hn&#1708;&#65533;ds&#65533;&#65533;Fh&#65533;&#65533;B|{&#65533;&#65533;&#42192;&#65533;/	&#65533;)&&#65533;R&#65533;&#65533;=&#65533;&#65533;Rn&#65533;
(gjO&#65533;p&#65533;&#65533;&#65533; @a&#65533;	&#65533;	&#65533;&#65533;&#65533;H&#65533;&#65533;&#65533;&#65533;h&#65533;_	#&#65533;&#65533;?q#&#65533;&#65533;&#65533;{&#65533;H{K&#65533;&#65533;&#65533;&#65533;&#65533;&#65533;k/{&#65533;a&#65533;&#65533;&#65533;&#65533;&#65533;&#65533;&#65533;&#65533;&#65533;j	&#65533;0&#65533;&#65533;&#65533;&#65533;A&#65533;&#65533;&#65533;;&#65533;'H+&#65533;&#65533;&#65533;X|6[&#65533;AmFKI/&#65533;&#808;`&#65533;eA&#65533;&#65533;&#65533;&#65533;&#65533;B}&#65533;&#65533;$Wa&#65533;&#65533;&#65533;&#65533;&#65533;7>&#65533;&#65533;^M#iJ&#65533;sN&#65533;&#65533;&#65533;9&#65533;d&#65533;#&#65533;&#65533;E&#65533;&#65533;oR$_Z&#65533;M&#65533;Y&#65533;&#65533;&#65533;?	va&#65533;&#65533;&#1349;FX&#65533;&#65533;/&#1307;&#65533;&#65533;&#65533;&#65533;@&#65533;&#65533;o&#65533;@&#65533;(&#65533;&#65533;s&#65533;&#65533;.&#65533;>&#65533;E'&#65533;E/&#65533;&#65533;&#65533;tiL,(X&#65533;-&#65533;(&#65533;,&#65533;&#65533;8&#65533;o&#65533;&#65533;&#65533;&#65533;8&#1279;
6&#65533;T&#65533;&#65533;o&&#65533;&#65533;($b	&#65533;%0&#65533;&#65533;8&#65533;&#65533;&#65533;&#65533;0Z&#65533;p%&#593;&#65533;&#65533;<&#65533;&#65533;&#65533;0H&#232;&#65533;dIR:&#65533;&#65533;&#65533;&#65533;&#65533;&#2032;iq&#65533;
&#65533;y&#806;%&#65533;&#65533;&#65533;7T&#40936;B&#65533;&#65533;<&#65533;&#65533;$K]!u}&#65533;&#65533;&#65533;&#65533;0mbxH&#65533;C&#65533;P&#65533;b&#65533;&#65533;&#65533;&#65533;&#65533;N&#65533;&#65533;&#65533;&#65533;&#65533;	&#65533;&#65533;&#65533;$&#65533;&#65533;wwp^&#65533;&#65533;^s&#65533;&#65533;	8$&#1341;&#65533;h&#65533;c&#65533;&#65533;qp&#65533;&#65533;&#65533;?m&#65533;&#65533;D0H!&#65533;&#65533;+O&#65533;6&#65533;R&#65533;?&#65533;>@`&#65533;&#65533;@&#65533;&#65533;H&#65533;&#65533;&#65533;&#65533;e&#65533;(&#65533;&#65533;&#65533;$&#65533;&#65533;&#65533;w&#65533;&#65533;L&#65533;^9h&#65533;&#65533;&#65533;+`_&#65533;`&#65533;&#65533;&#65533;!&#65533;
&#65533;,&#65533;&#65533;&#65533;	H&#65533;`&#65533;V&#65533;4&#65533;Pa&#65533;&#65533;&#65533;6&#65533;4&#65533; C&#65533;qjT*P-Z&#65533;&#65533;&#65533;&#65533;AZ&#65533;&#65533;&#65533;\&#65533;&#65533;e&#65533;&#65533;&#65533;5,&#65533;&#976;D&#65533;&#65533;&#65533;i&#65533;&#65533;&#65533;&#2007;l=t&#65533;2&#65533;`&#65533;&#65533;&#65533;&#65533;&#65533;&#1255;
	T&#65533;sC&#65533;&#65533;&#65533;&#65533;&#65533;&#65533;PS&#65533;&#65533;&#65533;@&#65533;T+&#1602;~&#65533;&#65533;H&#34786;&#65533;gI}I&#65533;nNEf&#65533;TX&#65533;,]&#65533;&#65533;&#65533;&#65533;&#65533;)2A&#65533;'&#65533;k&#65533;;&#65533;&#65533;fL&#65533;&#65533;&#65533;&#65533;Niz&#65533;(&#65533;?Bo&#65533;:w&#65533;&#65533;?&#986;&#65533;6btkI&#253;s(&#65533;&#65533;#&#65533;N&#65533;<&#65533;6&#65533;&#65533;&#65533;&#65533;Ta&#65533;*a&#65533;&&#65533;&#65533;&#65533;_?&#65533;&#65533;C_&#65533;5&#65533;h&#65533;&#65533;&#65533;&#65533;&#65533;n[?&#65533;&#65533;&#65533;&#65533;&#65533;k&#65533;AB&#65533;&#65533;.0/y&#65533;&#65533;tUS&#65533;&#65533;&#65533;&]
&#65533;&#65533;<&#65533;kAPBdcZ&#65533;5&#65533;@&#65533;b&#704;&#65533;0&#65533;@&#65533;($H&#65533;L8&#65533;&#65533;T&#65533;e4&#65533;H&#65533;&#65533;&#65533;H"#:rVE&#65533;0&#65533;e&#65533;&#65533;f&#65533;&#65533;&#65533;`&#1584;&#65533;w&#65533;	 
y&#65533;&#65533;@I,3&#65533;l&#65533;&#65533;B&#65533;o9&#65533;(M&#65533;2N%5&#65533;&#65533;Fz&#65533;&#65533;~&#65533;&#65533;qD&#65533;&#65533;?=&#65533;(&#65533;Rb(&#65533;K&#33334;&#65533;tEG&#65533;T&#65533;XG1&#65533;&#65533;%&#65533;d&#65533;&#65533;&#65533;xx&#65533;6&#65533;{&#65533;&#65533;&#65533;x&#913;Gh&#65533;&#1714;&#65533;K&#65533;&#65533;&#65533;Rt&#65533;#7&#65533;4(x&#65533;&#65533;^&#65533;~&#65533;&#65533;&#1287;&#65533;
d&#65533;@F#&#65533;&#65533;&#65533;&#65533;&#835;&#1764;&#65533;*L&#65533;&#65533;&#65533;
&#65533;3E&#65533;&#65533;&#65533;&#65533;&#65533;	&#65533;N	&#65533;&#65533;A1&#65533;F&#65533;&#65533;,NUq&#65533;?&#65533;.&#65533;	n&#65533;&#65533;&#65533;W&#65533;&#1999;&#65533;=&#65533;&#65533;@&#65533;[0&#65533;&#65533;&&#65533;2 &#65533;&#65533;&#65533;M&#65533;Y&#65533;L*&#65533;&#65533;@?&#1444;oA<]$Pa&#65533;&#65533;&#65533;&#65533;&#1289;&#65533;&#65533;$&#65533;&#65533;&#65533;N(&#65533;bg&#65533;(&#65533;Z&#65533;&#65533;^&#65533;R&#65533;&#65533;?&#65533;&#65533;I*1&#65533;&#65533;/Ayy&#65533;&#1382;&#65533;&#65533;^&#65533;&#65533;(&#65533;)h~&#65533;(T&#65533;&#65533;UsV.&#65533;_&#65533;g&#65533;|&}&#65533;&#65533;&#65533;H&#65533;)R&#65533;[	n*t&#65533;/;&#534;&#65533;Y)2HC.&#65533;S5vp&#65533;?&#65533;&#65533; &#65533;@&#65533;"&#65533;(`&#65533;SW&#65533;&#65533;&#65533;@&#65533;&#65533;U54AaA&#65533;&#65533;&#65533;B5&#65533;&#65533;&#65533;{/&#65533;&#65533;&#65533;L&#65533;&#65533;f$B&#65533;`&#65533;&#65533;`&#65533;Je&#65533;iY&#65533;$&#65533;&#65533;&#65533;&#65533;A&#65533;/&#65533;SJQeV$&#65533;&#65533;&#65533;>&#65533;:1&#65533;pb&#65533;mHY]&#65533;(R{0&#65533;n0i&#65533;%g&#779;&#65533;fx&#65533;i&#65533;_A@&#65533;&#65533;T~&#65533;&#65533;a+&#65533;,&#65533;&#65533;&#65533;'P&#65533;1'O&#65533;w&#1350;(2R&#65533;Fl&#65533;&#65533;Y&#65533;&#65533;M[&#65533;9&#999;&#65533;&#65533;[_-&#65533;y&#65533;&#65533;t&#65533;j&#65533;e&#65533;&#65533;&#65533;&#65533;&#65533;&#65533;-&#65533;
A_&#65533;
	&#65533;?ir&#65533;|a&#1472;5&#65533;D&#65533;&#65533;&#65533;&#65533;[	&#65533;&#65533; &#65533;D&#65533;PT.E&#65533;tP  &#65533;&#65533;j&#65533;1&#65533;&N&#1521;JN &#65533;&#65533;&#65533;&#65533;;3&#65533;(&#65533;&#65533;&#65533;&#65533;&#65533;C _&#65533;`{&#65533;&#1161;&#65533;&#65533;	1&#65533;&#65533;&#65533;&&&#65533;NDj
&#65533;U&.|&#65533;Aw*#l&#65533;_&#65533;=1&#65533;&#65533;&#65533;&#65533;j&#65533;N/&#65533;&#65533;&#65533;&#65533;^V&#65533;&#65533;&#65533;&#65533;FpD&#65533;R&#65533;&#65533;&#65533;&#65533;%&#65533;1&#65533;@$&#65533;Pp&#65533;&#65533;
&#65533;TC&#65533;&#65533;&#65533;pzB3&#65533;&#30194;F&#65533;&#65533;}&#65533;&#65533;&#65533;&#65533;y*<52&#65533;&#65533;&#65533;&#65533;&#65533;&#65533; &#65533;@H&#65533;&#65533;l`&#65533;Y&#65533;B&#897;&#65533;&#65533;m&#65533;f&#65533;v&#65533;&#65533;&#65533;&#65533;"&#65533;o5D&#65533;&#65533;e&#65533;&#65533;HQ_|&#65533;&#65533;&#65533;dHI!,G&#65533;`&#65533;g2&#65533;&#65533;&#65533;	&#132;&#65533;e3&#65533;&#65533;&#65533;:8&#65533;.&#65533;&#65533;&#986;&#65533;&#65533;C&#537;&#65533; &#65533;&#65533;&#65533;(&#65533;&#65533;*<&#65533;
1&#65533;&#65533;&#65533;&#65533;&#65533;&#65533;&#65533;&#65533;4Q&#65533;J&#65533;&#65533;&#65533;_8b&#65533;	&#65533;.*?&#65533;x]&#65533;&#65533;&#65533;(t&#65533;&#65533;&#65533;&#65533;b"?&#65533;G&#65533;/&#65533;R(E&#1156;&#65533;&#65533;"&#65533;c&#65533;&#65533;37&#65533; @&#65533;O&#65533;#&#136;&#65533;&#1332;<&#65533;&#65533;&#65533;&#611;&#65533;&#65533;&#65533;qPl&#65533;&#65533;&#65533;&#65533;o&#65533;R!0H)I&#65533;&#65533;&#65533;}B@K&#65533;&#1282;&#65533;"&#65533;ATH5&#65533;&#65533;&#65533;&#65533;&#65533;&#65533;x&#65533;?X7&#65533; LM&#65533;&#65533;B&#65533;0&#65533;&#65533;Gs  j&#65533;-&#150;&#65533;0&#65533;)&#65533;?&&#834;&#65533;F&#65533;O&#65533;K_&#65533;9&#65533;,2&#65533;	&#65533;&#65533;&#65533;&#65533;&#65533;&#65533;&#65533;:&#65533;B&#65533;&#65533;&#65533;&#1094;P&#542;&#65533;&#65533;f5&#65533;:&#65533;tE&#65533;&L$&#364;&M&#65533;h&#65533;&#65533;'3k~&#65533;&#65533;PTE&#745;P&#65533;&#65533;&#65533;QI&#65533;#*Qkv&#1242;&#65533;&#65533;&#65533;&#65533;&#65533;&#65533;bUt*&#65533;&#65533;n&#65533;G&#65533;4&#65533;&#701;(%R&#65533;&#65533;&#65533;9E&#65533;&#65533;&#65533;&#65533;V&#65533;6&#65533;&#65533;E	J&#1053;h&#65533;&#65533;A&#65533;B<Q@&#65533;&#65533;).&#65533;&#65533;&#1168;&#65533;]e&#65533;/&#65533;O&#65533;&#65533;s&#65533;g&#65533;A&#65533;F&#65533;&#65533;U#&#65533;A8&#65533; &#65533;(< &#65533;&#65533;A|&#65533;&#65533;	D!&#65533;@&#65533;V&#1271;&#65533; 
&#65533;A&#65533;H&#65533;&#65533;m&#65533;+&#65533;)&#65533;&#65533;6D{&#65533;0B&#65533;D&&#65533;&#65533;Mo 2&#65533;U5&#65533;&#65533;&#65533;y &#65533;o&#65533;&#65533;"+&#65533;&#65533;&#65533;&#947;&#65533;&#65533;&#65533;&#208;&#65533;&#1153;&#804;v"&#65533;j
&#65533; &#65533;&#65533;&#65533;'&#65533;&#65533;&#65533;-j&#65533;"&#65533;&#65533;&#65533;C&#65533;C&#65533;&#65533;
dj&#65533;4&#65533;y&#65533;L(
&#65533;&#65533;&#697;u~&#65533;&#65533;&#1946;.(&#65533;">L$
&#65533;&#65533;&#65533;&#65533;&#65533;&#65533;&#65533;&#65533;&#65533;!yiA&#65533;,I&#1994;P&#65533;&#65533;j&#65533;&#65533;P&#65533;&#65533;&#65533;&#65533;&#65533;&#65533;&#65533;&#65533;&#65533;&#65533;M&#65533;5&#65533;ys&#65533;Q&#47824;&#65533;&#65533;&#65533;9e&#65533;zE^&#65533;&#65533;&#65533;#Di&#929;&#65533;&#65533;&#65533;(&#65533;/&#65533;v&#259; &#65533;&#65533;e~H&#65533;&#65533;&#65533;A+&#65533;3q&#65533;&#952;&#65533;Z&#65533;)&#65533;i"a&#65533;)p)R(2&#65533;&#65533;&#65533;H&#65533;Al&#1142;&#65533;&#65533;4a&#65533;JR	Q&#65533;&#65533;p&#65533;/:&#65533;F&#65533;&#65533;?s&#65533;&#65533;Dk&#65533;&#65533;vQ&#65533;a^&#65533;&#65533;gdF &#65533;&#65533;?C&#65533;H&#1173;&#65533;\&#65533;(,&#65533;e&#65533;6&#65533;&#65533;&#65533;&#65533;-&#65533;&#65533;&#65533;&#65533;&#662;&#65533;;&#65533;&#65533;]'&#65533;a&#65533;&#65533;[+u&#65533;&#65533;&#65533;D&#65533;&#65533;|&#65533;Z>&#65533;&#65533;9&#65533;&#65533;V&#65533;X&#65533;&#65533;&#65533;zpA_&#65533;&#65533;[&#65533;i-rq&#65533;HaDp&#65533;&#65533;&#65533;&#65533;&#65533;,&#65533;&#65533;&#65533;'&#65533;'&#65533;&#65533;&#65533;&#65533;	&#65533;P&#65533;&#65533;&#65533;&#65533;&#65533;Q".*&#65533;A&#65533;&#65533;&#65533;&#65533;&#65533;&#65533;7&#65533;	G&#65533;&#65533;&#65533;F_&#65533;^&#65533;C&#65533;v_&#65533;/&#65533;djPD&#65533;t&#65533;&#65533;L&#65533;&#65533;&#65533;&#65533;&#65533;L2i&#65533;&#65533;^&#65533;"&#65533;&#65533;&#65533;&#65533;
&#65533;k&#65533;
&#65533;&#65533;&#65533;!o&#65533;C]&#65533;&#65533;&#65533;?`&#65533;$(&#65533;&#1622;&#65533;qS&#65533;&#65533;R&#65533;&#65533;&#65533;`&#65533;?Jpf&#65533;&#917;<G9
:&#65533;&#65533;&#65533;''&#65533;&#65533;F&#65533;&#65533;&#65533;&#65533;&#65533;%&#65533;&#793;@&#65533;&#65533;0&#65533;3&#65533;Y&#65533;&#65533;&#65533;X&#65533;&#65533;A&#65533;H&#1701;E&#65533;&#65533;&#65533;&#65533;\R|b&#65533;&#65533;&#65533;&#65533;&#65533;WA&#65533;UZ&#65533;MN(-&#65533;kW&#65533;&#65533;x&#65533;.&#65533;&#65533;&#65533;w&#65533;&#65533;&#65533;&#65533;&#65533;&#65533;w&#65533;&#65533;&#65533;U&#65533;|&#65533;ds0&#65533;G*5&&#65533;g&#65533;&#65533;r&#65533;_&#65533;&#65533;&#65533;A&#65533;#&#65533;&#65533;W#&#65533;"&#65533;&#65533;T&#65533;?&#65533;'`&#65533;x&#65533;&#65533;&#65533;&#65533;25C&#65533;&#65533;&#65533;d1XAw/&#65533;SP5h&#65533;J&#65533;Va&#65533;i
&#65533;[&#65533;&#65533; &#65533; %&#65533;Dhm&#65533;&#65533;ZJ8&#65533;WA	d@	&#65533;&#65533;&#65533;&#65533;&#65533;OeydBP)&#65533;&#65533;&#65533;&#65533;&#65533;&#65533;
i"&#65533;E&#65533;&#65533;&#65533;&#65533;Z&#65533;g&#65533;_
Q3f&#65533;)&#65533;&#65533;3.&#65533;&#65533;@&#65533;b&#65533;&#1095;&#65533;&#65533;1IP&#65533;]"m[vt&&#65533;&#65533;&#65533;&#65533;Z0g&#65533; ,&#65533;7D&#65533;&#65533;!&#65533;&by&#65533;G-&#65533;G&#65533;5&#65533;&#65533;&#65533;&#65533;&#65533;&#65533;2=&#65533;&#65533;=&#65533;Ez&#65533; 8>&#65533;&#65533;P/&#65533;&#65533;f&#65533;HP.$&&#65533;&#65533;&#65533;	&#65533;@&#65533;&#65533;8"&#65533;@"&#65533; &#65533;xm&#65533;G&#65533;("~&#65533;c&#65533;$ _&#65533;K0xc&#65533;oO!w&#65533;&#65533;ku7&#65533;l*r&#65533;V&#65533; a&#65533;8&#65533;	&@a&#65533;9&#65533;D&#65533;I&#65533;&#65533;&#65533;/Q"&#1040;C&#65533;&#65533;&#65533;&#65533; T&#65533;.E&#65533;&#65533;WzN&#65533;Tnxz&#65533;&#65533;&#65533;&#65533;A&#65533;!&#65533;kH^737Ql&#65533;&#65533;Q!&#65533;?AT(&#65533;'4&#65533;}!tV&#65533;A&#65533;&#65533;]V&#65533;&#65533;&#65533;
7&#65533;yqdSJgs&#65533;s&#65533;&#65533;e"&#65533;AhhLW&#65533;V&#65533;&#65533;Ik&#65533;~&#65533;	&#65533;&#65533;K&#65533;I,&#65533;p&#65533;&#65533;&#65533;u59&#65533;C&#65533;&#65533;&#65533;8&#65533;35&#65533; v)("$"o	&#65533;&#360;$&&#65533;&#65533;}&#65533;0&#65533;&#65533;@6&#65533;Ia&#65533;&#65533;J &#65533;V!&#65533;h&#65533;7D&#65533;&#65533;&#65533;,G%,<&#65533;&#65533;&#65533;k&#65533;@&#65533;&#1625;w/&#65533;v&#65533;P VB45&#65533;&#65533;{&#65533;5<8&#65533;I&#65533;R&#65533;	&#65533;&#65533;y&&#65533;&#65533;&#65533;&#65533;I0O&#65533;&#65533;&#65533;O)(H&#65533;&#65533;&#65533;
&#65533;(&#65533;A@+/&&#65533;@&#65533;-&#65533;&#65533;&#1300;&#65533;B&#65533;A&#65533;&#65533;6bev&#65533;&#65533;[8c&#65533;4&#65533;&#65533; K&#65533;&#65533;&#65533;E&#65533;&#65533;}&#65533;&#65533;?:iI&#65533;&#65533;&#65533;Gq&#65533;&#65533;&#65533;p&#65533;0&#65533;`qz&#65533;$r&#65533;&r&#65533;&#65533;&#65533;&#65533;&#65533;&#65533;q&#65533;&#65533;!&#65533;u&#65533;!R&#65533;qI&#65533;&#65533;&#65533;&#65533;&#65533;&#65533;&#65533;&#65533;m)&#65533;&#513;&#65533;&#65533;5"Z&#65533;O&#65533;
&#65533;&#65533;
&#65533;&#65533;&#65533;&#65533;&#65533;A&#65533;&#1058;2&#65533;^g!q&#65533; ,:	6d#t&#65533;`&#65533;&#65533;
&#65533;	&#65533;&#65533;&#65533;&#65533;&#65533;rR3&#65533;&#1242;&#65533;&#65533;?&#65533;&#65533;G&#65533;	G&#65533;&#65533;)&#65533;Y&#65533;&#65533;&#65533;#/&#65533;S&#65533;,^*a&#65533;sVa&#65533;@Vp&#65533;)&#65533;&#65533;&#65533;s5&#65533;x&#65533;aA&#1682;t&#65533;&#65533;&#65533;a%&#65533;&#65533;Y&#65533;G
&#65533; &#65533;H&#65533;
&#65533;_$&#65533;p&#65533;`&#65533;@&#65533;&#1045;&#65533;&#65533;&#65533;&#65533;&#65533;k&#1553;&#65533;&#65533;&#65533;XJ&#65533;`<h&#65533;&#65533;&#65533;&#65533;&#65533;Oa"&#65533;&#65533;&#65533;&#65533;&#65533;&#65533;&#65533;+&#65533;&#65533;&#65533;Z&#65533;&#65533;&#65533;&#65533;&#65533;&#39589;d&#65533;&#6819;@~&#65533;&#65533;	w)z&#65533;&#144;	&#65533;&#1707;&#65533;&#65533;K&#65533; &#65533;@&#65533;&#65533;0&#65533;&#65533;p&#65533;
&#65533;&#65533;R'h&#65533;&#1152;&#65533;&#65533;&#65533;&#65533;@&#65533;I&#65533;)&#65533;	&#65533;&#65533;#b&#65533;&#65533;&#65533;&#65533;OEa&#65533;&#65533;D&#65533;&#65533;&#65533;-&#65533;&#65533;&#65533;/J&#65533; (&#65533;&#65533;Q&#65533;P&#65533;9&#65533;&#65533;$&#65533;&#65533;JG&#65533;&#65533;&#65533;p_&#65533;&#65533;&#65533;Yh&#65533;&#65533;!&#65533;&#65533;7$&#65533;&#601;&#65533;&#65533;
]c&#65533;K+&#65533;``&#65533;?a&#65533;`&#65533;	&#65533;&#65533;I&#65533;&#65533;&#65533;+8	&#65533;&#65533;.&#65533;&#65533;&#65533;&#65533;O&#65533;&#65533;J[&#65533;&#65533;I(&#65533;&#65533;&#65533;PW&#65533;&#65533;A&#65533;,A&#65533;{&#65533;&#65533;1F&#65533;H;&#65533;&#65533;1&#1152;&#65533;w&#65533;&#65533;P&#65533;&#65533;X&#65533;E&#65533;&#65533;.U&#65533;&#65533;P&#65533;&#65533;&#65533;&#65533;&#65533;xj&#65533;5@&#65533;&#65533;&#65533;&#65533;&#65533;FJ&#65533;$&#65533;&#65533;&#65533;&P&#65533;&#65533;&#65533;&#65533;v;w+@&#1674;K&#65533;?*,qKs;&#65533;vK&#65533;s&#65533;q;Bj4&#65533;&#65533;&#65533;&#760;&#65533;&#65533;&#65533;?&#65533;&#65533;&#65533;@*&#65533;&#760;&#65533;&#65533;&#65533;&#65533;
&#65533;p&#65533;a.&#65533;&#65533;.+&#65533;P&#65533;&#130;&#65533;7&#696;"&#65533;&#65533;&#65533;&#65533;&#65533;&#65533;&#65533;a"&#65533;	&#65533;&#65533;&#1080;&#65533;&#65533;&#34453;&#65533;r.&#65533;G&#65533;&#65533;G&#65533;&#65533;b&#65533;&#65533;8,&#65533;&#65533;T&#65533;x&#65533;&#65533;&#65533;&#65533;&#65533;ouy&#65533;)&#65533;	&#65533;$z+k&#65533; i&#65533;&#65533;&#65533;&#65533;-S&#65533;
b&#65533;.&#65533;0%p+ f*&#65533;&#65533;#&#65533;&#65533;w&#65533;"&#65533;z+R&#65533;&#65533;&#65533;&#65533;L+&#65533;N|&#65533;&#65533;&#65533;&#436;&#65533;&#1678;q&#65533;&#65533;&#65533;J&#65533;P&#65533;A&#65533;x&#65533;:
<&#65533;&#65533;h&#65533;.&#65533;.p'&#65533;&#65533;u|&#65533;&#65533;u&#65533;&#2032;&#65533;s&#65533;&#65533;&#65533;A&#65533;3&#65533;1&p&#65533;&#65533;&#65533;q&#65533;9\@&#65533;=&#65533;&#65533;<&#65533;&#65533;&#65533;&#65533;&#65533;&#65533;&#65533; &#65533;p&#65533;&#65533;&#65533;{&#219;kt+E\6&#65533;k&#65533;L&#65533;&#65533;&#65533;&#292;&#65533;8 (&#65533;Q@~&#65533;&#1864;M&#65533;A
J5&#65533;&#65533;KF&#65533;M-L&#65533;&#65533;fVP&#65533;UFjn&#65533;\&#65533;VL&#65533;&#65533;&#65533;w&#65533;&#65533;&#65533;&#65533;Pb&#65533;&#65533;&#65533;&#65533;&#65533;T&#65533;U&#65533;&#65533;I&#65533;EBJ&#65533;A&#65533;&#65533;&#65533;0&#65533;&#65533;Xu&#65533;F;&#65533;&#65533;&#65533;&#65533;@&#65533;&#65533;&#65533;&#65533;J&#65533;l&#65533;p7,&#65533;	,,&#65533;&#65533;X&#65533;&#65533; &#65533;A&#65533;&#65533;B&#65533;&v&#65533;h&#65533;J^&#65533;&#65533;&#65533;@.p6%&#65533;#&#65533;TU&#31399;&#65533;&#65533;&#65533;&#65533;&#65533;&#65533;
&#65533;&#65533;&#65533;tk&#65533;&#65533;&#65533;&#65533;!&#65533;&#65533;&#65533;=&#65533;/LW6&#65533;&#65533;&#65533;T,}@&#65533;JL}&#65533;&#65533;:&#65533;&#65533;S<&#65533;K&#65533;&#65533;[&#65533;&#65533;&#929;&#195;&#65533;&#65533;&#65533;&#65533;@&#65533;
1&#65533;&#65533;T&#65533;&#65533;&#65533;"&#65533;k(&#65533;&&#65533;4&#65533;4lT&#65533;&#65533;&#65533;&#1880;&#65533;)xi&#65533;&#65533;aE&#65533;
@&#65533;P&#65533;!,i&#65533;&#65533;&#65533;SJl
@&#65533;Tx&#65533;&#65533;&#65533;&#65533;&#65533;&#65533;5&#65533;&#65533;o;&#65533;q&#65533;&#65533;/&#65533;&#65533;1&#65533;&#65533;Z&#65533;Q{&#65533;&#65533;&#65533;&#65533;&#1806;&#65533;0&#754;LS&#65533;&#65533;3&#65533;&#65533;I&#65533;E],&#65533;IJ_&#65533;&#65533;&#65533;&#65533;&#65533;_&#65533;&#65533;.&#65533;&#65533;<&#65533;%Xu&#65533;l&#1431;x&#65533;E&#65533;	N&#65533;&#65533;@*&#65533;&#65533;+&#65533;{y7&#65533;&#65533;&#65533;p&#65533;\&#65533;:&#65533;@&#65533;&#65533;Il&&#1060;u+&#65533;&#65533;(&#65533;F&#65533;&#65533;=&#65533;&#65533;&&#65533;5&#65533;&#65533;&#65533;9&#65533;F&#65533;&#1566;&#65533;&#1555;&#65533;F&#65533;&#65533;t&#1634;&#65533;&#65533;&#65533;&#65533;&#65533;&#65533;&#65533;&#65533;[&#1060;J@&#65533;&#65533;/![&#65533;&#427;=&#65533;"&#65533;&#65533;X&#65533;&#65533;cWUw&#65533;s&#65533;&#65533;X(&#65533;lP&#65533;&#65533;R&#65533;&#65533;4&#65533;"z&#65533;pIP
z&#519;L
5@&#65533;$&#65533;@&#65533;&#65533;0&#65533;&#65533;&#65533;&#65533;1&#65533;&#65533;{&#65533;&#65533;&#65533; &#65533;>&#65533;&#65533;&#65533;&#65533;&#65533;&#65533;&#65533;&#65533;&#65533;&#65533;9&#65533;&#65533;&#65533;Y0&#65533;&#65533;&#65533;&#65533;&#65533;&#65533;]&#65533;&#753;&#65533;&#65533;d&#5050;"a"&#65533;3&#65533;y)x&#65533;&#65533;&#65533;\z&#65533;&#65533;&#65533;&#65533;&#65533;.&#65533;&#807;&#65533;&#65533;!<&#65533;Z&#65533;>%X&#65533;f&#65533;&#128;-&#65533;&#65533;,&#65533;J&#65533;u&#65533;&#65533;P&#65533;w&#65533;Q&#65533;&#65533;&#65533;&#65533;c6E|&#237;&#65533;J&#65533;"@&#65533;&#65533;}&#65533;&#65533;&#65533;"@?l&#65533;&#65533;-6zK&#65533; &#65533;1&#65533;&#65533;[&#65533;Y&#65533;&#65533;D&#65533;&#65533;&#65533;&#65533;=<&#65533;z&#65533;+}&#65533;PN&#65533;	&#2034;&#14733;&#1684;(&#65533;b<@@&#65533;&#65533;0&#65533;&#65533;&#65533;	b%"p&#65533;
&#65533;p&#65533;	&#65533;&#65533;oc}&#65533;`d5&#65533;"0&#65533;&#65533;&#65533;$&#65533;p&#65533;&#65533;&#65533;mZ6&#65533;&#65533;D(&#65533;&#65533;&#65533;E&#65533;&#65533;K&#65533;&#65533;F&#65533;4&#65533;&#65533;:&#65533;&#301;&#65533;&#65533;&#65533;,&#65533;&#65533;&#65533;&#65533;8&#65533;&#65533;&#65533;&#17087;J+&#65533;&#65533;&#65533;&#65533;&#65533;&#65533;1 &#65533;&#65533;yPR&#65533;&#65533;&#65533;
BiP&#65533;&#65533;&#65533;&#65533;&#65533;Z_&#65533;&#65533;&#65533;&#65533; &#65533;d&#65533;&#65533;
q6&#65533;&#65533;x&#65533;&#1575;&#65533;&#65533;@&#1727;&#65533;&#65533;	&#65533;b&#65533;q7&#65533;&#65533;&#65533;9@&#65533;E_e&#65533;&#65533;J&#65533;&#65533;&#65533;&#65533;/&#65533;1P&#65533;U&#65533;x&#65533;	&#65533;&#65533;&#65533;&#65533;&#65533;&#65533;J\u	@\&#65533;&#65533;$&#65533;&#1625;M&#65533;*&#65533;Wx&#65533;S_&#65533;&#65533;J&#65533;&#65533;\&#65533;&#65533;Y&#65533;&#65533;&#65533; 5&#65533;&#65533;&#65533;	&#65533;&#65533;RU3&#65533;b&#65533;&#65533;&#65533;&#65533;YA&#1127;&#65533;4&#65533;I&#65533;&#65533;&#65533;&#65533;&#65533;&#65533;%&#65533;&#65533;&#65533;&#65533;8&#65533;&#65533;M&#65533;s&#65533;&#65533;&#65533;)M&#65533;&#65533;&#65533;&#65533;6,&#65533;1<&#65533;&#65533;&#65533;&#65533;&#65533;pA&#65533;&#65533;&#65533;z&#65533;>jL&#65533;1&#65533;X&#65533;&#65533;&#65533;&#65533;&#65533;&#65533;0&#65533;_k	+@&#1631;`O&#1448;&#65533;&#65533;%h&#65533;Zg&#65533;hph&#65533;&#65533;&#65533;&#65533;&#65533;Z&#65533;&#65533;&#65533;\&#65533;@&#65533;<&#65533;A&#65533;<&#65533;&#65533;&#65533;&#857;&#65533;5&#65533;V&l&#65533;&#65533;&#65533;Z+n&#65533;;I%&#65533;Y&#65533;',I%&#65533;$ &#65533;^&#65533;&#65533;&#65533;
&#65533;&#65533;~&#65533;&#355;&#65533;&#65533;P2&#65533;jsOd&#65533;&#65533;1@c&#65533;&#65533;&#65533;T&#65533;&#65533;&#65533;J&#65533;&#65533;&#65533;2&#65533;&#65533;&#65533;Y&#65533;&#65533;&#65533;&#65533;b&#65533;07U0&#65533;	&#65533;0&#65533;@&#459;(&#65533; &#65533;&#65533;5&#65533;&#65533;&#65533;&#65533;&#65533;&#65533;&#65533;&#65533;&#65533;'&#65533;&#65533;&#65533;1	2&#65533;zi&#65533;&#65533;X&#65533;y3&#65533;&#65533;K&#65533;&#65533;4&#65533;:?&#65533;&#65533;,&#65533;\@@&#65533;&#65533; &#65533;p&#65533;&#65533;&#65533;&#65533;&#65533;&#65533;>&#65533;W&#65533;&#65533;&#65533;&#65533;4Qp&#65533;&#65533;&#65533;&#65533;`E`5n&#18993;F&#65533;<C&#65533;&#65533;7&#65533;&#2024;[>}Z&#65533;&#65533;&#1453;)W-&#65533;	&#65533;&#65533;	h&#65533;D&#65533;M&#988;{&#65533;9&#1139;&#65533;&#65533;'&#65533;&#65533;s&#65533;&#65533;(&#65533;&#65533;&#65533;&#65533;&#65533;&#65533;&#65533;01&#65533;*#?&#65533;&#65533;&#65533;5&#65533;C&#1056;&#65533;&#65533;DD&#65533;&#65533;&#65533;p-&#65533;-&#65533;&#65533;m&#65533;&#65533;&#65533;&#885;&#65533;&#575;&#65533;&#65533;&#65533;&#65533;o&#505;7N&#165;q&#255;'&#65533;%&#65533;&#65533;{ILc&#65533;&#65533;&#65533;&#65533;&#65533;l&#65533;rX&#65533;&#65533;[D&#65533;.&#65533;&#65533;&#65533;%&#65533;&#65533;d&#65533;&#65533;j&#182;	&#65533;&#65533;$&#65533;&#65533;&#65533;&#65533;',&#65533;&#65533;O"V&#65533;&#65533;&#65533;&#65533;&#65533;?R&#65533;&#65533;&#65533;Z&#65533;&#65533;&#65533;d&#65533;Q&#65533;&#65533;&#65533;&#65533;h&#65533;oU&#65533;&#65533;Z&#65533;&#65533;O&#65533;(u&#65533;&#65533;H&#65533;i&#65533;&#65533;2(?&#65533;4 &#65533; &#65533;&#65533; &#65533;&#65533;&#65533;&#196;[&#65533;t&#65533;&#65533;k:2&#65533;&#65533;)(&#65533;&#65533;F[&#65533;&#65533; &#65533;&#65533;&#266;&zm&#65533;&#65533;&#65533;&#65533;&#65533;&#65533;fy&#65533;YfY&#65533;$&#65533;>&#65533;&&#65533;&#65533;&#65533;\0j'"q&#65533;&#65533;&#65533;&#65533;|*&#680;&#65533;&#65533;:!&#65533;&#65533;&#65533;#E&#65533;P&#288;&#65533;&#65533;#&#65533;&#65533;&#65533;D&#65533;&#65533;&#756;&#65533;&#1261;&#65533;&#65533;8&#47161;2&#65533;18&#65533;h&#65533;&#65533;4Zp&#65533;&#65533;`&#65533; &#65533;&#65533;&#65533; 7D&#65533;&#1424;&#65533;;G
r&#65533;&#65533;LRb44&#65533;`&#65533; B&#65533;&#65533;R&#65533;&#65533;&#65533;&#65533;p&#65533;&#65533;&#65533;m&#65533;&#65533;&#65533;
&#65533;&#65533;_P&#65533;&#65533;_:&#65533;&#151;W&#65533;S&#200;&#65533;@&#65533;&#65533;
&#65533;Yq;&#65533;&#65533;&#65533;'&#65533;&#65533;&#65533;&#65533;&#65533;&#65533;&#1170;Or&#65533;$&$k&#65533;>&#65533;&#65533;&#65533;i>&#65533;Z&#65533;
*M&#65533;4&#17699;&#65533;&#65533;
W&#65533;	5jB&#65533;&#65533;HC6"&#65533;&#65533;K&#65533;&#65533;&#65533;*&#65533;&#65533;#&#65533;$&#65533;(&#65533;&#65533;&#65533;&#65533;h&#65533;s&&#65533;&#65533;T\	&#65533;&#65533;,&#65533;&#1124;U&#65533;&#65533;&#65533;&#65533;Hpa&#14686;<&#65533;H&#65533;,(d&#65533;H&&#65533;&#65533;&#65533;&#65533;|r&#65533;&#65533;&#65533;&#65533;#+&#65533;*&#65533;"&#65533;&#65533;&#65533;&#65533;D(&#962;Dh&#65533;5&#65533;&#65533;uKMm6&#65533;&#909;&#65533;&#65533;&#1477;>A B>&#65533;eA&#65533;J&#65533;&#65533;e&#6123;W&#780;&#65533;	$&#65533;&#1714;&#65533;Gy&#65533;&#65533;&#65533;PB&#1656;&#65533;T&#65533;A&#65533;QD&#65533;Q&#65533;;&#65533;y&#65533;K&#65533;#Y&#1312;J&#65533;i&#65533;&#65533;J&#65533;&#65533;&#65533;&#65533;&#65533;+&#65533;U&#65533;&#65533;&#65533;&#448;&#65533;^h&#65533;&#65533;N&#65533;(9&#65533;&#65533;&#65533;+&#65533;A&#65533;HC&#65533;=&#65533;&#65533;#l&#65533;&#65533;B&#65533;4&#65533;&#65533;v@N&#629;]\?&#65533;&#65533;(&#65533;&#65533;&#65533;&#65533;E&#65533;$a&#65533;&#65533; Y&#65533;U&#65533;&#65533;&#65533;H&#65533;&#65533;:&#65533;s&#65533;~&#65533;s&#65533;&#65533;&#65533;)&#65533;(&#65533;{M&#65533;&#65533;&#65533;&#65533;&#65533;EF&#65533;f&#65533;&#65533;_&#65533;#&#65533;&#65533;5&#65533;XcHKY&#548;
Y&#65533;&#65533;r*Y&#65533;&#65533;&#65533;)X&#340;&#65533;&#65533;&#65533;&#65533;&#65533;Q&#65533;?&#65533;&#65533;&#65533;&#65533;#&#65533;`&#65533;[H&#65533;&#65533;.u3@ ('&#65533;8&#65533;&#65533;G&#65533;A&#65533;F&#65533;&#413;&#65533;DfO&#65533;
FX&#65533;C&#65533;DO&#65533;&#65533;&#65533;&#65533;&#65533;&#65533;k&#65533;E&#65533;d&#65533;&#65533;j4&#65533;&#65533;@U&#65533;&#65533;U&#65533;&#65533;&#65533;T&#65533;&#65533;H
L0a&#65533;X5&#65533;&#65533;R&#65533;&#65533;?&#65533;A&#65533;T&#65533;&#65533;&#65533;&#65533;X%`&#65533;&#65533;[&#65533;&#65533;&#65533;mD=!&#65533;?&#65533;1q#Z&#65533;&#65533;7H3&#65533;&#65533;&#65533;&#65533;_[H"&#65533;U&#65533;&#65533;%R@b&#65533;&#65533;%&#65533;0&#65533;wV&#65533;N"N&#65533;D9&#65533;IKz&#65533;>t&#65533;&#65533;Y &#65533;&#65533;&#65533;&#65533;&#65533;&#65533;&#65533;&#65533;BW]L!&#65533;&#65533;&#65533;&#65533;?T!&#65533;H&#65533;&#65533;&#65533;&#65533;)~&#65533;&#65533;&#65533;X&#65533;/~&#65533;R~O"&#65533;R&#65533;&#65533;2&#65533;&#65533;$&#65533;&#65533;&#65533;&#65533;&#65533;&#65533;@EU&#65533;JV&#65533;9&#65533;%&#65533;+[@&#65533;q5Ar!+ox&#65533;&#65533;&#65533;&#65533;2&#65533;	<&#65533;&&#65533;IF>&#65533;&#65533;&#65533;F^R&#65533;&#65533;:!&#65533;&#1462;&#65533;&#65533;D&#65533;C&#65533;&#65533;&#65533;&#65533;5&#65533;&#4643;IC&#65533;"&#65533;	&#65533;@&#65533;&#65533;&#65533;
i&#65533;&#65533;&#65533;&#65533;&#65533;&#65533;&#65533;&#65533;c,U&#65533;`
&#65533;&#65533;9@d&#65533;Q&#65533;&#65533;T&#65533;J&#65533;?&#65533;QC&#65533;#9Up&#65533;&#65533;&#397;,B&#65533;&#143;&#65533;&#65533;&#65533;&#544; &#65533;&#65533;A&#65533;F&#65533;&#65533;A&#65533;G&#65533;&#65533;&#65533;0t`&#65533;o12v&#65533;&#65533;tx&#65533;0-&#65533;&#65533;TI&<&#65533;&#65533;&#65533;.H&#65533;&#65533;&#65533;&#65533;&&#65533;z&#65533;&#65533;V&&#65533;&#65533;&#65533;(-&#65533;/&#65533;a&#65533;_u" &#65533;&#65533;#&#65533;&#65533;&#65533;}&#65533;&#65533;R&#65533;&#65533;Lg
&#65533;&#65533;H&#1695;FH&#1471;&#65533;`&#65533;'D&#65533;~&#65533;2%H&#65533;H0r)-d4&#1777;+^&#65533;&#965;&#65533;&#65533;&#65533;&#1288;&#65533;+&#65533;D&#65533;&#65533;&#65533;&#65533;1];&#65533;&#65533;)&k5&#65533;&#65533;A&#65533;&#65533;f&]YdmFQ0&#65533;&#65533;P&#65533;&#65533;&#65533;&#65533;&#65533;&#65533;&#65533;&#65533;~,&#65533;&#65533;&#200;Ab,&#65533;&#65533;A!&#65533;3N&#65533;ph&#65533;&#65533;&&#65533;VUA/&#65533;G-&#65533;;&#65533;&#65533;t!&#65533;&#1583;d*&#65533;o&#65533;jX&#65533;&#65533;AAF&#65533;: $Q&#65533;'y&#65533;F&#65533;&#544;&#65533;&#65533;!7B&#65533;&#65533;5w@x&#65533;&#65533;:&#65533;3&#65533;&#6728;E&#65533;AE&#1248;B&#65533;.$	&#65533;&#65533;A&#65533;&#65533;&#65533;&#65533;bQ&#65533;j&#65533;&#65533;4&#65533;8&#65533;T&#65533;&#65533;<0&#65533;$&#65533;CVm"&#65533;&#65533;Y&#65533;B&#590;&#65533; &#65533;-&#65533;c/,&#65533;&#65533;&#65533;&#65533;K&#65533;&#65533;&#65533;&#65533; &#65533;<&#25876;i&#1458;#&#65533;&#65533;&#65533;&#65533;L&#65533;+&#65533;D&#65533;B&#65533;r&#65533;X&#65533;&#65533;[&#65533;p&#65533;&#65533;,X%&#65533;y&#65533;or&#65533;rD4&#65533;v&#65533;&#65533;41&#65533;G&#65533;&#65533;y&#1563;
&#65533;&#65533;=&#65533;&#65533;YD&#65533;&#65533;&#65533;"Q&#65533;&#65533;&#65533;&#65533;&#65533;&#65533;U2s&#1602;&#65533;`&#65533;&#65533;&#65533;&#65533;e)-H &#65533;&#65533;M&#65533;&#65533;&#65533;&#65533;94	y-&#65533; &#65533;&#65533;D{&#65533;1&#65533;q&#65533;&#65533; &#65533;)&#65533;~5&#65533;&#65533;&#65533;&#65533;&#65533;q?=&#65533;kt&#65533;&#65533;&#65533;&#65533; ~d
&#65533;8R&#65533;,T98kA>Qo&#65533;&#65533;&#65533;&#65533;&#65533;Fzb&#65533;3*RE&#65533;?@C&#65533;&#65533;s!&#65533;h&#65533;1h&#65533;&#65533;'Z&#65533;&#65533;&#65533;&#65533;&#65533;&#65533;&#65533;&#65533;3&#65533;>&#65533;&#65533;&#65533;-\c&#65533;&#65533;&#65533;G8B&#65533;&#65533;WP"Q&#65533;E&#65533;O&#65533;0vR{&#65533;(&#65533;2X/&#65533;Nc&#65533;"A&#607;&#16805;&#65533;'&#65533;&#65533;N&#65533;W&#65533;&#65533;o&#65533;
i3m&#65533;	&#1163;&#65533;&#65533;&#65533;&#65533;3<_&#65533;C&#1918;m#&#65533;)&#65533;<&#65533;/&#65533;&#65533;&#65533;&#65533;&#65533;&#65533;c2&#65533;&#65533;i^14%&#65533;Si&#65533;48p&#65533;?r&#65533;[!Q&#65533;&#65533;&#65533;&#65533;"c &#65533;h$7 &#65533;&#65533;F!&#65533;,$&#65533;&#65533;&#65533;uA&#65533;gw&#65533;/r&#65533;H&#65533;&#65533;&#65533;XSS&#65533;#&#65533;&#41264;&#65533;&#65533;&#65533;&#65533;D&#65533;&#65533;&#65533;W&#65533;&#65533;Q&#65533;&#65533;&#65533;&#65533;&#65533;B.&#65533;lk$x&#65533;?&l&#65533;C&#65533;E&#65533;pGN&#65533;&#65533;&#65533;&#65533;?"A&#65533;&#65533;p&#65533;&#65533;m&#65533;&#65533;P~&#65533;&#65533;<d&#65533;$``!/&#65533;K&#65533;&#65533;&#65533;&#1412;&#65533;TF&#65533;8d&#65533;|&#65533;X-&#65533;&#65533;&#65533;&#65533;:R&#65533;&#65533;%&#65533;&#65533;n&#65533;>&#65533;L,&V&#65533;&#65533;h.&#65533;e&#65533;&#65533;i&#65533;&#659;&#65533;&#65533;=E&#65533;GA&#65533;&#65533;&#65533;M&#65533;l&#65533;&#65533;&#65533;H&#65533;tt$&#65533;p4z:&#65533;X&#65533;4&#65533;&#65533;D&#65533;&#65533;Di Ea$2&#65533;oXj&#65533;!^&#65533;&#65533;&#65533;&#65533;oXrI&#65533;U&#538;&#65533;&#65533;&#65533;&#65533;&#65533;&#65533;&#65533;!&#65533;P3iO[&#65533;&#65533;&#65533;h7&#65533;&#65533;H&#65533;&#65533;p&#65533;~
E&#65533;E&#65533;)&#65533;&#65533;&#65533;FX)Z&#65533;;C&#65533;&#65533;X&#65533;&#65533;mP&#65533;&#65533;;b+&#65533;&#65533;3&#65533;&#65533;&#65533;&#65533;&#65533;&#65533;H&#65533;&#65533;&#65533;C&#65533;*&#65533;&#147;&#65533;&#65533;&#65533;/&#65533;7@&#65533;2&#65533;X&#65533;3&#65533;&#65533;&#65533;&#65533;
3&#65533;?i0Y&#65533;&#1248;&#65533;&#65533;&#65533;&#65533;&#65533;&#65533;&#65533;8&#65533;&#65533;7&#65533;&#65533;8&#65533;&#65533;@j&#65533;h9\B*6&#65533; &#65533;1&#65533;&#65533;&#65533;h&#65533;&#65533;E&#65533;&#65533;xD&#65533;&#65533;&#65533;X&#65533;I&#65533;&#65533;&#20174;&#65533;&#65533;"&#65533;DJ .&#65533;&#65533;&#65533;&#65533;x	&#65533;[8,&#65533;&#65533;&#65533;ls&#65533;%8?/K&#65533;@&#65533;&#65533;:3&#65533;$&#65533;.&#65533;&#65533;6&#761;5&#65533;+&#65533;&#65533;&#65533;&#65533;l&#65533;&#65533;)&#65533;&#1160;,&#65533;@p:&#65533;&#65533;$&#65533;y&#65533;F05&#65533;s&#65533;D'GR) j{&#65533;>"&#65533;&#65533;&#65533;&#65533;&#65533;&#65533;X&#65533;&#65533;[&#65533;
&#65533;&#65533;&#65533;Ip&#65533;&#65533;&#65533;r&#65533;*&#65533;&#1417;&#65533;(&#65533;A&#65533;y%|&#65533;E&#65533;i&#65533;&#65533;&#41476;l1b&#65533;&#65533;h&#65533;1B2z&#65533;%,&#65533;+1&#65533;&#65533;_{&#65533;&#65533;&#65533;&#65533;&#65533;&#65533;Y&#65533;Q&#65533;&#65533;&#65533;&#65533;6&#2035;&#65533;&#65533;(Z7&#65533;&#152;&#65533;&#65533;&#65533;n&#65533;&#65533;1&#65533;&#65533;&#65533;8h.&#65533;&#197;P*&#65533;&#811;p&#65533;&#65533;&#65533;f&#1052;&#65533;&#65533;&#65533;&#65533;HJ&#65533;&#65533;&#65533;&#65533;&#65533;E&#65533;J|&#65533;p&#65533;&#65533;(&#65533;&#65533;L&#65533;&#65533;M&#65533;&#65533;&#65533;&#65533;&#65533;&#65533;+&#65533;&#65533;&#65533;&#65533;U&#65533;&#65533;&#747;&#65533;&#65533;&#65533;8&#65533;X&#65533;hE&#65533;J9&#65533;[&#65533;&#65533;&#14330;\&#65533;f&#1714;&#65533;;&#65533;&#65533;&#65533;&#65533;!'9+&#65533;&#65533;&#712;&#65533;{&#65533;&#1549;-&#65533;&#65533;~&#65533;&#65533;&#65533;&#65533;0&#65533;-F@&#65533;&#65533;
-&#65533;&#65533;9&#65533;(&#65533;&#65533;&#65533;6&#1946;&#65533;t&#65533;
&#65533;Y&#65533;Yp&#65533;O&#65533;&#65533;&#65533;&#65533;&#65533;&#65533;&#65533;&#65533;&#65533;&#65533;&#65533;&#65533;d&#1620;&#65533;&#1174;h&#65533;&#65533;hL~&#65533;HE&#65533;&#65533;&#1041;6&#65533;*`&#65533;&#65533;&#65533;&#65533;&#65533;&#65533;&#65533;_&#65533;&#65533;&#65533;&#65533;V0&#65533;&#65533;&#65533;H&#219;&#65533;SAp&#1028;U[&#65533;	&#65533;N&#65533;&#65533;d&#65533;&#65533;D&#65533;\&#65533;&#65533;D&#65533;_aY&#65533;	&#65533;=/4&#65533;&#65533;&#65533;&#65533;@@&#65533;&#65533;J&#65533;3&#1810;&#65533;d.n&#65533;&#65533;&#65533;C?&#65533;?&#65533;C&#65533;&#65533;I&#65533;&#65533;&#65533;>$&#65533;X1\&#581;@&#1029;X&#65533;F&#65533;J&#65533;&#65533;&#65533;J&#65533; &#65533;&#65533;&#65533;_&#65533;'[&#65533;&#65533;&#65533;&#65533;U&#65533;8Q\&#65533;&#65533;LIVl&#65533;V4&#65533;&#65533;&#1545;"&#65533;&#65533;&#65533;&#65533;	&#65533;P&#65533;.&#65533;&#65533;L&#65533;a &#65533;&#65533;&#65533;`&#65533;s&#65533;`&#65533;?cL&#65533;&#65533;K&#65533; &#65533;^t;B&#65533;&#65533;&#65533;
&#65533;PL&#65533;&#65533;KyF&#65533;"@&#1554;&#65533;&#65533;^&#65533;&#65533;s&#65533;D &#1268;&#1570;&#65533; &#65533;yY&#65533;O&#65533;
js@&#65533;&#1024;9&#1369;m&#4633;&#65533;&#65533;&#65533;&#65533;&#65533;Y&#65533;I)&#65533;*&#65533;@%NE0NJ&#65533;?X&#65533;D&#65533;&#1542;&#153;N&#65533;(&#65533;&#65533;&#65533;5&#65533;Z&#65533;J d&#65533;&#65533;&#65533;&#65533;*&#65533;&#1311;b6R&#65533;&#65533;&#65533;NQ5hD&#65533;&#65533;&#965;H&#65533;&#65533;&#65533;2&#65533;&#65533;&#65533;&#65533;&#65533;&#65533;&#65533;On&#65533;&#65533;&#1100;&#65533;&#65533;C&#65533;&#65533;&#1375;4&#65533;>T&#65533;&#65533;C&#65533;&#65533;X&#65533;&#65533;&#65533;&#65533;&#65533;x&#65533;Et>&#65533;2&#65533;D}V&#65533;&#65533;&#65533;I&#65533;&#65533;&#65533;&#65533; ([&#65533;8&#65533;)&#65533;]&#65533;U&#65533;REU&#65533;&#65533;&#65533;4&#65533;&#65533; x-3Zd&#65533;U&#65533;i&#65533;X&#65533;X&#65533;&#65533;&#65533;&#65533;2#&#65533;&#65533;&#65533;&#575;&#65533; &#65533;.*:(&#65533;&#65533;)!0&#65533;<&#65533;a&#65533;&#65533;&#65533;&#65533;:CR
&#65533;&#65533;&#65533;TB%%&#65533;:&#65533;&#65533;@&#26251;&#65533;&#65533;&#65533;&#65533;`F&#65533;XJ&#65533;&#65533;&#65533;a&#65533;&#65533;E0&#65533;BU&#65533;&#65533;&#65533;E&#65533;@hN&#65533;%?&#65533;Ya&#65533;&#1480;&#65533;&#65533;X&#65533;Q&#65533;T&#65533;K<2&#65533;&#65533;&#65533;&#65533;T&#65533;0&#65533;&#65533;{&#65533;I&#65533;Bw&#65533;&#65533;&#1262;&#65533;xQW&#65533;&#65533;'&#65533;|&#65533;&#65533;&#65533;^%&#65533;=&#65533;&#65533;Ih&#65533;P&#65533;m2(&#65533;$&#65533;&#1875;&#65533;!\&#65533;&#65533;&#65533;VGtD-&#65533;h&#65533;&#1026;&#65533;&#65533;&#65533;Jl%&#65533;m&#65533;J&#65533;W )Q&#65533;&#65533;U&#65533;&#65533;&#65533;&#65533;&#65533;YRX&#65533;&#65533;&#65533;`$U&#65533;:&#65533;&#65533;]&#65533;&#65533;&#65533;h&#65533;&#65533;&#674;&&#65533;X&#65533;.TB&#65533;&#65533;&#65533;&#65533;&#65533;THTb)&#65533;&#1025;1&#65533;J&#65533;6*&#65533;&#65533;&#65533;&#65533;&#65533;&#65533;&#65533;e~!)&#1602;Dx+&#65533;&#65533;]`5&#65533;&#65533;&#604;&#65533;~&#65533;&#65533;V&#65533;Z@G:&#65533;&#65533;,A&#65533;&#65533;SGZ$6&#65533;&#65533;8@&#65533;)&#65533;`&#65533;&#65533;MF&#65533;&#65533;&#65533;&#65533;+&#65533;&#65533;aI&#65533;&#65533;0&#65533;`&#65533;YDT@eT&#65533;&#65533;&#65533;JP&#65533;&#65533;<&#65533; &#65533;$4&#65533;@&#65533;&#65533;'T&#65533;&#65533;&#65533;)e&#65533;Q&#65533;&#65533;&#65533;&#900;&#65533;&#65533;&#487;&#1664;&#65533;<&#65533;.KS*&#65533;&#65533;<@8U&#65533;0v&#65533;F&#65533;P&#65533;I&#65533;&#962;8[:&#65533;&#65533;&#65533;l&#65533;&#65533;&#65533;\&#65533;H&#65533;IXP&#65533;EVd5&#65533;&#65533;GlD&#65533;&#65533;&#1469;5&#65533;&#65533;D&#65533;H&#65533;&#65533;+&#65533;&#65533;,&#65533;ep&#65533;u	&#65533;'@&#65533;&#65533;&#65533;@&#65533;^&#65533;&#65533;[H&#65533;&#65533;b\&#65533;b&#65533;&#1792;&#65533;&#65533;&#65533;E2k&#65533;1Cc&#65533;&#65533;Q&#65533;qG&#65533;&#65533;]mP&#65533;a&#1032;&#65533;]ik!&#65533;=&#65533;yX&#65533;(&#65533;&#65533;~&#1608;&#65533;(&#65533;
&#65533; &#65533;&#65533;&#65533;  &#65533;X&#65533;b&#65533;&#65533;&#65533;.&#65533;-&#65533;&#65533;&#1967;m&#65533;&#65533;&#65533;&#65533;J6Gu	Rhp*ehP&#65533;&#65533;O&#65533;&#65533;p&#65533;&#65533;&#65533;X?&#65533;&#1861;&#65533;6C&#65533;&#65533;UK&#953;&#65533;&#65533;&#65533;8"Z&#65533;&#65533;&#65533;&#65533;Z&#65533;/&#65533;X&#65533;&#65533;0&#65533;P&#65533;&#65533;&#65533;&#65533;`X5&#65533;h&#65533;g)&#65533;&#65533;&#65533;&#65533;&#65533;&#65533;&#1646;B&#65533;&#65533;&#65533;p&#65533;&#65533;=!&#1741;&#65533;apN[;&#65533;&#65533;>4&#65533;&#65533;X&#65533;e&#65533;&#65533;eX&#65533;e&#65533;+$^2&#65533;&#65533;E$&#65533;&#65533;&#65533;DI&#65533;&#65533;&#65533;d&#65533;&#65533;&#65533;+ub&#65533;p[ &#65533;&#65533;&#549;&#65533;&#65533;|	&#65533;&#65533;>&#65533;1&&#65533;&#65533;W`&#65533;N&#65533;X&#65533;.&#65533;&#65533;&#65533;9&#65533;4&#65533;&#65533;H]&#65533;B&#65533;&#65533;<&#65533;&#65533;&#65533;<K8&#65533;&#65533;&#65533;M&#65533;@&#65533;&#65533;^&#1303;d5&#65533;X&#65533;V3M&#1029;I&C&#65533;&#65533;&#65533;&#65533;&#65533;&#65533;&#65533;&#816;&#65533;&#65533;+&#1613;X$&#1960;&#65533;Smh&#65533;Q&#65533;&#65533;&#65533;&#65533;&#65533;&#65533;&#65533;&#65533;d&#25117;6&#65533;&#65533;&#65533;&#2041;[&#65533;&#65533;}&#65533;&#65533;eB&#65533;&#65533;)]&#65533;&#65533;&#65533;&#65533;&#65533;&#65533;)&#65533;,P&#65533;^XkAp&#65533;^&#65533;&#65533;EX &#65533;8&#65533;j&#1218;&#65533;@
&Q&#65533;&#65533;3&#65533;Uh^u*AV"x&#65533;C&#65533;&#65533;&#65533;&#65533;&#65533;D4&#65533;[y&#65533;&#65533;\0&#65533;&#65533;,&#65533;|&#65533;&#65533;&#65533;&#65533;&#65533;&#65533;&#65533;&#65533;&#65533;6&#65533;&#1054;&#653;&#65533;&#65533;" &#65533;&#65533;&#65533;&#65533;&#65533;p&#65533;&#65533;O@	&#65533;b&#65533;8&#65533;&#65533;d[&#65533;&#65533;p?&#65533;&#1086;&#65533;&#65533;&#65533;&#65533;&#65533;&#65533;.&#65533;3J&#65533;03&#65533;<?&#65533;p&#65533;@&#65533;&#65533;RX&#65533;&#65533;&#65533;$&#65533;j&#65533;&#65533;H&#65533;&#65533;&#65533;&#65533;&#65533;c&#65533;&#65533;YR"-&#65533;l;&#65533;)&#65533;>&#65533;&#65533;&#65533;&#65533;G&#65533;&#65533;zQ&#65533;&#65533;h&#65533;<a&#65533;&#65533;<3\&#65533;(&#65533;&#65533;t&#65533;=iWX&#65533;MP&#65533;&#65533;&#65533;&#65533;_&#65533;N&#65533;"&#65533;&#65533;&#65533;5#6&#1670;bX&#65533;c&#65533;&#65533;hd&#65533;&#65533;HEH&#65533;&#65533;b&#1509;z&#65533;K&#65533;&#65533;
&#65533;&#65533;&#65533;&#65533;2=C&#65533;&#790;&#65533;z,&#65533;&#65533;x&#65533;&#65533;e&#65533;&#65533;&#65533;&#65533;&#65533;&#65533;&#65533;l&#65533;&#1235;PD&#65533; &#65533;&#65533;Z&#575;Z0&#65533;&#65533;w&#65533;&#1742;`BH&#65533;~6 &#65533;eh&#1869;S&#65533;&#65533;m&#65533;x0&#65533;NHn&#65533;&#65533;&#65533;`&#65533;&#65533;2&#65533;&#65533;&#65533;&#65533;V2&#65533;N.n,&#65533;&#65533;K&#65533;&#65533;	&#65533;+&#65533;&#65533;1&#65533;&#65533;}&#65533;P&#65533;<&#65533;&#65533;&#65533;nbR&#65533;~&#65533;@&#65533;&#65533;&#65533;&#65533;&#65533;]&#65533;5&#65533;]&#65533;4&#65533;&#65533;I&#65533;&#65533;&#65533;&#65533;)&#65533;d&#65533;&#65533;y&#65533;&#65533;k&#65533;ml&#65533;&#65533;&#65533;3&#65533;%Za &#65533;Y-&#65533;&#65533;Se0&#65533;U\5=7//Z p] /]0&#65533; D&#65533;&#65533;(#[&#65533;B&#65533;H`&#65533;,&#65533;&#65533;&#1800;J&#65533;c&#65533;&#65533;&#65533;#P&#65533;&#543;sxu&#65533;PE&#65533;&#65533;&#65533;j3&#65533;&#65533;)SZ&#65533;&#65533;&#65533;&#65533;Hp60&#65533;&#65533;&#33574;&#65533;&#1484;&#65533;&#65533;&#65533;J&#209;&#65533;&#65533;!&#65533;M&#65533;&#65533; &#65533;%[Z&#65533;j&#65533;%N&#65533;g&#65533;&#65533;D&#65533;BP&#65533;T&#65533;&#65533;T&#65533;&#65533;PG&#65533;_&#65533;&#65533;&#65533;&#65533;&#65533;&#65533;&#65533;&#65533;&#65533;%&#65533;&#65533;&#65533;G&#65533;x&#65533;&#65533;p&#65533;V\&#65533;U&#65533;&#65533;n'&#65533;&#65533;&#65533;V&#65533;&#65533;l&#65533;O&#65533;&#65533;&#65533;&#65533;(&#65533;f&#65533;&#65533;&#65533;&#65533;&#65533; B7~&#65533;&#65533;&#65533;&#65533;&#65533;&#65533;&#65533;&#65533;&#65533;&#65533;M&#65533;&#65533;&#65533;_gt#5&#65533;S?&#65533;t&#65533;&#37424;C&#65533;&#65533;&#65533;&#1833;G&#65533;x&#65533; uR&&#65533;&#65533;_&#65533;Y&#65533;&#65533;oZ&#65533;&#65533;F&#65533;&#65533;e&#65533;p&#65533;Imp&#321;&#65533;1&#65533;j&#65533;h&#65533;b&#65533;p&#65533;9&#65533;b&#1928;&#65533;L~<&#65533;rW&#65533;&#65533;&#65533; &#65533;&#65533;hO%&#65533;&#65533;t9&#65533;sY&#65533;I&#65533;&#1548;s&#65533;&#65533;&#65533;&#65533;I&#65533;M&#65533;j&#65533;&#65533;&#65533;&#65533;&#65533;U&#65533;\G&#65533;&#65533;P&#65533;]&#65533;=!&#65533;)/&#65533;TP&#65533;&#65533;&#65533;8_"&#65533;q$&#65533;&#65533;&#65533;r0&#65533;d&#65533;tx&#65533;&#65533;@(&#65533;GH&#65533;G&#65533;&#65533;&#65533;&#65533;&#65533;&#1022;&#65533;&#65533;u&#65533;&#2006;&#65533;/&#65533;f&#65533;&#65533;Q&#65533;&#65533;&#65533;9&#65533;&#65533;B&#65533;Y`I&#65533;@&#65533;F0Nx&#65533;a&#64397;0&#65533;Y&#65533;&#65533;~&#65533;&#65533;&#65533;&#65533;&#65533;y7&#65533;&#65533;&#39836;&#65533;i7Z&#65533;4h&#65533;&#65533;&#65533;?&#65533;-&#65533;"=&#65533;&#65533;+(&#65533;&#65533;A&#65533;5&#65533;P&#65533;&#65533;#
&#65533;(SPQA&#65533;B&#1585;Q &#65533;&#65533;&#65533;&#39077;&#65533;&#65533;&#65533;F&#65533;F:t&#65533;
a&#65533;	1g&#65533;l&#65533;oB&#65533;6&#65533;&#65533;&#65533;Y&#65533;&#1590;&#65533;&#65533;&#65533;&#65533;&#65533;NB&#65533;&#65533;)&#65533;TP&#262;&#65533;&#65533;&#65533;;&#65533;&#65533;_&#65533;&#65533;&#65533;Xh9ig&#65533;D:&#65533;&#65533;&#65533; &#65533;&#65533;&#65533;&#65533;&#65533;a&#65533;9F)&#65533;EWj.&#65533;&#65533;&#65533;&#65533;7&#65533;_&#65533;&#65533;:8$&#65533;&#65533;&#65533;W&#65533;&#65533;&#65533;i2T&#65533;&#65533;&#65533;&#65533;"!&#65533;@f&#396;&#65533;&#65533;T&#65533;PA&#65533;&#65533;l&#65533;%e&#65533;&#1448;_&#65533;F&#65533;&#65533;&#65533;o&#65533;_&#65533;.<B&#65533;&#65533;Z&#65533;&#2005;&#65533;&#65533;(&#65533;&#65533;T/\&#65533;e&#1813;-J&#65533;R&#65533;J&#65533;+&#65533;&#65533;&#65533;&#65533;&#65533;DC&#65533;&#65533;u&#65533;&#65533;\l&#65533;&#65533;i&#65533;CZ6&#65533;&#65533;&#65533;XA&#65533;&#65533;&#65533;}&#65533;&#65533;&#65533;&#65533;&#65533;&#65533;&#65533;&#65533;&#65533;;&#65533;&#136;P&#65533;.&#65533;&#65533;4&#65533;B]y&#65533;&#65533;C&#65533;t&#65533;?~&#65533;T&#65533;
*vVY&#65533;t&#65533;B!D&#65533;C&#65533;&#65533;&#65533;&#65533;&#65533;&#65533;4Q5d&#65533;y,=&#65533;?0&#65533;	-&#65533;	hN&#65533;XA&#65533; &#65533;"B&#65533;N!&#65533;&#65533;RL&#65533;&#65533;&#65533;S/G&#65533;&#65533; &#65533;L&#65533;"&#65533;&#65533;H"e&#65533;&#65533;OWZ&#65533;&#65533;&#65533;&#65533;6&#65533;]2l&#65533;PU&#65533;&#16903;ih&#65533;&#65533;y&#65533;&#65533;$&#65533;&#65533;WAf&#1684;a&#65533;&#65533;"UA&#65533;&#65533;&#65533;&#65533;,&#65533;&#65533;&#65533;%%&#65533;&#65533;a|&#65533;:r&#65533;*&#65533;&#65533;&#65533;1&#65533;&#65533;PP-&#65533;&#65533;2&#65533;&#65533;lt&#65533;2&#65533;l&#65533;-&#65533;]&#65533;n&#65533;&#65533;R&#65533;n&#65533;&#65533;&#65533;&#65533;"&#65533;&#65533;&#65533;&#65533;?&#65533;&#65533;J&#65533;q&#65533;&#65533;rh
)&#65533;r&#65533;&#65533;&#65533;&#65533;&#65533;Qg&#65533;&#1209;&#65533;(&#65533;&#65533;H-6y&#65533;)&#65533;@~&#65533;@&#2040;&#65533;&#65533;}&#65533;&#903;&#1976;&#65533;&#42462;{<&#65533;&#65533;.b&#65533;%Ah&#65533;&#65533;DB&#65533;&#65533;1&#65533;F&#65533;&#65533;c&&#65533;&#65533;&#65533;&#65533;&#65533;`K]&#65533;&#65533;
&#65533;aRX&#65533;&#65533;'&#65533;8&#65533;G
}&#65533;cI&#65533;w&#65533;&#65533;&#65533;R&#65533;c7&#65533;&#65533;VOErIA&#65533;&#65533;&#65533;CZs!&#65533;&#65533;&#65533;?NV22&#65533;HYy&#65533;d&#65533;I&#65533;&#65533;l@GTQ9&#65533;%&#65533;-&#65533;A&#65533;V?&#65533;&#65533;#d&#65533;i&#65533;&#65533;h&#65533;?t&#65533;c&#65533;Tse&#65533;(&#65533;&#65533;P&#65533;&#65533;B	E&#65533;BA&#65533;U&#1059;&#65533;&#65533;&#65533;&#65533;!&#65533;&#65533;bH5&#65533;:v&#65533;&#65533;C&#65533;N&#704;&#65533;&#65533;I &#65533;&#65533;,&#65533;c)&#65533;&#65533;&#65533;&#65533;1&#65533;2&#65533;+&#65533;&#65533;"*&#65533;&#65533;3&#47977;&#65533;&#65533;p&#65533;]0&#65533;&#65533;P&#65533;&#65533;&#65533;9X&#65533;&#65533;&#65533;&#65533;&#65533;&#65533;U&#65533;&#65533;&#65533;1&#65533;&#65533;&#65533;&#65533;&#65533;&#65533;&#65533;y&#65533;&#65533;&#65533;&#65533;&#37195;{&#65533;*&#65533;&#65533;B&#65533;"`A&#65533;&#65533;&#65533;&#65533;?X.&#65533;&#65533;x&#65533;&#65533;&#65533;	 Y"&#65533;&#65533;B&#65533;&#65533;&#65533;D&#65533;N&#65533;&#65533;&#65533;V&#65533;`9&#65533;&#994;&#136;&#65533;!&#65533;&#65533;&#65533;&#65533;&#65533;7&#65533;&#65533;&#65533;&#65533;#&#65533;&#1238;&#65533;R2&#65533;I&#65533;!&#65533;@&#65533;&&#65533;SI!B2&#65533;C&#65533;&#65533;&#65533;IH)2&#65533;b&#65533;p&#65533;t(&#65533;U
&#65533;&#65533;&#65533;&#65533;&#65533;t&#65533;AT&#65533;&#1362;&#65533;e&#65533;b&#65533;&#65533;&#65533;&#65533;&#65533;9&#65533;M&#65533;&#65533;\&#65533;aPo&#65533;&#65533;D&#65533;&#65533;&#65533;6>!d&#65533;&#65533;&#65533;B&#65533;7&#65533;&#65533;&#65533;&#65533;S&#10929;&#65533;&#65533;&#65533;&#65533;o&#65533;A&#65533;
bT&#65533;iVA
&#65533;&#65533;sP&#65533;&#65533;Z&#65533;B&#65533;+*hU&#65533;&#65533;&#65533;&#65533;&#65533;&#65533;&#65533;#R&#65533;&#65533;&#65533;&#65533;S&#65533;pB~Q&#65533;Y&#65533;|&#65533;&#65533;&#65533;&#65533;0pg&#323;QH Oz&#65533;&#65533;z&#65533;&#1374;v&#65533;k&#65533;Z&#65533;{&#65533;/&#65533;&#65533;&#65533;,&#65533;D&#65533;&#65533;4&#65533;&#65533;&#65533;b&#65533;&#65533;&#65533;>&#65533;"'+&#65533;&#65533;&#65533;&#65533;&#65533;$_&#65533;&#65533;?&#65533;&#65533;&#65533;H&#65533;5@@">&#65533;&#65533;&#65533;<(sJ&#65533;A&#65533;&#416;&#65533;1&#65533;0D,T&#65533;U!4y&#65533;&#65533; &#65533;0&#65533;%H&#65533;&#65533;Ml&#65533;&#65533;"D&#65533;&#65533;&#65533;U&#65533;&#65533;:&#65533;pB&#65533;/&#65533;P;\z&#65533;_&#65533;5a4c&#65533;WE)&#65533;&#65533;&#65533;&#65533;m&#65533;
B'H&#65533;&#65533;&#65533;^p&#65533;&#65533;&#65533;&#65533;&#65533;&#496;&#65533;?&#65533;X&#65533;&#65533;M1&#65533;&#65533;&#65533;,5F&#65533;<&#65533;2&#65533;{&#65533;C$&#65533;G&#65533;&#65533;&#65533;&#65533;/f&#65533;&#65533;U&#65533;&#65533;&#65533;&#65533;8&#65533;&#65533;&#65533;&#65533;&#1090;V&#65533;MK&#65533;h&#65533;4D9&#65533;*[%&#65533;<&#65533;&#65533;N&#65533;' &#65533;	&#65533;bG&#65533;B[,&#65533;&#1202;jy&#65533;&#65533;k>h%&#65533;&#65533;&#65533;<s&#65533;&#65533;]&#65533;B&#65533;&#65533;&#65533;-&#65533;i"&#2372;&#65533;&#65533;&#65533;&#65533;)&#65533; &#65533;s&#65533;?q&#65533;O&#65533;&#65533;&#65533;A|y&#65533;&#65533;&#65533;&#65533;&#65533;
)TK&#65533;Rm*~&#65533;B&#65533;F&#65533;j1&#65533;X&#65533;8c&#65533;q&#65533;&#65533;i@;q&#65533;&#65533;S!jx#!&#65533;&#65533;&#65533;&#65533;J(R	P&#65533;6&#65533;As&#551;&#65533;&#65533;R&#65533;HM!`:&#65533;B&#65533;&#65533;O$&#65533;D&#65533;&#65533;f&#65533;&#65533;&#65533;(&#65533;.&#65533;&#41368;&#65533;!f'HB&#65533;&#65533;&#65533;e'&#65533;&#65533;OA&#65533;q&#65533;&#65533;&#65533;&#65533;&#65533;&#65533;&#65533;?BP&#65533;4Bn&#65533;G0&#65533;&#65533;dn&#65533;&#65533;&#65533;&#65533;&#65533;&#65533;C&#65533;&#65533;**&#65533;aU&#65533;&#65533;V&#65533;&#65533;@02&#65533;4"GX&#65533;A&#65533;&#65533;&#65533;uI&#65533;=&#65533;&#65533;r&#65533;(B&#1371;E&#65533;&#65533;7&#65533;&#65533;BVi&#65533;&#65533;&#65533;&#469;&#65533;|&#65533;&#65533;&#1845;c&#65533;&#65533;r&#65533;&#65533;S&#65533;9nT&#65533;i!&#65533;C&#513;&#65533;&#65533;4&#65533;&#65533;&#65533;&#65533;&#65533;g&#65533;&#65533;<A^h	&#65533;&#65533;&#1524;4,Zh&#65533;e[RP&#65533;&#1335; *61&#65533;&#65533;DF&#443;U&#65533;&#65533;&#65533;&#65533;&#65533;$;E&#65533;Lj&#65533;	TbG9&#65533;bdA&#65533;a&#65533;H&#65533;?@4&#65533;VIHS&#65533;#@&#65533;&#65533;&#65533;&#65533;*VQ&#65533;x)&#65533;DH&#65533;&#65533;&#65533;&#65533;E&#65533;&#65533;&#65533;&#65533;CO
$0&#65533;j&#65533;&#65533;&#65533;jG&#1325;k&#65533;&#65533;b&#65533;&#65533;&#65533;&#65533;&#65533;#&#65533;RHo&#65533;&#65533;1 &#65533;S&#65533;M*&#65533;Q&#65533;&#65533;&#65533; 	&#65533;&#65533;)&#65533;&#65533;&#65533;&#65533;-jMME-&#65533;&#65533;q&#65533;Kt&#65533;&#65533;&#65533;E-2&#65533;&#6854;XTM&#65533;&#65533;yS&#65533;&#65533;s&#65533;s&#1162;A&#65533;(&#65533;:'&#65533;wZ]&#65533;b1	2m	&#65533;]&#65533;&#65533;&#65533;&#65533;5&#65533;&#65533;&#65533;1&#65533;&#65533;*&#65533;T&#65533;z&#65533;&#65533;&#65533;`&#65533;&#65533;&#65533;O&#65533;&#65533;&#748;&#65533;&#65533;&#65533;p&#65533;&#65533;&#610;t&#65533;Y<&#46122;	&#65533;&#65533;&#65533;&#644;0>&#65533;7&#65533;&#65533;Y Dpxh
&#65533;&#65533;&#65533;bA&#65533;&#65533;&#65533;1#&#65533;'Uu&#1700;&#65533;&#65533;I1&#1312;A5&#65533;E&#65533;D=r	&#65533;I&#65533;Fro&#1737;*&#65533;&#65533;&#65533;
Q&#65533;&#65533;&#65533;`WG&#65533; 5\&#65533;&#65533;Q&#65533;&#65533;5&#65533;B&#65533;&#65533;dI&#65533;(&#65533;)&#65533;+&#65533;&#65533;&#65533;D-&#65533;0_&#65533;X
&#65533;	U&#65533;&#65533;R&#65533;P&#65533;8x&#65533;&#65533;&#65533;dFE&#65533;&#65533;p&#65533;&#65533;&#65533;&#65533;B&#65533;&#65533;&#65533;&#65533;H&#65533;T&#65533;]%~&#65533;(&#65533;&#1869;&#65533;k&#65533;&#65533;&#65533; R
t<&#65533;&#227;r#&#65533;&#65533;S&#65533;zo&#65533; &#65533;q&#65533;Xwr&#65533;f1@:&#65533;&#65533;&#65533;t&#65533;`&#65533;&#65533;&#65533;&#65533;&#65533;$&#65533;&#65533;&#65533;*$	&#65533;h&#65533;&#65533;&#65533;&#65533;S&#65533;X&#65533;&#65533;&#65533;
&#188;p&#65533;&#65533;!'&#65533;&#65533;F:&#65533;&#65533;\&#65533;#&#65533;D&#65533;2aQ&#65533;<&#65533;%l&#65533;"!&#65533;&#65533;&#65533;\AfW4B|&#65533;M&#65533;@1qNK&#65533;-&#65533;&#65533;&#65533;&#65533;D&#65533;I&#653;8&#65533;)&#65533;H]&#65533;&#65533;S&#65533;&#65533;&#65533;&#65533;% &#65533;&#65533;B(Wr&#1507;&#65533;B&#65533;&#65533;&#65533;$$&#65533;&#65533;u&#65533;M&#65533;&#65533;,@&#65533;8B&#65533;&#65533;&#65533;`Y|CKtTKF&#65533;h9&#65533;J&#65533;m[MBX&#65533;U&#65533;&#65533;]&#65533;&#65533;1L&#65533;?&#65533;B&#65533;&#65533;&#65533;C&#65533;\&#65533;&#1538;xhX$&#65533;&#65533;-l&#65533;&#65533;&#65533;-&#65533;&#65533;#&#65533;%\&#65533;&#65533;BAD&#65533;k&#65533;Jo&#65533;F&#65533;`&#65533;"&#65533;[tr@)&#526;zHG&#65533;&#65533;&#65533;&#65533;[&#65533;&#65533;&#65533;&#628;X	&#65533;&#65533;?&#794;b`&#65533;&#65533;$&#65533;&#65533;&#1287;&#65533;&#65533;&#65533;G^&#65533;&#65533;]&#65533;0&#65533;~&#65533;&#65533;i&#65533;&#65533;*&#65533;&#65533;&#65533;$&#65533;4&#65533;'&#65533;&#65533;&#65533;&#65533;Cx&#65533;&#65533;04&#65533;4!&#65533;UHYK&#65533;&#272;6!&#65533;_A&#65533;&#783;$&#65533;&#65533;&#65533;3*&#65533;8&#65533;V&#65533;&#65533;&#65533;CoM&#65533;&#65533;u &#65533;B&#65533;&#65533;)&#65533;,&#65533;&#65533;u&#65533;M&#65533;&#65533;&#65533;&#65533;s)D&#320;0B&#65533;&#65533;&#1552;&#1757;&#65533;M&#895;&#65533;&#65533;&#65533;&#65533;&#65533;&#65533;-&#65533;&#65533;dHY&#65533;&#65533;&#65533;&#65533;C&#65533;&#65533;	&#65533;(&#65533;&#65533;{&#65533;D&#65533;I&#65533;&#65533;&#65533;@&#65533;&#65533;%|)[&#65533;&#65533;&#65533;M&#65533;&#65533;U&#65533;&#65533;&#65533;&#168;&#65533;&#65533;H&#65533;&#65533;6!&#65533;_&#65533;&#65533;(&#65533;&#65533;-&#65533;N&#65533;&#65533;Br&#65533;B7(D	&#65533;&#65533;n&#65533;;p&#65533;&#65533;&#65533;&#65533;B&#65533;&#65533;\&#65533;&#65533;&#65533;$&#65533;&#927;Twh!&#65533;&#65533;&#65533;D&#65533;&#65533;&#65533;&#1753;X&#65533;&#65533;&#65533;,&#65533;  U "&#65533;&#65533;&#65533;c(&#65533;}Y&#65533;E&#65533;b&#65533;&#65533;&#229;K&#65533;&#65533;&#65533;&#65533;y&#65533;&#65533;&#65533;&#65533;&#65533;cAd&#65533;&#65533;&#65533;&#65533;b\&#65533;e]*D&#65533;&#65533;?&#65533;&#65533;&#65533;CXA&#65533;b),A/&#65533;W1&#65533;&#65533;&#65533;c&#65533;&#65533;!H&#65533;&#65533;Y&#65533;&#65533;&#65533;c&#65533;&#65533;%\&#65533;BL@&#65533;&#65533;P&#65533;&#65533;&#65533;5j&#65533;&#65533;? &#65533;?tP( &#65533;&#65533;)D:"&#65533;"&#65533;	&#291;v&#65533;&#65533;&#761;Z&#65533;&#65533;&#65533;&#65533;&#65533;Z\&#65533;&#65533;F&#65533; a&#65533;IA&#65533;	%d&#65533;&#65533;b
`0J&#65533;&#65533;&#65533;6&#65533;B&#65533;&#65533;&#65533;&#65533;&#65533;h0!BD&#65533;NL&#65533;"F*&#65533;&#65533;&#65533;W*&#65533;&#1782;&#65533;&#65533;(dNDE&#65533;&#65533;(&#65533;&#65533;5&#65533;LA&#65533;&#65533; &#65533;CU&#65533;
&#65533;&#65533;&#65533;&#65533;V&#65533;p(&#65533;p&#65533;&#65533;&#65533;&#1953;&#65533;&#65533;&#65533;H&#65533;x&#65533;,A!>&#65533;&#65533;&#2045;&#65533;&#65533;&#65533;)&#65533;&#65533;
AA\&#65533;&#65533;r&#65533;%p&#65533;"&#65533;&#65533;&#65533;D-I,&#65533;&#24160;&#65533;X&#65533;&#65533;&#65533;D&#65533;&#65533;"&#65533;&#65533;&#65533;&#1668;&#65533;%X&#65533;&#1997;-&#65533;]&#65533;&#65533;f9&#65533;v&#65533;Bx&#65533;&#65533;&#65533;&#65533;z&#65533;*&#65533;&#65533;&#1029;&#65533;&#65533;3&#65533;&#65533;&#65533;&#65533;&#65533;&#65533;-&#65533;*&#65533;6XlP&#65533;&#65533;E%&#65533;&#65533;CWq&#65533;&#65533;C8$&#65533;0W/&#65533;&#1653;S,&#65533;F&#65533;&#65533;Bm&#65533;0>&#65533;U<X,"B&#65533;`&#65533;&#65533;cp&#65533;%s&#65533;P&#65533;&#65533;T&#65533;.&#65533;B&#65533;L&#65533;Dha&#65533;&#65533;Bp&#1101;j!Xp&#65533;R&#65533;B&#65533;ya&#65533;&#65533;_&#65533;!w&#65533;&#65533;-&#65533;&#65533;&#65533;tP&#65533;!&#65533;L&#65533;VA&#522;&#65533;`&#1403;&#65533;hl&#65533;&#65533;&#65533;&#65533;&#65533;I&#65533;&#65533;"&#65533;V&#65533;&#65533;&#65533;&#65533;-&#65533;UT&#65533;-l&#581;:&#65533;/p&#65533;PVAh&#65533;&#65533;&#65533;&#271;9&#265;6O&#65533;&#65533;XK&#65533;}&#65533;2X&#65533;%B&#65533;@^&#65533;&#65533;b^&#65533;eYd&#65533;&#65533;b<L)&#65533;Y&#65533;Y&#65533;&#65533;'x&#65533;*&#65533;B&#65533;&#65533;&#65533;&#65533;?&#65533;B&#65533;&#65533;&#65533;D#&#65533;&#65533;&#65533;&#601;&#65533;C&#65533;\&#65533;&#65533;8&#65533;N&#1682;,>A&#65533;C&#65533;&#65533;%tP&#65533;)D(&#65533;BO&#65533;iA&#65533;L'\&#65533;&#65533;!&#65533;*'R&#65533;&#65533;&#65533;b&#277;&#65533;&#65533;C&#65533;o>&#65533;&#65533;]@&#65533;]${&#65533;\b&#65533;&#65533;`F&#65533;Q'&#65533;&#886;&#65533;,&#65533;<&#65533;|&#65533;&#65533;&#65533;&#65533;8&#65533;MXa&#65533;D"&#65533;&#65533;}J&#65533;	G&#65533;gR&#65533;^&#65533;.A&#65533;@0&#65533;&#65533;K&&#65533;)&#65533;f&#65533;!&#65533;&#65533;&#65533;o(Np&#65533;&#65533;#&#65533;&#65533;&#65533;&#65533;RB&#65533;(.&#65533;&#65533; &#65533;&#65533;&#65533;&#65533;&#65533;*&#65533;&#65533;&#65533;&#65533;v&#65533;&#65533;&#65533;+&#65533;n&#65533;?&#65533;,5l&#65533;j&#65533;V&#65533;&#65533;&#1799;M&#65533;&#65533;N@&#65533;`D&#65533;&#65533;&#65533;l&#65533;?&#1064;&#65533;FL&#65533;:&#65533;&#65533;rk&#65533;T4]&#65533;&#65533;&#65533;`&#65533;O1&#65533;n.&#65533;B&#45696;S`&#214;)D&#65533;&#65533;&#934;&#65533;Hf&#65533;@&#65533;&#65533;&#65533;
&#65533;&#65533;)&#65533;%&#65533;&#65533;&#65533;BIi&#65533;)7&#65533;&#65533;n&#65533;L#C&#65533;&#65533;&#65533;&#65533;hA=&#65533;,&#65533;&#65533;Y&#65533;&#65533;?&#65533;)Bg&#65533;)&#65533;&#65533;&#65533;T&#65533;A&#65533;B&#65533;a^&#65533;6&#65533;&#65533;'&#65533;&#65533;r[&#65533;&#65533;d&#65533;&#65533;Fv'&#65533;&#65533;h&#65533;&#65533;&#65533;&#65533;%X&#65533;,&#65533;'whN&#65533;&#65533;Br]&#65533;)\&#65533;&#65533;&#65533;C&#65533;d&#65533;"&#65533;!)&#315;]&#897;)&#65533;W&#65533;&#65533;F@
&#65533;&#1306;&#65533;P!&#65533;	&#65533;mU(&#65533;&#65533;&#65533;&#65533;&#65533;<N)hB-&#65533;FPn&#16805;&#65533;D&#1019;&#1287;&#65533;!!&#65533;,F&#65533;[A&#293;	&#65533;T&#65533;n&#65533;n\&#65533;&#65533;&#65533;&#65533;%^&#65533;%&#65533;tn&#65533;&#65533;Y&#65533;&#1643;C&#300;&#481;&#65533;&#65533;&#65533;&#65533; 0!(&#65533;k&#65533;&#65533;&#65533;D&#65533;@&#65533;A&#65533;n5&#65533;&#65533;p&#65533;Pxi&#65533;&#65533;&&#65533;^,&#65533;*<&#65533;D!!&#65533;&#65533;&#65533;&#65533;A&8&#65533;v]B&#65533;&#65533;&#65533;&#299;D&#65533;`&#65533;&#65533;&#65533;BD&#65533;:D&#65533;TrA&#65533;&#65533;$&#65533;$F&#65533;&#65533;@}U&#65533;?&#65533;oK-q&#65533;dt&#65533;&#65533;5[x&#65533;-&#65533;&#65533;-&#65533;&#65533;&#65533;&#65533;&#65533;&#65533;&#65533;&#65533;^|&#65533;B&#65533;$D&#65533;RA&#65533;&#65533;&#65533;&#65533;&#65533;&#65533;&#65533;r&#65533;&#65533;&#65533;2 sPn&#65533;&#65533;8&#65533;&#65533;&#65533;&#65533;-&#65533;&#65533;&#65533;&#65533;?4
&#65533;	&#65533;)&#65533;&#65533;&#65533;i&#65533;&#65533;!&#65533;*&#65533;_&#65533;h&#65533;QkAt&#65533;&#65533;h&#65533;&#65533;&#65533;3)Ft&#65533;&#65533;&#65533;&#65533;&#65533;B`&#65533;N&#65533;hB&#65533;B&#1272;I1	&#65533;t&#65533;C&#65533;&#65533;JD^[&#65533;&#65533;N&#65533;n&#65533;&#65533;?&#65533;2XH&#65533;&#65533;NZh&#65533;p)D&#65533;fF&#65533;n%&#65533;F8&#65533;ocm&#65533;U&#65533;&#65533;&#400;&#65533;&#65533;&#65533;&#65533;&#65533;b&#65533;&#65533;O&#65533;&#65533;&#65533;,&#65533;&#65533;&#65533;*g&#65533;&#65533;&#65533;&#65533;&#65533;&#65533;t")J5&#65533;d')hA&#65533;&#65533;%U&#65533;&#65533;q&#65533;Bs	&#65533;&#65533;Q-&#65533;&#65533;&#65533;\C&#1566;&#65533;.&#65533;!Q&#65533;!&#65533;&#65533;&#65533;&#65533;
'&#65533;Ftq&#65533;#&#65533;NP&#65533;&#65533;=&#65533;A!&#65533;b&#65533;&#65533;S&#65533;&#65533;&#65533;NH&#65533;&#65533;&#65533;'&#65533;&#65533;/&#65533;&#65533;&#65533;t&#65533;M&#65533;&#65533;B&#65533;%&#65533;&#65533;&#384;WA&#769;&#65533;&#65533;&#65533;^&#65533;&#65533;&#65533;C&#65533;&#65533;&#65533;c&&#65533;,B&#65533;&#65533;z&#1604;&#65533;mqUA&#65533;m&#65533;&#65533;'<&#65533;
&#65533;Chs&#65533;M&#65533;.BP]&#65533;&#65533;&#65533;&#65533;&l]K&#65533;&#65533;!&#65533;r&#65533;MT&#65533;i&#65533;B0&#65533;&#65533;&#65533;B4&#65533;&#65533;W&#65533;I&#65533;&#65533;:&#65533;)H&#65533;&#65533;&#65533;&#376;&#65533;o&#65533;&#65533;&#65533;&#65533;q&#65533;&#65533;B&#65533;_&#1564;B4&#65533;&#65533;&#65533;&#65533;&#785; &#65533;&#65533;&#65533;FVR&#65533;&#65533;&#65533;&#65533;P&#65533;M&#65533;&#65533;&#65533;y&#65533;D*&#65533;a&#65533;&#65533;`&#941;r&#65533;&#65533;&#65533;&#65533;&#836;&#65533;&#65533;80B&#65533;!&#65533;a&#65533;&#65533;p&#65533;*+&#65533;&#65533;~
&#65533;P&#167;8BY&#65533;&#65533;3+&#65533;&#65533;u(&#65533;#&#65533;&#65533;?&#65533;+D
PD<)&#65533;&#65533;~%&#65533;U\&#65533;&#1106;&#65533;&#65533;B6B&#65533;B&#65533;&#65533;D7&#65533;&#65533;&#1381;&#65533;&#65533;sAP&#65533;1&#65533;&#65533;,q&#65533;&#65533;&#65533;&#65533;V&#65533;&#65533;B"&#65533;xK&#65533;]&#65533;}&#65533;&#65533;&#65533;&#65533;GP&#65533;&#65533;&#65533;&#65533;V&#16728;&#65533;.K&#65533;E&#65533;s&#65533;H*oA&#65533;&#65533;-N&#65533;Ft&#65533;?,&#65533;*&#65533;&#65533;(DT)&#65533;.VPw"$&#65533;$S&#65533;#&#65533;&#65533;BD&#65533;` &#65533;D&#65533;D ;!?!&#65533;x&#65533;/&#65533;&#65533;xA(&#65533;&#65533;%&#65533;@A&#65533;'z&#65533;&#65533;&#65533;&#65533;&#65533;&#65533;B&#65533;FT&#65533;d!\&#65533;&#65533;'V;&#65533;&#35086;!&#65533;m&#65533;)&#1192;&#65533;&#65533;&#65533;&#65533;8%&#65533;&#1537;&#65533;Y{&#65533;&#65533;&#65533;&#65533;&#65533;&#65533; P8.&#65533;v)`&#65533;&#31044;V&#65533;&#65533;&#65533;&#65533;Y&#65533;&#65533;	`&#65533;M&#65533;&#65533;C&#65533;zA&#65533;b&#65533;r&#65533;8;+D<;&#65533;?&#65533;pE&#65533;&#65533;&#65533;7q&#65533;N&#521;HC6&#65533;B&#65533;&#65533;P&#65533;&#65533;v&#65533;8&#65533;&#65533;8&#65533;&#65533;&#65533;&#65533;&#65533;l&#65533;)f&#65533;C&#65533;&#65533;"&#65533;j&#65533;.l&#65533;&#65533;P&#65533;&#65533;zt&#65533;&#65533;D&#856;B&#65533;#&#65533;@&#65533;&#65533; &#65533;l@:&#65533;y&#403;	&#65533;&#65533;&#65533;&#20612;&#65533;&#65533;%a&#65533;l&#65533;D&#65533;&#65533;&#65533;c&#65533;&#65533;;&#65533;x&#65533;&#65533;C_&#65533;v&#65533;&#65533;B\D@&#65533;#&#65533;< &#65533;&#65533;&#65533;6&#31524;-&#65533;[&#65533;&#65533;?0&#65533;&#885;U&#65533;U%R&#65533;&#65533;&#65533;&#65533;&#65533;&#65533;&#65533;5$)&#65533;&#65533;Vds4&#65533;,&#65533;_&#65533;B&#65533;N&#65533;&#65533;Y9&#65533;&#65533;)-&#65533;&#65533;&#65533;Ok&#65533;&#65533;&#65533;'@SrcP'&#65533;&#65533;&#65533;7LWK&#65533;&#65533;&#65533;D^&#65533;&#65533;&#65533;&#65533;W_r&#65533;M&#65533;&#65533;HS&#65533;'T&#65533;&#275;&#65533;&#65533;&#65533;R&#65533;4P&#65533;&#65533;&#65533;&#65533;&#65533;VJ&#65533;&#65533;&#65533;H&#65533;MT&#689;-&#65533;&#356;&#65533;&#65533;D&#65533;&#65533;j&#65533;N&#65533;&#65533;&#65533;v&#65533;&#65533;b&#65533;p&#65533;&#65533;&#65533;(&#65533;&#65533;&#65533;%	&#65533;&#65533;V8&#65533;l&#65533;>&#65533;&#65533;&#65533;&#65533;&#65533;&#65533;	&#65533;;&#65533;.&#649;&#65533;&#1668;0H&#65533;&#65533;&#65533;5&#65533;4a&#65533;&#65533;&#65533;&#65533;&#65533;u7&#65533;&#65533;&#65533;&#65533;&#65533;&#65533;&#65533;9&#65533;&#65533;;&#65533;&#65533;F&#65533;A&#65533;&#65533;|&#65533;&#65533;&#65533;&#65533;8&#65533;&#65533;&#65533;Ru.&#65533;B&#65533;&#65533;C&#65533;g&#65533;C0pq&#171;&#65533;&#65533;&#65533;&#65533;$+&#65533;&#65533;&#621;&#65533;&#65533;E&#65533;t&#378;&#65533;5B&#65533;&#65533;Y&#65533;&#65533;&#65533;&#65533;&#65533;&#65533;?&#65533;&#65533;&#65533;&#65533;&#65533;&#65533;&#65533;9&#65533;0t&#208;&#65533;&#65533;&#65533;&#65533;&#65533;Pq&#65533;?&#65533;4&#65533;8'&#65533;&#65533;"&#65533;&#65533;	&#65533;P&#1713;58(&#65533;&#65533;a&#65533;vh&#65533;&#65533;FC/?I&#65533;y&#65533;pD&#65533;&#65533;}&#65533;t&#65533;0F&#65533;&#65533;c&#65533;H&#1151;Fj&#65533;&#65533;&#65533;&#65533;?W
&#65533;&#65533;Q&#65533;&#1040;&#65533;&#65533;&#65533;&#65533;m&#65533;P&#65533;&#65533;&#65533;p+m&#65533;k&#65533;!^&#65533;&#65533;&#65533;&#65533;&#65533;&#346943;&#65533;
&#65533;e&#65533;&#65533;&#65533;&#65533;o&#65533;&#65533;&#65533;&#65533;wK&#65533;o
&#65533;4V&#65533;&#65533;	&#65533;@&#65533;P&#65533;&#65533;&4&#65533;V(Z&#65533;&#65533;O&#65533;&#65533;^&#65533;&#65533;&#2006;&#65533;`&#65533;`&#721;&#65533;#f&#65533;&#65533;1B&#65533;&#65533;+G&#65533;(>&#65533;&#65533;&#649;&#65533;&#65533;&#65533;C&#65533;'&#65533;&#65533;T&#65533;2&#65533;&#65533;/&#386;`&#65533;.]
u*T&#65533;&#65533;/u[&#65533;J&#65533;Z%.z&#65533;B&#65533;&#65533;&#65533;_h&#65533;&#65533;X[&#65533;&#65533;&#65533;"&#65533;&#65533;II&#65533;6&#65533;%&#65533;{	&#65533;Op&#65533;AfI%&#65533;&#65533;d&#65533;&#65533;Cy&#65533;&#65533;:b&#65533;&#65533;Rh\S(D&#65533;&#65533;	&#65533; &#65533;F&#65533;&#65533;v&#65533;&#65533;&#65533;&S&#65533;%&#65533;r&#65533;I&#65533;'&#65533;&#65533;&#65533;&#65533;m &#65533;q#&#65533;F4a)&#65533;&#65533;X&#65533;&#65533;&#65533;0&#65533;O&#65533;d!B&#65533;Z(&#65533;+&#65533;b&#65533;&#65533;&#65533;!W`HCbY(&#65533;&#65533;b&#65533;p*Qc!&#65533;&#65533;&#65533;&#494;:[y&#65533;V&#65533;&#65533;&#520;Bd&#65533;(&#65533;&#65533;l&#65533;$Ec&#514;\&#65533;J&#65533;u&#197;&#65533;\h&#65533;&#65533;S&#65533;O2&#1089;4$QSH&#65533;&#65533;0m&#65533;&#65533;&#65533;e&#65533;`&#65533;&#65533;&j&#65533;&#65533;&#65533;&#65533;G&#65533;R &#65533;&#65533;S(&#65533;&#65533;B&#65533;72&#65533;&#65533;g[.`&#519;&BZiX&#65533;&#65533;&#65533;&#492;`&#65533;'&#65533;&#65533;n&#65533;DyD&#65533;K&#65533;+&#65533;S&#65533;&#65533;&#65533;<&#65533;&#65533;Ce&#65533;&#65533;Y>&#65533;&#65533;ME&#65533;T:&#65533; W&#65533;BW\!e&#65533;\p&#65533;&#65533;&#65533;^:&#65533;&#65533;A&#65533;HH&#1923;6:&#65533;5&#65533;&#65533;4\@c!H&#65533;&#65533;&#65533;X&#65533;&#333;	&#65533;!&#26152;&#65533;$&#65533;&#65533;&#65533;&#65533; :&#65533;0&#65533;&#65533;a)&#65533;&#65533;y&#65533;%^J&#65533;:GL&#65533;h$E&#65533;&#65533;&#65533;bH&#65533;Z"&#65533;V@&#65533;F4K&#65533;h&#1082;&#65533;dN&#65533;&#425;k=&#65533;"?&#65533;:e&#65533;?&#65533;)&#65533;D,'&#65533;&#65533;&#65533;&#65533;a&#65533;&#65533;&#65533;<&#65533;"&#65533;H`,3&#65533;D&#65533;$&#65533;2&#65533;GO5&#65533;&#65533;fO!&#65533;&#65533;Vq&#65533;&#65533;T&#65533;q\&#65533;&#65533;~&#1837;&#65533;&#65533;&#65533;l!J@ &#65533;&#65533;&#65533;&#65533;W&#1920;&#65533;&#65533;&#65533;&#65533;&#65533;h8&#65533;&#65533;&#65533;g1&#65533;&#65533;&#65533;&#65533;&#65533;1&#65533;Ub&#65533;&#24246;Y&#65533;;&#65533;&#65533;&#65533;KL&#65533;&#65533;QD&#65533;&#65533;&#65533;jY^&#65533;&#65533;&#65533;	&#65533;&#65533;&#65533;O&#65533;>&#65533;&#65533;W,~&#65533;/@&#65533;&#65533;&#65533;X&#65533;&#65533;&#65533;&#65533;&#65533;&#65533;7&#65533;aEs&#65533;&#65533;ln&#65533;&#65533;
q&#65533;&#65533;&#65533;8$&#65533;N&#65533;&#65533;&#65533;4&#65533;&#65533;D&#65533;!4&#65533;&#65533;&#65533;=&#65533;&#65533;&#65533; &#65533;B&#65533;&#65533;&#65533;&#65533;&#556;e	MH6&#65533;&#65533;&#65533;,A&#65533;&#65533;F&#65533;&#65533;
Z&#65533;p&#65533;&#65533;s&#65533;$&#65533;&#65533;&#65533;r<&#65533;=`&#65533; &#65533;%&#65533;D]&#65533;&#65533;;&#65533;B&#1953;8&#65533;&#65533;-t&#65533;&#65533;6Z&#65533;&#65533;	&#65533;IOu&#1672;&#1608;!&#65533;&#65533;&#65533;fK&#65533;? &#65533;-l&#65533;&#65533;q&#65533;? u&#65533;&#65533;8&#65533;&#65533;&#65533;G&#65533;&#65533;&#65533;Q}jTK&#65533;&#65533;B`&#65533;&#65533;&#65533;m"&#65533;&#65533;E&#65533;&#65533;&#65533;&#65533;&#65533;&#65533;!&#65533;&#65533;Mv&#65533;a&#65533;aiKB&#65533;a&#65533;&#65533;&#65533;&#65533;8&#65533;&#65533;&#65533;Pbx&#65533;natp&#65533;&#65533;&#65533;Ea&#65533;#&#65533;f&#65533;C&#65533;aO&#65533;&#65533;/NH/&#65533;&#65533;&#65533;&#65533;V/}Q&#65533;?&#65533;m(&#65533;&#65533;&#65533;&#65533;|&#65533;v6!&#65533;&#65533;1h &#65533;nq&#65533;]&#65533;$L{&#65533;&#65533;w&#65533;Q&#65533;"&#65533;YQ=&#65533;VC&#65533;PK#&#65533;&#65533;&#65533;&#65533;&#65533;A9nd&#65533;2&#1031;&#65533;h&#65533;&#521;&#65533;^&#65533;&#65533;&#65533;&#65533;s&#65533;i&#65533;@R&#65533;&#65533;&#65533;OhI5&#65533;&#65533;?&#65533;0&#65533;L%&#65533;tM&#249;&&#65533;1&#65533;&#65533;&#65533;)&#65533;&#65533;5&#65533;iN`&#65533;&#65533;&#1162;m&#65533;	.&#65533;PH T(#\&#65533;Y&#65533;bk&#65533;4&#65533;.D&#65533;RT&#65533;.)&#65533;&#65533;"&#65533;x&#65533;#&#65533;&#1207;&#65533;&#65533;'&#65533;&#65533;&#65533;&#65533;&&#65533; 4r&#65533;D&#65533;&#65533;`+j&#65533;&)S!Da9&#1417;&#65533;&#193;H&#65533;p:&#65533;!&#65533;&#65533;E&#65533;D-R&#65533;&#65533;v&#65533;&#65533;&#65533;	N@
[&#65533;<&#65533;&#65533;B(J.&#65533;&#65533;&#65533;{D)&#65533;S&#65533;&#65533;&#65533;r>&#65533;8V~d&#65533;}&#65533;k!&#65533;%E/&#65533;KR&#65533;o@&#65533; &#373;b@04"&#65533;&#65533;	Ldq0&#65533;68IB-&#65533;&#65533;&#65533;&#1432;h&#65533;&#65533;00&#65533;&#65533;j&#65533;P&#65533;v&#65533;&#65533;&#65533;8@'$&#65533;&#65533;&#65533;&#65533;&#65533;&#65533;6"&#65533;&#65533;(Fq&#65533;0C&#65533;N&#65533;&#65533;rt&#65533;Bv&#65533;&#65533;T!G&#65533;-&#65533;{&#65533;!&#65533;&#65533;`
&#65533;Y&#65533;&#65533;&#65533;H&#65533;&#65533;T&#65533;.&#65533;2&#65533;&#65533;dmOJ&#65533;H&#65533;H5YF!&#65533;a&#65533;&#65533;&#65533;&#65533;	TA&#65533;
9Tp&#65533;&#65533;,&#65533;tC&#65533;&#1824;&#65533;3&#65533; Qx&#65533;&#65533;:&#65533;:&#1333;LB&#65533;ZH&#65533;p&#65533;Y&#65533;J&#65533;&#65533;Jt&#962;&#65533;&#65533;&#65533;&#65533;&#65533;'?&#65533;&#65533;&#65533;"g&#65533;U&#65533;8&#65533;&#65533;R2&#65533;&#65533;Ql&#65533;K j&#1101;B&#65533;&#65533;&#65533;&#65533;5
!.&#65533;/&#65533;&#65533;&#65533;&#65533;#&#65533;X&#65533;`&#65533;X&#65533;&#1021;\ [&#65533;r!&#65533;&#65533;&#256;$&#65533;|&#65533;&#65533;&#65533;,,&#65533;&#65533;&#65533;"s!&#65533;Y&#65533;*&#65533;K+R&#65533;&#65533;~&#65533;&#65533;&#262;&#65533;&#10317;&#65533;`Y&#65533;&#65533;zD&#65533;&#65533;&#2038;&#65533;&#65533;&#65533;&#65533;
a&#65533;?<`&#65533;&#65533;l!T&#65533;&#65533;1&#65533;M&#65533;d&#65533;cp&#776;|&#65533;&#65533;&#65533;v&#65533;6&#1216;'&#65533;&#65533;&#65533;v&#65533;&#65533;&#65533;
C&#65533;&#65533;&#65533;!e&#65533;&#65533;D"`&#65533;&#65533;j&#258;
&#65533;&#65533;#Z&#65533;&#65533;qt&#65533;!eH&#65533;&#65533;'-2&#65533;&#65533;i&#65533;&#65533;1&#309;&#1044;n&&#1664;th&#1052;F&#65533;&#65533;&#65533;A&#65533;b`U&#65533;&#65533;&#352;&#65533;&#65533;J&#65533;&#65533;e($vY&#65533;3&#65533;f!'&#65533;&#65533;kk8&#65533;
J0f	*&#65533;[Q9&#65533;"^&#65533;D&#65533;&#65533;&#65533;5&#65533;&#65533;&#65533;@q,/$?&#65533;&#65533;&#65533;-&#65533;Y3&#65533;9`&#65533;(n1&#65533;]N&#65533;&#65533;&#65533;E1&#65533; )&#65533;~&#65533;,&#65533;&#65533;a&#65533;&#65533;&#65533;&#65533;d&#65533;&#65533;&#65533;\d1&#65533;3&#65533;&#65533; &#65533;N&#65533;&#65533;-&#65533;&#65533;740&#65533;>h&#285;Ga&#65533;K2&#65533;&#65533;(lD&#65533;'&#65533;G#&#65533;0&#167;V&#65533;&#65533;aP&#65533;,&#65533;&#65533;0G&#65533;&#65533;&#65533;/md&#65533;&#65533;&#65533;N&#65533;&#65533;&#1405;&#65533;&#65533;.&#12819;^&#65533;&#65533;&#65533;&#65533;&#65533;%&#65533;%&#819;&#65533;&#65533;$+&#65533;&#65533;&#65533;VH.&#65533;&#65533;&#65533;&#65533; &#65533;&#65533;'&#65533;D&u`&#65533;&#65533;I/&#65533;)B&#65533;4&#65533;q&#65533;&#348;p&#65533;a&#65533;e&#65533;&#65533; [&#65533;&#65533;$&#65533;o&#65533;&#65533;&#65533;&#65533;&#65533;g&#65533;&#65533;&#65533;u!!&#65533;&#65533;&#65533;B&#65533;&#65533;d&#65533;&#65533;&#65533;fa&#65533;Z\&#65533;"E(&#65533;&#65533;&#65533;V>/^&#1275;8&#65533;&#65533;&#65533;&#65533;X&#65533;&#65533; W9.H&#65533;}&#65533;9&#65533;l]&#65533;>G1[&#65533;&#65533;cf&#65533;&#65533;-&#65533;&#65533;@&#65533;BR&#65533;&#28996;&#65533;C&#65533;HQ&#65533;l&#65533;`s&#65533;>&#65533;,C&#65533;b&#65533;j&#65533;&#65533;&#65533;G2hH&#65533;!&#65533;n'r"$&#65533;":h"&#65533;4L&#65533;o&#65533;:&#65533;k*f&#65533;+&#65533;F
&#30889;K"&#65533;I!T&#65533;&#65533;&#65533;.&#65533;&#65533;A&#65533;P!N&#65533;F&#65533;"&#602;H&#65533;&#65533;!&#65533;&#65533;"&#65533;m&#65533;B!z&#65533;K!&#65533;(kd&#65533;T&#65533;a&#65533;&#65533;Dh&#65533;! &#65533;&#65533;&#65533;&#65533;n&#65533;&#65533;@JD%&#65533;&#65533;I!&#65533;m&#65533;vp&#65533;&#65533;*&#65533;!dJ,&#65533;&#65533;(&#65533;A&#65533;JG&#65533;&#65533;XbO!&#65533;J!	&#65533;bO8&#65533;C%B&#65533;&#65533;W&#65533;+`2)&#65533;&#65533;J@<&#65533;\.&#65533;kQ|Q&#65533;&#65533;&#65533;6&#65533;%&#65533;&#65533;&#65533;.N?\!`b&#65533;7&#65533;&#65533;&#65533;&#65533;F&#65533;&#65533;F&#65533;7&#65533;~&#65533;Q&#65533;}0K&#65533;&&#65533;mA4&#65533;&#65533;x&#65533;V8Ji&#65533;&#65533;# b&#65533;H&#65533;&#65533; #&#65533;&#65533;&#65533;&#65533;cR&#65533;a&#65533;aj&#65533;&#65533;0ef&#65533; p!&#65533;P&#65533;&#65533;4v@&#65533;&#65533;&#65533;Va&#65533;&#65533;N!!b
fm7b&#65533;&#65533;&#65533;+F&#65533;&#65533;&#65533;,&#65533;@!&#65533;m"&#65533;&#65533;
"&#65533;ft&#65533;&#65533;&#65533;&#65533;k&#65533;h-&#1835;l&#65533;&#65533;(@.&#59710;&&#65533;6&#65533;&#65533;b&#65533;f%&#65533;B&#65533;&#65533;"S&#65533;0IB&#65533;SV&#65533;r&#65533;&#65533;&#65533;J&#65533;U&&#65533;r&#65533;g(%p&#65533;&#65533;~aL"`&#65533;&#65533;!&#65533;\A&&#65533;!&#65533;j&#65533;BvoV&#65533; &#65533;l&#65533;&#65533;Hn	&#264;&#65533;&#65533;&#65533;*!h&#65533;"&#65533;&#65533;,&#65533; &#65533;&#65533;l
c&#65533;&#65533;p&#65533;^&#65533;o>&#418;&#65533;(!&#65533;	&#65533; dnL&#65533;&#65533;/)&#65533;&#65533;(M&#65533;&#65533;&#65533;&#65533;j&#65533;^&#65533;&#65533;`c&#65533;@&#1323;tx&#65533;&#65533;>`-&#65533;&#540;&#65533;&#65533;&#65533;&#65533;4&#65533;"B&#65533;5@"F"F&#65533;+-&#65533;<&#65533;Ff&#65533;'&&#65533;&#65533;F0&#65533;H^"&#65533;r&#65533;&#65533;&#65533;&#65533;)v&#65533;&#65533;&#65533;k&#1420;&#436; &#65533;$&#65533;&#65533;$&#65533;&#262;.ta
d"&#65533;G&#30504;&#65533;&#65533;&#65533;.&#65533;&#65533;<&#65533;N^B&#65533;&#65533;l&#65533;&#65533;&#65533;0&#65533;&#65533;z&#65533;&#65533;&#65533;&#65533;&#65533;&#65533;n-cr&&#65533;&#65533;&#65533;&#65533;D@J&#65533;'	&#65533;a)&#65533;&#65533;SF&#65533;4,&#65533;&#65533;&#65533;G&#226;&#65533;#CBb&#65533;(&#65533;R&#65533;V&#65533;&ie~&#65533;e&#65533;&#65533;&#65533;|`k%&#65533;&#65533;&#65533;&#65533;%&#65533;#&#65533;aL&#65533;R	&#65533;F&#65533;b;2&#65533;.&#65533;%Bq&#65533;&#65533;,Mq
&#65533;&#65533;6&#65533;&#65533;&#65533;&#65533;&#65533;&#65533;&#65533;mD1&#65533;Dq&#65533;&#65533;&#65533;&#65533;Mc Q&#65533;&#65533;V&#65533;p' &#65533;&#65533;^t!&#65533;&#65533;R&#65533;,Ta&#65533;!&#65533;&#65533;$^"D&#65533;&#65533;U,&#65533;&#65533;)&#65533;>d!fQF&#65533;Gy$&#65533;$2w&#65533;"&#65533;@'&#65533;2P!Z&#413;HeF$&#65533;&#65533;h"FdA`V!L&#65533;&#65533;4`*~&#388;&#65533;&#65533;#&#65533;&#65533;&#1058;+l&#65533;Jj&#65533;/&#65533;G&#65533;;&#65533;au2/&#65533;&#65533;&#65533;&#65533;&#65533;"M&#65533;FM&#65533;&#65533;&&#65533;"&#65533;&#65533;O&#65533;B&#65533;!&#65533;j%&#65533;Dd#&#65533;&#65533;g4H;ETL&#65533;#?&#65533;&#65533;#&#65533;&#65533;&#65533;<4%pA&#65533;S7&#65533;&#65533;"@7&#65533;&#65533;3R&#65533;
&#65533;Bi&#65533;&#65533;&#65533;Xg-v&#65533;!&#65533;P	I&#65533;
&#65533;&#65533;&#65533;&#590;3l!&#1445;&#65533;|)pE&#65533;&#65533;&#65533;(&#65533;2d)>bI,N`&#65533;o,&#65533;f&#65533;<Q&#757;&#240;&#65533;Z&#65533;&#65533;Z6&#65533;.1&#65533;&#65533;&#1191;}0fbG&#65533;&#65533;&#65533;H"&#65533;iE.&#65533;cTE&#65533;~&#65533;FBd&#65533;/3i&#65533;2&#65533;&#65533;F&#65533;agO&#65533;L-&#65533;/P*1&#65533;@"&#915;&#65533;\&#65533;Lh$&#65533;&#65533;!&#65533;&#65533;d&#65533;&#65533;j&#65533;(`d&#65533;("&#6218;($&#65533;&#547;&#65533;f!&#65533;
B&#65533;"&#65533;K0&#65533;&#65533;%&#65533;LN&#65533;&#65533;a!JG	D#%&!&#65533;&#65533;D@#&#65533;#&#65533;&#65533;&#65533;&#975;&#65533;|J;&#65533;&#65533;f&#65533;J!% <Oj&#65533;&#65533;5&#65533;Usc"&#65533;m&#65533; fH"\&#65533;&#65533;&#65533;7f,?5&#65533;&#65533;&#65533;%&#65533;&#65533;&#65533;6fZt.d&#65533;z&#65533; &#65533;&#65533;&#65533;&#65533;(&#65533;DK+&#65533;5>&#65533;&#65533;>&#65533;&#65533;<&#65533;!&#65533;&#65533;&#65533;peH2:&#65533;J	U\&#65533;i&#65533;*}6&#65533;D!&#1163;V;$B"&#65533;&#65533;c@d&#65533;&#65533;x7&#65533;&#65533;&#65533;&#65533;"A&#65533;xW'h&#65533;I]ft&#65533;T&#65533;@p&#65533;B&#65533;.V&#65533;Bgf&#65533;XBk&#65533;"&#65533;t&#65533;&#65533;!^(&#65533;&#65533;&#65533;/.@9js&#65533;&#65533;"&#65533;C&#65533;nV&#65533;&#65533;&#65533;"M&#65533;&#65533;O&#65533;/&#65533;
&#65533;QB&#65533;&#65533;Wi&#65533;&#65533;9&#65533;qT&#65533;REd"&#65533;r!&#65533;&#65533;xj!&#65533;&#65533;FC&#65533;N!&#65533;T&#65533;q`"A$k&#65533;"&#65533;J%&#65533;'6&#65533;&#65533;r&#65533;&#65533;$(&#65533; (#a'&#65533;&#65533;n7"&#65533;^9x/$rh!&#65533;&#65533;RQ&#65533;&#65533;&#65533;N&#65533;&#65533;&#65533;ZIz(&#65533;@&#65533;g!&#65533;&#65533;?Ra]&#1057;&#65533;r&#804;&#65533;Z+&#65533;&#65533;&#248;&#65533;!&#65533;jH&#65533;&#65533;,g*[&#65533;}b.]&#65533;@&#65533;&#65533;3mj&#65533;cB&I&#65533;(VD`uN&#65533;x!V&#65533;wf&#65533;!6S4D&#65533;&#65533;,)&#65533;&#65533;&#65533;&#65533;a\&#65533;n-w&#65533;d]&#65533;+R,&#65533;&#65533;&#65533;M&#65533;&&#65533;&#65533;&#65533;&#65533;8a#&#65533;(!iP!r&#65533;:!$&#65533;l&#65533;&#65533;&#65533;-&#65533;3.&#65533;&#65533;&#65533;S&#65533;&#65533;&#65533;!q&#65533;
&#65533;1S&#65533;&#25346;&#65533;58&#65533;&#65533;HS&#65533;&#65533;6&#65533;&#65533;&#65533;&#65533;&#615;)&#65533;B&#65533;R"?S`$!~!!&#65533;y&#65533;&#65533;&#65533;&#65533;p&#65533;&#65533;%&#65533;&#65533;%~a.&#65533;WC"&#65533;&#65533;"A&#65533;&#65533;R,&#65533;jA&#65533;&#65533;%h&#65533;"&#65533;]8&#65533;&#65533;(&#65533;$&#65533;tS&#65533;^&#65533;y&#65533;yE&#65533;&#65533;&#65533;u&#65533;CW|&#65533;&#65533;&#240;;d+&#65533;&#65533;rcg&#65533;&#65533;A&#65533;}>&#65533;&#65533;&#65533;D&#65533;4"&#65533;&#65533;G&#65533;E&#65533;&#65533;v{&#65533;GWh&#65533;N&#65533;&#65533;B!d2jA&#65533;&#65533;&#65533;&#65533;&#65533;&&#65533;K@#&#65533;&#65533;&#65533;/) oR&#65533;&#65533;J$X!&#65533;B&#65533;!&#65533;&#65533;!&#65533;&#65533;&#65533;&#65533;0T!d&#65533;&#65533;\&#65533;&#65533;l&#1954;
&#65533;&#65533;&#65533;\&#65533;D/0&#65533;&#65533;X!&#65533;"&#65533;&#1454;+&#65533;b`&#65533;X!r&#65533;&#65533;&#65533;&#65533;&#65533;
"-@&#65533;&#65533;"Q&#65533;&#65533;&#65533;TRCT4&#65533;<aW8&#65533;5|+r^&#65533;`F&#65533;e~| )&#65533;&#65533;J&#65533;A&#65533;B^+&#65533;&#65533;&#65533;s&#65533;x&#65533;hl&#212;&#65533;$/&#65533;~A&#65533;&#65533;&#65533;&#65533;*R&#65533;&#740;8URE&#65533;p%[&#65533;&#65533;&#65533;&#65533; &#65533;&#329;&#65533;Jn&#65533;&#65533;&#65533;Zs&#65533;@lC`R&#65533;R&#65533;&#65533;+,/&#65533;&#65533;&#65533;&#65533;5&#1579;NIFO&#65533;vb&#65533;&#65533;&#65533;&#65533;V&#65533;w"&#65533;&#65533;GL-, SE&#65533;4&#65533;[&#65533;2g&#65533;&#65533;&#65533;&#65533;&#65533;&#65533;t&#65533;&#65533;.&#65533;@q&#65533; &#146;ci&#65533;&#65533;&#65533;p&#65533;&#130;dR&#65533;>&#65533;,&#65533;&#65533;&#65533;K&#189;&#65533;&#65533;
Z!&#65533;@&#65533;"&#65533;&#65533;&#65533;&#65533;0H&#65533;0&#166;B&#65533;~aP&#65533;&#65533;&#65533; 2&#65533;q&#65533;&#65533;:hcC!`Vhc>&#65533;#g&#65533;V&#65533;~<CE&#65533;DcTm&#65533;(&#310;&#65533;&#65533;B&#65533;&#65533;	V	"&#65533;j&#65533;&#65533;(&#65533;a&#65533;E&#65533;7| &#65533;"&#65533;%>&#65533;&#65533;&#65533;`&#65533;&#65533;/&#65533;&#65533;"5&#65533;&#65533;&#65533;&#65533;&#65533;V&#65533;&#65533;&#65533;&#65533;'V\&#65533;&#65533;Ea&#65533;&#65533;ned`&#655;Z&#1778;&#65533;&#65533;&#65533;&#65533;&#65533;&#65533;&#65533;;AXe&#65533;&#65533;&#65533;pA&#65533;4kX&#65533;&#65533;&#65533;l&#65533;W&#1536;
&#65533;vS&#65533;&#65533;&#65533;&#65533;CH&#65533;&#65533;7F"F&#162;"~DD &#65533;`&#65533;&#65533;:&#65533;&#193;&#65533;
&#65533;"&#65533;&#65533;D~&#65533;&#65533;&#65533;'&#65533;&#65533;
!&#186;&#65533;&#65533;!&#65533;ib&#65533;&#65533;&#65533;&#65533;L&#1156;&#65533;&#65533;h&#962;&#65533;+z&#65533;&#65533;&#1444;&#65533;&#65533;&#65533;&#65533;&#65533;:!& ,&#65533;&#314;
&#65533;&#65533;&#65533;&#1707;#8&#65533;(&#65533;&#65533;:.&#65533;&#65533;&#65533;
&#65533;!>c&#65533;&#65533;'~&#65533;&#65533;&#65533;J&#65533;K&#65533;&#65533;j&#65533;t&#65533;o~:&#65533;&#65533;&#65533;&#65533;6&#65533;TblO&#65533;&#65533;!&#65533;*&#65533;U&#65533;&#65533;`Gbfa2j@pa&#65533;\!&#65533;&#65533;&#782;8^L&#65533;&#65533; &#65533;&#65533;v7B~&#65533;c&#65533;8R&#65533;:&#65533;B&#65533;)&#65533;G!&#65533;&#65533;&#65533;&#65533;,&#65533;&#65533;&#65533;&#65533;(!&#65533;Cb	,&#65533;o\S&#65533;&#65533;g&#65533;[&#65533;{@R&#65533;X7&#65533;%1@\&#65533;&#1574;}&#65533;&#65533;&#65533;f&#65533;Nb&#65533;&#65533;6&#65533;S&#65533;0}!n&#65533;H&#65533;&#65533;!&#65533;/&#65533;\&#65533;G&#65533;&#65533;V&#65533;C&#65533;&#65533;0&#65533;t#&#65533;@&#65533;&#65533;&#593;5&#65533;1, I/&#65533;&#65533;&#65533;&#65533;P&#65533;&#65533;L&#65533;&#65533;Lb&#65533;<J&#65533;&#65533;4&#65533;H&#65533;&#65533;C&#65533;&#65533;C&#65533;
&#65533;@&#65533;_!:&#65533;&#65533;4&#65533;(&#65533;&#65533;&#65533;&#65533;s6<|#o&#65533;&#65533;&#65533;Q&#65533;&#65533;k&#65533;+Pb&#65533;&#65533;&#65533;&#65533;&#65533;i-&#65533;&#65533;&#65533;&#65533;&#65533;&#65533;&#65533;v\Jgk[&#65533;&#65533;c_%&#65533;e`l&#65533;&#65533;!&#65533;[!&#65533;&#65533;&#65533;&#65533;o&#65533;&#65533;&#65533;Z&#65533;&#65533;&#65533;/&#65533;&#65533;>!&#65533;&#65533;&#65533;d`f P&#65533;.&#65533;&#65533;
&#65533;D]J&#65533;&#65533;&#1212;&#65533;$&#65533;S"`{n&#65533;xj&#65533;&#65533;&#65533;,&#65533;7&#65533;&#65533;&#65533;&#65533;,W&#65533;&#65533;-&#65533;_&#65533;Q1&&#65533;Gp&#1324;&#65533;H&#65533;&#65533;&#65533;&#65533;&#137;h(&#65533;&#65533;&#65533;&#65533;&#65533;?&#65533;&#65533;TE&#65533;&#65533;&#65533;.&#65533;D&#65533;E*&#65533;9&#65533;&#65533;&#65533;&#65533;c&#65533;3&#65533;&#65533;&&#535;4&#65533;&#65533;x&#65533;&&#65533;D&#65533;&#65533;&#65533;Q&#65533;;.6&#65533;&#65533;_+[T&#65533;&#65533;p&#65533;_&#65533;&#65533;r&#65533;L&#65533;U&#65533;&#65533;[I&#65533;&#65533;%&#65533;?F &#65533;jt1e&#65533;XE&#65533;%&#65533;&#65533;*&#65533;'O&#65533;&#65533;wA&#831;	&#65533;:&#65533;k&#65533;&#65533;b&#65533;NU&#65533;\D&#65533;oq&#65533;&#65533;/Nh&#65533;&#65533;&#65533;S&#65533;h&#65533;*&#65533;,&#1057;&#65533;&#65533;d&#65533; l-]\&#65533;&#65533;??&#65533;X&#65533;&#65533;&#406;!Fl8J&#65533;&#65533;&#65533;74&#1084;&#65533;&#65533;A&#65533;4&#65533;&#65533;L&#65533;&#1508;ZVI&#65533;f#(&#65533;v&#65533;H*].?&#65533;d:&#65533;&#65533;&#65533;YdF&#65533;\&#65533;&#496;0&#65533;P&#65533;^&#65533;&#65533;1+qQ	&#65533;&#65533;&#65533;H0&#65533;\@%)&#65533;.%&#65533;A
&#65533;&#65533;L&#65533;	&#65533;&#65533;P&#65533;&#65533;&#65533;&#65533;&#65533;$l&#65533;,1&#65533;&#65533;-&#786;B&#65533;&#65533;&#65533;t&#65533;88&#65533;,(&#65533;&#65533;&#65533;?&#65533;&#65533;&#65533;FE8^&#65533;H&#65533;&#65533;&#1233;!&#65533;&#65533;
*&#65533;K&#65533;&#65533;&#65533;$H&#65533;&#65533;T&#65533;N,m&#65533;	rY&#65533;dK:]&#65533;&#65533;?{&#65533;&#65533;&#65533;-G&#65533;rHX&#65533;&#65533;AMi&#65533;&#65533;&#65533;&#65533;lUT &#65533;&#1618;q &#65533;Nv&#65533;&#65533;&#65533;$&#65533;&#65533;EO{&#65533;4&#65533;EI(&#65533;-&#65533;&#65533;&#65533;?&#65533;\&#65533;&#65533;J&#65533;&#65533;U&#65533;i*q&#65533;&#65533;a&#65533;9&#65533;R&#65533;Lv&#65533;a&#65533;M&#65533;a&#65533;&#65533;&#1229;J&#65533;&#65533;TH&#65533;&#65533;R&#65533;Y&#65533;M&#65533;M&#65533;(&#65533;O&#65533;&#65533;
!*&#1382;&#65533;m&#65533;&#8687;!P&#65533;#l]d&#65533;78&#65533;&#65533;&#65533;*&#65533;&#65533;\r&#65533;&#65533;M&#65533;]H&#65533;&#65533;&#65533;&#65533;=&#65533;wQ&#65533;0&#65533;R
&#65533;6&#65533;*&#65533;3I&#1269;TcK#T&#65533;&#65533;3\&#65533;&#65533;&#65533;&#65533;&#65533;(&#65533;&#65533;_&#65533;"&#65533;&#65533;&#65533;hK&#65533;1&#304;&#65533;t,q&#65533;	KP&#65533;-&#65533;&#65533;"&#65533;(&#65533;r.R&#65533;2&#65533;&/&#65533;o&#65533;&#65533;A&#65533;&#65533;"B,&#65533;&#65533;D&#65533;&#65533;&#65533;&#65533;E&#65533; `&#65533;*CE&#65533;1-r&#65533;&#65533;?&#65533;&#65533;&#65533;&#65533;9g&#65533;&#65533;&#65533;=&#65533;&#65533;$H&#65533;Tm&#65533;.Cy&#1299;&#65533;y&#65533;&#65533;1(Q&x &#65533;&#65533;=&#65533;&#65533;Wx&#65533;&#1243;&#65533;7q&#65533;m&#65533;&#65533;s&#65533;HLK&#65533;&#65533;^&#65533;F&#65533;&#65533;&#65533;&#65533;P&#65533;bWO&#65533;6z&#65533;%&#65533;(c&#65533;&#65533;
*H&#65533;
&#65533;&#65533;a&#65533;U&#65533;O&#65533;&#65533;p&#65533;Y&#34884;&#65533;=&#65533;&#65533;`M&#65533;O&#65533;\&#65533;l&#65533;&#65533;&#65533;k&#65533;&#65533;&#614;&#65533;m&#65533;&#65533;v&#65533;#}r&#65533;0&#65533;@&#213;24	&#65533;-&#65533;@&#65533;&#65533;tk&#65533;&#65533;U'&#65533;J&#65533;#&#65533;-&#65533;Yp&#1138;4}&#65533;2H&#65533;&#65533;$n&#65533;_o

&#65533;&#65533;%&#65533;&#65533;RK&#65533;&#65533;d&#65533;
)E|2	K&#65533;1&#65533;/\&#65533;&#65533;=BC&#65533;&#65533;_&#65533;P4&#65533;+E&#65533;b&#65533;&#65533;@d#+&#65533;"&#65533;)R&#65533;W&#770;9&#65533;.b&#65533;&#65533;TC&#65533;&#65533;&#561;&#65533;&#65533;&#65533;&#65533;&#65533;$=&#65533;&#65533;?&#65533;V&#65533;*i&4	&#65533;+p&#65533;\&#65533;4L&#65533;N&#65533;&#65533;&#65533;&#65533;&#65533;'F)Sm&#65533;i&#65533;&#65533;mo&#65533;&#65533;&#65533;&#65533;+\&#65533;N&#65533;H`&#65533;U&#65533;@&&#65533;q&#65533;&#12886;&#65533;E&-I&#65533;E&#65533;1&#65533;E&#65533;&#65533;$t&#65533;&#65533;&#65533;&#65533;&#65533;&#65533;&#65533;]&#65533;r&#65533;I&#65533;.&#65533;(&&#65533;&#65533;a>&#65533;&#65533;`f1&#65533;&#65533;&#65533;.&#1177;V&#65533;&#65533;&#65533;&#65533;&#65533;&#65533;&#65533;&#1322;->9&#65533;Yx&#65533;&#65533;&#65533;&#65533;$&#65533;&#65533;D?1&#65533;&#65533;,&#65533;5&#65533;&#65533;&#65533;t`&#65533;4h&#65533;xi&#65533;&#65533;7&#65533;l&#65533;&#65533;&#65533;&#573;&#65533;!&#65533;&#65533;L]0KJR&#65533;&#1581;&#65533;&#65533;&#65533;	&#65533;s&#65533;y]d|&#65533;<&#65533;-R&#65533;&#65533;&#65533;&#65533;&#65533;E-2&#65533;&#65533;X eK&#65533;&#65533;6_$![\ &#65533;&#65533;&#65533;RqJ&#65533;b&#65533;G.R&#65533;&#65533;_, &#65533;&#65533;&#65533;&#1792;3&#65533;Y&#65533; &#65533;&#65533;rq&#65533;\&#65533;&#65533;!&#65533;&#65533;&#65533;,H&#65533;&#65533;&#65533;!&#65533;&#65533;&&#65533;&#65533;v|il &#65533;&#65533;&#65533;&#65533;&#65533;@&#65533;pIQ&#65533;K&#65533;&#65533;&#65533;&#65533;&#65533;/&#65533;h&#65533;&#65533;&#65533;f&#65533;4B&#65533;L&#65533;4&#65533;# &#65533;l`b&#65533;&#65533;%&#65533;&#65533;&#65533;m^&#65533;ILp&#65533;&#65533;&#65533;x)H&#65533;&#65533;&#65533;&#65533;D%&#65533;&#65533;&#65533;&#65533;&#1091;F&#65533;Btic$. K&#65533;&#65533;5A&#65533;&#65533;%V&#65533;B&#745;&#65533;&#65533;&#65533;&#65533;c
y&#65533;@&#65533;&#65533;&#65533;2&#65533;?*Q&#65533;T&#65533;&|&#548;&#65533;&#65533;&#65533;&#65533;&#65533;PD_&#65533;&#65533;#b&#65533;E&#65533;&#65533;a&#65533;;&#65533;&#65533;"&#65533;&#65533;&#1332;\&#621;&#65533;Y&#65533;,&#65533;&#65533;&#65533;&#65533;&#65533;"&#65533;&#1302;&#65533;`&#65533;zt&#1554;bR&#65533;")&#65533;_F&#65533;&#65533;}&#65533;&#65533;&#65533;&#65533;-H&#65533;&#65533;P&#65533;&#65533;&#65533;&#65533;%&#65533;&#65533;&#65533;Q&#65533;H&#65533;X&#65533;n&#65533; x&#65533;3&#65533;&#65533;&#65533;m	&#65533;!&#65533;s &#65533;&#65533;&#65533;-~AO&#65533;&#65533;b;&#65533;>?&#65533;&#584;d&#65533;&#65533;`g&#65533;&#65533;M!&#65533;&#65533;&#65533;P&#65533;&#65533;]&#65533;$&#65533;&#65533;P$&#65533;&#65533;&#65533;&#65533;k&#65533;hM&#65533;P&#65533;&#65533;&#65533;&#65533;&#65533;0&#65533;6&#65533;d&#65533;&#65533;&#65533;)&#65533;&#65533;&#357;J&#65533;&#65533;&#65533;@&#65533;&#65533;DX&#65533;g	&#65533;ML&#65533;/&#65533;B&#65533;&#65533;"QUr&#65533;&#65533;<&#65533;&#65533;4y&#65533;G&#65533;8&#1995;&#65533;&#65533;RU&#65533;)D&#65533;P&#65533;&&#65533;iAc2&#65533;9N&#65533;&#65533;;&#65533;&#65533;  #&#65533;JL&#65533;&#65533;A&#65533;_7&#65533;&#618;d?&#65533;&#65533;"&#65533;W&#65533;WN~&#65533;? x,j&#65533;Y4Y&#65533;WL3&#65533;&#65533;dK&#633;&#65533;-g&#65533;&#65533;.&#65533;!>H&#65533;&#65533;&#65533;&#65533;
&#65533;3&#65533;PrKTK&#65533;&#65533;&#65533;&#65533;&#65533;&#65533;&#65533;&#65533;!&#65533;&#65533;&#65533;&#65533;&#65533;&#65533;&#65533;-,0&#65533;&#65533;&#65533;&#65533;&#65533;
F0&#65533;g
&#65533;=&#65533;@lPBf&#65533;&#65533;&#65533;&#65533;&#65533;&#65533;&#65533;uO&#65533;&#65533;&#65533;B&#65533;&#65533;&#1638;R?&#65533;"&#65533;@&#65533;+&#65533;)-G&#65533;w&#65533;&#65533;&#65533;X&#65533;%&#65533;=%&#65533;&#65533; X&&#65533;	#&#65533;&#65533;O&#65533;&#65533;,^&#65533;&#65533;hr&#65533;&#65533;x&#65533;&#65533;&#65533;&#131;U&#65533;a&#65533;$&#65533;7&#65533;G&#65533;^&#65533;&#65533;&#65533;&&#65533;&#1590;&#65533;&#1363;&#385;&#19125;&#65533;&#65533;*&#65533;&#65533;U]&#65533;&#65533;"dK:q*C&#65533;&#65533;@28:&#65533;^$&#65533;4&#65533;&#65533;&#65533;&#65533;&#65533;h&#65533;&#65533;l&#65533;&#65533;j&#1490;E@y&#65533;S1 Q&#65533;e-a&#65533;1&#65533;V&#65533;&#65533;p&#65533;h+[&#65533;&#65533;&#65533;&#65533;0f&#65533; &#65533;&#65533;&#65533;,&#65533;&#65533;&#65533;&#65533;"&#65533;&#65533;5&#65533;&#65533;&#65533;&#65533;&#65533;&#756;&#65533;&#65533;&#65533;i&#65533;p>&#65533;&#65533;$&#65533;&#65533;&#65533;?&#65533;&#1099;&#65533;&#65533;_4 O&#65533;57&#65533;&#65533;nq-t	Sx,&#65533;d&#65533;$&#65533;&#65533;~"&#65533;&#65533;&#65533;>&#65533;[&#65533;y&#65533;&#65533;&#65533;&#65533;&#65533;CH^&#65533;0`	&#65533;2&#65533;&#65533;e&#65533;{&#65533;&#65533;%&#65533;!&#65533;&#65533;&#65533;"Lr&#65533;K&#65533;&#65533;%&#65533;l&#65533;&#65533;&#65533;&#65533;2i&#65533;&#65533;&#65533;&#65533;x&#65533;&#65533;/rm&#65533;0&#65533;&Q&#65533;6&#65533;&#65533;&#65533;m&#65533;d&#65533;'&#65533;mP&#65533;b%c4()&#65533;&#65533;?BP&#65533;<&#65533;X&#65533;/HNa@&#65533;C0&#65533;&#65533;&#65533;X;&#65533;&#65533;B&#65533;&#65533;S&#65533;&#65533;w&#65533;	>W&#65533;&#65533;&#65533;H&#65533;&#65533;&#65533;(F&#65533;&#65533;&#65533;F &#65533;&#65533;F&#65533;5WO&#65533;&#65533;l1&#65533;<&#65533;&#65533;&#65533;&#65533;&#65533; e&#65533;$o&#65533;?J&#65533;&#65533;y&#65533;&#65533;&#65533;k&#65533;x&#65533;&#65533;&#65533;&#65533;Q&#65533;z&#65533;X%&#65533;\J&#65533;]&#65533;&#65533;0&#65533;<&#65533;u&#65533;r3 &#65533;.&#65533;&#65533;GRh&#65533;i_i&#65533;&#65533;G&#65533;N&#65533;x&#65533; N&#65533;@\&#65533;?&#65533;i&#65533;&#65533;0&#65533;3&#65533;&#65533;]&#65533;&#65533;!t"2r&#65533;+&#65533;]+XP&#65533;PP&#65533;6zv&#65533;w1
&#65533;&#65533;&#65533;`&#65533;&#65533;L&#65533;%&#65533;wjv0&&#65533;&#65533;k&#65533;&#65533;4&#65533;R&#65533;X&#65533;l&#65533;wzT&#65533;nvvy&#65533; }&#65533;&#65533;(&#65533;Wj6&#65533;&#65533;r&#65533;&#65533;+&#65533;w	Y&#65533;	+&#65533;9&#65533;&#65533;o&#65533;!*c&#65533;oU&#65533;c&#65533;doJ6&0&#65533;g&#65533;&#65533;&#65533;R	&#65533;F*&#65533;d&#65533;&#65533;}Rv+PF#&#65533;t@&#65533;&#65533;v&#65533;&#65533;&#65533;mWb*&#65533;~`&#65533;L&#65533;`>&#65533;C=#&#65533;&#65533;B&#65533;u{g%&#65533;&#65533;&#65533;&#65533;&#65533;t&#65533;Z&#65533;&#65533;&#65533;&#65533;&#65533;2s
n%&#65533;`&#65533;&#65533;&#65533;P
2@&#65533;!&#65533;&&#65533;t	&#65533;p	&#65533;P&#65533;0!
_#T&#65533;&#65533;&&#65533;&#65533;Xv&#65533;&#65533;Z5&#65533;ATs&#65533;% &#65533;&#65533;P&#65533;pD&#65533;ek&#65533;w&#65533; D-&#65533;k%5/&#65533;1!`4at*<&#65533;S &#65533;&#65533;wtBaV&#65533;mO&#65533;smKd&#65533;&#65533;&#65533;&#1702;X&#65533;]&#65533;&#65533;E-b&#65533;<D&#65533;+-&#65533;&#65533;@_Ue&#65533;&#65533;{&#65533;&#65533;R &#65533;
&#65533;&#65533;&#65533;_Rw$&#65533;`&#65533;1&#65533;&#65533;)~&#65533;&#65533;&#65533;-&#65533;j&#65533;x&#65533;&#65533;0;P&#65533;7&#65533;&#65533;&#65533;&#65533;oK6eS&#65533;I&#65533;`y=&#65533;
t&#65533;&#65533;K&#65533;t&#65533;2&#65533;q@Xfd:(}&#65533;`&#65533;7f&#65533;b&#65533;")x&#65533;R#)&#65533;w&#65533;&#65533;C&#65533;-&#65533;A&#65533;@&#65533;&#65533;&#65533;*&#65533;G&#65533;1s<&#65533;	1&#65533;&#65533;&#65533;(&#65533;&#65533;S&#65533;&#65533;&#65533;&#65533;N&#65533;&#65533;hR[&#65533;`&#65533;&#1472;&#65533;]D2&#65533;&#65533;x&#1029;&#65533;tA2r"'&#65533;&#65533;&#65533;\&#65533;P#&#65533;&#65533;0&#65533;&#65533;&#65533;T&#65533; q&#65533;&#65533;&#65533;*&#65533;&#65533;6C&#65533;CofZ&`&#65533;&#65533;_%qg&#65533;y&#65533;tr&#65533;dY&#65533;&#65533;T&#65533;&#65533;d`&#65533;&#65533;&#65533;&#65533;z-&#65533;R&#65533;y&#65533;q&#65533;;J&#65533;u&#65533; E&#65533;FyV&#65533;&#65533;9?&#65533;&#65533;&#65533;h&#65533;8&#65533;u&#65533;s*&#65533;&#65533;&#65533;&#65533;d3&#65533;&#65533;&#65533;&#65533;dp&#65533;W&#65533;&#65533;=r&#212;&#65533;&#65533;&#65533;&#65533;&#65533;JL&#65533;q&#65533;M&#65533;9&#65533;1&#65533;=&#65533;&#65533; <26{g&#65533;&#65533;&#65533; &#65533;&#65533;t &#65533;)p&#65533;)&#65533;|&#65533;&#65533;!<`&#65533;p&#65533;[w&#65533;&#65533;%&#65533;&#65533;&#268;&#65533;&#65533;h&#65533;&#65533;0&#65533;f&#65533;&#65533;&#65533;&#65533;&#65533;x&#65533;Y&#65533;O8R8XZ&#65533;yj&#65533;&#65533;&#65533;&#65533;E
&#65533;H&#1461;2&#65533;&#65533;&#65533;&#65533;&#65533;0YJ&#65533;&#65533;&#65533;Q~-1&#65533;&#65533;&#65533;&#65533;&#65533;C1&#65533;JJSm8E&#65533;&#65533;0&#65533;&Ma&#65533;&#473;x07[&#65533;M q&#65533;&#65533;p&#65533;&#65533;&#65533;&#65533;&#65533;&#65533;T&#65533;k]5_&#65533;w&#65533;&#65533;&#65533;&#65533;&#65533;&#65533;59&#65533;a&#65533;j&#65533;VF&#65533;D&#65533;&#65533;v&#65533;H1&#65533;&#65533;&#65533;|&#65533;G&#65533;b&#65533;N&#65533;&#65533;&#1158;&#65533;&#65533;d&#65533;&#65533;d&#65533;&#65533;+&#65533;A)S&#65533;4&#65533;-&#65533;&#65533;j&#65533;&#65533;IKq&#65533;P&#65533;&#65533;&#65533;&#65533;36&#65533;~&#65533;@4Z&#65533;4z&#65533;\A&#65533;Mvf&#65533;&#65533;^-!=
J Q&#65533;&#65533;&#65533;&#65533;s&#65533;p&#65533;&#65533;&#65533;Vy&#65533;
&#65533;&#65533; &#65533;WG[&#65533;i&#65533;`&#65533;&#65533; &#65533;C&#65533;u"r&#65533;f4R?&#65533;Y@&#65533;&#65533;Y/&#65533;&#1250;&#65533;&#65533;&#65533;7b&#65533;-l&#65533;6*!&#65533;&#65533;&#65533;(4q&#65533;I&#65533;xNX572o&#65533;d&#65533;&#65533;&#65533; A&#65533;T&#65533;&O&#65533;&#65533;&#65533;&#65533;&#65533;&#65533;l&#65533;v&#65533;J2&#65533;2&#65533;C*&#65533;A&#65533;x&#1480;gH&#65533;	9h&#65533;fT5&#65533;L&#65533;o@&#65533;9Y&#65533;&#65533;&#65533;&#65533;&#65533;&#65533;&#65533;&#65533; _;&#65533;&#65533;&#855;I&#65533;d&#65533;&#65533;Pn&#65533;
su*&#800;&#65533;&#65533;\	Bxe&#65533;,&#65533;I&#65533;7`&#65533;'i&#65533;&#65533; &#65533;&#65533;`cqe&#1043;&#65533;&#65533;8>Q&#65533; &#65533; &#65533;_a8&#65533;%&#65533;&#65533; &#65533;
IjD&#65533;&#65533;]&#65533;&#65533;&#65533;A&#65533;I&#65533;UK&#65533;n&#10869;  &#65533;(9&#65533;&#1583;&#65533;9! &#65533;i!#n&#1409;&#65533;&#65533;2 S?U&#65533;&#65533;@#&#65533;@	&#65533;&#1649;Wf<K&#65533;,2&#65533;c&#65533;`S#&#65533;_)A&#65533;*&#65533;&#65533;<&#65533;&#65533;Ay&#65533;5&#65533;9q&#65533;f&#65533;&#65533;&#65533;E'Xq&#65533;&#65533;*&#65533;StA&#65533;&#65533;z&#65533;A&#65533;	&#65533;qdhR&#65533;&#65533;&#65533;&#65533;Pu&#65533;p&#65533;-+d&#65533;t&#65533;8*Ag&#65533;b&#65533;g&#65533;?ya&#45549;z&#65533;r&#65533;&#65533;s&#65533;8&#65533; &#65533;p&#65533;&#65533;&#65533;P&#65533;&#65533;"k&#65533;4Y&#65533;&#65533;5&#65533;
&#65533;&#65533;)&#65533;OW&#65533;f&#65533;
&#1056;&#65533;&#65533;&#65533;&#65533;1&#65533;c&#65533;&#65533;~&#65533;&#65533;`6;&#65533;A~&#65533;q&#65533;Q&#65533;&#65533;&#65533;x.(d&#65533;
&#65533;@4D&#65533;N&#65533;&#65533;tIZ&#65533;&#65533;>L:?&#65533;+&#65533;cNYw
&#65533;`
&#65533;&#65533;&#65533;\&#65533;&#65533;O&#65533;vA&#65533;&#65533;h&#65533;!&#65533;&#65533;&#65533;&#65533;x&#65533;&#65533;
&#65533;&#65533;&#65533;&#65533;0&#65533;5]&#65533;"&#65533;plPk&#65533;I&#65533;AIx&#65533;4&#65533;{&#65533;at55&#65533;&#65533;4&#65533;q&#65533;Ktz	&#65533;&&#65533;&#65533;{&#65533;i&#65533;&#65533;l&#65533;]"&#65533;@DepO&#65533;	&#65533;&#65533;&#542;
M&#65533;4&#65533;&#65533;(&#65533;	&#65533;9R&#65533;B&#65533;&#65533;(&#65533;w	&#848;&#65533;l)^&#65533;9&#65533;&#65533;c&#65533;lH&#65533;&#65533;&#65533;&#65533;`&#65533;AQ&#65533;&#65533;&#65533;&#1584;w&#65533;&#65533;}O&#65533;W(&#65533;+&#65533;&#65533;@&#65533;?&#65533;&#65533;@$&#65533;e&#65533;`,&#65533;)&#65533;&#65533;;X&#65533;S&#65533;a"&#65533;&#65533;&#65533;-&#65533;&#65533;&#65533;J&#65533;=}jeg&#65533;q&#65533;
&#65533; &#65533;&#65533;pF&#65533;&#65533;&#65533;Wl&#65533;&#65533;&#65533;>&#65533;&#65533;%P&#65533;p&#65533;&#65533;1&#65533;
&#65533;a
K&#1676;&#65533;&#65533;&#65533;&#65533;qA&#65533;&#65533;&#65533;Cr&#65533;e&#65533;&#65533;xe&#65533;!&#65533;p&#65533;&#65533;G
1P1(&#65533;K&#65533;"&#65533;&#65533;&#65533;
&#65533;@&#65533;&#65533;v&#65533;*&#65533;$N&#65533;#F%8!&#65533;&3&#65533;&#65533;&#65533;&#65533;,&#65533;&#65533;&#65533;p:A'  &#65533;Z&#65533;&#65533;&#65533;Lq&#65533;&#1433;&#65533;&#65533;%G&#65533;&#65533;&#65533;aQL)&#65533;|D&#65533;&#65533;&#65533;*&#65533;&#65533;&#65533; oYu&#65533;c&#65533;&#65533;&#65533;8*A&#65533;&&#65533;&#65533;&#65533;&#65533;G&#65533;&#65533;V&#65533;C&#65533;&#65533;&#65533;G=i[X &#65533;&#65533;~&#65533;&#65533;&#65533;&#65533;{&#65533; 1&#1241;&#65533;p&#65533;&#65533;T&#65533;z&#65533;&#65533;*Q&#65533;fq&#65533;y&#65533;K&#65533;&#65533;jz&#65533;&#65533;W&#65533;&#960;`&#65533;vv*1|VX&#65533;"&#65533;&#65533;
qq&#65533;&#1618;l&#65533;&#65533; &#1123;f&#1145;&#65533;&#65533;	T&#65533; &#65533;t&#65533;)&#65533;)&#65533;>&#65533;c!&#65533;e
c
&#65533;&#65533;&#65533;nk&#65533;&#65533;&#65533;h+&#65533;!A&#65533;&#65533;&#65533;zw&#65533;&#65533;&#1073;'P&#65533;C#&#515;<&#65533;)D
&#65533;&#65533;&#65533;&#65533;&#65533;k&#1835;&#65533;&#65533;'<H&#65533;&#65533;@4'l&#65533;&#65533;T&#65533;[&#65533;&#65533;p#&#65533;H0Rib&#65533;*&#65533;&#65533;zv&#65533;l&#65533;&#65533;&#65533;&#65533;a&#65533;sy&#65533;&#65533;]&#65533;nq&#65533;\&#65533;&#1621;2&#65533;	&#65533;
&#65533; &#65533;}&#65533;=1&#65533;&#65533;&#65533;&#65533;&#65533;&#65533;wr&#65533;$&#65533;&#65533;&#65533;&#65533;&#65533;&#167;@&#65533;ek&#65533;&#65533;&#65533;W\Iq4!;&#65533;b,C&#65533;W&#65533;we&#65533;&#1122;&#65533;&#65533;.=&#65533;&#65533;&#65533;yFa&#65533;&#65533;&#65533;zE&#65533;e#&#65533;
&&#65533;&#65533;	&#65533;&#65533;~<&#65533;0&#65533;&#65533;c&#65533;&#65533;&#65533;&#1408;&#65533;-&#65533;t&#65533;]Y&#65533;&#65533;&#65533;@[-&#65533;&#65533;a|	&#65533;![$&#65533;&#65533;!&#65533;&#65533;u&#65533;&#65533;&#65533;&#65533;C&#65533;x Rk&#65533;5H&#1271;&#65533;3(C&#65533;&#65533;&#65533; A	@&#65533;&#65533;&#65533;c&#65533;&#65533;h&#65533;&#65533;x~2	nv7&#65533;&#65533;&#65533;(_2bmK1)&#65533;r&#65533;&#65533;&#65533;&#65533;&#65533;&#65533;p}&#65533;I&`@&#65533;&#65533;.&#65533;F&#65533;&#65533;Y&#65533;&#65533;&#65533;i&#65533;&#65533;qo&#65533;T&#65533;*&#65533;&#65533;?&#65533;&#65533;{4&#65533;3&#65533;Q
&#65533;&#65533;&#65533;&#65533;>^&#65533;&#65533;V&#65533;&#65533;,&#65533;&#65533;s &#65533;Lr;&#65533;&#65533;;p&#65533;w{&#65533;-&#65533;WM&;=&#65533;Z&#65533;&#65533;&#65533;&#65533;@<&#65533;f&#65533;&#65533;gA&#65533;&#276;-&#65533;&#65533;&#65533;fg-l6"z&#65533;&#65533;&#65533;&#65533;s0&#65533;&#65533;&#65533;&#65533;G&#65533;-&#65533;&#65533;&#65533;sR&#65533;&#65533;%?-?&#65533;&#65533;Z&#65533;&#65533;&#65533;
yI
&#65533;&#65533;@&#65533;&#1931;g&#65533;nVZ&#65533;&#65533;$&#65533;&#65533;&#65533;3&#65533;\&#65533;&#65533;&#65533;&#65533;rr<&#65533;&#65533;F&#65533;k4&#65533;E*&#65533;Pg1&#1131;&#65533;&#65533;&#65533;	2&#65533;Ep]&#65533;&#65533;&#65533;f&#65533;R`&#65533;&#65533;6w&#65533;&#65533;&#65533;.&#65533;I&#65533;&#65533;&#1031;&#1025;&#65533;&#1299;E! &#65533;&#65533;&#65533;8&#65533;U&#65533;&#65533;'&#65533;{A)&#65533;FQ&#65533;&#65533;*R{&#65533;c&#65533;&#65533;&#65533;&#65533;&#65533;^&#65533;c&#65533;`&#65533;&#65533;&Pn&#65533;`&#65533;&#65533;&#1744;|g&#65533;Wp&#65533;&#65533;K&#65533;W &#65533;bI&#65533;n&#65533;z&#65533;&#65533;&#65533;[4&#65533;#&#65533;&#65533;&#65533;&#65533;&#65533;~&#65533;DR|?Q&#65533;*&#65533;.&#65533;&#65533;&#65533;&#65533;&#65533;&#65533; &#65533;&#65533;98T J&#65533;|S&&#65533;}&#65533;&#65533;&#65533;&#65533;P&#65533;&#65533;&#1432;&#65533;@ rq&#65533; a\&#65533;>M&#1672;&#65533;&#65533;&#65533;]
B_&#65533;"&#65533;&#65533;!	&#65533;x&#65533;&#65533;Q?&#65533;A*&#65533;?J&#65533;H&#65533;Zr&#65533;&#65533;&#326;&#65533;n&#65533;&#65533;PD&#65533;l&#65533;]$&#65533;&#65533;&#65533;E?=&#65533;x&#65533;$\&#65533;4&#65533;Q&#65533;&#65533;C&#65533;&#65533;&#611;&#65533;j&#65533;&#65533;ib&#65533;_&#65533;&#65533;&#65533;&#65533;&#65533;&#65533;&#65533;&#65533;pw&#65533;;&#65533;s&#65533;EO&#65533;L|&#1225;&#65533;4&#65533;K&#65533;&#65533;&#65533;i&#65533;&#779;&#65533;l&#65533;&#910;!#&#65533;t&#65533;,&#65533;&#65533;&#65533;&#65533;&#65533;h&#1232;(&#65533;&#65533;&#65533;u&#65533;&#65533;&#65533;"2A|&#65533;&#65533;&#65533;&#65533;&#65533;`A&#65533;&&#65533;c&#65533;	t&#65533;&#65533;&#65533;U&#65533;!Z&#65533;r&#65533;&#65533;e&#65533;&#65533;6&#65533;&#65533;y&#65533;&#65533;h&#1108;E&#65533;J&#65533;Wv&#65533;&#65533;EJ{&#65533;&#514;&#65533;&#65533;&#65533;&#65533;&#65533;C&#65533;&#172;_&#65533;n1&#65533;x&#65533;&#65533;E:&#65533;N&#65533;v&#65533;&#65533;&#65533;&#65533;u&#65533;&#65533;t#~.&#65533;&#65533;&#65533;ol&#65533;&#65533;"&#65533;&#65533;
#&#65533;_&#65533;s&#65533;&#65533;G&#65533;&#65533;.&#65533;&#65533;1&#65533;&#65533;#&#65533;&#65533;&#65533;P+&#65533;&#65533;P&#65533;L&#65533;&#65533;&#65533;&#65533;jA&#65533;&#65533;j1&#65533;&#65533;)&#65533;&#65533;K&#65533;&#65533;O&#65533;R&#65533;!&#65533;J\!&#65533; R&#65533;E&#65533;p	 J.&#65533;&#65533;WH&#65533;&#65533;&#65533;&#65533;&#65533;i'&#65533;D$&#341;~;a&#65533;>a&#65533;&#65533;'Wl&#65533;&#65533;/J&#65533;&#65533;B@;&#65533;&#65533;&#65533;&#65533;:i&#65533;&#65533;&#65533;&#64147;l&#65533;)FQ&#65533;&#65533;B*#&#65533;&#65533;&#65533;&#65533;&#65533;H&#65533; &#65533;>&#65533;Y&#65533;&#65533;&#65533;&#65533;&#65533;*&#65533;&#65533;&#65533;G&#939;<&#65533;&#65533;:E&#65533;&#65533;N?=J&#65533;G.&#65533;Q'&#65533;:&#65533;"SBB&#65533;Q&#65533;K,0I&#65533;&#65533;&#65533;&#65533;&#65533;c&#65533;&#65533;&#652;&#65533;&#65533;P-&#65533;)PSD&#65533;&#65533;&#65533;&#65533;T&#65533;T}&#65533;"G&#65533;qc	:&#65533;&#65533;g&#65533;&#65533;0&#65533;C!&#65533;&#65533;&#65533;S&#65533;O&#65533;&#65533;u&#1355;Q$&#1576;&#65533;&#65533;0Z&#65533;&#65533;&#65533;&#571;&#65533;&#65533;$&#65533;&#65533;.j&#65533;&&#65533;&#65533;1&#65533;8B	&#62360;d&#65533;.&#65533;Zz&#65533;%&#65533;B&#65533;&#65533;&#65533;.f,q.&#65533;e&#65533;	F&#65533;P&#65533;&#65533;Nl91Rf&#65533;E&#65533;_R&#65533;0&#65533;&#65533;Dte&#65533;BG1&#65533;&#65533;&#65533;h&#65533;!1&#65533;e&#65533;7&#65533;%K&#65533;&#65533;&#65533;D,&#65533;&#65533;&#65533;&#1209;&#65533;"(-&#65533;&#65533;&#65533;K&#65533;4B&#65533;&#1700;&#65533;&&#65533;&#1192;&#65533;#&#65533;\&#65533;&#65533;&#65533;&#65533;&#65533;&#65533;:&#65533;F&#65533;&#65533;&#65533;&#65533;&#65533;&#65533;:71&#65533;&#65533;41&#65533;s)`&#618;&#65533;&#65533;l.RZ&#65533;&#65533;h&#65533;;9&#65533;D&#65533;&#648;9&#65533;./&#65533;&#291;.2&#65533;&#65533;&#65533;&#65533;&#65533;&#65533;&#65533;?i&#65533;{&#65533;&#65533;&#65533;&#65533;t&#65533;&#65533;&#65533;&#65533;&#65533;&#65533;R&#65533;&#65533;&#65533;&#65533;#<<&#65533;&#65533;&#65533;Ezh&#65533;&#65533;&#898;E&#1344;&#65533;>;&#65533;&#65533;V&#232;&#65533;&#65533;6`&#65533;&#65533;L&#65533;&#65533;&#1512;nY &#65533;Y&#65533;y=&#65533;\f&#65533;&#65533;&#65533;_Bb&#65533;&#65533;&#65533;h&#65533;&#65533;G&#65533;&#65533;&#65533;,&#65533;&#65533;5&#65533;&#65533;d{&#65533;G&#65533;0 &#65533;.&#65533;`&#65533;&#65533;&#65533;q&#65533;&#65533;&#65533;&#65533;I?.&#65533;&#65533;"w&#65533;S/{K@0&#65533;RL&#65533;fB&#65533;&#65533;QJ(&#65533;S&#65533;$&#65533;&#65533;dh&#65533;2$#&#65533;b&#65533;&#65533;&#65533;X$$&#65533;&#65533;c.&#65533;E.&#65533;&#65533;&#65533;`#&#65533;&#65533;"<B&#65533;](#BUH&#65533;&#65533;&#65533;U&#65533;#&#65533;&#65533;.&#65533; &#65533;&#65533;O0&#65533;L `O;GY&#65533;NF&#65533;&#65533;]dvj&#65533;CH&#65533;&#65533;&#65533;&#65533;"8&#65533;&#65533;&#65533;&#65533;&#65533;&#65533;fw
&#65533;&#65533;&#65533;&#65533;D&#65533;2&#65533;&#65533;*&#65533;&#65533;&#65533;-n&#65533;&#65533;?BP&#65533;t&#65533;&#65533;z&#65533;ENa&#65533;B&#65533;&#65533;&#65533;fB&#65533;&#65533;&#65533;-#&#65533;&#1225;1&#65533;}&#65533;&#65533;&#65533;0&#65533;&#65533;ZT&#65533;6&#65533;&#65533;&#65533;&#65533;&#1168;FU&#65533;&#65533;&#65533;&#65533;x&#456;O&#802;u&#65533;&#65533;&#65533;G<&#65533;U&#65533;RV&#65533;&#65533;q&#65533;|&#65533;!!V &#1025;J&#65533;&#65533;C&#65533;&#65533;&#65533;+&#65533;w&#65533; &#65533;&4&#65533;H5&#65533;&#65533;K&#65533; rn!&#65533;%F&#65533;	UC&#65533;&#518;0&#65533;&#65533;T&#65533;&#65533;&#65533;&#65533;&#65533;5&#65533;Q7&#65533;&#65533;}*&#65533;#&#65533;&#65533;/m^"
&#65533;@E	z 0J&#65533;o&#65533;_&&#65533;b&#65533;H&#1541;RD&#65533;PH	&#65533;&#1030;x&#65533;&#65533;B&#65533;&#65533;AHzP$&#65533;&#65533;#&#65533;i&#65533;G&#65533;&#65533;'a&#65533;I.N&#65533;&#65533;&#65533;&#65533;@&#65533;&#65533;E&#65533;$,G&#65533;&#65533;&#65533;&#65533;&#65533;&#1152;L[;&#65533;ZHp&#65533;5&#65533;&#65533;*0&#65533;U&#65533;&#65533;l&#65533;&#65533;5}&#65533;&#65533;:&#65533;=M&#1098;&#65533;&#65533;&#65533;?&#65533;&#65533;@&#65533;RqE~&#65533;&#65533; t&#65533;&#65533;&#65533;(&#51342;&#65533;&#65533;&#65533;&#65533;rT&#65533; &#65533;&#65533;&#65533;u&#65533;1&#65533;&#65533;?.R=&#65533;2&#65533;&#65533;&#64781;&#65533;u&#65533;sS&#65533;&#545;Du&#65533;C&#65533;#&#65533;&#65533;&#65533;D&#65533;s&#65533;&#65533;&#65533;G&#65533;^
]u8&#65533;&#65533;b&#65533;&#65533;S&#65533;&#1029;a&#65533;&#65533;	M&#65533;&&#65533;&#65533;&#1194;&#65533;&#65533;&#65533;T&#65533;&#65533;&#65533;&#1876;*&#65533;&#65533;v&#1298;&#65533;&#65533;`G&#65533;"1&#65533;&#938;&#65533;&#65533;&#65533;~B&#65533;Z&#65533;&#65533;}&#65533;x&#65533;6&#1150;G&#65533;&#65533;&#65533;&#65533;&#65533;+R@&#65533;&#65533;R&#65533;B&#65533;&#65533;&#65533;&#65533;&#65533;(&#65533;&#65533;&#65533;Ft"Y,!
&#65533;?H&#65533;&#65533;v18n~&#65533;&#65533;&#65533; &#65533;&#65533;n/&#65533;&#65533;HL&#65533;DJR&#65533;&#65533;x<p&#65533;
-*&#65533;JMg&#65533;&#65533;#@&#65533;&#932;&#65533;&#65533;cWC
&#65533;C&#65533;S&#65533;n&#841;Q!D&#65533;SeC&#65533;XF&#65533;x0F&#65533;a&#1483;hQ&#65533;i&#65533;E&#65533;!&#65533;a&#65533;A&#65533;&#65533;&#65533;c&#65533;$
B&#65533;hFH"&#65533;&#65533;&#65533;&#65533;Q&#65533;&#65533;&#65533;&#65533;.b)&#65533;&#65533;&#65533;W!/F&&#65533;OM!&#65533;&#65533;A&#65533;h&#65533;E8&#65533;r&#65533;&#65533;/&#65533;&#65533;_0&#65533;&#65533;&#65533;&#555;&#65533;a&#65533;&#65533;&#65533;:&#65533;rppI`&#65533;nw_&#65533;&#65533;&#65533;&#65533;P&#65533;q&#65533;&#65533;dU&#65533;XC&#65533;&#65533;-&#65533;`&#65533;M:&#65533;7&#65533;&#165;&#65533;&#65533;m&#65533;Rt@{g?&#65533;&#65533;&#65533;&#65533;&#65533;?B&#1099;k&#65533;&#65533;&#65533;&#65533;&#65533;8j&#65533;l&#65533;&#65533;pK&#65533;&#65533;&#65533;&#65533;&#65533;&#557;&#65533;:&\&#65533;&#65533;&#65533;&#65533;&#65533;4&#65533;6&#65533;&#65533;&#65533;&#65533; &#65533;,Bu&#65533;L-&#65533;&#65533;&#65533;`&#65533;&#65533;!A&#65533;_.&#65533;=c&#65533;f&#65533;>&#65533;&#1477;&#65533;&#65533;&#65533;B&#65533;#&#65533;&#65533;&#65533;d&#65533;?&#65533;&#65533;<#N&#65533;E&#65533;;&#65533;g&#65533; MwX&#65533;E&#65533;H:&#65533;&#65533;"c&#65533;pT&#65533;&#65533;c&#65533;W&#65533;Hb&#65533;&#65533;0&#65533;,a&#65533;&#65533;#&#1068;&#65533;H&#65533;bP7FNAb&#65533;^$&#65533;&#65533;`&#65533;Q=&#65533;&#65533;&#65533;p&#65533;&#65533;#&#65533;&#65533;&#65533;	@H&#65533;y&#65533;&#65533;&#65533;F&#575;&#65533;&#65533;&#65533;wD&#65533;&#65533;&#65533;&#65533;&#65533;&#65533;&#65533;+G&#1094;&#5002;&#65533;<b,&#65533;46&#858;&#65533;&#65533;&#65533;Y&#65533;M&#65533;&#65533;&#65533;&#27120;&#65533;?&#65533;&#65533;D&#65533;;Q%&&#65533;#&#65533;s5!pF&#65533;&#65533;%&#65533;&#65533;H&#65533;&#65533;(&#65533;?&#65533;!h&#65533;&#65533;&#65533;z&#65533;&#65533;&#65533;qN&#1334;&#65533;@&#65533;(8qm&#65533;&#65533;&#65533;5v&#65533;>&#65533;&#65533;&#65533;&#65533;&#65533;L&#65533;EJ&#1863;%&#65533;!H&#65533;&#65533;I&#65533;Z&#65533;&#65533;"&#65533;&#433;&#65533;1"&#65533;&#65533;&#65533;&#65533;g&#65533;!&#65533;&#65533;&#65533;&#65533;'&#65533;$9&#65533;GL&#65533;
&#65533;#r&#65533;&#65533;&#417;&#65533;&#65533;dm&#65533; &#65533;&#65533;)&#65533;&#65533;&#65533;['-&#65533;&#65533;q#B&#65533;w3c&#65533;&#65533;p&#65533;G.&#65533;G%&#65533;bl&#65533;&#65533;S&#65533;&#65533;b(E&#65533;U&#65533;{dR!&#65533;&#65533;<&#65533;^b&#65533;O&#65533;G*&#65533;
&#924;JT&#65533;&#65533;8&#65533;]C&#65533;Rb;<&#65533;i&#65533;1&#65533;&#65533;&#65533;Fx&#65533;X&#65533;&#65533;C&#65533;<&#65533;O&#65533;&#65533;&#65533;%Zj&#65533;7&#65533;&#65533;&#65533;&#65533;u&#65533;}!N&#65533;5&#65533;&#65533;Q-=&#65533;(P&#65533;&#65533;&#65533;&#65533;&#65533;&#65533;&#65533;Cx&#65533;&#65533;&#65533;C&#65533;&#65533;&#634;H&#65533;&#65533;&#65533;A&#65533;LB!&#65533;&#65533;b&#65533;&#65533;&#65533;&#65533;&#65533;&#65533;Qh\&#65533;&#65533;*'z.&#65533;[&#65533;&#65533;8J&#65533;'&#65533;A.R&#65533;&#65533;`(&#65533;r:&#65533; &#65533;&#65533;&#65533;&#65533;6&#65533;&#65533;&#65533;h6&#65533;&#65533;&#65533;&#65533;&#65533;(&#65533;&#65533;&#65533;&#65533;&#65533;4&#65533;&#65533;&#65533;&#65533;&#65533;&#65533;[&#704;&#65533;"&#65533;&#65533;&#65533;&#65533;&#65533;80&#65533;c&#65533;&#65533;(&#65533;&#65533;&#65533;&#65533;&#65533;&#65533;&#65533;p&#65533;&#65533;s&#65533;UY&#65533;&#65533;&#65533;&#65533;@*Y0:0
&#65533;&#65533;&#65533;.&#65533;&#65533;&#65533;	<&#65533;:"&#65533;&#65533;&#257;DA&#65533;H&#65533;&#65533;p&#65533;&#65533;$&#65533;J&#65533;&#65533;&#65533;&#65533;&#65533;&#65533;V&#65533;&#65533;&#65533;J&#65533;&#277;&#200;&#65533;(hEhO,&#65533;&#65533;(SY?8&#65533;aEL&#65533;&#65533;B&#65533;7R&#65533;&#65533;&#65533;&#65533;&#65533;&#65533;_&#65533;?&#65533;S&#65533;&#1225;&#65533;&#65533;?&#65533;&#65533;	&#65533;?&#65533;&#65533;&#65533;&#65533;B&#65533;)&#65533;&#65533;&#65533;S84&#65533;&#65533;&#65533;&#9665;&#1126;&#65533;&#65533;D4z&#65533;&#65533;_&#65533;/<'&#65533;2&#65533;,A&#65533;&#645;&#65533;&#152;z&#65533;&#65533;x&#65533;&#65533;I&#65533;&#65533;&#65533;R&#65533;[ %R&#65533;&#1284;&#65533;&#1225;U&#65533;(&#65533;&#65533;&#65533;&#65533;5P&#65533;&#65533;%&#65533;&#65533;x&#65533;&#65533;pB4&#65533;&#65533;?&#65533;&#65533;&#65533;&#65533;&#65533;,&#65533;Bi&#65533;H&#65533;&#65533;&#65533;8&#65533;:1&#65533;D(&#65533;?a&#65533;&#65533;&#65533;&#65533;&#65533;C&#65533;&#1597;};Y&#65533;U&#65533;&#65533;.R&#65533;<&#267;&#65533;&#65533;0&#65533;&#65533;9&#65533;&#65533;?)&#65533;&#7395;&#65533;3&#65533;&#65533;&#65533;&#65533;&#65533;p&#65533;b&#1543;.&#65533;&#465;&#651;&#65533;XH&#65533;&#65533;&#65533;qX&#680;&#65533;&#65533;&#65533;&#65533;&#65533;&#65533;&#1033;3&#65533;&#65533;&#65533;&#65533;&#65533;S,&#65533;&#1289;F&#65533;&#65533;&#65533;.&#65533;&#65533;&#65533;I&#65533;S:&#65533;\&#65533;&#65533;&#65533;9&#65533;&#65533;>&#65533;&#65533;KdL@&#65533;&#395;&#65533;&#65533;&#65533;&#65533;
4F5j&#65533;ESP&#65533;B&#65533;&#65533;7&#65533;&#65533;Z&#570;
&#65533;&#65533;Rx&#65533;&#65533;m&#65533;&#65533;&#65533;JH&#65533;rz&#65533;Y&#65533;&#65533;Y&#65533;&#773;s&#65533;LS[5X&#65533;Y&#65533;&#65533;z&#65533;Az&#65533;&#65533;&#65533;&#65533;C&#65533; &#65533;2&#1161;&#65533;&#65533;F&#65533;7L&#65533;&#65533;'&#65533;&#65533;&#65533;&#65533;&#65533;(&#1538;&#65533;&#65533;X&#65533;p&#523;&#1049;&#65533;&#65533;&#65533;
+	$2
&#65533;&#65533;"&#65533;B&#65533;2&#65533;:&#65533;B=&#65533;&#65533;&#65533;3&#262;&#65533;2&#65533;`i&#65533;&#65533;&#65533;CZ*&#65533;RY&#65533;I&#65533;l&#65533;&#65533;&#65533;&#592;&#65533;t&#65533;%&#65533;&#65533;&#65533;&#65533;&#65533;?<&#65533;H&#1642;&#65533;Z&#65533;&#65533;l&#65533;&#65533;&#65533;N&#65533;1&#65533;1&#65533;J&#65533;=?&#65533;&#875;\&#65533;0&#65533;Q9Q&#264;&#65533;/?@&#65533;%&#65533;&#65533;04TA,&#266;%&#648;&#65533;&#65533;Ih&#65533;&#65533;[|7&#65533;&#65533;C&#65533;&#65533;K&#65533;&#65533;&#1279;_&#65533;&#65533;[&#65533;KcF`&#65533;&#65533;l&#65533;(&#65533;q>@&#1743;k&#65533;&#65533;Q&#65533;A&#65533;&#65533;k&#65533;&#65533;Cc&#65533;&#65533;Z&#65533;&#65533;"&#65533;x&#65533;&#65533;&#65533;&#1412;&#65533;&#65533;+&#65533;&#65533;&#65533;&#65533;&#836;&#65533;&#65533;R&#65533;s&#65533;Q&#65533;B8?P&#65533;)&#65533; &#65533;&#65533;&#452;&#65533;Ax&#65533;U&#65533;&#65533;'&#65533;&#65533;&#232;&#65533;N&#530;&#65533;'&#65533;&#65533;&#65533;&#65533;b&#65533;&#65533;&#65533;&#1334;&#65533;H6&#65533;<&#1323;X&#65533;&#65533;&#65533;&#142;C0G&#65533;0O&#65533;Ll&#65533;&#65533;&#65533;&#65533;&#65533;/&#140;H0Y :&#264;HxI&#65533;	y&#215;&#65533;PKT&#65533;&#65533;0&#65533;p&#65533;X}&#65533;2&#65533;	 &#65533;&#65533;&#65533;28&#65533;&#65533;^&#1033;&#65533;&#65533;C)&#65533;x&#65533;&#65533; &#65533;#&#65533;Q&#65533;`&#65533;&#65533;&#65533;I&#65533;U&#65533;JX&#65533;&#65533;Vt9&#65533;&#65533;B&#65533;U&#65533;p&#65533;&#65533; &&#65533;Z&#65533;&#65533;O%1b@&#65533;&#65533;&#65533;&#65533;&#1119;F&#65533;&#65533;7?iS}&#65533;K&#65533;&#65533;Y&#65533;&#65533;Rp>&#65533;Kh&#65533;mz4&#65533;&#65533;&#65533;&#65533;n@&#65533;&#65533;&#65533;THA[ &#65533;&#65533;!&#65533;,U&#65533;&#65533;&#65533;&#65533;&#65533;m&#65533;x&#65533;&#65533;&#65533;&#65533;&#65533;J&#65533;W!t@&#65533;I&#65533;`xQB%&#65533;&#65533;&#65533;&#65533;&#65533;!|B&#65533;Z&#65533;o&#65533;&#65533;B&#1384;Z	&#65533;&#65533;b\&#65533;;0&#65533; &#65533;&#65533;&#65533;z&#65533;&#65533;&#65533;&#65533;&#65533;&#65533;%&#65533;&#65533;&#65533;D`aH&#65533;&#65533;&#65533;`&#65533;&#65533;1&#65533;&#65533;&#65533;&#65533;&#65533;*&#65533;3&#65533;PU&#65533;&#65533;f8&#819;X&#592;&#65533;&#65533;&#65533; *&#65533;O&#65533;O&#65533;&#1068;&#65533;&#65533;"&#65533;&#65533;b&#65533;&#65533;&#65533;S&#65533;&#65533;&#65533;&#656;P=e&#65533;&#65533;&#65533;!#&#65533;O&#65533;&#65533;,&#65533;&#65533;&#65533;&#65533;{&#65533;g%2a&#65533;`&#1092;M&#1803;&#65533;&#65533;S&#65533;UY1&#65533;&#65533;z{&#65533;&#65533;&#65533;E&#65533;&#569;&#65533;&#65533;&#65533;&#65533;&#65533;&#65533;&#957;&#1809;Z&#65533;*f&#65533;e&#65533;&#65533;&#65533;&#65533;&#65533;Fz&#65533;@y&#65533;&#65533;x{&#65533;(&#65533;R&#65533;&#599;&#65533;&#65533;-J&#65533;,5&#65533;Y&#65533;&#65533;W&#65533;/&#65533;&#65533;'!&#65533;W&#251;|&#65533;&#65533;9&#65533;O &#65533;&#65533;c&#65533;T&#65533;&#945;E&#65533;X(&#65533;r&#65533;&#65533;&#65533;1&#65533;(&#65533;Z&#65533;5h&#65533;)&#65533;&#1097;4H&#65533;&#65533;E9&#65533;H6&#65533;&#65533;&#65533;|&#65533;&#552;&#65533;&#65533;&#65533;&#65533;&#65533;BH&#1694;J&#65533;&#65533;&#65533;&#65533;&#65533;IE &#65533;&#65533;&#1513;&#65533;7&#65533;&#65533;&#65533;&#65533;q@7&#65533;Y&#1845;&#65533;IF&#65533;&#65533;	.&#65533;&#65533;3&#65533;&#65533;&#1036;V`K&#65533;&#65533;&#441;&#65533;&#65533;&#65533;&#65533;&#65533;&#65533;ayCb&#65533;&#65533;O|&#65533;s&#65533;S&#65533;P&#65533;&#65533;&#65533;&#65533;c&#200;1)\&#65533;0&#65533;&#65533;&#65533;&#65533;9I&#65533;&#65533;?&#264;w-b&#65533;&#65533;\&#65533;&#65533;&#65533;R&#65533;y&#65533;^@|-&#65533;K0D&#65533;&#65533;&#65533;{4GK&#65533;&#65533;&#65533;7Z&#65533;&#535;G0&#65533;&#65533;&#65533;B&#65533;'&#65533;&#65533;L&#65533;&#65533;$M&#65533;&#200;&#65533;&#65533;L&#65533;QM&#65533;&#65533;X&#65533;m&#65533;&#1073;0&#65533;y0]&#1054;&#65533;&#65533;S&#65533;5&#65533;&#65533;$&#65533;
&#65533;&#65533;&#65533;&#65533;a&#65533;&#65533;&#65533;&#65533;c&#65533; &#1172; &#65533;&#65533;&#65533;Y&#65533;&#65533;&#65533;&#65533;&#65533;&#328;;&#65533;&#65533;`&#65533;&#65533;&#65533;&#65533;&#60170;&#65533;&#65533;)&#65533;&#65533;7&#65533;&#65533;"O&#65533;T&#65533;K#&#65533;&#65533;&#65533;
Q&#65533;&#65533;&#65533;&#65533;&#65533;;&#65533;,&#65533;&#65533;#&#65533;&#65533;Ye&#65533;	&#65533;&#65533;&#65533;&#65533;&#65533;I'&#65533;#CX&#65533;ZF&#65533;7&#65533;[S&#65533;&#65533;7&#65533;X"p&#65533;&#65533;(&#65533;&#1918;a9T&#65533;&#65533;U&#65533;K&#65533;&#65533;&#65533;&#65533;A&#65533;&#65533;t(K^&#65533;&#1847;&#1591;&#65533;3WsE&#65533;&#65533;&#65533;&#65533;,&#65533;s&#65533;&#65533;n&#65533;&#65533;% e&#65533;&#65533;^P&#65533;7*&#65533;i&#65533;&#65533;l&#65533;&#65533;&#65533;R@&#65533;n&#65533;])&#372;&#65533;&#65533;&#65533;9&#65533;&#65533;.v&#65533;;&#1188;&#65533;&#65533;|.&#65533;]&#65533;!&#65533;!	&#65533;>&>&#65533;+&#65533;u:c=fPi,Ex&#843;
&#65533;&#65533;4@&#65533;&#65533;&#1033;1&#65533;
C&#65533;&#65533;D=&#65533;F&#65533;&#65533;
&#65533;u&#65533;&#65533; &#65533;&#65533;&#65533;F&#328;&#65533;2&#1296;&#65533;8&#65533;|&#65533;&#65533;&#65533;&#65533;K@:&#65533;&#65533;V&#65533;&#65533;&#65533;C&#65533;h,U&#65533;&#65533;&#65533;}J[DJ&#65533;&#65533;)[]&#65533;1SA0&#65533;K&#65533;&#65533;0&#65533;&#65533;&#65533;&#1388;M &#200;Q	!Q&#65533;&#315;]&#65533;&#65533;I [&#65533;&#65533;&#65533;fUt(&#65533;U&#65533;&#65533;c&#65533;J&#65533;8&#65533;b&#65533;B?aK&#65533;31v@&#65533;&#65533;W&#65533;5&#65533;&#65533;&#65533;&#65533;K&#65533;&#65533;&#65533;)&#65533;&#65533;&#65533;&#65533;&#65533;y4
T&#65533;'=L&#65533;V1&#65533;&#65533;0&#65533;
\pm\&#65533;R&#65533;&#65533;&#65533;&#65533;&#65533;&#65533;&#65533;&#65533;!&#65533;!&#65533;@&#65533;&#65533;&#65533;:&#65533;Yr&#65533;&#1116;&#1496;&#65533;S&#65533;Q%&#65533;0d&#65533;&#65533;&#44382;&#2019;&#65533;&#65533;4&#576;&#65533;nD&#65533;o&#65533;&#65533;YA&#65533;-&#65533;-p&#1995;&#65533;&#65533; =&#65533;&#65533;L&#65533;&#65533;%1&#65533;&#65533;&#65533;&#65533;T&#65533;J&#65533;&#65533;j&#1411;&#65533;&#65533;0q&#65533;&#65533;>z#/}1&#65533;<&#65533;&#65533;&#65533;N&#65533;&#65533;O_@&#65533;&#65533;&#1670;&#38592;&#65533;%UPp&#65533;d&#65533;p&#65533;&#65533;&#65533; 3&#65533;	&#65533;>P&#65533;	(9a&#65533;`l&#65533;h&#65533;fQE,U"&#65533;&#65533;
R&#65533;&#65533;q|@&#65533;Q&#65533;=]&#65533;&#65533;&#1983;5&#65533;&#65533;&#65533;&#65533;&#65533;l&#65533;X&#65533;&#65533;%&#65533;&#65533;s51&#65533;&#65533;&#65533;h&#65533;&#65533;&#65533;&#65533;&#65533;
&#65533;&#1529;@4*>4Bi&#65533;&#65533;&#65533;h\&#65533;r.&#65533;&#65533;%&#65533;	&#65533;W&#65533;&#65533;b&#65533;&#65533;&#65533;|X&#65533;5o&#65533;&#65533;v%]&#1029;&#65533;&#65533;&#65533;]&#65533;Z&#65533;&#65533;|&#65533;
8&#65533;&#65533;f/Bm&#171;&#65533;n@&#65533;XP&#65533;6o&#65533;&#65533;H&#65533;&#920;&#65533; &#65533;&#65533;&#65533;&#65533;`t0&#65533;O6T`&#521;&#65533;4&#627;&#65533;&#65533;};*&#65533;&#65533;&#65533;&#65533;7&#65533;&#65533; T&#65533;&#65533;a&#65533;&#65533;0&#65533;&#65533;&#65533;&#65533;
_&#65533;;R&#178750;&#65533;&#65533;_&#65533;I&#65533;AnlFnK&#65533;&#65533;'q&#65533;&#65533;tp&#65533;K^l2i&#65533;&#65533;J&#65533;&#65533;.6X&#65533;&#65533;&#65533;q&#65533;&#65533;,&#65533;&#44538;&#65533;&#65533;&#65533;&#65533;&#65533;3&#65533;T&#65533;&#65533;&#1099;4_&#65533;|&#65533;&#65533;&#65533;"y&#65533;&#65533;&#655;&#65533;&#65533;Am.&#453;&#65533;&#65533;&#65533;r:&#65533;~&#65533;&#65533;&#65533;&#65533;&#65533;&#65533;&#65533;z&#65533;8&#65533;5}&#644;2:&#65533;M&#65533;B(&#65533;YnY&#65533;m?&#65533;&#65533;&#65533;?&#65533;&#65533;-8&#552;hn@&#65533;&#65533;RE&#65533;&#65533;&#65533;&#65533;,&#65533;&#65533;GT&#65533;&#65533;&#65533;&#65533;&#65533;&#65533;&#65533;&#65533;X&#65533;&#65533;&#1538;&#65533;&#65533;&#65533;O&#65533;&#65533;&#65533;_&#65533;t&#65533;&#2009;&#65533;&#842;Qe&#65533;P&#65533;&#65533;&#65533;&#6330;!&#65533;&#65533;q&#65533;	[&#65533;&#65533;t&#65533;&#65533;m&#65533;&#65533;[&#65533;&#65533;&#65533;&#65533;
^d&#65533;u&#65533;hz8&#65533;&#65533;&#65533;e&#65533;&#65533;Q&#65533;&#65533;4&#65533;d'F:&#65533;F`&#65533;&#65533; &#65533;T&#65533;'&#65533;TR&#65533;&#65533;	&#65533;v8&#65533;{J&#65533;:&#65533;&#65533;&#514;,&#65533;&#65533;&#65533;9v&#65533;_@>&#65533;n&#65533;0&#65533;'&#65533;k&#65533;&#65533;&#65533;b%&#65533;@x&#65533;&#65533;0&#1453;&&#65533;&#65533;I&#65533;&#65533;8&#65533;&#65533;8&#65533;&#65533;}&#65533;&#1367;&#65533;&#65533;4%^&#65533;R&#65533;2&#65533;&#1513;&#65533;&#65533;y&#65533;&#65533;&#65533;&#65533;c&#65533;&#65533;&#1483;)&#65533;&#65533;A&#65533;&#1326;&#65533;x&#65533;&#65533;&#65533;r!&#65533;&#65533;&#65533;J&#65533;+H&#65533;&#65533;&#65533;C&#65533;
&#65533;&#65533;N&#65533;&#65533;&#65533;r&#65533;&#65533;&#65533;&#65533;&#65533;&#456;&#65533;H&#65533;5&#576;&#65533;^&#65533;&#65533;T`H&#65533;wT&#65533;X&#65533;A&#65533;&#65533;X*&#65533;&#65533;ISU&#65533;&#65533;H&#65533;w8&#65533;&#65533;'&#65533;R$&#65533;&#65533;h&#65533;2tJ &#198;&#65533;&#65533;5&#65533;W&#65533;&#65533;&#65533;*Z&#65533;&#65533;OP&#65533;&#65533;;&#65533;&#65533;&#65533;p&#65533;^VW&#65533;&#2038;&#65533;&#65533;b&#65533;<&#65533;PQ&#65533;&#65533;j&#65533;l&#65533;&#512;&#65533;A&#65533;&#65533;&#65533;[&#65533;h&#65533;ME&#65533;&#65533;OQ&#65533;&#65533;&#65533;-&#65533;&#981377;&#65533;&#65533;x.&#65533;&#65533;&#65533;_d&#65533;&#65533;&#65533;E`&#65533;n&#65533;N&#65533;h&#65533;pE&#65533;&#65533;&#65533;&#65533;3&#65533; &#65533;&#65533;J&#65533;	&#65533;T&#65533;B&#65533;&#65533;&#65533;&#65533;&#65533;(&#65533;&#65533;N&#65533;bh&#1478;&#65533;O&#65533;h&#65533;&#65533;&#65533;&#65533;>&#65533;&#65533;&#65533;%\1p5hct&#65533;\&#34598;Cg&#65533;j&#65533;tN&#65533;`&#65533;&#65533;%1&&#65533;KA&#65533;R
&#65533;f&#65533;&#65533;&#65533;+&#65533;@R&#65533;~&#65533;A&#65533;&#65533;[21&#65533;&#65533;&#65533;&#65533;&#65533;&#65533;Y3O&#65533;&#65533;&#65533;	&#65533;pC&#65533;3&#65533;&#65533;P	&#65533;4@&#65533;18J&#65533;2E$8&#65533;N+&#65533;&#65533;Q&#65533;X&#65533;_&#65533;''&#65533;&#65533;&#65533;&#65533;&#65533;&#65533;7&#65533;?0!:X&#65533;5&#264;"&#65533;&#65533;3E#&#65533;&#65533;cD$F0d&#65533;(6dC&#65533;=&#65533;C&#1628;&#65533;&&#65533;8vK&#65533;&#65533;&#65533;F!&#65533;L&#65533;)2&#65533;&#65533;,I&#65533;NL&#65533;&#65533;&#65533;WG2&#65533;&#65533;&#65533;&#65533;x&#65533;@CM&#65533;C4&#65533;&#65533;Uc&#65533;QTQI&#336;g^&#65533;&#65533;M@F&#65533;>&#65533;&#65533;Z!d&#1570;D&#65533;&#65533;&#65533;&#65533;?~<&#65533;&#65533;@&#65533;0&#65533;&#65533;`|&#65533;U&#65533;)&#65533;Y6&#65533;I&#65533;pb&#65533;&#65533;1&#65533;L8J&D&#65533;&#65533;&#65533;X*&#65533;\@I1&#560;&#65533;&#65533;&#65533;v&#65533;g&#65533;&#65533;&#65533;&#65533;jl&#65533;l&#65533;&#65533;V&#65533;	&#65533;nC.R&#65533;&#65533;,&#65533;!&#65533;&#65533;o&#65533;&#65533;&#65533;q),&#65533;\&JD&#65533; &#65533;&#65533;&&#65533;	&#65533;U&#65533;]&#65533;x&#65533;|&#65533;&#1076;&#65533;2&#65533;&#65533;&#65533;&#65533;?&#65533;2dAo)$h&#65533;L&#65533;&#65533;&#65533;{4tG&#65533;&#65533;&#65533;O&#65533;3&#65533;2&#65533;S&#65533;@&#65533;&#65533;&#65533;&#65533;+ &#65533;&#65533;&#65533;&#65533;&#65533;T&#65533;&#65533;&#265;&#65533;HO&#65533;(5b&#65533;&#65533;D)P_&#65533;&#65533;&#65533;&#65533;E&#65533;Hf'&#65533;2&#65533;8p)=F&#65533;Pb'U&#65533;&#65533;?D6&#65533;&#65533;6&#65533;&#65533;dM&#65533;&#65533;&#65533;&#356;@&#65533;&#65533;&#65533;U&#65533;M9&#1396;&#65533;&#65533;&#65533;$T&#65533;&#65533;%&#65533;QDE&#65533;&#65533;?&#65533;&#65533;	 &#65533;&#65533;&#65533;VV&#65533;&#65533;	&#65533;&#65533;4&#65533;a&#65533;"&#65533;&#65533;&#65533;&#65533;BDY\!&#65533;&#65533;&#65533;&#65533;?&#65533;&#65533;u	1&#65533;&#65533;-&#65533;&#65533;@&#65533;1&#65533;&#65533;&#65533;&#1030;&#65533;&#65533;&#65533;%1&#65533;&#65533;?&#65533;&#65533;&#65533; &#65533;&#65533;=&#65533;_&#65533;V&#65533;&#65533;?&#65533;&#65533;bKg)&#65533;&#65533;F&#65533;&#65533;&#65533;&#65533;?l&#65533;!&#65533;j\&#65533;{&#65533;&#65533;,&#65533;&#65533;&#65533;2	&#40786;&#65533;[&#65533;&#65533;q) |&#65533;[&#65533;&#65533;l&#65533;D&#65533;&#65533;L
=&#65533;&#65533;q-P&#65533;&#65533;&#65533;&#65533;&#65533;&#65533;^&&#65533;&#65533;&#65533;/2&#65533;.&#65533;'5&#65533;&#65533;L&#65533;&#65533;o&#65533;&#65533;&#65533;&#65533;:D&#65533;&#65533;&#65533;&#65533;&#65533;&#65533;(&#65533;4&#65533;&#65533;&#65533;J&#65533;B&#1160;H&#65533;$&&#65533;l&#65533;&#65533;P
C
&#65533;&#65533;&#65533;10&#65533;`\D&#65533;p&#65533;q&#65533;!P&#65533;&#65533;ZR&#65533;&#65533;&#65533;HGRj&#65533;&#65533;&#65533;&#65533;&#65533;cG'&#65533;&#65533;"&#65533;&#65533;&#65533;h	&#1080;B3*&#65533;c%5&#65533;J&#65533;&#65533;@,&#65533;K&#65533;&#65533;&#65533;Q&#65533;&#65533;&#65533;&#65533;&#65533;&#65533;&#65533;&#65533;-r&#65533;o&#65533;#M&#65533;^/z&#65533;&#65533;m&#65533;&#65533;;(&#224;&#65533;&#65533;M r&#65533;&#65533;?~Q&#264;&#65533;G&#65533;&#65533;&#65533;{&#65533;&#144;&#65533;	&#65533;q&#65533;,.&#65533;&#65533;8nm&#65533;&#65533;&#65533;&#65533;(&#65533;/&#65533;&#65533;&#65533;'&#65533;G[,&#65533;7x&#65533;\&#65533;&#65533;4!y&#65533;&#65533;Z&#65533;`&#65533;X2&#65533;1&#65533;&#65533;hFC&#65533;&#65533;&#65533;&#65533;,(a&#65533;&#65533;&#65533;7&#65533;&#65533;&#65533;Z&#65533;(
&#65533;&#65533;&#65533;?p&#65533;a&#65533;&#65533;r&#65533;@+&#65533;K#1&#65533;&#65533;!&#65533;<&#65533;lYDw&#65533;&#65533;&#1609;&#65533;A0&#65533;@&#65533;
&#65533;&#65533;_&#65533;&#592;;&#65533;&#65533;&#65533;$&#65533;&#65533;&#65533;&#65533;3&#65533;&#65533;&#1825;BH&#65533;1@6&#65533;&#65533;&#65533;9&#65533;(&#65533;I/&#65533;k&#65533;&#65533;E&#65533;&#65533;&#65533;d&#65533;&#65533;@&#65533;23&#65533;&#65533;!t&#65533;i\'~d&#65533;JD&2&#65533;&#65533;&#65533;L&#65533;&#65533;J0&#65533;!$
&#65533;N&#65533;&#65533;&#65533;&#65533;(8&#65533;Z&#65533;&#65533;&#65533;&#65533;&#65533;&#65533;&#65533;&#65533;j!&#65533;&#65533;&#65533;C&#65533;]l&#65533;2&#65533;&#1795;!&#65533;&#65533;?&#65533;&#65533;q&#65533;D&#65533;&#65533;H&#65533;&#65533;&#65533;@4&#65533;=&#65533;|&#65533;_&#65533;&#65533;&#65533;&#65533;&#65533;J&#65533;&#65533;&#65533;&#65533;&#65533;k"C
3&#65533;P\&#65533;ZDj&#65533;&#65533;m&%(&#65533;#.&#65533;&#65533;\ )&#65533;A(&#65533;H&#65533;4&#65533;&#65533;&#65533;&&#65533;&#65533;&#65533;P&#65533;FX&#65533; @&#65533;&#65533;&#1398;&#65533;	A&#65533;9N&#65533;&#65533;Z2&#65533;&#65533;&#65533;x&#65533;?&#65533;&#65533;&#65533;h&#65533;&#65533;v&#65533;hp&#65533;&#65533;&#65533;&#65533;&#65533;$|I&#65533;eb&#65533;]&#65533;&#65533;&#65533;&#65533;&#23834;c&#65533;0P&#65533;&#65533;7e;&#65533;odV&&#65533;&#65533;&#65533;&#65533;[&#65533;@&#65533;!&#65533;&#65533;&#65533;y&#65533;&#65533;6&#65533;&#65533;*&#65533;&#65533;&#65533;
&#65533;&#65533;DAt&#65533;&#1145;&#65533;!3&#65533;&#65533;#\Q=R&#65533;&#65533;ec&#65533;&#65533;#C&#249;y&#1185;&#65533;K&#65533;&#65533;&#65533;&#65533;;&#65533;LHp&#65533;&#65533;&#65533;&#1874;Ke"2F&#65533;&#65533;4Cc&#65533;S&#65533;&#65533;&#1637; &#65533;* &#65533;&#1052;[&#65533;p!&#65533;&#65533;[5^jL&#65533;&#65533;(o&#65533;&#1179;4F&#65533;&#65533;` &#65533;&#65533;<2&#65533;&#65533;hJ&#65533;&#65533;VQ&#65533;&#65533;2&#65533;&#65533;+&#65533;&#65533;&#65533;|&#65533;&#65533;q@jF&#65533;Y&#65533;&#65533;9&#65533;&#65533;H&#65533;&#65533;~&#65533;8&#65533;#  KZ"O&#65533;1&#65533;C&#65533;S&#65533;*.&#65533;&#65533;'</&#1100;f&#65533;&#65533;&#65533;&#65533;&#65533;\p&#65533;
[\&#65533;)&#65533;_C<&#65533;4T3&#65533;W&#65533;&#65533;e&#65533;&#65533;&#65533;Y&#65533;jn&#65533;Nvz&#65533;&#65533;<&q&#65533;"F&#65533;#"&#65533;g(
&#65533;&#65533;&#840;P/4OFv&#65533;,&#1280;&#65533;&#65533;&#65533;2\&#65533;G&#65533;W&!&#65533;H/2JP0AeH/&#65533;&#65533;&#65533;V&#65533;&#65533;&#65533;&#65533;hE&#65533;&#65533;&#65533;d"T&#65533;+/j&#407;'&#65533;&#65533;`&#65533;&#65533;&#65533;&#65533;&&#65533;&#65533;g&#65533;Q`&#65533;&#65533;!&#65533;hC&#65533;&#65533;&#65533;3&#65533;Cm+&#65533;+z&#65533;&#65533;&#65533;E&#65533;npV&#1526;&#65533;c!&#65533;&#65533;&#1762;NaM&#1314;i&#65533;E&#65533;&#1410;0&#65533;&#65533;&#65533;H&#65533;Nb&#65533;dGI&#65533;A&#65533;&#65533;J&#713;Z&#65533;B&#65533;xt	&#65533;y&#65533;&#65533;7umB8y&#65533;8&#65533;&#65533;&#65533;&#65533;NDYJ&#65533;&#65533;&#65533;IPH&#65533;0&#65533;Ph&#65533;&#65533;&#65533;&#65533;z	&#65533;_|N&#65533;&#65533;$S &#65533;qa&#810;&#65533;&#65533;&#65533;"&#65533; &#65533;m&#65533;&#1526;&#1486;']&#65533;e&#573;4&#65533;|&#65533;+_&&#65533;s3J6)&#65533;GA&#65533;&#65533;/T@&#65533;2&#65533;&#65533;60&#65533;&#65533;X5&#65533;B&#65533;
&#65533;o-2&#65533;.n&#65533;(&#65533;&#65533;8&#65533;&#65533;&#65533;^(Pp&#65533;H&#65533;1&#65533;&#65533;&#65533;"&#65533;&#65533;B&#65533;&#65533;&#65533;&#65533;	\QJU&#65533;&#65533;!&#65533;y1(A1Q&#65533;y&#65533;&#65533;
&#65533;&#65533;&#65533;9&#65533;#H&#65533;c>\eC&#65533;`,&#676;&#65533;I&#65533;##iMdh&#65533;\R&#65533;&#65533;&#65533;&#65533;&#65533;,E&#65533;&#65533;&#65533;&#65533;<&#65533;s&#65533;&#65533;&#65533;] Zj&#65533;q2&#65533;&#65533;L&#983;/&#65533;&#65533;&#65533;&#65533;&#65533;F&#65533;&#65533;&#65533;&#1920;f4&#65533;&#65533;ht/&#65533;&#65533;&#65533;"&#65533;&#65533;D.\&#65533;&#65533;gW@&J^&#65533;Y]p"PO	&#1680;&#65533;&#65533;G&#65533;DCtOI1&#281;&#65533;&#65533;&#1815;&#65533;ED0&#65533;AD&#65533;&#65533;&#65533;&#65533;&#65533;D&#65533;&#65533;&#65533;&#65533;&#65533;&#65533;	&#259;&#65533;1}&#65533;&#65533;&#65533;S&#65533;>&#65533;6&#65533;&#65533;:&#65533;C&#65533;&#65533;&#65533;A&#65533;&#65533;&#65533;&#65533;&#65533;cP&#65533;2&#65533;&#65533;&#65533;&#65533;qt&#65533;?|(&#65533;C&#65533;&#65533;I&#65533;H<0DX0&#65533;&#65533;8(!&#65533;	&#65533;5&#65533;&#65533;&#65533;C$&#65533;aMC&#65533;	&#65533;/&#65533;Ca&#65533;&#65533;&#65533;&#65533;?0&#65533;?&#65533;&#65533;a&#65533;&#65533;&#65533;.&#65533;&#65533;&#65533;@&#65533;&#65533;L&#65533;&#65533;&#65533;&#65533;&#65533;&#65533;&#65533;d&#65533;-$&#65533;K@&#65533;f&#65533;a&#65533;1&#65533;1&#65533;&#65533;&#65533;&#65533;6&#65533;&#65533;E&#65533;-V	&#65533;!&#65533;&#65533;)&#65533;&#65533;tD&#65533;&#65533;#&#65533;&#65533;\&#65533;e&#65533;&#65533;B&#65533;&#65533;X&#1813;h&#65533;&#65533;g&#65533;&#65533;(&#65533;&#65533;	&#65533;p&#65533;_)&#1008;&#65533;_&#65533;b&#65533;&#65533;&#65533;&#65533;X&#65533;&#65533;5&#65533;B)&#65533;&#65533;e&#65533;F&#65533;&#65533;&#65533;&#1464;ID&#65533;&#65533;&#65533;&#65533;&#65533;&#65533;?&#65533;K`&#65533;K&#65533;<&#65533;@x&#65533;o&#65533;?\V&#65533;dW&#65533;&#65533;&#65533;&#65533;4T&#65533;1&#65533;&#65533;&#332;&#1863;4P&#65533;&#65533;E&#65533;0&#65533;&#65533;8&#914;&#65533;&#65533;d&#65533;&#65533;;&#65533;&#65533;&#65533;`&#65533;&#65533;&#65533; &#65533;4(FC&#65533;&#65533;&#65533;1D&#65533;&#65533;?&#65533;@6&#65533;&#65533;? &#65533;I(&#65533;&#65533;1D<&#65533;l&#65533;Va&#65533;&#65533;&#65533;E&#65533;&#65533;?D^CP&#65533;&#65533;&#65533;&#65533;"(,&#65533;	&#65533;xU.&#65533;&#65533;&#34112;8&#65533;B&#65533;Fm&#65533;@&#65533;C&#65533;&#65533;
\@LF&#65533;Ej&#65533;[DX&#65533;&#65533;uK$@&#65533;*&#65533;&#65533;(C&#65533;y&#65533;?&#65533;``$Hd&#65533;dj)&#65533;0&#65533;&#65533;	&#65533;&#65533;&2Df\B(X&#65533;BDb&#65533;&#65533;&#1346;<B-&#65533;@&#65533;yUa&#65533;&#65533;&#65533;&#65533;&#65533;nt,&#65533;&#65533;*&#65533;&#65533;&#65533;oY&#65533;&#65533;R&#65533;(&#65533;)&#65533;_&#65533;D&#65533;&#65533;&#65533;k&#65533;&#65533;dDC3&#65533;&#65533;&#65533;?&#65533;&#65533;Il&#65533;&#1473;2&#65533;&#65533;&#65533;,&#65533;&#65533;&#65533;&#65533;&#65533;7h@C&#65533;&#65533;&#65533;O&#65533;&#65533;?&#65533;&#65533;&#65533;T&#65533;]<B&#65533;&#65533;&#65533;(H&#65533;`&#65533;&#65533;&#65533; 2>&#65533;&#65533;&&#65533;H&#65533;&#1898;&#65533;B &#65533;!B*Q-,B&#65533;&#65533;&#65533;&#65533;`&#65533;&#65533;&#65533;?&#65533;&#65533;?l`C,%&#65533;&#65533;@&#65533;a`<&#65533;@d&#65533;?dCd&#65533;:0A&#65533;&#65533;&#65533;jD&#65533;5Tb&#278;&#65533;m&#65533;Q&#65533;&#65533;QLC&#65533;&#65533;I&#65533;@&#65533;:&#65533;&#65533;&#65533;&#1282;W&#65533;\&#65533;&#65533;]f&#65533;^-&#536;&#65533;F&#65533;-&#65533;!C&#65533;[C&#65533;.&#65533;&#65533;/|&#65533;I&#65533;&#65533;&#65533;BF-&#65533;@/&#65533;CL&#65533;&#65533;&#65533;O&#65533;!\*&#65533;UX	&#65533;>B0<B) &#65533;x*Tb&#65533;&#65533;F
&#65533;h,&#65533;h&#65533;&#463;MB&#65533;&#65533;&#65533;&#1646;&#65533;p&#65533;&#65533;&#65533;$&#65533;&#65533;&#65533;?&#1794;&#65533;&#1858;-&#65533;R4&#65533;gP&#65533;U&#65533;dD$&#65533;1R&#65533;I&#65533;&#65533;eV&#65533;"&#65533;f~&#65533;&#65533;<&#1856;&#65533;&#65533;&#65533;&#65533;o&#65533;fa&#65533;&#65533;&#65533;&#65533;&#65533;&#65533;h&#65533;&#897;&#12572;&#65533;	D&#65533;&#65533;&#1057;-PVx(&#65533;8&#65533;P h&#65533;(&#65533;B&#65533;&#65533;-X&#65533;&#65533;
&#65533;&#65533;&#65533;4&#65533;I&#65533;&#65533;*&#65533;``&#65533;!&#65533;B8&#65533;&#65533;&#65533;	&#65533;D&#65533;9TC6&#65533;&#65533;0t&#65533;wFDD&#65533;2&#65533;-&#65533;&#65533;LP	&#65533;&#65533;3\&#65533;&#65533;LE&#65533;,E&#65533;l!QQ(&#65533;&#65533;0*&#65533;ql&#65533;&#65533;]&#65533;&#65533;T&#65533;L&#65533;B&#65533;Q%C&#65533;&#65533;&#65533;&#65533;&#65533;I|&#707;&#65533;&#65533;&#65533;&#65533;N5M!&#226;&#65533;&#65533;52&#65533;|&#256;!&#65533;&#65533;&#65533;&#65533;hUC`f&#65533;b}&#65533;&#65533;5\C!3&#65533;&#65533;&#65533;Zj"/&#65533;BY&#65533;&#65533;&#65533;^&#65533;%`rp &#65533;&#65533;&#65533;$&#65533;&#65533;&#65533;&#65533;&#65533;&#65533;zjC&#65533;*&#65533;&#65533;&#65533;1D"\&#65533;d6&#65533;n)Ch&#65533;&#65533;&#65533;(&#256;&#65533;&#65533;( &#65533;&#65533;t&#65533;Llx&#65533;AC&#65533;&#65533;&#65533;@pBbvXD&#65533;&#475;A&#65533;'&#65533;	&#65533;p&#65533;i&#65533;2&#65533;	&#65533;<f8&#787;N&#65533;&#65533;&#65533;0D0&#65533;&#65533;|X@c&#65533;&#65533;?t)0q\&#65533;&#65533;=:JC(&#65533;?&#65533;`L&#65533;Bv&#65533;L&#65533;CD&#65533; @&#65533;&#65533;B&&#65533;&#65533;&#65533;CD&#65533;c&#65533;@{Q^F	&#65533;(eE&#1142;2D&#65533;&#65533;DH&#65533;&#65533;|&#65533;&#65533;c&#65533;@(@Df,&#65533;&#802;&#65533;Q&#65533;&#65533;N&#152;&#65533;U"&#65533;&#65533;&#65533;I&#65533;&#164;L&#65533;L
PM&#65533;&#1402;&#65533;5&#65533;d&#65533;
&#65533;&#65533;&#65533;&#65533;5'&#65533;0Dtn&#65533;/&#65533;B(&#1812;&#65533;&#65533;fj&#65533;a3\&#65533;5D&#65533;)&#65533;&#65533;&#65533;/jb&#65533;]&#65533;&#65533;&#65533;&#65533;N%&#65533;f&#65533;&#65533;&#65533;&#65533;aGp&#65533;&#65533;)&#65533;&#65533;b+&#65533;)&#65533;&#65533;&#65533;@&#65533;&#65533;O&#65533;&#65533;B&#65533;B'o&#65533;&#65533;&#65533;.{&#65533;&#65533;&#65533;\&#65533;Jc4#qQ&#65533;@T&#65533;waG&#65533;&#65533;6&#65533;?@C&#65533;B&#65533;?&#65533;&#65533;2,C&#65533;f&#65533;\&#65533;Ix&#65533;&#65533;2&#65533;C&#65533;!pD&#65533;&#65533;&#65533;&P&#65533;&#65533;&#2033;P-&#65533;&#993;Z&#65533;2	&#65533;&#65533;k&#65533;&#65533;k&#65533;&#65533;r&#65533;n&#65533;0&#65533;f%&#65533;OC4	&#65533;V&#65533;@&#65533;@&#65533;&#65533;SN}&#65533;t&#65533;@<@0&#65533;@&#65533;^&#65533;&#65533;W&#65533;&#65533;,&#65533;&#65533;&#65533;&#65533;&#65533;&#65533;&#65533;&#65533;&#65533;4&#65533;L&#65533;k-pB&#65533;%i&#65533;i]&#65533;1"tfW&#65533;t&#65533;&#304;Kol&#65533;8 &#65533;?@QJ&#65533;&#65533;9&#65533;.&#65533;&#65533;&#65533;&#65533;&#65533;U&#65533;&#65533;&#65533;&#65533;&#1418;&#65533;&#65533;B&#65533;)&#65533;&#65533;&#65533;)h&#65533;&#65533;&#65533;&#65533;&#65533;Z&#65533;e&#65533;&#65533;&#65533;Y&#65533;&#65533;%&#63049;Na&#65533;&#943;$&#65533;p)p&#65533;_%#&#65533;&#65533;&#65533;&#65533;- &#65533;7P&#65533;@l.&#65533;&#65533;OC0&#65533;&#65533;&#65533;G&#65533;&#65533;x)q&#65533;@&#65533;r&#65533;&#65533;&#65533;k&#65533;d&#65533;&#65533;&#65533;&#65533;?&#65533;&#65533;ILB&#65533;N`&#65533;&#65533;&#65533;M&#65533;&#65533;i&#65533;H&#65533;?&#65533;c&Z&#444;&#65533;6&#65533;-,&#65533;&#65533;+[&#65533;2&#65533;&#65533;&#65533;'&#65533;e&#65533;q&#65533;@&#941;&#65533;B&#65533;&#65533;o&#65533;H&#65533;X&#65533;&#65533;&#65533;&#65533;D#`&#65533;0&#65533;C0&#65533;	D&#65533;-&#65533;R&#65533;2D&#65533;P&#65533;6t&#65533;@T&#65533;*<&#65533;d&#65533;T&#65533;B)B|.&#65533;QI]&#65533;&#65533;g&#65533;&#65533;&#65533;&#65533;l4|&#65533;!FDM&#65533;&#65533;&#65533;&#65533;&#65533;&#65533;_&#65533;B&#65533;r&#65533;2&#65533;2&#65533;&#65533;x5&#65533;@&#65533;&#65533;!&#65533;&#65533; @&#65533;!&#65533;|T&#65533;H&#65533;&#65533;&#65533;aP&#65533;&#65533;&#65533;&#65533;D0D&#65533;/3D&#334;&#65533;&#65533;&#65533;&#65533;)&#291;&#65533;&#65533;&#65533;(3&#65533;k&#65533;@&#65533;/&#65533;&#65533;&#65533;;&#65533;&#65533;&#65533;&#65533;p&#65533;n8noK&#65533;&#65533;&#65533;?&#65533;B&#65533;&#65533;?&#65533;0q$&#65533;d&#65533;T&#65533;&#65533;.dO&#65533;5&#65533;Tq&#962;&#65533;&#65533;&#65533;&#65533;&#65533;&#1046;&#497;&#65533;/&#65533;	&#65533;
&#65533;&#65533;G&#65533;&#65533;&#65533;@(&#65533;-&#65533;"LU(&#65533;FaG&#65533;&#65533;&#65533;&#65533;KL5&#65533;&#65533;s8&#65533;&#65533;>&#65533;&#65533;'l&#65533;&#65533;~&#65533;&#65533;V&#65533;}&#65533;&#65533;8-\&#65533;?Gg&#65533;*w]3	&#65533;&#65533;2&#65533;&#65533;&#65533;&#65533;1CX4&#65533;AC &#65533;m`&#65533;&#65533;D&#65533;*&#65533;&#65533;Qb&#65533;Y&#65533;3t&#65533;S&#65533;T&#65533;&#29108;F&#65533;iW&#65533;	&#65533;E&#65533;wkq1JK&#65533;&#65533;&#65533;&#65533;&#65533;&#65533;-&#65533;&#65533;~&#65533;	 &#65533;Y@D&#65533;}Nq&#65533;zp&#65533;a&#65533;&#65533;&#65533;,&#65533;&#65533;e\c&#65533;&#65533;nWuJ'j&#65533;%&#65533;&#65533;W&#65533;L!&#65533;+&#65533;&#65533;&#65533;&#65533;&#65533;&#65533;&#65533;^&#39852;&#1167;)&#65533;&#65533;&#65533;&#65533;&#65533;&#65533;&#65533;&#65533;&#65533;&#65533;8&#65533;&#65533;&#65533;&#65533;U&#65533;&#65533;((&#65533;60x&#65533;40Jam&#65533;&#65533;uCDL&#65533;l&#65533;2&#65533;&#65533;
&#65533;&#65533;b#&#65533;@&#65533;&#65533;2tscK&#65533;9F&#65533;&#65533;&#65533;&#65533;&#65533;'1&#65533;8*j&#65533;&#65533;d60&#65533;&#65533;&#65533;5D&#65533;&#65533;&#65533;`&#65533;&#65533;|&#65533;&#65533;9&#65533;0&#65533;&#65533;y&#65533;&#65533;*4B&#65533;B&#65533;Z&#65533;&#65533;&#65533;a&#65533;-pj}L6&#65533;&#65533;&#65533;s&#65533;&#65533;&#1280;6x&#65533;,Wz&#1265;	@B&#65533;&#65533;(&#65533;&#65533;c<&#65533;f&#65533;Q,NBa&#65533;5&#65533;L&#65533;B&#65533;Fa&#65533;i&#65533;&#65533;&#65533;L&#65533;w&#65533;@Dx&#65533;?&#65533;A&#65533;&#65533;ID&#258;& R&#65533;&#65533;F&#65533;u&#65533;V&#65533;1P&#65533;	n&#65533;Bf&#65533;O&#65533;%&#65533;&#65533;&#65533;&#65533;)&#65533;ee9&#65533;&2&#65533;)l
a$-&#65533;&#49142;h*L
g,&#65533;/&#65533;F&#65533;&#65533;b&#65533;_&#65533;))&#65533;)C&#65533;rh	&#65533;B&#65533;&#65533;&#65533;4&#65533;&#65533;4&#65533;2&#65533;q5&#65533;&#65533;}&#65533;W&#65533;&#65533;	x&#65533;1&#65533;8&#65533;k&#65533;&#65533;5yD,&#65533;,&#65533;&#65533;&#65533;&#65533;D&#65533;'5CX7C`\&#65533;&#65533;&#65533;5OH&#65533;-0&#1830;&#65533;6&#65533;&#65533;h[&#65533;^#&#1161;n[&&#65533;Z&#65533;!0C&#65533;|C<&#65533;&#65533;&#65533;&#65533;^&#65533;&#65533;&#401;'O&#65533;&#65533;D&#65533;	&#65533;@}&#65533;}&#65533;/&#159;&#65533;&#65533;5SBw&#65533;&#65533;,Bv(B-&#65533;&#65533;&#65533;&#65533;a
&#65533;&#65533;}2^C}E&#65533;H&#65533;&#65533;U&#65533;&#65533;&#298;Ld&#65533;7\&#65533;I?KwA&#65533;&#65533;b&#65533;&#65533;&#65533;&#65533;o&#65533;+&#65533;<	m&#65533;,&#65533;&#65533;PG&#65533;&#65533;&#926;[`4'(&#65533;&#1003;)L&#65533;F&#65533;&#65533;&#65533;)L&#8842;&#65533;8&#65533;B&#65533;|&#65533;H&#65533;f&#50322;Mr&#65533;u5&#65533;L&#65533;&#65533;O&#65533;q&#65533;&#65533;P&#65533;&#65533;]O&#65533;#D&#65533;U6&#65533;_&#65533;&#65533;+&#65533;I&#1030;_&#65533;&#65533;@&#65533;&#65533;	XJ&#65533;&#65533;&#65533;&#65533;pD8&#65533;&#65533;OJ	<'C&#65533;9q/WqStk`&#65533;&#65533;&#65533;&#1641;&#65533;&#65533;1&#65533;4&#65533;&#65533;.&#65533;TB&#65533;&#1666;&#65533;&#598;,&#65533;&#65533;G 5[&#65533;&#65533;,&#65533;y&#65533;}&#65533;.S&#65533;&#65533;8%v&#65533;&#65533;e&#65533;,d&#65533;
&#65533;7&#65533;&#65533;?ht&#65533;&#65533;}1Dp&#65533;}&#65533;2kXf&#65533;&#65533;&#65533;p&#65533;&#65533;&#65533;(6&#65533;&#65533;R(&#65533;B&#65533;!Y'@&#65533;7&#65533;&#1215;&#65533;&lU%a&#65533;0U>L&#65533;&#65533;FBj&#65533;9HhLY&#65533;Uj&#65533;&#65533;&#65533; -?&#65533;&#65533;J9k&#65533;&#65533;&#65533;.&#65533;$&#65533;&#65533;]&#65533;V&#65533;Z&#65533;&#65533;&#65533;TA[&#65533;&
&#65533;'t&#65533;(&#65533;&#65533;p*%&#660;Af&#65533;D&#65533;B&#65533;&#65533;)S&#65533;x&#1354;J\&#65533;Z&#65533;]&#65533;&#65533;&#65533;&#65533;&#65533;)H&#65533;@*&#65533;&#65533;&#65533;&#65533;f&#65533;+&#1517;&#65533;&#65533;<S&#65533;08&#65533;&#65533;&#65533;=.&#65533;8j&#65533;&#65533;&#65533;h&#65533;&#65533;8&#301;`&#65533;s&#65533;O&#65533;&#65533;?&#65533;&#65533;&#65533;&#65533;A&#65533;&#65533;ODB&#65533;&#65533;&#65533;&#7443;u&#130;&#952;c&#65533;&#65533;&#895;&#65533;A&#65533;&#65533;&#65533;&#65533;pw&#65533;7&#65533;%&#65533;f&#65533;&#65533;&#65533;w&#65533; > xBF&#65533;M&#65533;i&#65533;&#65533;f&#65533;&#65533;k&#65533;&#65533;1&#496;&#65533;&#65533;&#65533;&#65533;&#65533;	I&#65533;&#65533;&#136;&#1663;B&#65533;&#65533;&#65533;&#65533;&#65533;&#65533;NP&#65533;&#65533;N&#65533;&#65533;1&#65533;#	&#65533;K(&#65533;@"A17&#65533;&#65533;-&#65533;&#65533;[&#65533;&#65533;&#65533; !.d&#65533;&#65533;0&#65533;>&#65533;E&#65533;Q?!&#271;&#65533;&#65533;[&#65533;&#65533;&#65533;3P1&#65533;;&#65533;p!l*T.&#65533;&#65533;Pn&#51541;^&#65533;&#1137;&#65533;^&#65533;j&#65533;
&#65533;&#65533;'&#65533;&#65533;&#65533;&#65533;#&#65533;1(MTyR&#65533;X&#65533;&#65533;&#65533;&#65533;P4&#65533;[n&#65533;0&#65533;%$&#65533;g&#65533;_*ia&#65533;&#65533;&#65533;)&#65533;&#65533;&#65533;(NPa &#65533;.&#65533;&#65533;&#65533;&#65533;&#65533;&#65533;)k&#65533;&#65533;&#65533;&#65533;&#65533;&#65533;&#65533;&#42155;&#65533;j&#65533;&#65533;Zt&#65533;pe,W&#65533;R&#65533;&#65533;&#65533;(&#65533;%&#65533;I. &#65533;a&#65533;d&#65533;k"x&#65533;k&#65533;&#65533;P&#65533;o&#65533;&#65533; O&#65533;&#65533;&#65533;&#65533;&#65533;&#65533;&#65533;&#65533;@J&#65533;&#65533;8&#480;
&#65533;"&#65533;M(&#65533;"&#65533;P&#480;&#65533;	&#65533;&&#65533;`&#65533;&#65533;Bp&#65533;G&#65533;hV&#65533;f&#2032;6!&#65533;3H&#65533;vHh4&#65533;&#65533;i&#65533;&#65533;*&#65533;&#65533;Yp
&#65533;Ide&#65533;&#65533;Mh&#65533;&#65533;N&#65533;&#65533;B&#65533;&#65533;&#65533;Bzy&#65533;P
&#65533;)&#65533;&#65533;A	e&#65533;&#65533;&#65533;*&#65533;&#65533;&#65533;&#65533;&#1412;&#65533;q&#65533;@&#65533;&#65533;3&#65533;<&#65533;m3&#65533;&#65533;&#65533;&#65533;&#65533;&#65533;&#65533;HA&#65533;LZ&#256;E&#65533;'l&#65533;f"?&#65533;&#65533;&#65533;&#65533;DQxi&#65533; 2&&#65533;;&#65533;C&#65533;&#65533;_&#1609;&#65533;&#65533;:&#65533;&#65533;Z&#65533;HaZR&#65533;&#65533;D&#65533;Q&#65533;A&#65533;&#1446;SECN4(i&#65533;@&#65533;<&#65533;A &#65533;Z&#65533;G&#65533;!&#65533;&#65533;&#65533;x	&#65533;hI&#65533;&#65533;	#&#65533;kjd&#27240;ef&#65533;K&#65533;1&#65533;&#65533;D&#65533;)&#65533;T&#65533;*&#65533;&#65533;(&#65533;4&#65533;J&#65533;%\45HSJ57&#65533;&#65533;Y$&#65533;G&#65533;&#65533;&#65533;&#65533;d&#65533;&#65533;&#65533;45&#65533;9&#65533;&#65533;g&#65533;&#65533;@o&#65533;&#65533;\A&#65533;@,&#65533;F&#65533;W&#65533;Z&#65533;u&#65533;&#65533;>&#65533;&#65533;&#65533;0c&#65533;&&#65533;&#65533;`vr&#65533;7m&#65533;&#65533;	&#65533;&#65533;&#65533;&#65533;&#65533;&#65533;	&#65533; &#65533;b6&#65533;K&#65533;%&#65533;H&#21259;o&#65533;&#65533;5&#65533;&#65533;&#65533;f&#65533;K3a&#65533;Y&#65533;&#65533;&#65533;&#65533;&#65533;&#65533;&#65533;b&#65533;8&#65533;FV&#65533;&#65533;&#65533;K3&#65533;#&#65533;6&#65533;D&#65533;t&#65533;&#65533;&&#65533;7,&#65533;n&#65533;I&#65533;&#65533;	&#65533;&#129;i&#65533;&#65533;&#65533;&#65533;El(&#65533;&#65533;&#65533;?^&#65533;&#65533;&#65533;&#65533;&#65533;&#65533;pD&#65533;<&#65533;$^&#65533;3&#65533;r&#65533;GBC&#65533;&#65533;KR&#65533;&#65533;$&#65533;&#65533;I&#65533;R&#65533;&#65533;&#65533;#$	D&#65533;&#65533;&#65533;&#65533;&#65533;"J&#65533;&#65533;&#65533;&&#1252;&#65533;&#65533;>AE4j%&#65533;C&#65533;5&#65533;0D&#65533;qk&#65533;p&#65533;&#65533;&#65533;&#65533;&#65533;&#139;&#65533;&#65533;M&#65533;x&#65533;#8&#65533;&#65533;&#65533;&#65533;&#65533;rl&#65533;\\&#65533;)&#65533;\&#65533;R&#65533;Q&#65533;"&#65533;@&#65533;0&#65533;&#65533;&#65533;0&#65533;Q
&#65533;%&#65533;&#65533;!Z"&#65533;Q&#65533;}&#65533;&#65533;x&#65533;A.P&#65533;&#65533;m&#65533;3&#65533;&#65533;&#65533;x&#65533;3&#65533;eB`&#65533;&#65533;&#65533;`A&#65533;l&#65533;&#65533;;&#65533;p&#65533;&#65533;	>hB&&#65533;`&#65533;p'&#65533;&#65533;M&#65533;&#65533;&#65533;&#65533;r'!&#65533;tN&#65533;f&#65533;h&#65533; H&#65533;&#65533;H&#65533;P&#65533;&#65533;w!&#65533;d&#819;G&#65533;&#65533;`&#65533;N&#65533;
f&#65533;&#65533;&#65533;&#65533;&#65533;gn&#65533;&#65533;&#65533;(&#65533;&#65533;Y&#65533;&#65533;C&#65533;&#65533;F<&#65533;he.bt&#65533; &#65533;6&#65533; &#65533;*(&#132;&#65533;
&#65533;3&#65533;&#65533;&#65533;&#65533;&#1356;&#65533; Q&#65533;)t&#65533;&#65533;&#65533;m"&#65533;&#65533;(b&#65533;&#65533;~.&#65533;hP&#65533;J&#65533;&#65533;&#1156;(f&#65533;&#65533;&#65533;&#65533;jB&#65533;UZ&#65533;)&#65533;&#65533;$&#65533;@&#65533;&#65533;&#65533;w\p&#65533;2&#65533;&#65533;H'*&#65533;?&#65533;&#65533;R&#65533;&#65533;6d&#65533;&#65533;J&#65533;&#65533;X=0&#65533;k`&#65533;FI&#65533;(&#65533;&#65533;f$&#65533;+&#65533;&#65533;&#1827;&W&#65533;C&&#65533;s&#65533;&#65533;&#65533;&#65533;&#65533;9&#65533;<2&#65533;&#65533;]'&#65533;(@ &#65533;&#65533;&#65533;&&#65533;&#65533;D&#65533;&#65533;&#65533;&#1012;&#65533;&#65533;&#65533;$T3&#65533;2&#65533;h&#65533;&#65533;&#65533;%&#65533;&#65533;&#65533;.c66&#65533;		&#65533;&#65533;&#65533;&#65533;&#65533;H&#65533;da&#65533;&#65533;&#65533;uC6&#65533;&#65533;&#65533;&#65533;&#65533;(i&#65533;&#65533;&#65533;&#65533;&#65533;=&#65533;&#65533;&#65533;/F&#65533;&#65533;xysJ)&#65533;&#65533;Py&#65533;&#65533;&#65533;g&#65533;&#65533;*V&#65533;&#65533;&#65533;"&#797;@&#65533;|&#65533;Q&#65533;mDW?.&#65533;Az&#65533;&#65533;y&#65533;&#65533;&#65533;I"&#65533;&#65533;o&#65533;h&#65533;.EC'&#65533;S$?X4!1{!!BT&#65533;=P&#65533;&#65533;N&#65533;&#1754;&#65533;&#65533;&#65533;&#65533;IR&#65533;&#65533;5&#65533;&#65533;l&#65533;^) L&#65533;	dhB&#65533;&#65533;&#65533;&#65533;&#65533;&#65533; n&#65533;&#65533;&#1448;Z&#65533;&#65533;$&#65533;a&#65533;I!Na&#65533;&#65533;n&#65533;&#65533;A&#65533;&#65533;&#65533;"&#65533;4ep&#65533;(&#65533;&#65533;yW4*&#65533;\\4&#65533;My.hAJ&#65533;>&#65533;o&#65533;LUB8&#65533;&#65533;&#65533;Ge&#65533;$&#65533;ANQ&#65533;B&#65533;,&#65533;&#65533;&#65533;&#370;a&#65533;&&#65533;i&#65533;%R&#65533;O&#65533;h&#65533;&#65533;&#65533;&#65533;&#65533;&#1410;&#65533;M 1&#65533;D&#65533;&#65533;&#1673;&#65533;l&#65533;&#65533;ez&#65533;W&#65533;4&#65533;J&#65533;&#65533;&#65533;&#65533;&#65533;&#65533;C B}%@-zf&#65533;&#65533;&#65533;&#65533;&#65533;&#65533;&#65533;&#65533;&#65533;Wt&#65533;
w&#65533;B&#65533;&#65533;qX&#65533;&&#65533;&#65533;&#65533;&#65533; 05Hy&#65533;&#65533;&#65533;&#65533;&#134;2I&#65533;&#65533;.&#65533;[&#65533;&#65533;\&#65533;&#65533;&#65533;e&#65533;&#65533;Ex&#65533;:&#65533;&#65533;&#840;%&#65533;h&#166;CaI&#524;&#65533;&#65533;&#436;ch&#65533;&#65533;&#65533;&#65533;&#65533;]&#65533;&#65533;;&#65533;!j&#65533;]^4&#65533;&#65533; &#65533;&#65533;W&#65533;&#65533;&#65533;8&#65533;&#65533;(%Kkj&#65533;k&#65533;}E&#65533;&#65533;&#65533;?Z&#1034;N$j&#65533;&#65533;? &#65533;&#65533;8&#65533;g-*A&#65533;&#65533;R&#65533;.j,&#63196;Y.w9&#65533;&#65533;&#65533;&#65533;w&#65533;&#65533;&#53634;&#1526;&#65533;2&#65533;Ee.&#65533;&#65533;&#65533;9&&#65533;&#65533;K&#65533;J&#65533;p6m&#65533;0&#65533;D&#65533;=:&#564;H"&#65533;&#65533;Gry&#65533;&#65533;&#65533;&#65533;&#65533;&#65533;B&#65533;V&#65533;L\&#65533;V&#65533;&#1019;^z&#65533;&#65533;&#65533;&#65533; %XjJ@R&#65533;5&#65533;&#65533;U&#65533;&#65533;&#65533;&#65533;K `DJ)&#65533;r&#65533;&#12947;Ne&#65533;&#65533;&#65533;u^&#65533;= )&#65533;}&#65533;u&#65533;b&#65533;&#65533;&#65533;&#65533;B&#65533;[&#65533;V2&#65533;[&#65533;&#990;&#65533;&#65533;&#65533;H&#65533;&#65533;&#765;7&#65533;&#65533;&#65533;&#65533;&#65533;&#65533;cO&#65533;2&#65533;E&#65533;C&#65533;&#65533;&#65533;C&#65533;_&#65533;p(#NI&#65533;2`&#65533;&#65533;&#65533;2&#65533;&#65533;&#65533;&#65533;&#65533;m&#65533;&#65533;}&#65533;
&#65533;R066$&#1829;W(&#65533;&#65533;&#65533;&#65533;r&#65533;&#405;v&#65533;;Y&#65533;+j&#65533;&#65533;&#65533;&#65533;&#65533;&#65533;&#65533;@&#65533;1&#65533;&#1288;i&#65533;&#65533;%E-&#65533;Qf1K!&#65533;"&#65533;&#65533;>2&#65533;A&#65533;&#65533;&#65533;&#65533;&#65533;2\&#65533;5&#65533;UF&#65533;w&#65533;&#65533;&#65533;[&#826;B&#65533;(&#65533;&#65533;H&#65533; &#65533;4H&#65533;7&#65533;&#65533;&#65533;\_&#4050;J&#65533;&#65533;:)&#65533;&#65533;&#65533;&#65533;P&#65533;&#65533;L&#65533;&#65533;nY&#65533;!ZN+{&#65533;&#65533;&&#65533;&#65533;a&#65533;$&#65533;&#65533;N/&#65533;&#65533;&#65533;:&#65533;&#65533;	&#65533; P&#65533;&#65533;j!e)&#65533;k&#65533;&#65533;1f&#65533;&#65533;&#65533;B&#65533;&#186;&#65533;N&#65533;I&&#65533;f\G1rIeVH&#65533;&#65533;kh&#65533;h&#65533;r&#65533;jP&#65533;u(&#65533;&#65533;&#65533;&#65533;A0te&#65533;&#65533;&#65533;DK_&#65533;&#65533;>&#65533;&#65533;"&#65533;vv&#65533;D@e&#65533;K?&#65533;X.#3p',`Bj$x&#65533;v
&#65533;&#65533;ro&#65533;6&#65533;&#65533;&#65533; &#65533;&#65533;&#65533;&#65533;" &#65533;k'8&#65533;(&#65533;&#65533; ! &#65533;&#65533;mB&#65533;*&#65533;(+&#776;&#65533;jql&#65533;&#65533;&#65533;-&#65533;"N&#65533;f&#65533;&#65533;&#65533;&.&#65533;&#65533;*l'&#65533;f&#65533;&#65533;Gp`"N&#65533;&#65533; &#65533;!!V`&#65533;&#65533;&#65533;Y@&#65533;4Z&#65533;&#65533;i&#65533;.d&#65533;Jc&#65533;6+&#65533;,&#65533;&#65533;?
,&#65533;R/!&#256;&#65533;&#65533;&#65533;b&#65533;&#65533;@V&#65533;z@&#65533;*-&#65533;h+&#65533;&#65533;&&#65533;&#65533;5&#65533;d&#65533;c2&#65533;&#65533;&#780;&#65533;.EN&#65533;&#65533;z&#65533;g&#65533;&#16452;&#65533;<&#65533;&#65533;E,&#65533;&#65533;!.&#65533;&&#65533;a&#65533;&#65533;nH&#65533;*Ak^&#65533; nA&#65533;N&#65533;&#65533;&#65533;p&#65533;&#65533;&#65533;&#65533;&#65533;&#65533;C\&#65533;&#65533;"!Ra5<qR&#65533;$p&#65533;&#65533;&#65533;&#65533;&#65533;l&#65533;&#65533;&#65533;&#65533;A8&#65533;&#65533;>&#65533;&#65533;&#65533;p"|&#533;&#65533;&#65533;&#65533;T&!D &#65533;j
&#65533;1 &#65533;&#65533;&#65533;&#790;&#65533;&"&#65533;&#65533;&#65533;5&#65533;l&#65533;r&#65533;ZJ&#65533;q'&#65533;&#65533;'[&#65533;EL&#65533; m&#65533;&#65533;&#65533;0&#65533;&#65533;pz&#65533;&#65533;&#65533;J*4rx&#65533;jR`-$&#65533;&#65533;2eS&#65533;&#65533;&#65533;0&#65533;&#65533;&#65533;(R&#65533;B&#65533;&#65533;@/$,I&#65533;&#65533;&#65533;&#65533;&#65533;&#65533;&#65533;X&#65533;
&#65533;% &#65533;D&#65533;&#65533;&#65533;p&#65533;&#65533;b&#65533;<&#65533;&#65533; l&#65533;&#65533;4r&#65533;~0Y&#65533;w&#65533;&#65533;&#65533;X&#65533;e.&#65533;&#65533;&#65533;|8$&#65533;8&#65533;,b&#65533;Z&#65533;8&#65533;w&#65533;&#65533;(&#65533;&#65533;&#65533;&#65533;\&#65533;L f"!&#65533;&#65533;&#65533;&#65533;&#65533;J&#65533;*&#65533;A&#65533;hqDqJ&#65533;b&#65533;^J&#65533;d&#65533;5&#65533;N>f&#65533;&#65533;&#65533;G&#65533;v">a"&#65533;)&#65533;&#65533;&#1031;de -
&#65533;"&#65533;&#65533;&#65533;&#65533;&#65533;X&#65533;&#65533;>&#65533;$&#1640;&#65533;&#65533;&#65533;`'&#65533;&#65533;&#65533;&#65533;&#65533;!i*&#65533;
&#65533;$&#65533;&#65533;&#65533;&#65533;m":&#65533;&#65533;B&#65533;(&#65533;&#65533;@&#65533;&\"&#65533;h&#65533;&#65533;LA!
%&#65533;&#65533;br&&#65533;AB&#65533;!&#65533;&#65533;\$&#65533;&#65533;&&#65533;&#65533;&#65533;&#65533;A&#65533;&#65533;Ba&#65533;L&#65533;"*D&#65533;&#1324;J&#65533;$g.#&#65533;&#65533;&#50252;&#65533;l &#65533;&#65533;/&#65533;&#65533;S&#65533;&#65533;8 	&#65533;O&#984;&#65533;Y&#65533;	&#65533;&#65533;&#65533;(@.'5(&#65533;0&#65533;&#65533;&#65533;&#65533;&#65533;5&#528;8&#65533;u&#65533;p&#65533;b&#65533;@q%0[&#65533;$K&#65533;,!&#20882;&#65533;5l3h&#65533;Z&#65533;&#65533;Z$i&#65533;&#65533;&#65533;%&#65533;r&#65533;@&#65533;W&#65533;&#65533;&#65533;Fb&#65533;d/!JE\!-H!^&#1454;&#65533;@b&#65533;&#65533;&#65533;&#65533;(J&#65533;d&#65533;&#65533;&#65533;5&#65533;'&#65533;&#65533;&#65533; &#65533;T*/@@2(&#65533;#^D&#65533;4r-!l&#65533;EW&#65533;V*&#65533;H&#65533;!=&#65533;&#836;&#65533;&#65533;&#65533;p">$ =&&#65533;b&#65533;&#65533; \&#65533;4.
&#65533;&#65533;Rar&#65533;&#65533;F1&#65533;D&#65533;&#65533;&#65533;hZN&#65533;2q'&#65533;I?B&#65533;&#65533;&#65533;h&#65533;h&#65533;&#65533;&#65533;&#65533;&#65533;@H&#65533;*&#65533;p6&#65533;]!l7?Q.#&#65533;&#65533;&#65533;d*&#65533;t*&#65533;l"&#65533;$&#65533;X&#65533;-{ &#65533;5S 5&#65533;!&#65533;&#65533;J&#65533;I:TJV8o<e&#65533;&#65533;2&#65533;e&#65533;&#65533;34H(&#65533;&#65533;f&#65533;%)U&#65533;s&#65533;z&#65533;X8&#65533;n-&#65533;&#65533;M&#65533;"&#65533;M,&#65533;Q&#65533;g&#65533;R&#65533;&#65533;M&&#65533;&#65533;E&#770;&#65533; &#65533; &&#65533;H&#65533;`&#65533;&#65533;<&#1891;&#65533;H>P&#65533;F&#65533;seh"&#65533;#V"&#65533;(!(t&#65533;&#65533;6Ld&#65533;h&#65533;6&#65533;1p3&#65533;H&#65533;T&#65533;&#65533;&#65533;4&#65533;>&#65533;&#65533;&#65533;&#65533;&#65533;["&#65533;&#65533;*!6&#65533;C&#65533;f&#65533;k&#65533;&#65533;&#65533;54&#65533;&#65533;2qHkA&#178;&#65533;
&#65533;&#65533;p&#65533;&#65533;(&#65533;&#864;&#65533;&#65533;&#65533;6f&#65533;&#65533; R&#65533;&#65533;&#65533; v&#65533;v&#65533;&#65533;&#65533;x&#65533;&#65533;&#410;&#65533;&#20996;(&#65533;`)mr<&#65533;r&#65533;&#65533;&#65533;&#65533;&#65533;;&#65533;v&#65533;&#65533;tf5AN&#65533;.I&#65533;A&#65533;&#65533;. &#65533;&#65533;&#65533;&#65533;~&#65533;6&#65533;&#65533;Eb&#65533;)h&#65533;&#65533;M&#65533;&#65533;2&#65533;}Q&#65533;&#650;&#65533;Z#5&#65533;5&#65533;&#65533;5&#65533;Q5&#65533;S)&#1036;nms!w'&#65533;K&#65533;&#65533;V&#65533;a&#65533;&#65533;&#65533;&#65533;J&#65533;O5&#65533;. h!&#65533;6?D&#65533; 2&#65533;R&#65533;k&#65533;&#65533;&#65533;&#65533;5B&#224;&#65533;La&#65533;D&#65533;Z2q&#65533;&#65533;&#65533; Nc&#65533;&#65533;`&#65533;&#1457;&#65533;1^&#65533;1&#65533;&#65533;8&#65533;5"&#65533;&#65533;v'&#65533;@	"^&#65533;O&#65533;4&#521;&#65533;w&#65533;Hb>\bb&#65533;r&#65533;i&#65533;tI&#65533; )&#65533;&#65533;l&#65533;&#65533;&#65533;&#65533;(&#65533;&#65533;&#65533;&#65533;&#65533;8/&#65533;&#65533;&#65533;&#65533;-&#65533;&#65533;*&#65533;&#65533;&#65533;&#65533;&#65533;*&#65533;"w&#65533;&#65533; z&#65533;)&#65533;&#65533;&#65533;&#65533;&#65533;&#65533;n&#65533;&#65533;&#65533;Mr&#65533;7J&#65533;&#65533;a1&#65533;5Isl&#65533;f&#65533;&#65533;&#65533;&#65533;`&#65533;:&#134;&#65533;&#65533;&#65533;&#65533;)^V&#65533;H&#65533;&#65533;&#65533;?&#65533;;J&&#65533;&#65533;pwC&#65533;n8&#65533;5b.!&#65533;g	 )f&#65533;&#65533;&#65533;%j&#65533;&#288;b&#65533;>"eU&#65533;5&#65533;v&#65533;P&#65533;&#65533;&#65533;&&#65533;o&#65533;}&#425;D&#65533;=&#65533;v"&#65533;&#1320;&#65533; &#65533;>P&#65533;l&#65533;J&#65533;DLH&#65533;<6&#65533;dw&#65533;B&#65533;&#65533;v&#65533;d&#65533;@&#65533;H$VH2&#65533;&#65533;&#65533;&#65533;6&#65533;jM
mar'^&#65533;&#65533;&#65533;I&#65533;.&#65533;F&#65533;&#65533;&#65533;4&#65533;4
&#65533;[&#2027;b &#65533;&#65533;,`~!0&#65533;b&#65533;^ 
&#65533;D'PA&#65533;D'!&#65533;&#65533;&#65533;)ljr&#65533;&#65533;&#65533;-#&#65533;#v&#65533;vA`!&#65533;&#65533;=|&#65533;Ox&#65533;&#65533;&#65533;O&#65533;&#65533;&#1848;&#65533;&#65533;.'&#65533;&#65533;&#65533;Ij':&#65533;&#65533;H&#65533;&#65533;:&#65533;2&#65533;&#65533;&#65533;z&#65533;&#65533;&#65533;7{&#65533;
&#65533;&#65533;&#65533;SA&#65533;&#65533;&#65533;&&#65533;&#65533;&#65533;&#65533;Fo&#65533;&#65533;s[&#65533;&#65533;&#65533;&#65533;[E&#65533;:&#65533;X&#65533;&#65533;&#65533;&#65533;&#65533;&#65533;&#65533;BN&#65533;&#65533;D%T&#65533;&#65533;&#65533;Ab'"C&#65533;!h&#65533;V&#65533;&#65533;&#65533;&#265;l&#65533;N&#65533;P&#835;&#65533;l]l&#65533;&#945;{&#65533;Xb&#65533;r&#65533;d&#65533;HV&#65533;.!&#65533;&#65533;n&#65533;&#65533;aqjM&#65533;R`&#65533;J&#65533;jo&#65533;/0@&#65533;&#65533;&#65533;B&#65533;k'&#65533;&#65533;j"6&+A&#65533;dM&#65533;b&#65533;c0h&#65533;X&#65533;&#65533;D&#65533;E&#65533;&#65533;&#65533;*(&#65533;&#65533;|&#65533;&#65533;&#65533;&#65533;&#65533;&#65533;&#65533;&#65533;&#65533;Hl&#65533;0&#65533;&#65533;&#65533; &#65533;u`&#65533;AJ&#65533;ob&#65533;&#65533;p&#65533;&#65533;nH&#65533;D&#65533;j&#65533;&#65533;S&#65533;&#65533;t8&#65533;&#65533;Qy*y&#65533;z"d&#65533;&#65533;>&#1206;&#65533;ed[cf!C&#65533;&#65533;&#65533;&#65533;Z?ziheC&#65533;&#65533;&#65533;@&#65533;&#65533;&#65533;&#65533;:&#65533; @&#65533;&#65533;fy"&#65533;B&#65533;&#65533;,&#65533;&bA"&#65533;Cs&#65533;&#773;'&#65533;^D&#65533;&#65533;p&#65533;V&#1612;Rd"&#65533;;}&#65533;QN&#65533;&#65533;@B&#65533;A&#65533;&#65533;&#65533;&#65533;B`&#65533;A &#65533;$&#65533;&#65533;&#65533;&#65533;&#65533;&#65533;&#65533;&#65533;T&#65533;&#65533;&#65533;&#65533;&#65533;&#65533;&AB&#65533;&#65533;&#65533;q&#65533;&#265;Z&#65533;b:&#65533;(>@H&#65533;&#65533;&#65533;0&#65533;z&#65533;z&#65533;&#65533;AH&#65533; &#65533;<&#65533;T!&#65533;&#65533;&#65533;7&#65533;Z&#65533;LN&#65533;&#65533;
&#65533;a5&#65533;&#65533; 8&#65533;&#65533;&#65533;k&#65533;h&#65533;l&#65533;F&#65533;&#65533;v&#65533;&#65533;&#65533;&#65533;&#65533;z&#65533;&#65533;!6 ^&#65533;&#65533;&#65533;&#65533;c&#65533;&#65533;&#65533;x&#65533;7El&#65533;$~&#65533;5B'&#65533;6 5O&#65533;&#65533;&#65533;z$&#65533;,&#65533;0Y&#65533;&#65533; &#65533;A&#65533;|&#65533;&#65533;&#65533; &#65533;&#1329;C&#65533;&#65533;&#65533;&#1107;b&#384;DX&&#65533;c&#65533;&#1121;4t&#65533;@&#65533;!I&<I&#65533;O&#65533;&#65533;i.S&#65533;&#65533;&#65533;&#65533;A"Q&#65533;O&#65533;&#65533;.&#65533;X:&#65533;Vy&#65533;l&#65533;&#65533;o&#65533;,&#65533;&#65533;&#65533;.&#65533;&#65533;&#65533;a&#65533;&#65533;&#65533;f u&#65533;T&#65533;&#65533;&#65533;&#65533;&#65533;&#65533;[&!&y&#65533;$d&#65533;&#65533;&#1004;\X&#65533;&#65533;WDV&#65533;&#65533;&#65533;&#65533;&#65533;P&#65533;&#65533;!&#65533;7&#65533;&#881;&#65533;&#65533;?&#65533;&#65533;'b&#65533;j&#65533;~w&#65533;&#65533;&#65533;DY&#65533;&#65533;'&#65533;&#65533;Az*O&#65533;&#65533;x&#65533;&#65533;&#65533;E&#65533;"
&#65533;!&#65533;=V&#65533;&#1123;&#65533;c"&#65533;&#65533;&#65533;&#65533;&#65533;OV&#65533;&#65533;&#65533;&#65533;&#65533; &#65533;&#65533;`&#65533;sN&#65533;&#65533;g&#65533;4q$$&#65533;&#65533;~&#65533;/&#65533;&#65533;&#1946;X&#65533;*&#65533;&#65533;&#65533; &#65533;&#65533;~`&#65533;&#65533; &#65533;&#65533;"	&#65533;&#65533;K&#65533;&#65533;5&#692;5B&#65533;5&#65533;&#65533;=\B&#65533;DW\&#65533;&#65533;&#65533;&#65533;&#65533;&#65533;&#65533;&#65533;&#65533;&#65533;X&#297;g&#65533;&#65533;v"&#240;5o'j$&#65533;&#65533;_h&#65533;&#65533;&#65533;@BH&#65533;&#65533; &#65533;;?&#65533;&#65533;V&#65533;Y&#65533;m&#65533;>&#65533;@&#65533;&#65533;&#65533;&#65533;&#65533;B&#65533;GgP&#65533;&#65533;&#65533;&#65533;eY(&#65533;&#65533;q!8&#65533;+L&#65533;&#65533;&#65533;&#65533;&#65533;?&#65533;&#65533;&#65533;&#65533;;&#65533;V?b&#65533;&#65533;&#65533;&#65533;&#65533;&#65533;&#65533;&#65533;$N&#65533;&#65533;&#65533;+Z&#65533;&#65533;4B\&#65533;cAe zA&#1247;&#65533;$
&#65533;(&#65533;St&#65533;
(.&#65533;&#65533;&#65533;&#65533;&#65533;A&#65533;&#65533;B &#65533;&#65533;SS&#65533;&#65533;?zel&#65533;&#65533;&#390;&#65533;
&#65533;&#65533;&#65533;UK\&#65533;&#65533;f&#65533;/f&#856;&#65533;&#65533;&*&#65533;R&#65533;"^&#65533;g&#65533;%J&#65533;0)&#65533;L&#65533;8s&#44825;+".\&#65533;&#65533;d&#65533;!&#65533;8&#65533;E&#65533;	'&#65533;$Oa&#65533;K&#65533;3&#1087;e&#65533;&#65533;}(A&#65533;&#65533;&#943;&#65533;&#65533;&#65533;X&#65533; &#65533;&#65533;&#65533;&#65533;&#65533;Hb&#65533;&#65533;&#65533;&#65533;&#65533;&#65533;k&#65533;&#65533;&#726;&#65533;&#65533;&#65533;&#65533;+N&#65533;&#65533;&#65533;&#65533;&#65533;&#65533;X&#65533;&#65533;&#65533;LE&#65533;R&#65533;&#65533;,&#65533;&#65533;7&#65533;&#65533;E&#65533;&#65533;&#65533;&#65533;&#65533;&#65533;@&#65533;q&#65533;9&#65533;W&#65533;f%&#65533;$&#65533;&#65533;&#65533;F&#65533;*
&#65533;)&#65533;&#65533;A&#65533;&#409;&#65533;$&#65533;H&#65533;&#65533;&#65533;&#65533;OU#&#65533;1&#65533;5&#65533;b&#65533;&#65533;x&#65533;&#65533;&#65533;/&#65533;&#65533;t~}&#65533;(&#65533;[DT&#65533;>x&#65533;&#65533;*b&#65533;&#65533;&#65533;&#65533;&#65533;W&#65533;&#1240;78&#65533;!c:N%&#65533;&#65533;i&#65533;*&#65533;"$&#65533;:&#65533;/&#65533;&#65533;SBD>D&#65533;&#65533;&#65533;&#65533;&#65533;#V&#65533;&#65533;U&#65533;\RH1&#65533;&#65533;OA@&#65533; F&#272;ET&#65533;.&#65533;#A&#65533;&#65533;&#65533;QG&#65533;4c&#65533;t&#65533;&#65533;&#65533;JW&#65533;p&#65533;&#65533;J&#65533;T&#65533;BL&#65533;Mr&#65533;}_&#65533;t&#65533;LB&#65533;&#65533;&#65533;?G&#65533;ODH&#65533;&#65533;1MY&#65533;P&#65533;&#65533;&#65533;&#65533;_J&#65533;&#65533;jHN&#65533;&#65533;&#65533;&#65533;(&#65533;&#65533;&&#65533;&#65533;&#65533;1&#65533;mE4FDk&#3350;nm&#65533;&#65533;d{M&#457;2
&#65533;S$#&#65533;N&#65533;E&#1320;I&#65533;PV&#65533;`&#65533;c&#65533;&:b`&&#65533;&#65533;&#65533;K&#65533;$R4&#65533;&#65533;&#65533;?&#65533;&#65533;"&#65533;&#65533;&#65533;&#65533;%&&#65533;r&#65533;a:&#65533;2[b&#65533;&#65533;&#65533;Xl&#65533;s
&#65533;&#65533;$&#65533;Wr5&#65533;CJ&#65533;&#65533; &#65533;:&#65533;B&#65533;I&#65533;&#65533;?D&#65533;&#65533;&#994;&#65533;"&#65533;1#y^&#65533;&#65533;}&#65533;
{Uq| &#65533;&#65533;w&#65533;&#65533;&#65533;&#65533;&#65533;~q&#65533;Ee&#65533;!&#65533;C&#65533;I&#776;&#65533;/'A9&#65533;+&#65533;&#65533;&#65533;%&#65533;XS&#65533;A&#65533;&#65533;1)
&#65533;Aj&#65533;&#65533;&#65533;p<&#65533;OM P&#65533;&#65533;)&#65533;H']3&#65533;&#65533;&#65533;&#65533;&#65533;&#65533;&#65533;&#65533;?&#65533;N1&#1380;&#65533;&#65533;&#65533;&#65533;d&#65533;$&#65533;L2J&#65533;&#65533;&#65533;eDKH I:&#65533;&#65533;TO=&#65533;T&#65533;A&#65533;?>&#65533;BV&#601;&#65533;I-&#65533;+o&#65533;&#65533;&#65533;ygNtM&#65533;&#65533;] A&#65533;
j&#1632;V&#65533;_&#65533;Db&#65533;o&#65533;&#65533;&+19&#65533;E&#65533;x&#65533;X&#65533;&#65533;&#65533;.`_	&#65533;&#65533;P&#65533;P&#65533;&#65533;(&#65533;I &#65533;&#65533;&#65533;&#65533;m&#65533;&#65533;XD&#65533;jIc&#65533;+Nq&#65533;S&#65533;I&#65533;P&#65533;L&#65533;&#19744;_E&#65533;&#65533;K&#65533;&#65533;&#65533;&#65533;X&#65533;5&#65533;&#267;7"&#65533;&#65533;*&#65533;&#65533;3&#65533;?a&#65533;&#65533;^8AoR%-W&#65533;&#65533;x&#65533;*&#65533;&#65533;&#65533;&#65533;T&#65533;&#65533;X&#65533;&#65533;3&#65533;Y&#65533;&#65533;&#65533;&#65533;>&#65533;&#65533;I&#65533;&#65533;t&#65533;IV#J&#65533;]&#65533;
*&#65533;&#65533;&#65533;!C&#65533;a&#65533;&#65533;3&#65533;F&#65533;?&#65533;$$E&#65533;`QD&#65533;p&#65533;%/&#65533;&#65533;u&#65533;&#65533;$~&#65533;&#65533;&#65533;&#65533;&#65533;&#65533;&#65533;56&#65533;&#65533;&#65533;&#65533;&#65533;&#65533;&#65533;,"&#65533;G&#65533;&#65533;&#65533;&#65533;$e&#65533;h
"&#65533;&#293;p&#65533;K7&#65533;&#65533;?&#65533;S&#65533;gMg&#65533;&#65533;&#65533;a&#65533;Q~&#516;&#65533;&#65533;&#65533;6EdZ@&#65533;&#65533;&#65533;T&#65533;&#65533;L"&#65533;&#65533;&#65533;!&#65533;&#65533;'&#65533;&#65533;T&#65533;&#65533;LqFS&#65533;&#65533;&#65533;&#65533;s&#65533;[&#65533;'&#65533;p'8&#65533;&#65533;&#65533;&#65533;&#1931;&#65533;&#65533;5&#65533;6&#65533;&#65533;N`&#65533;9&#65533;D&#65533;t&#65533;1&#65533;?Z3&#65533;&#1838;&#65533;&#65533;?&#65533;s;&#65533;D&#65533;&#65533;2&#65533;I_&#65533;&#65533;&#65533;A)&#65533;tE0&#65533;%&#65533;&#65533;&#65533;x&#65533;*&#65533;&#1358;q&#65533;&#65533;y&#65533;&#65533;&#65533;+[&#1097;V&#65533;'f&#65533;I&&#65533;&#65533;&#65533;v&#65533;&#65533;l&#65533;HD&#65533;&#65533;<&#65533;M&#65533;4	&#65533;!&#65533;&#776;"A&#65533;&#65533;@@H
m&#65533;BcHD&#65533;&#65533;
&#65533;H&#65533;0= r&$&#65533;&#65533;&#65533;&#65533;Ir&#65533;&#65533;<&#65533;&#65533;&#65533;i@b&#65533;&#397;)"&#65533;2&#65533;sFV&#65533;%&#644;&#65533;&#65533;&#65533;E&#65533;|&#65533;TN&#65533;&#65533;?,&#65533;X&#65533;&#65533;HoH&#65533;&#65533;C&#65533;&#65533;L&#65533;&#65533;3^&#65533;&#65533;8&#65533;&#65533;"&#1214;b&#65533;a&#65533;D&#65533;&#65533;p&#65533;&#65533;&#65533;&#65533;{W&#65533;"&#65533;&#65533;H(&#54626;P&&#65533;k2CZ\&#65533;p&#65533;2I&#65533;:&#65533;&#65533;&#65533;J&#65533;$	&#666;&#65533;&#65533;"y&#783;X&#65533;*'&#65533;&#65533;&#65533;&#65533;0&#65533;&#65533;,b&#65533;&#65533;]&#65533;s&#65533;&#65533;&#65533;?F0&#65533;4&#65533;9&#65533;&#65533;I&#24659;I&#65533;.'&#65533;2	P&#65533;B&#65533;&#65533;&#65533;&#65533;&#65533;4&#65533;&#65533;>&#65533;P&#65533;&#65533;e&#65533;(O,M2&#65533;&#65533;&#65533;aya0&#65533;?&#65533;&#65533;f&#65533;&#65533;$&#65533;HWD@&#65533;&#584;&#65533;&#65533;+cy@"&#65533;Y&#65533;i&#65533;&#65533;&#65533;IT&#65533;&#65533;&#65533;A&#65533;&#65533;&#65533;&#65533;`&#65533;:&#65533;Rp&#65533;%&#65533;H&#65533;7h&#65533;Cc8&#65533;&#65533;i&#65533;&#65533;&#65533;b9=0@&#65533;d&#65533;&#65533;h:dp[&#65533;&#65533;+cY&#65533;&#65533; 
<&#65533;~&&#65533;$Gv$w&#65533;,o-(&#65533;&#65533;&#65533;	@&#65533;&#65533;T&#65533; &#65533;-&#65533;)	=&#65533;&#65533;2:i&#65533;%X`&#65533;9i&#65533;&RM&#65533;po&#65533;&#65533; J&#65533;&#65533;D&#65533;&#65533;&#65533;uR&#65533;&#65533;v!&#65533;/4SfF&#65533;&#536;$2&#65533;b&#65533;k&#65533;&#65533;&#65533;&#65533;k&#65533;&#65533;&#65533;hp&#65533;8&#65533;&#65533;&#65533;&#65533;&#65533;&#65533;@+&#65533;FzY&#65533;&#65533;J&#65533;N8&#65533;&#264;d.&#65533;&#65533;I@V2&#65533;P&#65533;&#65533;W"DP&#65533;&#65533;q&#65533;&#65533;
&#65533;&#20916;&#65533;&#65533;_wx&#65533;^&#65533;''&#65533;Cbv&#65533;k&#65533;&#194;g&#549;N&#65533;[c&#65533;Db4&#65533;3&#65533;?&#65533;&#65533;&#65533;&#65533;&#65533;&#65533;m5&#65533;h&#65533;zzC&#65533;&#65533;m!&#65533;&#65533;&#65533;&#65533;"
&#65533;&#65533;"B4&#65533;$ 
 &&#65533;&#65533;}&#65533;&#65533;%&#65533;&#65533;3'&#65533;&#65533;&#65533;i0&#65533;;q&#65533;t*9&#65533;&#65533;D&#65533;Kp&#65533;PRx\8&#65533;I&#65533;&#65533;I&#65533;urbz&#65533;p&#65533;&#65533;hc&#65533;&#65533;d&#65533;&#65533;&#65533;>b
&#65533;&#65533;f&#65533;x&#65533;&#65533;&#65533;&#65533;A&#65533;)&#65533;/UX&#65533;&#65533;&#65533;0&#65533;&#65533;t.z2h&#65533;&#65533;'&#65533;&#182;_l1&#65533;a&#65533;&#65533;A&#65533;r&#65533;e,&#65533;I&#65533; &#65533;S&#65533;)&#65533;&#65533;&#65533;-D!&#65533;m&#65533;&#65533;[&#65533;(D&#65533;+&#65533;&#65533;P&#65533;&#65533;&#65533;@ZOK)&#65533;&#65533;2)W&#65533;&#654;&#65533;VD&#65533;&#65533;&#65533;L&#65533;&#65533;g&#65533;dN&#65533;&#65533;&#65533;%&#65533;&#65533;&#65533;&#65533;J&#65533;p&#65533;&#65533;&#65533;;&#65533;&#65533;&#65533;V&#65533;1&#65533;&#65533;&#65533;!&#65533;&#65533;?
&#65533;qD!&#65533;ABL&#65533;&#65533;]`BKD&#65533;A &#65533;d&#65533;&#65533;&#65533;E&#65533;H&#65533;&#65533;&#65533;&#65533;n+&#65533;Y
$&#65533;A&#65533;u&#65533;vX&#65533;&#65533;?gb&#65533;u"&#65533;&#65533;&#65533;BC&#65533;&#65533;&#65533;&#65533;$(8&#65533;T"&#43381;&#65533;:"&#65533;`m&#65533;| 	5&#65533;'p&#65533;&#65533;&#65533;&#65533;&#65533;&#65533;&#65533;&#65533;a&#65533;&#65533;&#65533;&#483;&#65533;!&#65533;o\&#65533;&#65533;&#65533;R&#65533;C}Q&#65533;&#65533;l*&#65533;&#65533;hQ&#264;&#65533;&#65533;}&#65533;&#65533;W&#65533;&#65533;&&#65533;&#65533;&#65533;X'X 9Q&#65533;&#65533;<&#65533;	x&#65533;&#434;&#65533;&#65533;&#65533;Na&#65533;&#65533;&#65533;>&#65533;&#65533;q#&#65533;&#65533;&#65533;&#65533;cl@@&#65533;&#65533;tf&#65533;K5 &#65533;$	&#65533;=&#65533;#&#812;&#65533;&#65533;J)t&#652;&#65533;&#65533;D5&#65533;&#65533;bNT#&#65533;&#65533;&#65533;&#65533;&#65533;o&#65533;Q&#1796;z&#65533;&#65533;@&#65533;x_&#65533;&#65533;&#65533;pOge&#65533;&#65533;&#65533;&#65533;D&#65533;?:'h&#65533;1~Q"&#65533;!3!&#65533;3!&#65533;A	=&#65533; &1;-S&#65533;@X7&#65533;O>4J&#65533;cD2&#65533;&#65533;&#65533;O1A&#65533; 4&#65533;2	,&#65533;$E&#65533;2 9&#65533;&#65533;&#1296;vq(`&#65533;^&#65533;op&#65533;=&#65533;&#65533;`&#65533;&#65533;~&#65533;F&#65533;B_Ql9&#65533;k&#65533;Gz&q&#65533;&#65533;7&#65533;3-t&#65533;&#65533;r&#1505;&#65533;a&#65533;&#65533;z&#65533;/&#65533;!&#65533;*&#65533;@R&#65533;Ry&#65533;&#65533;Fc&#65533;yD/&#65533;&#65533;z8&#65533;&#65533;B+X%&#65533;w:F&#65533;7~h&#65533;&#65533;cWP|&#65533;J&#65533;V&#65533;&#65533;&#65533;5	&#65533;&#65533;7&#65533;&#65533; &#65533;&#65533;&#65533;@&#65533;&#65533;&#65533;,&#65533;8&#65533;u&&#65533;&#65533;&#65533;Rm&#65533;p;&#1350;&#65533;8
&#65533;&#65533;T#&#65533;5&#65533;&#65533;&o&#65533;-&#65533;K&#65533;8bZ&#65533;&#65533;{&#65533;W9&#65533;+&#65533;8&#65533;
&#65533;&#65533;&#65533;&#65533;}&#65533;!4&#65533;&#65533;	&#65533;6s,b&#65533;1we&#65533;
1s8&#65533;p&#65533;yQr]&#65533;W&#65533;&#65533;T&#65533;&#65533;@&&#65533;&#65533;u&#65533;&#65533;T&#65533;&#65533;8&#65533;\w&#65533;&#65533;&#65533;B&&#65533;e&#65533;D&#65533;&#65533;&#65533;&#65533;PO&#65533;b&78w0&#65533;8Aw&#65533;`&#65533;I&#65533;5`&#65533;Br&#65533;&#65533;&#65533;!&#65533;&#65533;&#65533;_A}efN&#65533;&#65533;D&#65533;0bi&#65533;f8&#65533;Fnvb&#65533;g&#65533;&#65533;&#1222;ih)I/i@UFER&#65533;D&#65533;&#65533;G&#65533;s&#65533;&#65533;{&#65533;bo&#65533;`&#65533;9&#65533;#&#65533;&#65533;&#65533;&#65533;Gp&#65533;&#65533;V+&#65533;&#65533;PaE&#65533;~&#65533;cw&#65533;R%lRy&#65533;&#65533;U&#65533;.k&#65533;w&#65533;7p&#65533;&&#65533;&#65533;<&#65533;%%&#65533;y Gn&#65533;G&#65533;V&#65533;(&#65533;@&#65533;&#65533;&#65533;0g&#65533;&#65533;0#1&#65533;E&#65533;&#65533;ph	!
&#65533;&#65533;)&#65533;P&#65533;&#65533;&#65533;M&#65533;6@N0&#65533;&#65533;f&#65533;,rvDpYQ&#65533;&#65533;&#65533;&#65533;&#65533;&#65533;8&#65533;&#65533;8'qi&#65533;&#65533;H&#65533;B9CCb]&#65533;i[&#65533;2PK^B&#65533;C&#65533;O&#65533;@K&#65533;&#65533;&#65533;%&&#65533;N&#65533;&#65533;vug	&#480;v&#65533;@w&#65533;f&#65533;&#65533;&#65533;1=&#65533;&#65533;&#65533;6&#65533;g&#65533;.&#65533;&#65533;&#65533;&#65533;Q&#65533;&#65533;&#65533;.&#65533;&#65533;q&#65533;"&#65533;&#65533;.&#65533;&#65533;n&#65533;&&#65533;b&#65533;G&#65533;&&#742;<@/&&#65533;n&#65533;QT%&#65533;=Z&#1249;	&#65533;)&#65533;VD&#65533;&#65533;&#65533;9&#65533;8&#65533;F	&#65533;&#65533;&#65533;0&#65533;<&#65533;h&#65533;&#65533;&#65533;h&#65533;&#65533;t&#65533;&#65533;&#65533;&'&#65533;'&#65533;a&#65533;'&#65533;#fY&#65533;Ar&#65533;&#65533;&#65533;
&#65533;r	&#65533;gj&#65533;&#65533; &#65533;&#65533;s&#65533;&#65533;Q&#65533;&#65533;&#65533;&#65533;@&#65533;&#65533;TN&#65533;&#65533;&#65533;
&#65533;V&#65533;R)&#65533;E&#1623;&#65533;&#8740;&#65533;e&#65533;E3&#65533;&#1701;&#65533;&#65533;I&#65533;&#65533;&#65533;&#65533;&#65533;&#65533;&QAqYBc&#65533;1@2&#40271;?&#65533;t&#65533;P>&#65533;&#65533;&#65533;&	&#65533;&#65533;	0&#65533;O&#65533;N&#65533;	&#65533;&#65533;&#65533;p&#65533;&#65533;&#65533;&#65533;&#65533;yi&#65533;aU&#65533;~&#65533;y&#65533;Z&#65533;&#65533;g&#65533;{f&#65533;&#65533;&#65533;&#65533;&#65533;&#65533;`&#65533;#&#65533;z&#65533;z/Y>&#65533;J4&#65533;c&#65533;`&#65533;&#1043;y&#65533;
&#65533;b=&#65533;&#65533;p&#65533;9&#65533;:&#65533;a
&#65533;W&#65533;Qa&#65533;&#65533;&#1451;&#65533;j&#65533;&#65533;&#1489;&#65533;h&#65533;&#65533;&#65533;Sb&#65533;&#65533;&#65533;&#65533;b&#65533;(1&#65533;jd{&#65533;&#65533;g&&#65533;1&#65533;s&#65533;&#65533;"&#65533;M&#65533;&#65533;[&#65533;&#65533;"3&#65533;	*`&#65533;&#65533;1&#872;s&#65533;"&#65533;&#65533;&#65533;&#65533;&#65533;&#65533;Dt&#65533;&#65533;E&#65533;?&#65533;&#65533;1&#65533;td&#65533;R&#65533;&#65533;&#65533;&#65533;Bu&#65533;&#65533;i ^1&#1034;*&#65533;&#65533;&#65533;9&#65533;A&#65533;g&#65533;@&#65533;&#65533;&#65533;&#65533;^0 &&#65533;&#65533;&#65533;&#65533;p&#65533;p&#65533;ok&#65533;	w&#65533;TA&#65533;&&#65533;&#65533;&#65533;&#65533;_N&#65533;V1&#65533;S&#65533;x&#65533;*&#65533;&#65533;&#65533;@^&#65533;2&#65533;&#65533;T~&#65533;'&&#65533;P&#65533;B&#65533;&#65533;"/&#65533;Z&#65533;:!nbD&#65533;&#65533;&&#65533;&#65533;&#65533;@&#65533;&#65533;P&#65533;&#65533;&#65533;&#65533;VEi&#65533;&#65533;&#65533;&#65533;&#65533;&#65533;7+q&#65533;&#1056;~&#65533;&#65533;&#65533;C-&#65533;:0'es&#65533;pr%&#65533;=yB&#65533;&#65533;&#65533;K &#65533;C)>&#65533;&#65533; )&#65533;&#65533;?&#65533;&#65533;&#65533;&#65533;)&#65533;[&#65533;&#65533;*0&#65533;~)h&#65533;&#65533;!2&#65533;@O8&#65533;E&#65533;&#65533;&#65533;&#65533;&#65533;&#65533;&#65533;)&#65533;&#65533;&#65533;&#65533;&#65533; &#65533;&#65533;&#65533;&#65533;S&#65533;SW&#65533;7Q&#65533;UgU&#65533;E&#194;\0	)0	&#65533;O#&#65533;ezZ&#65533;&#65533;R&#65533;&#65533;&#65533;&#65533;&#65533;&#65533;
=Q&#65533;&#65533;&#65533;&#65533;C&A&#65533;Q&#65533;&#65533;_Q8D&#65533;&#65533;&#65533;&:&#65533;dV9&#65533;,u&#65533;W&#65533;&#65533;4

&#65533;&#65533;&#65533;&#65533;t&&#65533;fRu&#65533;&#65533;/&#65533;Gl&#65533;.&#65533;&#65533;&#65533;&#65533;&#65533;&#65533;&#130;8&#65533;&#65533;&#1043;&&#65533;
&#65533;V&#65533;E&#1653;&&#1142;&#65533;&#65533;V{&#65533;80b&#65533;m&#65533;&#65533;&#133;Z&#65533;\&#65533;uaYp&#65533;=&#65533;(h&#65533;&#65533;S&#65533;~&#65533;>&#65533;h5&#65533;D%&#65533;!&#65533;q9&#65533;&#65533;&#65533;&#65533;&#65533;[&#65533;&#65533;&#65533;&#65533;#&#65533;0&#65533;&#65533;Yh	Q"&#65533;&#65533;P&#65533;&#65533;d&#65533;&#65533;\&#65533;Q^&#65533;&#65533;&#65533;&#65533;&&#65533;&#65533;&#65533;
&#1060;1B&#65533;&#65533;&#65533;1&#65533;Q&a&#65533;0&#65533;&#65533;&#65533;&#65533;1

{B&#65533;$0&#65533;iJa&#65533;ie&#65533;&#65533;9&#65533;&#65533;&#65533;@&#65533;p&#65533;Q&#65533;&#65533;&#65533; }&#65533;&#65533;&#65533;&#65533;^&#65533;@&#65533;2&#65533;o&#626;&#65533;)/wQ&#65533;/&#65533;&#65533;l'&#65533;$)&#65533;wp1&#65533;p&#65533;Z&#65533;n&#65533;&#65533;x&#65533;q&#65533;&#65533;"/(&#65533;,&#65533;g&#65533;&#65533;&#65533;2&#65533; gF&#65533;B&#65533;l&#65533;&#65533;&#65533;&#65533;<&#65533;@J&#65533;s5&!
&#65533;&#65533;&#65533;&#65533;R&#65533;hp&#65533;&#428;&#65533;&#138;Bq&#65533;B8qc&#65533;&&#65533;,Z&#65533;`L};/&#65533;&#65533;&#65533;&#65533;&#65533;&#65533;&#65533;@c&q&#65533;)J\S@Xh&#65533;"7&#65533;M@&#65533;9&#65533;;L&#65533;P&#65533;&#65533;&#65533;Bat&#65533;g&#65533;&#65533;&#65533;&#65533;U&#65533;T&#65533;a&#65533;&#65533;C&#914;O&#914;&#65533;&#65533;&#65533;%c&#65533;7&#65533;&#65533;&#65533;&#65533;t&#65533;&#65533;&#65533;&#65533;&#65533;&#65533;{|&#65533;&#65533;Pi&#65533;j!Q&#1280;&#65533;&#65533;&#65533;o|&#65533;&#65533;l&#65533;&#65533;k&#65533;&#65533;&#65533;&#65533;K&#65533;k&#65533;&#65533;&#65533;&#65533;,]c&#773;pK-Z`&#65533; P&#1812;&#65533;&#65533;b	&#65533;'&#65533;b&#65533;&#65533;&#65533;F&#65533;*h&#65533;YF}&#65533;9T&#65533;@&#65533;F&#65533;<g8&#65533;&#65533;
&#65533;&#65533;&#65533;&#65533;Vj&#65533;&#65533;&#1185;q&#65533;q&#65533;&#65533;&#65533;&#65533;[&#65533;$hP&#65533;v&#65533;e&#65533;&&#65533;Z&#65533;z&#65533;&#65533;^i&#65533;&#65533;'&#65533;&#65533;)&#65533;&#210;&#65533;&#65533;&#65533;&#65533;&#65533;T&#65533;m&#65533;&#65533;	&#65533;[&#65533;(\&#65533;&#1828;&#65533;&#65533;"&#65533;M3`*p&#65533;&#65533;v&#65533;81"&#65533;&#65533;@&#65533;O&#65533;  &#65533;&#65533;F&#65533;)&#65533;&#65533;&#65533;&#65533;&#65533;&&#65533;&#65533;u&#1267;&#65533;q&#65533;&#65533;&#65533;
5&#65533;aX#&#65533;!I&#65533;&#65533;C&#282;c&#65533;+8	9&#65533;2PI &#65533;&#1404;d&#65533;&#65533;&#65533;v9&#65533;&#65533;j&#65533;&#65533;Oc&#65533;[&#65533;R&#65533;&#65533;[&#65533;@&#65533;&&#65533;&#65533;&#65533;&#65533;&#65533;&#65533; &#65533;8&#65533;k&#65533;&#1042;&#65533;t&#65533;&#65533;&#65533;/9A&#65533;zb}{&#65533;&#65533;G}&#65533;F&#65533;&#65533;_&#65533;z9A&#65533;3&#65533;`d6
&#65533;
5&#65533;&#65533;~&#65533;&#65533;&#65533;L`&#65533;	&#65533;-CpT<;-<&#65533;&#65533;&#65533;8&#65533;oI&#65533;&#1404;&#65533;{r&#65533;&#65533;'M&#65533;&k&#65533;&#65533;_&#65533;6p&#65533;R&#65533;]&#65533;C&#55178;&#65533;&#65533;}8&#65533;i9~&#65533;!&#65533;h&#65533;8&#65533;&#65533;" &#65533;1&#65533;&#877;*@&#65533;<&#65533;a\&#65533;Ks&#65533;&#65533;&#65533;&#65533;&#65533;&#65533;A&#65533;&#65533;&#65533;	&#65533;&#65533;t&#65533;&#65533;&#1944;E&#65533;&#65533;A&#65533;&#65533;&#65533;5&#65533;&#65533;=&#65533;S&#65533;Ob&#65533;Q&#65533;K&#1934;$9&#65533;&#65533;9@&#65533;&#65533;&#65533; @&#65533;[&#65533;&#1131;v&#65533;&#65533;&#65533;&#65533;D&#65533;&#65533;!&#65533;%&#65533;&#65533;	!&#65533;&#65533;&#65533;&#65533;&#65533;&#65533;&#65533;e&#65533;;&#1856;	&#65533;8&#65533;Mb&#2897;uE&#65533;8&#65533; &#65533;PX!uPY$&#65533;&#523;&#65533;bUh&#65533;&#65533;&#65533;&#65533;&#65533;F&#65533;Z&#65533;9&#65533;	&#65533;SR&#65533;CGw&#65533;&#65533;&#65533;&#65533;&&#65533;&#65533;_&#65533;&#65533;&#65533;&#65533;&#65533;=&#65533;&#65533;&#65533;&#65533;&#65533;.&#65533;&#65533;&#65533;&#65533;np&#65533;I&#65533;G'P9&#65533;0&#65533;}&#65533;&#65533;&#65533;&#65533;&#65533;D&#65533;&#65533;S&#1250;C&#65533;&#65533;&#65533;&#65533;&#65533;:0*&&#65533;"P"&#65533;p&#65533;:&#65533;&#65533;,U&#65533;&#65533;&#65533;&#65533;&#65533;`T*+&#1135;3sXN&#65533;3&#64269;&#65533;&#65533;&#65533;&#65533;H&#65533;&#65533;&#65533;
@d&#1968;&#65533;1P&#65533;&#65533;+&#65533;&#65533;98&#65533;5V&#65533;&#65533;t&#65533;&#65533;&#65533;&#451;|&#65533;&#65533;&#65533;=P&#1681;G&#65533;Cg&#1837;&#65533;&#65533;L&#65533;,&#65533;&#65533;&#65533;&#65533;&#65533;&#65533;v&#65533;&#65533;&#65533;&#65533;{&#65533;"&#65533;&#65533;6&#65533;c!&#65533;Jd&#65533;md&#65533;&#65533;&#65533;z&#65533;&#65533;FEe&#65533;&#65533;&#65533;E&#65533;	<&#766;&#65533;&#65533;&#65533;&#65533;&l&#65533;;e&#65533;&#1059;&#65533;&#65533;&#65533;c&#864;:!&#65533;&#65533;&#65533;&#65533;j&#65533;&#65533;&#65533;&#65533;fJ!&#65533;r&#65533;&#65533;l&#65533;&#65533;&#65533;&#65533;&#65533;!z&#65533;&#65533;&#65533;0g&#65533;&#65533;&#65533;&#65533;M&#65533;&#65533;&#65533;[s&#65533;&#65533;&#65533;&#65533;&#65533;&#65533;19&#65533;&#65533; &#65533;&#65533; t&#65533;&#65533;&#65533;[*&#65533;&#65533;&#65533;&#65533;P&#65533;-&#65533;&#65533;
&#65533;&#65533;&#65533;5&#65533;Pi&#1777;&#65533;	&#65533;# &#65533;&#65533;#M&#65533;j&#65533;m<&#65533;M&#65533;
&#65533;P&#65533;&#65533;&#65533;&#65533;&#65533;u&#65533;]&#65533;&#65533;YC9!&#65533;$L&#65533;&#65533;&#65533;&#65533;&#1173;tE$A&#65533;-&#65533;3c&&#65533;R>_&#65533;Go&#65533;*&#65533;&#65533;GG&#65533;9&#65533;
i&#65533;&#65533;&#65533;&k&#65533;&#65533;m&#65533;*&#65533;&#65533;&#65533;_&#65533;a&#65533;&#65533;)A&#65533;&#65533;&#65533;0&#65533;@ &#65533;&#65533; &#65533;&#65533;o&#65533;&#65533;r4&#65533;4&#65533;;&#65533;&#65533;;&#65533;&#65533;@ &#65533;&#65533;&#65533;m&#65533;4&#65533;&#65533;t&#65533;&#65533;
h&#65533;&#65533;&#65533;?&#65533;$d&#65533;0&#65533;&#65533;\$&#65533;&#65533;&#65533;&#65533;&#65533;+&#65533;&#65533;&#65533;&#65533;UP&#65533;&#65533;&#65533;2&#65533;&#664;&#65533;&#65533;&#65533;
!&#65533;&#65533;&#65533;&#784;&#65533;lX`&#65533;&#65533;!I&#65533;&#65533;&#65533;@&#65533;d&#65533;2&#65533;&#65533;&#65533;Q&#65533;&#65533;&#65533;_&#65533;w&#65533;&#65533;&#65533;&#65533;Wa	&#65533;Y&#65533;q
&#393;&#65533;l&#65533;E(&#65533;?	]!\;6a&#65533;&#65533;&#245;!F&#65533;%	mP&#65533;/%J&#65533;8 &#260;	&#65533;C&#65533;&#65533;Cl	&#65533;bD(&#65533;&#65533;'&#65533;&#65533;&#65533;33&#65533;&#65533;&#65533;&#65533;$&#65533;(ON&#65533;p&#65533;?R&#65533;&#65533;&#65533;&#65533;&#65533;a&#65533;&#65533;D&#65533;l80&#65533;B&#65533;&#65533;F&#65533;&#65533;&#65533;7&#65533;&#65533;(&#65533;F&#65533;&#65533;-&#65533;g&#65533;&#65533;% &#65533;*&#65533;&#65533;&#65533;D&#65533;a&#65533;G!\&#65533;&#65533;WBNT0\&#65533;&#65533;1!&#65533;A&#65533;B &#65533;c&#65533;c&#65533;
&#65533;K&#65533;ZZ&#65533;a-!f&#65533;&#65533;&#65533;&#65533;&#65533;&#65533;X&#65533;6&#65533;HN7&#65533;l&#65533;M!&#65533;$&#65533;&#834;Ll&#65533;&#65533;&#65533;&#65533;&#65533;&#65533;#&#65533;&#688;&#6098;rbh%&#65533;Zr&#65533;%&#65533;
&#65533;&#65533;&#342;*&#65533;`dB&#65533;%&#65533;`&#65533;&#65533;&#65533;&#65533;&#65533;(&#65533;&#65533;&#65533;&#65533;&#65533;<&#65533;&#65533;&#65533;Z(x&#65533;&is
&#65533;T.&#65533;&#65533;T&#65533;LH,&#65533;lq%-&#65533;&#65533;&#65533;1:a&#65533;&#65533; &#65533;dh`&#65533;&#65533;8&#65533;&#65533;J$&#65533;&#964;$[l1I&#65533;&#65533;&#65533;MX&#65533;1&#65533;&#65533;d&#65533;&#65533;Dc&#65533;&#65533;&#65533;&#65533;@&#65533;f&#65533;!&#65533;`s&#65533;<Y&#65533;&#65533;&#65533;&#65533;&#65533;gA&#65533;&#834;,&#65533;E&#1348;&#65533;{
)N&#65533;&#65533;`&#65533;Y &#65533;&#65533;&"!!,&#65533;W&#65533;D&#65533;&#65533;&#65533;&#65533;&#65533;h[&#271;>a&#65533;&#65533;,R&#65533;l&#65533;d&#65533;Ta&#65533;&#1284;&#65533;K&#65533;>&#65533;&#65533;&#53596;&#65533;kh&#65533;L&#65533;&#65533;&#65533;=i[&#65533;[P]8&#65533; D&#65533;!Qy&#65533;&#65533;@&#65533;&#65533;pP&#65533;S&#65533;&#65533;3i&#65533;b&#65533;&#65533;!5(&#65533;&#65533;&#65533;&#65533;Q&#65533;F&#65533;r&#1121;&#65533;&#65533;&#65533;&#65533;&F&#65533;&#65533;C,&#65533;g&#65533;6HK&i`&#65533;*&#65533;&#65533;J&#65533;&#65533;&#65533;&#65533;gN(Ih&#65533;,Z&#65533;&#65533;5!&#65533;&#65533;rhl&#65533;K&#65533;)#&#65533;"3&#65533;&#65533;&#65533;&#65533;/JR&#65533;bNL&#65533;&#65533;&#65533;D&#65533;&#65533;2<&#65533;&#65533;:1"$A&#65533;&#65533;Q@&#65533;A&#65533;Ll&#65533;&#65533;&#65533;&#65533;&#65533;&#65533;8H&#65533;&#65533;$&#65533;%RNK&#65533;5@8&#65533;$&#65533;Lp&#65533;&#65533;&#65533;&#59725;&#65533;\(`&8Q&#65533;&#65533;y&#65533;G8&#65533;U/~Iab#&#65533;U'fE&#65533;&#785;&#65533;I%&#65533;&#65533;	F&#65533;&#65533;~&#65533;*&#65533;&#65533;H%&#65533;&#65533;&#65533;&#65533;&#65533;&#65533;"p&#65533;&#65533;&&#65533;&#35581;&#65533;tO&#65533;&#65533;J&#65533;E&#539;h6&#65533;!th&#65533;&#1734;&#65533;0\'&#1816;h&#65533;&#65533;&#65533;wT&#65533;&#65533;&#65533;&#65533;!&#65533;&#65533;p{&#65533;&#1097;b&#65533;&#65533;&#65533;&#65533;p&#1573;E!^&#65533;j&#65533;&#65533;&#65533;&#65533;&#65533;!/&#65533;8&#65533;h&#65533;&#65533;&#65533;KR|&#65533;&#65533;&#65533;&#65533;eQ&#65533;
B&#65533;9N<BgNy&#65533;t&#65533;&#65533;&#65533;&#65533;&#65533;54&#65533;&#65533;&#65533;(&#65533;&#65533;&#65533;?d&#65533;L&#65533;^&#65533;Z&#65533;`&#65533;&#65533;&#908;1z&#65533;&#65533;r&#65533;a8&#65533;l&#65533;@&#65533;!&#65533;&#65533;f1&#65533;&#65533;8 2&#65533;&#65533;I(&#65533;6&#65533;1&#65533;OdJp&#65533; &#65533; }M&#65533;6&#65533;&#65533;A3x&#1100;&#65533;&#65533;&#65533;H&#65533;&#65533;pJ&#65533;&#65533; &#65533;&#65533;&#65533;&#65533;&#65533;&#65533;fg&#65533;&#65533;9&#65533;&#65533;j&#65533;r&#65533;TL)Vldc&#65533;j&#65533;&#65533;u4&#65533;x&#65533;YV&#65533;
J&#65533;!l8&#65533;?&#65533;&#198;|!&#65533;hV&#1176;&#65533;&#65533;&#65533;!&#65533;L*x&#65533;I:D\Z&#65533;&#65533;&#65533;&#65533;&#65533;&#65533;&#65533;)&#65533;&#65533;,.":i&#65533;&#65533;e>&#65533;aj&#65533;&#65533;NVR?&#65533;&#65533;oa&#65533;BJ&#65533;"&#65533;c4I&#65533;o.f&#65533;&#65533;&#65533;c&#65533;&#65533;&#65533;&#65533;&#65533;&#65533;5&#65533;*d&#65533;&#65533;U&#65533;&#65533;&#65533;D&#65533;!:KW&#65533;b&#943;&#65533;Li&#65533;B&#65533;t&#65533;&#65533;D-&#65533;|bor&#65533;&#65533;h&#65533;fp&#65533;vq5&#65533;$f1yz&#65533;&#65533;$#H&#65533;<&#65533;&#65533;&#65533;&#65533;;&#65533;m1"g&#65533;F&#836;<`o&#65533;[&&#65533;&#65533;!&#65533;&#65533;$YZD&#572;:&#65533;&#65533;P&#65533;eT	8r&#65533;&#65533;3&#65533;h&#65533;J)H&#65533;&#65533;&#65533;U&#65533;;&#65533;&#65533;U&#65533;&#65533;2&#1700;&#65533;+&#65533;$@yJ&#65533;&#65533;!,HH&#65533;&#65533;U&#65533;"y&#65533;&#65533;$BD&#65533;&#65533;y&#65533;&#65533;cH3P9&#65533;x&#65533;&#65533;&#65533;(La&#65533;(&#65533;&#65533;x&#65533;QB&#65533;HJ&#65533;\M(&#65533;	&#65533;t
npB0_i&#65533;&#65533;&#65533;?&#65533;/k&#65533;&#65533;&#65533;&#65533;&#65533;D&#65533;&#65533;&#65533;&#65533;&#65533;E&#65533;&#65533;!C&#65533;&#150;&#65533;&#65533;&#1996;Y&#65533;&#65533;&#65533;$&#65533;4D&#65533;[Q]&#65533;&#65533;%hp/]"&#65533;&#65533;&#65533;Z&#65533;Lb;2&#65533;&#65533;@0&#1023;$$	(aB&#65533;&#65533;&#65533;i&#65533;&#65533;&#65533;x&#65533;A"&#65533;&#65533;&#65533;&#65533;`"&#65533;&#65533;!&#313;	q&#65533;'&#65533;&#65533;] 5&#575;&#65533;&#65533;W&#65533;&#65533;)*^&#65533;*&#65533;&#65533;#&#65533;&#65533;X&#65533;K_:h1&#65533;D&#65533;&#65533;&#65533;B&#65533;[l&#65533;U&#65533;&#65533;
&#65533;X&#65533;%&#65533;&&#65533;&#65533;&#65533;7&#516;|&#65533;6&#65533;2Wr&#65533;&#1104;:&#65533;q&#65533;P+BB&#65533;[&#65533;An&#65533;&#65533;x&#65533;g&#1488;&#65533;&#65533;&#65533;/(B#&#65533;|&#65533;@&#65533;(&#65533;&#65533;&#65533;D&#65533;.I&#65533;&#65533;j&#65533;&#65533;/&#65533;&#65533;&#65533;7&#400;&#65533;&#65533;D&#65533;%&#65533;O&#65533;&#65533;+	&#65533;J&#65533;D3&#65533;&#556;&#65533;0-x&#65533;+&#65533;,d&#65533;&#65533;Z+&#65533;&#65533;&#65533;&#65533;-&#65533;V.&#65533;&#65533;I&#65533;&#65533;|Qeu&#65533;'&#65533;z&#65533;j&#65533;&#65533;&#65533;&#65533;C&#65533;&#65533;k&#837652;K&#65533;&#65533;%RY&#65533;&#65533;&#65533;&#65533;&#65533;&#65533;V&#601;&#65533;&#65533;&#65533;&#65533;j&#65533;.&#65533;tF&#65533;&#65533;&#65533;&#1192;&#65533;&#65533;Km1&#65533;&#1216;&#65533;&#65533;f1/&#65533;H&#65533;&#65533;&#1582;&#65533;D&#65533;&#65533;i&#65533;&#65533;&#65533;#&#65533;&#65533;jCz&#65533;&#65533;&#65533;iAvM&#65533;&#65533;2&#65533;?&#65533;EBBq&#65533;&#65533;&#65533;1&#65533;&#65533;&#65533;&#65533;&#65533;&#65533;U&#65533;k&#65533;&#65533;&#65533;v&#65533;&#65533;O!&#65533;&#65533;&#65533;^AAn&#65533;GF&#65533;u&#65533;R&#65533;&#65533;8&#65533;(qH1]R&#65533;b&#65533;[%q&#65533;&#65533;0&#65533;&#65533;&#65533;&#65533;%3&#65533;&#1805;&#65533;8&#65533;)^&#65533;JT&#65533;&#65533;&#65533;*IKZ&#65533;C*9&#65533;&#65533;&#65533;lA&#65533;&#65533;&#65533;&#65533;j&#65533;E-&#65533;%\&#65533;&#65533;"&#65533; /k^&#65533;ZJ&#65533;&#65533;&#65533;G&#65533;&#65533;&#1369;&#65533;I&#65533;&#65533;!&#838;5bb0H<&#65533;h&#65533;`&#65533;>o&#65533;5qH"&#65533;SW&#65533;D&#65533;&#65533;t&#65533;5-S&#65533;&#65533;q	&#65533;E&#65533;Tvb+Ke&#65533;|
&#876;>;&#1680;"7e&#65533;&#65533;&#130;m&#65533;&#65533;&#65533;&#65533;&#65533;&#65533;:&#65533;!&#65533;C'.&#65533;&#1641;&#65533;&#65533;6&#65533;)xa&#65533;D&#65533;&#65533;&#65533;&#65533;]#&#65533;U &#65533;Rs&#65533;&#65533;&#65533;&#65533;\&#65533;&#646;K6&#65533;&#65533;&#65533;&#65533;&#65533;&#65533;%$&#65533;&#781;x#&#65533;f&#65533;/O&#65533;&#65533;&#65533;Wo&#65533;&#65533;&#65533;&#65533;&#65533;&#65533;?80&#65533;a$dkVdC&#65533;T&#65533;&#65533;&#65533;&#65533;M&#65533;U&#65533;&#65533;{&#65533;&#65533;&#65533;)Y&#65533;rn6&#65533;&#65533;&#65533;Z-&#62781;~&#65533;&#65533;/&#65533;S&#65533;&#65533;!@c6VD&#65533;3/YqW&#65533;r&#65533;D&#65533;&#65533;&#65533;&#65533;t!E&#65533;&#65533;&#65533;&#65533;3&#65533;i&#65533;&#65533;X&#65533;]&#65533;jt&#65533;&#65533;&#65533;&#65533;"&#65533;&#65533;d&#65533;@&#65533;&#65533;3&#65533;`&#65533;3&#65533;/
&#65533;&#65533;JQ@&#65533;&#65533;:&#65533;B&#65533;&#65533;6Z
&#65533;&#65533;&#65533;j&#65533;(&#65533;&#65533;&#65533;&#65533;\&#65533;&#65533;S&#65533;&#65533;20@&#65533;&#65533;&#65533;Zs&#65533;P&#65533;&#65533;&#65533;;&#65533;&#245;&#65533;*&#65533;&#65533;&#65533;(&#65533;&#65533;0/
&#65533;`!&#65533;q&#65533;n1&#65533;&#65533;)&#65533;&#65533;a&#65533;&#65533;?&#65533;&#65533;j#&#65533;&#630;[B&#229;&#65533;H&#65533;p&#65533;p&#65533;&#65533;&#65533;&#65533;b&#65533;r&#65533;&#65533;)&#65533;X&#65533;&#65533;x&#65533;&#65533;C&#65533;]h &#65533;T(&#65533;&#65533;
&&#65533;
(a&#65533;&#65533;&#65533;&#65533;&#65533;{&#65533;&#65533;+&#65533;g&#65533;B&#65533;&#65533;:&#65533;/s&#65533;&#65533;) W&#65533;&#65533;&#65533;#&#4138;&#65533;&#65533;[&#65533;2&#65533;&#65533;>&#65533;&#65533;K&#65533;&#65533;=I&#65533;&#112747;Y&#65533;&#65533;&#65533;p.&#65533;s=G|(&#65533;&#65533;&#65533;&#65533;&#1408;P4h4&#65533;&#65533;&#65533;&#65533;p"&#65533;&#65533;&#65533;C&#65533;"P5&#65533;@&#65533;&#65533;#&#65533;&#65533;C&#65533;	"Q&#65533;&#65533;&#65533;&#65533;&#65533;&#65533;&#65533;&#65533;&#529;&#65533;&#65533;&#65533;@l&#65533;mI&#65533;9DW&#65533;;&#65533;h&#65533;]&#65533;<&#65533;&#65533;&#65533;T#&#65533;&#65533;&#65533;@&#65533;&#65533;7&#65533;&#65533;U&#65533;&#65533;]&#65533;0)&#65533;&#65533;<&#65533; &#65533;&#1216;&#65533;&#65533;&#65533;KbX&#65533;S&#65533;H`&#65533;	&#65533;B&#65533;&#65533;a&#65533;}&#65533;( &#65533;x&#65533;&#65533;F<&#65533;&#1723;&#65533;&#1193;
Q`&#65533;Rs&#65533;&#65533;y&#65533;&#65533;
&#65533;&#65533;&#65533;&#65533;z &#65533; j&#608;&#65533;&#65533;.&#65533; [&#65533;/&#65533;@&#65533;&#65533;&#65533;@!6&#65533;&#65533;C&#65533;>&#65533;&#65533;&#65533;3=&#65533;&#65533;E!Cx&#65533;K&#65533;H&#65533;&#65533;=cX&#65533;#3"K&#65533;9&#26798;&#65533;&#65533;&#65533;DH&#65533;&#65533;&#65533;&#65533;O&#65533;L&#65533;)sL&#65533;P&#65533;%&#1550;e(X&#65533;&#65533;&#65533;&#65533;&#65533;X&#65533;&#65533;l&#65533;h&#65533;&#65533;&#65533;*&#65533;&#65533;4&#65533;a\P&#65533;8 &#65533;&#65533;&#65533;&#65533;&#65533;&#65533;&#65533;&#65533;&#65533;\&#65533;&#65533;k&#65533;Z&#65533;&#65533;&#65533;&#65533;&#65533; &#65533;"`31&#65533;1xFJ&#65533;&#65533;&#65533;&#65533;t&#65533;&#65533;b#N`3&#65533;<&#65533;&#1707;=&#65533;&#65533;&#65533;	X&#65533;&#65533;p:&#1557;F&#65533;Jx&#65533;&#65533;&#65533;8&#65533;&#65533;&#65533;&#65533;&#65533;j@0]j&#65533;&#65533;Y&#65533;&#65533;z&#65533;)&#65533;f&#1688;&#378;&#65533;!&#65533;&#65533;2&#65533;&#562;&#65533;&#65533;i=XH8&#65533;	&#65533;&#65533;&#65533;T&#65533;$&#65533;&#65533;|&#65533;&#65533;s&#65533;9&#65533;&#65533;`&#65533;,&#65533; &#65533;&#65533;&#65533;&#65533;C&#65533;&#65533;H&#65533;l&#65533;&#65533;&#65533;R@&#65533;&#65533;&#1144;&#65533;l&#65533;&#65533;C,&#65533;E&#65533;&#65533;&#524;&#65533;X&#65533;>&#65533;&#65533;&#65533;&#65533;&#179;&#65533;&#65533;D&#65533;O&#65533;&#65533;hR?K&#65533;&#65533;&#65533;m&#558;&#65533;&#1563;&#65533;{Y+&#65533;9
1&#65533;&#65533;6&#65533;&#65533;&#65533;0&#65533;&#65533;$&#65533;&#65533;**&#65533; 
eL&#65533;&#65533;&#65533;BfI&#65533;&#65533;@&#65533;&#65533;&#65533;d&#65533;*@&#65533;&#65533;&#65533;&#65533;I#&#65533;&#65533;&#65533;9D&#65533;&#65533;h&#65533;h&#65533;* &#65533;jdZ&#65533;&#65533;&#65533;&#32838;X&#65533;X
&#65533;#]!e &#65533;&#65533;&#65533;&#65533;&#65533;&#65533;&#65533;&#65533;x&#65533;&#65533;&#65533;X&#65533;L&#65533;&#65533;[&#65533;&#65533;&#65533;1&#65533;&#65533;&#65533;&#65533;!P	&#65533;B&#65533;&#65533;&#65533;rP&#65533;c&#65533;/t	&#65533;&#65533;[&#65533;a&#65533;!&#65533;&#65533;V&#65533;&#65533;3&#65533;&#65533;&#65533;PC&#65533;&#65533;&#65533;&#65533;p&#65533;&#65533;&#233;&#65533;3>&#65533;&#65533;&#65533;l:&#65533;h!k&#65533;&#65533;&#65533;&#65533;&#65533;L&#625;&#65533;&#65533;eP8-&&#65533;&#65533;&#65533;d&#65533;8&#65533;aX&#65533;&#65533;@,D&#65533;!B)&#65533;=&#65533;>&#65533;j&#65533;&#48760;&#65533;@&#65533;c&#65533;HI&#65533;&#65533;&#65533;&#65533;T&#65533;&#65533;p&#65533;S&#65533;&#65533;(&#65533;)&#65533;
qE&#65533;j&#65533;J&#65533;A&#65533;&#65533;&#65533;(&#65533;&#65533;&#65533;&#65533;&#65533;&#65533;^uZI&#65533;`Q&#65533;`&#65533;@@&#65533;&#65533;&#65533;.A&#65533;&#65533;&#674;@&#65533;&#65533;&#65533;0pkP&#65533;&#65533;&#65533;sM&#65533;r&#65533;&#65533;&#65533;'&#65533;&#65533;*@&#65533;X&#65533;&#65533;&#65533;W&#65533;&#65533;*&#65533;&#1476;0&#65533;~&#65533;&#65533;1%&#65533;&#65533;&#65533;&#65533;&#65533;Ri&#65533;[aG&#65533;EcX&#65533;&#65533;)&#65533;{&#1621;Lp&#65533;t&#65533;8J&#1384;X&#65533;&#65533;&#65533;&#65533;"1&#65533;K`&#65533;&#65533;2H	&#65533;&#65533;&#65533;&#65533;M&#65533;&#65533;<&#65533;X&b&#65533;&#130;l&#65533;&#65533;&#65533;j8&#65533;"h<>b/e&#65533;&#65533;&#65533;G&#65533;&#518;c&#65533;:&#65533;&#65533;&#65533;&&#65533;<[(&#65533;0&#65533;&#65533;%&#65533;&#65533;}&#65533;0&#1291;s'&#65533;]&#1567;&#65533;&#65533;&#65533;&#65533;&#65533;&#1273;J&#65533;&#65533;@R&#65533;&#65533;&#65533;&#65533;&#65533;#&#65533;8&#65533;&#65533;8&#65533;&#520;&#65533;"&#65533;r&#65533;`h&#65533;&#65533;k&#65533;nD&#65533;^EF&#65533;U0%&#65533;p&#65533;I!1Pue@&#65533;&#65533;&#388;0/&#65533;&#65533;&#65533;&#65533;&#65533;0&#65533;&#65533;&#65533;e1&#65533;E&#65533;p&#65533;J&#65533;%&#65533;E&#65533;eA&#65533;X+r&#65533;&#65533;&#65533;&#65533;G'Dd&#65533;&#65533;&#1860;@&#65533;N&#65533;]&#65533;&#65533;&#65533;&#1701;&#65533;&#65533;&#65533;&#65533;J&#65533;^&#65533;&#65533;r&#65533;;&#65533;0&#65533;&#65533;`9&#65533;t&#589;&#65533;@&#65533;OY&#65533;p&#65533;&#65533;UG&#65533;15OH&#452;p&#65533;OX4&#65533;&#65533;&#65533;$&#65533;&#65533;&#1033;}&#1796;X&#65533;1M&#65533;.&#65533;L(&#65533;&#65533;&#65533;&#836;&#65533;&#65533;&#65533;h&#65533;&#65533;&#65533;&#65533;b&#65533;T&#65533;&#65533;c_&#65533;WY&#65533;	W`!&#65533;H&#65533;&#65533; &#65533;p
&#65533;&#65533;&#65533;&#65533;&#65533;&#65533;&#65533;&#65533;&#65533;k`/m&#65533;&#65533;&#65533;&#1603;&#65533;H&#65533;&#806;~&#65533;-&#65533;&#1695;?&#65533;&#65533;&#65533;b&#65533;&#328;=G<&#65533;&#65533;&#1394;&#65533;3&#65533;&#65533;9&#65533;IN&#65533;&#65533;q&#65533;&#65533;&#65533;&#65533;&#65533;&#1732;&#65533;[&#65533;&#65533;0G"t&#65533;4X&#65533;&#65533;@&#65533;bV&#65533;&#1564;&#65533;&#65533;&#65533;E1H&#341;&#65533;A&#65533;&#445;&#65533;&#65533;&#65533;&#65533;l!&#65533;ET&#65533;&#65533;6JJ*&#65533;\kz Y}|&#65533;5&#65533;&#65533;_&#65533;&#65533;y&#65533;&#65533;&#65533;EAH&#65533;<&#65533;&#65533;x&#65533;&#1845;;}&#1353;&#65533;E&#65533;&#65533;Y&#65533;&#65533;&#775;8X&#65533;@&#65533;E&#65533;^G.&#65533;E&#65533;R&#65533;&#65533;&#65533;&#65533;u&#65533;Zaeo`&#65533;b8&#65533;P&#65533;P_&#65533;p&#65533;~M,a&#65533;MP&#65533; B&#65533;%Sg&#65533;M&#65533;sCL&#65533;C&#65533;&#65533;bY&#65533;&#65533;&#65533;X&#65533;ExK?&#65533;&#65533;w&#573;v&#65533;2&#65533;&#65533;d3&#65533;&#65533;`&#65533;&#65533;&#65533;M&#65533;&#65533;&#65533;&#1314;&#65533;gF&#65533;&#1858;&#65533;Eye&#65533;&#65533;a&#65533;]X&#65533;X82=&#65533;9&#65533;&#65533;I?s&#310;&#65533;YK&#65533;3&#65533;R(<qU%&#65533;&#65533;E&#65533;&#65533;&#65533;&#65533;&#65533;&#65533;&#65533;u&#65533;&#65533;s&#65533;&#65533;&#65533;`&#65533;)&#65533;&#65533;8)4&#65533;&#65533;&#65533;(n&#65533;&#325;bl&#1802;&#65533;n&#65533;S0&#65533;&#65533;b&#65533;b&#65533;&#65533;S&#65533;h&#65533;&#65533;&#65533;&#65533;`&#65533;f*&#914;6f&#65533;@c]&#65533;d5&#65533;i66]>&#65533;c&#65533;&#65533;&#65533;&#65533;&#65533;&#65533;*&#65533;&#65533;xM&#65533;5^&#65533;&#65533;&#65533;&#65533;*W&#8169;&#65533;&#65533;I3b&#65533;&#65533;&#65533;Up1&#65533;|q-&#65533;0&#65533;R&#65533;hH&#65533;&#65533;;&#65533;	0	h&#65533;9&#65533;| &#65533;q&#65533;&#65533;&#65533;Pp&#65533;&#65533;&#65533;~r	c0&#65533;&#65533;+&#65533;&#65533;&#65533;&#65533;%&#65533;&#65533;0&#65533;X&#65533;&#65533;@&#65533;oj&#65533;&#65533;x&#65533;c&#65533;&&#65533;&#65533;@&#65533;&#3252;&#65533;C&#65533;QP&#65533;&#65533;E0&#65533;&#65533;&#65533;C&#65533;j	&#65533;D&#65533;~8&#65533;&#65533;x&#65533;&#65533;&#65533;WX(&#824;&#65533;&#65533;8s&#65533;b[&#65533;&#65533;&#1368;c&#65533;&#65533;&#65533;P~&V$v&#65533;"B&#65533;&#65533;&#65533;V&#65533;8&#65533;Q(&#65533;&#65533;@
&#333;&#8584;]*&#65533;&#65533;d&#65533;6&#65533;&#65533;&#65533;&#65533;&#65533;&#65533;b{&#65533;EPN&#1030;T&#65533;mp&#65533;&#65533;	&#65533;c&#65533;&#65533;&#65533;&#65533;&#65533;d&#65533;]&#1957;&#65533;&#65533;E&#65533;&#65533;&#65533;cd&#65533;i&#65533;&#65533;&#65533;&#65533;}&#65533;&#1952;&#65533;&#65533;X(&#65533;&#65533;F&#65533;&#65533;&#65533;{&#65533;X;VK&#65533;&#65533;J&#65533;&#65533;b&#65533;F&#1990;&#65533;LG3_ox;&#65533;(&#65533;&#65533;&#65533;&#65533;&#65533;&#65533;"&#65533;&#65533;aM&#65533;8&#65533;&#65533;&#65533;&#65533;r`&#65533;r&#65533;&#832;&#65533;&#65533;&#65533;&#65533;&#65533;k3br&#65533;E&#65533;*&#65533;&#65533;&#65533;&#65533;X&#65533;X`&#65533;('&#65533;&#65533;G&#65533;&#65533;o"Z&#65533;&#65533;H&#65533;:r&#65533;&#65533;&#65533;	&#65533;S&#65533;&#65533;T&#65533;p&#65533;&#65533;X&#65533;&#65533;&#65533;&#65533;&#65533;&#65533;&#65533;M0D&#65533;&#65533;J&#787;&#65533;!&#65533;&#192;."&#65533;&V&#65533;E&#65533;<&#65533;&#65533;\&#65533;&#65533;c&#644;&#65533;&#65533;&#65533;m&#65533;&#310;&#65533;&#65533;[&#65533;&#1352;t&#65533;&#65533;&#65533;&#65533;bUPoD&#65533;L*&#65533;F&#1742;ee&#65533;&#65533;b&#65533;L&#65533;&#65533;B8&#65533;B]2&#65533;&#65533;+&#65533;&#65533;&#65533;dB&#65533;r&#65533;&#65533;&#65533;&#65533;&#65533;&#65533;nj&#65533;c:N&#65533;F_&#65533;i&#65533;&#65533;&#65533;i&#65533;&#1456;&#65533;&#65533;o&#65533;&#65533;j&#65533;N&#65533;&#65533;"&#65533;&#65533;G&#65533;&#65533;^&#65533;#0&#65533;&#65533;m&#65533;f&#592;(&#65533;&#65533;lt,&#65533;|&#65533;&#65533;&#65533;G&#65533;&#65533;&#65533;!&#65533;#&#65533;T&#65533;Pn&#65533;&#65533;&#65533;&#65533;&#65533;a&#65533; &#65533;V &#65533;J&#65533;&#65533;&#65533;~&#65533;&#65533;&#65533;&#65533;&#65533;&#1614;L&#65533;&#65533;&#65533;h&#65533; &#65533;&#65533;2l&#65533;:A&#65533;&#65533;8&#65533;&#65533;,&#65533;Y&#65533;&#65533;&#65533;X&#65533;&#65533;@HP&#65533;&#65533;&#65533;N&#65533;&#65533;&#65533;&#65533;2&#65533;&#65533;C&#65533;&#65533;&#65533;9&#65533;!&#65533;x&#65533;&#65533;&#65533;P&#65533;_Q&#65533;&#65533;&#65533; ?&#65533;8"K&#65533;&#65533;&#65533;HPg&#65533;&#65533;&#65533;&#65533;Bp&#65533;J&#65533;&#65533;&#65533;"&#65533;@%&#65533;p&#65533;&#65533;m&#65533;bh&#63117;A&#65533;&#65533;&#1672;bYi&#65533;&#65533;&#65533;&#65533;0&#65533;&#1021;nP8O&#65533;z&#65533;0&#65533;`&#40018;&#65533;&#1476;&#65533;&#65533;0&#65533;Q&#65533;&#65533;&#65533;&#1653;]Zg&#65533;&#65533;&#65533;o&#65533;&#65533;F]k&#65533;&#65533;&#65533;g&#65533;{c&#65533;TP&#65533;&#65533;&#65533;4&#65533;Xx&#65533;&#65533;xv&#65533;&#65533;m&#65533;X&#1564;O&#65533;&#65533;&#65533;&#65533;&#65533;&#65533;u&#65533;&#65533;&#65533;&#337;&#65533;"&#65533;&#65533;&#65533;&#65533;,,&#65533;(&#65533;n&#65533;&#65533;wW&#65533;&#65533;&#65533;LS&#65533;&#65533;&#65533;&#65533;&#65533;8D&#65533;&#65533;&#65533;&#65533;&#65533;&#1199;&#65533;&#65533;Y&#65533;f(&#65533;&#65533;J&#65533;&#65533;g:&#65533;X#*>&#65533;&#65533;&#65533;&#65533;(/&#65533;}&#65533;&#65533;&#65533;&#65533;&#65533;@&#65533;&#65533;&#65533;&#65533;&#65533;JP&#65533;&#65533;$&#65533;&#65533;&#65533;&#65533;k9&#65533;&#65533;.2&#65533;.7&#1022;#c[##&#673;&#65533;j &#65533;w&#65533;gT&#65533;s&#65533;g&#65533;8z&#65533;&#65533;&#65533;YJ%&#65533;&#900;U@&#65533;&#65533;cD&#127299;&#65533;&#65533;&#65533;8&#65533;&#65533;&#895;&#65533;)&#65533;h&#65533;&#65533;T&#65533;-[F&#65533;&#65533;&#65533;&#65533;04&#65533;/&#65533;&#65533;&#65533;&#65533;&#65533;&#65533;Ecd;U&#1570;&#1163;&#65533;&#65533;&#65533;!&#65533;&#65533;LPO&#65533;?c
E&&#65533; &#65533;&#65533;T4&#65533;&#745;1f&#65533;F&#65533;:&#65533;&#65533;X\&#65533;A&#195;&#65533;V&#65533;Dv&#65533;&#65533;=DS&#65533;A&#65533;&"9&#65533;&#65533;&#65533;&#65533;&#65533;&#65533;k&#65533;`&#65533;bo &#65533;@&#65533;A&#65533;
1d&#65533;&#65533;&#65533;&#65533;&#65533;M&#65533;&#65533;L&#65533;0&#65533;&#65533;&#65533;&#238;C&#65533;&#65533;&#65533;8i&#65533;?B&#65533;&#65533;40&#65533;'&#65533;=*&#65533;&#65533;&#65533;m&#65533;&#65533;>&#65533;t&#65533;lN	&#65533;9&#65533;_&#65533;T
.&#65533;&#524;&#65533;"B&#65533;&#65533;t&#65533;&#65533;&#65533;&#65533;0&#65533;&#65533;E8x>&#65533;i3&#65533;&#65533;X<&#65533;&#65533;
a&#65533;&#65533;&#65533;&#65533;&#65533;&#65533;&#65533;i&#65533; &#65533;{&#65533;&#65533;9(&#65533;wPz&#65533;W&#65533;?&#65533;&#65533;|&#65533;&#65533;&#65533;&#65533;0,&#65533;AX&#65533;O]&#65533;4Ah&#65533;Qvv-@&#65533;&#65533;&#65533;]&&#65533;&#65533;@&#1029;aA&#65533;&#65533;w&#65533;&#65533;&#65533;UE&#65533;&#65533;E&#65533;5lD#H9Z&#65533;H)6&#65533;&#65533;rBTJ&#65533;4&#65533;-=&#65533;&#65533;OMGa&#65533;A@	B&#65533;W"T&#65533;&#65533;&#65533;M&#65533;T&#65533;&#65533;&#65533;9_&#65533;&#65533;I&#65533;YD&#65533;u=tK&#65533;&#65533;In&#65533;&#65533;W&#65533;&#65533;4B&#65533;|x&#65533;y)&#65533;&#65533;&#65533;&#65533;A&#65533;&#65533;Lp&#65533;@6D&#65533;?6&#65533;&#65533;&#65533;A&#65533;A&#65533;`9&#65533;&#65533;?&#65533;b1&#65533;&#65533;&#65533;&#65533;&#65533;&#65533;&#65533;@Mi&#65533;A1&#65533;C&#65533;&#65533;&#65533;&#65533;(&#65533;&#65533;&#1244;m&#65533;&#65533;H&#65533;&#65533;{A*k&#65533;&#65533;H&#65533;&#65533;&#65533;@p&#65533;&#65533;	&#65533;)8&#65533;&#65533;?&#65533;&#65533;&#65533;?&#65533;w&#65533;y&#65533;&#65533;p&#65533;?*$&#65533;&#65533;}&#65533;5&#65533;&#65533;&#65533;&#65533;&#65533;	|&#65533;q`&#65533;1&#65533;qp :8&#65533;D&#65533;&#65533;&#65533;0$&#65533;A&#65533;&#65533;&#65533;&#65533;&#65533;&#65533;&#65533;A!P'&#65533;&#1697;&#65533;&#65533;A}W&#65533;V<;&#65533;A&#65533;(&#65533;H*RH&#65533;&#65533;&#65533;&#65533;SM1Yt%PO&#65533;D&#65533;OFU&#1237;=Y&#65533;KS&#65533;i_&#65533;xF&#65533;&#65533;x&#65533;uPZ&#65533;$"&#65533;Y"&#65533;'F%&#65533;LA8&#65533;&#65533;&#65533;t@j6&#65533;.&#65533;&#65533;&#65533;&#65533;?e&#65533;PF&#65533;&#65533;&#65533;&&#65533;&#65533;CN2&#65533;&#65533;2&#65533;E&#65533;P@@&#1049;&#65533;&#65533;&#65533;&#65533;h&#65533;&#65533;&#65533;0A&#65533;&#65533;&#65533;&#65533;O+&#65533;.&#65533;J&#1777;/#'&#65533;@&#65533;WD&#1840;&#65533;\&#65533;&#65533;2&#65533;2&#65533;&#65533;Upu$&#65533;&#65533;0&#65533;%&#65533;&#65533;&#65533;&#65533;&&#65533;b&#65533;&#65533;&&#65533;i&#65533;&#65533;!&#65533;&#65533;&#65533;&#65533;!&#65533;&#65533;DT&#65533;B&#65533;&#65533;&#65533;/&#65533;0&#65533;1&#65533;>$&#1284;&#714;h&#65533;&#65533;&#65533;&#65533;fF |&#65533;&#65533;<&#65533;H&#65533;rR&#65533;&#1421;u&#65533;&#65533;&#65533;?	&#65533;&#65533;0D&#65533;x&#65533;c&#65533;&#65533;N@&#65533;&#65533;P&#65533;F"{&#65533;E6B&#65533;&#65533;&#65533;&#65533;sQA&#65533;&#65533;&#65533;Rh&#65533;+;&#65533;&#65533;4'&#65533;&#65533;XDg1#&#65533;&#65533;&#65533;&#65533;AI&&#65533;&#65533;A&#65533;&#65533;&#65533;&#65533;&#65533; |&#65533;G&#65533;W&#65533;1&#65533;&#65533;a&#65533;&#65533;&#65533;	&#65533;&#65533;&#65533;,D&B&#65533;"@&#65533;&#65533;&#65533;06
`&#65533; k&#65533;E&#65533;&#65533;&#65533;J&#65533;&#65533;:&#65533;&#65533;,&#65533;&#65533;&#65533;7H&#65533;&#65533;7Xq ?&#65533;G&#65533;Z&#65533;&#65533;&#65533; b4&#65533;#&#65533;"&#144;Q&#65533;c&#65533;X&#65533;#\&#65533;&#65533;&#65533;.&#65533;E)f&#65533;W`&#65533;6&#65533;&#65533;&#65533;n0G&#65533;&#65533;&#65533; H&#65533;%r"
&#65533;&#65533;&#65533;&#65533;&#65533;&#65533;6&#65533;&#65533;&#65533;&#65533;e&#65533;x&#65533;&#65533;,2&#65533;vY&#65533;q&#65533;&#65533;&#65533;&#65533;Ox&#65533;&#65533;c`&#65533;&#65533;&#65533;g &#65533;
&#65533;S&#65533;&#65533;&#65533;&#65533;z&#65533; &#65533;&#65533;&#65533;1K(&#65533;{&#65533;&#65533;&#65533;&#65533;8pm8&#65533;X&#65533;9K&#65533;&#65533;&#65533;&#65533;&#65533;.&#65533;`&#65533;&#65533;
r?&#65533;&#65533;)&#65533;&#65533;&#65533;&#176;&#65533;&#65533;&#65533;u&#65533;&#65533;]B&#65533;NY&#65533;4R*&#65533;&#65533;&#65533;ET&#65533;eH&#65533;G&#65533;&#65533;&#65533;&#65533;&#65533;&#65533;&#65533;Q&#65533;)&#1025;&#65533;&#65533;4!&#65533;5&#65533;V&3&#65533;&#65533;C*CZ&#65533;&#65533;&#65533;4&#65533;0&#65533;&#65533;K&#65533;!I&#65533;25&#65533;P&#65533;.+"&#1632;&#65533;&#65533;&#65533;&#1137;"y&#65533;&#65533;C&#65533;&#65533;L1!+C&#65533;2&#65533;j q&#65533;&#65533;@n&#65533;&#65533;x&#65533;"&#65533;&#65533;&#65533;3&#65533;v&#65533;&#65533;MC{&#65533;S&#65533;Ad&#65533;,A&#65533;I&#65533;(&#65533;Q&#65533;&#65533; &#65533;0&#65533;$paI&#65533;&#65533;"7&#65533;MWo&#65533;&#65533;&#65533;&#65533;s&#65533;0&#65533;?Z&#65533;B&#65533;&#65533;%&#65533; &#65533;R&#65533;0	'&#65533;b&#65533;&#65533;,.08U&#65533;0&#65533;H&#65533;&#65533;&#65533;&#65533;&#65533;&4C&#65533;&#65533;&#65533;&#65533;&#65533;&#65533;D&#65533;hi&#65533;Q=&#981;&#65533;&#65533;W&#65533;&#65533;1&#65533;&#65533;K&#65533;&#65533;%y&#65533;E&#65533; &#65533;&#65533;&#65533;&#65533;*&#65533;&#65533;1Na&#65533;|_&#494;c&#65533;&#65533;-n:&#65533; &#65533;x&#65533;G3&#65533;&#65533;&#65533;&#65533;&#65533;&#65533;%&#65533;&#65533;&#65533;0&#65533;@&#65533;&#65533;A&#65533;,7K2&#65533;RA&#65533;Kd&#65533;&#260;UhA&#65533;&#65533;3MhB&#65533;&#65533;U2	r>&#65533;'&#65533;&#65533;	&#65533;w[&#65533;p&#65533;&#65533;]&#65533;ZH&#65533;&#65533;>]&#65533;$&#65533;'&#65533;&#65533;6&#65533;Y#d;&#65533;&#65533;k&#65533;&#65533;AS45&#65533;F&#552; &#65533;&#65533;b&#65533;R&#65533;&#65533;&#65533;8&#65533;?&#65533;!&#65533;&#65533;&#65533;`&#65533;p&#65533;+&#1475;KDB&#65533;0D%x&#65533;&#65533;j&#65533;_&#65533;Ho&#65533;E&#1411;\@&#65533;&#1815;&#65533;E&#65533;&#65533;Z&#65533;&#65533;Vm&#65533; &#65533;&#65533;Rq0IX&#65533;f^&#65533;xGr&#65533;&#65533;&#65533;&#65533;@:BI$=G&#1381;&#65533;J3&#65533;C&#65533;,&#65533;&#65533;,&#65533;X&#65533;A
P&#411;h&#65533;&#65533;&#65533;&#65533;`&#65533;5A&#65533;v&#65533;Dh(&#65533;&#65533;&#65533;&#65533;&#481;"G&#65533;&#65533;&#65533;!o&#65533;z@D&#736;&#65533;&#65533;*&#65533;#!&#65533;&#65533;&#65533;I<1-&#65533;&#65533;&#65533;(|&#65533;&#65533;&#65533;&#65533;&#65533;&#65533;p&#65533;&#65533;&#65533;/&#65533;&#65533;&#65533;&#65533;&#65533;&#2021;P&#65533;&#65533;[^&#65533;&#65533;PN&#40776;~&#65533;&#65533;&#65533;L&#65533;&#65533;&#65533;&#65533;&#65533;&#65533;V&#65533;5&#65533;X&#65533;&#65533;&#65533;Vo+&#65533;&5D&#65533;&#65533;&#65533;&#65533;?p&#65533;6&#65533;B;&#65533;$q&#65533;e:*P&#65533;1&#65533;N&#65533;{&#65533;&#65533;&#65533;!h &#65533;!&#65533;&#65533;G&#65533;@$$&#65533;&#65533;Vm,VEZ&#65533;7&#65533;B&#65533;n&#65533;&#65533;&#65533;=&#65533;&#65533;&#65533;&#65533;?r&#65533;+J&#65533; &#65533;&#65533;2R&#65533;d$&#65533;&#65533;F&#65533;<&#65533;.w&#65533;&#65533;&#65533;&#65533;,	(O\&&#65533;&#65533;r&#65533;&#65533;V&#65533;&#65533;ri&#65533;=&#65533;#&#65533;&#65533;&#65533;&#65533;9&#65533;#<&#1113; "&#65533;&#65533;&#65533;Zk&#65533;&#65533;U&#65533;bBCC&#65533;&#65533;&#65533;&#65533;\/E&#65533;o&#65533;&#65533;&#65533;&#65533; &#65533;&#1243;&#65533;&#65533;&#65533;&#65533;&#65533;P'EA0R&#1690;&#65533;An&#65533;&#65533;&#65533;x&#65533;"&#65533;H("*B&#65533;&#65533;1&#65533;&#65533;&#65533;f&#65533;&#65533;&#65533;S&#65533;]&#65533;&#65533;,z&#65533;/&#65533;M&#65533;&#195;L&#65533; L&#65533;&#65533;'&#65533;&#65533;&#65533;&#65533;&#1318;)&#65533;&#65533;F&#688;B20%HO1&#65533;7&#65533;&#65533;g&#65533;&#65533;+&#65533;<&#65533;&#65533;&#65533;y&#1373;8&#65533;&#65533;&#65533;&#65533;!&#65533;&#65533;;l&#65533;&#65533;w#&#65533;&#1549;&#65533;h|&#65533;Ti%&#1365;&#65533;N&#65533;&#65533;$&#65533; &#65533;gN&#65533;&#65533;&#65533;a&#65533;&#65533;,~&#65533;qw&#65533;&#65533;0
&#65533;&#65533;8X&#65533;	&#65533;&#65533;^&#65533;i&#65533;M&#65533;K-&#65533;1&#65533;#&#65533;:&#65533;b|W&#65533;&#65533;&#65533;&#65533;&#65533;&#65533;A&#65533;o&#65533;&#65533;P&#65533;&#297;&#65533;&#65533;$&#65533;!&#1361;H&#65533;qD4&#65533;Gh&#65533;&#65533;&#65533;X@.`B&#65533;&#65533;&#65533;E&#65533;&#65533;&#65533;&#65533;E&#65533;&#65533;e ?&#65533;&#1609;M&#65533;ADN&#65533;C&#65533;C%&#65533;&#65533;v9&#473;x&#65533;i&#1498;LF &#65533;m&#65533;&#65533;v&#65533;	&#65533;&#159;&#1029;YT&#65533;&#65533;!&#65533;Wx&#65533;[\#D&#65533;]&#65533;&#65533;~&#65533;A&#65533;&#868;&#65533;=&#1844;
&#65533;@&#65533;&#65533;&#65533;&#194;&#65533;8&#65533;&#65533;&#65533;Oi&#65533;@&#65533;b&#65533;&#65533;%&#65533;[E(&#65533;&#65533;$&#65533;&#65533;&#65533; &#65533;x&#65533;"&#65533;&#65533;&#65533;L&#65533;+&#65533;X&#65533;F&#65533;&#65533;o`&#65533;o&#65533;Dq&#65533;t&#65533;:q&#65533;&#65533;(&#65533;SQ!%|EA@&#65533;&#65533;&#65533;Rf\&#65533;`@&#65533;h&#65533;c&#65533;&#65533;&#65533;&#65533;@&#65533;&#1110;U&#65533;&#65533;&#65533;
&#65533;&#65533;B&#65533;8&#65533;&#65533;
&#65533;&#65533;?&#65533;&#65533;0@&#65533;&#65533;&#65533;&#65533;&#65533;&#65533;?&#65533;&#65533;l&#65533;&#65533;z&#65533;@<&#65533;&#65533;&#65533;&#65533;&#65533;&#65533;&#1884;&#65533;<&#65533;&#65533;iH&#65533;%8U[&#65533;m]&#543;&#65533;.&#65533;Q,.&#65533;&#65533;&#65533;3F#4*&#881;@&#65533;]4&#65533;DHI&#65533;&#65533;S&#65533;@&#65533;US&#65533;ZUe&#65533;vI&#65533;A&#65533;	&#65533;&#2016;uHv&#65533;&#65533;G&#65533;&#65533;&#65533;]	&#65533;F&#65533;&#175;Y&#65533;~!J4&#65533;&#65533;?&#65533;MJ&#65533;Mma&#65533; &#65533;&#65533;&#65533;&#65533;qQ&#65533;H&#65533;a
e&#897;8@&#65533;&#65533;&#65533;(&#65533;AD|d&#65533;&#65533;&#65533;%|&#65533;'&#65533;X&#65533;G,&#65533;q&#65533;&#65533;&#65533;p&#65533;&#65533;^^&#65533;&#1563;&#65533;&#65533;0&#65533;(d&#65533;%&#65533;Hn&#271;&#65533;BHl%&#65533;B&#65533;&#65533;G*J&#65533;&#65533;yK&#65533;0&#65533;f&#65533;&#65533;%&#65533;&#65533;]b-&#65533;&#65533;}':&#65533;&#65533;X&#65533;(&#65533;H&#65533;0@&#65533;&#65533;y&#65533;&#65533;2%D&#65533;]&#65533;&#65533;&#65533;m&#65533;*h&#65533;Al&#65533;@&#65533;&#1421;&#65533;&#65533;&#65533;?&#65533;&#65533;E &#65533;&#65533;t&#65533;yQ&#65533;&#65533;E&#65533;&#65533;&#65533;y&#65533;?)c&#65533;SLT&#65533;c+ A&#65533;(&#65533;&#65533;(&#65533;B[&#65533;&#65533;&#65533;&#65533;Vy&#65533;}&#65533;H&#65533;9&#65533;9&#65533;&#65533;YD&#65533;&#65533;&#65533;E&#65533;c-&#65533;&#410;&#65533;g&#65533;?:&#65533;&#65533;&#65533;&#65533;T&#65533;&#65533;&#65533;B&#65533;dc&#65533;&#65533;&#65533;&#65533;&#65533;&#65533;
&#65533;
&#65533;
TF&#65533;
&#65533;&#65533;&#65533;~<V&#65533;&#65533;!&#1546;_&#846;-d&#65533;78&#65533;jh&#65533;&#65533;i&#65533;#&#65533;]/&#65533;3x&#65533;&#65533;&#65533;Fm&#65533;d&#65533;&#65533;&#65533;A&#18316;&#65533;&#65533;&#65533;&#65533;&#65533;"4&#65533;G&#65533;@.&#65533;N,&#65533; &#65533;P&#65533;F&#65533;&#65533; B*B&#65533;0&#65533;b&#65533;&#1664;&#65533;zXB:D-&#65533;C-AP&#65533;~&#65533;&#689;BWU&#65533;&#258;D&#65533;&#65533;&#65533;&#65533;@C&#65533;&#65533;&#65533;&#65533;&#65533;-&#65533;E]&#65533;&#65533; &#65533;&#65533;V&#65533;&#65533;&#65533;L.L&#65533;[&#65533;&#65533;&#65533;&#65533;z&#65533;&#65533;_&#65533;Z&#65533;&#65533;&#65533;&#65533;&#65533;&#65533;&#65533;6&#65533;B&#65533;&#65533;&#65533;&&#65533;E\&#65533;@&#65533;&#65533;?\&#65533;*&#65533;&#65533;I$&#65533;&#65533;&#65533;&#65533;&#65533;&#65533;a&#1178;D&#65533;O&#65533;&#65533;&#65533;<
&#65533;-&#65533;L&#65533;E&#65533;%L&#65533;-,;&#65533;U&#65533;P&#65533;`&#65533;M&#65533;&#65533;&#65533;&#65533;M[&#65533;M&#65533;&#65533;&#65533;$&#65533;&#65533;&#65533;Q&#65533;&#65533;&#65533;&#65533;f&#1833;GZ&#65533;&#65533;JB&#65533;&#65533;&#65533;~&#65533;j&#65533;&#65533;,&#65533;*&#65533;&#65533;G0&#65533;T&#65533;&#19504;&#65533;!&#65533;K&#65533;%&#65533;p&#1798;&#65533;&#65533;&#65533;#&#65533;&#65533;#&#65533;B(\&#65533;(&#65533;Dj&#65533;u|&#65533;h&#65533;l@&#65533;&#65533;&#65533;&#65533;&#65533;PF&#65533;F<&#65533;2$(&#65533;"&#65533;&#65533;>%A&#65533;B&#65533;&#65533;~&#273;&#65533;p&#65533;0|&#65533;&#65533;&#65533;G&#65533;U&#65533;&#65533;|e)kV
TO2&#65533;&#65533;1&#65533;4&#65533;&#65533;@&#65533;&#65533;&#65533;E&#65533;&#65533;&#65533;&#65533;E@&#65533;&#65533;&#65533;h&#65533;#&#65533;&#65533;A(`&#65533;&#65533;&#65533;L&#65533;)&#65533;Z&#65533;/&#1538;#&#1538;{&#65533;&#65533;'|.&#65533;&#143;&#65533;2&#65533;(&#65533;@I&#65533;hb2&#65533;&#65533;&#65533;&#65533;&#65533;&#65533;&#65533;%FL&#65533;H!&#65533;&#65533;&#65533;&#65533;&#65533;&#65533;:&#65533;&#65533;&#65533;&#65533;&#65533;A&#65533;DZJ&#65533;J&#65533;&#65533;J&#65533;(&#65533;U\{&#65533;&#65533;{H&#65533;A(&#65533;&#65533;&#65533;(&#65533;'&#65533;&#65533;-&#770;&#65533;&#258;&#65533;&#65533;5>&#65533;&#65533; DW&#65533;&#65533;;0Q-TD&#65533;&#65533;'A&#65533;($&#65533;)&#1026;I3&#65533;&#65533;&#65533;:B_&#65533;&#65533;p&#65533;=&#65533;-&#65533;&#65533;&#65533;&#65533;,H&#65533;&#65533;B&#65533;&#65533;KE&#65533;G&#65533;uF&#65533;k&#65533;>&#65533;&#65533;&#65533;e&#65533;&#65533;&#1208;m&#65533;&#65533;&#65533;KcU5lY*&#65533;&#65533;"RC&#65533;8B&#65533;&#65533;-&#65533;C&#65533;&#65533;[x&#65533;D&#65533;mlE&#65533;Pi&#65533;h&#65533;&#65533;&#65533;&#65533;&#65533;V&#65533;Q#&#65533;<&#65533;&&#65533;&#65533;&#65533;z	&#65533;&#65533;io&#618;l	`&#65533;I#mU&#65533;VpL[&#65533;'&#65533;&#1885;&#65533;@&#65533;&#65533;5&#65533;&#65533;&#65533;&#65533;&#65533;^D&#65533;&#65533;&#65533;&#65533;@&#65533;
&#65533;&#65533;&#65533;?d&#65533;?tF&#65533;%&#65533;q&#65533;r:&#1975;0&#65533;t&#65533;&#65533;&#65533;Xa&#65533;X&#157;&#65533;g&#65533;&#65533;B&#65533;	x&#65533;7&#65533;B%&#65533;&#65533;&#280;&#65533;-&#65533;&#65533;(&#65533; 5Rn&#65533;n&#65533;FM&#65533;d%L&#65533;&#65533;&#65533;&#65533;( &#65533;$&#65533;&#65533;'D\&#65533;&#65533;&#65533;&#65533;%<&#65533;&#65533;&#65533;Pr&#65533;&#65533;&#65533;&#65533;y&#65533;!8&#65533;g@&#65533;f&#65533;&#65533;!h&#65533;%fb$&#65533;G	&#65533;&#65533;-&#65533;&#65533;Q&#65533;&#65533;&4V&#65533;&#65533;&#65533;+&#65533;&#65533;@)&#65533;-&#65533;<&#649;&#65533;	0&#65533;L&&#65533;n"&#65533;&#65533;@&#65533;c&#65533;Dx&#65533;&#65533;(&#65533;&#1249;5D&#65533;.&#65533;VD=&#65533;#1&#65533;H=6&#65533;&#65533;&#65533;&#65533;z&#65533;&#1763;&#65533;&#65533;&#65533;&#132;&&#632;'&#65533;]]&#65533;.&#65533;/F&#65533;&#65533;&#65533;&#65533;H&#65533;k&#65533;&#65533;&#65533;jTp&#65533;A&#65533;&#65533;&#65533;&#65533;J&#65533;f&#65533;CO&#65533;&#65533;~FpN&#65533;&#65533;"&#65533;&#65533;&#65533;&#65533;&#65533;8&#65533;&#65533;&#65533;&#65533;&#65533;&#65533;'C&#65533;&#65533;&#65533;&#65533;&#65533;-D(&#65533;<&#65533;&#65533;[&#30976;V&#65533;d&#65533;&#65533;F&#65533;&#65533;"&#65533;U%D&#954;&#65533;BtqE$&#65533;!Y&#65533;&#65533;y&#65533;G&#65533;&&#65533;&#65533;H^gj&#65533;V&#65533;%2Y&#65533;&#65533;cA&#65533;&#65533;'&#65533;&#65533;i&#65533;YJ&#65533;}&#273;~&#65533;19H&#65533;&#65533;&#65533;@h&#65533;&#65533;&#65533;-B.1&#65533;&#65533;C&#65533;&#65533;&#65533;EP&#65533;&#65533;&#65533;&#65533;E&#65533;&#65533;`&#65533;&#65533;&#65533;9&#65533;&#65533;E|qi&#65533;&#65533;E&#65533;%;&#65533;m&#65533;+&#65533;&#65533;&#65533;	&#65533;&#65533;`&#65533;&#65533;h&#65533;&&#65533;&#330;&#65533;5&#65533;&#65533;&#65533;&#65533;&#65533;=&#1251;&#65533;f&#65533;&#65533;38&#65533;<H&#65533;^&#65533;&#65533;d&#65533;&#65533;&#65533;9&#65533;&#65533;,R&#65533;&#759;`&#65533;3&#65533;&#65533;BZ&#65533;&#65533;&#65533;E&#65533;&#65533;&#65533;&#65533;&#65533;-&#65533;&#65533;%&#65533;[J&#65533;$%&#65533;&#65533;(&#65533;&#65533;&#65533;&#65533;E-&#65533;&#65533;kl2&#65533;D&#65533;D&#65533;Ax&#65533;y&#65533;7&#65533;k&#65533;&#65533;T
&#65533;&#65533;&#65533;&#65533;(&#65533;&#65533;&#65533;&#65533;|H_H&&#65533;*H&#65533;P&#65533;1&#65533;&#65533;U&#65533;&2&#65533;&#65533;0H-Y%'&#65533;"&#65533;&#65533;DH&#65533;&#1097;E&#65533;10HM&#65533;L&#65533;&#65533;&#65533;iWv&#65533;Eh&#65533;&#65533;&#65533;N&#65533;&#65533;u&#65533;&#65533;&#65533;&#65533;&#555;&#65533;&#65533;&#987174;&#65533;&#65533;&#65533;&#65533;%6I&#65533;&#65533;&#65533;&#800;Z&#65533;O`&#65533;d&#65533;&#65533;&#65533;BK&#65533;&#65533;&#328;&#65533;5F&#65533;@ @&#65533;&#65533;m1&#65533;l&#65533;*&#65533;U&#65533;!#&#65533;Al&#65533;&&#65533;{\&#65533;&#65533;v&#65533;&#842;&#65533;&#65533;&#65533;&#65533;@&#65533;&#65533;f8C&#65533;&#65533;&#65533;B&#65533;-&#65533;&#65533;&#65533;&#65533;&#65533;&#65533;&#65533;>&#1915;&#65533;&#65533;*&#65533;F[&#65533;(&#65533;&#65533;{6&#65533;AB/H&#65533;&#65533;rfk&#65533;&#65533;T&#65533;B&#65533;]&#65533;7S1DH&#65533;h&#65533;&#65533;&#65533;S&#65533;&#65533;ALC:(&#65533;&#65533;&#65533;&#65533;&#65533;&#65533;&#65533;tDz\&#65533;&#65533;h(&#65533;&#65533;/&#278;A&#65533;R"&#65533;AhC&#65533;Q&#65533;&#65533;&#65533;+6&#65533;&#65533;&#65533;&#65533;E`&#65533;X<&#65533;&#65533;Lh&#65533;9&#65533;&#65533;DH&#65533;&#65533;&#65533;&#65533;V&#65533;&#65533;&#65533;O;&#65533;	v&#65533;&#65533;cWDCX1[&#65533;&#65533;&#65533;R&#65533;&#65533;&#65533;&#65533;o&#65533;&#65533;&#65533;@T.W&#65533;&#65533;B&#65533;v&#65533;&#65533;_]&#65533;`3<&#65533;&#65533;<&#65533;&#65533;&#65533;P$IA9&#65533;
&#1761;Q&#65533;&#65533;M&#65533;&#65533;&#65533;t&#65533;Q&#65533;&#951;T&#65533;&#65533;lG&#65533;&#65533;e[&#65533;&#65533;*`>&#65533;E &#65533;Xj&#65533;&#65533;`-3&#65533;&#65533;+`&#65533;?&#65533;]&#65533;&#65533;7&#65533;&#65533;?&#258;!L&#65533;t&#65533;&#65533;&#65533;pC&#65533;J;&#65533;mDd&#65533;&#65533; &#65533;P&#65533;h&#65533;v.w$&#65533;(&#65533;&#65533;@&#65533;&#65533;3oz)Z&#65533;4|V&#65533;&#65533;G&#65533;=&#65533;@4H&#65533;8&#65533;r&#65533;&#65533;A&#65533;"h&#65533;T&#264;&#65533;"&#65533;f&#65533;&#65533;dB&&#65533;&#65533;o&#65533;\&#65533; &#65533;&#65533;&#65533;?&#65533;&#65533;?&#65533;5&#65533;&#65533;&#65533;&#65533;f@S&#65533;&#65533;&#65533;c&#65533;&#65533;&#65533;4&#65533;&#65533;s?&#65533;&#65533;,&#65533;K&#65533;n&#65533;&#65533;&#65533;L&#65533;&#65533;_&#65533;2&#65533;&#65533;A&#28777;Q&#65533;I&#65533;E(&#65533;d_n&#65533;&#65533;f`&#65533;%&#65533;&#301;bMS}&#65533;w&#1686;&#65533;f|&#65533;.,&#65533;-&#65533;B&#65533;I*&#65533;@s&#65533;&#65533;&#65533;&#152;&#65533;)Li!&#65533;&#65533;-P&#1706;]+l&#65533;E&#65533;!&#65533;*&#65533;&#65533;&#65533;{&#65533;-&#256;&#65533;A&#65533;k&#65533;&#65533;N~@:&#65533; 5<&#65533;&#65533;MYn&#65533;Se~&#65533;&#65533;&#65533;&#65533;
&#65533;3Y)&#65533;&#65533;&#65533;&#65533;&#65533;x&#65533;c&#65533;&#65533;Q&#65533;Kd&#65533;ze&#65533;&#65533;1h&#65533;4;y`&#65533;`&#65533;A<&#65533;@&#65533;&#65533;&#1289;&#65533;[&#65533;&#65533;u&#65533;&#65533;At&#65533;N&#65533;&#65533;&#65533;&#993;&#65533;&#65533;&#65533; &#65533;&#65533;&#65533;a&#65533;c&#65533;&#65533;`&#220;&#65533;]&#65533;&#65533;&#65533;&#65533;Y&#65533;&#65533;l&#65533;&#65533;&#65533;	&#65533;9{&#65533;?&#65533;&#65533;>&#65533;&#65533;@*9&#65533;0&#65533;e&#65533;&#65533;&#65533;&#65533;R!&#65533;&#65533;T&#65533;F^&#65533;&#1884;&#65533;&#65533;{&#65533;&#65533;&#65533;&#65533;[&#65533;A&#65533;uC&#65533;BZX@&#65533;~	4M&*&#65533;-&#1544;&#1538;&#65533;#&#65533;&#65533;&#65533;&#65533;&#65533;'&#65533;dE&#65533;&#65533;&#65533;&#65533;'&#65533;B%&#65533;&#65533;",P&#65533;&#65533;&#65533;&#65533; X&#65533;&#65533;&#65533;(&#65533;&#65533;LB.&#65533;&#65533;5&#65533;&#585;&#65533;c&#65533;ry`&#65533;M&#65533;+&#65533;&#65533;n&#65533;&#65533;&#65533;&#65533;&#65533;&#65533;&#65533;&#65533;&#65533;&#65533;&#65533;&#65533;&#65533;&#65533;8A-#N&#65533;&#65533;&#65533;@&#65533;@B&#1794;&#65533;&#65533;*&#65533;&#65533;&D&#65533;&#65533;&#65533;a&#65533;&#65533;&#65533;&#772;&#65533;B&#65533;	eJ4Q"&#65533;&#65533;&#65533;C&#65533;pT&#65533;U&#65533;@&#65533;&#65533;(&#65533;&#65533;?nN&#65533;q#q&#65533;	&#65533;&#65533;&#65533;Dhs&#65533;&#65533;9&#65533;&#1833;s&#65533;I&#65533;4!&#65533;athR&#65533;&#65533;Ft&#65533;&#65533;&#65533;6&#65533;&#65533;Iu&#65533;&#1289;h&#65533;&#65533;S&#65533;&#65533;=&#65533;&#65533;&#65533;Lo&#65533;k{r&#65533;?=O6Jp &#65533;&#65533;&#65533;&#65533;&#65533;G&#961;P5* T!1&#1663;7&#65533;&#65533;&#65533;!&#65533;&#65533;?L&#65533;b&#65533;e&#65533;C&#65533;&#65533;&#65533;&#65533;&#65533;0FL&#200;l&#65533;9j&#65533;o&#65533;&#65533;&#65533;&#65533;`	&#65533;&#65533;&#65533;@&#65533;)&#65533;
~UB&#65533;&#65533;-&#65533;&#65533;PI&#65533;U&#65533;&#65533;"&#65533;Y&#65533;O&#65533;&#65533;&#65533;&#65533;&#1215;T
&#65533;&#65533; "&#65533;(&#65533;\F-&#65533;&#65533;&#65533;&#65533;l &#65533;KFK&#65533;,E&#65533;&#65533;4&#65533;&#65533;.&#65533;&#652;&#65533;&#65533;( !D&#65533;&#65533;&#65533;&#65533;&#65533;&#65533;?'&#65533;&#65533;&#65533;H^&#65533;&#65533;DD&#65533;&#65533;,&#65533;&#65533;&#65533;a$"&#146;W&#65533;&#65533;@&#65533;@&#65533;&#65533;c8&#65533;f&#65533;4&#1466;E&#65533;&#65533;(&#65533;6Z&#65533;&#65533;RT&#65533;z	&#65533;&#65533;H&#65533;G&#65533;&#65533;&#65533;H&#65533;>:a<&#65533;z&#65533;	&#65533;1zJ&#65533;&#65533;|R&#65533;&#65533;R2&#65533;#&#65533;&#65533;&#65533;&#65533;(&#65533;&&#65533;&#65533;&#65533;&#65533;&#65533;I&#65533;&#65533;&#65533;&#65533;*%&#65533;&#65533;&#65533;J(4&#65533;pCI&#65533;&#65533;&#65533;&#329;2I&#65533;$7&#65533;&#65533;&#65533;&#65533;f&#65533;h&#65533;&#65533;&#65533;&#65533;*I&#1026;&#65533;&#65533;&#65533;&#65533;&#65533;G&#65533;&#65533;l(&#65533;~&#65533;&#65533;&#65533;~&#65533;&#65533;&#65533;X&#65533;&#65533;&#65533;&#65533; &#65533;2DT&#1573;0&#65533;O2&#65533;(&#65533;&#65533;R=;&#65533;c$`&#65533;%z%&#65533;I&#65533;6JRAh&#65533;"&#65533;Y&#65533;;E&#65533;K@&#65533;g&#65533;~% &#65533;5&#65533;'&#65533;X.9&#65533;&#65533;&#65533;&#65533;Ie&#65533;QR	`&#65533;U&#1557;&#65533;&#65533;d&#65533;A.&#65533;&#65533;&#65533;`&#65533;f&#322;&#65533;&#65533;&#65533;8&#65533;&#65533;&#65533;6Y&#65533;&#65533;S&#65533;lL,&#65533;G@&#65533;$a&#65533;_j,&#65533;&#65533;&#65533;&#65533;\&#65533;&#202;9&#264;5&#65533;&#65533;&#65533;8&#65533;&#65533;c>\K&#962;VAH&#65533;<&#65533;|&#65533;d&#65533;x3J&#65533;<q&#65533;&#65533;&#65533;xK&#65533;Qz&#65533;(&#65533;&#65533;T	&#65533;&#65533;&#65533;&#65533;	J&#65533;bV&#65533;&#65533;&#65533;|BK&&#65533;&#65533;t
K.i&#65533;&#65533;&#65533;*&#65533;&#65533;"&#65533;~&#65533;h&#65533;&#65533;&#65533;&#65533;&#65533;N&#65533;~N	&#65533;7:&#65533;&#65533;O&#65533;z&#65533;WD&#65533;&#65533;Nz<nG&#65533;&#65533;j0&#65533;x&#65533;
(L&#65533;&#65533;y&#65533;&#65533;&#65533;&#65533;&#65533;1V'M&#65533;&#65533;B&#65533;&#65533;>&#65533;,&#65533;CP@!&#65533;&#65533;%&#65533;`\tE&#65533;p&#65533;&#65533;&#65533;U4&#65533;9F&#65533;EZ4&#65533;!B0&#65533;h&#65533;Z~E(QA(u&#65533;J&#197;&#65533;&#1227;A]\X&#65533;N&#65533;&#65533;a&#65533;&#65533;&#65533;1&#884;0&#65533;&#65533;?&#65533;^&#65533;&#65533;%&#65533;W%&#65533;&#65533;&#65533;	&#65533;Ea=&#65533;&#65533;OB^&#65533;&#65533;A_q&#65533;!DA&#65533;a&#65533;&#65533;&#65533;&#65533;&#1583;?&#65533;FD&#65533;&#65533;&#65533;&#65533;E3Z&#65533;6r&#65533;UxBeyKF&#65533;&#65533;8&#65533;M+1&#65533;B&#65533;&#65533;&#65533;7&#65533;(?S&#65533;&#65533;&#65533;"&#65533;	&#65533;i%&#65533;	&#65533;r&#65533;&#65533;}&#65533;KF&#65533;&#541;&#65533;C&#65533;p&#65533;jO
&#65533;LH&#65533;)M&#65533;&#65533;Dp4&#65533;&#65533;dE+&#65533;&#65533;?&#65533;0&#65533;&#65533;&#65533;g&#65533;G"@&#329;&#65533;&#65533;![&#65533;&#65533;/&#75259;4&#65533;~	&#65533;?&#65533; &#65533;Q&#65533;&#65533;I9&#65533;Fg&#65533;&#65533;U&#65533;&#65533;&#65533;&#65533;&#65533;I&#65533;q&#65533;F&#65533;&#65533;&#65533;aT&#964;=Jp&#65533;?D")p!nA&#65533;&#65533;&#65533;`i&#65533;&#65533;&#65533;&#1132;TX&#65533;:&#65533;XC<&#65533;&#65533;!&#65533;&#65533;H&#65533;&#65533;&#65533;O&#65533;Bk9&#65533;P\&#65533;&#65533;E`&#65533;&#65533;	R""&#65533;}p&#65533;&#65533;B&#65533;\F"(,,1j@&#65533;:&#65533;1&#1479;&#65533;~iHC&#65533;AD&#65533;&#65533;&#193;t\&#65533;&#65533;l&#65533;?,&#65533;Pa&#65533;&#65533;N&#65533;"&#65533;&#65533;&#65533;nY&#65533;@6rd	tH&#65533;A*&#65533;?%e&#65533;'&#65533;&#65533;9&#65533;ihh&#65533;&#65533;V&#65533;4&#65533;-y)+3
&#65533;:&#65533;&#65533;	&#65533;J&#65533;%&#65533;&3&#65533;&#65533;j0I&#65533;T&#65533;O&#65533;&#65533;&#65533;&#65533;Aq;O&#65533;0&#65533;0)F&#65533;!&#65533;F%&#65533;|	&#65533;&#65533;!&#65533;&#65533;&#65533;9&#1257;l&#65533;r&#65533;&#65533;g
R&#65533;&#65533;>&#65533;B&#65533;g239;&#65533;&#65533;?l&#65533;+v7 &#65533;!&#65533;&#65533; F&#65533;#&#65533;Y&#65533;&#65533;&#65533;&#65533;N,&#65533;dF&#65533;b&#65533;s&#65533;t&#65533;&#65533;o&#65533;aeZ~&#65533;pa2&#65533;Et&#65533;&#65533;]&#65533;FZ&#65533;Z&#65533;$&#65533;]J(&#65533;&#65533;&#65533;Dd#G`"&#65533;&#65533;&#65533;&#65533;:&#65533;>eZ&#65533;A&#65533;&#65533;&#65533;)i&#65533;t&#65533;&#65533;&#65533;&#65533;&#65533;!&#65533;l&#65533;&#65533;&#65533;W8;Dm8B&#65533;X9E&#65533;&#65533;U"R&#65533;9&#65533;q2&#65533;E6$&#65533;&#65533;%&#65533; &#65533;s&#65533;L2z&#65533;ekH&#65533;h&#65533;d(&#65533;&#65533;f&#864;P9&#65533;&#65533;B&#65533;&#65533;jw"l&#65533;&#65533;R&#65533;;P&#65533;\#X&#65533;V&#65533;&#65533;F&#65533;&#65533;&#65533;&#65533;&#65533;I&#65533;(&#65533;&#65533;/`&#65533;M&#65533;RF&#65533;|&#65533;1&#65533;2B&#65533;&#65533;r4&#65533;&#65533;&#65533;&#65533;&#65533;&#65533;&#65533;Ly&#65533;3&#65533;&#65533;&#65533;yH&#65533;Oj&#65533;&#65533;&#65533;&#65533;&#65533;%&#65533;&#65533; &x&#65533;&#65533;A7&#65533;E&#65533;&#1193;&#65533;?&#65533;&#65533;Nj#
&#65533;G&#65533;A&#65533;Q&#65533;s<&#65533;@&#65533;&#1105;&#65533;&#65533;&#65533;&#65533;5kj&#65533;&#65533;&#65533;&#65533;&#65533;&#65533;&#65533;&#65533;&#65533;'&#65533;&#65533;!&#65533;&#65533;:&xy/&#65533;	&#65533;`&#65533;s&#65533;&#65533;&#65533;&#65533;&#65533;&#65533;&#65533;&#65533;&#65533;&#65533;3&#65533;&#65533;&#65533;B&#65533;&#65533;@j0&#1734;&#65533;&#65533;$)z&#65533;F1&#65533;&#65533;&#65533;sO9&#65533;&#65533;_&#65533;&#65533;c<H9Y&#65533;;&#65533;Z 6,J&#65533;0&#65533;&#65533;&#65533;&#65533;&#65533;JZ&#65533;p&#65533;.&#65533;IL@&#65533;&#65533;I&#65533;b&#65533;&#65533;&#65533;dBj&#65533;T&#1716;]&#65533;	&#355;/{ob&#65533;7&#65533;&#65533;P&#65533;JT2&#65533;B&#65533;EQ&#65533;&#65533;_n*z&#65533;1Y&#65533;!&#65533;&#65533;O&#65533;b:&#65533;&#65533;&#65533;&#65533;z&#65533;&#65533;v&#65533;&#65533;0@ &#65533;x&#65533;&#65533;&#65533;&#65533;$&#65533;&#65533;db&#65533;m&#65533;&#65533;$&#65533;G&#65533;&#32258;&#65533;D&#65533;	~e&#65533;&#65533;&#1672;N*xi&#65533;P&#65533;&#65533;&#65533;&#65533;ud&#65533;&#29272;&#65533;&#65533;&#65533;+&#65533;&#65533;&#65533;#G&#65533;&#65533;J"*&#65533;&#65533;&#65533;&#65533;&#65533;H&#65533;	&#65533;&#65533;&#65533;&#65533;X&#65533;&#65533;&#65533;&#65533;I&#65533;&#65533;&#65533;&#65533;&#65533;&#65533;&#65533;h&#65533;?&#65533;&#65533;&#65533;$b&#65533;&#65533;U&#65533;V3QW4#\&#65533;&#65533;&#65533;&#65533;9&#65533;&#65533;"F&#65533;&#65533;zfhBO&#65533;T&#65533;&#6293;rBj&#65533;0&#65533;&#65533;M&#65533;&#1028;&#65533;	&#65533;&#65533;6Z&#65533;9=&#65533;5`H3qA&#65533;QV\&#65533;,p&#65533;?&#753;F.2&#65533;&#65533;&#65533;}n&#65533;q&#65533;]&#65533;1&#65533;&#65533;&#65533;&#65533;&#65533;&#65533;&#65533;&#65533;0&#65533;F&#65533;&#65533;Q7Mvf&#65533;&#65533;X&#65533;L&#65533;U&#65533;K&#654;x%e(c=&#65533;@8X`"	&#65533;&#65533;<&#65533;  d1&#65533;&#65533;6&#65533;R&#65533;f&#65533;0&#65533;a&#65533;U&#65533;"&#65533;.&#65533;W&#65533;4&#65533;&#65533;B&#65533;1BR&#65533;!&#65533;&#65533;R&#65533;&#65533;8&#65533;&#65533;d:&#65533;2&#65533;&#65533;&#65533;	F|&#65533;:&#65533;0&#65533;y0&#65533;}&#65533;&#65533;c&#65533;$&#65533;[J&#65533;&#1296;D&#65533;N"fm&#65533;m&#65533;m:&#1558;<&#1986;&#65533;ID&#556;&#65533;:&#65533;&#2042;&#65533;s1I&#65533;60t&#65533;.&#65533;&#13949;&#65533;L&#65533;&#65533;3-(<&#65533;F&#65533;/Jx"'\k&#65533;*h%&#65533;$*()'&#65533;&#65533;T&#65533;&#65533;&#65533;`h"Z&#65533;&#65533;&#65533;R*&#65533;,&#65533;
%&#65533;&#65533;!&#65533;&#65533;&#65533;*&#65533;&#511;&#65533;S&#641;&#65533;.#0&#65533;&#65533;&#462;"&#499;p!~`&#65533;i"&#65533;b&azFd&#65533;`&#65533;z@&#65533;Al!NgD`L&#65533;`p!&#65533;&#65533;]fc&#65533;F&#65533;<AX,&#65533;&#65533;&#65533;b!&bIj$(B&#65533;@;&#1285;&#65533;"&#65533;z$&#65533;&#65533;D'&#65533;`&#65533;xEb`$&#65533;&#65533;KrHN(&#65533;ad&#65533;&#65533;&#65533;&#65533;	&#65533;&#65533;@$&#65533;_&B&#65533;.&#65533;{&#65533;O">&#65533;	$&#65533;C&#65533;ID&#65533;l&#65533;T.&#65533;&#65533;&#65533;8zkOb&#65533;dv&#65533;-N&#65533;N&#65533;eV	&#65533;H`&#65533;&#65533;&#65533;x$&#65533;&#65533;df&#65533;&#1046;4`mn-Hn&#65533;g&#65533;#&#65533;&#65533;&#65533;&#188;&#65533;-DmlFM&#65533;KK&#65533;&#65533;f&#65533;z&#65533;!2a&#162;+2&#65533;&#65533;&#65533;&#65533;"&#65533;&#65533;&#65533;!j&#65533;d

&#65533;&#65533;!&#65533;8E"&#65533;A&#65533;0>e&#65533;&#65533;3&#65533;&#65533;#Pe?&#65533;&#65533;?&#65533;&#65533;&#65533;&#65533;&#65533;g`&#65533;&#65533;@&#65533;$BIW&#65533;xH&#65533;H@fa	&#65533;G&#65533;&#65533;%&#65533;&#65533;`4&#65533;&#65533;e&#65533;&#65533;A&#65533;&#260;H&#65533;&#65533;k&#65533;&#65533;&#65533;?,&#65533;&#65533;&#65533;A&#65533;d,&#65533;&#65533;&#65533;&#65533;|&#65533;&#65533;?|I&#65533;P&#65533;0&#65533;m(>&#65533;S&#268;$&#65533;	&#268;@Hg?D&#65533;&#1031;ba$d$&#65533;c&#65533;R&#65533;&#65533;&#65533;c&#65533;o&#65533;&#65533;0\X&#65533;"$B"HH"(&#65533;&#1568;	&#65533; &#65533;N&#65533;#db&#65533;6&#65533;dr&#65533;&#65533;
M%"&#65533;&#1010;/1B&#65533;&#65533;&#65533;&#65533;&#65533;&#65533;je*&#65533;&#65533;&#65533;&#65533;&#65533;L&#65533;&#65533;j&#65533;nbH
iP&#65533;&#65533;&#65533;d&#65533;e&#65533;F,*b,&#65533;&#65533;&#65533;E&#65533;&#65533;0&#65533;&#65533;$/&#65533;&#35775;X!&#65533;&#65533;0&#65533;%p&#65533;H&#65533;N&#65533;T@&#65533;t&#65533;1&#65533;m`v&#65533;"C8&#65533;r =&#65533;
&#65533;&#65533;f&#65533;9@&#65533;&#65533; %OB]dI&#65533;\&#65533;&#65533;&#65533;q"&#65533;&#880;&#65533;\&#65533;2&#65533;F&#65533;"&#65533;c&!&#65533;&#65533;&#65533;&#65533;&#65533;&#65533;$&#65533;&#65533;&#65533;&#65533;&#65533;&#65533;^`&#65533;&#65533;&#65533;L&#65533;,&#65533;28#SU&#65533;&#65533;`A":&#65533;*&#65533;A&#65533;&#65533;&#65533;?&#65533;&#65533;&#65533;$&#65533;&#65533;&#65533;I;&&#65533;&#65533;&#65533;{&#65533;t&#65533;!V&#65533;&#65533;&#65533;&#65533;&#65533;z&#65533;&#65533;e&#65533;!&#65533; &#65533;N&#65533;b+&#65533;~G"<&#505;l#D %0&#65533;!D&#65533;M&#65533;4&#65533;&#65533;4HFh~1&#65533;&#65533;&#65533;&#65533;&#65533;Js&#65533;Ri&#65533;&#65533;%M&#65533;G^B4&#65533;NF&#65533;&#65533;F&#65533;F&#65533;2a-&#65533;&#65533;&#65533;P)&#65533;&#65533;0/AQ&#65533;n"vm&#65533;0&#65533;o&#65533;!zj&#65533;Rj
#
&#65533;rN&#65533;&#65533;.G&#65533;&#65533;M&#65533;&#65533;&#65533;&#65533;&#65533;&#65533;@&#65533;za	&#65533;&#65533;&#65533;vdm&#65533;&#65533;#E&#65533;&#65533;x&&#65533;lG(&#65533;A"&#65533;6Z&#65533;&#65533;A<&#65533;&#65533;^BBg&#65533;
&#65533;haH)H@&#65533; &#65533;&#65533;&#65533;cn&#49384;(&#65533;&#65533;J&#65533;",O!&#65533;&#556;'&#65533; &#65533;&#65533;&#65533;&#65533;AP`&#65533;&#65533;&#65533;&#65533;!&#65533;'&#65533;&#65533;&&#65533;&#65533;$&#65533;&#808;?U&#65533;E&#65533;Lx2Aik&#65533;N"x&#65533;D%B^&#65533;&#1070;j4&#65533;&#65533;&#65533;0Bb &#65533;&#65533;f&#65533;&#65533;d&#65533;zT(D@v&#65533;0'BHO"_&#65533;&#65533;&#65533;F,2&#65533;&#65533;&#65533;&#65533;&#65533;&#65533;j&#65533;k(@&#65533;&#65533;&#65533;&#65533;#d1f:&#65533;!V!&#65533;&#65533;$~&#65533;a&#65533;Qc&#65533;A^&#65533;!p&#65533;E&#65533;&#65533;Nn&#65533;An&#65533;&#65533;&#65533;V&#65533;T_O%&#65533;U(#8&#65533;z&#65533;$&#65533;.&#65533;!~E&#65533;!@@&#65533;&#65533;D&#65533; v$&#65533;d&#65533;&#65533;&#65533;9%&#65533;&#65533;&#65533;&#65533;&#65533;pA&#65533;&#65533;Z&#65533;R!&#65533;&#65533;&#65533;&#65533;&#65533;zf&#65533;&#65533;*&#65533;h&#65533;&#65533;&#65533;7F&#65533;H!L&#65533;G&#65533;&#65533;=D&#65533;$c2&#65533;&#65533;0&#65533;(&#65533;)&#65533; &#65533;&#65533;&#65533;&#65533;~6&#65533;&#65533;	!HK)&#65533;&#65533;&#65533;&#65533;&#65533;&#65533;B&#65533;V&#65533;&#65533;BsQDS$&#65533;(&#65533;\Sm\&#65533;&#65533;&#65533;!&#65533;I"`.F&#65533;P/?"&#65533;&#65533;@&#65533;]&#65533;&#65533;GW&#65533;;P&#65533;&#65533;&#65533;&#65533;&#65533;ONL&#65533;&#65533;H&#1455;&#65533;&#65533;ATa&#65533;"/sn&#1792;&#65533;&#387;&#65533;S_&#65533;*N&#65533;Es&#65533;&#163;&#65533;&#65533;O46c&#65533;&#65533;&#65533;d&#65533;&#65533;K"&#680;&#65533;aM&#65533;\S6&#65533;&#65533;G}&#65533;WN)C@&#65533;&#65533;S &#65533;&#65533;i&#65533;8&#65533;&#65533;!&#65533;&#65533;&#65533;
!&#65533;&#65533;:@&#65533;&#65533;ZO&#65533;&#65533;&#65533;&#65533;&#65533;&#65533;%&#65533;&#65533;&#65533;&#65533;<RI&#65533;V6&#65533;!&#65533;ZO"R#&#65533;)5&#1184;d&#65533;&#65533;&#65533;&#65533;&#65533;	&#1770;g&#65533;&#65533;&#1384;&#65533;=&&#65533;'k&#1385;"&#65533;P&#65533;U&#65533;&#65533;&#65533;
?OB&#65533;L&#65533;as$&#65533;(&#65533;	a&WD&#65533;E&#65533;B8@&#65533;F\=&#65533;$(PO&#65533;O&#65533;&#617;'R&#65533;4&#65533;,i-I, `&#65533;uAbg&#65533;&#65533;kt&#65533;2&#65533;c&#65533;&#65533;]k&#65533;e&#65533;&#65533;&#65533;P"z&#65533;&#65533;&#65533;r"a&#65533;n.v"V&#65533;yC&#65533;&Vl>BI&#65533;&#65533;+J&N&#65533;&#65533;E&#65533;&#65533;/&#65533;E&#65533;&#65533;F!O&#65533;&#65533;"&#65533;U&#65533;N&#65533;4;6&#65533;&#65533;&#65533;&#65533;S0Z&#65533;&#65533;&#65533;p&#65533;&#65533;&#65533;&#65533;&#65533;S<&#65533; `3&#65533;I7&#65533;qp&#65533;&#65533;o&#65533;&#65533;z&#65533;&#65533;C&#65533;>F"&#1555;&#65533;&#65533;"kr$`\tC""X&#65533;&#65533;&#1442;G&#65533;`:b&#65533;M(dL&#65533;&#65533;&#65533;&#65533;`5>A&#65533;&#65533;&#65533;!z&#65533;P;&#65533;,&#65533;&#65533;&#65533;a&#65533;R&#65533;!&#65533;&#65533;$&#13798;&#65533;$&#65533;2x&#65533;&#65533;&#65533; {Yw"&#65533;&#65533;}&#1159;&#65533;&#65533;&#65533;&#65533;&#65533;C&#65533;&#65533;5t[&#65533;b&#65533;L"&#65533;
&#65533;&#65533;UefaE&#65533;I(&#65533;WDYT(&#1205;^&#65533;&#65533;&#65533;&#65533;L&#65533;f&#65533;4&#22051;&&#65533;1wW&#65533;&#65533;f5P:&#65533;&#65533;n&#65533;&#65533;y&#65533;&#65533;&#65533;&#65533;&#65533;pk&#65533;&#65533;4Nt&#65533;?NZ&#65533;F&#65533;@&#65533;.bE&#65533;"d&#65533;@&#65533;&#65533;`Z&#65533;d"N&#65533;-&#567;LY3}&#65533;R&#65533;!2e&#65533;O"0~&#65533;CU^&#65533;0&CW;C&#65533;j&#65533;&#65533; !&#65533;&#65533; &#65533;$! 	L(&#65533;ha&#65533;`F&#65533;&#65533;&#65533;&#406;&#65533;q"&#65533;&#65533;&#65533;gl&#65533;&#65533;`)&&#65533;Ra$&#65533;	&#65533;@&#65533;e$ &#65533;&#65533;&#65533;&#65533;rt&#368;c[&#65533;Y&#65533;r%"&#65533; &#65533;3&#65533;kX"&#65533;&#478;)C&#65533;&#65533;&#65533;V[&#65533;~1Z(&#65533;&#65533;?&#65533;&#65533;? !o%&#65533;*&#65533;E&#65533;&#65533;&#65533;&#65533;&#65533;l&#65533;&#65533;&#65533;&#65533;&#65533;&#65533;&#65533;&#65533;8)(s&#65533;0e&&#65533;&#65533;>bF&#65533;p^&#65533;&#65533;N&#65533;*&#34021;&#65533;&#65533;&#65533;&#65533;T7)\&#65533;&#65533;dm(&#65533;&#65533;&#65533;>!&#65533;&#6529;&#65533;L&#65533;&#65533;&#65533;l4bFN`-&#65533;N&#65533;!&#65533;&#522;0&#65533;&#65533;K^=!xt0&#65533;&#65533;&#65533;&#65533;&#65533;poe&#65533;*&#65533;&#65533;hcF&#65533;%K&#65533;&#65533;`&#65533;&#65533;6&#65533;&#65533;&#65533;$&#65533;
&#65533;8s&#65533;P`$&#65533;&#65533;&#65533;Ap@.&#65533;|&#65533;&&#65533;&#65533;TUg{&#1642;&#65533;A&#410;&#65533;)&#65533;D{&#65533;&#65533;&#65533;&#65533;<&#65533;&#65533;&#65533;a&#65533;&#1674;PAW&&#65533;~g$u",&#65533;Y&#65533;&#987;eb&#65533;b5&#65533;26c&#65533;#rnu&#65533; ,W&#65533;b&#65533;&#65533;&#65533;9&#65533;={&#65533;=8&#65533;&#65533;&#65533;&#65533;&#65533;Y&#65533;l"j`&#65533;&#65533;B&#65533;x+&#65533;&#65533;&#65533;m&#65533;&#65533;&#65533;H&#65533;FJf&#65533;5G&#65533;$&#65533;VA&#65533;\&#65533;&#65533;&#65533;{&#65533;&#65533;&#65533;&#65533;a&#65533;{&#65533;cF&#65533;&#65533;Nx&#65533;&#65533;&#65533;:&#1440;RI)&#65533;k&#65533;&#65533;&#65533;"4&#65533;&#65533;h/&#65533;j&#65533;&#50074;%&#65533;0&#65533;]76&#65533;&#65533; r&#65533;G{]&#65533;&#65533;o&#65533;&#65533;B"&#65533;Q&#65533;&#65533;Q%&#65533;<bs"&#65533;cRn@jj&#65533;&#65533;# @@&#65533;U&#65533;(B,&#65533;&#65533;&#65533;8@b&#65533;&#65533;&#65533;FBrB&#65533;D&#65533;x}&#65533;#	&#65533;A!&#65533;0!'D&#65533;I{"&#65533;A&#65533;B&#65533;&#65533;z&#65533;&#65533;!6`r&#65533;&#65533;&#65533;E&#65533;!	&#65533;&#65533;&#65533;&#65533;&#65533;&#65533;E!e\?`@&#65533;&#65533;32c(&#65533;U&#65533;&#65533;&#65533;_&#65533;l"dV&#65533;&#65533;&#65533;8&#65533;yW&#65533;&#65533;&#65533;&#65533;t&#65533;!&#65533;*&#65533;&#65533;y&#65533;&#65533;&#65533;&#971;&#759;FQ f+`'"m0WO&#65533;&#65533;,`&#65533;&#65533;h&#65533;&#65533; m&#65533;g&#65533;#&#65533;&#65533;&#65533;j&#65533;GKS&#65533;< \@z&#65533;0&#65533;&#65533;b&#65533;&#65533;&#65533;&#65533;"&#65533;&#65533;,J|&#65533;,m(&#65533;(&#65533;&#65533;&#65533;z&#65533;m|#&#65533;zT&#65533;&#65533;eZ"&#65533;#:&#65533;&#65533;&#65533;&#65533;!F&#65533;&#65533;HM&#65533;1&#640;0&#65533;k&#65533;@1&#1716;&#65533;&#65533;&#65533;&#65533;&#65533;y&#65533;qt&#65533;&#65533;&b&#65533;!~"&#65533;}g%"B&#65533;&#65533;&#65533;&#65533;j&#65533;&#65533;2@&#65533;Hk&#65533;&#65533;%&#65533;&#65533;H&#65533;R&#65533;&#65533;&#65533;&#65533;&#65533;^&#65533;	&#65533;)!&#65533;&#65533;d&#65533;Lr`RU&#65533;B&#65533;&#65533;&#65533;&#65533;w&#65533;{@&#65533;~&#65533;G2&#65533;&#65533;&#65533;&#65533;&#65533;3&#65533;&#65533;&#65533;&#277;br!&#65533;)&#65533;&#65533;ip&#65533; -A)w&#65533;Hn_.W,8w%6&#65533;N&#65533;m&#65533;e&#65533;f\&#65533;"S&#65533;}Z5&#65533; &#65533;&#65533;
&#65533;P&#65533;a&#65533;A&#65533;&#65533;&#65533;bF&#65533;&#65533;&#1328;&#65533;&#65533;&#65533;Bn&#65533;&#65533;A&#744;&#65533;
!P&#65533;*d&#65533;#!&#65533;&#65533;&#65533;&#65533; &#65533;92&#65533;9&#65533; &#983;A*&#65533;$&#65533;g&#65533;A&#65533;&#65533;&#65533;bG&#65533;h&#65533;@&#65533;@-&#65533;*&#65533;&#65533;_&#1552;:&#65533;G&#65533;&#65533;
&#65533;&#65533;+&#65533;&#65533;B H!&#65533;&#65533;&#65533;&#65533;0&#65533;&#65533;P&#65533;a`&#65533;*
&#65533;&#65533;N!&#65533;I&#65533;&#65533;&#65533;N&#65533;?K0&#65533;"&#65533;f&#65533;&#65533;=h&#65533;&#65533;A&#65533;?&#660;&#65533;;&#65533;&#65533;&#65533;&#65533;I&#65533;&#65533;&#65533;&#65533;!&#65533;7&#841;&#65533;&#65533;&#65533;&#65533;&#65533;G7&#65533;&#65533;&#65533;&#65533;-&#65533; &#65533;&#65533; &#65533;IbK&#65533;,&#65533;&#65533;&#65533;&#65533;c&#65533;PXz&#65533;	&#65533;B&#65533;0m&#65533;w&#65533;<&#65533;&#65533;n&#65533;&#65533;&#65533;m&#65533;&#65533;&#65533;&#65533;&#65533;&#65533;v&#65533;D$;q~&#65533;~&#65533;C&#65533;?&#65533;8&#65533;&#65533;?&#65533;|&#65533;&#65533;'!-&#65533;	&#65533;	a&D&#65533;@F&#65533;&#65533;-*d&#65533;&#65533;&#65533;&#65533; &#65533;&#65533;I.!&#352;&#65533;%&#65533;#&#65533;Bz&#65533;&#65533;RP1&#65533;S1&#65533;&#1156;
A&#65533;@L
m@&#65533;I'i!!S9&#65533;A&#325;&#65533;B7&#65533;DUA
&#65533;&#1235;h&#65533;H/5)SD&#65533;x&#65533;?d*&#65533;cTUbD&#65533;VZ&#65533;&#65533;&#65533;U2m&#65533;&#65533;MC&#65533;&#1616;eT&#65533;?&#65533;&#65533;&#65533;
q&#65533;CN&#65533;&#65533;&#65533;&#65533;O?`&#65533;&#65533;`&S`&#65533;&#65533;&#65533;"
&#65533;@&#65533;&#65533;_0&#65533;G&#65533;!&#65533;&#65533;@&#65533;-&#65533;&#65533;0&#65533;g'&#65533;&#65533;M!&#65533;&#65533;S&#65533;&#65533;)&#65533;|&#65533;&#65533;p&#65533;,i&#65533;v&#65533;&#65533;&#65533;&#65533;?&#1957;&#193;&#65533;&#65533;CBq&#65533;&#65533;9&#65533;&#65533;|&#65533;)upxg&#65533;a&#65533;&#65533;&#65533;&#65533;a&#65533;&#65533;K&#65533;a&#65533;&#65533;	&#65533;x&#65533;{&#65533;&#65533;$&#65533;0&#65533;P&#65533;5&#65533;&#65533;&#65533;&#65533;1&#65533;&#65533;/&#65533;&#65533;&#65533;&#65533;:&#65533;b&Xf&#65533;&#65533;&#65533;X&#34822;	/&#65533;  d*&#65533;TR<H&#658;&#65533;!&#65533;&#65533;&#65533;D&#65533;##2&#65533;S&#65533;8X&#65533;&#65533;&#65533;"&#65533;.&#65533;&#65533;OSB!&#65533;@&#65533;&#259;BT^L&#65533; /&#65533;3&#65533;h&#1540;&#65533;?@7&#65533;E&#65533;&#65533;B&#65533;y&#65533;&#65533;&#65533;,T?.&#65533;&#65533;x&#65533;&#65533;UY5&#65533;fO~D$KCa&#65533;&#65533;?&#65533;E&#65533;&#65533;&#65533;&#65533;[q&#65533;&#65533;OY&#65533;e&#65533;&#65533;VN&#65533;&#65533;&#65533;A&#65533;&#65533;R&#65533;&&#65533;&#65533;&#65533;&#65533;?8&#65533;&#65533;&#65533;?&#65533;<&#65533;e&#65533;	&#65533;&#65533;&#65533;&#65533;&#65533;-&#65533;@C&#65533;?&#65533;DK&#65533;&#65533;vh&#65533;&#65533;/&#65533;&#65533;Lm,v[c&#65533;&#65533;&#65533;n&#65533;&#65533;\&#65533; &#65533;u&#65533;&#128;]N&#65533;&#65533;pw&#65533;&#65533;-&#65533;~&#65533;r&#65533;y~&#65533;'&#35131;&#65533;W&#65533;?<&#65533;&#65533;1&#65533;&&#65533;b&#65533;&#65533;7n&#65533;AR&#65533;?&#65533;&#65533;&#65533;A&#65533;&#65533;W&#65533;v&#65533;&#65533;	&#65533;/,1&#65533;&#65533;l&#65533;&#65533;&#65533;&#65533;(&#65533;(&#65533;&#65533;*&#65533;&#1621;&#65533;e5&#65533;&#65533;&#65533;&#65533;?&#65533;&#65533;&#65533;D&#65533;XH"B&#65533;&#65533; ` $8&#65533;&#65533;&#65533;'&#65533;p&#65533;`&#65533;&#65533;H&#65533;&#65533;&#65533;d&#65533;#&#65533;I&#65533;&#65533;&#65533;4&#65533;!&#65533;(
 6B?(l&#65533;&#65533;!&#65533;&#65533;"&#65533;8eE&#65533;&#65533;&#65533;&#65533;&#65533;F&#65533;O&#65533;&#65533;jH&#65533;&#1312;&#65533;&#65533;&#65533;&#65533;O
&#65533;&#65533;&(D9`nI&#65533;&&#35005;F&#65533;&#65533;{&#65533;"H&#65533;&#65533;&#65533;D&#65533;&#65533;x&#65533;&#65533;a"&#65533;,&#65533;&#65533;#&#65533;@&&#65533;&#65533;&#65533;#8H&#65533;?@&#65533;Y&#65533;&#65533;&#65533;&#65533;&#65533;2R&#65533;f&#65533;DD@p&#65533;**&#65533;&#65533;&#65533;h&#65533;m:&#65533;&#65533;5&#65533;&#65533;7&#65533;4&#65533;W&#65533;&#65533;&#65533;&#65533;&#65533;&#65533;w-&#65533;&#65533;1&#65533;P&#65533;&#65533;&#65533;&#65533;|&#65533;&#65533;)@&#65533;&#65533;%&#65533;o1&#65533;&#1037;%&#65533;C&#65533;&#65533;&#65533;&#65533;&#65533;&#65533;&#65533;i&#65533;&#193;d&#65533;K&#65533;&#65533;&#65533;a,&#65533;&#65533;d &#65533;&#65533;YD&#65533;&#65533;	6&#65533;&#65533;&#65533;$&#65533;&#65533;`!&#65533;V&#65533;%D&#65533;E&#65533;N&#65533;9p)2&#65533;BJ*&#65533;&#65533;&#65533;H6&#65533;&#65533;&#65533;:C&#65533;&#65533;|$&#65533;#H&#65533;&#65533;#&#65533;LJ@&#65533;&#65533;Cv&#65533;&#65533;(1PMag&#65533;T&u&#65533;l_3&#65533;"&#65533;!'&#65533;&#65533;&#65533;&#65533;&#65533;&#65533;&&#65533;]1N&#65533;&#516;#&#402;&#65533;)&#65533;-O)&#65533;l&#65533;&#65533; 78&#65533;&#65533;Br&#65533;]&#65533;&#65533;=&#65533;R&#65533;`&#65533;&#65533;'&#65533;&#65533;Kp 	DPn5&#65533; eC`AH+Xa@E*n&#65533;i&#65533;&#65533;#H#&#65533;Qt&#65533;&#65533;&#65533;2&#65533;I&#65533;&#65533;&#65533;-JA&#65533;x#&#65533;&#65533;&#65533;&#65533;_&#65533;&#65533;&#65533;I&#65533;C2p e&#65533;&#65533;x&#65533;P&#65533;&#65533;2&#65533;2&#65533;{&#65533;	&#65533;&#65533;`q&#65533;0O&#65533;
&#65533;'L&#65533;&#47629;	M.&#65533;&#65533;&#65533;K&#65533;&#591;%&#65533;&#65533;&#65533;&#65533;5&#65533;&#65533;&#65533;&#65533;`&#65533;&#65533;mA^&#65533;&#65533;&#65533;a&#65533;D&#1212;f&#65533;&#65533;&#65533;	&#65533;B>&#65533;R&#65533;&#1619;Q&#65533;&#65533;$&#65533;&#65533;C&&#65533; q&#65533;(Xc&#65533;	O&#65533;&#65533;&#65533;+&#65533;9IJ&#65533;"&#65533;j!a&#65533;&#65533;&#65533;&#65533;MlJk"A&#65533; &#65533;3R	&#65533;&#65533;E&#65533;+&#65533;&#65533;&#65533;`&#65533;!&#65533;WB&#65533;&&#65533;&#65533; .&#65533;Q&#65533;&#65533;&#65533;&#65533; 1&#65533;&#65533;(&#65533;&#65533;&#65533;[|&#65533;L&#65533;4&#65533;&#65533;&#65533;&#65533;D&#65533;&#65533;&#65533;/&#65533;&#65533;&#65533;B&#65533;&#65533;&#65533;S&#65533;`&#65533;&#65533;S&#65533;9j&#65533;&#65533;&#65533;j&#65533;&#65533;D&#65533;&#65533;DY&#65533;&#65533;=&#65533; &#65533;&#65533;&#65533;&#65533;&#65533;&#65533;E&#65533;2B7v&#65533;[`&#65533;&#65533;Gg&#65533;t&#65533;Cv&#65533;-h+[&#65533;&#65533;&#65533;c8&#65533;C,&#65533;R1&#65533;Q&#65533;&#65533;&#65533;&#65533;&#65533;&#65533;&#65533;&#65533;&#65533;N&#65533;$jH&#65533;{&&#65533;k&#65533;&#65533;"&#65533;&#65533;&#65533;&#65533;F&#65533;&#65533;$B&#65533;&#65533;&#65533;&#65533;o&#65533;&#65533;[l&#65533;&#65533;BR[&#65533;2&#65533;I3&#65533; &#65533;d&#65533;&#1840;&#65533;&#65533;&#1064;I&#65533;&#65533;QG&#65533;&#65533;&#930;X&#65533;"LI&#65533;,&#1058;|j&#65533;&#65533;LbR&#65533;&#65533;3	
&#65533;&#1188;D&#65533;&#65533;&#65533;'|&#65533;&#65533;&#65533;l&#65533;&#65533;UH&#65533;&#65533;&#65533;I)o"&#65533;tq&#1436;&#65533;&#65533;&#65533;&#65533;&#65533;&#65533;3&#65533;Nzr@&#65533;B&#65533;&#65533;l&#65533;&#65533;&#65533;&#65533;&#65533;x&#1126;l&#65533;lNl&#65533;(4&#65533;&#65533;Z&#65533;&#65533;&#1257;&#65533;NF;&#747;&#65533;&#65533;@&#65533;:=&#65533;N &#65533;&#65533;Z&#65533;"&#65533; HP, F!&#65533;9t&#65533;t&#65533; &#65533;&#65533;4D&#65533;o&#65533; &#65533;&#65533;&#65533;(b&#65533;&#65533;R&#65533;`.&#65533;&#65533;&#65533;&#65533;&#65533;&#65533;6Dq&#65533;@&&#936;o[&	&#65533;&#65533;T&#65533;,I(&#65533;5J&#65533;&#1509;&#65533;/dC7&#65533;&#65533;v}0\C++Q&#65533;=@&#65533;&#65533;&#65533;&#65533;&#65533;A&#65533;&#65533;&#65533;&#65533;&#65533;b&#65533;Kr&#65533;&#65533;&#65533;&#65533;iOK5&#65533;2Oy&#65533;H1&#65533;(b&#65533;&#65533;&#65533;&#65533;$&#65533;5c&#65533;'D&#65533;*7$&#65533;&#65533;&#65533;uHT&#65533;x&#65533;&#708;6!&#65533;C&#65533;{&#65533;&#65533;8Mp&#154;Sp&#65533;Nm#&#65533;&#65533;6@#&#65533;]&#65533;&#65533;7'&#65533;&#65533;#&#65533;&#65533;;=&#65533;&#65533;s+=&#65533;2&#65533;v&#65533;&#65533;.!&#65533;{&#65533;,&#65533;v&#65533;x]&#38036;&#65533;&#65533;c&#1670;&#65533;2<E&#1871;&#65533;&#65533;&#65533;HC>((s:&#65533;a&#65533;&#65533;&#65533;&#65533;W2`&#65533;i&#65533;&#65533;&#65533;H&#65533;&#65533;'&#65533;&#65533;E&#65533;&#65533;P&#65533;&#65533;f\&#65533;&#65533;&#65533;&#65533;&#65533;&#65533;}&#65533;&#65533;I=&D&#65533;?&#65533;-*&#65533;=fDE&#65533;&#65533;&#65533;8&#65533;3g&#65533;	&#65533;a&#65533;&#65533;>&#65533;aL&#65533;!&#65533;&#65533;&#65533;Pu	w"&#65533;5MEF"&#65533;&#65533;M1&#65533;
1&#65533;Q1"&#65533;&#65533;&#65533;v&#65533;]&#65533;\&#65533;&#65533;@&#65533;&#65533;&&#65533;&#65533;$C5'&#65533;&39&#65533;]@&#65533;
&#65533;W3&#65533;y&#65533;%T[&#65533; &#65533;&#65533;4G_K&#65533;4&#65533;qh0&#65533;n&#65533; &#65533;Fv&#65533;,&#65533;&!&#65533;l&#65533;w&#65533;FY&#65533;C&#65533;&#65533;'&#65533;&#1767;&#65533;gST;US&#65533; |p(r&#65533;I&#65533;&#65533;&#65533;&#65533;&#65533;&#65533;Rb&#65533;d &#65533;s&#65533;!p	H0&#65533;&#1552;*`&#65533;&#65533;`	&#65533;cP&#65533;&#65533;&#65533; &#65533;\X$&#65533;
@H&#65533;`&#65533;P'&#65533;1-&#65533;&#65533;&#65533;&#65533;[`e48^vX&#65533;c&#65533;&#65533;&#65533;+&#65533;&#65533;J&#338;k&#65533;&#65533;@&#65533;&#65533;9h$&#65533;&#65533;&#65533;&#65533;&#65533;8~&&#65533;a/a/&#65533;&#65533;>&#65533;&#65533;>&#65533;@&#65533;qU&#65533;T 0&#65533;Pk&#65533;&#65533;&#65533;d[&#65533;&#65533;u!&#65533;u#Q&#65533;&#65533;Q`r/&#1218;!&#65533;$&#65533;&#65533;l"(&#65533;uG(&#65533;&&#65533;CQ9R&&#65533;jaO(&#65533;*&#65533;&#65533;B&#65533;&#65533;CS_!&&#65533;""&#65533;&#65533;&#65533;F&#65533;&#65533;&#65533;n&#65533;*RH.p&#65533;>A&#65533;dc&#1029;K&#65533;+&#65533;Df&#65533;&B&#65533;&#65533;P	nnc7&#65533;&#65533;7&#65533;o\&#65533;7ho&#65533;|&#65533;?`KpTa&#65533;=&#65533;&#65533;	&#65533;&#65533;J&#65533;&#65533;D`w&#65533;&#65533;)&#65533;&#65533; 5 &#65533;14'&#65533;V&#65533;i&#65533;
n&#65533;Q@ji0-*&#65533;&#65533;Tq&#65533;1-D&#65533;+!&#65533;!4-&#65533;&#65533;J+Fp&#65533;&#65533;&#65533;&#65533;-(&#65533;&#65533;X&#65533;
&#65533;.&#65533;RT2&#65533;&#65533;t&#65533; &#65533;&#65533;C&#65533;?&#65533;&#65533;g&#65533;UN&#65533;&#65533;>&#65533;P &#1681;5@[&#65533;&#65533;&#65533;C'R&#65533;&#65533;A&#65533;&#65533;&#65533;&#65533;M&#65533;&#65533;&#65533;8&#65533;". "&#65533;&#65533;N&#65533;F&#65533;&#65533;&#65533;5&#65533;2&#65533;G&#65533;4&#65533;`$&#65533;dB&#65533;&#65533;y&#65533;`3&#65533;&#65533;3&&#65533;h5tW&#65533;CIA&#65533;?1_>!#$B&#65533;2&#65533;P]m&#65533;&#65533;$'0!:4@mbzZaD=q&#65533;Q!&#65533;C&#65533;&#65533;`S&#65533;Dns'i!b&#65533;(&#65533;b{L&#65533;(x&#65533;&#65533;&#65533;	l&#65533;=&#65533;.Iu8}&#65533;v&#65533;
&#65533;C[I&#65533;n&#65533;	&#65533;&#65533;&#65533;&#65533;&#65533;d&#65533;&#65533;)&#65533;8&#65533;u&#65533;1X&#65533;&#65533; 9ChH&#65533;&#65533;&#65533;&#65533;&#65533;&#65533;s&#993;&#65533;a9&#65533;&#65533;A<&#65533;f&#65533;of&#65533;&#65533;&#65533;-&#1921;&#65533;&#65533;<&#65533;&#65533;&#65533;&#1351;<=W&#65533;R&#65533;&#65533;Wg&#65533;&#65533;~&#65533;&#65533;pK&#1506;k9&#65533;&#65533;&#546;&#65533;8&#65533;&#1442;&#65533;&#65533;LB_B[&#65533;U"\&#65533;&#65533;@#1&#65533;h&#65533;&#65533;&#65533;F
2&#65533;&#65533;&#65533;G&#65533;g2&#65533;@D&#65533;&#65533;t&#65533;DA^&#65533;N2&#65533;iZk/kE&#65533;&#65533;hj2:SQ&#65533;5&#65533;~?Q7!yN""M&#65533;N<&#65533; &#65533;4&#65533;&#65533;p'@N &#65533; &#65533;Qb&#65533;&#65533;&#65533;V#'&#65533;&#65533;U&#65533;'&#65533; A&#65533;&#65533;C!q'c&#65533;&#65533;7!67&#65533;'pDy&#65533;&#65533;&#65533;r1r&#65533;&#65533;"&#65533;&#65533;bK~RKx8&#65533;"&#65533;&#65533;P,&#65533;&#65533;
&#65533;&#65533;&#65533;&#65533;&#65533;
&#65533;&#65533;&#65533;&#65533;b&#65533;|&#65533;&#1097;&#65533;&#65533;&#65533;h&#65533;`&#65533;&#1169;&#65533;jq&#65533;&#65533;&#65533;&#65533;&#65533;&#65533;&#65533;&#65533;@D2&#65533; W&#65533;!J&#65533;&#65533;&#65533;@J&#65533;&#65533;&#65533;&#65533;'&#65533;h&#65533;&#65533;&#65533;f&#65533;&#65533;f~!(&#65533;&#65533;&#65533;@&#65533;!;g2&#1097;&#65533;!iw&#65533;&#65533;&#65533;>&#65533;#&#65533;T &#65533;i"<P1CM&#166;&#65533;/
&#65533;&#65533;FQB&#65533;fqQ$iv$X&#65533;B&#65533;5"X&#65533;.k&#65533;x2x&#65533;&#65533;4.M#&#65533;_:&#65533;4&#65533;&#65533;&#65533;&#65533;AKP&#65533;G4&#65533; cp4&#65533;,"R5@&#65533;&#65533;&#65533;&#65533;&#65533;7R!qD
az&#65533;&#65533;&#65533;]=&#65533;C&#65533;&#65533;&#65533;S&#65533;{q&#65533;jX6&#65533;DjA&#65533;&#65533;&#65533;=4&#65533;8&#65533;X&#65533;GU&#65533;8&#65533;D&#65533;&#65533;*&#65533;&#65533;9&#65533;&#65533;&#12462;_F&#65533;@&#65533;&#65533;&#65533;&#65533;
1&#65533;1!&#65533;s&#65533;&#65533;A'&#65533;&#65533;9*2&#65533;&#65533;|&#65533;WJ&#65533;PX(*<4g&#65533;&#65533;&#65533;R&#65533;	&#65533;&#65533;&#65533;&#65533;&#65533;&#464;K&#65533;&#512;&#65533;/N@>&#65533;&#65533;g&#65533;Q&#65533;&#65533;&#65533;*&#65533;&#65533;&#65533;&#65533;1Mb^
&#65533;$&#65533; &#65533;&#65533;&#65533;&#65533; $&#65533;!&#65533;[&#65533;E&#65533;&#65533;&#65533;&#65533;&#65533;"/&#65533;
R22&#65533;@&#65533;5w}&#65533;B&#65533;&#65533;	H&#65533;&#65533;&#65533;6&#65533;&#65533;&#65533;&#65533;&#65533;&#1625; U&#65533;&#65533;J&#65533;&#553;&#65533;0&#668;&#65533;&#65533;&#65533;&#65533;&#65533;M&#65533;&#65533;t&#65533;&|&#65533;i@&#65533;&#65533;U&#65533;5&#1733;8I&#65533;o&#65533;&#65533;&#65533;&#44413;*A%&#65533;0Epw"n&#65533;fS
&#65533;S&#65533;b&#65533;'bY4&#65533;&#65533;&#65533;
Ee&#1986;.&#65533;=~r.|Q=&#65533;7&#65533;8R.&#65533;&#65533;	I&#65533;F&#65533;&#1569;&#65533;&#65533;b0p&#65533;&#65533;y}&#65533;&#65533;&#65533;A&#534;&#65533;&#65533;P&#65533;"&#65533;&#65533;/&#65533;(<p&#65533;&#65533;fF&#65533;w
;a6&#65533;7&#65533;e&#1650;&#65533;$*&#65533;&#228;&#65533;B9&#65533;W&#65533;Wy&#65533;H&#65533;"&#65533;&#65533;&#65533;`gv&#65533;Jw&#65533;5/&#65533;[&#65533;(Z0&#65533;;&#65533;`hp&#65533;&#65533;&#65533;&#65533;T#&#65533;&#1766;&#65533;&#65533;<;i[g"&#65533;&#65533;"!&#65533;&#65533;A&#65533;&#65533;&#1689;,&#65533;_9$&#65533;&#65533;&#65533;v&#65533;&#65533;Ok&#65533;&#65533;&#65533;&#65533;D!N532q&#65533;&#65533;*&#65533;1&#65533;-&#65533;!7T3a;&#65533;D&#65533;l&#65533;&#65533;!!&#65533;A&#65533; ~&#65533;&#65533;&#65533;mW6EO&#65533;&#65533;J7&#1274;D&#65533;}b&#961;r!&#65533;
&#65533;p'&#65533;8&#1434;Y&#65533;&#65533;-&#65533;k	&#65533;P>&#65533;&#65533;b-&#65533;&#65533;&#65533;&#65533;\V&#65533;m&#65533;&#65533;&#65533;&#65533;&#65533;&#65533;&#1097;&#65533;&#65533;H&#65533;&#65533;53F V&#65533;U&#65533;e&#65533;&#65533;&#65533;^&#65533;&#65533;&#65533;&#65533;&#65533;&#65533;&#65533;&#65533;F:.&#65533;1&#65533;lRe)&#65533;r&#65533;&#65533;
&#65533;&#65533;&#65533;&#65533;o&#65533;.&#65533;&#65533;G&#65533;t&#65533;&#65533;>&#65533;!&#65533;&#65533;1&#65533;S&#65533;N&#65533;t&#65533;s&#65533;&#65533;k&#65533;F&#65533;&#65533;Y&CiI&#1318;&#65533;9&#65533;&#65533;&#65533;&#65533;3N-&#65533;&#65533;&#1221;#[&#65533;i 1&#65533;k.&#65533;i&#796;&#65533;&#65533;`&#65533;9&#65533;AQn(<&#65533;&#65533;&#65533;&#65533;5&#65533;0&#65533;&#65533;]&#65533;2n&#65533;&#1868;&#65533;M`p2&#65533;z&#65533;w&#65533;mE&#65533;&#65533;&#65533;
ab&#65533;m&#65533;&#65533;`&#65533;&#65533;&#65533;&#65533;&#65533;m
&#65533;&#65533;2!6&#65533;7&#65533;&#65533;J&#65533;}&#65533;O&#65533;
:&#65533;&#65533;&#65533;b&#65533;&#65533;c&#65533;&#65533;&#65533;&#65533;`&#65533;&#65533;1&#65533;&#65533;/&#65533;jI&#65533;P&#65533;pZ&#65533;&#65533;&#65533;8&#65533;V,&#65533;xs&#65533;&#65533;&#65533;0p&#65533;&#65533;<&#65533;&#65533;&#65533;&#65533;<+9&#65533;h&#65533;&#408;&#65533;m&#65533;F&#65533;b,&j&#65533;&#65533;&#65533;8U
&#65533;&#65533;&#65533;8&#65533;>&#65533;aL&#65533;@&#65533;p&#525;&#65533;h&#65533;&#65533;tS&#65533;&#65533;&#65533;d &#65533;&#65533;&#1982;&#65533;&#65533;&#65533;&#65533;`&#65533;E&#65533;?(&#65533;hnZ&#65533;
&#65533;&#65533;EQv&#65533;*L&#65533;&#65533;&#65533;&#65533;&#65533;2&#65533;\&#65533;&#65533;&#65533;/#i&#65533;#G&#65533;B5&#65533;&#65533;T&#65533;0tiJ&#65533;;0&#65533;3/&#65533;&#65533;'&#65533;'Y&#65533;Wa]C&#65533;&#65533;5&#65533;&#65533;&#65533;&#65533;EA&#65533;n&#65533;&#65533;r\TF]D(&#65533;&#65533;-S&#65533;	&#65533;&#65533;'6&#65533;&#65533;&#65533;&#65533;&#1264;Ip-&#65533;&#65533;&#65533;&#65533;&#65533;&#65533;&#65533;.&#65533;&#65533;&#65533;&#65533;m&#65533;&#65533;&#65533;&#43248;&#65533;`}&#65533;E&#65533;!&#65533;^F&#65533;&#65533;&#65533;&#65533;&#65533;&#65533;f&#65533;&#65533;&#65533;&#65533;&#65533;&#65533;&#65533;X&#65533;m&#65533;<&#65533;&#65533;&#65533;1&#65533;&#65533;~&#65533;T(&#65533;&#65533;2*&#65533;&#65533;tOm	2&#65533;&#65533;Y&#65533;`/&#65533;&#65533;ZT ?5&#65533;3C1xD&#65533;!X1!&#65533;&#65533;~}M.I&#65533;[%&#65533; &#65533;&#65533;M.&#65533;&#65533;'&#65533;.`F&#65533;	&#65533;&#65533;&#65533;&#65533;w&#65533;2X&#65533;jZ`&#65533;-&#143;&#65533;&#65533;@,L&#65533;C	&#65533;5&#65533;&#65533;pq2&#65533;&#65533;&#65533;&#65533;l&#65533; u&#65533;l&#65533;Mi&#65533;&#65533;nh]j&#65533;&'&#65533;&#65533;8&#65533;!&#65533;C&#65533;&#65533;&#65533;8&#65533;&#65533;>S&#65533;&#65533;zCC&#65533;T&#65533;&#65533;6&#65533;&#65533;R&#65533;rA&#592;7&#65533;&#65533;;F&#65533;&#65533;a&#65533;&#65533;&#278;&#65533;
&#65533;&#65533;d&#65533;&#65533;&#65533;.`&#65533;)!&#65533;)~Q&#65533;&#65533;MUV&#65533;t&#65533;&#457;&#65533;@&#65533;6*&#65533;0-R&#65533;&#65533;&#65533;b&#65533;&#65533;&#65533;&#65533;&#65533;ef&#65533;J&#65533;3&#65533;&#65533;&#65533;&#65533;!f&#65533;l&#65533;&#65533;&#65533;(&#65533;&#65533;&#65533;&#65533;&#65533;&#65533;&#509;	Y&#65533;&#65533;&#65533;&#65533;&#65533;&#65533;&#65533;&#65533;#&#65533;&#65533;&#65533;U&#65533;&#65533;pS'&#65533;&#65533;&#65533;&#65533;&#65533;&#65533;&#65533;m&#65533;h&#65533;&#65533;h&#65533;N&#65533;&#65533;&#65533;&#65533;	<&#65533;i 4&#65533; &#65533;&#65533;&#1498;&#65533;&#65533;&#65533;&#771;
&#65533;&#65533;&#65533;KM&#65533;&#65533;2&#65533;OT1&#65533;&#1849;&#65533;&#65533;&#65533;&#65533;h&#65533;C_&#65533;C&#65533;&#65533;X&#65533;: &#1641;&#65533;&#30453;&#65533;&#65533;2&#65533;&#65533;&#65533;&#65533;&#65533;&#65533;&#65533;Jq&#65533;&#65533;p&#65533;&#65533;&#65533;&#65533;\&#65533;&#6118;&#65533;n&#65533;&#65533;f&#65533;j&#65533;&#65533;&#65533;{&#65533;&#65533;{l&#65533;&#65533;].&#65533;=&#65533;&#65533;o&#835;	&#65533;p&&#65533;&#65533;&#1248;&#1278;&#65533;&#65533;x&#65533;&#65533;+p&#65533;&#65533;&#65533;g&#65533;&#65533;K+&#65533;-&#65533;`	&#65533;8	9&#65533;&#65533;&#65533;/&#65533;&#65533;J&#65533;:&#65533;&#65533;&#65533;U%&#65533;&#65533;m&#65533;&#840;&#65533;b&#65533;&#65533;+&#65533;&#65533;&#65533;}&#65533;qh&#1279;&#65533;0&#65533;T&#65533;_&#65533;8HpB&#65533; &#65533;$t1&#65533;&#65533;&#65533; &#65533;#QE&#65533;%&#65533;&#65533;o&#1584;cNR$&#65533;&#65533;&#65533;&#65533;&#65533;&#65533;&#65533;	&#65533;&#65533;&#65533;t&#65533;&#65533;&#65533;&#65533;&#65533;>&#65533;&#65533;[@&#1063;&#65533;&#65533;2}&#65533;(&#65533;?&#65533;MW5&#65533;:4&#65533;VF&#65533;!&#65533;&#1518;&#65533;>&#65533;&#65533;-&#65533;Fm&#65533;&#65533;&#65533;&#65533;&#65533;X&#65533;~&#65533;&#65533;$"&#65533;Ae5&#65533;'&#65533;`E&#65533;&#65533;pA0)V4&#65533;&#65533;&#65533;Z&#65533;_ &#65533;&#65533;mj&#65533;&#65533;&#65533;&#65533;&#65533;&#65533;&#65533;Z&#65533;\&#599;&#65533;&#65533;&#45520;&#65533;A&#65533;\|&#65533;&#65533;&#447;2&#65533;a&#65533;H&#65533;`C7&#65533;N&#65533;&#65533;A6 (&#1828;p!&#65533;&#65533;&#65533;p|&#65533;&#65533;&#65533;&#65533;TL&#65533;	&L&#65533;L&#65533;X0&#65533;&#65533;&#65533;&#65533;&#65533;?L&#65533;&#65533;&#65533;4&#786;&#65533;t&#65533;,YR &#65533;&#1990;a&#65533;^&#65533;&#65533;p&#65533;&#65533;"K&#387;&#65533;&#65533;&#65533;&#65533;A&#65533;;&#65533;<&#65533;&#65533;#/C	2o+&#65533;&#65533;&#65533;h&#65533;:&#65533; &#65533;&#65533;$&#65533;q&#65533;@,jcF&#1720;(&#65533;"&#65533;&#65533;aT&#65533;&#65533;"&#65533;&#65533;&#65533;&#1097;&#65533;z&#65533;&#65533;G&#65533;&#65533;&#65533;&#65533;&#65533;x &#65533;&#65533;&#65533;)&#65533;z&#65533;R&#65533;&#65533;$&#65533;&#65533;*&#65533;&#65533;ZLxJ"2K&#65533;&#659;L|&#1673;&#65533;*m"h&'	
3&#65533;fa+G&#65533;M&#65533;&#65533;+N&#65533;6+k//&#65533;S2&#218;&#65533;J"&#65533;&#65533;&#65533;&#65533;&#1848;h&#65533;$&#65533;&#65533;|&#65533;k&#65533;&#65533;#&#65533;O5&#65533;&#14091;,&#65533;5D	I&#65533;Z.:@&#65533;&#65533;M"&#35437;!&#65533;v&#65533;&#65533;&#65533;&#664;&#65533;T&#65533;&#567;&#65533;a&#65533;&#65533;&#65533;&#65533;&#65533;&#65533;* &#33222; 8H&#65533;'"&#65533;&#65533;&#65533;`Q&#65533;&#65533;&#65533;m&#65533;&#65533;&#65533;$	&#65533;00&#65533;[&#65533;`&#65533;&#65533;&#65533;c&#65533;&#65533;&#65533;)K&#65533;&#65533;&#65533;&#65533;\&#65533;16x'&#65533;HA%2&#65533;&#65533;#&#65533;P\?#dV&#65533;&#65533;Ea&#65533;>&#65533;&#65533;4&#65533;~&#65533;q$!glj#&#65533;~&#65533;&#65533;&#65533;n&#65533;&#65533;HIT>iG&#65533;P28&#65533;&#65533;	@&#65533;&#65533;&#65533;&#671;v&#65533;TR&#65533;$UL&#65533;&#65533;&#65533;`&#65533;&#65533;&#65533;&#65533;&#1004;&#65533;&#1154; 7\x&#65533;&#65533;(&#65533;&#65533;2J7&#65533;&#65533;&#65533;&#65533;&#65533;bhZ&#65533;oF#&#65533;&#65533;@a&#65533;&#65533;RD&#1382;+L&#65533;@!-&#65533;&#65533;&#65533;1&#65533;&#65533;L2&#65533;&#65533;&#65533;,p&#65533;$&#65533;&#65533;&#65533;"&#65533;T&#65533;1C&#65533;&#65533;&#65533;'&#65533;&#65533;8 Y&#65533;&#65533;U7&#65533;j%&#65533;&#65533;&#65533;&#65533;&#65533;V&#65533;&#65533;0&#65533;X&#65533;6&#65533;&#65533;&#1630;&#65533;H!*8n6h1p&#65533; D&#65533;9y&#65533;&#65533;&#65533;&#147;h&#65533;q%&#160;[&#65533;&#65533;`A&#65533;&#65533;	Bc&#65533;&#65533;&#65533;&#65533;"Dl0D&#65533;DO\5tqb&#65533;`a&#65533;&#65533;t&#65533;g&#65533;&#65533;"&#65533;Y&#65533;N&#65533;j&#65533;.#",&#65533;&#65533;&#65533;6<.	&#65533;c&#65533;FG&#65533;&#65533;&#65533;&#65533;&#65533;cBr&#65533;x&#65533;hcI6&#65533;&#65533;V&#65533;$&#65533;&#65533;"(&#65533;P&#65533;&#65533;3&#65533;&#65533;)&#65533;h&#65533;'&#65533;&#65533;O&#65533;&#65533;&#65533;&#65533;&#65533;&#65533;&#65533;&#65533;&#65533;&#65533; P&#65533;E&#65533;&#65533;&#65533;&#65533;&4&#65533;JX&#65533;&#65533;&#65533;8}%&#65533;&#65533;&#65533;\(OX&#65533;+u&#65533;jA&#65533;&#65533;4&#65533;k&#65533;&#65533;-&#65533;F&#65533;EhF.&#65533;&#65533;&#65533;&#65533;(&#65533;7&J&#65533;x&#65533;&#549;&#65533;"&#65533;`x&#65533;mq&#65533;&#65533; 4&#65533;&#65533;&#1400;&#65533;4o&#65533;&#65533;1c&#65533;&#65533;C&#65533;&#65533;&#65533;p+`&#65533;&#65533;8Qs&#65533;q&#65533;&#1341;&#65533;XCh&#65533;v&#65533;&#65533;&#65533;Z~&#65533;&#65533;&#1616;]&#65533;&#65533;@&#1363;_&#65533;&#65533;&#65533;G&#65533;&#65533;\)^&#65533;w&#65533;%&#65533;&#65533;&#65533;&#65533;&#65533;&#65533;2&#65533;&#65533;<VN&#65533;#&#65533;O&#65533;8&#65533;]H&#65533;&#65533;;&#65533;y&#65533;&#65533;&#65533;ZR&#65533;&#65533;&#1541;w&#65533;&#65533;&#65533;&#65533;&#65533; 9&#65533;:&#65533;&#65533;&#65533;&#65533;&#1608;}Nr&#65533;pe%&#65533;&#65533;J8&#65533;&#65533;&#65533;`c&n&#65533;&#65533;e2A&#65533;m&#65533;&&#65533;`:	&#65533;&#65533;&#65533;D&#65533; j&#65533;&#65533;,H&#65533;B&#65533;\&#65533;Ri&#65533;JVj&#65533;L&#65533;M_	&#65533;&#65533;.&#10521;&#65533;bmAPH&#65533;&#65533;&#65533;<&#65533;+Hk&#65533;E&#65533;&#65533;NS&#65533;1e2&#65533;0^d&#65533;&#65533;J &#65533;&#65533;+et&#65533;&#65533;&#65533;F&#65533;&#65533;7&#65533;im&#65533;&#65533;COj&#65533;F&#65533;r&#65533;&#227;n&#65533;5&#65533;T@7&#178;=x&#65533;&#65533;&#65533;r6h&#65533;D &#65533;&#65533;&#65533;ZM&#65533;%
4&#65533;UKa&#65533;&#65533;&#65533;&#65533;&#65533;&#65533;&#65533;&#65533;{=&#65533;&#65533;&#65533;c&#65533;e&#65533;&#65533;)c&#65533;U2&#65533;Y&#65533;A&#65533;&#65533;&#65533;<Y&#65533;<w&#65533;&#65533;U&#65533;&#65533;&#65533;]$b&#65533;1Q&#65533;&#65533;L&#65533;:&#65533;&&#65533;&#65533;"$&#65533;8&#65533;	&#65533;d&#65533;cd&#65533;!^;b&#65533;%xt&#65533;&#65533;,NW&#65533; &#65533;&#65533;N&#65533;h&#65533;aS J&#65533;&#65533;&#65533; &#65533;&#65533;&#65533;(rq(&#65533;PjW&#65533;&#65533;&#65533;&#65533;&#65533;&#65533;/B&#65533; #,&#65533;&#65533;@2A&#65533;E"&#65533;(V&#65533;&#65533;&#65533;pDY@3&#65533;&#928;&#65533;"e$I&#65533;"&#65533;r0&#65533;&#65533;&#65533;73&#65533;&#65533;&#65533;&#65533;q&#65533;5X&#65533;&#65533;&#65533;le&#65533;&#65533;&#65533;!&#65533;95HX&#65533;s&#65533;
 &#65533;&#65533;8&#65533;&#65533;&#65533;D&#65533;&#65533;&#65533;@&#65533;5x&#65533;B&#65533;&#65533;0&#65533;&#65533;&#65533;u&#65533;&#65533;q-&#65533;=]=&#65533;&#1187;a&#65533;^&#65533;;&#65533;IBy&#65533;j&#906;&#65533;
Y&#576;Z_&#65533;&#65533;&#65533;&#65533;CQy"|!_dCX9&#65533;[&#65533;&#65533;DLD#b&#65533;E6&#65533;H&#65533;&#65533;cA&#65533;#g&#65533;@<&#65533;&#65533;&#65533;&#65533;#	&#65533;&#65533;&#65533;&#65533;&#65533;&#65533;l&#65533;(&#65533;&#65533;&#65533;LpB&#65533;6&#65533;&#65533;&#65533;n&#1040;&#65533;\4&#65533;&#846;&#65533;S.&#65533;&#65533;&#65533;&#65533;LJ&#65533;|n?k&#65533;afE&#65533;V&#65533;8&#65533;99n(3&#65533;&#65533;Uj&#65533;lT&#65533;k\&#1750;&#65533;D&#65533;&#65533;&#65533;&#65533;R&#65533;D&#65533;H&#65533;&#65533;H&#65533;/Xd&#65533;\T&#65533;&#65533;&#65533;&#65533;&#65533;}&#65533;Z&#65533;&#65533;(J$V&#65533;"S&#65533;&#1556;&#65533;Qu&#65533;!"%&#65533;&#65533;"x6&#65533;b&#65533;w&#65533;&#65533;"&#65533;`&#65533;z:&#65533;&#65533;&#65533;&#65533;k&#65533;{%%V,&#65533; &#65533;&#65533;1&#65533;s&#65533;$F&#65533;&#65533;w;`&#1683;q]&#65533;c&#65533;&#65533;o<zU,HtDP5b&#802;&#65533;#&#65533;&#65533;d&#65533;&#65533;&#65533;3&#65533;&#65533;*&#65533;&#65533;&#65533;&#65533;V#,&#65533;&#65533; &#1704;Z&#65533;$r*&#65533;jx>&#65533;i&#65533;&#65533;i&#65533;xB&#65533;&#65533;&#65533;l&#65533;1&#65533;7#&#428;)&#65533;iyr&#65533;~R0&#65533;_&#65533;Sxe &#301;&#65533;m&#65533;&#65533;&#65533;&#65533;%bA,"&#65533;&#65533;&#65533;:c&#65533;&#65533;&#65533;\&#65533;&#65533;qDR&#65533;&iP&#65533;Li&#65533;HxO&#65533;&#65533;&#65533;IwAuS&#65533;&#170;&#65533;&#65533;&#65533;&#65533;#&#65533;lSxN"&#65533;k&#65533;&#65533;[&#65533;b&#65533;&#65533;&#65533;&#65533;&#208;a;&#65533;&#65533;&#65533;XH&#65533;ARKl&#65533;<&#65533;&#65533;^&#65533;&#65533;&#1326;6%]&#65533;&#65533;&#65533;&#65533;1&#65533;$@&#65533;6`&#65533;&#47136;&#65533;&#65533;&#65533;x&#65533;:&#65533;N~/+&#65533;&#5178;,&#288;c&#65533;<&#65533;C&#65533;&#1991;&#65533;J-J&#65533;&#65533;1r2Q#:*&#65533;+&#65533;&#65533;M'P&#65533;${&#65533;&#65533;8&#65533;&#65533;&#65533;I Do/&#65533;&#65533;&#65533;&#65533;':;sV2&#65533;&#65533;[xb&#65533;|mUb&#65533;,&#65533;VK>Y-h&#65533;&#65533;&#65533;'=&#65533;e&#65533;'A&#65533;&#65533;>5&#65533;&#65533;H7&#65533;\&#65533;r&#65533;&#65533;*&#65533;2&#65533;&#65533;&#65533;"&#65533;D&#65533;[&#65533;6&#65533;"pA&#65533;&#65533;h&#65533;&#1577;&#65533;W5&
@&#65533;i&#65533;&#65533;(&#65533;7&#65533;&#65533;.?E Y&#65533;&#65533;9&#65533;	&#65533;&#65533;&#36513;&#65533;&#65533;&#65533;&#65533;&#65533;H&#65533;`9&#65533;&#1077;d(&#65533;&#65533;&#65533;&#65533;&#65533;&#65533;&#65533;&#65533;&#65533;@Hx&#65533;&#65533;&#65533; C&#65533;2&#65533;q&#65533;&#65533;:&#65533;a &#65533;&#65533;&#65533;Y - R&#1536;&#65533;j&#65533;&#65533;&#65533;c&#65533;&#65533;&#65533;<%<&#65533;&#65533;p&#65533;&#65533;&#65533;qI&#65533;&#65533;&#65533;&#65533;0H@&#65533;&#65533;&#65533;;XP&#65533;&#65533;&#65533;&#65533;y%&#65533;&#65533;&#65533;&#65533;&#65533;&#65533;&&#65533;2&#65533;&#65533;&#65533;%&#65533;&#65533;&#65533;:&#65533;&#65533;(&#65533;!&#65533;`&#65533;&#65533;&#65533;CI
&#65533;0J-3&#65533;8&#65533;q&#65533;&#1080;&#65533;0&#65533;
&#65533;&#65533;
u&#65533;&#65533;*&#65533;(&#65533;>&#65533;&#65533;A&#65533;
&#65533;"&#65533;)&#65533;O&#65533;L&#65533;&#65533;&#65533;&#65533;Dq&#65533;&#65533;(M)E&#65533;&#65533;&#65533;&#65533;(&#65533;&#65533;&#65533;D&#65533;&#65533;	Iy&#65533;&#65533;&#65533;&#65533;&#65533;[&#65533;&#1242;&#65533;&#65533;&#65533;&#65533;(&#65533;h&#65533;Sc/&#65533;&#65533;9B&#65533;IE&#65533;&#689;&#65533;&#65533;&#65533;&#65533;&#1680;&#65533;f1&#65533;&#65533;gh5&#65533;)b&#65533;&#65533;&#65533;&#65533;&#65533;/&#65533;&#65533;&#65533;&#65533;&#65533;&#65533;32&#65533;h7l&#65533;&#65533;]&#65533;&#65533;74&#65533;&#65533;&#65533;Sz&#65533;a&#65533;e&#1025;&#65533;p&#65533;T &#65533;Q&#65533;&#65533;)C&#65533;y&#65533;&#65533;)&#65533;&#65533;&#65533;&#65533;&#65533;+&#979;&#65533;&#65533;&&#65533;*c&#65533;;&#65533;&#65533;71&#65533;d&#1604;&#65533;&#7245;1&#249;&#65533;7&#65533;7"X1&#65533;H&#65533;&#65533;p&#65533;a&#65533;&#65533;x&#65533;&#65533;"&#65533;=&#65533;&#65533;I	H&#65533;"&#65533;~">&#65533;&#1545;sB'@&#65533;&#65533;&#1226;
&#65533;{-x&#65533;&#65533;!&#65533;87&#65533;&#65533;G&#65533;&#65533;&#65533;
&#65533;&#65533;&#65533;&#65533;I&#65533;&#65533;&#65533;&#65533;
@H&#65533;D&#65533;&#65533;A&#65533;&#65533;UXG(/b&#65533;&#65533;s&#65533;&#65533;&#65533;&#65533;O&#65533;&#128;&#65533;&#65533;(&#65533;&#65533;&#986;K&#65533;8&#65533;&#65533;&#65533; ;aK&#107262;&#65533;-7&#65533;&#65533;&#65533;&#65533;&#65533;#&#65533;{&#65533;&#65533;(K&#65533;xKW&#65533;&#65533;&#65533;5&#65533;&#65533;&#65533;/?&#65533;&#65533;&#65533;b)&#65533;&#65533;	&#65533;&#65533;*&#65533;&#65533;&#65533;&#65533;&#65533;/&#65533;&#65533;|H&#65533;H&#65533;		&#65533;g&#65533;&#574;&#65533;t&#65533;&#539;&#65533;&#65533;`&#65533;X&#65533;5X&#65533;5&#65533;(&#65533;&#65533;&#65533;&#65533;&#65533;&#65533;&#65533;&#65533;&#65533;ri&#65533;o&#65533;[&#65533;p1&#65533;&#65533;0X&#65533;&#65533;&#65533;,d&#65533;&#65533;&#65533;&#65533;	&#65533;&#65533;1 &#65533;&#1041;&#65533;y%I &#65533;&#1574;&&#65533; &#65533;8&#354;`&#65533;&#65533;)&#65533;&#65533;&#65533;&#65533;&#65533;&#65533;>,&#65533;3&#65533;&#65533;
K&#65533;8J5&#65533;-6+&#65533;Cl
&#65533;&#65533;&#65533;Fy
&#65533;&#65533;t"-&#65533;C&#65533;?&#65533;&#65533;&#65533; &#65533;
9R@&#65533;&#65533;&#65533;Ny&#65533;
&#65533;&#65533;&#65533;&#65533;(&#65533;P&#65533;&#65533;/&#65533;&#65533;Jb&#65533;Ps&#65533;&#65533;&#65533;&#65533;#&#65533;&#65533;0&#406;&#65533;&#65533;b&#65533;:&#65533;y`&#65533;&#65533;Y&#65533;&#65533;&#65533;*&#65533;&#65533;5]&#65533;(&#65533;y&#65533;&#65533;&#65533;*I&#65533;&#65533;&#65533;&#65533;pA"&#65533;&#65533;&#65533;&#65533;+S&#65533;&#65533;&#65533;o&#65533;ox&#493;&#65533;*$&#65533;&#65533;&#1923;&#65533;V&#65533;&#65533;X:&#65533;i
&#65533;&#1622;65&#65533;&#65533;&#65533;uY6&#65533;` &#65533;&#65533;&#65533;"&(&#65533;&#848;H&#65533;2&#311;&#65533;&#65533;&#65533;&#65533;&#65533;2&#65533;&#65533;&#65533;!&#65533;&#1595;#&#65533;&#65533;&#65533;&#65533;hO4;4+&#65533; r&#65533;6&#65533;&#65533;;&#65533;>&#65533;X&#65533;B&#65533;&#65533;&#65533;8&#65533;<Q+&#65533;&#65533;x&#65533;&#65533;&#65533;
&#65533;A&#65533;T&#65533;&#65533;'&#65533;&#65533;&#65533;3=&#65533;&#65533;&#65533;&#1032;&#65533;&#65533;0b"N&#65533;&#65533;&#1081;E&#65533;,"Q&#65533;&#65533;&#65533;&#65533;&#723;&#65533;J&#65533;&#65533;&#65533;.j#82&#65533;p&#65533;&#65533;&#65533;&#65533;+h&#65533;&#65533;q&#65533;a&#65533;2&#65533;&#65533;&#757;&#65533;Q&#65533;	&#65533;5&#65533;h&#65533;`&#1140;H&#65533;&#65533;x+&#65533;G&#65533;&#65533;R&#65533;&#584;&#65533;&#65533;0&#65533;&#65533;&#65533;&#65533;&#65533;&#65533;K&#65533;&#833;&#65533;&#65533;&#65533;&#65533;8&#65533;r&#65533;`&#65533;#&#65533;;&#65533;&#65533;h&#65533;&#65533;&#65533;VX&#65533;`b)&#65533;&#65533;(C&#65533;c=&#65533;\&#65533;E]&#65533;&#65533;0&#65533;&#65533;&#65533;I&#65533;&#65533;&#1623;X&#65533;&#65533;R:<&#1299;&#65533;&#65533;&#65533;&#65533;&#65533;JZ]&#65533;[&#65533;&#65533;&#65533;&#65533;&#331;&#65533;R&#65533;&#65533;o@&#65533;&#65533;EJ-&#65533;&#65533;=
6&#65533;c&#65533;'&#65533;&#65533;&#65533;#&#65533;&#65533;
3&#65533;&#65533;&#65533;5&#65533;&#65533;&#65533;&#65533;&#65533;L&#65533;.&#65533;&#1612;&#65533;&#65533;
r&#65533;&#65533;0&#65533;8&#65533;&#65533;K&#1094;&#65533;/&#65533;&#65533;&#65533;@F'L&#65533;&#65533;&#65533;0&#65533;&#65533;&#65533;#<&#65533;&#65533;5&#65533;hq&#65533;&#65533;F&#65533;ncQ&#1896;/&#65533;&#65533;&#65533;{$&#65533;Q&#65533;&#65533;&#65533;WI&#65533;&#65533;<&#65533;iB&#65533;&#65533;&#65533;&#65533;&#65533;@&#65533;,%&#65533;&#65533;&#670;.&#65533;6&#65533;&#65533;8&#65533;&#65533;4 0z&#65533;oKB&#65533;&#65533;f&#65533;;g&#65533;&#65533;&#65533;&#65533;R&#65533;m&#65533;&#65533;$&#65533;J&#65533;K&#65533;J&&#65533;L&#65533;&#65533;7G&#65533;&#65533;&#65533;&#65533;
	&#65533;&#65533;p&#65533;3&#65533;&#65533;&#65533;,&#65533;a8&#217;<&#65533;3&#65533;&#1171;&#65533;&#65533;M&#65533;&#65533;Z&#65533;C&#65533;|&#65533;0&#65533;#&#65533;&#65533;&#65533;XH&#65533;z&#65533;y3&#65533;h&#65533;&#65533;X&#65533;&#65533; J&#65533;8
u*&#65533;-&#65533;2!&#65533;&#65533;&#65533;&#65533;&#65533;
&#65533;1b"R&#65533;&#65533;&#65533;&#65533;&#65533;Pe&#65533;&#65533;L1?&#65533;K&#65533;&#65533;9&#65533;&#816;&#65533;&#29258;&#65533;"U&#65533;&#65533;E&#65533;}&#1082;9&#65533;&&#1185;&#65533;#r.&#65533;&#65533;&#65533;&#1560;&#65533;&#65533;S*&#65533;P&#65533;H&#65533;
D*&#65533;&#65533;&#65533;&#65533;&#194;$&#65533;&#65533;(&#65533;k&#65533;a&#520;l&#65533;&#65533;p]&#65533;l])&#65533;;&#65533;+Y&#65533;&#65533;:&#65533;&#65533;&#65533;R&#65533;o&#65533;&#65533;$&#65533;&#65533;&#65533;+&#65533;&#65533;$ &#65533;mq6s&#65533;7.^8V&#65533;
A&#65533;z&#65533;&#65533;z&#65533;,Hfa&#65533;;=Y&#65533;&#65533;&#906;&#65533;&#65533;&#65533;&#65533;&#65533;&#65533;&#65533;Mh"_$&#65533;&#65533;8&#65533;[&#65533;Y&#65533;&#65533;&#65533;IM&#65533;P&#65533;D&#65533;&#65533;%#8&#65533;&#65533;&#65533;&#65533;&#65533;O&#65533;&#65533;&#65533;[0&#65533; &#65533;3&#65533;&#65533;&#65533;u&#65533;\P&#65533;X&#65533;F&#65533;&#65533;B!9K&#65533;&#65533;U'&#65533;P&#65533;&#65533;&#65533;	@&#65533;!&#65533;K&#65533;2&#65533;&#65533;T?&#65533;A&#65533;&#65533;&#65533;?&#65533;&#65533;]&#65533;&#65533; )k&#65533;&#65533;i&#65533;40:&#65533;&#65533;&#65533;&#65533;&#328;&#65533;&#65533;&#65533;&#65533;&#65533;`&#65533;&#65533;&#65533;!Q&#65533;n&#65533;&#65533;&#65533;`&#65533;&#65533;&#65533;&#65533;&#65533;&#65533;&#65533;r&#65533;f&#65533;Ls&#65533;&#65533;&#65533;&#65533;&#65533;&#65533;bA&#65533;Ws&#65533;&#324;&#65533;$\&#65533;&#65533;p&#65533;&#65533;&#65533;*&#65533;&#65533;&#65533;&#65533;&#65533;&#65533;6&#65533;0&#65533;==+U&#65533;&#65533;R7&#65533;U&#65533;c&#65533;&#65533;&#65533;A&#65533;&#65533;&#65533;(&#516;Ar)&#1933;&#65533;*&#65533;&#65533;&#65533;,&#65533;d&#65533;Q&#65533;P&#65533;&#65533;!&#65533;dA&#65533;&#256;]&#1560;&#65533;\T&#65533;&#65533;&#65533;&#65533;YI~;&#65533;&#65533;#&#65533;&#65533;y&&#65533;&#65533;=&#65533;&#65533;B	&#65533;&#65533;)&#65533;&#65533;&#65533;P&#65533;&#65533;&#65533;d&#65533;&#65533;&#65533;&#65533;&#65533;&#65533;&#65533;&#65533;&#65533;0&#65533;[#&#65533;&#65533;-&#65533;&#65533;&#65533;&#65533;&#65533;h&#65533;&#65533;p&#65533;]&#65533;&#65533;)&#65533;&#65533;
&#65533;&#202;[ J&#65533;)&#65533;e&#65533;
D&#65533;&#65533;&#65533;@)&#912;V&#65533;&#65533;3&#65533;Hp4
&#65533;]&#65533;T&#65533;&#65533;&#65533;u:
UA&#65533;q~e&#65533;&#65533; &#65533;&#65533;9&#65533;CEp&#65533;&#65533;&#65533;gd&#65533;&#11784;j<&#65533;r&#65533;T]&#65533;&#65533;&#65533;&#65533;&#65533;&#65533;&#65533;&#65533;&#65533;&#65533;&#1967;&#65533;j&#65533;&#65533;&#65533; &#65533;&	DH&#65533;r&#65533;H&#65533;N]&#52241;&#934;&#65533;&#65533;&#65533;K&#65533;&#65533;U&#1536;&#65533;&#65533;&#65533;2&#65533;AQ&#65533;&#65533;&#65533;&#65533;hnqc&#65533;@&#65533;&#65533;&#65533;5@
&#65533;d1&#65533;:&#65533;n&#65533;&#65533;Z&#65533;*&#65533;&#65533;T&#65533;,&#65533;(s&#65533;&#65533;vol&#65533;2'&#236;&#65533;&#65533;&#65533;&#65533;&#65533;?y?&#65533;T&#65533;&#65533;&#65533;&#65533;&#65533;KQ&#65533;&#65533;#&#65533;&#65533;&#65533;K&#65533;
O`"p_&#65533;&#65533; &#65533;&#65533;X&#65533;&#65533;&#65533;PP&#65533;&#65533;R&#65533;U&#65533;0&#65533;&#65533;&#65533;&#65533;&#65533;&#65533;&#4072;&#65533;&#65533;&#65533;Es&#65533;&#65533;V&#65533;]&#65533;	&#65533;&#65533;&#65533;
w&#1703;&#65533;>&#65533;'&#65533;&#65533;&#65533;&#65533;&#65533;q&#65533;&#65533;&#65533;q^"&#65533;&#65533;&#65533;m&#436;&#65533;v&#65533;:&#65533;&#65533;&#65533;,&#65533;Q&#65533;&#65533;&#65533;&#65533;&#65533;P&#65533;hQ;&#65533;&#65533;a(&#65533;&#65533;t&#65533;&#65533;(&#65533;
&#65533;p&#65533;h+&#65533;&#65533;+&#65533;%&#65533;1&#65533;&#65533;&#65533;&#65533;#&#65533;&#65533;&#1066;5.&#65533;&#65533;&#65533;&#65533;j&#65533;W&#65533;i*&#714;&#65533;8&#65533;Dv#&#1613;|&#65533;&#65533;h&#65533;&#1169;&#65533;(&#65533;b=&#65533;D&#65533;&#65533;&#65533;=&#65533;&#65533;&#65533;x&#65533;2y&#65533;z&#65533;$&#65533;&#65533;&#65533;&#65533;&#65533;&#65533;&#65533;&#65533;&#65533;&#65533;H&#65533;v&#65533; C&#65533;&#65533;Q&#65533;&#65533;&#65533;"&#65533;U&#65533;&#65533;&#65533;&#65533;&#65533;F&#65533;&#65533;&#65533;P/&#65533;*H&#65533;v3I&#65533;j_'&#65533;S_&#65533;&#65533;&#65533;.&#65533;/&#65533;
r.&#65533;&#65533;&#65533;&#65533;&#65533;&#65533;3&#65533;J&#65533;B&#65533;&#65533;v&#65533;&#65533;]&#65533;Dk&#65533;&#65533;:&#65533;&#65533;&#65533;&#65533;/'&#65533;;)/&#65533;p&#65533;&#1520;&#65533;W&#65533;&#65533;&#65533;5&#65533;&#65533;,&#65533;&#629;&#65533;&#65533;!0*w&#65533;m"nz&#65533;&#807;&#65533;&#65533;&#65533;&#65533;A&#65533;J&#65533;>&#65533;moa&#65533;&#65533;)n&#65533;A=&#65533;&#65533;&#65533;QR&#65533;&#65533;F&#65533;&#65533;&#65533;$i=&#65533;C&#65533;(v&#65533;(V&&#65533;&#65533;&#65533;(2&#65533;&#65533;&#65533;&#65533;	&#65533;&#27406;&#65533;&#65533;&#65533;F&&#65533;&#65533;&#65533;&#65533;o&#65533;&#65533;dY1Go2|cd&#65533;h&#65533;&#65533;x&#65533;&#65533;pP&#65533;&#65533;&#65533;m _&#65533;L&#1028;O&#65533;&#65533;&#65533;
S&#65533;?&#65533;&#65533;u[&#65533;&#65533;	n&#65533;V&#65533;(wb"{0&#65533;L&#65533;&#65533;&#65533;&#65533;j&#65533;&#519;AH
_&#65533;Vk&#65533;o&#65533;&#65533;x),rV&#65533;h.&#65533;<D^&#65533;&#65533;&#65533;&#65533;l&#65533;Y&#65533;T&#65533;&#65533;N9F&#65533;&#65533;&#65533;`&#65533;&#65533;&#65533;&#65533;&#65533;&#65533;@m&#65533;&#65533;
&#65533;/&#65533;0n;&#65533;&#65533;]+&#65533;wvW&#65533;>&#65533;yk&#65533;5&#65533;&#46080;&#65533;0&#65533;&#65533;,8&#65533;$&#65533;i&#65533;&#65533;h&#65533;hc&#65533;&#65533;5&#65533;&#65533;&#65533;&#65533;y&#65533;+&#65533;v&#65533;&#65533;^&#65533;iD&#65533;&#65533;&#65533;&#65533;&#65533;,n&#65533;&#65533;P&#65533;3&#65533;&#65533;&#65533;o&#65533;&#65533;&#65533;&#65533;&#65533;N&#65533;&#65533;&#65533;@&#65533;H&#65533;+K&#65533;&#65533;&#65533;&#65533;C&#65533;;&#65533;&#458;@8&#65533;g&#65533;&#65533;&#65533;>&#65533;p&#65533;&#65533;&#65533;`&#707603;&#65533;&#65533;[^k&#65533;&#65533;&#65533;SH&#65533;&#65533;&#65533;&#65533;#&#65533;&#65533;&#63471;&#65533;"88&#672;-&#65533;&#65533;&#65533;&#65533;&#65533;2:&#65533;&#65533;&#65533;&#387;&#65533;&#65533;;&#65533;&#65533;&#2016;&#65533;&#65533;&#65533;c&#65533;`&#65533;J&#65533;-M&#65533;(Q#&#65533;	&#65533;&#65533;&#65533;&#65533;&#65533;&#273;F&#65533;d&#65533;Sf&#978;~&#65533;&#65533;&#65533;&#65533;&#65533;&#1985;&#65533;&#65533;&#65533;W&#26573;&#65533;B&#65533;W&#65533;&#1997;**&#65533;&#65533;&#65533;o&#65533;&#65533;?&#65533;8H/mL[&#65533;]u&#65533;F&#65533;0mz&#65533;&#65533;&#65533;?	&#65533;:&#128;&#65533;,&#65533;0&#65533;y3	&#65533;&#65533;&#65533;&#65533;`&#65533;&#65533;&#65533;`&#389;1&#65533;kl&#65533;f&#903;b&#65533;&#65533;C&#996;1a.&#65533;p&#28784;&#65533;@&#65533;y &#65533;C(Pl&#65533;w&#65533;&#65533;C&#65533;&#65533;B&#65533;o&#65533;'&#201;8&#65533;`&#65533;	r$8&#65533;&#65533;O&#65533;q&#65533;&#65533;&#65533;&#65533;4}8&#65533;68Od&#65533;&#65533;c&#232;&#65533;&#65533;&#65533;&#65533;_A&#65533;:&#65533;&#65533;&#65533;|&#65533;&#65533;&#65533;&#65533;&#65533;9S&#65533;&#65533;0&#65533;&#65533;&#65533;H.&#65533;|&#1417;&&#65533;&#65533;wS$-&#1041;8&#65533;"&#65533;4JC-&#65533;&#65533;C&#65533;U&#65533;@#&#65533;!I&#65533;&#65533;X&#65533;&#65533;&#65533;=&#65533;?!}SJ&#65533;p&#65533;?&#65533;t" &#65533;&#65533;x&#65533;M&&#65533;&#65533;SGiOD&#65533;&#65533;&#1232;C&#65533;R&#65533;#&#65533;@P&#65533;&#65533;=L&#65533;&#65533;&#65533;@h&#65533;U&#65533;l"&#65533;*`C?&#65533;#&#65533;@RT&#65533;&#65533;@L5&#65533;[p&#65533;!&#65533;?XV@&#65533;m&#65533;(&#65533;&#65533;!&#65533;&#65533;&&#65533;&#65533;&#65533;M&#65533;L&#65533;a&#65533;5g&#65533;&#65533;&#65533;iw&#65533;&#65533;XG&#65533;:Pi&#65533;AF&#65533;j&#65533;&#65533;&#65533;&#65533;d&#65533;&#65533;&#65533;
&#65533;m&#65533;Kf&#65533;&#65533;*&#65533;&#65533;&#65533;h&#65533;L6&#65533;v&#1489;'	y&#65533;9&#65533;q&#65533;j&#65533;&#65533;&#65533;&#65533;j&#65533;w&#65533;&#65533;1&#65533;tN&#65533;&#65533;&#65533;0&#65533;&#65533;M&#65533;&#65533;&#65533;&#65533;&#65533;?7
&#65533;&#65533;l&#65533;`tKG&#65533;&#65533;&#65533;3&#65533;&#1290;	&#65533;$&#65533;A&#65533;&#585;5&#65533;&#65533;m0&#65533;&#65533;&#65533;X`&#65533;&#65533;&#65533;&#65533;9$&#65533;&#303;A&#1796;R5&#664;&#65533;Q+~&#65533;&#65533;&#65533;5n&#65533;&#65533;B&#65533;&#65533;&#65533;0N@&#65533;&#65533;o&#65533;&#65533;H&#65533;}&#65533;03-%&#65533;&#1120;Q[B&#65533;&#65533;A_&#65533;&#65533;&#65533;&#65533;&#65533;&#65533;FZj2&#65533;\&#65533; &#65533;&#65533;``&#65533;&#65533;&#65533;L&#65533;DLV&#65533;nI&#34898;R&#65533;&#65533;&#65533;A&#65533;&#65533;0E}&#1571;&#65533;f&#65533;)d&#65533;RZi&#65533;&#166;&#65533;?&#65533;&#65533;rVa&#65533;Wn&#65533;l&#65533;*&#65533;y&#65533;&#65533;&#65533;$&#65533;0&#65533;&#65533;&#860;m(&#65533;&#65533;q&#65533;Q&#65533;$&#65533;.&#65533;t&#65533;&#65533;&#65533;pN &#65533;is&#65533;!&#65533;&#65533;t&#65533;A&#65533;&#65533;IA&#65533;&2P&#65533;&#65533;&#65533;8[&#65533;&#65533;&#65533;H5&q&#65533;|h&#65533;&#65533;&#65533;&#65533;&#65533;&#65533;&#65533;&#65533;&#65533;A$&#65533;F&#65533;&#65533;&#65533;&#65533;H	+&#65533;GF2&#65533;&#65533;&#65533;&#65533;kP&#65533;=`BB&#65533;&#34887;_L=&#65533;H&#65533;&#65533;$&#65533;&#65533;&#65533;&#65533;o&#65533;&#65533;d&#65533;TBI&#65533;&#65533;iY\Bp&#65533;&#65533;^&#65533;`&#65533;Rj&#65533;&#65533;SBP&#65533;i bQ&#65533;l&#65533;&#65533;I&#65533;Fm&#65533;&#65533;e*U&#65533;&#65533;4&	&#65533;&#65533;Z&#65533;42&#65533;&#65533;&#65533;&2&#65533;&#65533;L&#65533; &#65533;&#65533;&#65533;DFQ&#65533;:Hc
8&#65533;&#65533;(&#65533;
&#65533;&#65533;Qd+&#65533;971P&#65533;	&#65533;rtE&#65533;drDP&#65533;w&#65533;r&#65533;&#65533;&#65533;V&#1745;&#65533;18@#B&#65533;WIVx:1&#65533;KDHs;j&#65533;
Q&#65533;T&#65533;&#65533;&#65533;&#65533;&#65533;&#65533;u&#65533;v&&#65533;|&#65533;5&#65533;S&#65533;&#65533;\&#65533;&#65533;
&#65533;n @&#65533;?&#65533;&#65533;(&#65533;&#65533;&#65533;&#65533;&#65533;A&#65533;2&#65533;H8i &#65533;&#1923;&#65533;7&#65533;&#65533;&#65533;&#65533;\&#65533;!&#65533;R<FpD#&#65533;S&#65533;&#65533;H&#65533;&#65533;A,"&#65533;&#65533;`&&#65533;|$k
=l&#65533;&#65533;	6&#65533;K&#65533;&#65533;&#65533;&#65533;&#65533;+d&#65533;A&#65533;f&#1662;LE#Pz&#65533;&#65533;z6&#65533;&#65533;@`<&#779;&#65533;pP&#65533;@&#65533;Mm&#65533;R&#65533;&#1624;6&#65533;&#65533;&#65533;&#65533;&#65533;A&#245;&#65533;*2&#65533;&#65533;&#65533;&#65533;	&#65533;3&#65533;&#65533;&#65533;&#65533;c&#65533;)&#65533;&#472;&#65533;&#65533;0&#65533;&E5*&#65533;&#65533;m&#65533;&#65533;&#65533;&Hu6&#65533;&#65533;&#65533;&#65533;&#65533;&#65533;s&#65533;&#65533;,&#65533;&#65533;8&#65533;&#65533;t&#65533;s%&#65533;&#65533;h"qr&#65533;]UGo&#65533;"&#65533;H&#65533;%&#65533;&#65533;	F2W$&#65533;&#65533;&#65533; &#65533;c&#65533;?&#65533;xh&#65533; )&#65533;H&#65533;4&#65533;&#65533;&#65533;&#65533;M+&#65533;&#65533;aVZ&#1217;&#65533;4?5	&#65533;2&#65533;&#65533;{ ;&#65533;,&#65533;&#65533;&#65533;H&#65533;0&#1093;.&#65533;&#65533;&#65533;&#65533;c #d&#65533;&#65533;p&#65533;})u$2
&#65533;8&#65533;&#65533;&#65533;&#65533;^Y&#65533;&#65533;-k&#65533;&#665;rgdzX[S&#65533;&#65533;V*&#65533;&#65533;,&#65533;b&#65533;MH&#65533;&#65533;&#65533;0&#65533;n&#65533;&#65533;'&#65533;Mnr(&#65533;l
a0&#65533;&#65533;lS&#65533;&#65533;&#65533;n&g&#65533;&#65533;i1&#65533;2&#65533;b&#65533;&#65533;)D&#65533;&#65533;&#65533;&#65533;I-&#1372;&#65533;4&#65533;l&#65533;p&#65533;,&#65533;&#65533;'@&#11697;&#140;&#65533;f8&#65533;M&#65533;&#65533;K(`lz&#65533;&#65533;G&#65533;\&#65533;&#65533;P&#65533;H&#65533;&#677;&#65533;r&#65533;c&#65533;&#65533;tg9&#65533;&#65533;&#65533;&#65533;&#65533;,P&#65533;4&#65533;D#DZ^&#65533;&#65533;&#65533;&#65533;IM&#1184;&#65533;&#65533;&#65533;&#65533;A&#65533;&#65533;&#65533;At&#65533; @5&#65533;x &#65533;&#65533;&#65533;&#65533;&#65533;+&#65533;	|;&#65533;;&#65533;&#65533;+_j^)&#65533;&#65533;G&#65533;d`&#65533;	&#65533;U&#65533;&#65533;&#65533;&#65533;&#65533;&#65533;&#65533;L&#65533;1&#65533;5a&#65533;&#65533;"&#65533;&#1160;b|&#65533;W&#65533;&#65533;&#65533;:&#65533;>&#65533;bK&#65533;&#65533;?&#65533;&#65533;&#65533;&#65533;-&#65533;&#65533;&#65533;K@&#65533;&#65533;&#65533;&#65533;e?&#65533;y*&#65533; &#65533;&#65533;&#65533;&#65533;Mn&#438;#x&#65533;h
&#1382;&#65533;&#65533;.0&#751;T&#65533;&#65533;e&#65533;~&&#65533;=!&#65533;o&#65533;&#1854;&#65533;T&#65533;f&#65533;v*Pq&#65533;&#65533;&#65533;E&#65533;&#65533;8&#65533;'<&#65533;&#65533;G&#65533;dq &#65533;q&#65533;&#65533;&#65533;8f&#65533;&#65533;<HB&#65533;&#65533;E&#65533;7s&#65533;&#65533;yr^&#65533;&#65533;6Ii&&#65533;&#1230;@&#65533;<%&#65533;&#65533;&#2011;	O|&#65533;&#65533;&#65533;M&#65533;N&#65533;&#65533;R&#65533;&#65533;3&#65533;t};&#65533;&#65533;&#65533;<h`&#65533;2_&#65533;&#65533;&#65533;E&#65533; 2@&#65533;#&#65533;jhxiD&#65533;&#65533;&#65533;B*O&#65533;&#65533;Q&#65533;F&#65533; E&#65533;RxJ&#65533;X&#65533;/(5&#65533;&#65533;>&#65533;Y&#65533;R&#65533;&#65533;&#65533;l d&#65533;,&#65533;0c&#65533;=)*Z&#65533;JU&#65533;	Sm&#65533;Ox&#65533;?&&#65533;&#65533;&#65533;&#881;G&#65533;&#785;9`&#65533;CPY&#65533;I&#65533;&#65533;7&#65533;Yj&#65533;&#1115;&#65533;&#65533;D&#65533;b&#65533;&#65533;&#947;&#65533;&#65533;&#65533;r&#65533;'&#65533;Y&#65533;&#947;&#65533;A&#65533;&#65533;%&#65533;)&#65533;b &#65533;&#65533;V&#65533;&#65533;&#65533;&#65533;6:L9aP&#65533;7=&#65533;:}!N&#65533;&#65533;&#65533;&#65533;0&#65533;(&#65533;&#65533;Q,|'9O&#65533;&#65533;&#65533;&#65533;&#65533;&#65533;c ZBI&#65533;M&#65533;&#65533;^&#65533;&#65533;&#65533;$&#65533;t&#65533;3&#65533;SW&#65533;&#65533;&#65533;&#65533;&#65533;D&#65533;&#65533;&#65533;&#65533; &#65533;*0&#65533;&#65533;_E&#65533;&#65533; &#65533;P5&#65533;
&#65533;&#65533; &#65533;vi&#65533;&#65533;*&#65533;%&#65533;&#65533;taMT5&#65533;?&#65533;Q&#65533;&#65533;&#65533;Qc$"j&#1967;&#65533;}0&#65533;o`&#65533;&#65533;&#65533;G&#65533;/&#65533;&#65533;)1&#65533;&#65533;C&#65533;&#65533; j&#65533;&#65533;&#65533;&#65533;)&#65533;&#65533;&#65533;&#65533; &#65533;h&#65533;Z&#65533;&&#65533;&#65533;&#65533;.*&#65533;&#65533;!P&#65533;l&#65533;.&#65533;AD&#65533;&#65533;B*&#65533;j&#65533;&#65533;)<&#65533;&#65533;29KP#&#1304;&#65533;1 &#65533;,&#65533;3Y&#65533;&#786;8&#65533;-q&#65533;&#65533;[&#65533;&#65533;&#65533;&#65533;&#65533;kK[&#65533;&#65533;&#65533;(&#65533;$R.(&#65533;n&#65533;.&#65533;P@#;&#65533;I&#65533;A&#1681;&#65533;&#65533;q&#65533;&#65533;&#65533;d&#65533;B&#65533;
uD&#65533;F&#65533;yx6$D&#65533;q&#65533;&#65533;&#65533;]yE`&#65533;&#65533;J&#65533;&#65533;&#65533;	&#65533;&#65533;?d&#65533;'XM&#65533;&#65533;|uD&#65533;|&#65533;Pm`&&#65533;&#65533;&#65533; &#65533;tDy=&#65533;Jd&#940;m K8&#65533;F&#65533;&#65533;&#65533;&#65533;H&#65533;&#65533;D)&#65533;&#565;)&#65533;QT&#65533;&#65533;*I&#49944;&#65533;&#65533;&#65533;&#65533;&#65533;&#65533;&#1711;&#65533;&#65533;&#65533;&#65533;)	:&#65533;"L&#65533;&#65533;E&#65533;'ea&#65533;\&#65533;@&#65533;H$&#65533;&#65533;&#65533;&#65533;1&#1088;&#65533;D&#65533;h&#65533;
&#65533;&#65533;/&#65533;&#65533;1&#65533;&#65533;S0&#65533;&#892;&#65533;Ea&#65533;&#65533;.&#65533;&#65533;@&#65533;@&#65533;&#65533;&#65533;&#65533;&#65533;l&#266; &m)&#65533;D]&#65533;@&#65533;&#65533;&#65533;&#65533;4H$hu&#65533;C:H&#65533;&#65533;rI&#65533;$B&#65533;0X&#65533;A,\&#65533;IK&#65533;&#65533;&#65533;&#681;&#65533;?&#65533;V&#65533;i&#65533;!&#65533;&#65533;&#65533;&#65533;&#65533;& \r&#65533;I&#65533;H&#65533;r&#65533;.&#65533;br&#65533;&#1546;&#65533;	&#65533;s!&#65533;&#65533;&#65533;PGq&#65533;&#65533;H&#65533; &#65533;&#65533;x&#65533;&#65533;3&#65533;D>N`&#65533;F&#65533;&#65533;@&#65533;&#65533;@&#65533;&#65533;&#65533;ZM&#65533;&#65533;@&#65533;&#65533;Q1H&#65533;y6~&#65533;cz&#65533;&#65533;#&#65533;&#65533;&#65533;-&#65533;q&#65533;FX&#65533;&#65533;&#65533;D&#65533;&#65533; &#65533;A&#65533;>&#65533;.L&#65533;&#65533;&#65533;D&#65533;&#65533;v&#65533;&#65533;&#65533;8&#65533;[&#65533;&#65533;#@^&#65533;&#65533;&#65533;U&#65533;&#65533;&#65533;&#65533;&#65533;&#65533;t&#65533;I&#1057;&#1027;&#65533;&#65533;,&#65533;&#65533;&#65533;R&#65533;&#65533;3&#1029;Y&#65533;&#521;&#65533;@&#65533;&#65533;]l&#65533;&#65533;&#65533;f&#65533;&#65533;&#65533;&#65533;`l&#65533;i\e&#65533;&#65533;&#65533;&#65533;&#65533;&#65533;&#65533;1Ly,&#65533;A&#1290;I$&#65533;v"&#65533;1e&#65533;U&#65533;""&#65533;&#65533;&#65533;A&#65533;&#65533;)&#132;)B&#65533;&#65533;
n&#65533;&#65533;&#65533;ll&#65533;&#65533;&#1708;q&#65533;&#65533;&#65533;&#65533;&#65533;r&#65533;Q&GP&#65533;&#65533;&#65533;&#65533;&#65533;q&#65533;&#65533;&#65533;&#65533;&#65533;#@z`&#65533;&#65533;a&#65533;JX&#65533;&#65533;``
&#65533;x&#65533;KIT&#65533;I&#65533;&#65533;&#65533;@&#65533;&#1511;q 	j&#65533;	&#65533;&#65533;&#1837;T&#65533;M&#65533;H&#65533;&#65533;zM&#65533;5&#1396;&#65533;]&#65533;&#65533;<&#65533;&#65533;&#1352;&#65533;&#65533;j>&#65533;@LA h&#65533;&#65533;:$&#65533;&#65533;&#65533;C&#65533;pkv&#65533;&#65533;&#65533;BJ$&#65533;&#65533;E&#65533;D&#65533;&#65533;X&#65533;&#65533;&#65533;&#65533;&#65533;0	P&#65533;&#65533;tEG&#65533;C`\MI&#65533;Z&#65533;XZ&#65533;XKV&#65533;&#65533;&#65533;&#65533;&#65533;_L<&#65533;f&#65533;&#65533;l&#65533;&#65533;q&#65533;0H&#65533;Da&#65533;@P"Q&#65533;r&#65533;&#65533;@X"Sz"|z"w-&#65533;&#65533;E:|b&#285;&#65533;?K&#65533;Q&#65533;U&#65533;&#65533;me&#65533;&#65533;x&&#65533;Pp&#65533;&#65533;&#65533;&#65533;&#65533;4&#65533;&#65533;&#65533;A(&#65533;&#65533;%=&#65533;u]W)&#65533;r&#65533;&#65533;&#65533;1&#466;m&#264;&#65533;&#65533;y&#65533;M&#65533;&#65533;&#1297;DvD"&#1796;QI&#65533;T&#65533;Z&&#65533;~UM&#65533;`Kp&#65533;I&#65533;Q&&#65533;&#1873;p^jZE&#65533;&#65533;&#65533;&&#65533;&#65533;&#65533;@4&#65533;@&#65533;U*&#65533;&#65533;h&#65533;&#65533;KUB#&#65533;&#65533;F&#65533;&#65533;&#65533;&#65533;&#65533;d&#65533;&#65533;T&#65533;D6&#65533;&#65533;\&#65533;R$&#65533;&#65533;D&#65533;Q&#65533;&#65533;[H&#65533;&#65533;eE&#65533;&#65533;H	{&#65533;&#65533;&#65533;&#65533;&#65533;&#65533;`&#65533;&#65533;%(&#65533;by"&#65533;&#65533;_&#65533;
(&#65533;1LP&#65533;Fe%J&#65533;@Q&#65533;&#65533;p4N%&ey4e&#65533;0Yt&#65533;&#65533;#V"&#65533;N&#65533;HU&#65533;F&#65533;E&#65533;q&#65533;&#65533;Sm&#65533;&#65533;r&#904;&#65533;x<&#65533;r&#65533;&#65533;&#65533;u&#65533;&#65533;u&#65533;@qt&#65533;&#65533;&#65533;5P&#65533;@&#65533;&#65533;P`[F,&#65533;&#65533;LO&#65533;&#65533;h&#65533;e&#65533;z&#65533;&#311;>&#65533;H	&#65533;&#65533;&#65533;&#65533;	&#65533;&#65533;u&#65533;&#65533;&#65533;J&#65533;&#65533;&#65533;&#65533;J&#65533;	&#65533;'<&#1383;&#65533;&#65533;&&#65533;&#65533;aa&#65533;!^l&#1958;&#65533;&#65533;&#65533;f#&#65533;#lVU&#65533;&#65533;|&#65533;@,&#65533;&#65533;&#65533;&#65533;&#65533;&#65533;&#65533;&#65533;&#65533;&#65533;&#65533;&#65533;&#65533;8&#65533;&#65533;A&#65533;&#65533;AL&#65533;@=dE&#65533;T.DWAn&#65533;I&#65533;&#65533;&#65533;&#65533;&#65533;b&#65533;&#65533;&#65533;&#65533;!&#65533;%&#65533;&#65533;U&#65533;&#65533;&#65533;m&#65533;&#65533;&#65533;&#65533;y&#65533;&#65533;&#65533;y\&#65533;'Z*I&#65533;O&#65533;%&#65533;\P&#65533;J:&#65533;&#65533;&#65533;&#65533;2&#65533;&#65533;B&#65533;&#65533;B&#65533;|Z&#65533;&#65533;&#65533;)B&#65533;A&#65533;A&#65533;&#65533;l&#65533;&#65533;&#720;9[&#65533;&#65533;&#65533;,"&#65533;AKB&#65533;&#65533;&#65533;&#65533;&#65533;b&#65533;&#65533;&#65533;c&#65533;&#65533;&#65533;]&#65533;(5X*&#65533;9&#65533;Q&#65533;&#65533;L+h6l&#65533; &#65533;&#65533;4&#65533;&#529;&#5038;&#65533;&#65533;&#65533;dfB&#1781;&#65533;?&#65533;Z&#65533;Y#&#65533;@&#65533;&#380;&#65533;l6&#65533;DI!&#65533;
&#65533;,&#65533;&#65533;&#65533;	H&#65533;&#65533;&#65533;&#65533;&#65533;N!$xIV&#65533;@&#65533;	l&#65533;&#65533; ;Ejh#A@$&#65533;&#65533;&#65533;&S&#65533;R&#65533;)&#65533;BM&#65533;rI&#65533;f&#65533;q&#65533;r&#65533;9&#65533;&#65533;A&#65533;&#65533;&#65533;h&#65533;&#65533;E}*]*&#65533;&#1221;~&#65533;a&#65533;&#65533;&#65533;&#65533;&#1259;[VD&#693;hD&#65533;`&#65533;
$f&#65533;?&#65533;&#65533;]&#65533;&#65533;&#65533;&#65533;b#4&#65533;_&#65533;A6&#65533;<EGA&#65533;&#65533;&#65533;.&#65533;Ap&#65533;Z&#65533;Z)&#65533;&#65533;_&#65533;&#65533;&#65533;&#65533;&#65533;d&#65533;&#65533;e&#65533;&#65533;'Pg??g$v&#1639;&#65533;&#65533;%&#65533;&#65533;?&#65533;&#65533;&#65533;&#65533;&#65533;KU&#65533;j&#65533;&#65533;&#65533;&#65533;F&#1701;&#1704;IKw&#65533;&#65533;&#65533;&#65533;&r&#65533;&#65533;@@&#65533;&#65533;97&#65533;&#65533;)&#65533;Z&#65533;kU&#65533;"FC&#65533;.&#65533;&#65533;&#61218;b&#65533;&#65533;J&#65533;/X&#65533;Ku3&#65533;&#1283;&#65533;&#485;&#65533;&#65533;#(H`&#65533;&#65533;Fy&#65533;"&#65533;e Z&#65533;&#65533;&#65533;&#65533;)F&#65533;U
&#65533;u!&#65533;Uh&#65533;&#65533; D&#65533;k&#65533;v\ML&#65533;C(&#65533;($(&#1816;&#65533;!&#65533;&#65533;8&#65533;l7&#65533;&&#65533;&#65533;H&&#65533;d&#65533;&#65533;&#65533;&#65533;&#65533;?"&#65533;s&#65533;&#65533;\e@fa&#65533;&#65533;@!&#65533;?&#65533;pW&#65533;vh&#65533;&#65533;*&#65533;E&#1995;&W&#65533;K&#65533;-&#65533;[-=&#65533;&#65533;"I&#65533;H0&#65533;D&#65533;A&#65533;&#65533;&#342;O-&#65533;&#65533;c&#65533;&#65533;V&#65533;e&#65533;&#65533;&#65533;?bu&#65533;"&#65533;y&#65533;Y&#65533;&#65533;^{&#65533;&#65533;)P&#65533;&#65533;&#65533;BV&#65533;&#65533;&#65533;8X&#65533;FHZM&#65533;&#65533;"&#65533;~&#65533;&#65533;&#1671;&#65533;(&#65533;@&#65533;&#65533;UaUI&#65533;&#65533;U&#65533;&#65533;&#1668;Z]S&#65533;#c&#65533;Yp&#65533;&#65533;`&#65533;M&#65533;R&#65533;&#65533;&#65533;&#65533;-&#65533;&#65533;@Z	&#1309;&#65533;;&#65533;s&#65533;&#65533;`&#65533;&#65533;&#65533;L&#65533;9h!&#65533;Y&#65533;&#65533;&#65533;&#65533;?d&#65533;&#65533;?&#65533;`p(o&#65533;*&#65533;f&#65533;&#65533;&#65533;?Pt@&#65533;&#65533;&#65533;YVE&#65533;.&#65533;&#30673;&#65533;&#1280;&#65533;	&#65533;`fH&#65533;&#1114;&#65533;&#65533;&#65533;0&#65533;&#65533;&%&#65533;!&#65533;tj/U*!b0j&#65533;:&#65533;&#49822;Z&#65533;"#
2&#65533;^&#65533;F&&#65533;O&#65533;^O&#65533;&#65533;&#65533;j&#65533;&#65533;&#65533;&#65533;T&#65533;&#65533;\S&#65533;k&#65533;&#65533;&#65533;&#65533;&#65533;@?&#1444;&#65533;&#65533;&#65533;&&#65533;,AM&#65533;&#65533;&#65533;~S&#65533;/&#65533;&#65533;!&#65533;&#65533;&#65533;&#65533;k&#65533;Y]&#65533;?&#65533;d
&#65533;"%&#65533;!P&#65533;&#65533;9&#65533;jL9A&#65533;&#65533;&#65533;&#65533;A~&#65533;*A{Z&&#65533;&#65533;&#65533;W2&#65533;&#65533;&#65533;@D&#65533;i&#65533;&#65533;@&#65533;ULkRi&#65533;v9&#65533;&#65533;q&P&#65533;&#65533;&#65533;&#65533;&'4&#65533;&#65533;D#grcKea]1w&#65533;:A&#369;H&#65533;x}&#65533;N&#1792;&#65533;S&#65533;&#65533;&#65533;&#65533;&#65533;69)2Hp/&#65533;&#65533;&#65533;&#65533;&#65533;V&#65533;l&#65533;J&#65533;S&#65533;}:{M&#65533;,@lAH&#65533;&#65533;}A$,&#65533;	 &#65533;`;&#65533;@&#65533;&#65533;&#65533;@&#65533;&#65533;&#65533;A&#1369;}&#65533;&#65533;&#65533;&#65533;M&#65533;&#65533;2Pt&#65533;&#65533;&#535;&#65533;+H&#65533;b&#65533;&#65533; &#65533;&#65533;&#65533;<&#65533;&#65533;&#65533;s/b&#65533;w&#65533;a&#65533;diTH&#65533;&#65533;&#65533;&#65533;&#65533;&#65533;Xk&#65533;(Z&#65533;&#65533;&#65533;t&#65533;(Qq&#65533;
A&#895236;&#65533;z*[Q&#65533;&#65533;e&#65533;@&#65533;&#134;|&#65533;&#556;d(4&#65533;&#65533;5&#65533;&#65533;l&#65533;z&#65533;&#65533;"&#65533;&#65533;&#65533;&#65533;?&#65533;u&#65533;8&#65533;w&#65533;&#65533;LM&#65533;#&#65533;m,&#65533;)&#65533;! &#1610;&#1250;&#1465;h&#65533;]TJ&#65533;.D6&#65533;4&#65533;&&#65533;&#65533;&#65533;\&#65533;&#65533;)V+A&#65533;&#65533;Ae!jG2&#65533;P&#65533;3&#65533;j&#65533;	!j0&#522;&#65533;&#58382;[&#65533;&#65533;&#65533;2&#65533;cQ&#65533; &#65533;&#65533;&#65533;&#65533;c &#65533;&#65533;&#65533;h&#65533;&#65533;T&#65533;A&#65533;&#65533;&#65533;Q&#65533;0!&#65533;R&#65533;g&#65533;B&#849;&#65533;5/&#1689;q2
jB&#65533;0&#65533;. %&#65533;2"g&#65533;y&#65533;&#65533;0U!D&#65533;-&#65533;&#65533;&#65533;ZT&#65533;&#65533;lu&#329;&#65533;A|&#1531;q&#65533;&#65533;w(&#65533;&#65533;@&#65533;&#65533;&#65533;V&#65533;pZ&#65533;h	&#65533;&#65533;&#65533;&#65533;0&#65533;&#65533;T&#65533;9M&#423;&#65533;/#&#65533;&#65533;&#65533;C&#65533;I&g&#65533;p&#65533;R&#65533;&#65533; &#519; &#65533;l&#65533;AP&#65533;aKk~&#65533;&#65533;tHHB&#65533;&#65533;&#65533;&#65533;&#65533;s&#65533;q[&#65533;&#65533;k?T$&#65533;&#65533;&#65533;F n&#65533;&#65533;4kV&#65533;^Fj &#65533;!&#65533; &#65533;&#65533;&#65533;&#65533;&#65533;,Y&#65533;R&#65533;Qv&#65533;p&#65533;2&#65533;L&#65533;&#65533;&#65533;$o5&#65533;&#65533;&#65533;Tw&#65533;&#65533;&#65533;%&#65533;8&#65533;&#464;c;&#65533;&#65533;&#65533; &#65533;P"&#1642;&#65533;3
&#65533;&#65533;-;&#65533;&#65533;#&#65533;&#65533;&#65533;H N&#65533;G/&#65533;&#65533;
(&#65533;&#65533;&#65533;&Y	b&#65533;X&#65533;eN&#65533;&#65533;&#65533;&#816;!&#65533;E!&#65533;kB6G&#65533;&#65533;q~5&#65533;-&#65533;&#1532;&#65533;&#65533;e&#65533;D&#65533;`&#65533;s`&#65533;G&#65533;&#65533;8&#65533;-&#65533;&#65533;G?&#65533;Q&#65533;l&#65533;I&#65533;&#65533;_<&#65533;Y$%+&#65533;&#65533;&#65533;&#65533; &#65533;&#65533;AD/f&#1169;K &#65533;&#65533;&#65533;R 5(&#919;jKh&#65533;o!&#65533;&#65533;&#65533;&#65533;&#65533;(&#65533;]&#65533;TJ &#65533;&#65533;&#65533;^&#65533; &#65533;&#65533;#&#65533;&#65533;Vi&#656;&#65533;K&#37791;&#65533;&#65533;&#65533;&#65533;0V&#65533;&#65533;@&#65533;&#65533;9&#65533;~,@+&#65533;&#65533;&#65533;&#65533;J#{;&#65533;&#65533;5&#65533;&#65533;Mg^}H;%&#65533;&#65533; '&#65533;X&#65533;M&#65533;&#65533;R&#65533;&#65533;&#65533;&#65533;&#835;&#65533;&#155;&#65533;&#65533;&#65533;~&#65533;(a&#65533;&#65533;&#65533;&#65533;&#65533;&#65533;B&#65533;g&#65533;&#65533;	&#65533;&#65533;v+U2&#65533;4_&&#904;4&#65533;$&#65533;1AnqF&#65533;&#62309;&#65533;#&#65533;w&#65533;&#65533;x&#65533;&#65533;@&#65533;Q&#449;&#65533;&#65533;&#65533;&#65533;`gA+&#65533;%A&#65533;^&#65533;&#65533;j&#65533;&#65533;l&#65533;&#65533;&#65533;&#65533;d+[M&#65533;Vh&#65533;&#65533;$c&#65533;&#65533;&#2002;"&#65533;&#65533;#>&#65533;&#65533;&#65533;H&#1499;(A&#65533;&#65533;&#65533;&#65533;I&#65533;PA
D&#65533;m&#65533;@6&#65533;L;[G7&#65533;&#65533;`&#65533;z&#65533;(&#65533;&#65533;b&#65533;RA&#65533;&#65533;HsG24g~&#65533;(W,.&#65533;&#65533;&#65533;p)H&#65533;_&#65533;:&#1292;&#65533;&#787;&#65533;"&#65533;&#65533;&#65533;&#65533;"&#65533;&#1791;&#65533;&#65533;&#65533;K&#65533;&#65533;&#65533;E-&#65533;h
&#65533;'+z&#65533;&#65533;5&#65533;%K &#65533;I&#65533;1=&#861;xS&#149;`&#65533;	&#65533;&#65533;&#65533;Y&#65533;eQ&#65533;m&#65533;&#65533;.'&#65533;@sA&#65533;&#65533;&#65533;&#65533;&&#65533;&#65533;&#65533;Q&#964;f&#65533;y&#65533;^&#65533;&#65533;&#65533;&#65533;Y&#65533;&#65533;4&#65533;&#65533;`&#65533;&#65533;i,%	&#65533;8U&#65533;&#65533;&#65533;&#65533;&#1658;{ m&#65533;m_&#65533;&#65533;OP&#65533; eN4r&#65533;&#65533;$&#65533;>&#65533;(Q&#65533;&#65533;k i&Hd&#65533;
P&#65533;b &#65533;&#65533;&#65533;(.&#1100;>&#65533;&#226;&#65533;Q&#65533;@&#65533;"i&#65533;&#65533;%&#65533;&#65533;&#65533;]&#65533;&#65533;@&#65533;$&#65533;&#1348;&b1&#65533;&#65533;<GS5&#65533;i&#65533;~:&#65533;&#65533;%&#65533;,V16k&#65533;e&#65533;Z&#65533;k&#65533;&#732;&#65533;&#65533;&#65533;&#65533;b&#65533;&#65533;&#65533;&#2022;&#65533;&#65533;3&#65533;&#65533;+&#65533;&#65533;&[!&#65533;A&#65533;&#65533;/&#65533;&#65533;&#1590;6q&#65533;&#65533;?a&#65533;DG&#849;m&#65533;&#65533;&#65533;S&#65533;{&#65533;'XcF&#65533;&&#65533;&#65533;&&#65533;&#65533;B&#65533;A&#65533;Y&#65533;&#1339;&#65533;r|@&#65533;y3&#65533;&#65533;&#65533;R&#65533;b&#65533;&#329;D&#65533; &#65533;&#65533;A&#65533;&#65533;&#65533;&#65533; &#65533;&#65533;ud&#65533;)H&#65533;ap&#65533;&#65533;&#65533;|&#65533;sy&#65533;X~1&#65533;&#65533;9&#65533;&#65533;&#65533;?&#65533; !&#65533;&#1011;&#65533;&#65533;.F&#65533;Jx&#65533;&#65533;C&#65533;i&#65533;&#65533;^&#65533;]&#65533;T&#65533;K&#65533;A&#65533;&#435;&#65533;&#65533;&#65533;&#65533;^&#65533;&#65533;w{&#65533;&#65533;&#65533;&#65533;&#65533;l&#65533;!&#65533;!&#65533;A:&#65533;&#65533;&#65533;&#65533;&#65533;&#65533;&#65533;&#65533;pQ&#65533;"]&#65533;5&#65533;ut&#65533;&#65533;&#65533;&#65533;&#65533;&#65533;&#65533;p#&#65533;&#65533;Pu,&#65533;&#65533;V4&#65533;&#65533;4z&#65533;&#65533;Ak&#65533;P&#65533;*&#65533;&#65533;5&#65533;<&#65533;+@b&#65533;&#65533;&#65533;&#65533;!&#65533;4&#65533; &#65533;&#65533;o&#65533;UG5"&#65533;uf2&#65533;Rp[&#65533;&#65533;&#65533;]&#65533;P&#65533; :0r&#65533;w^czA&#65533;&&#65533;7)@&#65533;e&#65533;pF&#65533;&#65533;&#65533;&#65533;&#65533;~&#65533;P&#65533;p&#65533;&&#65533;2U&#65533;N&#65533;&#65533;a&#65533;sW&#65533;&#65533;|=5Kj&#65533;cN&#65533;~MqzJ&#65533;C&#65533;e&#65533;f&#65533;&u0
&#65533;P$&#65533;&#65533;4
&#65533;&#65533;
&#65533;&#65533;&#65533;&#1041;&#65533;&#65533;[&#65533;&#65533;&#65533;Av&#65533;Q&#65533;&#65533;w&#65533;x&#65533;&#65533;v&#49545;&#65533;w&#65533;&#65533;r]c&#65533;F&#65533;Q&#65533;x&#65533;aq#X&#65533;&#65533;4&#65533;0&#65533;&#65533;&#65533;&#65533;&#65533;1uQ$1
&#65533;p&#65533; &#65533;Xn&#65533;F&#306;&#65533;&#65533;P&#65533;	&#65533;&#65533;	&#65533;Ek&#65533;a#&#65533;="0O&#65533;xG l&#65533;P\c284&#65533;&#65533;&#65533;o&#65533;&#65533;$x&#65533;ZT&#65533;I@x&#65533;pe&#65533;&#65533;7&#65533;uD&#65533;(&#65533;V{os.o&#65533;&#65533;pl&#65533;&#65533;+P&#65533;E"&#65533; 8&#65533;&#65533;&#65533;&#65533;&#65533;O&#65533;&#65533;5&#65533;H(&#65533;&#65533;&#65533;d&#65533;&#65533;&#65533;&#65533;&#65533;;84v&#65533;&#65533;&#65533;&#65533;&#65533;&#65533;&#65533;&#65533;&#65533;r&#65533;&#65533;8&#65533;K&#65533;	&#65533;&#65533;&#65533;	&#65533;&#65533;	&#144;	=)!9)8&#65533;:@&#65533;@&#65533;Iz:B&#65533;@	&#65533;&#65533;@&#65533;g4r&#65533;&#65533;	&#1121;&#65533;&#65533;Y:&#65533;	&#65533;Y&#65533;&#1547;H)&#65533;&#65533;0&#65533;Q9&#65533;c&#65533;#&#65533;	J&#65533;&#65533;&#65533;&#65533;zJ&#65533;&#65533;4&#65533;&#65533;nYn&#65533;&#65533;m&#65533;P&#65533;M&#65533;8&#65533;@q&#705;-~&#65533;m"&#65533;kQ&#65533;#19O]f&#65533;p&#65533;4ARqlf&#65533;Z&#65533;&#65533;&#65533;!&#65533;&#65533;C)&#65533;&#65533;G&#65533;?&#65533;&#65533;&#65533; AQ&#65533;&#65533;&#65533;A{d&#65533;q!t&#65533;&#65533;,&#65533;&#65533;&#65533;_&#65533;&#65533;{&#65533;&#65533;[&#65533;
&&#65533;M#h"&#65533;&#65533;[&#65533;61&#65533;	&#65533;IO9&#65533;&#1606;&#65533;&#65533;&#65533;Qe&#65533;x&#65533;@&#65533;&#1881;k&#65533;(&#65533;&#65533;&#65533;Ej&#65533;&#65533;&#65533;I&#65533;&#65533;.&#65533;.&#65533;&#65533;&#65533;&#65533;&#65533;&#65533;&#65533;&#65533;p&#65533;&#65533;`&#65533;&#65533;&#65533;&#65533;&#65533;D&#65533;	&#65533;&#65533;&#65533;i&#65533;&#65533;&#65533;&&#65533;&&#65533;=&#65533;&#65533;&#65533;HI&#65533;&#65533;
&#65533;&#65533;&#65533;&#65533;L&#65533;4&#65533;"&&#65533;=&#65533;&#65533;M&#65533;&#65533; &#65533;zJ&#65533;&#65533;D,&#65533;&#65533;&#65533;&#65533; &#65533;&#65533;g&#65533;&#65533;&#65533;	&#65533;y&#65533;#8&#65533;X&#65533;&#65533;	b&#65533;LdL
L@5W&#65533;V&#65533;&#65533;\&#65533;vb&#65533;&#65533;e&#65533;I&#65533;&#65533;&#65533;y&) 7o&#229;&#65533;&#65533;&#65533;i&#65533;&#65533;E&#65533;	&#65533;&#65533;q&#65533;&#65533;2&#65533;&#65533;U?%&#65533;Q&#65533;A&#65533;p&#65533;&#65533;`y&#679;&#65533;Y&#65533;&#65533;&#65533;5&#65533;&#65533;&#65533;&#65533;&#65533;&#65533;&#65533;&#65533;&#65533;&#65533;&#65533;	&#65533;&#65533;&#65533;M	&#65533;&#65533; &#65533;kSw&#65533;h&#65533;&#65533;&#65533;1&#65533;&#65533;&#65533;$&#65533;&#65533;0&#65533;&#65533;&#65533;j&#65533;&#65533;#j&#65533;):8b7&#65533;b&#65533;&#65533;&#65533;&#65533;&#65533;&#65533;&#65533;&#65533;`&#65533;J&#65533;	&#1707;@&#65533;&#1971;&#65533;&#65533;&#65533;&#65533;&#65533;&#65533;&#65533;aZ&#65533;&#65533;&#65533;&#65533;&#65533;&#65533;C&#65533;
&#65533;&#65533;w&#65533;f&#65533;w&#65533;&#65533;Yf&#65533;&#65533; y&#65533;%&#65533;Q&#65533;
fE&#65533;r&#65533;3&#65533;$5b6&#65533;&#65533;G~T&#65533;&#65533;t4&#65533;E&#65533;'6W*n=@&#65533;&#65533;W&#65533;wq&#65533;R&#65533;&#65533;&#65533;07&#65533;{&#65533;&#65533;&#65533;&#65533;}0O&#65533;0&#65533;0&#65533;p9"&#65533;Z&#65533;&#953;&#65533;	&#65533;&#65533;)&#65533;&#65533;&#65533;&#65533;&#65533;&#65533;&#65533;![$KeE7!&#65533;"&#65533;@&#65533;V9#&#65533;Gc&#65533;:&#65533;$ ,&#65533;&#65533;c.p&#65533;&#65533;&#65533;&#65533;F&#65533;F&#65533;&#65533;#Iy&#65533;&#65533;&#628;&#65533;&#43680;&#65533;&#65533;(+r&#65533;&#65533;y*&#65533;
&#65533;&#65533;&#65533;k1O3&#65533;&#65533;d*&#65533;&#65533;&#65533;&#65533;&#65533;&#65533;&#65533;&#65533;&#65533;&#65533;&#65533;jK&#65533;(J&#65533;j&#65533;&#65533;d&#65533;&#65533;&#556;&#65533;&#65533;!&#65533;!&#65533;`o&#65533; z9J &#65533;&#625;P&#65533;&#65533;aE	&#65533;R&#65533;&#65533;I&#65533;&#65533;!&#65533;&#65533;mq2&#65533;b&#65533;&#1538;&#65533;W&#65533;&#65533;&#65533;pQ&#65533;&#65533;&#65533;@
&#65533;&#65533;&#65533;!T*&#65533;x&#65533;&#65533;yB5&#65533;[&#65533;&#65533;&#65533;:&#65533;&#65533;h&#65533;R&#65533;&#1561;&#65533; +)&#744;&#65533;*&#65533;&#616;UF&#65533;&#65533;&#65533;&#65533;&+! &#65533;&#65533;	&#65533;7&#65533;`j&#65533;p&#65533;&#65533;&#130;&#65533;&#65533;&#65533;xE;&#65533;w&#65533;x&#65533;K&#65533;A&#65533;Z&#65533;&#65533;#&#65533;&#628;&#65533;9&#65533;&#65533;&#65533;&#615;S&#65533;&#65533;&#65533;&#65533;&#65533;&#1040;&#65533;&#65533;&#65533;&#544;)&#65533;&#65533;O&#65533;+&#65533;&#65533;&#65533;&#65533;&#65533;=3&#1727;&#65533;&#65533;&#65533;&#65533;&#65533;&#65533;&#65533;&#65533;&#65533;&#65533;&#65533;&#65533;&#65533;J&#65533;&#65533;:&#65533;*l&#65533;&#65533;&#65533;XT*&#65533;5&#65533;PA&#65533;>&#65533;n &#65533;v<&#65533;8&#65533;&#65533;#J0&#65533;&#65533;&#65533;&#65533;&#65533;&#65533;&#171;&#65533;&#65533;&#142;qy<X&#65533;&#65533;\&#65533;-&#515;{&#65533;&#65533;&#65533;&#65533;:q
&#65533;&#65533;&#65533;&#704;z"&#65533;&#65533;&#65533;&#332;\&#65533;x1&#65533;@,&#65533;&#65533;"&#65533;x&#65533;D(&#65533;'&#65533;&#65533;$S&#65533;z&#65533;5&#65533;&#65533;&#65533;[&#65533;&#65533;&#1753;&#65533;a&#65533;1&#65533;@&#65533;P&#65533;&#65533;8*&#65533;&#65533;&#65533;&#65533;&#65533;HC&#65533;&#65533;&#65533;[&#65533;&#65533;{&#65533;&#65533;xH&#65533;&#65533;x&#65533;*[&#65533;&#65533;&#65533;i&#65533;&#1001;&#65533;&#65533;&#1729;&#65533;9x&#65533;:r|&#65533;&#65533;&#65533;E&#65533;&#65533;$&#65533;h&#65533;m&#684;&&#65533;A"&#65533;&#65533;&#65533;&#1843;&#65533;&#65533;&#65533;&#65533;&#65533;i&#65533;K&#831;&#65533;
&#65533;a*\&#65533;&#826;4c&#65533;&#751;)&#65533;&#65533;
&#65533;!%J&#65533;&#65533;e&#65533;&#193;:rPO#&#65533;J&#65533;&#65533;&#65533;[&#65533;	&#65533;>v&#65533;$&#65533;|&#65533;&#65533;Z&#65533;x!&#65533;5a&#65533;bW*&#65533;E&#65533;&#65533; &#65533;&#65533;W&#65533;_&#65533;&#65533;&#65533;<&#65533;&#65533;&#65533;&#65533;:O&#65533;&#65533;&#65533;j&#65533;'&#65533;&#65533;&#65533; h&#65533;&#65533;&#65533;&#65533;b&#1629;&#65533;&#65533;&#65533;n&#827;Uv&#65533;WQe5&#65533;q&#65533;&#65533;&#65533;&#65533;&#65533;	?&#65533;Y)&#65533;&#65533;&#65533;&-&#65533;'&#65533;p+&#65533;'&#65533;&#65533;!&#65533;&#65533;x&#65533;&#65533;&#765;&#65533;i&#2000;&#65533;&#65533;&#65533;&#65533;&#65533;S&#65533;:I;=~6&#65533;@$&#65533;&#65533;i`&#514;&#65533;&#65533;`K&#65533;m&#65533;4&#65533;.&#65533;&#65533;5&#65533;;&#65533;&#65533;&#65533;Ec&#65533;&#65533;n&#65533;&#65533;&#760;&#65533;&#65533;i&#65533;nkP&#65533;?\&#65533;&#65533;&#65533;&#65533;&#65533;@=n &#1242;&#65533;F@&#65533;N<&#65533;&#65533;&#65533;&#65533;&#65533;&#65533;*,0&#65533;[	&#65533;&#65533;&#65533;^&#65533;&#65533;	N&#65533;a>x1&#65533;R#&#65533;d&#65533;&#65533;A&#65533;5&#65533;K~&#65533;+1&#65533;&#65533;"&#65533;&#65533;&#65533;&#65533;&#65533;5&#65533;&#65533;Ls&#65533;s&#65533;&#65533;&#65533;&#65533;&#65533;$iM&#65533;&#65533;B&#65533;2&#65533;&#65533;&#65533;&#65533;pr^,/&#65533;&#65533;&#65533;s&#65533;f&#65533;&#65533;&&#65533;&#65533;+&#65533;1&#65533;'&#65533;&#65533;"[&#65533;k&#65533;y0&#65533;&#65533;q&#65533;0uU&#65533;S&#65533;&#65533;&#65533;&#65533;&#65533;	~&#1928;&#65533;&#65533;&#65533;&#65533;.&#65533;b&#65533;&#65533;&#65533;&#65533;*=.&#65533;&#65533;&#1499;x&#65533;&#65533;&#65533;&#65533;&#65533;&#65533;{&#65533;!+&#65533;&#65533;y&#65533;(&#65533;U&#65533;&#65533;&#65533;;&#65533;&#65533;<+<&#65533;&#65533;&#1004;n<&#65533;n$e&#65533;&#65533;+X=&#65533;A&#65533;Y&#65533;&#65533;x&#65533;&#65533;&#65533;&#65533; b}Z&#65533;&#65533;&#65533;{&#65533;$&#65533;&#65533;m-+&#65533;&#65533;:&#65533;&#65533;Yle&#65533;&#65533;&#65533;&#65533;F&#65533;!g&#65533;&#1305;&#65533;&#65533;G&#65533;&#65533;&#65533;&#65533;&#65533;A%&#65533;Q&#65533;&#65533;&#65533;l!&#65533;&#65533;&#65533;qp&#65533;'A&#65533;&#65533;;&#1106;&#65533;&#65533;{&#65533;x&#65533;&#65533;U&#1695;&#65533;&#65533;&#65533;4&#65533;&#65533;&#65533;<&#65533;&#65533;&#65533;e&#65533;&#65533;&#65533;&#65533;<&#65533;p&#65533;_&#65533;&#65533;&#65533;&#65533;&#65533;&#65533;&#65533;b(&#65533;?}&#65533;&#65533;&#1659;l&#65533;$&#1734;{&#65533;&#65533;
&#65533;Q&#65533;p&#65533;&#65533;&#65533;&#65533;H&#65533;&#65533;0>&#65533;&#65533;&#65533;	&#65533;&#65533;&#65533;E&#65533;&#65533;,&#65533;&#65533;&#65533;&#65533;&#65533;&#65533;&#65533;&#65533;>&#65533;&#65533;{&#65533;&#65533;=&#65533;&#65533;&#615;&#65533;&#65533;&#65533;&#65533; &#65533;&#65533;&#65533;5~&#65533;?&#65533;<`8&#65533;&#65533;&#65533;&#65533;&#3265;&#65533;b&#876;&#65533;&#65533;,jw&#65533;&#65533;	r;&#65533;&#65533;&#65533;&#1661;&#65533;&#65533;&#65533;&#65533;1
H&#65533;&#65533;&#65533;A,&#65533;#&#65533;y#&#65533;+w-&#65533;&#65533;&#65533;8"&#65533;&#65533;"k&#65533;@rW,&#65533;U0&#65533;&#65533;&#65533;&#65533;	&#65533;&#65533;8&#65533;."QW&&#65533;&#65533;&#65533;e&#65533;s[b[&#65533;&#65533;&#65533;m&#65533;&#65533;&#65533;0&#65533;=&#65533;k&#65533;&#26631;&#65533;dn&#65533;iN&#65533;&#65533;z&#65533;&#65533;&#65533;&#65533;n&#65533;&#65533;0&#65533;&#65533;&#65533;Q0%P&#65533;p&#65533;`&#65533;]&#65533;&#6725;&#65533;&#398;&#65533;:&#65533;&#65533;&#1232;&#65533;&#1134;&#65533;9:&#65533;&#65533;&#65533;&#65533;&#65533;n&#65533;&#65533;&#65533;&#65533;&#65533;&#65533;.}&#65533;.&#65533;b&#65533;&#65533;&#1159;&#65533;&#65533;&#65533;&#65533;5&#65533;&#65533;
z}&#65533;&#65533;u&#65533;7Q!&#65533;=W&#65533;lzK&#65533;x&#65533;.$q}&#65533;&#65533;&#65533;;&#65533;&#65533;xF&#65533;[&#65533;4&#65533;N!&#65533;\-u&#65533;&#65533;@&#1662;&#65533;{&#65533;-&#65533;&#65533;Iy^l]&#65533;&#65533;&#65533;&#65533;&#65533;0&#65533;qo&#65533;mUP&#65533;P&#65533;&#65533;&#65533;&#65533;&#65533;&#65533;.&#65533;^&#65533;a&#65533;)&#65533;&#785;=vQ=&#65533;&#65533;8
&#65533; &#65533;&#65533;9&#65533;~>&#65533;&#65533;p&#65533;P&#65533;bJ&#65533;&#65533;+&#65533;&#140;&#65533;%&#65533;&#65533;i&#65533;&#65533;&#65533;&#65533;_&#65533;&#1936;&#65533;&#65533;P.&#65533;#Yn&#65533;+&#65533;&#65533;I&#65533;&#65533;&#65533;X&#65533;!`p&#65533;&#65533;&#65533;&#65533;&#65533;^&#65533;:\^&#65533; &#65533;,F/&#65533;/=&#65533;1&#65533;&#65533;.-&#65533;&#65533;&#65533;&#65533;&#65533;&#65533;&#65533;E&#65533;&#65533;&#65533;&#65533;&#65533;H	&#65533;&#65533;&#65533;Q&#65533;&#65533;&#65533;A&#65533;&&#65533;y:h&#65533;C&#65533;&#65533;&#65533;&#65533;p&#65533;&#65533;D&#65533;~=|(&#65533;&#65533;MlA8&#65533;&#65533;)CfR&#65533;)&4&#824;&#65533;`\&#65533;&#3635;&#65533;&#985;$&#65533;&#65533;&#65533;sM&#65533;&#65533;$:I&#65533;&#65533;L[<&#65533;&#65533;&#65533;E&#65533;A&#65533;&#65533;%&#65533;q'&#65533;&#65533;&#65533;&#38895;*&#65533;&#65533;&#65533;&#65533;y&#65533;E&#65533;&#65533;@	9&#65533;!I&#65533;&#65533;R&#65533;&#65533;&#65533;&#65533;&#65533;[<&#65533;&#65533;&#705;&#65533;&#65533;\&#65533;&#65533;|h&#65533;M&#65533;5&#65533;&#65533;&#65533;q&#65533;&#65533;H5|&#65533; &#65533;&#65533;&#65533;
&#65533;>3f&#65533;&#65533;&#65533;&#65533;&#65533;(&#65533;'@58xIS&#65533;&#65533;p&#65533;:HG(&#647;&#65533;&#65533;j[&#65533;&#2004; S&#65533;!4&#65533;&#65533;&#65533;W&#65533;&#65533;&#65533;&#65533;&#65533;x&#65533;&#65533;_&#65533;&#65533;&#65533;4&#65533;&#65533;&#65533;\&#65533;&#65533;&#65533;	&#65533;&#415;@&#65533;&#65533;B4&#65533;&#65533;&#65533;c&#65533;&#65533;&#65533;	&#65533;&#65533;&#65533;B&#65533;'&#65533;!&#65533;`&#65533;&#65533;`&#65533;H"&#888;&#65533;,8&#65533; @J&#65533;"&#65533;&#65533;&#65533;&#65533;L0i!`&#65533;Hl	&#65533;`&#65533;&#534;K&#65533;&#65533;@&#65533;'H&#65533;q&#65533;&#65533;R &#65533;A&#65533;&#51245;@&#65533;&#65533;4&&#65533;&#65533;&#65533;&#65533;z(&#65533;&#65533;\&#65533;&#65533;&#65533;@&#65533;*&#65533;#&#65533;&#65533;y&#65533;1`&#65533;*&#65533;&#65533;&#65533;&#65533;:&#65533;&#65533;19$d2&#65533;&#65533;*&#65533;A&#65533;D>yH+&#65533;&#65533;&#65533;0 32,&#65533;*&#65533;B&#65533;&#65533;&#65533;D&#65533;3&#65533;6&#65533;&#65533;G&#65533;&#65533;P(&#65533;&#65533;&#65533;)Q)&#65533;&#65533;&#65533;&#65533;]bD&#65533;&#65533;&#65533;0&#65533;&#65533;&#65533;&#65533;&#65533;+I&#65533;&#65533;&#65533;&#65533;QI&#65533;&#256;Y[R&#65533;U"&#65533;&&#65533;[u&#65533;&#65533;&#65533;@&#65533;!&#65533;&#65533;\q&#65533;9&#65533;&#1275;&#65533;&#65533;&#65533;n&#65533;&#65533;:&#65533;s&#65533;&#65533;u&#65533;I&#65533;C&#253;o&#65533;&#65533;&#1469;&#65533;&#65533;{&#65533;>&#65533;&#65533;&#65533;/&#65533;&#65533;8@&#65533;D&#65533;&#65533;&#65533;^|	&#65533;P&#65533;&#65533;&#65533; &#65533;&#65533;&#65533;&#65533;<8&#548;wAn&#65533;&#65533;H7"&#65533;&#135;&#65533;n&#65533;@&#65533;&#65533;Fd&#65533;&#65533;&#65533;&#65533;j&#65533;i&#65533;f&#65533;d	&#65533;4 &#65533;&#1987;&#65533;]c&#65533;&#65533;,HcaF&#65533;J	&#65533;&#65533;&#65533;\&#65533;&#65533;K&#271;X&#65533;&#65533;LZ&#65533;&#65533; ]R&#65533;	&#65533;&#65533;hi&#65533;&#65533;i&#65533;4&#65533;&#65533;'&#65533;&#65533;\&#65533;4["&#65533;Mb&#65533;&#494;&#65533;&#65533;&#65533;&#1642;&#65533;&#65533;&#65533;&#65533;&#65533;P&#65533;f&#65533;bP&#65533;&#908;ct&#65533; &#65533;&#65533;R}&#65533;&#65533;T&#1199;8z&#65533;&#65533;8&#65533;!	QARD&#65533;dK&#65533;&#65533;&#65533;Dr&#649;&#65533;P%W&#1009;&#65533; R&#65533;#&#65533;B~&#65533;6=	oY&#379;Yf&#65533;&#65533;1Tua&#65533;n&#65533;&#65533;&#1869;&#1455;E#=o&#65533;&#65533;>&#65533;&#65533;&#65533;&#65533;wt&#2043;&#65533;i0a&#65533;L"&#65533;&#65533;)F&#65533;7&#65533;&#65533;&#65533;x&#14371;	&#65533;&#65533;%&#65533;&#1770;&#65533;&#65533;&#65533;&#65533;!a&#65533;&#1154;&#65533;&#65533;HO=-&#65533;&#65533;iI4\&#65533;!&#65533;y&#65533;i~&#65533;9&#65533;n&#65533;5&#784;&#65533;HS&#65533;2&#65533;&#65533;&#65533;Dwr&#65533;c8e*&#65533;	Vtj&#65533;A&#769;s&#65533;&#65533;M[Z+&#65533;&#65533;&#65533;VP&#65533; U&#65533;Z&#65533;&#65533;Z&#65533;&#65533;&#65533;&#65533;&#65533;&#65533;tA&#65533;L &#65533;6R&#65533;&#65533;&#65533;"&#65533;&#65533;c&#65533;P-&#65533;&#65533;e&#65533;&#65533;&#65533;&#65533;b&#65533;&#65533; 4&#65533;GjV&#65533;&#65533;H&#65533;[[&#65533;&#1110;&#65533;&#65533;!"&#65533;&#65533;&#65533;&#65533;E&#65533;C	&#65533;Jq&#65533;&#323;(&#65533;`cc9b&#65533;&#61452;&#65533;&#65533;T&#65533; s&#65533;[t&#65533;&#1170;&#65533;&#179;&#65533;t&#65533;=&#65533;Y&#65533;&#694;u&#65533;1&#65533;&#65533;<&#65533;2&#65533;&#65533;s.&#65533;&#65533;&#65533;&#65533;&#65533;&#256;~&#65533;&#65533;&#65533;&#65533;&#65533;J
G&#65533;&#65533;&#65533;+`	$&#65533;C~&#65533;&#65533;O&#65533;NF&#65533;L#&#65533;&#65533;&#16604;&#65533;&#65533;[\&#65533; &#65533;h&#65533;&#65533;U&#65533;&#65533;h@&&#65533;A&#526;@V&#784;&#65533;&#65533;'2&#65533;A&#65533;A@l&#65533;)J&#65533;4t9&#65533;&#65533;@&#65533;DzJ&#35109;o&#65533;&#65533;&#65533;&#65533;&#65533;A&#65533;&#65533;TaaH@%>&#65533;&#65533;5&#65533;E&#65533;&#65533;&#65533;.&#65533;
*@&#65533;P!&#65533;&#65533;6&#65533;L=t&#65533;&#65533;&#65533;6p1&#65533;&#65533;`&#65533;1(&#65533;7t&#65533;D9&#65533;1&#65533;&#65533;&#65533;A&#1072;&#65533;pa&#65533;e&#65533;y&#65533;?&#65533;&#65533;&#65533;&#65533;~&#65533;eC|HG&#65533;&#1042;&#65533;&#65533;7&#65533;&#65533;&#65533;Gx@&#65533;&#65533;&#65533;)&#584;G&#65533;0<&#65533;@`T&#65533;o&#65533;&#65533;K&#65533;&#1858;>&#65533;&#65533;&#65533;nbn&#65533;&#65533;&#65533;($&#65533;&#65533;&#65533;&#65533;&#65533;=K`)H&#65533;+&#65533;&#65533;&#1693;E&#65533;&#1275;&#65533;&#65533;=&#65533;,&#65533;8&#65533;&#65533;g
&#65533;&#65533;>V&#65533;+&#65533;#&#65533;H&#65533;&#65533;&#65533;1"&#65533;A#&#65533;&#65533;&#65533;"&#65533;@!DK&#567;00&#65533;&#65533;E&#65533;T&#65533;I T&#65533;&#65533; `&#65533;&#65533;&#65533;&#65533;c&#65533;d)&#65533;l0&#65533;&#65533;&#65533;eBY&#65533;H &#65533;A&#65533;hv&#65533;&#65533;&#65533;4&#65533;6V&#65533;&#65533;&&#65533;6v&#65533;"&#65533;&#65533;&#65533;&#65533;&#899;L@&#65533;&#65533;&#65533;&#1386;P&#1000;&#65533;	&#65533;?&#65533;&#65533;9b&#65533;Cr&#65533;Z&#65533;J&#65533;&#65533;B&#65533;%
#&#65533;R&#65533;&#65533;RE`"&#65533;Ct&#65533;o&#779;&#65533;X&#65533;&#65533;&#65533;&#65533;&#65533;b`&#65533;&#65533;&#65533;8BX&#65533;\&#65533;&#65533;!=&#65533;G8&#65533;&#65533;&#65533;9&#65533;&#65533;J&#65533;w&#65533;Y&#65533;&#65533;~&#65533;&#65533;&#65533;b&#65533;&#65533;b#&#65533;&#65533;N&#65533;&#65533;&#65533;&#65533;
r&#65533;'&#65533;{&#65533;J&#65533;&#65533;xX%&#65533;d&#65533;}J&#65533;&#65533;#V&#65533;!iEHr&#65533;;$&#65533;8&#65533;&#65533;q&#65533;2&#65533;&#65533;"&#65533;&#65533;&#65533;&#65533;]&#65533;t&#65533;%&#65533;&#65533;#!&#65533;&614&#65533;&#65533;X&#65533;7&#65533;&#65533;&#65533;Rt&#65533;&#65533;&#65533;M.&#65533;&#65533;X&#65533;(&#65533;&#65533;!B&#65533;&#65533;1&#65533;&#65533;&#65533;-&#65533;&#65533;Dd"X`&#65533;&#65533;(&#65533;&#65533;$&#65533;&#65533;&#65533;S&#65533;&#65533;&#65533;a&#65533;qN!S&#65533;?&#65533;)[?&#1030;&#65533;&#65533;2&#65533;&#65533;5-&#65533; &#728;X&#65533;BG#dk&#65533;&#65533;&#65533;Cp&#65533;.&#65533;'E&#65533;|&#65533;&#65533;i&#65533;&#65533;&#65533;&#65533;&#65533;u<&#65533;Df&&#65533;b&#65533;LRWP.&#65533;&#65533;&#65533;&#65533;m&#65533;&#65533;Y?&#65533;&#65533;&#65533;u&#65533;&#65533;&#65533;k&#65533;\&#65533;'<&#65533;&#65533;&#65533;:&#65533;D&#65533; &#65533;&#65533;&#65533;&#65533;}&#65533;ed&#985;&#65533;&#65533;g4J&#65533;B/&#65533;&#65533;*&#65533;&#65533;&#65533;&#930;&#65533;J&#65533;&#65533;Q&#65533;$&#65533;c;?W&#65533;M&#65533;&#65533;&#65533;&#65533;&#65533;&#65533;&#65533;+&#65533;&#65533;SO&#65533;CJ>&#65533;&#65533;&#65533;&#65533; &#513;&#65533;y+&#65533;H&#65533;&#1979;&#65533;&#65533;)&#65533;H&#65533;&#65533;&#65533;.&#65533;$0rIHC&#65533;&#65533;(&#65533;&#65533;&#65533;8C&#65533;!&#65533;Q(&#65533;#&#65533;[&#65533;Ds&#65533;e&#65533;$&#65533;3&#65533;&#65533;M&8&#65533;2&#65533;&#65533;5B&#65533;6&#65533;&#65533;Q&#65533;X8H&#65533;q&#65533;&#65533;!&#65533;D&#65533;&#65533;&#65533;&#65533;&#65533;!&#65533;&#65533;&#65533;'P&#65533;&#65533;&#65533;&#65533;&#65533;!&#65533;&#65533;9&&#65533;Pi	&#65533;
&#65533;&#65533;&#65533;&#65533;0%&#1536;&#65533;&#65533;
&#1252;#&#65533;`=&#65533;&#65533;ttw&#552;Rq&#65533;&#65533;&#65533;Dgt&#289;&#65533;&#65533;&#65533;A>&#65533;&#65533;\#$&#65533;I&#65533;AF!e,c"&#65533;&#65533;&#65533;&#65533;&#65533; &#65533;!G&#65533;]&#65533;L&#65533; &#65533;&#65533;|1ga&#65533;&#65533;Q&#142;&#526;^x9&#65533;Uld&#65533;&#65533;&#65533;&#65533;M&#65533;H&#65533;&#65533;e&#65533;&#65533;&#65533;&#65533;&#65533;n&#65533;&#65533;&#465;&#65533;~&#65533;&#65533;&#65533;&#65533;l`&&#65533;IT|0k&#65533;<&#65533;&#65533;&#65533;d^&#65533;&#65533;	D&#65533;&#1377;1&#65533;h&&#65533;&#65533;&#65533;&#65533;P&#65533;&#65533;&#65533;d&#65533;<!rz&#65533;#~&#65533;&#65533;&#65533;~Bz&#65533;&#374;&#65533;&#65533;.&#65533;.&#65533;0
&#65533;hb&#65533;&#65533;S&#65533;S&#65533;9&#65533;	&#65533;EX&#65533;)X&#65533;pj&#65533;&#65533;&#65533;:&#65533;@&#65533;&#65533;&#65533;/&#65533;!&#65533;&#65533;@6&#65533;:&#65533;&#65533;4LKd0A&#65533;&#65533;L&#65533;p&#65533;%&#65533;=y{&#65533;	&#65533;EB&#65533;D&#65533;'&#65533;&#65533;V{&#65533;&#65533;I	&#65533;&#65533;;&#65533;&#65533;;`{&#65533;&#65533; B&#65533;8<I&#65533;&#65533;&#65533;&#65533;&#65533;&#65533; &#65533;&#195;&#65533; &#65533;)&#65533;&#65533;&#65533;&#65533;B&#65533;&#252;&#65533;(&#65533;(&#65533;&#65533;	:R&#65533;&#65533;g&#65533;&#65533;Y&#65533;&#65533;&#65533;*&#65533;&#65533;&#65533;&#65533;k&#65533;?&#65533;&#65533;b&#65533;&#65533;=&#65533;7&#65533;&#65533;sY&#65533;&#65533;&#65533;D&#65533;&#65533;&#65533;&#65533;&#65533;&#65533;&#65533;&#65533;&#65533;&#65533;&#65533;`+G&#65533;+&#65533;&#65533;&#65533;&#65533;&#65533;&#65533;J	~K&#65533;w&#65533;D&#65533;&#65533;%8&#65533;1&#65533; &#65533;J)&#65533;n&#65533;&#65533;DHG&#65533;D@&#65533;T<&#65533;O&#65533;3[&#65533;&#65533;K,&#65533;&#65533;&#65533;D&#65533;>&#65533;@3&#65533; Y"XBT#aE8Ep&#65533;&#65533;&#65533;&E&#65533;r@SY&#65533;el&#65533;&#65533;a&#65533;cD/&#65533;&#65533;&#65533;;)s&#65533;&#1946;&#65533;&#65533;&#65533;&#65533;*@&#65533;B&#65533;m@&#65533;*&#65533;&#65533;TBfj&#65533;&#65533;2&)&#65533;&#65533;8$&#65533; &#65533;&#442;&#65533;&#65533;&#65533;&#65533;&#65533;K&#65533;B&#65533;&#519;<\&#1268;&#65533;`&#65533;_&#65533;&#65533;CB&#65533;&#65533;&#65533;&#65533;{&#65533;.&#828;&#65533;&#65533;&#65533;-<b!&#65533;_&#1035;A&#65533;&#65533;_B&#65533;=&#1678;O&#65533;&#65533;&#65533;i&#65533;4l8@P&#65533;r&#65533;&#65533;&#65533;&#65533;&#65533;=&#65533;&#65533;&#65533;*&#65533;&#65533;&#65533;{s&#65533;Op&#65533; `D&#65533;&#65533;xv&#65533;j|&#65533;,Q&#65533;!D&#65533;&#65533;>&#65533;,&#65533;&#65533;HBp&#65533;&#65533;3&#566;&#65533;&#65533;p?&#65533;E&#65533;|&#65533;&#65533;&#65533; a
&#65533;&#65533;d\&#65533;&#327;&#65533;&#65533;D`&#65533;&#65533;&#65533;@l&#65533;E0&#65533;&#65533;&#65533;@&#65533;P&#65533;`'?&#65533;F4&#65533;
T&#65533;&#65533;&#65533;&#65533;&#65533;&#65533;c"&#65533;8&#65533;,&#496;&#65533;F&#65533;H&#65533;o&#65533;&#65533;&#65533;y&#65533;Fb&#65533;&#65533;5&#65533;&#65533;@a
&#65533;;&#65533;&#65533;&#65533;<&#65533;H&#65533;SMZ&#1275;ZB&#65533;&#65533;	XP&#65533;&#683;&#65533;I&#65533;$l&#65533;&#65533;B&#65533;&#65533;M*4.&#65533;&#65533;&#65533;&#828;/,&#65533;"&#65533;&#65533;eP=&#65533;&#65533;&#65533;&#65533;&#65533;X&#146;&#65533;0[&#65533;W&#65533;NW&#65533;[&#65533;NW&#65533;&#65533;&#65533;&#902;&#197;&#65533;&#65533;"&#65533;I&#65533;&#65533;&#65533;&#65533;&#65533;&#65533;N3O;&#65533;Q`&#65533;0&#65533;T &#65533;`&#65533;@b<G&#65533;S&#65533;&#65533;&#65533;&#65533;H&#65533;&#65533;&#65533;+&#65533;v&#65533;+O&#65533;&#65533;&#65533;&#65533;&#65533;j-&#65533;
&#65533;P&#65533;i-&#65533;KY&#1180;&#65533;ar&#65533;&&#65533;&#65533;&#1044;0&#65533;&#65533;&#65533;&#579;&#65533;&#65533;N&#65533;&#65533;&#1070;R,&#362;&#65533;&#65533;eBp&#65533;E&#65533;&#65533;E&#65533;`&#771;&#65533;K&#65533;&#65533;&#65533;&#65533;&#65533;FH+1&#7811;&#65533;p&#65533;&#65533;k&#65533;1&#65533;qL&#65533;&#65533;&#65533;&#65533;sl	[HC&#65533;&#65533;&#65533;&#65533;7&#65533;&#65533;&#65533;8&#65533;&#65533;M&#65533;p&#65533;&#65533;&#65533;&#65533;&#65533;&#65533;P&#704;&#65533;;&#65533;&#65533;&#65533;&#65533;&#65533;&#65533;&#65533;_K(ZkS&#65533;&#65533;S#&#65533;tP&#65533;&#65533;j&#65533;'&#65533;5&#65533;&#764;&#1548;&#854;(0&#65533;@&#65533;H-&#65533;,h&#65533;&#65533;&#1281;&#65533;&#1273;&#65533;Y&#65533;&#65533;j*\h&#65533;_&#65533;?&#65533;[J&#65533;&#65533;`&#65533;T&#49934;&#65533;K&#65533;&#65533;&#1792;&#65533;|;<&#65533;&#65533;0&#65533;Dp]&#65533;&#65533;Q&#65533;&#65533;&#65533;&#65533;JY&#65533;@`h"B&#65533;>&#65533;l&#65533;&#65533;&#1027;pJ&#65533;&#65533;&#311;&#65533;3=&#65533;&#65533;%L&#65533;&#65533;&#65533;Q[&#65533;&#65533;<&#65533;&#65533;P&#65533;&#65533;&#65533;&#1031;&#65533;P]&#65533;&#65533;&#65533;&#65533;&#65533;'h&#65533;&#65533;&#1025;&#65533;i&#65533;&#65533;&#65533;pF&#65533;\m--&#65533;Qf&#65533;&#1148;\:CP	G3&#65533;y"&#65533;&#65533;&#65533;5&#65533;&#65533;&#65533;&#65533;&#65533;RR&#196;'&#65533;&#65533;&#65533;r&#65533;tC&#65533;{s&#65533;&#65533;@&#65533;PY&#65533;&#65533;&#1304;&#65533;&#65533;&#65533;S&#65533;&#65533;k&#65533;&#65533;L&#65533;&#65533;&#65533;&#1589;&#65533;&#65533;	,&#65533;&#65533;@B(&#65533;&#65533;&#65533;Mjc&#65533;&#65533;&#65533;l&#65533;Hb&#65533;Bp&#65533;Op&#65533;&#65533;8*o&#227;&#65533;&#65533;1&#65533;&#65533;M&#65533;YM&#65533;M&#65533;&#65533;&#65533;&#65533;&#65533;&#65533;$&#65533;r&#65533;&#65533;1&#65533;&#65533;&#1707;&#65533;&#65533;9&#65533;&#65533;U8&#65533;t&#65533;l&#65533;&#65533;&#65533;&#65533;&#65533;0|&#65533;U_=&#65533;&#65533;1C&#65533;]&#1029;@&#1028;&#65533;&#65533;&#65533;#&#65533;&J&#65533;&#713;&#65533;X5^$&#65533;&#65533;V2&#65533;&#65533;&#65533;A&#65533;*h&#65533;e&#65533;&#65533;&#65533;R?&#65533;&#1025;&#65533;&#65533;9&#65533;Uf&#65533;Z&#65533;-l&#65533;\&#65533;I&#65533;r|&#65533;	&#65533;y&#65533;J&#65533;5&#65533;&#799;&#1542;^8&#65533;m&#65533;&#436;&#65533;&#65533;&#65533;Ep&#65533;&#546;C*&#65533;&#65533;&#65533;AB&#65533;)&#65533;Q"_&#65533;(&#65533;&#1220;&#65533;&#65533;&#65533;&#65533;Y[Hvd&#65533;&#65533;9;&#65533;&#65533;&#65533;I&#65533;I&#65533;&#65533;b&#1153;-&#65533;&#1228;&#65533;&#65533;&#65533;&#65533;/&#65533;&#65533;a&#65533;&#65533;E&#65533;&#65533;&#65533;&#65533;&#65533;B&#65533;[P<&#65533;&#65533;e&#65533;&#65533;YG&#65533;2=&#65533;YF&#65533;&#909;&#65533;&#65533;ME&#65533;`x&#65533;&#65533;&#65533;_NZK&#65533;T&#65533;&#65533;N&#65533;,7&#65533;7&#65533;&#65533;&#65533;&#65533;&#65533;H&#65533;_hF&#65533;X&#65533;+:&#65533;&#65533;&#65533;&#1030;&#65533;XFS&#65533;$^E&#65533;|J&#65533;&#65533;-&#65533;&#964;&#65533;L&#65533;`:&#65533;V&#65533;R&#65533;&&#65533;&#65533;3X&#65533;C&#65533;&#65533;HF&#65533;&#65533;&#65533;@&#65533;&#65533;&#65533;@&#1795;&#1025;&#65533;
&#65533;eh&#65533;9h&#65533;hh&#65533;&#682;&#65533;&#65533;&#65533;&#65533;&#65533;&#65533;E&#65533;K3&#65533;&#65533;z&#65533;&#65533;Z&#65533;X&#65533;.)&#65533;m(&#65533;-~&#65533;&#10756;1I&#65533;b&#65533;lX&#65533;&#65533;&#65533;&#65533;&#65533;&#65533;&#65533;r&#65533;&#65533;&#645;|&#65533;&#65533;&#870;S&#65533;&#65533;&#65533;&#65533;XO&#65533;3%&#65533;f&#65533;&#65533;@(@&#65533;,=&#65533;&#65533;&#65533;2&#65533;C&#65533;3&#65533;&#65533;c&#65533;&#65533;
&#65533;&#65533;Z&#65533;q&#65533;C&#65533;&#65533;&#65533;&#65533;S&#65533;PB&#65533;&#65533;T&#65533;d[P&#65533;!&#65533;!@H_\J&#65533;O&#65533;&#65533;`@&#65533;I&#65533;&#65533;Rx&#65533;R&#65533;&#65533;M&#65533;N&#65533;&#65533;&#65533;&#969;J &#65533;&#65533;KiQ/S&#65533;	&#65533;&#65533;&#65533;&#65533;&#65533;&#1091;&#65533;&#65533;E(mH8	L&#1475;@&#65533;^&#65533;&#26956;&#65533;>&#65533;u&#65533;x&#65533;&#65533;;&#65533;&#65533;Ib&#65533;H&#65533;oI$"&#65533;&#65533;&#65533;&#65533;&#65533;&#65533;(&#65533;&#65533;&#65533;&#65533;&#65533;&#65533;&#263;&#65533;&#65533;:&#1479;j&#65533;*&#65533;`A+:&#65533;nqhB&#65533;W&#65533;&#1606;&#65533;;&#489;S&#65533;j!"&#65533;&#65533;&#65533;&#65533;$^&#65533;!&#65533;&#65533;R&#65533;&#65533;sD]d`&#65533;m@h&#65533;Ex&#65533;&#65533;&#65533;&#65533;&#65533;A&#65533;U&#65533;P&#65533;&#65533;	3&#65533;&#65533;-&#65533;&#65533;&#65533;@&#65533;&#65533;Q&#65533;LC&&#65533;Q&#65533;&#65533;&#65533;0d+&#65533;&#65533;&#65533;\&#65533;&#65533;1;&#65533;&#65533;M&#65533;j&#65533;L&#65533;U@h&#65533;H&#65533;&#65533;&#65533;N&#65533;&#65533;Nf&#65533;TH&#65533;&#65533;.s&#65533;Q&#65533;&#65533;&#65533;t&#65533;&#65533;&#559;_ZtxX&#65533;&#65533;&#65533;&#65533;Y&#65533;&#65533;}&#65533;&#65533;&#65533;\&#65533;_OU\kJ&#65533;&#65533;&#65533;&#65533;&#65533;/G&#65533;W&#65533;&#65533;8&#65533;&#65533;&#65533;&#65533;&#65533;&#65533;&#65533;3&#65533;P&#65533;D&#65533;Ow&#65533;&#65533;f`&#1538;&#65533;&#65533;&#65533;f|&#65533;>&#65533;&#65533;&#65533;&#65533;&#65533;l&#65533;&#65533;&#65533;&#12246;x&#65533;&#65533;l&#65533;;&#65533;&#65533;&#1049; &#65533;lm"q%&#65533; Q&#1025;&#65533;E*`&#65533;&#65533;&#65533;Z'&#65533;^&#65533;&#65533;&&#65533;&#1978;&#65533;&#65533;&#570;&#65533;>&#65533;`&#65533;&#65533;(&#65533;B&#65533;&#65533;&#65533;b ]&#1069;&#65533;&#65533;0X&#65533;&#65533;&#65533;Q8;&#65533;&#65533;5&#65533;LBV	S&#65533;@-&#65533;&#1548;_&#65533;&#65533;&#65533;&#65533;]J&#65533;Q8j&#65533;&#65533;&#1617;p^V&#65533;O&#65533;Y&#65533;&#65533;&#65533;C&#65533;Ip\&#65533;&#65533;m&#65533;&#65533;6&#65533; &#65533;h&#65533;&#65533;"&#65533;TP&#65533;L&#65533;&#65533;&#65533;&#65533;&#65533;\&#65533;`&#65533;&#65533;ZX&#65533;H.&#65533;w(&#65533;&#65533;e&#65533;&#65533;e&#65533;%ZJ&#65533;K&#65533;r&#65533;&#65533;an&#65533;&#65533;(&#65533;&#65533;R&#1536;[`&#65533;&#65533;3Q&#65533;m&#65533;h&#65533;iV&#65533;k>&#65533;&#65533;&#65533;&#65533;&#65533;&#65533;!r&#65533;&#65533;l&#65533;&#65533;&#65533;&#65533;	&#65533;&#65533;D&#65533;`&#65533;&#65533;&#65533;
&#65533;h&#65533;&#65533;&#65533;&#65533;&#65533;E&#65533;*K}&#65533;;&#65533;8&#65533;D&#65533;p&#65533;p`&#65533;'/&#65533;F&#65533;d&#65533;04&#65533;8&#487;&#65533;W&#65533;N	m|&#65533;^&#65533;hz.~P0&#65533;$&#65533;&#65533;&#65533;&#702; D)%&#65533;&#65533;x&#65533;&#65533;&#828;L<a&#65533;&#65533;&#65533;%J&#65533;&#65533;&#65533;E&#65533;&#65533;d&#65533;&#65533;&#65533;\h&#61912;&#65533;&#858;&#65533;&#581;\&#65533;P&#65533;&#65533;H&#65533;qd<}&#65533;z&#65533;\&#65533;&#65533;e &#65533;&#65533;r.&#65533;9A=J&#65533;&#65533;%&#65533;&#65533;I&#65533;K&#65533;pqQ@C(&#65533;&#65533;dYf&#65533;&#65533;u]&#65533;^&#65533;&#65533;eW8qW&#65533;&#65533;[&#65533;:&#65533;&#65533;x+/&#65533;&#65533;&#65533;&#65533;&#65533;h&#65533;&#65533;`&#65533;&#65533;cDw&#65533;-&#65533;"&#65533;>&#526;w$&#471;y&#65533;&#65533;n&#65533;&#65533;&#65533;HZ&#65533;&#248;(ol&#65533;n&#65533;&#65533;&#65533;I$&#65533;&#65533;.&#65533;&#65533;&#65533;&#65533;&#65533;&#65533;&#65533;&#65533;&#65533;&#65533;&#65533;&#422;@h:MC0&#65533;B&#65533;&#65533;ll	<&#65533;\&#65533;8&#65533;&#65533;&#65533;n&#65533;]4&#65533;m&#65533;&#65533;0&#65533;&#65533;E&#65533;&#65533;&#65533;&#1026;&#65533;&#65533;?&#65533;&#65533;&#65533;((&Q	&#65533;<&#65533;a&#65533;XR&#65533;\&#65533;n&#65533;&#65533;&#65533;&&#65533;6=F&#27634;&#209;&#65533;&#65533;&#65533;&#65533;o&#65533;&#65533;&#65533;&#65533; &#65533;&#65533;&#532; &#65533;	&#65533;&#65533;X&#65533;_j&#65533;Y&#65533;&#65533;&#65533;&#65533;&#65533;&#65533;|JVvQ(&#65533;f&#65533;&#19798;&#65533;wx&#65533;GHLE&#65533;k&#65533;&#65533;&#65533;&#65533;&#65533;&#20923;&#65533;&#65533;n&#65533;1&#65533;og&#65533;&#65533;XxUF&#65533;@&#65533;q&#65533;&#1684;&#65533;&#65533; &#65533;>#&#2020;&#65533;|y7+n	&#65533;y&#65533;x&#65533;&#65533;X&#65533;&#65533;A&#65533;&#65533;&#65533;&#65533;&#1025;&#65533;\&#65533;(G&#65533;6&#65533;r&#65533;emx&#65533;m&#65533;&#65533;&#65533;6&#65533;&#65533;p&#65533;&#65533;&#65533;&#65533;&#65533;f&#65533;&#65533;w&#65533;>&#65533;zEh&#65533;&#65533;.&#65533;&#65533;H&#65533;&#65533;K &#65533;P(&#65533;bY&#65533;B&#65533;&#65533;&#65533;]&#65533;NR&#65533;l&#65533;DP=Q&#65533;k9U&#65533;*&#65533;b&#65533;&#65533;&#65533;8&#65533;V<&#65533;|&#65533;&#65533;&#65533;	X	x&#65533;\&#65533;&#65533;8&#65533;&#65533;&#65533;a
&#65533;,Hp&#65533;$&#65533;d
&#65533;0&#65533;P&#1279;H&#65533;&#65533;*Xd"&#65533;&#65533;&&#65533;K&#65533;&#65533;&#1511;U&#65533;&#65533;&#65533;"u&#65533;&#65533;&#65533;&#65533;\&#65533;UBLC&#65533;P&#65533;,&#65533;T&#65533;&#65533;]&#65533;&#553;&#65533;&#65533;&#65533;&#65533;*&#65533;d&#65533;&#65533;n&#65533;&#65533;&#65533;4hN&#65533;&#65533;&#65533;&#65533;&#329;55Z&#65533;/&#65533;&#65533;F&#65533;rT&#65533;!&#65533;&#65533;&#65533;m[`&#65533;&#1322;&#65533;&#65533;&#65533;&#65533;D&#65533;N&#65533;M&#65533;h&#65533;A&#65533;&#1160;X&#65533;O&#65533;&#65533;i&#65533;&#65533;&#65533;&#65533;&#65533;&#65533;&#65533;&#65533;&#65533;4&#65533;&&#856;&#65533;c&#65533;-&#65533;A&#65533;A&#65533;A&#65533;&#65533;&#65533;p&#65533;?B&#65533;&#65533;&#65533;&#65533;&#65533; &#1538;&#65533;t&#65533;D&#65533;_&#65533;&#65533;&#65533;6&#65533;&#65533;&#65533;o&#65533;&#917;&T*X&#65533;`&#65533;SF&#65533;W&#65533;Ap&#65533;&n3x&#65533;_&#65533;*&#65533;*&#65533;&#65533;&#902;&#65533;'\&#65533;&#65533;&#65533;B&#65533;n6l&#65533;|&#65533;A~&#65533;&#65533;c&#1192;&#65533;:&#65533;&#65533;o&#65533;C	%&#65533;&#960;*t&#65533;A&#65533;&#65533;AM&#65533;*&#65533;&#65533;&#65533;*&#65533;I&#65533;&#65533;G&#65533;JEa&#65533;&#65533;6&#65533;&#65533;2&#65533;-&#65533;&#65533;&#65533;B&#65533;&#65533;&#65533;#&#65533;?&#65533;&#65533;(J-&#65533;&#65533;PM9&#65533;&#65533;&#65533;W:Ub*&#65533;C&#65533;F&#65533;&#65533;B	)K&&#65533;T$4&#65533;&#65533;TP&#65533;&#65533;T&#65533;&#65533;&#65533;4RW&#65533;M&#65533;[&#65533;&#65533;&#65533;"b$&#65533;Yj&#65533;E&#65533;^N&#1141;&#65533;Ys&#65533;5@Zv&#65533;&#65533;-`&#65533;Iy!c&#65533;&#65533;	&#65533;	&#65533;&#65533;'&#65533;&#65533;g`a&#65533;&#65533;&#65533;9D&#65533;|&&#65533;GP&#65533;{&#65533;&#65533;HA&#65533;a3&#65533;W&#65533;&#65533;&#65533;!&#65533;&#65533;&#65533;&#65533;?&#65533;&#65533;&#65533;?t2A&#65533;N&#65533;&#65533;&#65533;&#65533;z&#65533;	l#&#65533;D&#65533;M&#678;&#65533;&#65533;JA&#65533;&#65533;&#65533;W~,3&#65533;A&#65533;&#65533;&#65533;-&#65533;SA\&#65533;Y"5$&#65533;4&#65533;XJi&#65533;}&#65533;Ww&#65533;G&#65533;&#65533;H&#65533;.A&#65533;&#65533;2	@.&#65533;0&#65533;&#65533;X&#65533;$&#65533;&#65533;&#65533;&#65533;{A&#65533;NA&#65533;D&#65533;&#65533;!&#65533;\&#65533;P3$15(0&#65533;CI`&#65533;&#65533;&#65533;&#65533;&#65533;&#65533;&#65533;&#65533;i*&#65533;\&#65533;MA&#65533;&#65533;R-6&#65533;&#65533;&#65533;?&#65533;&#65533;BP0@&#65533;&#65533;?A!&#65533;&#65533;QK&#65533;B&#659;&#65533;&#65533;@&#468;&#65533;EU&#65533;&#65533;SU&#65533;&#65533;	&#65533;&#1042;&#65533;^d&#65533;$&#65533;&#65533;I&#65533;&#65533;v&#65533;&#65533;&ZurM&#65533;&#65533;&#65533;&#65533;D&#65533;2&#65533;?&#65533;9&#65533;&#65533;A&#65533;&#992;&#65533;y&#65533;]A&#65533;= &#65533;f&#65533;&#65533;&#65533;D&#65533;;ZO&#65533;Cp&#65533;&#65533;&#65533;&#65533;/&#65533;&#65533;&#65533;4Y&#65533;=&#1544;m&#65533;&#65533;&#65533;*p&#65533;&#65533;]&#65533;iw&#65533;ulclA&#65533;r&#65533;D&#65533;T]A&#65533;)&#65533;&#65533;?&#65533;*&#65533;i&#65533;&#65533;DSjKP&#65533;9&#65533;A&#65533;&#65533;&#65533;&#65533;&#65533;j&#657;&#65533;&#65533;&#65533;? 81&#65533;&#65533;4I&#65533;&#65533;&#65533;[&#65533;&#65533;0&#65533;O:&#65533;p&#65533;&#65533;&#65533;&#48855;&#65533;&#65533;&#65533;D&#65533;ib&#65533;^5@H&#65533;&#65533;`&#65533;&#65533;&#65533;&#65533;r&#65533;&#65533;8&#65533;&#65533;t&#65533;&#65533;KKLv&#65533;0&#65533;&#65533;@&#332;f&#65533;&#65533;df4{D&#65533;(&#65533;3[i(&#65533;&#65533;&#65533;&#65533;A&#65533;&#65533;`&#65533;&#65533;&#65533;&#65533;&#1433;&#65533;P&#65533;&#65533;&#65533;AV&#65533;2&#65533;U&#65533;@&#65533;X&#65533;&#65533;`&#65533;&#65533;|&#321;&#65533;(&#65533;"8&#65533;&#65533;l&#65533;&#65533;&#65533;&#65533;<&#65533;	/	&#65533;A"C&#65533;j@D&#65533;a	&#65533;&#1148;&#65533;G(H&
))&#65533;1Mp&#65533;6&#65533;58D&#65533;P&#65533;a&#65533;&#65533;&#65533;9eS+&#65533;8zC&#65533;Ua.U&#65533;&#65533;U&#65533;8r+5G&#65533;)&#65533;&#65533;&#65533;,&#65533;&#65533;9&#65533;N/&#65533;&#65533;l`&#65533;!1&#1026;&#947;%7`[ATA&#65533;*O&#65533;&#65533;&#65533;&#65533;&#65533;&#65533;&#65533;&#65533;&#65533;oE&#65533;!@0&#65533;\&#65533;z&#65533;&#65533;W.&#65533;&#65533;"*(&#65533;&#65533;&#65533;&#1632;&#65533;&#65533;&#65533;&#65533; &#65533;&#65533;&#65533;8r>&#65533;`&#65533;P@*&#65533;&#65533;&#65533;=&#65533;&#329;
&#65533;&#65533;&#65533;g&#65533;0&#65533;)&#65533;QH&#65533;G.+E)&#65533;Q&#65533;Gp(&#65533;&#65533;E2rA$&#65533;&#65533;(&#65533;&#65533;D
&#65533;&#65533;l&#65533;&#65533;,H&#65533;&#65533;,&#65533;&#65533;E&#65533;&#65533;&#1174;&#65533;( 	&#65533;&#65533;?\&#65533;&#65533;ye/k&#65533;&#65533;&#65533;&#249;`.q&#65533;&#65533;C:&#65533;Od&#65533;m"&#1024;4`&#65533;,&#65533;&#65533;2u&#65533;H&#65533;&#65533;B&#65533;Y@&#65533;
N"<!&#65533;&#65533;&#65533;D"&b&&#65533;1,r&#65533;&#65533;MmCDB&&#65533;$&#65533;&#65533;:&#65533;&#65533;	&#65533;j8&#65533;#1NA&#65533;&#65533;&#65533;&#65533;&#65533;&#65533;&#65533;&#65533;&#65533;JG;&#65533;#&#65533;"&#65533;&#65533;D&#65533;"A5&#65533;C&#65533;j&#65533;&#65533;AGr&#65533;&#65533;&#65533;&#65533;&#65533;&#65533;&#1785;&#65533;&#65533;&#65533;&#65533;&#65533;mh^&#65533;&#65533;&#65533;]&#65533;B&#65533;&#65533;&#65533; (&#65533;&#65533;&#65533;&#65533;&#65533;&#65533;R&#65533;&#65533;&#65533;t&#65533;f@&#65533;&#65533;&#65533;&#65533;&#65533;&#65533;,)fA&#65533;&#65533;&#65533;h'&#65533;&#65533;IR!&#65533;K\&#65533;&#65533;PGA&#65533;&#65533;&#65533;9y&#65533;&#65533; x&#65533;D(F&#648;+&#65533;$&#65533;&#8440;&#65533;&#65533;&#65533;&#65533;&#65533;)U&#65533;*&#65533;&#65533;
&#65533;B&#65533;&#65533;&#65533;&#65533;&#65533;&#65533;&#65533;%&#65533;&#65533;Hp&#65533;&#65533;*&#65533;?rh&#65533;!&#65533;i&#65533;&#65533;\&#33942;&#65533;&#265;&#65533;&#65533;&#65533;&#65533;E&#65533;d&#65533;&&#65533;?&#65533;`&#65533;L&#65533;&#65533;`&#65533;#&#65533;C'&#65533;&#65533;NICKQ"&#65533;:&#65533;&#65533;&#65533;D&#482;&#65533;&#65533;"58lp&#65533;&Z&#65533;&#65533;>&#65533;&#65533;&#65533;
&#65533;Hl&#65533;UN&#65533;S+&#65533;&#65533;\&#65533;&#65533;&#65533;N,
i&#65533;&#65533;&#65533;u&#65533;&#65533;&#65533;&#65533;j&#65533; {&#65533;_A&#65533;&#65533;;&#65533;w&#1316;&#65533;&#65533;&#65533;8&#65533;o&#65533;&#65533;&#65533;&#65533;&#65533;GH3&#65533;&#544;&#65533;b^At&#65533;6&#917;&#65533;#&#65533;$`&#65533;&#65533;&#65533; &#65533;&#65533;{^|&#1288;c"s&#65533;&#65533;&#65533;&#65533;&#65533;d%&#65533;*b&#65533;&#65533;&#65533;&#65533;&#65533;&#65533;&#65533;+&#65533;!&#65533;&#1414;&#181;&#65533;&#65533;2&#65533;&#65533;&#65533;&#65533;&#65533;*&#65533;&#65533;&#65533;l&#65533;&#65533;&#65533;&#65533;&#65533;BxO&#65533;D%=GK&#65533;=&#65533;&#65533;&#65533;|&#65533;
&#65533;q&#65533;uA59&#65533;&#65533;d&#65533;&#65533;D&#534;&#65533;&#65533;&#65533;&#1940;C0:&#65533;&#65533;i&#65533;q2&#65533;Lc&#65533;F&#65533;:4&#65533;&#65533;7%&#65533;&#65533;$1P.A&#65533;&#65533;&#65533;&#65533;&#65533;&#65533;&#65533;&#65533;&#65533;&#65533;&#65533;\b&#65533;&#65533;\&#65533;t&#65533;&#65533;&#65533;&#65533;9&#65533;r&#65533;&#65533;&#65533;&#65533;&#65533;m&#65533;&#65533;&#65533;+&#65533;x&#65533;&#482;k9&#65533;&#36426;&#1059;&#65533;&#65533;&#65533;hQ9&#65533;&#65533;CYWr&#65533;&#65533;&#65533;I&#65533;A&#610498;,<&#65533;b&#65533;,
&#65533;pR&#65533;c&&#65533;,&#65533;&#65533;W4;ead&#65533;<&#65533;&#65533;&#65533;b(&#65533;-RQ&#65533;cb&#65533;
 &#65533;	&#65533;&#65533;[l&#65533;&#65533;&#65533;&#65533;)jl&#65533;Kd&#65533; &#65533;&#65533;&#65533;b3&#1810;S&#65533;&#65533;+;mA&#65533;v&#65533;&#65533;&#65533;&#65533;.F&#65533;\!3@&#65533;&#65533;:A&#65533;&#65533;&#65533;N&#65533;(I
~1Z&#65533;X&#65533;&#65533;S#&#65533;&#65533;5 &#65533;&#65533; &#65533;vK&#65533;&#65533;&#65533;'&#65533;&#65533;K&#65533;&#65533;&#65533;&#65533;&#65533;&#65533;)&#65533;$&#65533;&#65533;&#65533;&#65533;w&#65533;&#65533;c&#1088;&#65533;9r&#65533;&#1729;%Q&#65533;&#65533;
"W&#65533;@[%i$I&#65533;&#65533;&#65533;&#65533;&#65533;&#65533;&#65533;6&#65533;&#924;Ab&#1101;X0&#65533;&#1777;&#65533;&#65533;dWC&#65533;&#1394;(&#65533;U&#65533;^&#65533;&#65533;X9&#65533;&#65533;b&#65533;&#65533;&#65533;&#65533;&#65533;S&#65533;&#65533;U&#65533;&#65533; &#65533;;&#65533;&#617;0%&#65533;O&#65533;&#65533;&#65533;X&#65533;&#1501;&#65533;t'!&#65533;&#65533;^&#65533;hiY&#65533;*&#65533;&#65533;&#65533;5&#65533;q&#65533;&#65533;9m&#65533;&#65533;#R&#65533;&#65533;D&#65533;A&#65533;&#65533;&#65533;&#65533;<&#65533; &#65533;&#65533;&#65533;p&#65533;t&#65533;&#65533;X&#65533;&#65533;j&#65533;&#772;8&#65533;&#65533;K&#65533;N&#65533;E]&#65533;i;i&#65533;-9)&#65533;S&#65533;&#65533;&#65533;LI&#65533;A^&#65533;>!&#65533;x&#65533;&#1396;&#65533;&#65533;M&#65533;2PCH&#65533;&#65533;	&#65533;&#65533;P&#65533;&#65533;E&#65533;&#65533;&#65533;P"0&#65533;d&#65533;&#65533;^d&#65533;&#65533;[$&#65533;{&#1537;A&#65533;&#65533;|\&#65533;&#65533;&#65533;&#65533;	&#65533;&#65533;?HA&#65533;B&#65533;&#65533;&#65533;?&#65533;&#65533;&#65533;m&#65533;&#65533;&#65533;E &#65533;&#65533;&#65533;&#1056;q&#65533;&#65533;&#65533;&#65533;XuX&#65533;&#65533;&#65533;&#65533;,@&#65533;&#65533;!s&#65533;&#65533;?\G &#65533;PA @&#65533;&#65533;&#65533;l\A&#65533;y&#1308;C&#65533;&#65533;&#65533;\&#65533;&#65533;\JM&#65533;A,\&#65533;&#65533;&#65533;&#65533;&#65533;+&#65533;&#65533;&#65533;\O&#65533;&#65533;!
&#65533;IL&#65533;ha:&#65533;&#65533;@E&#65533;2)&#65533;&#65533;&#65533;&#65533;&#65533;&#65533;&#65533;,\&#65533;8&#65533;&#65533;)d&#65533;&#65533;&#65533;&#65533;MD-&#65533;C&#65533;&#65533;P&#65533;&#65533;&#65533;)I0&#595;\&#65533;ZVpZ&#65533;&#1176;&#65533;x&#65533;&#65533;&#65533; &#65533;&#65533;&#65533;q&#65533;&#65533;&#65533;TA<TD&#65533;&#65533;&#1564;&#65533;^&#1117;`M~&#65533;!&#791;&#65533;\tR&#65533;&#65533;Ch&#65533;&#65533;eGi ^&#65533;L&#65533;y &#65533;$&#65533;KyRA(&#65533;&#65533;_&#65533;&#65533;&#128;&#65533;&#65533;L&#298;i&#65533;&#65533;]&#65533;(&#65533;`&#65533;C&#65533;G&#65533;t&#65533;6&#65533;A<&#65533;D&#65533;JA&#65533;&#65533;?X&#65533;U&#65533;!t8d&#65533;&#65533;q&#65533;?$&#65533;r&#65533;C0&#65533;_A&#65533;D,&#65533;F&#61205;&#65533;&#65533;k&#65533;&#65533;&#65533;&#65533; Z
&#65533;9D~L&#65533;&#65533;8&#65533;1b&#65533;&#65533;&#65533;aP6Oc&#65533;4P&#65533;&#337;&#65533;A&#65533;&#65533;D&#65533;&#65533;.&#1553;&#40537;C,&#817;2eD*@&#65533;&#65533;{&#65533;&#65533;#tC!\C!&#65533;&#65533;&#612;&#65533;&#65533;&#65533;8&#65533;Dm&#65533;H&#65533;&#65533;V&#65533;&#65533;bF&#65533;&#65533;(	&#65533;0	<E&#65533;qI&#65533;&#65533;&#65533;&#65533;D`&#1877;&#65533;SS&#65533;&#65533;&#65533;)P&#65533;%0c-h&#65533;N&#65533;&#65533;&#65533;{9T&#65533;&#65533;C&#65533;E&#65533;h&#65533;^&#65533;&#65533;D !}&#65533; &#65533;&#65533;D&#65533;5&#65533;[J&#775;&#65533;&#65533;k&#65533;&#65533;	&#65533;&#65533;&#65533;4M&#65533;n&#65533;^7JL&#65533;&#65533;l&#65533;&#65533;p&#65533;?<Uu&#65533;[g&#65533;&#65533;a$E&#65533;&&#65533;Gv(&#65533;"4GX&#65533;(&#17781;&#65533;	&#65533;&#65533;L&#65533;&#65533;&#65533;&#65533;0B"L^]eJ&#65533;&#65533;M&#65533;b&#65533;`&#65533;A&#65533;B&#65533;T&#65533;&#65533;&#898;h&#65533;&#65533;HI0&#1433;-&#65533;&#65533;&#65533;&#65533;\&#65533;&#65533;UC&#65533;&#65533;&#65533;Sx&#65533;C&#65533;&#65533;!&#65533;4&#65533;{&#65533;&#65533;(HUX&#65533;&#65533;LD&#65533;e"9C[
E&#65533;&#65533;&#65533;e&#65533;;&#65533;Hm&#65533;R&#65533;^:&#65533;
&#65533;C c
CA&#65533;W8&#65533;S&#65533;&#65533;c&#65533;	^&#65533;P&#65533;&#602;&#65533;&#65533;&#65533;I9&#65533;&#65533;&#65533;C^Ab&#5731;A&#65533;c&#65533;y&#65533;&#65533;&#65533;L&#65533;dI&#65533;^4&#65533;i,&#65533;4MDk>-&#65533;&#65533;0=BF&#1281;S&#65533;&#65533;&#65533;A&#65533;&#65533;&#65533;&#65533;?&#65533;&#65533;ZR&#65533;&#65533;&#65533;&#65533;&#65533;Lp&#65533;5HG&#65533;&#65533;&#65533;&#65533;Q't&#65533;8&#65533;&#65533;&#65533;@&#65533;&#65533;&#65533;	Yz&#65533;&#65533;
y&#65533;|&#65533;&#65533;&#65533;(&#65533;&#65533; DMN~(&#65533;xDw@&#65533;a&#65533;&#65533;.&#65533;&#65533;&#65533;)&#65533;&#65533;&#65533;C4DC&#65533;&#65533;&#65533;D}&#65533;&#65533;&#65533;j&#65533;&#336;&#65533;&#65533;L&#65533;&#801;D{&#65533;:&#65533;B&#65533;&#65533;5h&#65533;C&#65533;&#65533;LZ&#65533;X&#65533;Lo&#65533;HEP&#1041;)I&#65533;l<&#65533;.x&#65533;&#65533;|G&#65533;:D_^&#597;X&#65533;1&#65533;`&#65533;-&#65533;F&#65533;&#65533;.&#65533;&#65533;9&#65533;EdF&#65533;]<&#65533;&#65533;&#65533;&#65533;&#65533;V&#65533;? &#65533;-PFl&#65533;9rg&#65533;)i&#65533;g&#65533;&#65533;&#65533;&#65533;&#65533;7N&#65533;`&#65533;&	&#65533;&#65533;D&#65533;D&#65533;d&#65533;?d&#65533;&#65533;[A&#65533;O&#65533;S&#65533;&#65533;N&#65533;(q4&#65533;>Uq&#65533;&#65533;^&#65533;_t[g&#65533;!U9&#65533;,&#65533;q&#65533;&#65533;&#65533;&#65533;B2&#65533;&#65533;sFJPRS*&#65533;M&#1102;&#65533;&#65533;]&#65533;#hh&#65533;RY,O&#65533;&#65533;APx&#65533;&#65533;&#65533;$:&#65533;&#65533;&#65533;&#65533;&#65533;Xbp\&#65533;{&#65533;&#65533;D&#65533;&#65533;D&#65533;&#65533;)&#65533;&#65533;- &#65533;&#65533;&#65533;&#65533;&#65533;*At3&#65533;&#65533;&#1032;&#65533;&#65533;&#65533;#&#65533;&#1987;>&#65533;Mh.&#65533;&#65533;&#65533;l&#65533;J&#65533;&#65533;&#65533;^X	&#65533;4	&#65533;lD
p@B&#65533;&#1065;Sg@&#65533;&#65533;N&#65533;&#65533;&#284; G<ZA&#65533;&#65533;_&#65533;A.&#65533;&#65533;t&#65533;&#65533;?&#65533;&#65533;&#65533;&#65533;8&#65533;&#65533;&#65533;1&#65533;&#65533;-&#65533;~Y&#65533;&#65533;&#65533;F&#65533;&#65533; d&#65533;N&#65533;ZA(f3B-&#65533;&#65533;Qp&#65533;&#65533;&#65533;&#65533;&#65533;
&#65533;&#65533;&#65533;&#65533;p &#65533;6&#65533;Ju&#65533;f&#65533;&#65533;r&#65533;-&#65533;X7&#65533;A(X&#65533;-&#65533;i2&#65533;~D@9&#65533;&#65533;&#65533;?t&#65533;&#65533;&#65533;&#65533;&#65533;&#65533;G&#65533;D
&#65533;A&#65533;&#65533;a0&#65533;&#65533;4&#65533;V*I|&#65533;/&#65533;ji&#65533;&#65533;L|2-&#65533;&#65533;B0&#65533;&#65533;&#65533;v&#424;&#65533;`D&#65533;&#65533;h&#65533;M&#65533;&#65533;'&#65533;&#65533;&#65533;&#65533;J&#65533;)&#65533;B!&#65533;&#65533;]&#65533;:PEHh[^&#65533; 	;!&#65533;&#65533;,&#65533;;WR&#65533;&#65533;<&#65533;&#486;9E_&#65533;&#65533;&#65533;&#65533;B&#65533;m&#65533;D3&#65533;&#65533;_&#65533;&#65533;&#285;&#65533;&#65533;h&#65533;&#65533;&#65533;&#65533;MD&#65533;B&#65533;&#65533;&#65533;&#2001;&#65533;T&#65533;&#65533;&#811;^&#65533; &#65533;&#65533;&#65533;!HA&#65533;r&#65533;A&#65533;&#65533;k|&#65533;#8&#65533;JR&#65533;&#65533;Y&#65533;&#232;tl&#785;A8&#65533;&#65533;&#65533;&#65533;)&#65533;qd&#65533;&#65533;(&#65533;&#65533;bB&#65533;t&#65533;&#65533;D&#65533;&#65533;^dG&#65533;@&#65533;<&#65533;&#65533;IM&#65533;VD&#65533;&#65533;[&#65533;})&#65533;&#65533;|&#65533;7&#65533;&#65533;&#65533;Ov&#65533;&#65533;&#65533;&#65533;$@&#65533;&#65533;dY:(&#1236;&#65533;I&#65533;9&#65533;d&#65533; &#1584;A&#65533;&#65533;&#65533;&#65533;o&#65533;&#65533;2&#65533;gB < &#65533;<&#65533;&#65533;A&#770;V&#65533;&#65533;&#65533;&#65533;K*~-/&#65533;l&#65533;bA&#65533;S&#22980;R&#65533;\*I&#65533;&#65533;)l&#65533;&#65533;m+%&#65533;&#65533;m&#65533;IEV&#65533;&#65533;&#65533;&#65533;&#65533;fA$&#65533;&#65533;yX&#65533;&#65533;~&#65533;&#65533;&#65533;&#65533;&#65533;S&#65533;;&#377;D&#65533;&#65533;8&#65533;~&#65533;&#65533;CiAP&#65533;N&#65533;&#65533;&#65533;&#65533;J&#65533;@h&#65533;&#65533;D&#65533;&#65533;L)&#65533;&#65533;&#65533;&#65533;&#65533;R&#65533;&#65533;T#&#65533;M&#65533;!&#65533;M&#65533;d%&#65533;&#65533;B.$q&#1073;"=H &#65533;&#65533;&#1548;&#65533;E/ U8&#296;&#65533;$J&#65533;&#65533;*Ow&#65533;G&#65533;R\A&#65533;Ke&#65533;h\]&#65533;&#65533;J,D&#65533;&a&#65533;&#65533;.&#65533;&#65533;&#65533;r\&#65533;&#65533;p&#65533;*&#65533;&#65533;8&#65533;,&#65533;&#65533;&#65533;&#65533;&#65533;&#65533;
&#65533;&#1313;n-\&#65533;)&#65533;X&#65533;&#65533;5&#65533;\&#65533;&#65533;8B	&#65533;j-&#65533;&#65533;?&#65533;S&#65533;&#65533;"&#65533;&#65533;C&#65533;&#65533;:&#65533;SQ&#65533;&#65533;.&#65533;`=&#65533;"&#65533;&#65533;B&#65533;&#65533;&#65533;/,j2&#65533;&#65533;0XW&&#65533;&#65533;&#65533;&#65533;A<~&#65533;&#65533;&#65533;&#65533;A&#65533;&#1741;rcA&#65533;C&#65533;8t&#65533;&#65533;6p@-D	J9&24ZY&#65533;&#65533;&#65533;b&#65533;to&#65533;&#65533;0d&#65533;L&#65533;&#65533;&#65533;l&#65533;g&#65533;&#65533;9(&#65533;o&#65533;p&#65533;Dg&#65533;&#325;&#65533;'R!&#1390;&#65533;fA&#65533;&#65533;b&#65533;&#65533;&#65533;&&#280;CP&#65533;&#65533;&#65533;!&#65533;"&#65533;- &#65533;?&#65533;&#65533;ZY&#65533;&#65533;&#65533;z44NbA&#65533;&#65533;'eJ&#65533;&#887;&#65533;&#65533;&#65533;&#65533;&#65533;&#65533;ucB\&#65533;&#65533;*&#65533;&#65533;&#65533; D&#65533;-ODX&#65533;&#65533;&#65533;j&#65533;r&#65533;&#65533;Dw&#65533;]&#65533;5&#65533;i&#65533;*"&#65533;&#65533;&#65533;N&#65533;S&#65533;&#65533;&#65533;Qsp6&#65533;,CQ46=6&#65533;v&#65533;!&#65533;\	&#65533;P@&#65533;&#65533;'T8&#65533;&#65533;"x&#65533;&#65533;&#394;%9z&#65533;&#1880;&#65533;F5l&#65533;&#65533;&#65533;&#65533;&#65533;&#65533;&#65533;C&#65533;&#65533;A&#65533;B&#65533;(A[J<GzF&#65533;=4&#65533;?\&#65533;@&#65533;J&#65533;&#65533;&#425;L&#291;4o%&#65533;Bnf&#65533;^&#65533;B!&#65533;&#65533;&#65533;!K&#65533;U&#65533;:D&#65533;wA&#65533;I&#65533;&#65533;*&#65533;&#65533;&#65533;%u&#65533;4i&#65533;z&#65533;&#65533;&#65533;&#65533;|4_
$&#65533;&#65533;$&#65533;A(&#65533;^&#65533;&#65533;R,&#65533;T&#65533;w&#65533;&#65533;A&#65533;&#65533;B&#65533;&#65533;&#1838;&#65533;&#65533;_&#65533;C@AA&#65533;&#65533;"l&#65533;9b&#65533;&#65533;,B&#65533;h&#65533;&#65533;&#65533;&#65533;&#65533;&#65533;e&#1129;-AtV&#65533;&#65533;\&#269;Si1&#65533;&#968;&#1565;^&#65533;&#65533;^f]&#65533;K&#65533;&#65533;lVA&#65533;&#65533;u&#65533;&#65533;_&#65533;&#65533;N&#65533;&#65533;&#65533;&#65533;&#346;C&#65533;pm&#65533;B&#65533;&#65533;?4Lje)D&#65533;O&#65533;5&#65533;/&#65533;)&#1534;&#65533;G&#65533;&#65533;O&#65533;c&#65533;M&#65533;q&#65533;1&#65533;9&#65533;X&#65533;&#65533;&#65533;\1\BHn&#65533;6&#65533;n&#65533;A0d+&#478;&#65533;qD&#65533;{I$E&#65533;t@&#65533;r\B&#65533;w&#65533;DD&#65533;&#65533;&#65533;jA&#65533;.k&#65533;-&#65533; 5(i&#65533;:>Q.E&#65533;&#65533;I&#65533;&#269;2A&#65533;AC@&#65533;D&#65533;&#65533;uF&#65533;r5&#65533;]&#65533;<8D\&#65533;&#581;&#65533;&#65533;&~B&#65533;&#525;Dd&#65533;s?&#65533;(&#65533;&#65533;&#65533;&#65533;/&#1538;L@G/K!&#65533;&#65533;*^&#65533;&#65533;3&#65533;V&#65533;&#65533;j&#65533;TsQ8&#65533;a
&#65533;&#65533;&#65533;&#65533;Q {&#65533;&#65533;&#65533;&#65533;&#1901;
M&#65533;&#65533;Ar&#65533;&#65533;hws&#65533;&#65533;
&#65533;A&#65533;)&#65533;&#65533;&#65533;PA&#65533;&&#65533;BdM#A&#65533;@^%x&#65533;&#65533;\&#65533;f&#65533;&#65533;&#65533;L&#65533;&#65533;&#65533;&#65533;^\&#65533;A&#65533;?0&#65533;&#65533;&#65533;J&#65533;!&#65533;&#65533;]G&#65533;&#65533;&#489;&#65533;&#65533;&#65533;A&#65533;&#65533;B&#65533;9o^&#65533;8&#65533;&#65533;]$Ax&#65533;&#65533;o&#65533;9&#65533;wAhA&#65533;&#65533;&#65533;l&#65533;P&#65533;&#65533;&#65533;C0r&#65533;&#65533;&#65533;&#65533;EY&#65533;kJ(&#65533;&#65533;&#1316;&#65533;&#65533;@.&#65533;F&#65533;&#65533;Cp&#65533;&#65533;D A&#65533;G&#65533;B&#65533;~&#65533;&#65533;&#65533;&#65533;<&#65533;&#65533;&#65533;D&#65533;&#65533;A8=T&#65533;+&#65533;j&#65533;&#65533;&#65533;&#2028;Q&#65533;&#65533;m &#65533;&#65533;O&#65533;&#65533;z&#65533;&#65533;&#65533;&#65533;&#1321;K&#65533;DD&#65533;&#65533;&#65533;G&#65533;.p&#65533;u&#65533;&#65533;&#65533;*W8i&#65533;L[&#65533;\Q&#65533;&#65533;&#65533;&&#65533;_&#65533;R&#65533;&#65533;I&#65533;T&#65533;_&#65533;&#65533;~Jq+&#65533;C&#65533;K&#65533;2&#65533;&#65533;&#65533;&#65533;	&#65533;.n-
d&#65533;&#65533;RR&#65533;&#65533;%i&#65533;&#65533;&#65533;A&#65533;&#65533;F&#65533;7h&#1792;&#65533;2&#65533;lX&#65533;s5i&#65533;g&#65533;.X8&#65533;&#65533;KF&#65533;7/s&#65533;&#65533; V&#65533;&#266;M&#65533;&#65533;&#65533;&#65533;a&#65533;&#65533;5&#65533;#&#65533;m&#65533;&#65533;&#65533;5&#65533;-&#65533;&#65533;&#65533;_,M&#65533;"&#65533;F&#65533;*&#65533;
f&#65533;#&#65533;&#65533;&#65533;LPCp&#182;&#65533;&,&#65533;&#65533;&#65533;&#1208;&#1901;t&#65533;&#65533;t&#65533;&#65533;&#65533;&#65533;&#65533;&#65533;:|&#65533;w&#65533;&#65533;&#65533;4/&#65533;&#65533;+&#65533;?7J&#65533;&#65533;s&#1403;&#65533;&#65533;.Hl&#65533;&#65533;Q&#65533;&#65533;&#65533;&#65533;`&#65533;=&#65533;8as&#65533;&#65533;q8&#65533;&#65533;)&#65533;u&#65533;&#65533;&#65533;&#65533;&#65533;+&#65533;&#65533;&#65533;&#65533;&#199;<&#65533;"&#65533;&#65533;&#65533;`&#65533;y&#65533;G&#65533;e&#65533;&#65533;a&#65533;[n&#65533;&#65533;&#65533;T9&#65533;&#65533;&#65533;N1&#65533;QD)&#65533;&#65533;ZP,&#65533;T.H&#22804;h&#65533;&#65533;iFJ&#65533;&#65533;e&#65533;&#65533;f!&#65533;G\2Lj&#65533;F&#65533;&#65533;_&#65533;J&#65533;&#65533;6p&#65533;C&#65533;8&#65533;khC&#65533;&#65533;&#65533;J&#65533;&#65533;]h!h&#65533;&#65533;&#1840;&#65533;&#65533;&#65533;j&#812;&#214;&#65533;&#65533;,&#65533;D&#65533;9&#65533;4h&#65533;&#65533;`&#65533;&#65533;D`
N7&#65533;2a&#65533;&#65533;J&#65533;Fcl&#65533;4&#65533;S&#65533;P;&#65533;?&#65533;&#65533;1&#65533;47&#490;&#65533;&#65533;HB&#65533;&#65533; tj&#65533;&#65533;S:&#65533;&#65533;&#65533;&&#65533;&#65533;&#65533;b&#65533;&#65533;&#65533;X&#65533;&#65533;&#65533;9&#65533;d9E&#65533;Kz&#65533;'&#65533;&#65533;u&#65533;X&#65533;&#65533;&#65533;*&#65533;&#65533;&#65533;&#65533;&#65533;6Z&#65533;:&#65533;&#65533;v&#65533;&#65533;N&#65533;R&#65533;&#65533;&#1164;A&#65533;a&#65533;?a&#65533;&#65533;&#65533;&#65533;&#65533;&#65533;&#65533;d&#65533;&#65533;#&#65533;O*&&#1913;z"&#65533;&#65533;&#65533;&#65533;&#65533;&#65533;&#65533;fa&#65533;&#65533;&#65533;F&#65533;\i&#65533;O&#65533;f&#65533;3&#65533;,6`&#65533;&#65533;b&#553;Y~y&#65533;^.&#65533;&#65533;&#65533;`&#65533;&#65533;&#65533;&#65533;8&#65533;&#1557;&#65533;l&#65533;1`&#65533;.X*dq&#65533;%"&#65533;p&#1704;d>&#65533;nIw&#65533;&#65533;6&#65533;v.&#65533;&#65533;&#65533;&#65533;U&#65533;9&#65533; &#65533;&#65533;&#65533;GZ:&#65533;&#65533;+&#65533;&#65533;X
&#65533;J	&#65533;+&#65533;s&#65533;FP	:'OE&#65533;&#65533;e)#&#65533;&#65533;\&#1691;k*&#178;&#65533;0H&#65533;&#1157;1M&#65533;&#1829;4&#65533;&#65533;0G&#65533;a&#65533;&#65533;p
tDEF&#65533;$s&#65533;.m&#65533;&#65533;&#65533;"&#65533; &#1366;2&#65533;SU&#65533;nV&#65533;+V&#65533;&#65533;&#65533;|._&#65533;]&#65533; _&#65533; (&#65533;\s]&#65533;&#65533;	&#65533;sS&#65533;\&#65533;&#65533;&#65533;3&#65533;&#65533;&#65533;m&#65533;&#65533;&#65533;&#65533;$&#65533;&#65533;q&#65533;n>&#65533;&#869;&#65533;&#65533;Z&#65533;a&#65533;&#65533;&#65533; &#65533;&#644;&#65533;&#65533;$h&#65533;&#65533;&#65533;&#65533;&#65533;^&#65533;&#65533;f&#65533;)e&T&#65533;&#65533;N&#65533;&#65533;&#65533;`b&#65533;&#65533;.&#65533;`3&#65533;0&#65533;&#65533;&#65533;&#65533;[R&#65533;&#65533;%$&#65533;KhJ&#65533;b&#65533;CT&#65533;73F&#65533;<@IHR&#1796;&#65533;&#65533;&#65533;&#1029;!&#65533;&#65533;&#65533;-&#65533;hI&#65533;&#65533;h&#65533;&#65533;M0&#65533;0$&#65533;&#65533;&#65533;F)&#65533;&#65533;(&#65533;?&#65533;&#65533;x-, &#517;&#65533;&#65533;&#65533;x&#65533;`Q&#65533;R&#65533; 5&#65533;n&#65533;x&#65533;?&#65533;G&#65533;C&#65533;YA&#65533;&#65533;9&#65533;&#65533;~hZh^&#65533;&#65533;)8&#65533; Z&#65533;FD&#65533;&#65533;&#65533;&#65533;UK)p6G&#65533;&#65533;&#65533;"a)&#65533;dQ&#65533;:&#65533;&#65533;t&#65533;&#65533;&#65533;q&#65533;&#65533;f(&#65533;s&#65533;&#65533;	^&#1466;3&#65533;n	]K&#65533;&#65533;&#65533;F&#65533;l`&#65533;Y&#65533;&#65533;&#65533;<&#65533;&#65533;K.&#65533;&#65533;&#153;_K&#65533;&#65533;|&#65533;/&#65533;]&#65533;O&#65533;&#65533;K&#65533;&#65533;g(&#65533;$C&#65533;pHT&#65533;&#65533;n&#65533;b:&#65533;@&#65533;,&#65533;&#65533;&#65533;&#65533;4&#65533;&#65533;E&#65533;P
\a&#65533;&#65533;&#65533;&&#65533;&#133;&#65533;0H&#65533;-pf&#65533;i&#1605;6-&#65533;&#65533;<z&#65533;&#65533;&#65533;&#65533;7X&#65533;&#65533;&#65533;&#65533;R&#65533;&#65533;$m&#65533;`&#65533;S&#65533;&#65533;&#65533;&#65533;M&#65533;R&#65533;.l&#65533;E`a&#65533;7&#65533;&#65533;1,S&#65533;&#65533;&#65533;|&#65533;En.X&#65533;{&#65533;&#65533;&r&#65533;G&#65533;&#65533;&#65533;B&#65533;&#65533;&#65533;&#65533;&#165;Rs&#65533;&#65533;s1PXT&#65533;&#65533;-%&#65533;{p&#65533;&#65533;&#266; &#65533;+&#65533;n^X&#65533;&#65533;D&#65533;&#65533;&#65533;&#65533;?Xe&#65533;D^&#65533;-&#65533;&#65533;&#65533;\\&#65533;@0(\&#65533;&#65533;&#65533;&#65533;&#65533;&#65533;&#65533;	A&#65533; &#65533;&#65533;&#65533;&#65533;&#65533;&#65533;E<&#65533;&#65533;&#65533;&#65533;&#65533;#
&#65533;&#65533;`&#65533;D5&#150;r&#65533;&#65533;\a{&#65533;(&#65533;\&#65533;Z&#65533;&#65533;`!h%S(&#65533;&#65533;&#65533;cJ&#65533;A*&#65533;&#65533;! %&#65533;P&#65533;-&#65533;&#65533;L:,!*&#65533;Z&#65533;fA&#65533;&#65533;&#65533;bB0&#65533;IP&#65533;3&#65533;V3Z&#1146;PV6&#65533;&#65533;&#65533;)KPt&#65533;-&#65533;&#65533;&#65533;@&Tc&#65533;&#65533;&#65533;mI&#65533;&#65533;\f&#65533;`l&#65533;)Q&#65533;@$&#65533;9C&#65533;B&#65533;&#65533;&#65533;&#65533;6&#65533;4&#65533;eJ&#65533;&#65533;<-,&#65533;&#65533;b&#65533;&#65533; @=|&#65533;&#65533;&#2024;&#65533;&#65533;.E4&#65533;X&#65533;&#65533;V&#65533;2n5&#65533;XXbq&#413;&#57766;&#65533;&#65533;o&#65533;&#65533;&#65533;Y&#65533;&#65533;7&#65533;&#65533;s&#65533;&#65533;&#65533;P&#65533;Tun&#65533;&#65533;&#65533;&#1793;e&#65533;k&#65533;R&#65533;F7&#65533;&#65533;?&#65533;&#65533;O&#65533;&#65533;5&#65533;I&#65533;v&#65533;&#65533;*V&#65533;
-&#65533;jS[:&#65533;&#65533;L&#65533;l&#65533;&#65533;S&#65533;&#65533;+\&#65533;|&#65533;+%S&#65533;e&#65533;>&#65533;&#65533;?$&#65533;&#65533;L<&#65533;&#65533;&#65533;D&#65533;(
?<E&#65533;&#65533;OV&#65533;&#65533;&#65533;lI&#65533;EL.&#65533;&#1608;a^&#65533;&#65533;&#65533;LVS&#65533;&#65533;&#65533;J&#65533;&#65533;Q,&#65533;}&#65533;@J&#65533;&#65533;&#65533;v&#65533;@&#65533;&#65533;&#65533;&#262;#&#65533;&#65533;0(&#344;S&&#65533;&#65533;i&#65533;&#65533;<&#65533;b&#65533;J)&#65533;&#65533;vZ
u
&#65533;&#65533;I.V&#65533;&#65533;&#65533;a&#65533;&#65533;&#65533;m&#65533;ZE&#65533;&#65533;&#65533;E&#65533;&#65533;&#65533;i&#65533;&#65533;&#65533;n*&#65533;&#65533;&#65533;&#65533;9&#1169;&#65533;&#65533;c&#65533;0@$&#65533;!*&#65533;UTc`Du&#65533;&#65533;&#65533;g&#65533;&#65533;&#65533;L&#65533;"*&#65533;&#65533;tt&#65533;&#65533;&#65533;s&#65533;&#65533;&#1310;K&#65533;}&#65533;&#65533;&#65533;&#65533;eJ{\(&#65533;&#65533;H&#65533;&#65533;q&#1621;&#65533;I4 `&#65533;&#65533;b&#65533;L&#65533;]&#65533;&#65533;&#65533;(&#1148;&#65533;d&&#65533;&#65533;&#65533;&#65533;6&#65533;+&#65533;"&#65533;&#65533;q&#65533;&#65533;&#65533;\fE&#65533;+\&#65533;yl)!;&#65533;R\0
[t&#65533;&#65533;&#65533;&#1048;(jq&#65533;@e,q&#65533;W&#65533;&#65533;&#65533;xy$+&#65533;&#65533;,&#65533;&#65533;i&#65533;28&#65533;(&#65533;&#65533;&#65533;&#65533;yE&#65533;	%&#65533;&#65533;&#65533;8&#65533;)&#65533;: &#65533;[&#65533;n*&#65533;&#65533;&#65533;`&#65533;&#65533;.&#65533;0pk&#65533;&#65533;&#65533;&#65533;L&#65533;t=&#65533;&#65533;\z&#65533;K&#65533;&#65533;&#65533;&#65533; D%&#65533;Q&#65533;6S&#65533;&#65533;@&#65533;&#1675;y'H#Bj&#65533;V/&#65533;&#65533;&#65533;'|@&#65533;`0&#65533;&#1617;0&#65533;&#65533;C&#65533;&#65533;&#65533;Ws&#65533;&#65533;&#65533;n&#65533;H#t&#654;&#65533;&#65533;J	+&#65533;3%S\@&#65533;&#65533;Q&#65533;&#65533; Q7XV6H&#65533;lz&#65533;*&#65533;&#65533;&#65533;$&#65533;cI&#65533;T&#65533;&#65533;	&#65533;&#146;s!&#65533;T&#65533;&#65533;u&#65533;|2,&#65533;&#65533;&#65533;?V264&#65533;&#65533;`C&#65533;&#65533;&#65533;&#65533;&#65533;'&#65533;&#65533;&#65533;&#41619;&#65533;&#65533;&#65533;&#65533;~&#65533;8&#65533;&#1717;&#65533;&#201;d&#65533;&#65533;&#65533;&#65533;G<&#65533;&#65533;$z&#65533;RP<&#65533;(E&#65533;Jq2&#65533;&#65533;&#65533;e&#51418;&#65533;&#65533;&#65533;/&#65533;w&aV&#65533;HH&#65533;F&#65533;<&#65533;|&#65533;&#65533;&#65533;&#65533;&#65533;&#65533;-,&#65533;&#65533;4&#65533;N&#65533;&#440;&#65533;&#65533;&#65533;m)O.&#65533;&#65533;&#65533;PF&#65533;T&#65533;"QJ&#65533;&#65533;4&#65533;&#65533;0&#65533;&#65533;*&#65533;#&#65533;&#65533;&#65533;mx&#65533;=&#65533;n&#65533;ro)&#65533;&#65533;&#65533;,R-,>*&#1569;&#65533;&#65533;B&#1430;&#65533;&#65533;.&#65533;
	&#65533;&#65533;&#65533;qnk)@7Z&#65533;
&#65533;&#65533;VVG:&#65533;&#65533;V:&#65533;&#65533;W&#65533;CXp
&#65533;&#65533;&#65533;&#65533;,A.&#65533;&#65533;E&#65533;@jV,&#1667;&#65533;&#65533;e&#65533;&#65533;&#65533;x&#65533;pg&#65533;&#65533;&#65533;%&#65533;&#65533;+&#65533;+&#65533;&#65533;"&#65533;&#65533;&#429;&#130;&#65533;B&#65533;R)|rL&#65533;&#65533;5n+^&#65533;vH&#65533;&#65533;JF&#65533;f&#65533;&#65533;j&#65533;Gj&#65533;q&#65533;&#65533;&#65533;&#65533;8!ER&#65533;&#65533;j&#65533;&#65533;&#500;&#65533;&#65533;&#65533;&#65533;GB&#65533;&#65533;&#838;&#65533;G&#65533;&#65533;&#65533;)&#65533;&#65533;u&#65533;&#65533;%&#65533;&#65533;&#65533;&#65533;&#644;&#65533;.\p&#65533;x&#65533;R&#65533;"k&#65533;&#65533;&#65533;&#65533;j&#65533;r&#65533;-m&#65533;&#65533;x&#1056;pH&#65533; &#65533;&#65533;&#65533;m)&#65533;.&#65533;\&#65533;fA	&#65533;&#65533;w&#65533;K3a
&#65533;,&#65533;!v&#65533;.&#65533;B&#289;&#65533;<&#65533;h-TTC&#65533;&#65533;&#65533;~&#205;&#65533;#&#65533;&#65533;&/x&#65533;&#65533;&#65533;&#65533;(9&#65533; &#65533;3&#65533;&#65533;&#65533;&#65533;D`Pr&#65533;a&#65533;&#65533; &#65533;&#65533;`P*&#65533;&#65533;&#1752;&#65533;&#65533;&#65533;P&#65533;H.&#65533;&#65533;`]&#65533;j@+&#65533;&#65533;@	&#65533;&#65533;^,&#65533;Bi)^L&#65533;xo&#65533;F|&#65533;/&#65533;Z&#65533;`&#65533;r&#65533;h,v&#65533;!&#65533;&#65533;n&#65533;n&#65533;&#65533;AEJ!R&#65533;j&#65533;&#65533;|&#308;&#65533;O&#65533;&&#65533;&#65533;)J&#65533;D&#65533;P!&#65533;&#65533;&#65533;>t&#65533;&#65533;&#1292;&#65533;v&#65533;&#65533;&#65533;&#65533;di&#65533;p&#65533;&#65533;FAbHaj*&#65533;&#65533;)\`&#65533;&#65533;&#37807;h&#65533;&#65533;d&#65533;&#65533;N.-&#65533;&#65533;&#65533;"/&#65533;AT&#65533;&#65533;K&#65533;*&#65533;&#1681;sm&#65533;`M%&#65533;&#65533; &#65533;&#65533;0@k	&#65533;&#65533;?&#65533;&#65533;(
&#65533;&#65533;A!&#65533;B&#65533;&#65533;&#65533;&#65533;&#1080;&#65533;&#65533;f&#65533;A"&#65533;&#65533;&#65533;Nbp.R&#65533;sjE<&#65533;&#65533;N2tl&#65533;~&#65533;&#65533;m&#65533;x*,)&E&#65533;r!&#65533;&#65533;*&#65533;&#65533;&#65533;b&#65533;&#65533;&#65533;L-S&#1795;&#65533;&#65533;&#65533;&#65533;&#65533;&#65533;&#65533;&#65533; t &#65533;&#65533;&#65533;w&#65533;&#65533;&#65533;&#65533;*&#65533;?I  &#65533;&#1738;02|&#65533;V&#65533;&#65533;,b&#65533;@&#65533;a&#65533;&#65533;F&#65533;u&#65533;"&#65533;&#65533;&#65533;jX&#65533;a&#65533;&#65533;o&#65533;L&#65533;Z&&#65533;O9Bj&#65533;E"X&#65533;&#65533;1&#65533;o&#65533;&#65533;&#65533;&#65533;&#65533;me&#65533;D&#65533;&#65533;O&#65533;q&#1088;J&#65533;&#65533;t&#65533;;	bl&#65533;&#65533;&#65533;&#65533;&#65533;Us5&#232;q&#59550;x&#65533;k&#65533;1&#65533;&-&#65533;h3&#65533;&#65533;),&#65533;&#65533;&#65533;&#65533;&#65533;&#65533;-,&#65533;&#65533;&#65533;&#65533;Dk)&#65533;3&#65533;3"-&#65533;&#65533;"&#65533;0&#65533;v&#65533;&#65533;&#65533;5a&#65533;"AU&#65533;b&#65533;s72g5&#65533;,&#65533;h&#65533;,&#65533;B!9&#65533;&#65533;^2&#65533;<&#65533;D@,&#65533;e&#65533;&#65533;&#65533; &#65533;C&A&#65533;&#65533;&#65533;)FjM&#65533;&#65533;l&#65533;G+&#65533;
,H!y&#65533;&#65533;&#65533;&#65533;&#65533;'|&#65533;| &#65533;&#65533;bY&#65533;RB&#65533;&#65533;w&#130;@&#65533;&#65533;&#65533;&#65533;&#65533;eZ&#65533;C&#65533;)X&#65533;
`X&#65533; J&#65533;&#65533;V&#65533;EK&#65533;E8&#65533;&#65533;L&#65533; +&#65533;&#65533;G&#65533;J&#65533;&#65533;#~&#65533;0&#65533;&#65533;H(&#65533;Bz&#65533;H,&#65533;,@}&#65533;&#65533;H&#65533;&#65533;x&#65533;G&#65533;1}k)&#65533;&#65533;;&#65533;&#65533;.&#65533;&#65533;N&#65533;&#65533;fa&#65533;&#65533;BT&#65533;_&#65533;,H&#65533;L&#65533;&#65533;.&#65533;A;c&#65533;65@E&#65533;&#65533;P&#65533;MePM;-\&#65533;J&#65533;b&#65533;gg&#65533;b	&#65533;&#65533;)a&j&#65533;Oa&#65533;&#65533;&#65533;9&#65533;
&#65533;4&#65533; d.%&#65533;Q#!&#264;TRV:&#65533; <w&#65533;&#65533;&#65533;,v&#65533;a&#65533;
&#65533;&#65533;c&x&#65533;_a&#65533;B<&#65533;,"&#65533;>D -&#65533;c0&#65533; &#1129;&#65533;&#65533; ro &#65533;m?&#65533;e.&#65533;&#65533;&#65533;&#65533;&#65533;&#65533;&ap!&#65533; &q{&#65533;q&#65533;&#65533;&#1050;&#65533;&#65533;&#65533;O&#65533;&#65533;z&#65533;&#65533;&#65533;&#65533;&#65533;	&#65533;&#65533;&#65533;jC&#65533; &#65533;
-I*!;_@B&#65533;xq.e&#65533;__&#65533;~&#65533;D&#1356;&~!Fi&#65533;#~&#65533;j&#65533;B&&#65533;Hn&#1057;a&#65533;f`&#65533;!N&#65533;H&#65533;&#65533;G&#65533;/&#65533;&#65533;N3&#65533;&#65533;&#65533;&#1526;S&#65533;a&#65533;&#65533;M.V-,&#65533;Odh{aRj&#65533;h;&#65533;b&#65533;@x&#65533;'c&#65533;'e&#65533;&#65533;q5MM1E&#65533;&#675;<&#65533;%&#65533;&#269;&#65533;&#65533;&#65533;9i&#65533;!Y&#65533;.&#65533;#.&#65533;&#65533;&#65533;RT&#65533;)D&#65533;)&#160;
& z&#65533;7v&#65533;j&#65533;v)&#65533;p)&#65533;&#65533;SA&#65533;&#65533;&#65533;V&#65533;&#884;&#65533;&#65533;a&#65533;&#65533;&#65533;IVIfa@K&#65533;&#65533;[&#65533;#a&#65533;k)&#65533;&#65533;!&#65533;fA)&#65533;&#65533;x&#65533;"&#1926;8,&#65533;U&#65533;q)`&#65533;&#65533;)&#65533;A&#65533;&#65533;&#65533;&#65533;&#65533;&#65533;z&#65533;&#65533;&#65533;_&#65533;&#65533;`p{&#1770;A"&#65533;s&#65533;&#65533;p&#65533;&#65533;&#65533;}J&#65533;K&#65533;&#65533;&#65533;v`&#65533;l!d`	f&#65533;c&#65533;&#65533;NW&#65533;"&#65533;&#65533;(&#65533;-&#65533;3&#65533;&#65533;@,&#65533;h&#65533;&#65533;&#65533;&#65533;&#65533;&#65533;)~&#65533;&#65533;&#65533;Qn4&#65533;.tAdU&#65533;&#65533;&#1074;&#65533;	&#65533;b
>6,&#401; &#161;&#65533;B&#65533;&#65533;&#65533;A&#65533;&#65533;D&#65533;cb&#65533;&#65533;&#65533;l&#65533;&&#65533;&#65533;k&#65533;D&#65533;&#545;"e&#65533;&#65533;1&#65533;&#397; &#65533;&#1275;&#130;Q&#65533;i&#65533;DL&#65533;!/&#65533;&#65533;J&#65533;&#65533;&#65533;4A&#1611; &#65533;&#65533; &#65533;&#65533;0&#65533;a&#65533;&#65533;k&#65533;v.&#65533;18,&#65533;,"&#65533;&#65533;(P&#65533;&#65533;0&#65533;n&#65533;?&#65533;&#65533;&#65533;&#65533;?&#65533;&#16084;J&#65533;.@&#65533;(@m&#65533;&#65533;&#1545;&#65533;&#65533;o&#65533;&#65533;/{,&#312;&#65533;2q&&#65533;&#65533;&#65533;
&#65533;/&#47136;&#65533;&#8887;&#65533;B&#65533;&#65533;&#65533;	bZw&#65533; `u&#65533;@&#65533;,`~&#65533;#.B&#65533;[&#65533;Z&#65533;&#65533; &#65533;`&#65533;&#65533;&#65533;&#65533;c~a&#65533;&#65533;&#65533;&#65533;JAr7nb&#65533;}$Fcb&#65533;&#65533;i&&#65533;&#65533;#&#1854;&#65533;&#65533;&#65533;	I&#65533;W*2&#65533;N&#65533;&#65533;Q&#65533;>3z,&#65533;0&#65533;w)&#65533;&#65533;C&#65533;_&#65533;Q&#65533;&#65533;)R@&#65533;&#65533;+&#65533;
&&#65533;V&#65533;&#1174;b&#65533;m&#1549;R&#65533;&#65533;&#65533;&#65533;&#65533;&#65533;h&#65533;h&#65533;&#65533;4&#65533;ai&#65533;B"h!&#65533;&#65533;&#65533;#&#162;b%&#65533;&#65533;&#65533;&#65533;&#65533;&#65533;&#65533;&#1017;R&#65533;&#65533;&#1171;%OGl&#1136;&#65533;&#65533;&#65533;l&#65533;&#65533;&#65533;	&#65533;&#65533;(&#65533;&#65533;
&#65533;D&#65533;&#65533;[&#65533;&#65533;&#65533;B&#65533;e&#65533;o&#65533;&#65533;d&#65533;&#65533;&#65533;*,pA@&#65533;&#65533;=w),F&#65533;&#65533;Sy)d&#65533;0\&#65533;&#65533;5&#65533;[&#65533;D&#65533;&#65533;!N&#65533;*&#65533;&#65533;H&#65533;86&#65533;j!&#65533;nl&#65533;&#65533;&#65533;&#65533;&#65533;KN&#65533;(&#65533;0KI&#65533;&#65533;(&#65533;&#65533;|i&#65533;&&#65533;!Fl&#65533;h&#65533;&#65533;&#65533;,&#65533;#&#65533;Q5&#65533;&#65533;hR&#65533;bo&#65533;&#65533;&#65533;&#65533;&#65533;,
E6&#65533;A&#65533;&#65533;	&#65533;
&#65533;.&#278;i64&#65533;)p&#65533;&#65533;&#65533;&#65533;&#65533;<&#1796;&#65533; (&#65533;yx&#65533;&#65533;&#65533;0&#65533;V.&#65533;a&#185;&#65533;&#65533;&#65533;&#65533;a4&#65533;&#65533;s0&#65533; &#288;a 8 &#65533;3g&#65533;&#65533;&#65533;&#65533;&#194;&#65533;}&#65533;W2/&#65533;se&#65533;6&#65533;&#65533;Z&#65533;::CP&#65533;b&#65533;C&#65533;&#65533;I,L&#65533; LM&#65533;&#65533;M&#65533;&#65533;&#65533;&#65533;a#&#65533;&#65533;&#65533;&#65533;&#1381;&#65533;&#65533;)&#65533;Z&#65533;a2&#65533;&#65533;pA&#65533;9&#65533;&#65533;"&#65533;&#65533;&#65533; ,z&#65533;f`@&#65533;Ab {&#65533;L&#65533;&#783;&#65533;&#65533;\&#65533;cV"+rQGA&#65533;&#65533;&#65533;&#65533;&#65533;&#65533;&#65533;&#65533;~Q]0&#65533;&#65533;v&#65533;Ie&#65533;)&#65533;B&#65533;&#65533;x	&#65533;&( }&#65533;&#65533;Er&#65533;&#65533;T&#65533;&#65533;&#65533;&#65533;&#65533;&#148;&#65533;&#65533;&#65533;&#65533;0&#65533;dX&#65533;&#65533;x&#65533;&#65533;1&1&#65533;&#65533;&#65533;-&#65533;c&#65533;#&#65533;&#65533;&#65533;&#65533;&#65533;&#1316;vL&#65533;]O$&#65533;&#65533;&#18622;&#65533;,b&#65533;&#65533;P&#65533;Y#&#65533;d&#65533;&#65533;&#65533;'&#65533;&#65533;&#65533;b&#65533;&#65533;&#65533;&#65533;.&#65533;&#529;&#65533;0&#65533;A&#65533;/&#65533;&#65533;&#65533;i&#522;&#65533;&#65533;&#65533;&#65533;P&#65533;5&#65533;&#65533;&#65533;&#65533;&#65533;S&#65533;)&#65533;L&#65533;U&#65533;&#65533;	C&#65533;&#65533;,&#65533;&#1760;&#65533;&#65533;d?&#65533;-_&#65533;"&#65533;&#65533;e&#65533;&#65533;&#65533;v)~&#65533;d&#65533;&#65533;&#65533;u&#65533;`	D&#65533;!~&#65533;.&#65533;>&#65533;&#65533;J&#65533;&#1057;&#65533;h&#65533;&#65533;&#65533;1(&#65533;&#65533;BFE&#65533;&#65533;E&#65533;$&#65533;&#65533;>L&#65533;,+&#65533;"&#65533;b&#65533;aL&#1285;)&#65533;G&#65533;f&#65533;@a&#65533;"&#65533;w.Ha&#65533;>&#65533;&#65533;`&#65533;&#65533;&#65533;&#65533;&#65533;,&#65533;C!&#65533;H|&#65533;&#65533;do&#65533;/&#65533;f&#65533;&#65533;&#65533;&#905;#&#65533;&#65533;1L@c&#65533;U&#65533;<&#65533;&#129;&#65533;&#65533;&#65533;a&#65533;&#65533;
&#65533;&#65533;P.!:"&#65533;&#65533;$&#65533;aW&#65533;&#65533;)&#65533;&#65533;Z,:&#65533;&#65533;)&#65533;&#65533;_&#65533;9&#65533;8&#65533;&#65533;(k&#65533;&#65533;&#65533;&#65533;bY&#65533;]Y4P&#65533;&#65533;&#65533;0&#65533;!X&#65533;5&#65533;&#65533;h)0&#65533;&#1568;q&#65533;&#65533;_?&#65533;&#1892;&#65533;&#65533;&#65533;&#65533;;&#65533;&#65533;2&#65533;EM(EC&#65533;&#65533;&#65533;C&#65533;A&#65533;&#65533;N&#65533; &#65533;&#65533;D&#65533;S&#65533;&#1235;QI&#65533;"&^NF	&#65533;DZF&#65533;qe&#65533;&#65533;(8&#65533;&#65533;t&#65533;&#65533;rAC&#65533;d&#65533;&#65533;~&#65533;&#65533;'&#65533;"_&#65533;&#65533;),&#65533;&#65533;&#414;)&#65533;G&#65533;&#65533;""&#1087;&#65533;&#65533;&#65533;w&#65533;&#1984;:&#65533;G&#65533;&#65533;?W&#65533;
>&#65533;&#65533;c&#65533;&#65533;&#65533;,&#65533;w$&#65533;#l&#65533;&#65533;&#65533;&#65533;&#65533;-&#65533; Ip!AO&#65533;&#65533;&#65533;&#65533;&#65533;&#65533;&#65533;o&< &#65533;&#65533;&#65533;-&#65533;R&#65533;&#65533;m&#65533;&#65533;&#65533;2dv&#65533;&#65533;&#65533;h9&#65533;'&#65533;i	1
:U&#65533;4&#65533;k&#65533;&#65533;U&#65533;'&#65533;"&#65533;N`&#65533;&#65533;	5&#65533;AYW&#65533;&#65533;kU&#65533;&#65533;"&#65533;S&#65533;&#65533;Q`E&#65533;*&#65533;&#65533;&#65533;&#65533;@?&#65533;9&#65533;&#977;0&#65533;&#65533;&#65533;&#65533;Z&#65533;&#1586;&#65533;o7&#536;4P&#65533;C&#65533;&#65533;m0&#65533;&#65533;&#65533;#&&#65533;z&#65533;&#65533;&#65533;&#65533;&#65533;&#65533;m&#65533;g&#65533;&#1724;c&#304;;p&#65533;&#65533;%2&#65533;&#65533;d&#65533;&#65533;?S&#65533;D&#65533;&#65533;&#65533;9&#65533;E&#65533;.\ `&#725;+[&#65533;.&#65533;J&#65533;V	Q&#1880;&#65533;&#65533;e&#65533;&#65533;&#65533;G&#65533;JA&#65533;&#65533;/W&#65533;(&#65533;&#65533;&#65533;bV&#65533;&#65533;f&#65533;&#65533;&#65533;&#65533;/&#65533;&#65533;GJ&#65533;u6&#65533;&#65533;0&#65533;&#65533;&#65533;
A&#65533;`D&#65533;&#65533;2&#65533;&#65533;tPC&#65533;t&#1095;&#65533;&#65533;Qu&#65533;&#65533;8&#65533;6&#65533;ove@&#65533;@&E&#65533;O&#65533;&#65533;4&#65533;N&#1044;&#65533;=&#65533;&#65533;l&#65533;&#65533;0E!&#65533;!(:&#65533;X,&#65533;=&#65533;&#65533;%&#65533;q&#65533;:&#65533;\&#65533;&#65533;WY&#65533;[&#65533;&#65533;2e&#65533;&#65533;P/&#65533;8&#65533;&#65533;j&#65533;&#65533;"&#65533;F&#65533;a&#65533;F&#65533;&#65533;&#65533;&#65533;&#65533;,y&#65533;&#65533;?&#65533;DJeR&#65533;X&#65533;Aq&#65533;&#65533;@&#65533;&#65533;&#65533;h&#65533;a&#65533;@l&#65533;Q&#65533;@&#65533;^4&#65533;j&#65533;Z
l`&#65533;"g&#65533;X
&#65533;&#65533;&#65533;&#65533;h&#65533;&#65533;&#65533;&#65533;)/&#65533;"&#65533;%&#65533;@&#65533;\s&#65533;=x&#65533;`g]*&#65533;&#65533;"&#65533;!&#65533;]&#65533;&#65533;#&#65533;\`|&#65533;&#65533;&#65533;.&#65533;&#65533;G	~&#65533;B~&#65533;&#65533;G )X&#65533;&#65533;/&#65533;&#65533;&#65533;	h0p&#65533;-&#65533;S&#835;&#65533;r&#65533;+M8&#65533;A&#65533;&#65533;L%QF&#65533;;&#65533;F>I&#65533;"&#65533;&#65533;Cm&#65533;Q&#65533;*E&#1042;H<&#65533;&#65533;&#244;&#65533;)&#65533; &#65533;&#1626;X&#65533;	&#65533;a&#65533;&#65533;)Q&#65533;T&#65533;d&#65533;&#65533;&#65533;Cge&#65533;&#65533;/&#65533; #2&#65533;&#65533;"]&#65533;&#65533;%&#65533;s&#65533;&#65533;&#65533;"S&#65533;&#65533;&#65533;9&#65533;&#65533;#&#65533;&#65533;q&#65533;&#65533;&#65533;&#65533;9&#65533;&#65533;-&#65533;XM&#65533;&#164;&#65533;&#65533;(A&#65533;q&#65533;&#65533;&#65533;&#65533;&#65533;?&#65533;>T&#65533;Cd&#65533;&#65533;@)&#65533;K&#65533;)&#65533;2&#65533;&#65533;8&#65533;v]k_$&#65533;o&#65533;2&#65533;5&#813;l&#65533;(&#65533;&#65533;&#65533;&#65533;#&#65533;=&#65533;x&#65533;&#65533;&#65533;)&#65533;&#65533;&#65533;	w&#65533;&#65533;2	&#65533;&#65533;J$&#65533;s&#65533;&#65533;?&#65533;z+&#65533;|&#65533;&#65533;{&#65533;&#65533;?'0p&#65533;&#65533;K&#65533;&#65533;&#65533;?KD$v&#65533;#&#65533;?&#65533;84&#65533;C&#65533;&#65533;O&#40428;&#65533;P&#65533;A&#2024;&#65533;E&#65533;#&#65533;VD&#65533;&#65533;{`&#65533;E;&#65533;0&#65533;y?P&#1792;f"d&#65533;&#65533;&#65533;O&#65533;X&#65533;f	"_R&#65533;)&#65533;&#65533;&#65533;&#65533;&#65533;\&#1695;QZb&#65533;&#65533;?A&#65533;@&#1607;9&#65533;&#65533;m&#65533;p&#65533;&#1032;&#65533;h&#65533;D&#65533;&#65533;&#65533;&#65533;&#65533;1&#1600;&#65533;&#65533;p&#65533; &#65533;X&#65533;Cr&#65533;8(&#65533;	q aL3)&#65533; #Xj6&#65533;6&#65533;&#65533;o&#65533;[!&#65533;&#65533;&#65533;&#65533;oo:&#65533;&#65533;&#65533;&#65533;2&#65533;hA&#65533;d&#65533;?k&#65533;&#65533;&#65533;9O-J&#65533;^&#65533;&#65533;&#65533;+&#65533;&#65533;nud&#65533;&#65533;&#65533;&#65533;&#65533;-&#65533;=u.[&#65533;&#65533;&#65533;&#65533;&#65533;&#65533;>&#65533;r&#65533;&#65533;#&#65533;&#65533;Eqi&#65533;np&#65533;&#65533;n$PADzp&#65533;&#65533;!&#65533;&#1864;&#65533;&#65533;&#65533;9d4&#65533;&#65533;C&#65533;&&#65533;&#65533;&#65533;G&#65533;2&#65533;&#65533;0`nF1&#65533;Yh&#65533;&#65533;|H&#65533;i']&#65533;&#65533;'zE&#65533;9h&#65533;&#65533;R&#65533;&#65533;&#65533;&#65533;<&#65533;,&#65533;&#65533;&#65533;&#65533;&#65533;}$!G4A83&#65533;&#65533;L&#65533;x&#65533;&#65533;~&#30178;Ma0&#65533;I&#65533;&#65533;&#65533;&#65533;&#65533;,&#65533;&#65533;ICn|&#65533;8d&#65533;Y&#65533;E&#65533;&#65533;B&#65533;	&#65533;"&#65533;C|P7&#1056;-5j&#65533;&#65533;&#65533;H&#65533;,e&6&#1633;&#65533;'&#65533;J3`UX&#65533;&#65533;U\`e&#65533;&#65533;&#65533;dq8&#353;&#65533;&#65533;(&#370;&#65533;&#65533;&#65533;h&#65533;&#65533;E-&#65533;&#65533;W&#65533;GO&#65533;&#65533;aE&#65533;&#65533;&#65533;&#65533;&#65533;&#65533;qZ&#65533;&#65533;#&#1848;&#65533;&#65533;&#65533;n'&#65533;&#65533;&#65533;&#65533;&#65533;&#65533;&#65533;`&#65533;A&#65533;C&#65533;&#65533;#	)&#65533;&#65533;&#65533;&#65533;&#65533;Zh&#65533;E&#65533;&#65533;lD&#65533;&#65533;a,&#65533;=LF&#65533;b&#65533;*Wo&#65533;=&#65533;&#65533;D&#65533;D&#1175;7&#65533;&#65533;x&#147;&#65533;D)R&#65533;]H&#65533;H,P&#65533;R&#65533;`y&#65533;&#65533;&#146;&#65533;&#65533;&#65533;&#65533;-:&#65533;&#65533;&#65533;&#65533;&#11443;\.&#65533;&#65533;N&#65533;@&#65533;?&#65533;&#65533;&#65533;&#65533;%&#65533;&#65533;89p/\&#65533;p*&#65533;nD&#65533;]&#65533;nru&#65533;3&#65533;&#65533;&#65533;:!&#65533;&#65533;&#65533;&#65533;&#65533;Q&#65533;?&#65533;1&#65533;&#65533;&#65533;&#65533;&#65533;Dhip&#65533;S&#65533;r&#65533;EC&#65533;&#65533;2&#65533;&#65533;)E)z&#65533;G&#65533;&#65533;&#65533;pt&#65533;g
&#65533;&#65533;bY&#65533;9cl&#65533;&#65533;&#65533;8Rd>&#1322;}`&#65533;&#65533;&#65533;&#65533;i&#65533;&#65533;-A`&#65533;,&#65533;&#65533;&#65533;&#65533;EB&#65533;a&#65533;&#65533;&#65533;1&#65533;&#65533;&29&#65533;?&#65533;&#65533;&#65533;&#65533;&#65533;FT&#65533;&#65533;}&#1107;<&#65533;&#65533;*&#65533;s&#65533;&#65533;Rn&#35711;&#65533;<&#65533;&#65533;C&#1813;&#65533;&#65533;!&#65533;&#11143;tcB&#65533;&#65533;D]:a1&#65533;Eg&#65533; &#65533;&#65533;b&#65533;&c&#65533;&#65533;&#65533;&#65533;&#65533;d&#65533;&#65533;&#65533;e&#65533;w
&#65533;"&#65533;&#65533;@&#65533;H&#65533;&#65533;!&#65533;8"&#65533;=n&#65533;&#65533;&#65533;&#65533;&#65533;&#65533;N&#65533;&#65533;3&#65533;y&#65533;&#65533;12&#449;&#65533;m&#65533;8%n\&#1113925;Jh&#65533;.&#65533;&#1138;&#65533;&#65533;#M&#65533;&#65533;&#65533;5Bq	&#65533;&#65533;&#65533;&#65533;n)&Wqd%&#999;&#65533;&#65533;y&#65533;&#713;&#65533;H|q&#65533;%&#65533;&#65533;&#65533;&#65533;&#65533;&#65533;&#65533;&#65533;&#65533;&#65533;v~!&#65533;9&#65533;&#65533;&#65533;u&#65533;&#65533;B~qM&#65533;&#65533;j 8t&#65533;&#65533;A&&#272;YH"6d&#65533;_&#65533;&#65533;&#65533;1!0d2&#65533;D$&#65533;!)&#65533;*F*&#65533;&#65533;&#65533;A'$&#65533;&#65533;K&\&#65533;HY&#65533;n&#65533;&#65533;&#65533;&#65533;&#65533;P&#65533;&#1216;s&#65533;X&#290;w%&#65533;!(&#65533;&#65533;R$*Ab1%&#65533;&#65533; B>l&#65533;&#65533;&#65533;&#65533;3Ma&#65533;d&#65533;&#65533;&#1581;&#65533;^U&#65533;D+&#65533;A&#65533;&#65533;i &#65533;h&#65533;&#65533;4&#65533;&#65533; &#65533;&#65533;!sH5&#65533;<&#65533;2!Ah&#65533;&#65533;&#65533;&#65533;&#65533;h@H&#65533;&#1776;&#65533;<&#65533;M&#65533;&#65533;&#65533;q&#65533;&#65533;&#65533;&#65533;y*+s&#65533;&#65533;&#65533;M@&#65533;^&#65533;)y&#65533;&#65533;&#65533;$&#65533;P@&#65533;&#65533;2&#65533;&#65533;&#65533; &#65533;&#65533;&#65533;[&#65533;&#65533;b<&#65533;&#65533;&#65533;G(&#65533;&#65533;&#65533;M&#65533;&#65533;l&#65533;&#65533;&#65533;&#65533;&#45712;F&#65533;&#65533;q&#782;&#65533;&#65533;~5&#65533;&#65533;&#65533;PK&#65533;S*r&#65533;&#65533;&#1387;&#65533;&#65533;&#65533;&#65533;Q&#65533;&#65533;0&#65533;Z`&#65533;&#65533;G#&#65533;&#65533;k&#65533;&#65533;.&#65533;&#65533;&	B&#65533;;t5h&#65533;&#65533;/&#65533;&#65533;&#65533;`&#65533;&#65533;x&#65533;&#65533;&#65533;,- ~&#65533;T&#1460;2
8&#65533;&#65533;&#65533;G&#65533;&#705;&#65533;&#65533;&#65533;&#65533;&#65533;Hr&#65533;&#65533;AM&#65533;&#65533;@&#65533;/&#1190;F&#65533;&#65533;A2F:&#65533;&#65533;ddt&#65533;&#65533;=&#65533;&#65533;&#65533;&#65533;h^&#54647;&#65533;(&#65533;`$wJ&x&#65533;@&#65533;[x%&#65533;&#65533;<&#65533;&#65533;&#65533;!&#65533;I&#65533;&#65533;A	&#65533;&#65533;&#65533;mq&#65533;&#65533;&#65533;&#65533;&#65533;h&#65533;p&#65533;&#1101;&#65533;&#65533;&#65533;@E&#65533;%&#65533;Qrgw&#65533;%&#65533;8&#770;&#65533;B`+&#65533;1_!&#65533;T&#65533;&#65533;f&#65533;i&#65533;&#65533;RN#R&#65533;`&#65533;&#65533;)4&#65533;&#65533;0&#65533;"	&#65533;aP00Aa'&#65533;<&#65533;pksC$n"&#65533;&#65533;tx!I&#65533;Uu&#65533;5&#65533;F&#65533; Y&#65533;&#65533;j&#65533;~&#65533;t&#65533;m&#65533;&#65533;S&#65533;b&#65533;5&#65533;dBf?3c?&#65533;61&#65533;r@&#65533;&#65533;&#65533;&#65533;&#65533;YN&#65533;{ESS&#65533;&&#65533;&#65533;NC!w$@&#65533;7&#65533;qV&#65533;&#65533;e&#65533;q'DB&#65533;&#65533;:%&#65533;'O&#65533;&#65533;`a"Naf&#65533;&#65533;_&#65533;&#65533;&#65533;$f$W)pc2&#65533;&#65533;&#65533;H7g&#65533;XQ&#65533;Y!
&#65533;&#65533;&#65533;0]8&#65533;pg&#65533;2r&#65533;`&#65533;FLUR&#65533;`s&#65533;_4C1\&#65533;.&#65533;&#65533;1p20*G0jq?W@&#65533;m&#65533;T/&#65533;5&#65533;&#65533;&#65533;/&#65533;s4&#65533;/}&#65533;	3&#65533;pA&#65533;p&#65533;#a&#65533;V1;&#65533;/&#65533;&#65533;U&#65533;&#65533;&#65533;# &#65533;&#65533;&#65533;&#65533;&#65533;2&#65533;&#65533;&#65533;`BW&#65533;pb0'&#65533;0&#65533;&#65533;&#65533;&#65533;U&#65533;3h&#65533;K`&#65533;L&#65533;
91l&#65533;&#65533;=v&#65533;{}&#65533;G&#65533;LA&#65533;04Er&#65533;d&#65533;GZC&#65533;BCAj&#65533;
&#65533;&#65533;-;&#65533;&#65533;0
&#65533;B&#65533;&#65533;fjb&#65533;&#65533;sV&#65533;&#65533;&#784;&#65533;&#65533;@&#1285;X&#65533;&#65533;@&#65533;&#65533;
'vi&#898;&#65533;aD&#65533;<a&#65533;$mc&#65533;[&#65533;RF&#65533;t&#65533;KG &#65533; Qr&#65533;Uj&#65533;J&#65533;&#65533;!t&#65533;<&#65533;&#65533;&#65533;&#65533;&#130;&#65533;&#65533;_&#65533;&#65533;&#65533;t}0&#65533;lA&#65533;&#65533;a1&#65533;&#65533;q&#65533;&#65533;@
&#65533;04&#65533;c&#65533;&#65533;&#65533;&#65533;>&#65533;p&#65533;&#65533;
&#65533;GY&#65533;@?S&#65533;<&#65533;&#65533;%U&#65533;	\&#65533;&#65533;&#65533;c&#65533;&#65533;&#65533;N&#65533;&#65533;U
&#65533;{zAd&#65533;&#65533;&#65533;K@.q&#65533;p&#65533;|&#65533;&#65533;&#65533;N&#65533;M'q&#65533;)&#65533;!&#65533;&#65533;Kb&#65533;&#1524;d&#65533;&#65533;&#65533;&#65533;	&#65533;if&#65533;A&#65533;dM&#65533;v$&#65533;sk&#65533;s!&#65533;&#65533;1&#65533;&#65533;tJ&#65533;&#65533;&#65533;&#65533;&#65533;&#65533;cE%&#65533;
&#65533;0Q!&#65533;&#65533;&#65533;,&#65533;&#65533;6&#65533;0	+T&#65533;Q&#65533;A&#65533;&#65533;EFR &#65533;&#65533;5
&#13752; &#65533;&#65533;=G&#65533;&#65533;_a&#65533;&#65533;1&#65533;;rk>aqu&#65533;&#65533;&#65533;k&#65533;N&#65533;1&#65533;&#65533;&#65533; &#65533;&#65533;>&#65533;h{&#65533;#&#65533;&#65533;|A
&#65533;&#65533;~&#65533;T=&#65533;=&#65533;&#65533;Q&#65533;&#65533;&#65533;yUI&#65533;&#65533;&#65533;SSQ
Qz&#65533;&37&#65533;3c&#65533;zZb3&04&#65533;ou&#65533;&#65533;&#65533;&#65533;%&#65533;#J&#65533;Yq&#65533;G&#65533;&#65533;&#65533;A&#65533;&#65533;&#65533;&#65533;|1&#65533;5&#65533;v&#65533;sa&#65533;2&#65533;13f&#1426;&#65533;WNAB&#65533;&#65533; &#65533;[&#65533;G&#65533; H&#65533;&#65533;72X&#65533;>8Q*&
W7&#65533;s&#65533;&#65533;&#65533;&#65533;1&#65533;
&#65533;,&#65533;F&#65533;a-&#1618;F:&#65533;0
D&#65533;&#65533;!&#65533;G&#65533;_Bw&#65533;f.&#65533;&#65533;lj'&#65533;4q}FjoC&#65533;Fj&#65533;&#65533;&#65533;Uul2~~&#65533;&#65533;&#65533;	nj&#65533;&#65533;>&#65533;b&#65533;p&#65533;&#65533;&#65533;:&#65533;p	&#65533;p	 &#65533;Wu!c&#65533;W&#65533;&#65533;4&#65533;IcW1^&#65533;&#65533;&#65533;RY&#65533;&#65533;&#65533;&#65533;!4~a&#65533;!|8&#681;&#65533;&#65533;&#65533;$0
&#65533;@
`%&#65533;&#65533;jGk7&#65533;'B&#65533;$^&#65533;&#65533;!&#65533;p&#65533;&#65533;"&#65533;P&#65533;L&#65533;N&#65533;&#65533;&#65533;&#65533;f&#65533;J?g@ &#65533;&#65533;~G&#65533;C+&#65533;&&#65533;
&#65533;&#65533;#&#202;SG,|F,&#65533;&#65533;&#65533;&#65533;q&#65533;S&#65533;a&#65533;7&#65533;&#65533;
&#1696;&#65533;@F&#65533;&#65533;&#65533;X:&#65533;&#27366;&#65533;&#65533;&#65533;".ry&#65533;_&#65533;F
 /I&#65533;/Na&#65533;A&#65533;&#65533;i&#65533;&#65533;&#65533;u&#65533;&#65533;
*w#&#65533;?&#65533;f&&#65533;&#65533;&#65533;91E&#65533;v&#65533;UD&#65533;kNa&#65533;A&#65533;&#65533;&#65533;C&#65533;&#65533;`	w	&#65533;&#65533;&#65533;&#65533;&#65533;n&#65533;$SH&#65533;&#65533;&#65533;K&#65533;&#65533;&#65533;3&#65533;xP&#65533;&#65533;&#65533;&#65533;&#884;<&#65533;Yvr&#65533;8uA&#65533;G8&#65533;>{&#65533;vc r&#65533;J&#65533;&#65533;M&#65533;&#65533;&#65533;&#65533;&#65533;&#65533;0&#65533;&#65533;&#65533;e&#65533;qa9&#65533;<p&#65533;1&#65533;'x2&#65533;<&#65533;&#65533;&#65533;&#65533;@&#65533;rX&#65533;g+&#65533;&#65533;&#65533;&#65533;g|&#65533;,&#65533;`
W&#65533;D&#65533;p&#65533;&#65533;&#65533;&#65533;	|&#65533;&#65533;10F&#65533;Z&#65533;&#65533;&#65533;&#65533;&#65533;rc&#65533;
C&#65533;&#65533;&#65533;&#65533;<&#1036;&#65533;h	NQT)8i &#65533;(&#65533;Fa&#65533;&#65533;&&#65533;k&#65533;&#65533;&#65533;&#65533;x&#65533;B#*&#65533;&#65533;n7&#65533;&#65533;#&#65533;&#65533;P&#65533;'{&#65533;&#65533;&#65533;8&#65533;at&#65533;&#65533;S&#65533;&#1039;"&#65533;{e&#65533;N1&#65533;4#&#65533;+&#65533;&#65533;&#65533;&#370;[&#65533;dJ&&#65533;4i:A&#65533;P&#65533;&#65533;&#65533;W)&#65533;@p&#65533;&#65533;&#65533;.&#65533;&#65533;!r&#65533;5z2Gv&#65533;&#65533;&#65533;&#1796;&#65533;{&#65533;&#65533;H&#65533;&#65533;4p&#65533;P&#65533;&#65533;Y&#65533;2G*W &#65533;x&#65533;$&#65533;&#65533;#!&#65533;&#65533;&#65533;c\V&#65533;[42&#65533;C,O&#65533;8&#65533;&#65533;
&#65533;&#65533;8@&#65533;@]&#65533;&#65533;&#65533;s&#65533;&#65533;&#65533;&#65533;&#65533;&#65533;9&#65533;R&#65533;A<}&#65533;-&#65533;uZ&#65533;|&#44247;&#65533;&#65533;Zj&#65533;z&#65533;&#65533;&#1122;1&#65533;&#65533;	1&#65533;&#1175;&#65533;&#65533;0A&#65533;&#65533;xm&#65533;k&#65533;&#65533;k&#65533;&#65533;0jpC&#65533;&#65533;:&#65533;
<!m&#65533;&#65533;&#65533;
%&#1514;#&#65533;&#65533;&#65533;&#65533;&#65533;&#65533;&#65533;&#65533;+&#65533;m2&#65533;&#65533;&#65533;p&#65533;"
io]&#65533;&#65533;	&#65533;&#372;&#65533;z5&#65533;&#65533;&#65533;6l&#65533;K&#65533;&#65533;p&#65533;p&#65533;!'&#65533;W&#896;0
&#65533;I&#65533;&#604;&#65533;&#65533;l&#65533;y&#65533;~&#65533;&#65533;&#1338; 	&#65533;p>&#65533;&#65533;I&#65533;Y$&#65533;&#65533;P&#65533;pz>q-{&#65533;&#65533;|"paM&#65533;)&#65533;&#65533;@&#65533;&#65533;&#588;&#65533;&#65533;@&#65533;&#65533;X&#65533;&#532;&#65533;&#65533;&#65533;&#65533;D&#65533;&#65533;&#65533;"&#1382;P&#65533;&#65533;&#65533;&#65533;&#65533;&#65533;&#65533;&#65533;Kp'&#65533;&#65533;8ZR&#65533;&#65533;[&#65533;R<j&#65533;&#65533;&#65533;&#65533;F&#65533;&#65533;&#65533;t&#65533;&#65533;&#65533;&#65533;&#65533;&#65533;&#65533;&#65533;&#65533;&#65533;u&#65533;&#65533;&#65533;&#65533;I&#65533;&#65533;i&#65533;&#65533;&#65533;&#65533;N&#65533;&#65533;&#65533;0&#65533;#&#65533;&#65533;TO&#65533;M&#65533;&#65533;=9a*&#65533;&#65533;&#65533;&#65533;&#210;&#65533;pm&#65533;&#65533;48&#65533;HF&#65533;&#298;&#65533;m&#65533;W&#65533;7nj&#65533;Z&#65533;&#65533;[&#65533;&#65533;ZL&#65533;&#65533;&#65533;&#65533;&#65533;&#65533;&#65533;nI&#65533;&v&#65533;$&#65533;	'NK &#65533;!MG&#65533;&#65533;&#65533;&#65533;&#65533;>&#65533;&#65533;&#65533;&#65533;&#1230;7
&#65533;fnv&#65533;&#65533;a&#65533;&#65533;K&#65533;&#65533;&#65533;5&#65533;&#65533;}&#65533;*u&#65533;&#65533;&#65533;&#65533;<&#65533;&#65533;[&#65533;D&#65533;	&#1225;&#65533;t&#65533;@VW&#65533;e9M7&#65533;RQ&#65533;&#65533;
&#65533;PQ&#65533;&#65533;&#65533;\&#65533;&#65533;&#65533;&#65533;&#65533;&#65533;&#65533;&#65533;&#65533;K&#65533;&#65533;&#65533;&#65533;&#65533;&#65533;i=&#65533;&#65533;&#222;&#65533;g:|&#65533;-C|*&#65533;0&#65533;&#65533;&#65533;w!l	&#65533;pwN!0&#65533;&#1340;&#65533;&#65533;Bn0&#65533;&L}&#65533;&#65533;&#65533;-&#65533;&#65533;k&#65533;!N&#65533;P&#65533;Ci6$&#65533;&#65533;U&#65533;&#65533;&#65533;&#65533;x&#65533;&#65533;&#65533;0Au&#65533;&#65533;AF&#65533;&#65533;&#65533;&#65533;&#65533;&#65533;J&#65533;K&#65533;Q;>&#65533;	&#65533;&#65533;;&#65533;&#65533;&#65533;&#1074;]&#65533;-&&#65533;Y&#65533;&#65533;xq{&#65533;&#365;{&#65533;y&#65533;A&#65533;&#65533;-	&#65533;1Z|&#65533;&#65533;&#65533;&#65533;&#65533;h&#65533;&#65533;&#1917;&#65533;&#65533;
^&#65533;&#65533;&#65533;ZZ&#65533;q&#65533;&#65533;&#65533;&#65533;)&#65533;J&#65533;&#65533;&#65533;@;&#65533;&#65533;X&#65533;&#65533;0&#65533;&#65533;0&#65533;&#65533;&#65533;p&#44416;
&#65533;0VG&#65533;&#65533;&#65533;&#65533;Q'nV&#65533;J&#65533;%&#65533;U&#65533;Q&#65533;&#65533;%&#65533;&#65533;&#65533;&#65533;89	h&#65533;&#65533;gTdT<&#13814;&#65533;&#65533;H<&#65533;;	E&#65533;&#65533;p&#65533;&#65533;w0P&#65533;&#65533;&#65533;	&#65533;PL&#65533;&#65533;&#65533;:-&#1841;-A&#65533;)&#65533;&#65533;&#65533;7&#65533;0&#65533;P&#65533;&0	d&#65533;)M7>&#65533;)&#65533;&#65533;|&#65533;;&#65533;&#65533;C
V0&#65533;2&#2024;|J6y&#65533;&#65533;&#65533;&#65533;&#65533;D&#65533;Q&#65533;&#65533;%&#65533;&#65533;>@&#65533;	q&#65533;W&#65533;m&#1779;&#720;VX&#65533;&#65533;&#65533;&#65533;`H5@&#65533;@&#65533;D&#65533;&#65533;=n&#65533;&#65533;}&#65533;`J&#65533;J&#65533;&#65533;U&#65533;x&#65533; &#65533;7&#65533;&#65533;&#65533;'$&#65533;&#65533;1&#65533;`&#65533;Z&#65533;^&#65533;]>&#65533;&#65533;4k&#65533;&#1996;}&#65533;&#65533;.&#65533;P&#65533;;!~{&#65533;&#65533;RMu&#65533;Z?&#65533;&#65533;&#65533;&#65533;b&#65533;
&#65533;@/&#65533;&#65533;*G&#65533;&#65533;&#65533;Z&#65533;V&#65533;&#65533;&#65533;&#65533;	&#1301;Q&#65533;'&#65533;&#65533;O&#65533;&#65533;&#65533;K&#65533;&#65533;&#65533;&#65533;&#65533;3Cqc&#65533;9&#65533;^m&#65533;&#65533;&#65533;&#65533;1@
&#65533;d=0L&#65533;&#65533;+&#65533;&#65533;s&#65533;i&#1042;&#65533;s81&#65533;&#65533;4&#65533;&#65533;&#65533;&&#65533;&#65533;&#65533;!&#65533;K&#65533;7&#65533;&#65533;*{&#65533;&#65533;A&#65533;<&#65533;kQ&#65533;&#65533;P&#65533;&#65533;&#65533;&#65533;&#65533;&#65533;&#65533;&$L&#65533;&#65533;&#65533;&#65533;&#65533;&#65533;&#65533;+&#65533;	!@&#65533;&#65533;!&#65533;&#65533;&#65533;0&#65533;O&#65533;&#65533;&#65533;&#65533;&#65533;Kd&#65533;`	&#65533;"T&#65533;&#65533;&#65533;&#65533;c	&#65533;&#65533;l"&#65533;&#65533;pBs&#65533;&#65533;'Gx&#457;KF&#65533;&#65533;&#65533;&#65533;&#65533;&#65533;&#65533;&#65533;_&#65533;@&#65533;&#65533;e&#65533;&#1040;&C&#65533;V[&#65533;&#672;&U&#65533;&#386;&#65533;*&#65533;&#65533;9F&#65533;&#65533;&#65533;`&#334;&#65533;&#65533;&#65533;4&#65533;'&#65533;k&#65533;
&#65533;&#65533;T&#65533;&#65533;J&#65533;*&#65533;&#65533;Q&#65533;&#65533;&#65533;&#65533;&#65533;&#65533;J&#65533;P&#65533;&#65533;JH&#65533;k&#65533;R&#65533;&#65533;&#65533;&#65533;&#65533;&#65533;&#65533;&#65533;IH&#65533;&#65533;&#65533;&#65533;`&#65533;Z&#65533;&#65533;&#65533;&#65533;&#65533;AJ&#65533;&&#373;&#65533;`&#195;mE&#65533;&#374;&#65533;&#65533;&#65533;&#65533;t&#65533;&#65533;&#65533;&#65533;&#65533;Z&#65533;&#65533;&#65533;&#65533;x&#65533;&#65533;&#65533;&#65533;&#65533;&#65533;&#65533;&#65533;k(p&#65533;&#65533;IS&#65533;E&#65533;&#2012;w&#65533;&#65533;&#65533;6C&#65533;=&#65533;J&#65533;&#65533;ap&#65533;&#65533;&#65533;&#65533;P&#65533;&#65533;~b&#65533;{7&#65533; E&#65533;&#65533;&#65533;&#65533;&#65533;.&#65533;&#65533;&#65533;E2~&#65533;P$&#65533;&#65533;&#65533;&#65533;zd&#65533;&#65533;&#65533;HPN&#65533;&#65533;&#65533;&#65533; d&#65533;U&#65533;&#65533;|w&#65533;&#65533;&#65533;&#65533;0&#65533;&#65533;&#65533;}x&#65533;{&#65533;&#65533; &#65533;&#65533;&#65533;$&#65533;mE&#65533;`&#65533;F&#65533;5&#65533;E&#65533;d&#65533;&#65533;XD&#65533;9&#65533;@&#65533;&#65533;AG$L&#65533;.A&#65533;?8&#65533;&#65533;&#65533;~&#65533;n&#65533;@&#65533;&#65533;?&#65533;&#57544;"&#65533;RTE[&#65533;&#65533;"UZt&#65533;.&#65533;&#65533;c&#65533;"s&#65533;&#65533;&#65533;&#65533;2 Q&#65533;&#65533;&#38872;&#65533;;&#65533;&#65533;t
&#65533;&#65533;&#65533;y&#65533;&#65533;&#65533;&#65533;QJ&#65533;@&#65533;\&#65533;&#65533;YR&#65533;&#65533;&#65533;&#65533;%\&#65533;!&#65533;4&#65533;IS,&#65533;&#65533;&#65533; R(&#65533;&#65533;E&#65533;&#65533;&#65533;&#65533;&#65533;&#65533;&#65533;&#65533;&#65533;k&#65533;%&#65533;&#65533;N@&#65533;L&#65533;.R&#65533;&#65533;&#382;1A&#65533;&#65533;(&#65533;gNE&#65533;s5^km&#65533;&#65533;&#65533;&#65533;C&#65533;&#65533;-&#65533;&#65533;A&#65533;K&#65533;;&#65533;&#65533;H&#65533;+&#65533; &#65533;N&#65533;e&#65533;j~&#65533;B b&#65533;&#65533;&#65533;&#65533;&#65533;&#65533;b&#65533;dB&#65533;-c&#65533;Iv&#65533;}&#65533;&#65533;&#65533;p&#65533;&#310;&#65533;*)&#65533;Q&#65533; &#65533;
*&#65533;[&#65533;P&#65533;l8&#65533;&#65533;&#65533;&#65533;|:&#65533;&#65533;&#65533;4&#65533;&#65533;^bs&#1253;&#65533;&#65533;&#1434;"&#65533;N&#65533;q&#65533;H&#65533;=&#65533;&#65533;H"9&#65533;&#65533;&#65533;O)&#65533;bf&#65533;#>&#328;\b&#65533;&#65533;9a&#65533;s5$&#65533;&#65533;&#65533;&#515;D&#65533;G&#604;&#65533;I&#65533;T8&#65533;&#65533;&#65533;*&#65533;&#65533;&#65533;,&#65533;q&#342;_&#65533;&#65533;+01&#65533;$&#65533;&#65533;&#1802;.&#65533;HI&#65533;&#65533;9&#65533;&#65533;g&#65533;&#27397;8~&#65533;/D&#65533;&#65533;d.6H&#65533;&#65533;&#65533;:41&#65533;&#65533;r&#4406;D`&#65533; &#65533;&#65533;&#65533;&#65533;3>C;(NM&#65533;-]B&#65533;M&#1785;Iw&#65533;X&#65533;&#65533;X&#65533;&#65533;&#347;&#65533;&#65533;%&#65533;&#65533;Ul5&#35195;B2&#65533;&#65533;nk&#65533;c&#65533;=&#65533;<A&#65533;Rc&#65533;p&#65533;&#65533;z9&#65533;?&#65533;j&#65533;[1q&#65533;&#65533;

PAE
&#65533;B\?&#65533;5&#65533;&#65533;&#65533;&#65533;v&#65533;&#65533;DwO?.pd, )&#65533;&#65533;&#65533;&#65533;&#65533;BN&#65533;&#65533;&#65533;&#65533;&#65533;A&#65533;&#65533;&#65533;&#65533;&#65533;&#65533;7{$&#65533;4(&#65533;k&#65533;T&#65533;&#65533;&#65533;\&#65533;&#65533;&#65533;&#65533;&#65533;*&#65533;[&#65533;&#65533;&#65533;J\Q&#65533;9&#65533;&#65533;&#65533;U&#65533;&#65533;Jt&#65533;.p&#65533;&#65533;&#65533;2&#65533;/&#1634;&#65533;&#65533;?j&#65533;&#65533;&#65533;C!kc&#65533;&#65533;b&#65533;&#65533;<&#65533;.&#65533;&#65533;`&#65533;0%xi0_&#65533;&#65533;(4D&#65533;&#65533;CB"&#65533;d&#65533;&#65533;Tnr&#65533;i&#65533;&#65533; W&#65533;n&#65533;-&#65533;&#65533;tm	!&#65533;&#65533;&#65533;&#1141;E&#65533;3&#65533;%&#65533;S&#65533;X&#1066;&#65533;&#65533;#&#65533;,&#65533;,cd&#65533;&#1713;&#65533;A&#65533;&#65533;&#65533;T&#65533;Z&#65533;&#65533;&#65533;!q'Yh&#65533;n&#65533;a&#1856;&#65533;&#65533;&#65533;),A&#65533;&#65533;&#65533;\"&#65533;GE#]G,&#65533;&#33936;&#65533;&#65533;&#65533;"&#65533;&#65533;S1&#65533;A&#65533;c&#65533;s&#65533;K&#65533;&#1592;&#65533;P&#65533;&#65533;mqd&#65533;&#65533;2&#65533;&#65533;&#65533; (&#65533;INv&#65533;&#65533;l(4a&#65533;%h&#65533;&#65533;<&#65533;\&#65533;l&#65533;&#65533;&#65533;&#65533;*&#65533;J&#65533;D&#65533;&#65533;$Lf&#65533;)f1&#65533;&#65533;">A@!I&#65533;&#65533;c&#65533;%G&#65533;&#65533;&#65533;} &#65533;	 &#65533;&#65533;O&#65533;U&#65533;FJ/&#65533;&#65533;"&#65533;&#65533;v&#65533;=&#65533;&#65533; p&#65533;X#&#65533;&#1536;a&#65533;`&#65533;9&#65533;Cl&#1062;&#65533;&#65533;c8&#65533;&#65533;&#65533;0g&#65533;m1&#172;&#65533;&#65533;H&#65533;&#65533;&#65533;#&#65533;{&#65533;"&#65533;r&#65533;&#1083;&#65533;&#65533;	&#65533;&#65533;&#65533;&#65533;L&#65533; h43Q&#65533;=&#65533;K8&#65533;&#65533;&#65533;&#1288;{
(o}\&#65533;&#65533;p&#566;&#65533;&#65533; &#65533;0&#65533;&#65533;&#65533;`h&#65533;i!B&#65533;&#65533;t&#1713;&#65533;<&#65533; F8&#65533;)IJN&#65533; F&#65533;&#65533;%&#65533;B&#65533;&#65533;&#65533;&#65533;z&#65533;
3<Y&#65533;k&#65533;&#65533;9Q_[8)G&#65533;V5&#65533;&#65533;j&#65533;	W&#65533;&#65533;&#65533;&#65533;%&#65533;&#65533;&#65533;?8]eitjX&#65533;&#65533;&#65533;%)&#65533;W>&#65533;&#65533;&#52375;Mh:D&#65533;&#65533;&#65533;&#65533;&#35978;X&#65533;OZ&#65533;B_PxC&#65533;c&#65533;$&#65533;&#65533;\&&#65533;]d&#65533;.p&#65533;Gh&#65533;&#1433;&#65533;f&#65533;q3&#65533;g&#11651;;&#65533;&#65533;&#65533;&#65533;iM`R&#65533;z&#65533;&#65533;5IWI#&#65533;D&#65533;&#65533;dV&#65533;&#65533;&#65533;%&#65533;z1&#65533;/&#65533;5l&#65533;&#65533;&#65533;&#65533;&#65533;&#65533;r&#65533;m&#65533;A&#65533;a&#65533;&#65533;&#65533;&#65533;&#65533;&#65533;A,&#685;V`tO4d&#65533;&#65533;H&#1153;&#65533;.&#65533;<z&#65533;&#1174;&#65533;K&#65533;&#65533;X]bb&#65533;&#65533;&#65533;m!&#65533;&#65533;
v1&#65533;k&#65533;&#65533;&#65533;&#65533;r&#65533;&#1657;&#65533;&#65533;[&#65533;&#65533;j("fUQ&#65533;&#65533;+c&#65533;(&#65533;&#65533;&#65533;D4&#65533;&#65533;f&#65533;&#65533;W&#65533;&#65533;&#65533;&#65533;+&#65533;&#65533;&#65533;&#65533;&#65533;&#65533;&#65533;]&#65533;E&#65533;&#65533;
&#65533;&#65533;`&#65533;&#65533;&#65533;"&#65533; x&#65533;Q&#65533;c&#65533;&#65533;&#65533;&#65533;&#65533;L&#65533;&#65533;&#65533;9&#65533;&#65533;f_&#65533;&#65533;A;^&#748;&#65533;&#65533;"&#65533;&#65533;&#1061;&#65533;&#65533;g&#65533;&#65533;&#65533;n&#65533;&#65533;&#65533;X#&#65533;wV&#65533;-5&#65533;W&#65533;Q&#65533;&#65533;%&#65533; &#65533;&#65533;s&#65533;+\YC&#65533;&#65533;
&#65533;$&#65533;&#65533; &#65533;&#65533;&#65533;&#65533;A&#65533;&#65533;&#65533;=&#65533;&#65533;r&#65533;&#65533;]&#65533;&#1750;`n&#65533;#V&#65533;&#65533;c"qM\YUn&#65533;&#65533;^ &#65533;w\&#65533;s&#65533;&#65533;"&#65533;&#65533;&#65533;"&#65533;&#65533;Cf&#65533;"&#65533;JL&#65533;5t&#65533;PR!&#65533;&#65533;taF&#65533;I#1&#65533;&&#65533;&#65533;K0J&#65533;&#65533;&#65533;$'eY&#65533;JY&#1600;&#65533;&#65533;&#65533;&#65533;0&#65533;&#65533;&#1458;&#65533;+sQqX&#65533;"&#65533;`&#65533;&#65533;&#65533;&#65533;&#65533;&#65533;&#65533;}R&#65533;.&#65533;&#1406;v&#65533;&#65533;0m&#65533;&#65533;\^&#65533;&#65533;&#65533;&#65533;-<&#65533;&#65533;jN"&#65533;&#65533;&#65533;3&#65533;&#65533;&#65533;4J5&#65533;&#65533;v.&#65533;0&#65533;mF`&#65533;B&#65533;o&#65533;L&#65533;&#65533;2&#65533;&#65533;9&#65533;Ah&#65533;&#65533;&#65533;r&#65533;&#65533;&#65533;&#65533;&#65533;&#65533;?&#65533;Xp8&#1506;&#65533;&#65533; &#65533;r&#65533;&#65533;v&#65533;&#65533;&#65533;&#65533;&#65533;(&#65533;cmQ&#612;Q&#65533;G;&#65533;&#65533;[&#65533;&#65533;,A4&#65533;&#65533;`0&#65533;&#65533;&#65533;&#65533;&#65533;&#65533;5&#65533; &#65533;&#65533;m)u&#65533;'&#2346;:7&#65533;Q&#65533;&#65533;^&#65533;&#65533;&#65533;&#65533;4&#65533;&#65533;=}&#65533;&#65533;&#65533;J&#65533;&#65533;j	\&#65533;4 &#65533;Ab&#65533;&#65533;&#65533;]gS&#65533;&#17045;&#65533;&#65533;eM#&#65533;&#664;&#786;&#65533;.Q&#744;&#65533;&#65533;&#65533;y&#32902;&#65533;B&#65533;@&#65533;!t&#65533;&#65533;&#65533;x&#65533;&#65533;&#65533;&#65533;&#65533;D&#65533;mY&#65533;6&#65533;&#65533;&#65533;a&#65533;A&#65533;"&#65533;T&#65533;&#65533;&#65533;&#65533;&#65533;b&#65533;'k&#65533;&#65533;&#65533;&#65533;&#65533;MN>&#65533;&&#65533;!&#65533;>&#65533;<&#65533;t&#65533;&#65533;&#65533;&#65533;S?&#65533;X&#65533;a&#65533;5&#65533;&#65533;&#65533;h&#65533;&#65533;&#65533;&#65533;]&&#1034;*$&#65533;&#65533;&#65533;1H&#65533;-&#65533;&#65533;&#65533;&#65533;,&#65533;O&#65533;&#65533;q&#65533;&#65533;"&#65533;&#65533;&#65533;&#65533;&#65533;J&#65533;E"&#65533;&#65533;\82&#65533;N&#65533;&#65533;rS&#65533;W&#65533;X&#65533;p&#65533;&#65533;\&#65533;&#65533;&#65533;&#65533;&#65533;&#38034;B0&#65533;P0$&#65533;&#65533;&#65533;8f&#65533;&#65533;h^(&#65533;&#65533;\h&#65533;&#65533;&#65533;&#65533;&#65533;&#65533;&#65533;:&#65533;:X\&#65533;&#65533;[&#65533;&#65533;&#65533; &#65533; &#65533;&#65533;Y&#65533;&#65533;&#65533;&#217;Yq&#5639;s&#65533;&#65533;}	&#65533;yX&#65533;&#65533;&#65533;N&#65533;&#65533;&#65533;&#65533;h&#65533;&#65533;&#65533;4@&#65533;&#65533;&#65533;?i&#65533;&<&#65533;&#65533;jw&#65533;&#65533;&#65533;`&#65533;&#65533;3`&#65533;&#65533;s
&#65533;&#952;!&#65533;3&#65533;&#65533;c`&#65533;H&#65533;%&#65533;&#65533;#*Y&#65533;&#65533;&#65533;8&#65533;&#65533;&#65533;&#65533;&#65533;&#65533;U&#65533;"&#65533;&#65533; &#65533;0j.B&#1848;&#65533;	&#65533;*&#65533;NP&#65533;	&#65533;.l&#65533;(&#65533;&#65533;&#65533; &#65533;:&#65533;&#65533;#C&#65533;&#65533;&#65533;&#65533;&#65533;&#65533;&#65533;&#65533;&#65533;&&#65533;&#65533;&#65533;2$|&#65533;?&#65533;&#65533;&#195;&#65533;&#65533;&#65533;&#65533;&#142;&#65533;E&#65533;/&#65533;&#65533;&#65533;I&#65533;&#65533;$b&#65533;&#65533;8&#65533;&#65533;y	&#65533;&#65533;&#65533;(&#65533;&#65533;2&#65533;0&#65533;Z&#65533;&&#65533;&#65533;(!&#65533;@&#65533;G&#65533;&#65533;&#65533;hA.&#65533;;&#65533;&#65533;%&#65533;Fk&#65533;&#65533;&#65533;&#65533;&#1083;&#65533;&#65533;&#65533;	&#65533;P&#65533;Z&#65533;_&#65533;&#65533;[&#65533;8G&#65533;;&#65533;y0&#1768;&#65533;&#65533;:Z0`&#65533; &#65533;k&#65533;\8&#65533;102%&#65533;&#65533;&#65533;&&#65533;&#65533;^&#65533;&#65533;=&#65533;&#65533;=(&#1230;TtB&#65533;&#65533; &#65533;&#920;&#65533;.c&#1592;"x&#65533;Bx&#65533;
&#65533;&#65533;C:&#65533;&#65533;[&#65533;$fx&#65533;&#65533;<(A&#318;&#65533;`&#65533;D@&#65533;&#65533;&#65533;&#65533;N0&#65533;&#65533;3&#65533;&#65533;n&#65533;Ib)&#65533;&#65533;&#65533;&#65533;D&#65533;c&#65533;:
&#65533;9:&#65533;?H&#65533;&#65533;&#65533;9&#65533;&#65533;#&#2017;&#65533;&#65533;&#65533;&#65533;&#65533;\&#65533;&#65533;&#65533;&#65533;&#65533;#&#65533;&#65533;J&#65533;&#65533;&#65533;!&#65533;S;&#65533;&#65533;	\&#65533;&#65533;&#65533;&#65533;9&#65533;&#65533;&#65533;)ZP&q'&#65533;&#65533;&#65533;&#758;A:&#65533;&#65533;j4&#65533;&#65533;<&#65533;&#188;&#65533;%&#65533;&#65533;&#65533;&#65533;f{6&#65533;&#65533;+&#65533;&#1034;p&#65533;I&#65533;&#483;&#65533;q!&#65533;&#65533;/&#65533;&[!+&#65533;7&#65533;&#65533;8&#65533;4 &#65533;02&#65533;@&#65533;&#65533;3&#65533;&#65533;&#65533;&#65533;(&#65533;&#65533;&#65533;@&#65533;hH&#65533;&#65533;M-&#65533;F&#65533;&#65533;&#65533;&#65533;&#65533;&#65533;&#822;X&#65533;&#65533;:&#65533;R&#1661;&#65533;&#781;SF&#65533;Nl&#65533;"B3&#65533;a&#65533;&#65533;!KS&#65533;&#65533;&#65533;&#1557;&#65533;&#65533;&#65533;&#717;&#65533;d&#65533;z&#65533;&#65533;0&#65533;e&#65533;&#65533;&#65533;H&#65533;.&#65533;_&#65533;&#65533;N&#1582;&#65533;?>&#65533;CP&#65533;&#65533;/JT:&#65533;&#65533;ep&#65533;&#65533;&#65533;&#65533;A&#65533;&#65533;#q&#65533;D&#65533;dN&#65533;&#65533;&#899;X&#65533;<&#65533;<&#65533;&#65533;P&#65533;C&#65533;B&#65533;:MR&#65533;	&#65533;&#65533;P&#65533;{	&#65533;&#65533;&#65533;&#65533;b&#65533;a,&#65533;Tx&#65533;r&#65533;&#65533;&#65533;0&#65533;&#261;#&#65533;&#65533;Y&#65533;&#65533;&#65533;&#65533;:&#65533;&#65533;s&#65533;P+LR8&#65533;%&#1536;Ib
&#65533;&#1275;&#65533;&#65533;&#65533;v&#65533;L&#65533;&#65533;&#65533;P9&#65533;3&#65533;&#65533;0&#65533;&#65533;&#65533;&#65533;&#65533;&#451;P&#65533;&#65533;,&#65533;&#65533;&#65533;1pM&#65533;&#65533;&#65533;&#65533;h&#65533;&#65533;&#65533;&#65533;
K&#65533;&#65533;&#65533;!t&#65533;&#65533;}&#65533;-&#65533;&#65533;}#3u&#65533;&#65533;c$Y(:,T$&#65533;&#65533;,b&#65533;&#65533;&#65533;&#65533;>KB&#830;&#65533;&#65533;&#65533;&#65533;&#65533;`&#65533;C;p&#1054;A{&#65533;&#65533;&#65533;Ir&#65533;)p&#65533;9&#65533;&#65533;C"&#65533;}&#65533;?n&#65533;&#65533;`(&#65533;V5&#65533;j&#65533;k`&#65533;U&#65533;J:PK&#65533;&#65533;&#65533;Y&#65533;_&#65533;&#65533;.&#65533;&#65533;&#65533;GQ&#65533;&#65533;:&#65533;T&#65533;	N&#65533;&#65533;&#65533;k&#65533;q#)&#65533;|Q@&#65533;X&#1118;H&#65533;I(&#65533;%8 =&#65533;T&#65533;&#65533;#pb&#65533;&#65533;&#65533;&#65533;,&#65533;n&#65533;!%&#65533;&#517;&#65533;&#65533;&#65533;<&#65533;&#65533;Y&#65533;A&#65533;y]&#65533;Nl&#65533;&#65533;&#1625;!a&#65533;&#516;&#65533;X&#65533;/&#65533;F&#1102;&#1683;&#65533; &#65533;4xU&#65533;EPHw{&#65533;&#1660;&#65533;&#1584;&#65533; &#65533;&#65533;&#65533;XD&#65533;p&#65533;Qy-4l&#65533;&#1552;S&#65533;&#65533;S}&#65533;&#65533;x&#65533;&#65533;)r&#65533;&#65533;"*&#65533;&#65533;&#65533;&#65533;d&#65533;a&#65533;B&#65533;&#65533;&#65533;&#65533;&#65533;hI&#65533;&#65533;&#65533;&#65533;">&#65533;&#65533;F&#847;B&#65533;>&#65533;&#37825;8&#65533;&#65533;$&#65533;&#65533;&#236944;l&#65533;DU&#65533;D&#65533;&#65533;6&#2009;&#65533;P&#65533;9&#65533;&#65533;|&#65533;&#65533;v&#65533;Ob&#65533;I&#65533;&#65533;&#65533;&#65533;&#65533;3&#65533;&#65533;&#65533;&#65533;9&#65533;,&#65533;&#65533;*&#65533;&#1635;&#65533;$&#65533;i$&#65533;&#1358;V&#65533;&#65533;%0&#65533;H&#65533;:&#65533;:O&#65533;	&#65533;y&#65533;&#65533;!&#65533;&#65533;&#65533;Fl&#65533;P&#65533;8&#65533;&#65533;&#65533;&#65533;A&#65533;%A&#65533;&#65533;Qcs&#65533;9&#65533;&#65533;0&#1674;YH_&#65533;&#65533;H&#65533;0&#65533;t&#781;Rt&#65533;&#65533;1&#65533;&#65533;&#65533;%&#65533;&#65533;&#65533; &#65533;&#195;&#65533;&&#65533;&#65533;&#65533;&#65533;&#65533;Oh&#65533;F&#65533;B&#65533;p&#65533;&#65533;&#65533;P&#65533;&#65533;-&#562;NQ4|r&#65533;=&#65533;%8&#65533;S"&#65533;&#65533;&#65533;&#65533;25Y&#65533;&#1081;&#65533;&#65533;w&#65533;&#1087;{&#65533;&#65533;G}&#65533;&#65533;(&#65533;&#65533;h&#65533;m&#65533;&#65533;:&#65533;b&#65533;&#630;&#65533;D&#65533;F0&#65533;K&#65533;&#65533;X)&#65533;j&#65533;&#65533;&#65533;&#65533;O&#65533;&#65533;&#65533;&#65533;
)9&#65533;	&#65533;$&#65533;&#65533;&#65533;&#65533;68|H&#65533;&#65533;&#65533;&#65533;
&#65533;)&#65533;&#65533;&#65533;G*&#65533;&#65533;P&#65533;&#65533;&#65533;B&#65533;&#65533;%&#65533;&#1583;&#65533;&#65533;$&#65533;K&#65533;&#65533;&#65533;&#1441;&#65533;&#65533;P&#65533;g{&#65533;wx&#65533;+p&#65533;&#65533;&#65533;+&#65533;&#65533;&&#65533;\&#65533;&#65533;&#65533;;&#65533;-&#65533;&&#65533;FcSKd&#65533;&#65533;Z:&#65533;3&#65533;X&#65533;&#1397;&#65533;&#65533;i&#1887;&#889;&#65533;&#65533;&#65533;&#65533;&#65533;&#65533;&#65533;&#1786;&#65533;&#65533;MEpb&#65533;&#65533;5&#65533;]D&#65533;&#65533;/u&#65533;&#65533;&#65533;&#65533;s:&#65533;;&#1537;U&#65533;&#1590;&#65533;&#65533;&#65533;&#65533;H&#65533;k&#65533;7&#65533;&#65533;^>&#65533;F&#65533;&#65533;&#65533;&#65533;6;&#65533;)T&#65533;S&#1283;&#65533;&#65533;C&#65533;Q&#65533;{&#65533;I&#65533;&#65533;*&#65533;.&#65533;&#65533;q&#65533;&#65533;&#65533;&#65533;b&#65533;p(HN&#65533;&#65533;T&#65533;,&#65533;&#65533;&#65533;*&#65533;!/Ql?&#65533;X&#65533;L&#65533;4e&#65533;&#65533;V&#65533;&#3512;&#65533;&#65533;&#65533;&#65533;&#65533;=&#65533;Jv&#65533;&#65533;&#65533;&#65533;(&#65533;A@&#65533;V!V&#65533;t&#65533;S$&#65533;&#65533;g&#1227;n3\l&#65533;d&#65533;&#65533;&#65533;&#537;R(&#65533;x&#65533;&#65533;X;`&#65533;&#65533;&#65533;Fb&#65533;&#65533;&#65533;&#65533;b;6&#65533;J&#65533;&#65533;&#65533;&#65533;&#65533;G&#65533;&#65533;&#65533;&#65533;oR&#65533;#&#65533;a&#65533;5Y!&#65533;`,&#65533;	&#65533;&#65533;Z&#65533;Xh.=&#65533;18&#65533;&#65533;&#65533;&#1910;&#1529;&#1536;4 &#65533;EX&#65533;&#65533; &#65533;&#65533;&#65533;&#1700;&#65533;&#65533;&#1593;&#65533;N0i&#65533;:5\'>&#65533;&#65533;x&#134;&#65533;&#65533;[>&#65533;&#65533;&#65533;e&#65533;VCPT@&#65533;l&#65533;&#65533;&#65533;&#65533;&#65533;Y&#65533;&#65533;Q&#65533;&#65533;	p(&#65533;&#65533;&#65533;4
&#65533;&#65533;Z&#1826;&#65533;p!&#65533;&#65533;&#65533;v1&#65533;&#65533;&#65533;&#65533;"&#65533;b&#65533;Iw&#65533;&#65533;&#65533;&#65533;Y&#65533;&#65533;&#65533;&#65533;ER&#65533;&#65533; (g&#65533;&#65533;0&#65533;&#65533;[ ^Z&#65533;_ &#65533;&#65533;&#65533;&#65533;&#65533;k&#57783;&#65533;&#65533;&#65533;&#65533;0&#65533;a&#65533;&#65533;o~&#65533;&#65533;|Fck&#65533;u&#65533;&#65533;|b(2&#65533;&#29653;&#65533;&#65533;&#65533;;&#65533;&#65533;O&#65533;&#65533;&#65533;&#11009;&#65533;T&#65533;1&#65533;&#65533;&#65533;&#65533;&#65533;j&#65533;c/ &#65533;
&#65533;>&#65533;P6&#65533;&#1430;&#65533;J(%&#65533;&#325;&#65533;&#65533;J&#65533;P&#65533;q&#65533;;&#65533;&#65533;6&#65533;&#65533;&#65533;hHO&#65533;&#65533;w&#65533;^
x&#65533;&#65533;&#65533;&#65533;&#65533;I2&#65533;&#65533;SB&#65533;&#65533;&#65533;&#65533;7b!'y&#65533;CE&#65533;&#65533;d&#65533;&#65533;@>
&#717;&#65533;&#65533;&#65533;8&#65533;@&#65533;@(T&#65533;7"&#269;&#65533;&#65533;&#65533;l&#65533;&#65533;V&#65533;h&#65533;&#65533;&#1939;Jd&#65533;Olj&#65533;	&#65533;:*&#65533;&#65533;l&#65533;&#65533;i&#65533;	wp&#65533;&#65533;&#65533;ib&#65533;`&#65533;D&#65533;x<>&#65533;&#65533;&#65533;&#65533;&#65533;&#65533;k>&#65533;&#65533;T&#65533;&#65533;XWxW&#65533;&#65533;U&#65533;0}$&#65533;{&#65533;&#65533;&#65533;&#727;&#65533;Q&#65533;&#65533;nhp~%&#65533;@&#65533;;&#65533;>&#65533;<6&#65533;&#1147;i&#65533;P&#1210;B&#65533;X&#65533;&#65533;&#65533;&#65533;.6c0@&#65533;&#65533;&#65533;&#65533;Q&#1294;&#65533;&#65533;&#65533;+e&#65533;&#65533;&#1664;&#65533;9&#65533;`2@&#65533;<&#141;&#65533;n&#65533;s&#65533;0&#65533;&#65533;^&#65533;J&#65533;&#65533;&#65533;&#65533;&#65533;&#1544;&#65533;R&#65533;&#65533;B>&#65533;&#65533;&#65533;D&#65533;Gc#&#65533;&#65533;&#65533;nd&#65533;Z5&#65533;&#65533;&#16594;&#65533;
&#65533;0&#65533;&#65533;&#65533;"p&#65533;!&#65533;&#1878;+2&#65533;&#186;&#65533;#J&#65533;&#65533;D&#65533;T&#65533;P&#65533;&#65533;8@&#65533;ptXm&#65533;&#65533;&#514;&#65533;&#65533;&#65533;,&#65533;V&#65533; &#65533;&#65533;&#65533;&#516;C&#65533;,<(f&#563;`&#65533;N&#65533;6&#65533;n`&#65533;6&#65533;S&#65533;&#65533;lj&#1865;&#65533;I&#65533;&#65533;&#65533;Y&#65533;&#65533;('&#65533;g\
&#65533;+6&#65533;f
71&#65533;0&#65533;9Y&#65533;&#65533;%,mR&#65533;&#65533; (Hw&#65533;&#1149;&#65533;!&#65533;&#65533; &#65533;f?&#65533;&#65533;Ht&#65533;&#394;&#65533;&#65533;"&#65533;V1&#65533;+&#65533;&#65533;0&#65533;;&#65533;&#65533;&#65533;&#65533;('&#65533;&#17665;&#65533;&#65533;&&#65533;"8&#65533;&#65533;&#65533;&#65533;y&#65533;&#65533;[&#65533;&#65533;I~&#286;pJp&#65533;1&#65533;VG&#65533;PD?&#248;&#65533;&#1486;^p&#65533;`=&#65533;&#65533; )&#65533;`9O&#65533;&#1787;p&#65533;&#65533;&#1099;&#65533;*&#65533;i5&#65533;h&#65533;3p&#65533;7x&#65533;:;(	&#65533;&#65533;&#65533;P[&#65533;L]&#65533;]&#65533;&#65533;&#65533;&#65533;vO&#65533;&#65533;&#760;&#337;&#65533;*&#65533;&#65533;&#65533;A&#65533;4&#65533;RPV&#65533;&#65533;i&#65533;WjQ&#65533;&#65533;&#65533;\&#65533;&#65533;!&#65533;&#65533;&#65533;&#65533;.yA&#65533;&#65533;l&#65533;&#1226;&#65533;g&#65533;&#65533;&#1086;^h&#65533;o.&#65533;&#1856;&#65533;Q&#65533;j&#65533;&#65533;	P&#1029;&#65533;&#65533;&#65533;&#65533;&#65533;&#65533;&#65533;&#65533;q&#65533;4&#65533;s
}Jq&#65533;=&#65533;9`-trS&#1344;&#65533;&#1594;&#65533;&#65533;&#65533;&#65533;#>&#65533;w	&#65533;&#65533;r>&#65533;&#65533;S(&#65533;&#65533;-&#65533;&#65533;&#65533;_Wx&#65533;&#65533;XD&#65533;a*P&#65533;y>&#65533;&#65533;Z&#65533;V0&#65533;&#1542;^&#65533;&#65533;&#65533;]&#65533;LD&#65533;&#65533;&#65533;&#65533;&#65533;&#65533;&#65533;5T&#65533;&#65533;&#65533;5a&#65533;w&#65533;h&#65533;v&#65533;m&#65533;v@&#65533;&#65533;6&#65533;3&#65533;&#65533;X&#65533;&#65533;?&#65533;&#65533;X&#65533;&#65533;Q&#65533;K&#65533;P&#65533;&#65533;'&#65533;-"&#65533;&#65533;&#65533;B*&#65533;&#65533;&#65533;P`&#65533;@&#65533;.];&#65533;&#65533;&#65533;%S&#65533;D&#65533;&#65533;,&#1379;R%&#65533;%&#65533;c&#65533;G&#65533;\QJ!3E&#65533;&#65533;2&#65533;
&#65533;&#65533;&#65533;&#65533;&#65533;v&#65533;J&#65533;g&#65533;&#65533;&#65533;r&#65533;#e&#65533;&#65533;,@Pl&#65533;&#65533;D&#65533;&#65533;&#65533;&#65533;&#65533;&#65533;6q&#65533;&#65533;&#65533;&#65533;5j&#65533;u&#65533;,&#65533;&#65533;P&#65533;&#65533;&#65533;vb,Q&#65533;&#65533;q!p&#65533;
X 0&#65533;?&#65533;X&#65533;&#65533;&#65533;&#959;&#65533;w2 &#65533;4J`4S%R&#65533;&#65533;&#65533;&#65533;@&#65533;&#65533;&#65533;0&#65533;&#65533;&#65533;u+zb"F&#65533;&#65533;&#65533;H&#65533;&#65533;K&#65533;&#65533;*&#65533;@
&#65533;P&#65533;&#65533;ib0GI&#65533;&#65533;Zf&#65533;&#65533;hb&#65533;ro&#65533;M&#65533;&#65533;V&#65533;&#65533;&#65533;]`&#65533;N'8oU%L&#65533;&#1469;&#65533;J&#65533;&#65533;&#65533;E&#65533;5R&#65533;&#65533;&#1348;&#65533;'&#65533;&#65533;G&#65533;BT&#65533; &#65533;e&#65533;&#65533;&#65533;&#65533;&#65533;&#65533;&#65533;O-&#65533;&#65533;&#65533;@&#65533;&#65533;S&#65533;F&#533;&#65533;&#65533;$M&#65533;B%/&#65533;C&#65533;&#65533;&#65533;@&#65533;&#65533;b&#65533;&#65533;&#65533;?&#1436;bJkj&#65533;&#557813;&#65533;b**&#65533;&#65533;H*&#65533;P&#65533;c&#65533;A&#65533;T
9&#65533;UTYC&#65533;DJJ&#65533;&#720;D5BJQ&#65533;o&#65533; &#65533;Y
N&#65533;&#65533;-Q&#65533;&#65533;w&#65533;&#65533;e\&#65533;m&#21959;&#65533;	4X`&#65533;fa&#65533;M&#1292;<&#65533;&#65533;?1	T&#65533;p&#65533;?&#65533;t6&#65533;&#65533;\&#65533;v6&#65533;L!&#65533;c&#65533;RH&#65533;&#65533;&#65533;RH(&#65533;8&#65533;8[E&#65533;&#65533;D&#65533;&#65533;&#201;&#65533;&#65533;ee&#65533;&#65533;DH4&#65533;`&#65533;	T	B&#65533;!&#65533;]&#65533;&&#65533;z&#65533;&#65533;&#65533;&#65533;"&#65533;&#65533;:V
&#65533;&#65533;#&#65533;@Z
&#65533;&#65533;R&#1861;]&#65533;s&#65533;?&#57878;&#65533;?l&#65533;&#65533;&#65533;}-&#65533;Gn&#65533; &#65533;&#65533;@&#65533;&#1062; &#65533;&#65533;D&#65533;@&#65533;m&#65533;&#65533;^&#65533;&#65533;s&#65533;@!&#65533;xbG&#1892;&#65533;bIh&#65533;(&#65533;&#65533;x&#65533;&#65533;&#65533;
&#65533;&#65533;P&#65533;
)9&#65533;d$N@0&#65533;&#65533;&#65533;4&#65533;N&#65533;B
 &#65533;.),+&#65533;}&#65533;&#65533;&#65533;F&#65533;&#65533;S&#65533;V&#65533;&#65533;?&#65533;&#65533;&#65533;&#65533;Web&#65533;D&#65533;&#65533;&#65533;&#65533;&#65533;A&#65533;&#65533;|&#65533;6&#65533;&#65533;&#65533;!&&#65533;&#65533;EC&#65533;&#65533;{&#65533;M&#65533;&#65533;ahg&#65533;Ph&#1375;&#65533;f&#65533;V5&#65533;&#65533;9&#65533;cIZl&#65533;T 3&#65533;&#65533;X&#65533;kb &#65533;&#65533;X&#65533;X &#65533;&#65533;&#65533;&#471;-C&#65533;o&#65533; &#65533;&#65533;'E&#65533;3ua&#65533;&#65533;
(&#65533;R&#65533;&#65533;8&#65533;&#65533;S	&#65533;&#65533;	b&#65533;V&#65533;&#65533;&#65533;&#65533;&#65533;&#65533;[&#65533;&#65533;&#503;&#65533;o&#65533;M&#1933;&#65533;5&#65533;&#65533;&#65533;>&#635;&#65533;@k	T&#65533;o &#65533;h&#65533;
&#65533;K&#65533;;&#65533;y3&#65533;&#65533;&#65533;\&#65533;&#65533;P&#65533;&#65533;&#65533;&#65533;H0&#65533;bH&#65533;&#65533;RK	 &#65533;W&#65533;&#65533;&#1554;
CL	&#65533;;&#65533;&#65533;PB1i1&#65533;Iu&#65533;,t!5]m&#65533;/&#65533;PBq&#65533;&#65533;.&#65533;X&#65533;&#65533;&#65533;&#65533;?&#65533;$bHa&#65533;&#65533;&#65533;&#65533;&#65533;,&#65533;g ~&#65533;&#65533;V&#65533;6&#65533;@&#65533;&#65533;2[&#65533;&#65533;&R&#65533;&#65533;;&#65533;'E5&#65533;&#65533;Fk6&#65533;&#65533;&#65533;&#65533;&#65533;&#65533;bQ`&#65533;&#65533;,B&#65533;&#65533;\&#65533;&#65533; &#279;&#65533;<?&#65533;@*
&#65533;&#65533;&#1165;Kt#&#65533;&#65533;&#65533;&#65533;&#393332;&#65533;q&#65533;?&#65533;&#65533;&#65533;<
_3@(a4,&#65533;1r3&#65533;&#65533;&#65533;j"&#65533;&#65533;N&#65533;&#65533;&#65533;&#65533;P&#65533;`&#65533;&#65533;&#65533;q&#65533;E&#65533;&#65533;=&#65533;hO&#65533;'&#65533;&#1025;&#65533;e&#65533;HV6Uq&#65533;j !YB&#65533;&#65533;x&#65533;v&#65533;B,&#65533;UQ &#65533;&#65533;.&#65533;@	6P&^&#65533;@&#65533;w&#65533;D&#65533;&#65533;[|&#65533;&#65533;&#65533;&#65533;&#65533;&#65533;EG:&#140;&#65533;&#65533; z0Z&#65533;"&#65533;U&#65533;&#65533;$&#65533;6&#65533;p&#65533;&#65533;#&#65533;&#65533;$)K&#65533;&#65533;\&#65533;&#770;O5&#65533;&#65533;(p&#65533;=&#65533;h,&#65533;&#65533;&#65533;?N&#65533;&#65533;&#65533;57&#65533;0&#65533;&#65533;&#65533;&#65533;T&#65533;&#65533;h&#65533;\&#65533;&#65533;&#65533;`&#65533;&#65533;0&#1078;&#65533;&&#65533;&#65533;&#65533;&#65533;&#65533;q&#65533;&#65533;L!;8&#65533;@L&#65533;&#65533;&#65533;y34&#65533;&#65533;:&#65533;iB&#1284;#&#65533;&#65533;&#65533;&2)&#65533;&#65533;"&#65533;x&5G&#1109;U&#65533;J!@N &#65533;H&#65533;&#385;&#65533;&#65533;u&#65533;&#65533;Xn1&#65533;#&#65533;#Q&#65533;G<&#65533;&#65533;&#65533;&#65533;
&#65533;&#65533;&#65533;w&#65533;&#65533;&#65533;C&#65533;sTO&#65533;V3&#65533;&#65533;
&#65533;	&#698;$7\&#65533;AGd&#65533;&#65533;FUQ&#65533;e&#65533;&#65533;k&#65533;@&#65533;v	M&#65533;&&#65533;&#65533;P&#65533;&#65533;%&#65533;`rY&#65533;&#65533;&#65533;W&#961;&#65533;&#65533;L&#65533;IE)Lq&#65533;&#65533;&#65533;$&#65533;,&#65533;&#65533;Ld"&#65533;&#65533;&#65533;zzm&#65533;&#65533;60W&#65533;&#65533;&#65533;&#65533;`&#65533;B\&#65533;B'&#65533;k&#65533;4MR&#65533;2&#65533;&#324;&Q&#65533;&#65533;&#65533;&#65533;&#65533;&#65533;&#65533;}&#65533;Y,&#65533;&#65533;Q,1&#65533;aB&#65533;&#65533;&#65533;T&#65533;b0
&#1486;&#65533;&#65533;&#65533;&#65533;&#65533;^<1t&#65533;X&#65533;&#65533;*z7&#65533;&#65533;!G} &#65533;&#65533;L0&#65533;&#65533;&#65533;&#65533;:&#65533;A&#65533;0W&#65533;E&#65533;@&#65533;1&#65533;&#65533;0&#65533;&#65533;&#65533;EY&#388;&#65533;3&#65533;%>
&#65533;&#65533;6&#65533;7&#65533;#-&#65533;B&#65533;h!&#65533;&#65533;" x&#65533;x&#65533;?n[&#65533;!A&#65533;&#65533;@&#65533;1&#65533; &#65533;w4&#65533;s:QS&#65533;&#65533;&#65533;<&#65533;&#687;~&#65533;&#65533;P&#65533;bs&#65533;I&#65533;&#65533;Y&#65533;&#65533;\&#237;&#65533;&#65533;&#65533;;F&#65533;&#65533;|,T#1%B&#65533;&#65533;3dq"&#65533;&#65533;@&#65533;&#65533;-#v9)&#65533;9G&#65533;&#65533;z&#65533;&#65533;&#65533;jM'&#65533;Q&#65533;&#65533;&#65533;b[+	&#65533;f&#65533;ft&#65533;#)&#65533;Q&#65533;`d&#65533;]&#65533;28
[&#65533;&#522;&#340;$&#65533;sH@:
&#65533;r2&#65533;&#65533;d&H>&#65533;d&#65533;&#65533;BLv&#65533;&#65533;!D&#65533;&#65533;&#65533;&#65533; &#65533;%40`&#65533;
&#65533;F&#65533;HaG&#65533;&#65533;7&#65533;&#65533;&#65533;)&#65533;&#65533;&#65533;&#65533;&#65533;&#65533;&#65533;&#65533;&#65533;&#65533;1&#65533;&&#65533;&#1600;	l;|CkZ(Blf(&#65533;p0&#65533;i8$&#65533;&#65533;lC]&#65533;&#65533;,n&#65533;h&#65533;&#65533;Sx&#65533;R&#65533;&#65533;&&#1155;&#65533;&#65533;t &#65533;&#65533;&#65533;&#65533;H0&#256;&#65533;&#65533;c&#65533;l0!A&#65533;:pZ&#65533;E&#65533;&#65533;	&#65533;@"g&#65533;&#65533;&#65533;Pk|&#65533;&#1148; *&#65533;p&#65533;%-$&#1128;`&#65533;&#65533;&#65533;g&#65533;&#65533;&#65533;lc&#65533;42&#65533;&#65533;F/&#65533;&#65533;&#65533;@0&#65533;@&#65533;&#65533;&#65533;]&#58518;Zo&#65533;F&#65533;K&#65533;J&#65533;c&#65533;&#65533;&#65533;&#65533;&#65533;&#65533;F>"
&#65533;lm&#44088;J&#65533;U&#65533;&#65533;&#65533;
1&#65533;&#65533;&#65533;*&#65533;(&#65533;`R&#65533;HZ?_&#65533;&#65533;&#65533;D&#65533;&#65533;&#65533;>m%K&#65533;&#65533;&#1986;RZ&#65533;&#65533;&#65533;&#65533;&#1218;@j&#65533;&#65533;,&#65533;k
 &#65533;&#65533;&#65533;&#65533;&#65533;R?&#65533;&#65533;C&#65533;6&#65533;&#65533;N&#65533;_>8&#65533;KCw,&#65533;&#65533;i&#65533;:&#65533;J&#65533;~X&#65533;}F&#65533;l&#65533;&#65533;.&#65533;&#65533;,R!&#65533;U
&#1733;n&#65533;|&#65533;,_&#65533;&#65533;$&#65533;J&#65533;&#65533;p&#65533; *&#65533;&#65533;9&#65533;&#65533;&#65533;&#65533;@):&#65533;&#65533;&#13553;:&#65533;m&#65533;&#65533;&#65533;&#65533;&#65533;&#65533;2[&#65533;&#65533;u%&#1444;&#65533; c1&#65533;@>pw&#65533; &#65533;8&#65533;H-&#65533;i&#65533;c&#65533;&#65533;@&#65533;&#65533;V&#65533;p&#65533;B&#65533;i,&#65533;&#65533;8E$d&#65533;&#65533;&#65533;
&#65533;C1(J&#65533;&#65533;g2m ?eAG&#680;&#65533;&#65533;RD&#65533;^,1&#65533;F.&#65533;&#65533;$w&#65533;&#65533;&#65533;y2B`&#65533;&#581;&#65533;&#65533;H@&#65533;,&#65533;&#65533;R&#65533;&#65533;&#65533;ca&#65533;W&#65533;&#65533;&#65533;@&#65533;&#65533;&#65533;4M&#65533;X%8]C&#65533;0Ws&#65533;&#65533;]&#65533;E)&#65533;&#65533;&#65533;$,&#65533;,&#65533;,C*&#65533;&#65533;@&#65533;(&#65533;6p&#65533;6 G&#65533;&#65533;&#65533;h&#65533;&#65533;D&#65533;&#65533;X&#65533;&#65533;&#65533;&#65533;saMs&#65533;&#65533;&#808;&#65533;P
&#65533;&#65533;&#65533;b&#65533;&#65533;E&#65533;&#65533;&#65533;-&#65533;&#65533;@X!X&#65533;kD&#65533;hl&#65533;VT&#65533;H5B&#1025;Z&#65533;Z9&#65533;&#65533;D&#65533;0 	&#65533;&#65533;&#65533;&#65533;&#65533;&#65533;@&#65533;&#65533;V8!&#65533;&#65533;&#65533;z&#65533;jx&#65533;&#65533;&#65533;&#65533;"&#65533;A{D&#65533;&#65533;X*	&#65533;&#65533;&#396;&#65533;&#65533;&#65533;&#65533;&#65533;&#65533;	"&#65533;&!$	V&#65533;&#65533;V_&#65533;&#65533;&#65533;&#65533;k&#1543;&#65533;&#65533;@t&#65533;^&#65533;&#919;&#65533;&#65533;&#65533;&#65533;L&#65533;k&#65533;&#65533;&#65533;-t&#65533;@(',R+&#65533;Jh&#65533;Tq&#65533;GtC&#65533;y&#65533;@&#65533;&#65533;&#65533;Q&#65533;T&#65533;@(E1&#65533;&#65533;&#65533;&#65533;E.,4B&#65533;&#65533;&#65533;&#65533;&#65533;&#157;&#65533;&#65533;&#65533;"&#65533;-x&#65533;qy&#65533;D&#65533;&#65533;lET&#65533;q&#1612;:&#65533;&#65533;&#65533;!D&#65533;=aI&#65533;@dAnd&#65533;@&#65533;&#65533;-&#65533;,A&#65533;&#65533;&#65533;eL&#65533;&#65533;M&#65533;q&#65533;m&#65533;@&#65533;&#65533;D0N&#65533;9BW&#65533;l	t&#65533;\&#65533;|@&#65533;|-&#65533;&#65533;&#65533;&#65533;D&#65533;j&#65533;h&#65533;&#65533;?&#65533;&#65533;&#65533;4&#65533;&#65533;4P&#65533; &#1794;5&#65533;n&#65533;&#65533;&#65533;&#65533;xBH&#65533; |E&#65533;5&#65533;&#65533;M&#65533;&#65533;B&#65533;&#65533;&#65533;&#65533;1&#65533;l&#65533;'&#65533;@&#65533;A$&#65533;D0&#65533;7&#65533;p	&#65533;&#65533;&#65533;p
&#65533;q&#65533;Q\H&#65533;&#65533;&#65533;&#65533;&#65533;G%#&#65533;&#65533;P&#65533;F&#65533;&#65533;B>MD&#65533;&#65533;a&#65533;0&#65533;&#65533;&#65533;&#65533;&#65533;&#65533;&#65533;&#65533;eG&#65533;&#65533;&#65533;&#65533;&#65533;&#65533;CZX&#599;&#65533;0M&#65533;,&#1412;&#65533;&#65533;Ob&#65533;&#65533;^&#65533;&#223;(D&#65533;B&#65533;B7B-B\,&#65533;(&#65533;@&#65533;U5&#65533;D|&#65533;&#65533;&#65533;&#988;&#65533;	&#65533;&#65533;EB&#65533;&#65533;
D&#65533;&#65533;&#65533;\&#65533;Q'&#65533;&#65533;&#65533;E]&#65533;)&#65533;p&#65533;=&#65533;&#65533;X&#65533;&#65533;@&#65533;&#65533;@\&#65533;&#65533;I&#65533;h0h&#65533;L&#65533;!&#65533;&#65533;T!C|H&#65533;&#65533;V&#1797;\&#65533;&#65533;&#65533;&#65533;*,&#65533;k@&#65533;D,&#65533;p&#65533;y&#65533;&#65533;5&#65533;-&#65533;V)&#65533;&#65533;P&#65533;U(&#346;8&&#65533;!hND)&#65533;y&#65533;V&#65533;&#65533;h&#65533;&#65533;4&#65533;&#1908;&#65533;v&#65533;CwtBw\%~&#65533;&#65533;t
=&#65533;&#65533;P&#65533;&#65533;&#65533;h&#65533;@&#65533;$&#65533;n&#65533;&#65533;&#65533;&#65533;*&#65533;d&#65533;&#65533;&#65533;?&#65533;&#65533;
c&#65533;x&#65533;@@Xm:H&#65533;@&#65533;X&#65533;(&#65533;*Y&#65533;kH&#65533;&#65533;[&#65533;&#65533;E,&#65533;&#65533;&#65533;LF`&#836;a&#607;Q&#65533;&#65533;&#834;W&#65533;&#1822;&#65533;BXE&#65533;
&#65533;eH&#65533;D&#65533;rv&#65533;c&#65533;&#65533;&#65533;B&#65533;&#65533;&#65533;$&#65533;|&#65533;&#65533;A=&#65533;D<&#65533;P&#65533;&#65533;M3&#65533;#B\A&#65533;A&#65533;&#65533;E&#65533;&#65533;&#65533;&#65533;@\A&#65533;&&#65533;&#65533;@&#65533;!u?$&#65533;&#65533;&#65533;.XT&#65533;t&#65533;@&#40849;I"p&#65533;&#65533;&#65533;&#65533;&#65533;&#65533;K)ND%t&#65533;h,&#65533;xaku&#65533;(,&#65533;&#65533;&#65533;S@2&#39201;I&#65533;n&#65533;]pK]P&#65533;&#65533;&#65533;!(B&#65533;&#65533;h&#65533;&#65533;M&#865;O
T&#65533;&#65533;&#65533;&#65533;L	&#65533;TGw&#65533;&#65533;h&#65533;&#65533;&#65533;&#65533;&#65533;j`&#65533;&#65533;)e5&#65533;&#65533;?&#65533;C&#65533;&#65533;'&#65533;&#65533;&#65533;&#65533;&#65533;,&#65533;)DG&#65533; &#65533;@&#65533;&#65533;$K&#65533;&#65533;b&#65533;B&#65533;'(@&#65533;&#65533;G&#65533;3&#65533;&#65533;&#877;&#65533;@&#65533;KJ&#65533;N-&#65533;&#65533;&#65533;&#65533;&#65533;&#273;&#65533;&#65533;@&#65533;&#65533;&#65533;L&#65533;&#65533;L@&#65533;\&#65533;2&#65533;&#1105;&#65533;CY&#65533;@~@&#65533;H&#65533;&#65533;9S&#65533;&#585;&#65533;&#65533;8&#65533;&#65533;1|&#65533;"&#65533;^&#65533;&#65533;&#65533;&#65533;CD&#65533;?&#65533;@&#65533;&#65533;&#65533;?l)&#65533;&#65533;~&#65533;&#65533;z&#65533;&#65533;Y&#65533;&#65533;"&#65533;&#47626;?!D8&#65533;&#65533;"&#65533;&#65533;D&#65533;,|	&#65533;H&#65533;(&#65533;N31K&#65533;4)Bl&#65533;7D'&#65533;&#774;&#65533;\B&#65533;&#65533;&#65533;&#65533;-,&#65533;-x&#65533;Z&#65533;3y@&#65533;&#65533;|.u&#65533;e&#65533;&#977;&#65533;&#65533;@&#65533;&#65533;b.&#65533;&#65533;L&#65533;&#65533;~&#65533;&#65533;&#65533;&#1293;@&#65533;&#65533;b[.C&#65533;&#65533;&#65533;Z&#65533;']&#65533;k/&#65533;&#65533;m/@G+&#65533;&#65533;L&#65533;&#65533;&#65533;&#65533;&#65533;&#65533;)E=&#65533;$U&#65533;!&#65533;&#65533;&#65533;&#65533;&#65533;? &#65533;9&#65533;,8hGV&#65533;)&#65533;g8G/lI&#65533;&#65533;9&#65533;&#65533;&#65533;&#65533;&#65533;&#65533;%`&#65533;L&#65533;/&#65533;&#65533;G&#65533;_J&#65533;R&#65533;&#65533;&#65533;j&#65533;dL&#65533;&#65533;&#65533;&#65533;D&#65533;	&#65533;&#65533;ueb&#65533;S&#65533;Q&#65533;,&#65533;H&#65533;P&#65533;6&#65533;&#65533;&#65533;&#65533;&#65533;@&#1065;&#65533;k&#65533;c&#65533;&#65533;QB8&#65533;@&#65533;&#65533;jm&#65533;&#65533;i&#65533;p&#65533;L]&#65533;'B&#65533;&#65533;?G&#65533;LD4&#65533;&#60081;x&#65533;?&#65533;@&#65533;@n&#65533;&#65533;@&#65533;@&#430;&#65533;Y&#65533;&A]&#65533;h&#65533;&#65533;9&#780;&#65533;0&#65533;/PV&#65533;LH3&#65533;&#65533;&#65533;d&#65533;D&#65533;&#65533;*(&#65533;%&#65533;F(0NY&#65533;F&#65533;D1&#65533;,z&#65533;:1&#65533;C&#65533;&#65533;?x&#65533;@&#65533;&#65533;2&#65533;&#65533;V$&#65533;&#65533;&#65533;&#65533;DF&#65533;&#65533;A@&i@"&#65533;&#65533;&#65533;&#1678;!j&#65533;&#65533;&#65533;&#65533;LB&#65533;&#65533;&#65533;&#65533;&#65533;&#65533;U+&#65533;Y+&#65533;5&#65533;&#65533;-&#65533;&#65533;&#1832;$&#65533;&#65533;*B&#65533;9&#65533;	:X&#499;n&#752;&#65533;b&#65533;t&#65533;/,	B`k&#141;B&#65533;&#65533;M}k}&#65533;D3\&#65533;&#65533;&#65533;&#65533;&#65533;&#65533;	&#65533;&#65533;&#65533;DY&#65533;S&#65533;&#65533;&#65533;&#65533;&#65533;&#65533;%&#65533;d&#818;,&#65533;?&#65533;?&#65533;&#65533;&#65533;&#65533;&#65533;&#65533;d&#65533;F~C?&#65533; &#65533;&#65533;g&#65533;/Bd&#65533;&#65533;&#65533;&#65533;&#65533;zBB&#65533;!&#65533;m@d&#65533;H&#65533;
&#65533;&#65533;"G&#65533;&#65533;r&#65533;fA&#65533;@T&#65533;&#65533;&#65533;&#65533;&#65533;8a/&#65533;(XL2&#65533;P&#65533;L&#65533;Yxi&#65533;(4&#65533;&#65533;&#838;@mM&#65533;@&#65533;&#65533;&#65533;VC&#65533;&#65533;&#65533;&#65533;f0&#65533; &#65533;*&#65533;	&#65533;I&#65533;&#65533;&#65533;S!&#1936;&#1702;&#65533;&#65533;&#65533; d&#944;&#65533;&#1614;&#65533;He&#65533;?&#65533;/&#65533;A	&#65533;&#65533;&#65533;<&#65533;&#65533;8=$&#65533;&#65533;&#1022;&#65533;&#1853;]&#2041;DdI&#65533;f&#65533;&#65533;HDR&#65533;&D&#65533;!&#65533;-&#65533;&#65533;&#65533;&#65533;&#65533;.&&#65533;&#65533;h&#1809;<* &#65533;&#65533;DHX[&#65533;&#65533;&#65533;&#65533;&#65533;_&#65533;4&#65533;U]&#65533;K&#65533;&#65533;H0L`}&#65533;&#65533;&#65533;&#65533;$ &#65533;&#65533;&#65533;&#65533;&#65533;}&#65533;&#65533;PP&#65533;X-&#65533;&#65533;&#65533;?\d&#65533;&#65533;&#65533;'<&#65533;-&#65533;exB&#65533;m-&#65533;&#65533;'&#65533;&#65533;Jcb&#65533;
&#65533;&#65533;@g&#65533;E3N&#65533;l-r&#1025;&#65533;&#65533;ln&#65533;&#65533;*&#65533;D&#65533;&#65533;&&#65533;&#65533;&O&#65533;.&#65533;X&#65533;&#65533;R&#65533;&#65533;iao&#65533;&#65533;L&#65533;&#65533;&#65533;&#65533;&#65533;&#65533;&#65533;d@&#65533;
&#65533;@,&#65533;&#1280;&#65533;&#262;*;&#65533;&#65533;&#65533;8&#65533;.&#65533;&#65533;x&#65533;&#65533;N5&#65533;L\t0&#65533;BN&#65533;W&#65533;&#65533;(&#65533;&#65533;&#65533;&#65533;&#65533;	&#65533;&#65533;&#65533;?&#65533;6w&#65533;/8&#65533;@8&#65533;&#65533;&#65533;&#1954;(&#168;"&#65533;an&#65533;V\@&#65533;z&#65533;&#65533; &#65533;&#203;&#65533;&#65533;&#1442;sN&#65533;D&#65533;&#65533;a&#65533;@&#65533;&#65533;@&#65533;&#65533;D&#65533;
&#65533;&#65533;&&#65533;@&#65533;j &#65533;	b&#65533;#&#65533;,&#65533;4d&#65533;Q'!&#65533;&#65533;dbL&#65533;&#65533;&#756;C%|R7,&#65533;7&#65533;xC(t&#65533;&#65533;&#341;@&#65533;&#65533;&#65533;&#65533;Z&#65533;&#65533;B&#65533;k&#65533;&#65533;&#65533;&#65533;n^6Ie&#1143;&#65533;&#65533;&#65533;-&#65533;
&#65533;2&#65533;&#65533;V3B?&#65533;&#65533;&#65533;?&#65533;&#65533;]xV-`&#65533;@&#65533;&#65533;D/n!&#65533;7&#65533;&#65533;-&#65533;&#65533;C&#65533;&#65533;&#65533;k&#65533;'&#65533;XjXOFn&#65533;)X&#65533;&#65533;p&#65533;&#65533;&#65533;&#65533;&#65533;&#65533;&#65533;&#65533;c&#65533;M&#291;&#65533;'X&#65533;o!`&#65533;M&#65533;&#719;&#65533;xY&#65533;&#65533;#`&#65533;&#65533;&#65533;j&#65533;F&#65533;VH&#65533;?&#65533;A&#65533;&#65533;&#65533;B_&#65533;&#65533;k&#65533;x&#65533;%
a&#65533;"&#65533;&#65533;hB:&#65533;&#65533;@&#1040;hD&#65533;HG&#65533;Y>&#65533;A&#65533;m&#65533;&#65533;?&#65533;&#65533;&#65533;&#65533;&#65533;&#65533;o&#65533;&#65533;&#65533;>o&#65533;@&#65533;&#65533;*4&#65533;&#1378;&#65533;DL&#65533;xe~X@&#65533;&#65533;&#65533;X&#65533;&#65533;/&#1550;&#1346;&#65533;Km/&#65533;B1&#65533;&#65533;&#65533;&#65533;h9+Y-&#65533;B&#65533;0&#65533;&#65533;&#65533;&#65533;LL&#65533;M&#65533;4e&#65533;Ibu%&#65533;&#65533;^&#1192;&#65533;B&#65533;JB$&#65533;,&#65533;&#65533;V&#65533; @g&#65533;
&#65533;&#65533;&#65533;4*&#65533;&#65533;&#65533;&#65533;'&#65533;Jg&#65533;&#65533;&#65533;&#65533;&#65533;*)&#65533;&#65533;&#65533;N&#65533;7&#65533;&#65533;&#65533;@D&#65533;X&#65533;&#65533;&#402;o&#65533;&#65533;ilT&#65533;u$t"&#65533;_&#65533;'	X#u&#65533;&#65533;B &#65533;&#65533;(L<tzG&#65533;n&#65533;F
&#65533;&#65533;5&#65533;-R&#65533;&#65533;*&#65533;B(l&#209;&#1509;@0o&#65533;&#65533;&#65533;&#65533;@&#65533;&#65533;V&#65533;&#65533;&#65533;	&#65533;&#65533;&#65533;VJ&#65533;?B x&#65533;V&#65533;&#65533;&#65533;&#65533;&#65533;F&#785;&#65533;X&#65533;@&#65533;0&#65533;&#65533;&#65533;4&#65533;yn&#65533;	l$y&#65533;C&#65533;i&#65533;&#65533;&#65533;&#65533;&#65533;Y	*p&#65533;&#65533;&#65533;&#65533;&#65533;d&#65533;B&#65533;&#65533;8&#65533;&#65533;K d&#65533;&#65533;&#65533;,K|&#65533;&#65533;z&#65533;&#65533;&#65533;V&#65533;7&#65533;v+9_B3&#65533;hG&#65533;H&#696;DC&#65533;&#65533;&#65533;&#65533;&#65533;&#65533;PV&#65533;&#65533;&#561;&#65533;&#65533;t&#65533;4&#65533;&#65533;`"h4&#65533;	,&#432;&#65533;&#65533;/&#65533;&#65533;&#65533;&#65533;&#65533;&#65533;&#65533;@~&#1029;&#65533;&#65533;&#65533;&#65533;#xn&#65533;&#65533;&#65533;&#65533;&#65533;&#65533;h#&#65533;=&#65533;&#65533;w6r&#65533;&#65533;&#65533;D&#65533;&#65533;&#65533;&#65533;T
&#65533;&#65533;&#65533;&#65533;&#65533;&#65533;&#65533;p$E&#65533;/&#65533;X,&#65533;(&#65533;HQy:p&#65533;&#65533;&#65533;&#304;&#65533;&#65533;&#65533;&#65533;'B,&#65533;&#65533;@&#65533;?&#65533;B&#65533;W&#191;o&#243;"&#65533;%P&#65533;&#65533;&#65533;&#65533;D&#65533;\&#65533;c0n&#65533;#Tn&#343;&#65533;&#65533;&#65533;&#204;vN&#65533;X&#65533;b&#65533;&#65533;*&#65533;&#65533;&#65533;4&#65533;&#65533;C&#65533;&#65533;zK&#65533;4B&#65533;1h&#65533;"&#65533;BC&#65533;dO@&#65533;2G|U&#65533;&#65533;Dt&#65533;x&#65533;&#65533;@&#65533;M&#65533;jG@&#65533;&#65533;'J`-T&#65533;&#65533;&#65533;*&#65533;&#65533;[&#65533;(&#65533;&#65533; &#65533;&#65533;&#65533;&a&#65533;c.&#65533;1&#65533;K&#65533;?c&#65533;&#1808;&#65533;	&#65533;&#65533;&#65533;X2&#1599;y&#65533;&#65533;&#65533;UR&#65533;&#65533;&#65533;Q&#65533;&#65533;&#65533;&#65533;&#65533;CK
&#65533;&#65533;sO&#65533;&#65533;))&#65533;&#65533;&#65533;q&#553;!N6&#65533;&#65533;&#65533;&#65533;&#65533;&#959;&>&#65533;^&#65533;&#65533;6O&#65533;&y6&#65533;&#65533;V&#2386;&#65533;&#65533;&#1690;%&#65533;&#895;1.&#1036;&#65533;wBp&#65533;U&#65533;&#65533;M&#65533;&#65533;&#2021;`&#65533;\M&#65533;A&#65533;&#65533;&#65533;&#65533;f&#65533;&#1061;&#65533;&#65533;
&#65533;f&#65533;R&#65533;&#65533;c&#65533;&#65533;O&#65533;b	-&#65533;T(P&#65533;
U&#65533;W&#65533;q&#65533;.&#65533;&#65533;&#65533;&#65533;&#54409;xjH&#65533;'\&#65533;@
&#65533;&#65533;&#65533;&#65533;&#594;K&#65533;
=&#585990;&#65533;y&#65533;&#65533;&#65533;&#65533;&#65533;[B&#65533;&#65533;3&#65533;&#65533;&#65533;&#65533;Y&#65533;&#65533;&#65533;&#65533;&#65533;A&&#65533;&#65533;&#65533;&#65533;^^&#65533;&#65533;&#65533;&#65533;&#747;&#65533;I&#65533;&C&#65533;5&#65533;+QL&#65533;&#65533;h&#65533;Q@&#65533;\p&#65533;D&#65533;b&#65533;&#65533;4&#65533;f&#65533;$&#65533;&#65533;&#65533; &#65533;&#65533;&#65533;&#65533;&#65533;z &#65533;&#65533;&#65533;&#65533;&#346;
d&#65533;Q
&#65533;&#65533;JXHD[\&#65533;&#65533;(&#65533;K#&#65533;4&#65533;&#65533;&#65533;@"i&#65533;A&#65533;E&#65533;&#65533;b`&#65533;&#65533;&#65533;J&#65533;yz&#65533;&#65533;JZA(WJ"&#65533;|(&#65533;>&#65533;&#65533;@&#65533;@&#65533;4]&#65533;/&#65533;&#65533;HG&#65533;&#65533;P&#65533;&#65533;&#65533;&#65533;&#65533;&#65533;X&#65533;&#65533;&#65533;	'.@K&#65533;:&#65533;*	&#65533;&#65533;&#65533;&#65533;&#65533;&#65533;$x*D &#65533;%H Q&#65533;&#65533;&#65533;y$&#65533;Fi&#65533;F&#65533;&#65533;&#65533;Kd&#65533;t&#65533;Jb{&#65533;&#65533;mB&#65533;g&#65533;h&#65533;)&#65533;@`&#65533;t)i>h&#65533;~&#65533;&#65533;&#65533;e~t&#65533;&#65533;8&#65533;HH&#65533;&#65533;`&#65533;:&#65533;Z&#65533;&#65533;&#65533;&#65533;&#65533;;&#65533;&#65533;&#65533;&#463;y&#65533;@JZj&#65533;&#65533;z&#65533;N&#65533;&#65533;3D &#65533;g&#65533;&#65533;&#65533;&#65533;&#65533;R&#65533;E&#65533;&#65533;&#65533;%%&#65533;z&#65533;&#65533;l&#65533;0&#65533;&#65533;&#65533;h&#65533;0&#65533;&#65533;&#65533;$v&#65533;&#65533;P&#65533;)&#65533;.=&#65533;&#65533;&#65533;&#65533;&#65533;g&#65533; :I&#65533;&#65533;4R&#65533;I&#65533;&#65533;G&#585;&#65533;
&#65533;&#65533;&#65533;O&#65533;J%&#65533;p(&#585;a8P&#65533;a&#65533;&#65533;*&#65533;&#65533;(@&#65533;G&#65533;&#65533;)&#65533;f&#65533;D&#65533;&#65533;&#65533;Z&#65533;&#65533;K:J j&#65533;&#65533;Jl&#65533;,x&#65533;dN&#65533;&#65533;GN&#65533;`&#65533;&#65533;&#65533;-i&#65533;pRy&#65533;D&#65533;j&#65533;;&#65533;&#65533;5\&#65533;&#65533;*&#65533;3&#65533;(&#65533;_.Hy &#65533;&#65533;&#65533;'&#65533;&#65533;&#65533;L&#65533;TH&#65533;e	c&#337;@&#50325;&#65533;P
&#65533;Pn&#65533;GSPh&#65533;m'O2A&#65533;]&#65533;&#65533;H&#65533;&#65533;@&#65533;.PP &#65533;Km:N@&#65533;&#65533;&#65533;&#65533;'&#65533;&#65533;K&#65533;U&#1048;w&#65533;*&#65533;
w&#65533;Ja&#65533;&#65533;&#65533;w(&#20858;&#65533;*{&#65533;S*,p&#65533;&#65533;&#65533;&#65533;d&#65533;&#65533;&#65533;[&#65533;R2{&#65533;&#65533;q!&#65533;pq&#65533;+[&#65533;&#65533;#&#65533;&#65533;&#65533;&#65533;=l@&#65533;&#65533;;q0F6&#65533;&#65533;&#65533;P>&#65533;^&#65533;B &#65533;@&#65533;&#65533;JQ&#65533;&#65533;<&#65533;&#65533;&#65533;s&#65533;V&#65533;&#65533;&#65533;&#65533;A&#65533;(&#623;J&#65533;&#65533;&#65533;%m%Q&#736;&#65533;&#65533;B<a	&#65533;&#65533;&#65533;$&#65533;&#65533;&#65533;&#65533;@iwT[&#1478;&#65533;&#65533;&#65533;G|&#65533;&#65533;&#636;J&#65533;6&#65533;$H z&#65533;R1&#65533;d&#65533;$&#65533;&#65533;@$B&#65533;ClDc&#65533;&#65533;&#65533;&#65533;jy&#65533;]~p%&#65533;&#65533;&#65533;&#65533;&#65533;&#65533;(l&#65533;#J&#65533;"&#65533;&#65533;!b!:&#65533;&#65533;&#65533;V&#65533;&#65533;&#65533;&#65533;&#65533;&#65533;&#65533;"&#65533;&#65533;O&#65533;&#65533;Y&#65533;B(&#65533;*I&#65533;AqB+&#65533;&#65533;"&#65533;V5&#65533;k]k)&#65533;&#65533;@$$&#65533;&#65533;0G&#65533;@&#65533;Q@&#65533;K:&#65533;G&#65533;&#65533;v&#65533;&#65533;&#65533;&#65533;&#65533;&#65533;WD&#65533;&#65533;&#65533;&#65533;(&#65533;&#65533; f9X>&#65533;=&#65533;&#65533;$FA&#65533;&#65533;&#65533;M&q&#65533;&#65533;
&#65533;&#65533;A(O&#65533;O&#65533;Q&#65533;&#65533;&#65533;@&#65533;&#65533;&#65533;K&#65533;&#65533;&#65533;&#65533;A(&#197093;&#65533;!`&#65533;&#259;0&#65533;&#65533;f:&#65533;&#65533;^6&#65533;&#65533;&#65533;fJ<!&#65533;@8&#65533;&#65533;&#65533;&#65533;&#65533;Q+&#65533;&#1410;6
&#65533;s&z&#65533;&#65533;&#65533;&#19666;db&#65533;G&&#65533;&#65533;9b.&#65533;%R&#65533;6D]
e&#65533;{j&#65533;&#65533;&#649;I&#65533;D+Zy&#65533;r&#65533;&#65533;gU&#65533;&#65533;J&#65533;&#65533;&#65533;&#65533;&#65533;kv&#65533;&#65533;&#65533;;*&#65533;&#65533;(&#65533;&#65533;d&#65533;*J&#65533;&#65533;&#65533;sv&#65533;
&#65533;v&#65533;+&#65533;&#65533;f6&#65533;&#65533;&#65533;j&#65533;&#65533;p&#65533;#d&#65533;&#65533;-`
&#65533;&#65533;&#65533;`&#65533;2&#65533;O&#65533;&#65533;F&#65533;&#65533;a&#65533;&#65533;iI&#65533;h&#65533;&#65533;&#65533;&#1824;&#65533;&#65533;.&#65533;&#65533;&#65533;$v%&&#65533;&#65533;&#65533;&#65533;v&#65533;&#65533;7&#65533;&#65533;Z&#65533;&#65533;.i&#65533;&#65533;&#65533;NP&#65533;&#65533;&#804;G&#876;R0&#65533;#&#65533;)&#1379;=&#65533;&#65533;&#65533;&#65533;?&#65533;q&#65533;&#65533;&#65533;&#65533;`&#65533;&#65533;T
,&#65533;&#65533;QQD&#65533;&#65533;&#65533;L"0&#65533;"I!&#65533;&#65533;FA&#65533;&#65533;K&#65533;Pm$AX&#65533;\&#65533;
6&#49497;Q&#65533;&#65533;r&#65533;&#65533;&#65533;%H&#65533;$&#65533;H &#65533;&#65533;>%Y&#65533;&#65533;H&#65533;&#65533;&#65533;'&#65533;&#65533;&#65533;Pt&#1173;*&#65533;&#65533;&{&#65533;&#65533;Jb6f&#65533;<Z&#65533;&#1519;f&#65533;;Rh&#65533;&#65533;k
&#65533;q&#65533;&#65533;&#65533;X&#65533;!&#65533;&#65533;&#65533;SD&#65533;&#65533; cB&#65533;&#65533;&#65533;&#65533;g5&#65533;kp&#65533;&#65533;ea&#65533;&#65533;&#65533;s&&#134;B&#65533;[&#65533; x&#65533;&#65533;$&#65533;&#65533;&#65533;EcX<q&#65533;	\&#65533;V&#65533;z%Q &#65533;&#65533;2H&#65533;&#65533;&#65533;&#65533;&#65533;&#65533;&#65533;)&L&#65533;&#65533;IkK&#65533;&#65533;&#65533;&#65533;&#65533;&#65533;D/z&#65533;?&#65533;b
&#65533;&#65533;'&#65533;
M(>&#65533;&#65533;D&#65533;(F1&#65533;p&#1088;&#65533;&#65533;8&#65533;X[r&#904;F&#65533;&#65533;',)"w&#65533;"8&#1770;&#65533;&#65533;&#65533;Q&#65533;&#65533;&#65533;K`&#65533;&#65533;&#65533;""&#65533;&#65533;&#1876;-8Uj&#65533;6&#65533;A&#65533;&#65533;&#1686;fA(%&#65533;#&#65533;2&#65533;ug&#65533;&#65533;&#65533;	.&#65533;T&#65533;fB
&#1078;&#65533;&#950;$K|&#65533;d&#65533;&#65533;&#65533;	&#65533;)"&#65533;&#65533;Lp&#65533;L&#65533;Z ~@@)J&#65533;&#65533;&#65533;0&#65533;?~Q&#65533;Kh&#65533;&#65533;&#65533;pI4
p&#65533;&#65533;&#65533;?c4&#65533;&#65533;Z&#65533;&#65533;G&#65533;&#65533;B)p&#65533;&#65533;&#65533;&#65533;&#340;&#65533;OJQ&#13392;&gU&#65533;k&#65533;c&#65533;&#65533;qjR&#65533;&#65533;\&#65533;&#65533;I5&#65533;&#65533;I&#65533;&#65533;p&#65533;}ON&#65533;G`{(&#65533;&#65533;kMA&#65533;&#65533;X&#65533;q&#65533;&#65533;;O&#65533;G#&#65533;	;5&#65533;&#65533;^&#65533;r.Iv&#65533;X&#65533;&#65533;&#825;&#65533;&#65533;)L&#65533;f&#65533;"G-A	&#65533;yi&#65533;&#65533;<g&#65533;.3R&#65533;$|&#65533;&#65533;P&#65533;
&#65533;&#65533;K+ b&#65533;/&#822;^&#65533;Y+9H	2&#65533;&#65533;H8)~&#65533;z&#65533;&#65533;&#65533;rq(  &#65533;D@@k[&#65533;&#65533;b&#65533;M&#65533;$d&#38016;&#65533;&#65533;&#65533;&#65533;&#65533;?&#65533;&#65533;=&#65533; %&#65533;<!'&#65533;J&#65533;&#65533;c&#65533;&#65533;UI&&#65533;My&#65533;`]y&#65533;`F&#65533;&#1794;&#65533;<&#65533;.R&#65533;vy0W&#65533;>w&#65533;&#65533;&#14284; $d&#65533;@I&#65533;Y&#65533;t'&#65533;&#65533;&#65533;&#65533;2&#65533;&#65533;&#1645;*ch5_&#65533;&#65533;f&#65533;A&#65533;&#65533;m&#65533;&#65533;
&#65533;&#65533;81D70&#65533;ff`H &#65533;8&#65533;@`@&#65533;&#65533;&#65533;7[&#65533;&#65533;k&#65533;&#65533;&#65533;&#65533;&#65533;&#65533;&#65533;&#65533;OgPeZ!&#65533;;&#65533;^h&#65533;&#65533;&#65533;A&#65533;&#65533;&#65533;&#65533;&#65533;$&#65533;&#65533;"&#65533;&#65533;JxBA.`e&#65533;&#65533;x&#65533;(z&#65533;&#65533;E&#1317;&#65533;&#65533;e&#65533;&#65533;&#65533;&#65533;x"&#65533;&#65533;&#65533;G&#65533;N$&#65533;@$/&#65533;&#65533;Mr &#65533;&#19464;&#65533;O &#65533;&#65533;&#65533;&#65533;&#65533;J&#65533;;fG.&#65533;&#65533;&#65533;&#65533;&&#65533;Dd&#65533;&#65533;.<&#65533;&#65533;TG 4lz&#65533;&#65533;&#65533;&#65533;R&#65533;6&#65533;B(&#1058;T&#65533;>&#65533;&#65533;	G#&#65533;rh&#65533;&#65533;&#828;*&#65533;2&#65533;&#65533;P!&#65533;&#65533;&#65533;&#65533;n&#65533;>D&#65533;&#65533;JAz&#65533;z@&#65533;&#65533;&#65533;d&#65533;\@&#65533;&#65533;;&#65533;&#65533;y"
Ba&#65533;&#65533;&#65533;"+Z&#65533;G|&#65533;P&#65533;&#65533;&#65533;&#65533;&#65533;@()&#65533;&#65533;&#65533;&#65533;&#1312;&#65533;&#65533;A&#65533;&#65533;	&#27648;.F&#65533;a&#65533;JB&#65533;J!+&#65533;&#65533;r&#65533;&#65533;Jq&#65533;Af&#65533;&#65533;&#65533;&#65533;&#65533;&#65533;*&#65533;&#65533;@&#65533;`+$&#65533;d&#792;&#65533;&#65533;P&#65533;O&#65533;&#65533;x&#65533;&#65533;&#65533;B&#65533;G[&#675;/&#65533; 0&#65533;+j&#65533;)&#65533;a&#61730;&#65533;R&#65533;&#65533;O &#65533;&#65533;NP(&#65533;A&#65533;&#65533;;&#65533;o.C&#65533;&#65533;&#65533;&#65533;&#65533;N&#65533;&#65533;\p d&#65533;&#65533;
&#65533;d&#65533;tF&#65533;&#65533;2&#65533;&#65533;&#65533;&#65533;Q &#65533;$&#65533;\xBt&#65533;(&#65533;&#65533;&#65533;&#65533;&#65533;&#65533;|&#65533;&#65533;(B&#65533;&#65533;&#65533;&#65533;&#65533;&#65533;$&#65533;&#65533;&#65533;'PA&#65533;y">A&#65533;&#65533;.&#65533;d&#1200;#%&#618;6&#65533;&#65533;x&#65533;&#65533;&#65533;&#65533;&#65533;&#65533;&#65533;&#65533;$&#65533;P&#65533;.&#65533;1 &#65533;A&#65533;H&#65533;&#65533;a5&#65533;&#65533;&#65533;Bk&#65533;J&#65533;&#65533;&#65533;!#&#65533;E&#65533;Af&#65533;&#65533;&#937;&#65533;&#65533;&#65533;&#65533;g&#65533;&#65533;&#65533;Db&#65533;
k4&#65533;B&#65533;&#65533;	$A &#65533;&#65533;`&#65533;&#65533;Jl&#65533;&#65533;l&#65533;&#65533;&#65533;~&#65533;"&#65533;,&#65533;&#65533;&#65533;&#65533;]nA&#65533;&#65533;&#65533;j&#65533;@&#65533;&#65533;)&#65533;@.)m&#65533;U&#65533;A_&#65533;""&#65533;.&#65533;&#65533;&#65533;&#65533;j&#65533;&#65533;a KBv~&#65533;&#65533; *&#65533;@,&#65533;!&#65533;&#65533;w&#65533;&#65533;&#65533;.&#65533;&#65533;&#65533;5&#65533;p&#65533;&#65533;&#65533;A&&#65533;'UA&#1990;&#65533;&#65533;f&#65533;&#65533;&#65533;&#65533;d&#65533;N&#65533;J&#65533;&#65533;nA&#65533;&#65533;&#169;&#65533;&#65533;2&#65533;&#65533;&#65533;&#65533;&#65533;> &#1688;Ax&#65533;*Z&#65533;*NR &#65533;3e&#65533;&#65533;.&#65533;6&#17301;h&#599;&#65533;&#65533;%&#65533;s&#65533;&#65533;&#65533;&#65533;&#65533;xB$&#65533;&#65533;D&&#65533;.&#65533;&#65533;5&#65533;,&#65533;&#65533;l&#65533;.&#65533;*&#65533;R"&#65533;&#65533;a(&#65533;&#65533;&#65533;&#65533;&#65533;&#65533;FP&+&#65533;	&#65533;L&#65533;G&#65533;&#65533;&#65533;&#65533;&#65533;H&#65533;&#65533;&#65533;&#263;4&#65533;I&#65533;i&#65533;)8 JA&#65533;=M&#65533;d(&#65533;! &#65533;D&#65533;&#1148;&#65533;&#65533;JB&#65533;/&#65533;B0&#65533;'N)&#65533;&#65533;f&#65533;.&#65533;M(&#65533;d(&#65533;&#65533;&#65533;&#65533;
At&#65533;E&#65533;&#65533;&#65533;&#65533;&#65533;_&#65533;&#65533;X&#65533;&#65533;&#65533;C&#65533;&#65533;&#65533;>&#65533;&#65533;3x&#65533; f&#65533;f&#65533;!.&#65533;&#65533;&#65533;2ot&#65533;&#65533;52%u&&#65533;"&#65533;q&#65533;&&#65533;	K&#65533;b@ &#65533;*&#65533;&#65533;b&#65533;J(&#65533;e&#65533;TWA&#65533;"%&#65533;Q&#65533;&#65533;&#65533;&#65533;&#65533;&#65533;<R&#65533;d&#65533;&#65533;&#65533;&#65533;&#65533;E&#65533;D(~h|&#65533;y&&#65533;*&#65533;D&#65533;(&#65533;&#65533;&#65533;m&#65533;D&#65533;4A&#65533;#da
)&#65533;x&#65533;h&#65533;&#65533;s(&#65533;&#65533;&#65533;p&#65533;%(&#65533;FF&#65533;&#65533;S.&#65533;r&#65533;)	&#65533;&#65533;'&#65533;&#65533;e&#65533;f&#65533;b$&#65533;(BL(&#65533;&#65533;&#65533;&#65533;&#65533;&#65533;-a@&#65533;&#65533;R &#65533;U&#65533;S&#65533;&#65533;F &p&#65533;8s(\&#65533;&#65533;B&#65533;&#65533;&#65533;*Ni&#65533;x<K&#10512;B&#65533;A^y"&#65533;t("&#65533;&#65533;&#65533;&#65533;&#65533;&#65533;&#65533;&#65533;&#65533;&#65533;p&#65533;<&#65533;N%&#65533;"&#65533;F&#65533;n&#65533;=V&#65533;d&#65533;&#65533;F&#65533;&#190;u&#65533;&#65533;.&#65533;"&#65533;#&#65533;4&#65533;N&#65533;"~(&#3446;&#65533;$&#65533;SY&#65533;&#65533;&#65533;7N&#65533;
eA&#65533;&#65533;NV 6R &#65533;:&#65533;'&#65533; Q&#65533;b&#65533;*	z@hsQ%iI(X&#65533;.N}P&#65533;&#65533;&#65533;E&#65533;J&#65533;OQL&#65533;&#65533;(C&#65533;!bB&#65533;&#65533;U]U(&#65533;/&#65533;,&#65533;l&#65533;)&#65533;?&#65533;b&#65533;n &#65533;n:E&#4944;*A&#65533;D&#65533;&#65533;&#65533;Xq(&#65533;&#65533;&#65533;&#65533;	w&#65533;(2&#65533;*&#65533;hB&#65533;&#65533;C&#65533;R&#65533;&#65533;&#65533;|-Q&#617082;C8&#65533;c&#65533;&#65533;&#65533;&#1056;0&#65533;&#65533;
&#65533;*`&#65533;_&#65533;b^&#65533;&#65533;*
&#65533;	&#65533;a&#188;-&#65533;xL zm&#65533;3&#65533;^4&#65533;'8&#65533;&#65533;,'L&#65533;,@<?a &#65533;t&#65533;\C&#65533;s2/&#65533;K7v&#65533; S(\&#65533;&#65533;`ab&#65533;$p&#65533;u&#65533;x&#65533;'&#65533;*&#65533;/N.d:+&#65533;&#65533;&#65533;&#65533;$3&#65533;$|&#65533;g&#65533;&#65533;Ps)&#65533;>`&#65533;&#65533;"&#838;Z&#65533;)D =&#65533;T&#65533;&#65533;*&#65533;)BG&#65533;dLf!&#65533;&#65533;&#65533;&#65533;&#65533;kCK&#65533;&#65533; &#65533;&#65533;D&#65533;&#65533;'F&#65533;
@3"N&#65533; B&#65533;&#65533;&#65533;&#65533;&#65533;&#65533;&#65533;2HA&#65533;&#65533;&#65533;|D"*"r&#65533;Ax&#65533;A8"&#65533;&#65533;Y&#65533;&#3094;&#65533;%$&#65533;&#65533;$&#65533;[&#1778;$0&#65533;G&#65533;n,&#65533;&#65533;&#37154;v&#65533; &#65533;&#437;<FJ>&#65533;'&#65533;h	<U&#65533;j^&#65533;&#65533;$&#65533;H1&#65533;G&#65533;CA&#65533;&#65533;2zX&#65533;&#65533;;E&#65533;M&#65533;H&#65533;&#65533;&#65533;Hn&#65533;&#65533;$&#42182;Q_h3b&#65533;&#65533;5m#>&#65533;ac&#65533;A@&#65533;'\&#65533;~&#65533;;:;&#65533;;&#65533;"&#65533;b&#65533;z&#65533;k&#65533;&#65533;&#65533;A&#65533;&#65533;L&#65533;&#65533;&#65533;&Q{vgKb&#65533;[&#65533;&#128;'.&#65533;fybG&#65533;E&#65533;&#65533;&#65533;&#65533;&#65533;&#65533;&#53777;Q&#65533;&#65533;&#65533;&#65533;&#65533;&#65533;X&#65533;$&#65533;t&#65533;&#65533;?&#65533;&#65533;&#65533;S(B&#65533;l&#65533;&#65533;&#65533;R&#65533;&#65533;&#65533;0&#65533;?&#65533;&#65533;&#65533;&#65533;A&#65533;m fD(&#65533;&#65533; &#65533;.&#65533;&#65533;&#65533;XY&|&#65533;e"&#65533;r&#65533;&#65533;u&#65533;&#65533;2&#172;`&#65533;`h$n&#65533;C&#65533;&#65533;` [&#65533;BF&#65533;Jm	r&#65533;&#65533; _&#65533;W&#65533;&#65533;XX4&#65533;&#65533;&#65533;&#1408;f&#65533;&#65533;&#65533;R:&#65533;&#65533;&#65533;&#65533;&#65533;&#65533;$&I|M&#65533;&#65533;&#65533;vQ j&#65533;z@@&#65533;&#65533;&#65533;&#65533;&#65533;?&#65533;amf&#65533;eYX)&#65533;EM>&#1370;&#65533;h3|&#65533;%V7&#65533;*$`&&#65533;&#65533;&#65533;&#65533;<f&#65533;s&#65533;T(d&#65533;&#65533;&#65533;&#65533;&#65533;&#65533;((WdC&#65533;X9&#65533;&#65533;&#389;&#65533;&#65533;|&#65533;&#65533;&#65533;'&#65533;&#65533;&#65533;&#65533;&#65533;&#65533;"&#65533;&#1408;&#65533;p&#65533;&#65533;;&#65533;&#65533;)&#65533;&#65533;&#65533;&#65533;_Y x&#65533;K&#65533;&#65533;&#65533;&#65533;&#65533;&#65533;&#65533;k&#65533;&#65533;Y h&#65533;&#65533;&#65533;B?&#65533;&#65533;&#65533;UX &#65533;&#65533;&#65533;&#65533;&#65533;&#616;&#65533;&#65533;W&#65533;XgYA&#65533;&#65533;`&#65533;X&#65533;&#65533;&#65533;sFB&#65533;vIT&#65533;Q&#65533;&#65533;&#65533; &#65533;&#65533;&#65533;d&#65533; -&#65533;&#65533;&#65533;-&#65533;.&#65533;&#65533;py&#65533;&#65533; m&#65533;U(f&#65533;,&#65533;X&#65533;&#65533;T&#65533;;&#65533;&#65533;iK&#65533;&#65533;<g&#65533;{&#275;b&#65533;&#65533;&#65533;&#65533;&#65533;_%:^&#65533;&#65533;s&#65533;X&#65533;&#65533;&#65533;&#65533;Kv&#65533;&#65533;&#65533;M&#65533;&#65533;F-%&#65533;B&#65533;o&#65533;k&#315;&#65533;&#65533;&#65533;&#65533;&#65533;su&#65533;&#65533;&#65533;&#65533;*R`i&#65533;x&#65533;g&#65533;"z$N(&#65533;&#65533;"iCx&#65533;&#65533;&#65533;&#65533;w&#65533;&#65533;K&#65533;P&#65533;&#65533;&#65533;&#65533;&#65533;&#65533;&#65533;#&#65533;&#1813;CO &#1364;_nt&#65533;.
k&#65533;B_&#65533;&#65533;&#65533;f&#65533;&#65533;&#65533;&#65533;>&#65533;R?K&#65533;&#65533;&#65533;&#65533;S&#65533;'l&#65533;&#65533;&#65533;&#65533;&#65533;[u&#437;&#65533;$x#&#65533;&#65533;&#65533;&#65533;9&#65533;WK&#65533;S&#65533;&#65533;&#65533;'&#65533;&#65533;HT&#65533;&#65533;Sq&#65533;&#65533;&#65533;#&#65533;bN&#65533;(&#65533;&#65533;&#65533;&#65533;*$&#65533;&#65533;Q&#65533;&#65533;p&#65533;&#65533;*(&#65533;&#65533;v&#65533;&#65533;&#65533;&#65533;xn&#65533;_w3&#65533;&#65533;&#65533;&#65533;&#65533;}&#65533;&#65533;g3)=&#65533;&#65533;Z(hfg&#65533;&#65533;"4&#30598;bz&#65533;&#65533;&#65533;d&#65533;0&#65533;&#65533;	&#65533;&#65533;e&#65533;A&#65533;&#65533;&#65533;U&#65533;o&#1216;&#65533;&&#65533;[&#65533;&#65533;,&#65533;&#65533;&#65533;$&#65533;&#65533;&#65533;&#65533;<&#65533;&#65533;rz&#65533;&#65533;&#65533;&#65533;&#65533;&#65533;#z'&#65533;'&#65533;&#65533;&#65533;lT X&#65533;n&#65533;&#65533;
&#65533;GQ|Ar1x&#169;&#1800;&#65533;&#65533; &#1920;&#65533;mC&#65533;&#65533;&#65533;&#65533;lcV&#65533;h&#65533;&#65533;V h&#65533;&#65533;&#65533;
@ 
m&#1376;&#65533;&#65533;2&#65533;&#65533;&#65533;&#65533;k	&#65533;aDd&#65533;`&#65533;!&#65533;&#65533;S$&#65533; &#65533;N!/&#65533;&#605;&#65533;y&DB4&#65533;&#65533;&#65533;"^&#65533;&#65533;&#65533;&#65533;H&#65533;d`&#65533;k&#65533;&#65533;Zb&#65533;&#65533;&#65533;&#65533;&#65533;&#65533;&#65533;&#65533;=&#65533;9&#65533;Z&#65533;&#65533;`EJ&#65533;- &#65533;&#65533;&#65533;*&#65533;jv&#65533;Ic&#65533;'t&#65533;m#vww&#65533;&#1668;&#65533;&#65533;6ZM&#65533;6 N&#65533;Y &#65533;&#65533;&#65533;&#65533;]8d&#65533;>|v&#65533;&#65533;[>&#65533;{2&#65533;&#65533;&#65533;&#65533;r&#65533;E)J&#65533;j&#65533;&#65533;&#65533;S&#65533;8v&#65533;&#65533;@&#65533;G V
&#65533;
V ~$F+&#65533;&#65533;d&#65533;&#65533;&#65533;&#65533;&#1514;w&#65533;g&#65533;W&#65533;0^&#65533;bmT&#65533;m&#65533;&#13346;/&#65533;&#251;cu&#382;$Ry(RY}J&#65533;&#65533;K&#65533;&#65533;=&#65533;&#736;&#65533;3&#65533;"&#65533;g&#65533;)y&#65533;&#65533;k31ma&#65533;	&#65533;5j&#65533;*&#65533;4&#65533;r!~&#65533;FB!J&#65533;&#65533;&#65533;&#65533;&#65533;L&#65533;+A)BE&#65533;'&#65533;&#65533;&#65533;0&#65533; &#65533;&#65533;&#65533;U&#65533;a&#65533;&#65533;&#65533;&#65533;5&#65533;a!&#65533;&#349;&#65533;vErQ,&#65533;z&#65533;7&#65533;B}@&#65533;&#65533;&#65533;&#65533;\(&#65533;&#65533;}&#65533;&#65533;7\ r7r&#65533;^>j&#65533;&#65533;G*&#65533;x&#65533;&#237;&#65533;&#65533;&#65533;^&#65533;9}kj&#619;&#65533;d&#65533;{&#65533;%~&#65533;&#65533;&#65533;&#65533;)AA&#65533;K &#65533;&#586;&#65533;&#65533;`&#65533;X&#65533;b\&#65533;/&#1186; 6`&#240;"&#65533;&#65533;&#65533;]0&#65533;U&#65533;&#65533;&#65533;Tp&#65533;&#65533;@
&#65533;&#65533;&#65533;0&#1516;I&#65533;r&#65533;&#65533;&#65533;k&#65533;?&#65533;]&#65533;&#65533;u&#65533;&#65533;L&#65533;&#65533;F&#65533;&#65533;1&#38860;&#1912;&#65533;&#1029;&#65533;.X.&#65533;#UU&#65533;&#65533;QH&#65533;w&#65533;a5]&#65533;Q-H&#65533;=5gY&#65533;&#65533;&#65533;g&#65533;&#65533; &#65533;T&#65533;&#65533;[[&#65533;&#65533;\L&#65533;`Y&#65533;Gd&#65533;?Jb&#65533;&#65533;&#65533;&#65533;&#65533;`&#65533;R&#65533;j&#65533;(XBre
&#65533;=&#65533;t&#65533;W)&#65533;N&#65533;&#65533;t&#65533;&#65533;&#65533;&#65533;6&#65533;&#65533;T2&#65533;-A&#65533;i&#65533;I&#65533;&#65533;&#65533;;&#65533;&#65533;?D0`L&#65533;&#65533;wE&#65533;&#65533;&#65533;N&#65533;_&#65533;z$ITME?&#65533;e&#65533;'b&#65533;&#65533;&#65533;&#65533;&#65533;&#65533;&#65533;o&#65533;&#1389;&#65533;&#1259;&#65533;&#928; &#65533;&#65533;/X&#65533;&#65533;V|&#65533;&#65533;X &#65533;&#65533;B+$&#65533;[&#65533;&#65533;O(]"A&#65533;&#65533;&#65533;&#65533;r^<&#1875;&#65533;P4&#65533;d)0RDR&#65533;&#65533;&#65533;B)&#65533;&#65533;	&#65533;&#65533;&#65533;&#65533;&#65533;&#65533;"T&#65533;&#1570;A(&#65533;USO&#65533;I|&#65533;&#65533;Y&#65533;z&#65533;&#65533;&#65533;&#65533;,&#65533;c&#65533;J.&#65533;&#65533;_&#65533;&#65533;r&#65533;]A&#65533;&#65533;M&#65533;&#65533;Q&#65533;&#65533;&#65533;&#65533;?&#1252;BA
pI&#65533;dV&#65533;#&#65533;&#65533;'*&#65533;&#65533;&#65533;O)&#65533;d&#65533;I*&#65533;&#65533;
h&#65533;&#65533;h
&#65533;&#65533;&#65533;Z&#65533;&#65533;&#65533;&#65533;&#65533;B&#65533;&#65533;&#65533;&#65533; P&#65533;&#65533;&#65533;&#65533;
0pj&#65533;q&#65533;$'&#65533;0&#65533;&#65533;&#65533;&#65533;&#65533;&#65533;y&#65533;D8&#65533;&#65533;S&#65533;&#65533;&#65533;&#65533;?&#65533;l%&#65533;&&#65533;`&#65533;&#65533;[&#65533;&#65533;T&#65533;&#65533;n&#65533;&#65533;&#65533;c'K&#65533;,&#65533;&#65533;&#65533;&#65533;&#65533;&#65533;U&#65533;&#65533;X&#65533;j%&#65533;2&#65533;_E&#1745;W&#65533;&#65533;i&#65533;&#65533;&#65533;&#65533;n#&#65533;&#65533;&#65533;AH,&#65533;&#65533;&#65533;8bA&#65533;&#146;H&#65533;&#65533;&#65533;/)&#65533;&#65533;(&#65533;[&#1867;&#65533;2&#1310;T7U&#65533;S&#65533;&#65533;.tD&#65533;&#65533;&#65533;1&#65533;B9DLW,bP1jPP&#65533;&#65533;xi&#65533;&#65533;4&#65533;&#65533;eEW&#65533;c&#65533;4&#65533;&#336;_r&#636;&#65533;q&#65533;&#65533; [*&#65533;&#65533;['p&#65533;&#65533;&#65533;&#65533;9Y)o&#65533;&#65533;&#65533;?&#65533;&#65533;&#65533;&#65533;h&#65533;&#65533;&Z&#65533;1&#65533;&#65533;B&#65533;>z&#65533;&#65533;vfQ&#65533;A$AA&#65533;&#43646;-&#65533;iA0&#65533;:X&#65533;8&#65533;4W&#65533;Y&#65533;&#65533;&#65533;a7&#65533;?&#65533;&#65533;&#65533;HA&#65533;^V"8&#65533;&#65533;&#65533;,&#65533;&#65533;&#65533;&#65533;W&#65533;BH&#65533;_|&#65533;&#65533;&#2037;&#65533;'&#65533;&#65533;&#65533;P&#466;9[%!&#65533;&#65533;|&#65533;Fe!&#65533;&#65533;^&#65533;&#65533;xEh0`]&#65533;&#65533;&#65533;7&#65533;&#65533;?&#65533;&#65533;KZL&#65533;y&#65533;&#65533; &#65533;U&#65533;&#65533;L&#65533;AmUI(&#65533;dW&#65533;&#65533;f&#65533;yS%"&#65533;<!&#65533;$E&#65533;&#65533;&#65533;2tcHDA-(&#65533;&#1565;&#65533;&#65533;+{&#65533;&#65533;qZ&#65533;RP&#65533;&#65533;0&#65533; &#65533;)&#65533;B&#65533;e&#65533;Lb]S.@`	&#65533;&#65533;f7h&#65533;&#65533;A`8&#65533;&#65533;
B&#65533;	&#65533;tP9&#193;qz&#65533;&#65533;&#65533;$&#65533;&#65533;&#65533;&#23621;&#65533;,&#65533;&#65533;.&#65533;&#65533;&#65533;&#65533;b&#65533;S&#65533;(`g&#65533;Z<@*H&#65533;&#65533;&#221;o	&#65533;&#65533;@&#65533;&#483;&#65533;&#65533;pCD@-&#65533;,]&#65533;H5&#65533;&#65533;&#65533;x&#65533;D	<&#65533;@&#65533;&#65533;1&#65533;&#65533;&#65533;Dva&#65533;S&#65533;!c&#65533;&#65533;&#65533;&#65533;t&#65533;&#65533;Dw&#65533;&#65533;&#65533;97&#65533;[Ra&#65533;&#65533;&#65533;&#65533;U`&#1938;&#65533;r&#65533;&#65533;&#65533;&#338;e0&#65533;\&#65533;&#65533;*Ud2s&#65533;_d&#400;&#65533;&#65533;ty&#65533;`d "K&#65533;&#65533;b&#65533;&#65533;&#65533;7!-OHkL06s&#65533;&#65533;0&#65533;O>{Zi&#1320;&&#65533;AHa&#65533;I&#65533;jF&#65533;f@&#65533;&#65533;&#65533;&m&#65533;&#65533;&#65533;&#65533;&#65533;Ca&#65533;y&#65533;&#65533;U0HB:&#65533;x"b&#65533;H&#65533;&#65533;&#65533;e&#65533;*&#65533;O&#65533;~&#65533;&#65533;&#65533;1&#65533;&#65533;&#65533;
B&#65533;&#65533;}r&#65533;&#65533;	&#65533;&#65533;tqs&#65533;&#65533;O|&#27871;&#301;B&#65533;Y&#65533;T&#65533;'I&#65533;&#65533;&#65533;&#65533;DE@&#65533;&#65533;Q*&#65533;B&#65533;A>&#65533;&#65533;&#65533;&#65533;D=1X&#65533;&#65533;&#65533;&#65533;&#65533;&#65533;&#1126;,Q&#65533;R&#65533;&#65533;&#1090;H[kx&#65533;&#65533;&#65533;&#65533;Q&#65533;&#65533;XC@&#65533;&#65533;0&#65533;%&#65533;&#65533;P2(U e6x&#65533;V0&#65533;&#65533;&#65533;&#65533;d6&#65533;KA&#65533;T&#65533;]&#65533;o7&#65533;&#65533;(>&#65533;&#65533; &#65533;n*H\&#65533;
&#65533;OO|&#65533;LgH&#65533;J&#65533;	&#65533;$&#609;R&#65533;Wdd&#65533;r_T&#65533;`&#65533;&#512;&#65533;&#65533;D
r&#65533;&#65533;Si{[r:u6KH&#65533;&#65533;&#65533;8&#65533;C&#65533;&#65533;&#65533;9&#65533;&#65533;6&#65533;&#65533;&#65533;H&#65533;&#65533;Dy&#65533;A&#65533;&#65533;`&#65533;X7r&#65533;&#65533;S&#65533;-N&#65533;h2f&#137;d!/o&#65533;&#65533;E&#65533;-&#65533;&#65533;
&#65533;LL&#65533;&#65533;gt&#65533;&#65533;")C&#65533;&#65533;J&#65533;&#65533;@E&#65533;&#65533;R&#65533;x&#65533;&#65533;@&#1395;&#65533;&#65533;V&#65533;&#451;&#65533;?ou&#65533;&#65533;&#65533;&#65533;&#65533;&#65533;&#65533;&#65533;B&#65533;h7#J&#65533;&#65533;%&#65533;&#65533;&#65533;H%&#65533;pI0&#65533;&#65533;&#65533;&#65533;&#65533;&#65533;?0H&#882;
&#65533;2h&#65533;J&#65533;mA&#65533;!&#65533;(&#65533;&#65533;&#65533;,q&#65533;	&#65533;&#65533;o!&#65533;&#65533;_H|&#65533;`&#65533;'"&#65533;,3&#65533;&#65533;Q4pG&#65533;D&#65533;N&#65533;a&#65533;&#65533;(`&#65533;q&#65533;f	O&#65533;7B>&#65533;$,&#65533;&#65533;&#65533;
&#65533;7&#65533;E&#65533;&#65533;&#65533;&#400;$,&#65533;)|B?2&#65533;!W]^&#65533;B_&#65533;O&#65533;&#65533;&#65533;&#65533;,)*;?m&#65533;EN&#65533;\&#65533;$&#65533;&#65533;u'&#65533;&#65533;&#65533;3)&#65533;&#65533;&#65533;+=O%H&#65533;&#65533;3v&#65533;&#65533;&#65533;T&#65533;,^&#65533;&#65533;u&#65533; &#65533; o!k&#65533;&#65533;&#65533;&#65533;&#65533;&#65533;a~&#65533;&#65533;z&#65533;&#65533;9&#65533;_f&#65533;*6&#65533;&#65533;d&#65533;y>&#65533;&#65533;&#574;&#65533;%Z&#65533;Le'[&#65533;&#65533;$lV&#65533;&&#65533;&#65533;T
 3&#65533;&#65533;&#65533;"(&#65533;Yc&#65533;g&#65533;/3q&#65533;&#65533;#R&#65533;&#65533;&#65533;&#65533; &#65533;&#65533;g&#65533;G
&#65533;LUC&#65533;;
G&#65533;&&#65533;&#65533;&#65533;&#65533;&#65533;9T&#65533;&#65533;p~C&#65533;c&#65533;f&#65533;iCY&#65533;uZ6	&#65533;&#65533;'&#65533;A&#65533;&#65533;< @sti&#65533;&#65533;&#65533;&#65533;&#65533;E&#65533;&#65533;]&#65533;m&#65533;y&#65533;&#65533;&#1128;t&#65533;C<&#65533;K&#1506;&#65533;&#65533;n&#65533;S&#65533;Q`t!&#65533;&&#65533;&#65533;&#65533;&#4736;D!&#65533; F&#65533;&#65533;&#65533;&#65533;&#65533;4`&#65533;&#65533;y&#65533;&#65533;&#65533;&#65533;&#65533;&#65533;&#65533;&#65533;5<&#65533;&#65533;&#65533;&#65533;s&#65533;t
O&#65533;&#65533;&#65533;4&#65533;w&#65533;e&#65533;Z[f1&#65533;F&#65533;&#65533;&#65533;&#65533;&#1861;&#65533;,J&#65533;&#65533;&#65533;R5&#65533;&#65533;&#65533;u&#65533;d&#65533;&#65533;&#65533;RV&#65533;v&#65533;&#65533;&#298;%_&#65533;8&#65533;N&#65533;ep&#65533;&#65533;6&#65533;&#65533;\73&#65533;&#65533;&#65533;b&#65533;&#65533;_&#65533;6&#65533;m&#65533;w&#65533;i&#65533;ZW&#65533;c.&#65533;}&#65533;&#65533;I&#65533;o&#65533;l&#65533;()&#65533;`&#65533;&#65533;)^&#65533; &#65533;&#65533;G:&#65533;&#65533;&#65533;#&#65533;~0&#65533;w	-kz&#65533;`@&#65533;*&#1015;&#65533;p&#65533;&#65533;&#65533;&#1252;&&#65533;?&#65533;S&#65533;;-&#65533;&#65533;&#65533;v&#65533;bnq&#65533;&#65533;O&#65533;&&#65533;O&#65533;ej;&#65533;\&#65533;&#1905;&#1418;.&#65533;&#65533;&#1698;&#65533;
&#65533;&#65533;&#65533;&#65533;fdp&#65533;y&#65533;&#65533;&#65533;&#65533;&#65533;*A&#65533;(x!&#65533;&#65533;&#65533;XZ/&#65533;Xr&#1221;<|Vj|&#65533;&#65533;[&#65533;j&#65533;_&#65533;&#65533;&#65533;~&#65533;2dq=&#65533;&#65533;v_&#65533;r&#65533;`a&#65533; >v'de%dc	p0&#65533;B
&#65533;(F&#65533;&#65533;wb&#65533;ax&#65533;4&#65533;&#65533;g&#65533;&#65533;&#65533;&#65533;x&#65533;@~%L&#65533;&#65533;&#65533;D&#65533;&#65533;&#65533;2&#65533;&#65533;&#65533;&#65533;2 Y$&#65533;c#&#65533;&#65533;D6OVd&#65533;*D&#65533;d&#65533;&#65533;z&#65533;w&#65533;2e&#65533;&#65533;N&#305;N&#65533;&#65533;&#1297;p&#65533;D&#65533;&#65533;Wz&#65533;0^&#65533;
&#65533;A
2&#65533;&#339;\]&#65533;E&#65533;Q-&#1106;8&#65533;1T&#65533;	'G\&#65533;&#65533;.&#65533;q/h&#65533;&#65533;F&#65533;u7&#65533;^&#65533;^Bg&#65533;@i,[&#65533;&#65533;}&#65533;&#65533;c&#65533;&#65533;e&#65533;i&#65533;'j3&#65533;Q&#65533;"#&#65533;f&#65533;	&#65533;&#65533;&#65533;&#65533;$ 36>&#65533;2n!w&#65533;&#65533;6`&#65533;&#65533;%6>&#65533;PV&#65533;`	&#65533;P/&#65533;&#65533;&#65533;QD&#65533;&#65533;l&#65533;p?&#65533;CK&#65533;s{&#65533;&#65533;&#65533;&#65533;K&#65533;&#65533;b&#65533;R@,W&#65533;1n&#65533;&#65533;&#65533;&#65533;A&#65533;p&&#65533;3z 7"&#65533;*&#65533;&#65533;	i&#65533;cM&#65533;>&#454;A&#161;&#65533;&#65533;A&#273;S&#65533;vH&#65533;@&#65533;&#65533;<&#65533;&#65533;&#65533;&#65533;<&#65533;gf&#65533;&#65533;[R&#65533;^T&#65533;&#65533;&#65533;P&#65533;&#65533;?&#65533;S5wcF&#65533;W&#65533;0
&#65533;9|XQ[&#65533;
^&#65533;&#65533;a&#65533;A >&#65533;&#65533;|(g&#65533;1&#65533;&#65533;vdMP,&#65533;&#65533;b&#65533;@vQ;&#65533;F"&#65533;&#65533;~&#65533;7&#65533;G&#65533;&#65533;u&#65533;&#65533;&#65533;$&#65533;q&#65533;&#65533;&#51664;&#65533;&#65533;&#65533;~&#65533;UZ%n&#65533;I&#65533;C3&#65533;xU&#65533;t&#65533;&#65533;c&#65533;87!\&#65533; Y&#65533;x&#65533;&#450;&#65533;&#65533;&#65533;&#65533;&#65533;&#65533;&#65533;&#65533;&#65533;&#65533;4G&#65533;&#65533;/&#65533;&#65533;
vX&#65533;&#65533;&#65533;GQK@gY&#65533;&#65533;>&#65533;'&#1812;zO&#65533;&#65533;&#65533;aMB&#65533;7B&#65533;3d&#65533;&#65533;&#65533;\A&#65533;qpA&#65533;&#65533;&#65533;GS|V&#65533;&#65533;_&#65533;s&#65533;&#65533;G&#65533;&#65533;&#65533;@ &#65533;-&#65533;&#65533;&#65533;&#65533;&#65533;7j"&#65533;
&#65533;&#65533;:&#65533;&#65533;&#65533;&#65533;T&#65533;uv&#65533;<&#65533;M&#65533;MiqsZ&#65533;&#65533;`&#65533;y&#65533;&#65533;&#65533;
m&#1299;[&#65533;#P&#65533;^Zy&#65533;e6&#65533;&#65533;G&#65533;&#65533;&#65533;ES,&#65533;&#65533;@`T536 &#65533;t&#65533;`R&#65533;c&#1366;o&#1473;&#65533;!3h&#65533;1
&#65533;@&#65533;0	&#65533;WK&#65533;C&#65533;'%p?$f&#65533;2&#65533;&#65533;&#65533;)&#65533;4&#65533;&#65533;9H~Ry&#65533;&#65533;&#65533;&#65533;&#65533;. &#65533;&#65533;> ">vw&#65533;o&#65533;%&#65533;&#65533;eY&#65533;@A&#65533;fcY&#65533;A73&#65533;&#65533;&#65533;&#65533;&#65533;&#65533;&#65533;&#65533;XK&#65533;#&#65533;&#65533;f&#65533;&#65533;&#65533;U|&#65533;&#65533;#y&#65533;&#65533;&#65533;&#65533;&#65533;R&#65533;1^&#65533;C&#65533;&#65533;&#65533;b&#65533;@&#65533;&#65533;	%E&#65533;&#65533;P&#65533;'9&#65533;&#65533;&#65533;S&#65533;Im&#65533;&l&#65533;&#1910;u&#65533; &#65533;&#65533;A1i\w&#65533;Xx&#65533;h&#65533;)1&#65533;1&#65533;&#65533;&#65533;9UxD&#65533;P&#65533;d&#65533;ib&#65533;;P&#65533;A&#65533;&#65533;&#65533;&#65533;`q&#65533;VYu&#65533;S&#65533;&#65533;&#65533;&#65533;*`A&#65533;U&#65533;Ip&#65533;&#65533;!&#65533;
$&#65533;(&#65533;&#65533;#'&#65533;Y&#65533;p?&#65533;jD&#1062;&#65533;4&#65533;&#65533;'&#65533;&#65533;7&#65533;&#65533;&#65533;&#65533;&#65533;`-&#65533;4|"2`1&#65533;W&#65533;0
&#65533;tn&#65533;&#65533;(&#65533;A&#65533;(Z&#1588;	 &#65533;&#65533;B&#1423;t&#65533;YxN&#65533;EeA&#65533;&#65533;!&#65533;&#65533;`&#65533;&#65533;&#65533;E&#65533;&#65533;&#65533;&#65533;&#65533;pz&#65533;k@&#65533;<&#65533;I,&#65533;P
&#65533;&#65533;&#65533;&#65533;?&#65533;A6&#65533;r~B
&#65533;!)&#65533;P&#65533;&#65533;-y
&#65533;&#65533;0
R&#65533;92&#65533;&#65533;&#65533;&#65533; !&#65533;a\&#65533;a&#65533;YAP&#65533;&#65533;uP&#65533;j&#65533;&#65533;-&#65533;&#65533;&#65533;f`r&#329;&#65533;h+&#65533;&#65533;xu=&#65533;#&#65533;&#65533;&#65533;&#65533;p&#65533;&#65533;&#65533;h.p&#65533;&#65533;&#65533;e&#65533;ERS$&#65533;&#65533;F-Pvs&#65533;&#65533;&#65533;pQU&#65533;&#65533; &#65533;&#65533;q&#65533;2&#65533;&#662;4&#65533;&#65533;7&#65533;([M&#65533;E&#65533;G4&#65533;A&#65533;a'qbGcb@c&#65533;&#65533;&#65533;x&#65533;&#65533;x&#65533;d&#65533;&#65533;&#65533;~&#65533;$&#1144;&#65533;&#65533;&#65533;(&#65533;&#65533;5,D&#65533;&#65533;@&#65533;&#65533;l&#65533;n&#65533;!N 	&#65533;&#65533;
K&#65533;&#65533;OXzlc	&#65533;	&#65533;&#65533;&#225;,&#65533;jf&#65533;&#65533;&#65533;&#65533;&#65533;q[&#65533;&#65533;.&#65533;&#65533;^&#65533;0&#65533;&#65533;&#65533;&#65533;&#65533;[,&#65533;&#65533;&#65533;&#65533;r&#65533;@-&#1766;&#65533;
&#65533; &#65533;&#65533;i&#65533;&#65533;&#65533;&#65533;u&#65533;L@&#65533;&#65533;	`&#65533; &#65533;&#65533;x&#65533;&#65533;0&#65533;G&#65533;&#65533;*%^HCx&#65533;Z&#65533;k&#65533;]&#65533;/&#65533;&#65533;&#65533;&#65533;!j&#65533;&#607;&#65533;&#65533;&#65533;&#65533;&#65533;&#65533;a[&#65533;&#65533;&#65533;sn+s&#65533;&#65533;&#65533;k&#65533;.C>`&#65533;&#65533;2ky&#65533;(&#65533;k&#65533;*aw[&#65533;&#65533;&#65533;&#65533;&#65533;&#65533;&#65533;J&#65533;&#65533;5&#65533;!z&#65533;&#65533;&#65533;&#65533;&#65533;&#65533;b&&#65533;K&#65533;GJ&#65533;,n&#65533;K&#65533;&#65533;:&#65533;&#65533;&#65533;TH&#65533;9&#65533;&#65533; E&#65533;&#65533;t&#65533;&#65533;*i3{&#65533;B&#65533;1Npl&#65533;&#65533;zm&#65533;o7&#65533;Z&#65533;&#65533;k&#65533;5 )f&#65533;j&#65533;@&#65533;PL&#65533;P&#65533;&#646;w&#65533;&#65533;{AL&#65533;!&#65533;&#65533;P
&#65533;l=s&#65533;&#65533;4&#65533;&#65533;&#65533;&#65533;&#65533;%&#65533;&#65533;c&#65533;
&#65533;[&#65533;G&#65533;A&#65533;PC
&#65533;@
g&#65533;ZfEb&#65533;&#65533;&#65533;l&#65533;7&#65533;&#65533;P&#65533;_paP&#65533;!
r&#65533;&#65533;&#65533;P&#65533;&#65533;Y&#1888;&#65533;`QP&#65533;&#65533;2"&#65533;+u&#65533;&#65533;;H7&#65533;&#65533;&#65533;N&#65533;e!&#65533;&#65533;
&#65533;&#65533;1J&#65533;_&#65533;@2&#65533;=eV&#1955;&#185;&#65533;v&#65533;&#65533;&#65533;4&#65533;&#65533;&#65533;I&#65533;P3&#65533;&#65533;&#65533;&#1507;&#65533;)&#65533;&#65533;4&#65533;KH&#65533;&#65533;&#65533;&#65533;&#65533;&#65533;&#65533;9&#65533;&#65533;&#65533;&#65533;Hq&#1096;&#65533;&#65533;L&#65533;&#65533;8	P5&#65533;>1&#65533;ksMCZN&#65533;&#65533;&#65533;&#65533;vd&#65533;&#65533;dLzd'&#65533;&#65533;`	&#65533;{&#65533;h&#65533;A
3&#65533;&#65533;&#65533;&#1202;&#65533;&#65533;(&#65533;&#65533;
5\DLb&#65533;\&#65533;&#65533;3&#65533;&#65533;la&#65533;&#65533;&#1739;&#1228;&#65533;&#65533;&#65533;&#65533;D
&#65533;&#65533;&#65533;j&#65533;i&#65533;&#65533;&#801;&#65533;q&#65533;&#65533;&#65533;&#65533;-&#65533;&#65533;a
&#65533;.&#65533;&#65533;f&#65533;*&#65533;&#65533;*e&#65533;&#788;&#65533;h'Q&#65533;<&#65533;&#65533;#i&#65533;&#65533;Lp
{&#65533;hQ&#65533;JJ8&#65533;&#65533;&#65533;&#65533;&#65533;zt&#65533;S&#65533;&#65533;&#1025;	p&#65533;Y\z&#65533;&#65533;7&#65533;&#65533;&#65533;,E&#65533;&#65533;0&#65533;&#439;&#65533;tb&#65533;&#65533;KJ&#65533;4&#65533;&#65533;&#65533;&#65533;&#65533;>(&#65533;P&#65533;)&#65533;&#65533;9&#65533;c&#65533;O\&#65533;&#65533;&#65533;ZY&#65533;&#65533;&#65533;&#65533;&#65533;M(&#65533;
&#65533;&#65533;&#65533;&#65533;6&#65533;&#65533;&#65533;a*&#65533;&#65533;:&#65533;&#65533;&#65533;&#65533;&#65533;&#65533;&#65533;{	&#65533;%[&#65533;Q$&#65533;r&#65533;8%;&#65533;:-W,aP&#65533;&#65533;&#65533;b'F&#65533;
&#65533;&#65533;	&#65533;f&#65533;@'?&#65533;l&#65533;(p&#65533;_@F&#65533;P&#65533;&#65533;&#1362;Z	S{&#65533;&#65533;&#65533; &#65533;&#65533; 
&#65533;Ex&#65533;#
Q&#65533;*ek]&#65533;P&#65533;*!0&#65533;6&#65533;&#65533;)u&&#65533;#&#65533;l&#65533;p
&#65533;&#65533;1&#65533;C`X&#171;&#65533;&#65533;P^&#65533;I&#65533;S%sY&#65533;&#65533;taV'&#65533;&#65533;p&#65533;&#65533;,1&#65533;0	&#65533;&#65533;&#65533;&#65533;&#65533;&#65533;`DF&#65533;&#65533;&#65533;[&#65533;&#65533;?Cmb&#65533;&#65533;&#65533;$;&#65533;}&#65533;
&#65533;&#65533;&#65533;b&#65533;|&#65533;(&#65533;&#65533;:H^&#65533;&#65533;&#65533;HZ&#65533;&#65533;A(&#65533;c&#65533;&#65533;
&#65533;&#65533;&#65533;Z6&#65533;&#65533;&#65533;&#65533;&#65533;)&#65533;K&#65533;t&#65533;N&#65533;&#65533;&#65533;T&#65533;&#65533;&#65533;G  Jq<x&#65533;^&#65533;&#65533;&#65533;&#65533;&#65533;&#516;7&#65533;Q^&#65533;|'H&#65533;&#65533;m&#65533;$Z\&#65533;C&#65533;A
&#65533;t@&#65533;0
6Qs&#65533;&#65533;&#65533;&#65533;&#65533;&#65533;8&#65533;n&#65533;&#65533;/P	a&#65533;&#65533;&#65533;&#65533;&#65533;b&#65533;&#65533;&#65533;s&#65533;b&#65533;&#65533;&#65533;a
&#65533;&#65533;&#65533;,e &#65533;&#65533;U&#1474;&#65533;&#65533;&#65533;&#65533;_&#256;T&#65533;F2&#65533;&#65533; &#65533;&#65533;m&#65533;6&#65533;[:^7&#65533;&#65533;&#65533;&#65533;&#65533;e&#65533;&#65533;!	i%b&#65533;F&#65533;,&#65533;&#65533;&#65533;<&#65533;P&#65533;,&#65533;MK&#65533;&#65533;,hm&#65533;&#65533;&#65533;
&#65533;98&#65533;~5&#65533;&#65533;M:&#65533;&#267;&#65533;&#65533;B&#1095;&#65533;wMms&#65533;&#65533;&#65533;c&#65533;&#65533;A&#65533;u*&#65533;1B8&#65533;&#65533;&#65533;&#65533;&#65533;&#65533;&#65533;&#65533;f&#65533;&#493;&#1424;'&#65533;9&#65533;P&#65533;&#65533;&#65533;&#65533;f'[&#65533;&#65533;&#65533;	&;&#65533;!&#65533;^&#65533;?&#30163;&#65533;r&#65533;&#65533;r0x&#65533;&#65533;&#65533;&#65533;z&#65533;&#65533;%QyX&#1840;,0&#65533;6^&#65533;\&#828;&#65533;&#65533;&#65533;&#65533;&#65533;&#65533;j&#65533;Q`
bt&#65533;&#65533;>&#65533;3&#65533;&#65533;fp&#931;:B@&#65533;&#65533;&#65533;E`0kj}&#65533;~!&#65533;&#65533;&#65533;%\UWrcE,&#65533;z&#65533;&#65533;&#417;T&#65533;;&#65533;&#65533;	&#754;&#65533;I>&#65533;&#65533; '&#65533;n4x&#65533;&#65533;&#65533;&#65533;1&#65533;&#65533;7&#65533;&#65533;&#65533;&#65533;&#65533;&#65533;&#1725;>Y&#65533;&#65533;W&#389;&#65533;-j*&#65533;&#65533; &#65533;x&#65533;&#446;{&#65533;Bv36}&#65533; &#65533;&#65533;&#65533;&#65533;K&#65533;&#464;&#65533;&#716;&#65533;&#65533;B&#65533;&#65533;&#65533;&#65533;&#65533;&#65533;S&#65533;#&#65533;&#65533;8&#65533;&#65533;&#65533;4
`&#65533;{&#65533;&#65533; 1&#1314;&#45436;/mj\&#65533;p*;A&#65533;&#65533;3{9&#65533;&#65533;_&#65533;&#1996;&#65533;!E&#65533;&#65533;&#1920;U&#65533;&#65533;&#65533;R;&#65533;#LzG&#65533;$X&#65533; &#65533;&#65533;D&#65533;&#65533;&#65533;&#65533;&#65533;C&#65533;"&#65533;&#65533;a&#65533;@@u&#65533;&#65533;H&#65533;&#1343;P&#65533;&#65533;&#65533;&#65533;?rm&#65533;PFb&#65533;&#65533;X&#65533;&#65533;@&#65533;4&#1192;P&#65533;&#65533; &#65533;C0,q&#65533;E&#65533;)&#65533;&#65533;bvi`&#65533;&#65533;&#65533;&#65533;>*A&#65533;&#1467;R">&#65533;&#65533;&#65533;&#1518;	|&#65533;:&#65533;&#65533;&#65533;&#1054;%&#65533;&#65533;&#65533;&#65533;&#65533;(&#65533;EI)&#65533;&#65533;&#65533;&#65533;KBp&#65533;@LQ&#65533;C&#358;C&#65533;&#65533;$&#65533;&#65533;&#65533;B&#65533;&#65533;&#65533;&#65533;[&&#65533;&#65533;&#65533;&#65533;&#65533;&#65533;?l&#65533;2|@&#65533;4'2&#65533;I&#65533;&#65533;D&#1849;q&#65533;&#65533;&#475;&#65533;&#65533;&#65533;F&#65533;jk`0?&#65533;&#65533;&#65533;&#65533;`&#65533;&#65533;&&#65533;
&#65533;&#65533;_&#65533;&#65533;&#65533;&#65533;]D&#65533;A_&#65533;2&#1538;&#65533;&#65533;R&#65533;^P@&#65533;_&#65533;&#65533;&#65533;y&#65533;5&#65533;{&#65533;n&#65533;&#65533;&#65533;K&#65533;&#65533;"7&#65533;&#65533;&#65533;&#65533; R&#65533;&#65533;bP#z&#65533;XiV`z&#65533;&#65533;6&#65533;&#65533;vqi&#65533;&#65533;&#65533;&#65533;&#65533;&#65533;&#65533;l
&#65533;&#218;F&#65533;&#65533;&&#65533;'ZZ&#65533;&#65533;&#65533;&#65533;.&#35476;w&#65533;&#65533;&#65533;w&#65533;&#65533;&#31367;&#1339;&#65533;&#65533;q&#65533;&#65533;&#65533;&#65533;&#65533;&#569;&#1932;Kk&#65533;@&#65533;&#65533;&#65533;&#65533;&#65533;`&#65533;&#65533;&#65533;&#65533;&#65533;e&#65533;&#1644;2.&#65533;L;D&#65533; ye D&#65533;&#65533;&#65533;&#65533;&#65533;X&#65533;&#65533;3K8&#65533;8&#65533;!&#65533;D2
&#65533;6&#65533;j&#65533;&#65533;-?F
`&#65533;R`&#65533;&#65533;&#65533;&#65533; N*&#845;&#65533;&#65533;%H&#65533;&#65533;FE&#65533;e&#65533; &#65533;E&#65533;Na&"e&#65533;iu 	Be&#65533;JZ&#65533;&#65533;P&#65533;&#65533;&#65533;&#65533;V5&#65533;&#65533;&#65533;&#65533;&#65533;a&#65533;,&#65533;&#65533;&#65533;-&#65533;<&#65533;&#65533;L&#65533;&#65533;&#65533;&#65533;&#65533;
&#65533;*&#486;&#65533;&#65533;gC&#65533;<$&#65533;$&#65533;&#65533;a&#65533;&#65533;&#261;H&#129;`&#65533; D&#65533;`&#65533;d S&#65533;4d&#65533;m&#65533;&#65533;uE&#65533;&#65533;y&#65533;&#65533;R&#65533;JO[&#65533;0}He-&#65533;&#65533;&#65533;*J&#65533;&#65533;&#65533;e&#65533; S&#65533;&#65533;f&#65533;.&#65533;liK&#65533;&#65533;% 	&#65533;:T&#65533;D#Kl&#65533;0&#65533;&#1161;&#65533;&#65533;0D0&#65533;&#65533;&#65533;1&#65533;&#65533;KP m >
&#65533;&#65533;&#65533;&#65533;B&#65533;&#65533;&#65533;&#65533;
z&#65533;Z&#65533;&#461;Utk&#65533;&#65533;&#65533;/_g&#65533;4(/[&#65533;/&#65533;T&#65533;1&#65533;&#65533;Z&#65533;	&#65533;t&#65533;	&#65533;b&#65533;&#65533;^&#65533;&#65533;&#65533;&#65533;&#65533;N*&#589;x)H&#65533;&#65533;&#65533;y&#65533;&#65533;&#39187;&#65533;&#65533;&#65533;&#65533;J&#65533;&#65533;5&#65533;?&#65533;&#65533;&#65533;!,X@&#65533;@&#65533;&#65533;&#65533;&#65533;z@&#65533;&#432;&#65533;h/&#65533;&#65533;O&#65533;]&#65533;&#65533;H&#65533;I`&#65533;~&#65533;(&#518;2&#65533;`)&#277;rC&#65533;6&#65533;o&#65533;}(0&#65533;&#65533;;	&#65533;&#65533;&#65533;zk&#65533;&#65533;&#65533;&#65533;*&#65533;&#65533;&#65533; &#65533;8&#65533;JH&#65533;&#65533;&#65533;&#65533;r%&#65533;U&#65533;&#65533;H&#65533;'&#65533;&#65533;&#65533;&#65533;&#65533;&#65533;h&#65533;W&#65533; 1&#65533;f0n&#65533;E:&#65533;9HJd~v&#65533;&#65533;h&#65533;&#65533;
P&#65533;&#65533;h&#65533;iO{@&#65533;a&#65533;&#65533;d&#65533;uE&#65533;&#65533;EI&#65533;&#65533;&#641;D2&#65533;(C1&#65533;Gx4eqh"l&#65533;:~&#65533;2)&#1287;q&#65533;&#65533;&#65533;&#65533;#&#65533;&#65533; &#65533;p&#65533;&#65533;dt"&#65533;&#65533;b&#65533;&#65533;	AT&#65533;&#1440;&#65533;a&#65533;&#65533;&#65533;0F&#65533;`&#65533;&#65533; GH&#65533;}&#65533;8"t&#65533;&#65533;&#65533;&#65533;&#65533;f&#65533;&#65533;t&#65533;&#65533;A&#65533;&#65533;&#65533;&#65533;
&#65533;1&#65533;#&#65533;\&#65533;&#65533;&#65533;&#65533;6&#65533;%@H])\&#65533;&#65533;&#65533;q&#65533;/&#65533;&&#65533;&#65533;&#65533;"&#65533;&#65533;&#65533;&#65533;&#65533;&#65533; &#65533;%/&#39493;z&#65533;#&#65533;mm&#65533; ]&#65533;&#655;&#65533;rK&#65533;&#65533;-%#&#65533;&#65533;&#65533;Z&#65533;&#65533;&#32842;T&#65533;&#65533;&#65533;<&#65533;&#65533;0&#65533;&&#65533;N&#65533;!&#542;6q'"&#65533;&#65533;&#65533;&af&#65533;&#543;D(&#65533;&#531;%&#65533;1&#65533;a&#65533;&#65533;&#65533;i&#65533;&#65533;74M&#65533;&#65533;&#65533;	&#136;&#65533; `&#65533;$
5G&#65533;(kT&#65533;A`&#1599;&#65533;p&#65533;&#65533;T&#65533;S"qJ&#65533;D&#464422;H9&#65533;&#65533;&#65533;&#65533;(A*&#65533;&#65533;[5&#65533;
&#65533;h&#65533;8&#65533;V&#65533;&#738;&#65533;&#65533;&#65533;^&#1024;"&#65533;&#65533;&#65533;c&#65533;*&#65533;&#65533;&#65533;(N:f!&#65533;&#65533;&#739;&#65533;"&#65533;&#65533;}&#65533;&#65533;&#65533;&#65533;&#65533;&#65533;@x&#65533;+_&#65533;Jv*IN&#65533;&#65533;&#65533;@`&#65533;&#65533;&#65533;3Xq&#65533;o%&#65533;&#65533;&#65533;&#65533;&#65533;D8,&#65533;&#65533;&#712;&#65533;B&#65533;H&#65533;)&#65533;&#65533;W&#65533;&#65533;I I*&#65533;&#65533;&#65533;^IF&#65533;Xa{C&#65533;&#1602;&#65533;&#65533;?N&#65533;&#65533;X\&#65533;&#65533;v&#65533;-&#65533;&#65533;&#65533;'e&#65533;&#65533;Czv&#65533;C&#65533;&#65533;DD&#65533;&#65533;&#65533;AV&#65533;&#65533;^&#65533;S&#65533;&#65533;f&#65533;cX&#65533;&#65533; '&#65533;)&#65533;DA&#65533; <e&#65533;&#287;G&#65533;&#65533;n\&#65533;I&#65533;U/Ts&#65533;&#65533;&#65533;&#65533;&#65533;&#65533;&#65533;&#65533;&#65533;w&#65533;&#65533;TD&#65533; &#65533;&#65533;&#65533;Q&#65533;&#65533;/h=&#65533;A&#65533;&#65533;d&#65533;&#65533;u\&#65533;&#65533;R_&#65533;&#65533;V&#65533;&#65533;&#65533;H&#1771;&#65533;&#65533;4&#65533;b&#65533;&#65533;&#65533;&#65533;&#65533;&#65533;"&#65533;9&#65533;,&#65533;6;&#65533;&#65533;&#65533;=&#65533;3&#65533;&#65533;&#65533;=Dw&#65533;&#65533;@&#65533;&#65533;8 "Z&#65533;3.\&#65533;&#65533;&#65533;#C6&#65533;&#65533;&#554;&#65533;&#65533;&#65533;0u"&#65533;&#65533;q&#65533;&#65533;8&#65533;p&#65533;!&#65533;WCP] &#65533;}en&#65533;'&#65533;Y&&#65533;,&#65533;&#65533;.&#1097;m&#65533;'&#65533;J&#65533;&#65533;0*&#65533;E&#65533;H*&#65533;
&#65533;&#65533;&#65533;&#65533;@D%&#65533;6uh"md&#1540;Z&#65533;&#65533;2x&#65533;hK&#65533;R&#65533;NC&#65533;&#65533;6&#65533;A&#65533;&#65533;A&#65533;(HF&#65533;:J&#65533;&#972;R&#65533;-R&#65533;0&#65533;&#65533;&#65533;&#65533;m&#65533;&#65533;&#65533;&#65533;&#570;Y2DR&#65533;&#65533;T&#65533;Y&#65533;&#65533;&#65533;&#65533;S&#65533;&#65533;&#65533;&#65533;&#65533;JID&#1451;&#65533;,&#65533;&#65533; P&#65533;oQ&#65533;0&#65533;&#65533;&#65533;&#65533;&#65533;&#65533;ASc&#65533;&#65533;AA&#65533;&#65533;&#65533;O$Q&#65533;8&#65533;
&#65533;J&#65533;_4&#65533;&#65533;&#65533;V&#65533;o0&#65533;q&#65533;&#65533;&#65533;&#65533;&#65533; &#65533;&#65533;C&#65533;A&#65533;dD!
&#65533;&#65533;&#65533;*&#65533;&#65533;u&#65533;2mx&#65533;,&#65533;2_&#65533;&#65533;|&#65533;&#65533;V&#65533;&#65533;X&#65533;&#65533;&#65533;c2&#65533;Rq&#65533;&#65533;&#65533;&#65533;&#65533;D#&#1981;&#65533;QXA&#65533;&#65533;-J&#65533;7&#65533;Q`&#65533;4i&#65533;e&#65533;@$a	n.&#65533;g&#65533;&#65533;2&#65533;&#65533;4&#65533;6d(&#65533;&#65533;D&#65533;7&#65533;r&#65533;A&#65533;!&#65533;&#65533;#=P$Q&#65533;to&#65533;&#65533;76&#65533;&#65533;xR&#65533;]&#65533;=&#65533;&#1199;&#65533;&#65533;$R&#65533;&#65533;&#65533;(z&#65533;A*m&#65533;M&#302;"&#65533;&#65533;&#65533;ADMk&#65533;&#676;&#65533;&#65533;&#65533;&#65533;&#65533;Rd&#65533;&#65533; &#65533;&#65533;B'n&#65533;_&#65533;&#1978;&#65533;5&#65533;&#65533;Cv=&#65533;#&#65533;&#65533;&#65533;&#65533;&#65533;:&#65533;G&#65533;k&#65533;&#65533;&#65533;DD&#65533;^0&#65533;%$&#65533;&#1829;&#65533;&#65533;&#65533;A&#65533;H&#65533;>&#65533;o&#65533;&#39552;"em&#65533;$&#65533;&&#65533;K&#65533;&#65533;&#65533;&#65533;&#65533;o$&#65533;Z&#65533;Av&#65533;&#65533;X&#65533;&#65533;\&#65533;&#65533;&#432;'KYbO&#65533;&#65533;&#65533;%&#65533;c&#65533;&#65533;u&#65533;&#65533;&#65533;&#65533;H!&#65533;&#65533;B&#65533;&#65533;&#65533;]@&#65533;&#65533;br&#65533;%&#65533;F&#65533;a.&#65533;&#65533;&#65533;&#65533;&#65533;&#65533;1&#65533; &#65533;&#65533;&#65533;ZJL(&#65533;W&#65533;B&#65533;&#65533;t&#65533;7&#65533;&#65533;h4&#65533;P&#65533;&#65533;&#65533;&#65533;&#65533;&#65533;P&#65533;	F@F&#65533;&#65533;&#231;&#65533;7&#65533;&#65533;&#65533;#p&#65533;&#65533;1&#65533;&#557;&#65533;&#65533;&#65533;&#65533;#&#1880;&#65533;S&#65533;+&#65533;&#65533;&#65533;X"&#65533;&#65533;&#65533;N&#65533;&#65533;&#65533;&#36497;R&#65533;&#65533;&#65533;A&#65533;&#65533;+&#65533;,&#65533;&#65533;&#65533;&#65533;&#65533;0&#65533;7c#&#65533;&#65533;5&#65533;k&#65533;&#65533;&#65533;&#65533;&#65533;&#65533;b&#65533;6&#65533;H&#65533;Up@&#65533;&#65533;&#65533;&#65533;&#65533;H&#65533;&#65533;&#65533;&#65533;p&#65533;&#65533;6&#65533;&#65533;&#65533;r`&#65533;&#65533;Q&#65533;d&#65533;&#65533;X&#65533;&#65533;I+7&#65533;&#65533;M&#65533;&#65533;&#65533;&#65533;&#65533;a&#65533;&#65533;4&#65533;&#65533;I&#65533;&#65533;P(Y&#65533;&#555;9&#65533;=&#65533;&#65533;7&#65533;A&#65533;(&#65533;;&#65533;C&#65533;&#65533;&#65533;&#65533;\&#65533;&#65533;&#249;H&#65533;&#65533;D&#65533;:&#65533;&#65533;x$NB&#65533;&#65533;h&#65533;8&#65533;P&#65533;&#65533;J&#65533;M&#65533;&#65533;&#65533; &#1248; &#1208;&#65533;7&#65533;&#65533;&#65533;&#65533;sJ&#65533;JQ&#65533;C,&lD&#65533;&#1081;&#65533;c3&#65533;&#65533;C&#65533;&#65533;-0&#65533;&#65533;&#65533;&#65533;&#65533;&#65533;&#65533;3&#65533;*&#65533;`&#65533;&#65533;F(DZ&#65533;&#65533;&#65533;&#1786;&#65533;&#65533;&#65533;0&#65533;&#65533;&#65533;jA&#65533;&#65533;&#65533;j&#65533;&#65533;Y&#65533;'J&#65533;!&#1704;&#65533;&#65533;5&#65533;&#65533;&#65533;&#65533;&#65533;?7&#65533;&#65533;&#65533;&#65533;OXB&#65533;&#65533; &#65533;&#65533;&#65533;_x&#65533;|"&#65533;&#65533;@&#65533;E&#65533;
i|&#65533;Y&#65533;&#65533;nY&#65533;&#65533;&#65533;&#65533;&#65533;&#65533;q&#65533;<&#65533;&#65533;g&#65533;&#65533;X&#65533;&#787;&#65533;&#65533;&#65533;&#65533;5&#65533;!&#65533;)&#65533;&#65533;&#65533;<2&#65533;&#738;&#65533;^x&#65533;&#65533;&#65533;&#65533;YF&#65533;a&#130;)I&#65533;&#65533;&#65533;&#65533;f&#1559;&#65533;&#65533;&#65533;:&#65533;&#65533;X&#65533;&#1273;&#65533;&#65533;X88s&#65533;gb.1&#65533;&#65533;&#65533;&#65533;&#65533;t Ih96a&#65533;W&#65533;&#65533;&#65533;$&#65533;3'r2h?jxV&#65533;&#65533;&#65533;;&#65533;&#65533;&#65533;x&#65533;&#65533;&#65533;&#1581;&#65533;>&#1791;&#65533;H&#65533;&#65533;&#65533;&#65533;&#65533;	&#65533;&#65533;8&#65533;1P&#65533;b&#65533;#N&#65533;&#65533;3&#65533;	&#65533;wS/&#65533;&:&#789;bA&)&#65533;T;m$&#65533;&#65533;;&#65533; &#450;&#65533;0&#65533;&#65533;;&#65533;D&#65533;5&#65533;K&#65533;&#65533;&#65533;0&#65533;&#65533;&#1284;@@&#65533;h&#65533;&#41544;b&#65533;&#65533;&#65533;p&#65533;a&#65533;2p	&#65533;&#65533;x&#65533;.a&#65533;&#65533;8&#65533;&#65533;&#65533;*v&#65533;	&#65533;&#65533;`H	a&#65533;&#65533;a?j&#65533;'&#65533;5`&#65533;&#65533;&#65533;&#65533;&#65533;t&#65533;&#65533;&#65533; 9&#65533;&#65533;#]j&#65533;R&#65533;7f&m&#65533;&#65533;-&#65533;&#65533;;&#65533;&#65533;&#65533;&#65533;"&#65533;D&#65533;&#65533;&#65533;&#1764;&#65533;&#1336;&#65533;&#1572;2&#1650;8K&#65533;'H3D&#65533;J&#65533;&#65533;&#65533;M&#65533;&#65533;
&#65533;&#65533;	&#65533;J&#65533;3~0p&#65533;&#65533;&#65533;&#65533;&#65533;&#65533;E&#65533;&#65533;&#65533; &#65533;|&#65533;?x&#65533;&#65533;&#65533;&#65533;t&#65533;&#65533;pe&#65533;Kg&#65533;Im&#65533;&#65533;EPm8&#65533;R&#65533;h&#65533;F+&#65533;&#391;h&#65533;TK5&#65533;&#65533;&#391;&#65533;6&#65533;,&#65533;hp&#156;2&#65533;&#65533;&#65533;E&#65533;'&#65533;&#65533;L
e&#65533;&#65533;&#65533;PF&#65533;&#65533;&#65533;@|
&#65533;e&#65533;&#65533;P&#65533;a&#65533;&#65533;&#65533;	 $&#65533;&#65533;0&#65533;&#65533;zp&#65533;&#65533;&#65533;&#65533;&#65533;`#&#65533;r&#65533;0&#931;&#65533;l&#65533;28&#65533;&#65533;&#65533;&#65533;&#65533;&#65533;&#65533;$&#256;&#65533;&#65533;&#65533;a&#65533;T8&#65533;&#65533;&#1725;c&#269;}&#65533;&#65533;&#65533;&#65533;fD`zm &#65533;&#65533;&#65533;&#65533;I&#65533;&#65533;&#65533;&#65533;&#65533;Y&#65533;- &#65533;Q&#65533;&#65533;"?&#65533;I&#65533;&#65533;Ch&#65533;&#65533;&#65533;&#65533;&#65533; 3&#65533;&#65533;&#632;&#65533;P&#65533;&#65533;&#65533;&#65533;&#65533;sB&#65533;s&#65533;5&#65533;6&#65533;U&#65533;~&#65533;&#65533;&#65533;`&#65533;!R8c&#65533;L&#1313;RF&#65533;E&#65533;;JG7&#65533;&#65533;c&#65533;;&#65533;H&#65533;&#65533;H9&#65533;F&#65533;&#65533;FSQ&#65533;&#65533;+b&#65533;&#65533;&#65533;Z;\"&#65533;LLn&#65533;&#65533;&#65533;$)&#65533;,&#65533;&#65533;&#65533;)&#65533;&#65533;51R&#65533;(&#65533;|&#65533;P&#1154;&#65533;99r&#65533;i7p#&#65533;8&#65533;&#65533;:C&#65533;cS&#65533;`&#65533;&#65533;e#&#65533;X	g&#65533;&#65533;&#65533;P&#65533;!&#65533;&#65533;h&#1542;%r&#65533;&#875;X&#65533;p&#65533;&#65533;&#65533;&#65533;&#53825;`&#65533;8&#65533;&#65533;&#65533;y&#65533;&#35864;Bp&#65533;&#1623;g&#65533;N@
&#65533;4{&#65533;=&#65533;&#65533;&#65533;&#65533;&#65533;&#65533;&#65533;&#65533;&#65533;^&#65533;Y0&#65533;`*&#65533;B&#65533;&#65533;&#65533;&#65533;J&#65533;'@&#65533;`&#65533;&#65533;&#65533;2C&#65533;&#65533;&#65533;&#65533;j&#65533;&#65533;&#65533;&#65533;&#65533;&#65533;IH&#65533;M&#65533;&#65533;&#65533;&#65533;b&#65533;&#65533;8I&#65533;-&#65533;x&#65533;&#65533;*H*&#65533;O&#65533;r&#65533; V&#65533;&#65533;&#65533;&#908;#&#65533;&#65533;	&#65533;&#65533;&#65533;4X&#65533;&#65533;,&#65533;d&#65533;&#65533;&#65533;I&#65533;&#65533;&#65533;m&#65533;&#65533;EhQ&#65533;
&#65533;XJ&#65533;&#65533;V&#65533;&#65533;&#65533;&#65533;LA&#65533;M5&#65533;]A|&#65533;&#65533;D&#65533;A#&#65533;&#65533;#&#65533;0
1&#65533;z&#65533;?4p&#65533;P\&#65533; &#1416;&#65533;&#1223;&#65533;&#65533;C&#65533;Z&#65533;
0&#65533;&#65533;&#65533;(4w&#65533;&#65533;x&#65533;X&#65533;&#65533;&#65533;&#65533;l&#65533;/&#65533;0J&#65533;&#65533;5&#65533;&#65533;L*)&#1596;t&#65533;L@&#65533;&#65533;i&#65533;&#65533;p&#65533;&#1536;&#65533;&#65533;&#65533;b&#65533;&#65533;j&#65533;Rk&#65533;&#65533;H&#1246;X&#65533;z&#1771;^&#65533;&#65533;&#65533;&#65533;&#65533;Nh&#65533;&#65533;&#65533;&#65533;K&#65533;J@R&#65533;G Wp&#65533;&#65533;&#65533;&#65533;)&#65533;
[&#65533;&#65533;&#65533;/|&#65533;f&#65533;8&#65533;2&#1017259;&#683;&#65533;6&#65533;&#65533;J'&#65533;1'H&#65533;Jj&#65533;&#65533;&#65533;HN&#65533;E&#65533;?&#65533;&#1599;&#65533;$&#65533;&#65533;&#65533;&#65533;F_#&#385;&#65533;3F&#65533;@~&#864360;&#65533;&#65533;`&#65533;V&#65533;\&#37514;`&#65533;&#65533;&#65533;n&#65533;&#65533;&#65533;=)&#65533;z&#65533;&#65533;&#1150;;^&#65533;6&#65533;&#65533;	^0G&#65533;&#65533;&#65533;&#65533;8&#65533;&#133;&#65533;^s&#65533;x&#65533;@&#516;3&#1421;S&#65533;[&#65533;-&#65533;&#65533;EW&#1492;&#65533;&#395;&#65533;&#65533;,&#65533;	N&#65533;&#65533;+&#65533;&#65533;&#65533;K&#65533;h&#65533;&#65533;&#65533;0&#65533;&#65533;"&#65533; &#65533;6$&#65533;%&#65533;&#65533;&#65533;Z`&#65533;&#570;.&#65533;&#65533;&#65533;%&#65533;,&#65533;V&#65533;&#65533;&#65533;&#65533;&#65533;P&#65533;}&#65533;
B@&#65533;&#65533;J&#65533;&#50692;Q&#65533;&#65533;&#65533;x&#1320;&#65533;(&#65533;&#65533;i&#65533;&#65533;&#1026;&#65533;&#65533;&#65533;O&#65533;`3&#65533;+&#65533;l&#65533;S&#65533;a&#65533;&#65533;R&#65533;&#65533;c&#65533;&#271;&#65533;&#65533;&#65533;Sj&#65533;&#65533;&#65533;&#1286;
&#65533;&#65533;$&#65533;e]B&#65533;&#65533;C\4&#65533;(@>@&#65533;&#65533;&#65533;&#65533;H
8LGQ&&#65533;(&#65533;&#65533;"JM&#65533;&#65533;&#65533;&#65533;}^&#65533;E&#65533;.;#&#65533;F;&#65533;&#65533;&#65533;/s-&#65533;t;O&#65533;&#391;&#65533;	&#65533;#g&#65533;A&#65533;}&#65533;&#65533;&#65533;&#828;:&#65533;Cp9&#65533;&#1856;&#653;y&#65533;U&#65533;?	5&#65533;&#65533;id&#65533;.%&#514;&#65533;&#65533;pk&#65533;&#65533;0&#1217;8$oY&#65533;[	&#65533;&#272;&#65533;&#240;&#65533;`&#65533;e&#65533;&#65533;t@'&#65533;&#65533; &#65533;E(&#65533;^&#65533;&#65533;@(&#65533;m&#65533;e\&#65533;&#65533;&#65533;+&#65533;&#138;&#1859;&#65533;&#65533;&#1648;&#65533;
&#65533;&#65533;&#65533;^X&#65533;BZ&#65533;&#65533;.&#65533;&#65533;&#65533;vT~2&#65533;&#65533;i&#65533;&#65533;&#65533;8&#65533;(&#65533;f&#65533;&#65533;&#65533;5&#65533;&#65533;UM&#65533;&#65533;f[H&#65533;e&#65533;&#65533;8W&#65533;	&#65533;&#65533;|&#1727;&#65533;&#65533;q&#65533;&#65533;&#65533;&#65533;r4&#65533;&#65533;[&#65533;&#65533;HYuI&#65533;,z&#65533;~&#65533;&#65533;D&#65533;Cl&#65533;6mh%&#65533;&#65533;&m&#1414;&#65533;&#65533;'&#65533;&#65533;O&#65533;T&#65533;&&#820;3W&#65533;3&#65533;o-%&#593;k&#65533;&#65533;[&#65533;&#65533;0&#43227;&#65533;&#65533;&#65533;&#65533;&#65533;&#65533;f&#65533;	&#65533;#(}&#65533;&#65533;=&#1938;&#65533;&#65533;&#65533;&#1863;&#65533;&#65533;mdv9&#65533;&#65533;5&#65533;C&#65533;B&#65533;&#65533;&#65533;X&#27516;&#65533;&#65533;P&#65533;&#65533;&#65533;&#65533;&#184;&#65533;E&#65533;A&#65533;&#65533;&#65533;&#65533;&#65533;&&#65533;eJ &#65533;P&#65533;V&#65533;d&#65533;&#65533;7&#65533;&#65533;&#65533;&#65533;&#65533;Kp
&#65533;x&#65533;&#65533;&#65533;&#65533;[&#65533;&#65533;&#65533;(P!JK@ :&#65533;&#65533;&#65533;|&#65533;&#65533;1&#65533;6&#65533;&#65533;&#65533;%	p&#65533;&#65533;&#65533;i&#65533;&#65533;s G[I@?&#65533;p&#65533;&#1080;&#65533;W>&#65533;&#65533;PO&#1114;&#65533;&#65533;'&#65533;&#65533;Z\&#65533;0&#65533;&#65533;a&#65533;*&#65533;&#65533;&#65533;&#172;&#65533;&#65533;0N&#1618;&#65533;&#65533;&#397;0&#65533;&#65533;&#65533;\&#65533;&#65533;Al5&#65533;
&#65533;[&#65533;V&#65533;&#65533;V8&#65533;&#65533;A&#65533;()g&#65533;F&#65533;&#65533;&#65533;Z&#65533;}&#65533;&#65533;&#65533;D@&#65533;YTM1&#611424;&#65533;+&#65533;&#65533;&#65533;&#65533;x&#65533;2&#65533;&#65533;&#65533;	&#65533;	&#65533;&#65533;&#65533;&#827;0&#1780;&#65533;0&#65533;&#65533;&#65533;H&#65533;&#2017;&#65533;3&#65533;&#65533;&#65533;`&#65533;0&#741;&#1030;e Z&#65533;&#65533;>&#65533;&#65533;G &#65533;&#1832;%&#65533;&#45888;&#65533;;&#65533;m&#65533;&#65533;&#65533;&#65533;H&#65533;&#65533;`&#65533;&#65533;&#65533;HD&#65533;&#65533;'h&#65533;&#65533;2LH&#65533;]&#65533;&#65533;K'&#65533;Z&#65533;s&#65533;2&#65533;SD &#65533;mjq&#65533;&#65533;[K&#36392;&#65533;&#65533;O$&#65533;&#65533;&#65533;$&#65533;%p&#65533;%&#65533;&#65533; r&#968;x^R&#65533;g&#65533;&#65533;&#65533;m&#65533;&#65533;#&#65533;&#208;\Dxn&#65533;1&#65533;&#1480;8&#65533;w~&#65533;w&#65533;&#65533;&#65533;&#65533;&#65533;JO}&#65533;Q&#65533;&#65533;\&#65533;&#65533;&#65533;&#65533;<&#65533;D&#65533;h&#65533;&#65533;&#65533;X-&#65533;&#65533;`&#65533;#&#65533;!&#65533;&#65533;P&#65533;-&#65533;5&#65533;&#65533;&#65533;&#65533;&#65533;HX&#65533;&#65533;&#65533;&#65533;&#65533;(&#65533;*qq&#65533;fzX&#65533;&#65533;&#65533;A&#65533;&#65533;&#65533;<&#65533;&#65533;*&#65533;&#420;&#65533;h&#65533;&#65533;&#65533;&#65533;/S&#65533;e&#65533;&#65533;2P&#65533;HsM&#65533;&#65533;&#322;6
XPYF&#65533;i%&#65533;&#65533; IQ&#65533;G@J&&#65533;&#65533;&#65533;#&#513;&#65533;2&#65533;I$1&#65533;&#65533;&#65533;e&#65533;&#65533;&#65533;D&#65533;{!J;q&#65533;&#65533;g&#65533;&#65533;&#65533;`/3e/&#65533;5i&#65533;&#65533;&#65533;&#65533;&#65533;g&#65533;a@&#65533;&#65533;Nt-&#65533;&#65533;&#65533;&#65533;&#65533;8&#65533;&#65533;&#65533;LZ&#65533;i&#711;&#65533;P&#65533;g&#65533;A&#65533;^s&#65533;&#65533;(O&#65533;&#65533;&#65533;x_c&#65533;Ei&#65533;&#65533;E&#65533;&#65533;&#65533;?&#65533;#&#845;&#65533;$cF&#65533;m&#65533;&#65533;&#1090;h&#65533;&#65533;&#65533;&#65533;&#65533;x&#65533;R&#65533;&#65533;&#65533;c&#65533;&#65533;&#65533;6Q&#65533;}&#65533;&#65533;)&#65533;U&#65533;&#65533;&#65533;nbYy&#65533;&#65533;Mu&#591;o&#65533;&#65533;&#65533;(&#65533;&#65533;8S$E*y&#65533;kE&#65533;&#65533;{1{x&#65533;pXgOH&#65533;x&#65533;QH&#65533;J&#65533;R&#65533;&#65533;&#65533;
&#65533;&#65533;&#65533;|t&#65533;&#65533;?NR&#65533;&#65533;&#65533;&#65533;(f&#65533;&#65533;&#65533;&#65533;JU&#65533;&#65533;\2dl&#65533;&#65533;&#65533;$&#65533;D&#65533;"0&#65533;_I8&#65533; &#65533;&#65533;&#1126;&#65533;&#65533;&#65533;&#65533;9S 		&&#65533;$&#65533;&#65533;&#65533;B&#65533;h&#705;&#65533;&#65533;&#65533;&#65533;4&#65533;&#65533;&#65533;&#65533;&#65533;&#65533;@&#65533;&#65533;$&#65533;&#65533;&#1786;&#65533;?&#65533;&#65533;2&#65533;,;&#65533;&#65533;e4&#65533;&#65533;&#65533;&#65533;&#65533;&#65533;k`&#65533;U;&#1386;Esh&#440;&#65533;`A	&#65533;&#65533;&#65533;1&#65533;&#65533;1d&#65533;b&#65533;&#65533;%&#1334;^&#65533;*m&#65533;&#65533;&#65533;&#65533;TR)HD&#65533;&#65533;&#65533;	&#65533;QZ&#65533;	&#65533;~T&#65533; &#65533;&#65533;&#65533;&#65533;f&#65533;	&#485;P&#65533;&#65533;&#65533;&#65533;&#65533;q&#65533;&#65533;O&#65533;&#65533;F&#65533;&#65533;?5&#65533;w&&#65533;@&#65533;&#65533;&#65533;&#65533;&#65533;G&#65533;:&#65533;&#65533;b
t@&#65533;?0&#65533;&#65533;&#65533;jMD&#65533;n:&#65533;&#65533;h(A&#65533;Ya!&#65533;&#65533;!&#65533;T&#65533;&#65533;)&#65533;&#65533;&#65533;&#65533;%&#65533;&#65533;&#65533;;E&#65533;H-;T'^ &#65533;&#65533;D&#65533;&#65533;?&#65533;&#65533;B&#65533;@&#65533;&#65533;&#65533;&#65533;@&#65533;&#65533;8	%&#65533;&#65533;"&#65533;&#65533;&#65533;&#65533;?[I&#65533;&#65533;P&#65533;&#65533;d&#65533;`S::9&#65533;&#65533;4&#65533;P&#65533;$&#65533;&#65533;&#65533;&#146;Gd&#65533;I&#65533;$DP&#65533;Q&#65533;XB&#65533;1&#65533;PA&#65533;6&#65533;&#65533;&#65533;c&#65533;&#65533;@"8&#384;d&#65533;&#65533;&#65533;&#65533;B&#65533;c&#65533;&#1367;.P&#65533;@&#65533;&#65533;&#65533;'&#65533;f9b&#65533;#&#65533;&#65533;&#65533;O&#65533;&#65533;	&#65533;,&#65533;&#65533;2&#65533;(&#65533;&#65533;&#65533;&#65533;@1&#544;&#65533;1X&#65533;Zp&#65533;	&#65533;Z&#65533;;%B&#65533;N~&#65533;&#65533;'B&#65533;p&#65533;N!	&#65533;P&#65533;I&#65533;=eT&#65533;x&#65533;&#65533;r&#65533;&#65533;$S]vT&#65533;&#65533;&#65533;&#65533;#M&#65533;Y&#65533;&#65533;|;&#65533;d&#65533;}&#65533;L&#65533;NH2&#65533;&#65533;#x&#65533;`&#65533;H
)&#65533;T2&#65533;!&#65533;&#65533;&#65533;&#65533;&#65533;B&#65533;#&#65533;&#65533;&#65533;nY&#65533; 4&#65533;&#65533;"n%&#65533;BK &#65533;&#65533;b&#65533;&#65533;&#65533;&#65533;&#65533;~&#65533;&J"&#65533;b&#65533;H&#65533;&#65533;}F%)&#65533;%&#65533;&#628;A&#65533;&#65533;&#65533;?&#65533;H2&#65533;&#65533;&#65533;5~(@&#65533;&#65533;T&#65533;
T&#65533;@0&#65533;d&#65533;\u,&#65533;&#65533;&#65533;A&#65533;&#65533;16&#65533;&#65533;l	&#65533;W&&#65533;d&#65533;&#65533;&#65533;&&#65533;4&#65533;&#313;&#65533;j&#65533;&#65533;&#65533;&#65533;f&#65533;%&#65533;]&#65533;&#272;&#65533;_&#65533;&#65533;S&#65533;&#65533;5hc&#65533;j&#65533;-&#65533;&#65533;&#65533;@l&#65533;)	t&#65533;p&#65533;&#65533;ju&#65533;&#65533;L&#65533;&#65533;&#65533;h,&#65533;&#65533;&#65533;|R&#65533;@&#65533;&#65533;FPcB8Y&#65533;&#65533;?v&#65533;&#65533;&#1489;,&#65533;@&#65533;@&#65533;t&#65533;&6X&#65533;&#65533;?&#65533;4&#65533;&#65533;&#802;gCv&#65533;&#65533;&#65533;&#65533;x&#65533;%&#65533;I{r&#65533;M&#65533;&#65533;$&#65533;~&#65533;&#65533;A&#65533;X&#65533;&#65533;&#65533;B&#65533;&#65533;"P &#65533;&#65533;[/&#65533;&#65533;$&#65533;&#65533;&#65533;&#65533;	(E&#65533;*3&#65533;&#65533;&#65533;)&#65533;&&#65533;&#65533;&#65533;&#65533;&#65533;&#65533;&#65533;3&#65533;&#65533;Y&#65533;	&#624;&#820;&#65533;.&#65533;W&#65533;%D&#65533;&#65533;&#65533;YI:&#65533;@B$G&#65533;/UY&#65533;&#65533;	&#756;&#65533;&#65533;&#65533;y&#65533;&#65533;(JK&#65533;&#65533;&#65533;&#65533;&#65533;&#65533;[&#65533;D&#65533;"H&#65533;&#65533;&#65533;@h&#65533;&#65533;Gc|&#65533;&#65533;&#65533;3&#65533;Hjb&#65533;&#65533;xmY&#65533;s&#65533;&#65533;4Mo&#65533;&#1620;&#65533;z&#65533;A&#65533;&#65533;&#65533;&#65533;ZN&#65533;&#65533;N&#65533;&#65533;1}&#1609;Z&#884409;&T&#65533;&#65533;&#65533;&#65533;&#65533;&#65533;&#65533;&#65533;.&#65533;Tn&#65533;'&#508;&#65533;=H&#65533;+5&#65533;&#65533; &#1456;B:&#65533;`&#65533;s&#65533;&#65533;&#65533;&#65533;&#202;K 3&#65533;D&#65533;&#65533;c&#65533;Ml&#65533;&&#65533;s&#65533;NP@&#65533;&#65533;&#1358;?"Md&#65533;&#65533;&#65533;%"&#65533;\ 5-j&#65533;&#65533;&#65533;I&#65533;&#65533;&#65533;E,&#65533;NT&#65533;!&#65533;[F&#65533;N&#65533;1&&#65533;b&#65533;&#65533;&#65533;~O0 &#552;&#65533;	6&#65533;&#65533;>&#65533;&#65533;&#65533;N&#65533;w&#65533;ee&#65533;"c&#65533;&#65533;&#65533;"&#65533;&#65533;d&#576;"&#65533;&#65533;$&#65533;&#65533;d&#65533;&#65533;&#65533;8@&#65533;$@&#65533;Sx&#65533;@&#65533;D&#65533;&#392;pq&#65533;c2&#65533;&#65533;&#65533;4z!&#65533;&#65533;&#65533;&#65533;&#65533;OEta&#65533;&#65533;&#65533;&#65533;&#65533;&#65533;&#65533;%&#65533;&#65533;&#65533;N&#65533;F&#65533;]&#65533;a&#65533;p&#65533;&#65533;n&#65533;[5&#65533;&#1256;v&#65533;&#65533;&#65533;&#65533;)&#65533;&#65533;&#65533;&#65533;&#65533;@&#65533;&#65533;,.0H&#65533;&#65533;J$`V&#65533;&#65533;&#65533;&#65533;&#65533;M&#1027; &#904;	C&#65533;&#65533;
&#65533;=>"+3&#65533;d w&#65533;IR&#65533;&#65533;&#65533; .&#516;'b&#65533;
&#65533;&#65533;&#65533;&#65533;&#65533;D4[&#65533;"&#65533;&#65533;(&#65533;v&#65533;TY\&#65533;&#65533;F&+a&#65533;N&#65533;B ")b&#65533;&#65533;^T &#65533;&#65533;P#87{&#65533;&#65533;f&#65533;	Ll&#65533;G5I&#65533;&#65533;t&#65533;&#705;&#65533;&#65533;&#65533;;&#65533;b&#65533;&#65533;&#65533;&#65533;*C&#65533;YO&#65533;&#65533;&#65533;&#65533;<&#1241;&#65533;&#65533;
&#65533;&#65533;&#65533;&#65533;E&#834;[b&#65533;&#65533;'@c`&#65533;&#870;Y&#65533;&#65533;&#65533;&#65533;&#65533;&#65533;U&#65533;0&#65533;z&#65533;C&#65533;&#65533;s 0tL
&#65533;&#65533;&#65533;&#1542;&#65533;&#65533;&#65533;&#65533;c&#65533;"Z&#65533;t&#65533;V&#65533;&#65533;"&#65533;&#65533;&#65533;|&#65533;&#65533;Th#CqD5&#65533;ae&#65533;&#65533;&#65533;&#65533;&#65533;&#65533;&#65533;&#65533; $ &#65533;,$W&#65533;&#65533;V%-&#65533;?~P&#65533;&#65533;&#65533;s&#65533;9&#65533;C&#65533;&#65533;1)&#65533;&#65533;Qv6&#4891;&#65533;&#65533;&#65533;&#65533;X&#65533;&#65533;&#65533;&#469;&#65533;[&#65533;&#1057;&#65533;
&#65533;cA= E &#65533;&#65533;B0&#65533;&#65533;&#65533;Yd&#1098;N&#65533;&#65533;&#65533;@&#65533;7.@Y&#65533;B &#65533;&#65533;E &#65533;&#65533;&#65533;	&#65533;&#65533;&#65533;b&#65533;&#65533;&#65533;t,k &#65533;&#65533;&#65533;1&#65533;C&#65533;&#65533;&#65533;&#65533;&#65533;&#65533;&#65533;q3&#65533;I7&#65533;&#65533;&#65533;&#65533;&#65533;W&#65533;&#17423;Q&#65533;%KDic1&#65533;&#65533;+&#65533;&#65533;&#65533;F&#65533;&#65533;.&#65533;!95&#65533;s&#65533;&#65533;&#65533;fY&#65533;'&#901;.&#65533;&#65533;-&#65533;i&#65533;M5&#65533;1c&#65533;&#65533;`&#65533;&#65533;5&#65533;&#65533;h-&#65533;&#65533;cZ&#65533;g&#65533;&#65533;S&#65533;-&#65533;D&#65533;&#65533;&#65533;6&#1094;'&#65533;&#65533;E&#65533;6&#65533;D&#65533;6&#65533;t&#65533;(}&#65533;&#65533;RD&#65533;e!&#65533;O7&#65533;&#65533;&#298;&#65533;&#65533;9&#65533;Ig&#65533;&#65533;&#65533;Y&#65533;(&#65533;wB'F&#65533;"Y*@V]1&#65533;&#65533;2&#65533;D&#65533;Z
&#65533;&#65533;&#65533;&#65533;4&#65533;i-n@&#65533;&#65533;f&#65533;&#65533;Ld &#65533;&#65533;&#65533;"
&#65533;C&&#65533;&#65533;&#65533;?zaO>&#65533;&#65533;&#65533;0&#65533; L&#65533;&#65533;&#65533;&#65533;S&#65533;Q&#65533;L&#65533;HZ&#65533;6 ~&#65533;&#65533;&#65533;&#65533;&#65533;&#65533;&#65533;&#65533;&#65533;I&#65533;&#65533;z?&#65533;&#65533;O&#65533;&#65533;-KU&#65533;$L&#65533;(&#65533;&#534;&#65533;@T&#65533;,&#65533;F&#65533;#&#65533;|&#65533;&#65533;@MB{4d&#65533;9&#65533;&#65533;&#65533;HvM&#65533;&#65533;&#65533;m&#65533;&#65533;&#65533;N&#65533;|&#976;&#65533;&#65533;q&#65533;M&#1942;n&#65533;m9&#1922;&#65533;-&#65533;&#65533;&#65533;&#65533;&#65533;&#65533;&#65533;E&#65533;D*&#65533;&#65533;0&#65533;&#65533;Gt&#65533;&#253;&#65533;H&#65533;vV-&#65533;&#65533;&#65533;&#65533;&#65533;&#65533;@vQ&#65533;&#65533;2&#65533;s&#65533;&#65533;&#1912;	&#65533; &#65533;&#65533;&#65533;&#65533;&#65533;
[\&#65533;&#65533;&#65533;*L&#65533;&#65533;&#65533;&#65533; DR1hDN &#65533;8&#65533;&#65533;d&#65533;8&#65533;&#65533;&#65533;&#65533;&#65533;&#65533;{&#65533;&#65533;cA&#65533;.R&#65533;H&#65533;x&#65533;Di&#65533;&#65533;H&#65533;&#65533;x&#65533;P&#65533;j	8&#65533;1&#65533;&#305;&#65533;&#65533;&#65533;&#65533;A+&#65533;?&#1106;@@&#26148;&#65533;b(F95&#65533;G&#65533;H&#65533;&#65533;Zz&#65533;O&#65533;$M&#65533;hcOtZd&#65533;&#65533;}&#386;&#65533;'h&#65533;|&#65533;&#65533;&#65533;&#65533;&#65533;Z@&#65533;m&#65533;9&#65533;&#65533;&#65533;&#65533;&#65533;&#65533;&#65533;$&#65533;&#65533;&#65533;&#65533;|&#65533;&#65533;&#65533;&#65533;,&#65533;&#65533;m&#1199;e&#65533;&#65533;&#65533;#&#65533;&#65533;\P&#65533;(&#65533;&#65533;&#65533;9&#65533;&#65533;t&#65533;&#65533;&#65533;Q&#65533;*&#65533;\T&#65533;z&#65533;@9&#65533;&#65533;?&#65533;
y&#65533;&#65533;&#65533;&#65533;?&#65533;]&#65533;&#65533;5&#65533;&#65533;&#53421;&#309;&#65533;&#65533;	&#1794;-&#65533;&#65533;?&#65533;-|&#65533;)&#65533;&#65533;,0&#65533;+&#65533;@
&#65533;&#65533;P!&#65533;(&#65533;@0p&#65533;?&#65533;&#65533;@4&#65533;&#65533;/&#65533;&#65533;&#65533;&#184;&#65533;C'B&#65533;&#65533;&#65533;-,C.,B)`&#65533;-&#65533;&#65533;&#65533;-%&#65533;&#65533;&#65533;&#65533;'x&#65533;P`&#65533;&#65533;	hH(&#65533;&#65533;&#65533;&#65533;&#65533;$&#65533;O&#65533;&#65533;,&#65533;,dE&#65533;&#65533;&#317;Y
&#65533;O&#65533;	D&#65533;dI&#65533; BM&#65533;&#65533;&#65533;T^&#65533;&#65533;`&#65533;1&#65533;&#65533;&#65533;&#65533;d&#65533;&#65533;Z@&#65533;&#65533;&#65533;'&#65533;&#65533;*&#65533;&#65533;'L&#65533;nD0p&#65533;&#65533;yY&x&#65533;?&#65533;&#65533;5&#65533;?P&#65533;&#65533;&#65533;&#65533;A&#65533;&#65533;&#65533;q&#65533;Y&#65533;Np&#65533;&#65533;&#65533;dL&#416;iPo`_<A&#65533;nd&#65533;&#65533;&#65533;&#65533;&#65533;&#65533;?&#65533;	Ea&#65533;Z&#65533;?&#65533;A&#65533;!&#65533;?t&#65533;&#65533;AI@I	DH@Hy&#65533;&#65533;&#65533;&#65533;$DU8 &#65533;a2&#65533;,&#65533;Q&#65533;&#65533;&#65533;\&#65533;&#65533;{t&#65533;,&#65533;n&#65533;Z&#65533;&#65533;'xBX&#65533;&#65533;@H&#65533;&#65533;&#65533;)&#65533;]&#65533;&#65533;&#65533;&#65533;C&#65533;&#65533;&#65533;%&#65533;E&#65533;]
|&#65533;*[-B&#65533;$&#65533;)&#65533;.%&#65533;&#65533;&#65533;%&#65533;2&#65533;&#65533;,l&#65533;&#65533;c&#65533;&#65533;&#65533;&#65533;&#65533;&#166;&#65533;HD&#1666;D&#65533;?&#65533;
<$<&#65533;&#65533;&#65533;PX&#65533;!tG{&#65533;Q&#65533;0&#65533;&#65533;&#65533;&#65533;h&#65533;&#65533;
&#65533;!&#65533;&#65533;S&#65533;&#65533;&#65533;&#65533;&#65533;P<&#65533;Vl<&#65533;6h&#65533;	&#65533;&#65533;4&#65533;&#65533;&#65533;&#65533;&#65533;&#65533;b&#65533;EgY&#65533;&#65533;&#65533;&#65533;&#834;&#413;VY|&#65533;&#65533;E&#65533;&#65533;E&#65533;&#1115;y&#65533;&#677;&#65533;&#65533;&#65533;&#65533;&#65533;&#65533;*B&#65533;&#65533;&#65533;&#65533;&#65533;	&#65533;&#65533;&#65533;&#65533;&#805;+&#65533;&#65533;-x&#65533;/P&#65533;_&#65533;	&#405;Y&#65533;&#65533;@/b&#65533; &#65533;G&#65533;J&#65533;z&#65533;&#65533;xNz&#65533;&#65533;&#65533;&#65533;B&#65533;&#65533;&#65533;
&#65533;&#1009;&#65533;&#65533;NC&#65533;GG&#16548;&#65533;&#65533;B
&#65533;&#65533;i@&#65533;&#65533;%&#65533;B!&#65533;&#65533;&#65533;&#65533;u&#65533;&#65533;&#65533;"0C$$R"&#65533;&#65533;P&#65533;&#65533;-&#770;|&#65533;(X&#65533;$L&#65533;&#65533;X
&#65533;X&#65533;G&#65533;?&#65533;(&#65533;&#65533;&#16400;&#65533;&#65533;&#65533;&#65533;&#65533;&#65533;@&#65533;Z-&#65533;&#65533;3&#65533;~,&#65533;`Al!&#65533;&#65533;L&#65533;&#65533;C&#65533;&#65533;&#65533;&#65533;^&#65533;&#65533;&#65533;&#65533;&#1023;&#65533;&#65533;&#65533;|y`&#65533;&#65533;&#65533;&#65533;&#65533;lp&#65533;&#65533;\b&#65533;Y&#65533;9&#65533;N&#65533;&#65533;&#65533;&#65533;@&#65533;&#65533;`&#65533;
?&#65533;&#65533;[&#65533;&#65533;&#65533;&#65533;M&#65533;q&#65533;&#22516;8q(d&#65533;&#1350;+>&#65533;S&#65533;,B&#65533;^X&#65533;N&#65533;	 X@&#65533;&#1552;&#65533;&#65533;v@=X&#65533;&#65533;&#65533;&#65533;z&#65533;&#493; &#65533;w$~9&#65533;,&#65533;&#65533;@&#1284;d&#65533;&#65533;zTf&#65533;X&#65533;0&#65533;h&#65533;&#65533;,&#65533;&#65533;&#65533;H6&#65533;@&#65533;&#65533;&#65533;&#65533;&#65533;&#65533;7&#65533;H#&#190;`&#65533;@&#65533;&#65533;'&#65533;0&#65533;(&#1026;&&#65533;&#65533;&#65533;G$&#65533;&#65533;@&#65533;t&#65533;.&#65533;&#65533;G&#65533;&#65533;&#65533;&#65533;\&#65533;~&#65533;E&#65533;~&#65533;&#65533;&#65533;&#65533;DL&#65533;&#65533;M&#65533;$&#65533;&#65533;&#65533;&#65533;&#65533;I&#65533;_&#65533;&#65533;&#65533;&#65533;&#65533;&#65533;@U&#1569;BJ&#65533;R&#65533;&#65533;&#65533;&#65533;(&#65533;f&#65533;C|B&#65533;R&#930;~&#65533;\&#65533;&#65533;'DMd&#65533;&#65533;e	&#65533;&#65533;&#65533;D&#65533;&#65533;&#65533;0&#65533;A&#65533;&#65533;&#65533;I&#65533;U&#65533;l&#65533;*&#1692;&#65533;&#65533;u&#65533;&#65533;&#65533;&#1335;&#65533;&#65533;&#65533;&#65533;[NM\.@"&#65533;&#371;&#65533;&#65533;lu	&#65533;&#1192;&#65533;d&#65533;&#65533;&#65533;@&#65533;&#65533;&#65533;D &#65533;c&&#65533;&#65533;t&#65533;J&#65533;N$&#65533;{&#65533;&#65533;&#65533;&#506;b&#65533;!&#65533;&#1500;&#65533;&#976;&#65533;&#65533;X&#65533;D0&#65533;&#65533;'&#65533;|P&#65533;&#65533;@&#65533;&#65533;@ &#65533;8!R&#65533;-L&#65533;&#65533;&#65533;H"&#65533;&#65533;,HX
:R&#65533;>&#65533;&#65533;P&#65533;Nv&#65533;%&#65533;!p&#65533;&#65533;&#65533;$&#65533;GMm&#65533;v"&#65533;{&#65533;`&#65533;O~&#65533;&#273;&#65533;DyY&#65533;TER&#65533;&#65533;&#65533;U_&#1471;	DW8&#65533;:&#65533;5&#65533;]&#217;&#65533;R&#65533;S&#65533;R]&#65533;x&#65533;&#65533; &#65533;&#65533;8&#65533;^eY(&#65533;&#65533;`&#65533;qM?k&#65533;$&#65533;Y>Z&#65533;&#65533;A&#65533;X&#65533;&#65533;&#65533;7&#65533;&#65533;nYN&#65533;8&#65533;&#65533;&#134;YL&#65533;&#65533;cH+<p&#1708;&#65533;&#65533;tH&#462;&#65533;&#1712;&#65533;B%Cz&#65533;@&#1546;]&#65533;&#65533;M&#65533;&#65533;z0&#65533;&#65533;&#1487;&#65533;&#65533;}&#16542;&#65533;&#65533;H&#65533;&#65533;4&#65533;x&#65533;0&#65533;&#1817;&#65533;P&#65533;6&#806;&#65533;A&#65533;&#65533;&#65533;&#65533;&#65533;c-&#65533;B&#65533;&#65533;t&#65533;&#65533;&#65533;IlJ&#65533;&#618;L&#65533;&#65533;X@
&#65533;&#65533;&#65533;&#65533;&#65533;.a&#65533;&#65533;|&#65533;&#65533;IB@/:&#65533;:&#65533;&#65533;&#65533;$UY&#65533;&#65533;&#65533;&#65533;t&#65533;&#65533;&#65533;&#65533;&#65533;&#65533;&#65533;&#65533;&#65533;&#65533;&#65533;&#65533;-&#65533;&#65533;&#65533;&#65533;g&#65533;&#65533;/&#65533;&#65533;@&#1794;&#65533;&#65533;&#65533; x&#65533;&#65533;&#65533;a&#65533;&#65533;e
&#65533;2&#65533;&#65533;~S&#65533;&#65533;Y&#65533;*&#65533;&#1430;&#1456;@Y&#1332;&#65533;YbY+AT&#65533;?dQ-&#65533;V&#65533;f&#65533;#&#65533;&#65533;K&#65533;&#65533;+8&#65533;&#65533;&#65533;&#65533;D&#65533;&#65533;]	&#65533;&#65533;&#65533;Ke&A&#65533;&#65533;P,&#65533;&#65533;-&#65533;2l&#65533;$&#65533;&#65533;&#65533;8jL$&#65533;<&#65533;k&#65533;&#65533;i&#65533;%&#65533;calL&#65533;-&#65533;&#65533;x&#65533;	l&#65533;&#65533;&#65533;PQ&#65533;&#65533;&#65533;&#65533;&#65533;&#65533;&#65533;&#65533;h&#65533;&#65533;&#65533;&#65533;&#65533;&#65533;	&#65533;VQok&#65533;0M&#65533;&#65533;wZfM&#65533;&#65533;&#65533;AoYD&#65533;S&#65533;&#65533;Z&#65533;&#65533;aQ<	
&#65533;&#65533;&#384;&#65533;&#65533;q&#65533;1&#65533;Ld&#65533;3%&#65533;68B&#65533;:&#65533;C"&#65533;g&#1350;&#65533;&#65533;-&#65533;c&#65533;Y&#65533;MYC&#65533;TbXb~&#65533;P&#65533;&#65533;&#65533;&#65533;7&#65533;&#65533;[&#65533;&#65533;&#1538;&#65533;p&#1606;V&#65533;&#65533;`&#65533;&#65533;2M&#65533;&#65533;,mY8kd&#65533;&#65533;&#65533;[&#65533;&#65533;&#65533;<&#65533;G@w&#65533;+&#65533;&#65533;&#65533;:&#65533;&#65533;t&#65533;&#65533;B9&#65533;&#38676;E&#65533;N&#65533;R&#65533;&#65533;W&#65533;&#65533;&#65533;&#493;&#65533;&#65533;	&#65533;B),Cj&#65533;&#65533;0&#65533;&#65533;L&#1348;\&#1248;1&#65533;N&#65533;,&#65533;]&#65533;3&#65533;!W&#65533;&#65533;E
&#65533;nuDo&#65533;Y|&#65533;&#65533;-&#65533;V,&#65533;&#65533;&#65533;`&#65533;&#65533;0NV&#65533;&#65533;}&#65533;L&#65533;&#1445;AXUM&#65533;<&#1615;Y&#65533;K&#65533;L&#65533;&#273;XB&#65533;DV&#65533;L&#65533;<&#65533;&#1672;6@&#65533;&#65533;&#65533;!+&#65533;&#65533;F&#65533;:&#65533;M&#65533;ke&#65533;I&#65533;'B0(&#65533;&#65533;NM&#65533;&#65533;&#65533;&#65533;&#65533;X&#65533;&#65533;&#65533;&#65533;b&#35882;&#65533;&#65533;\&#65533;&#65533;&#65533;(&#65533;&#1062;|&#65533;,61h&N&#65533;DIWY&#65533;I&#10003;Z&#65533;p&#65533;&#65533;D&#65533;&#1536;&#65533;G9&#65533;&#65533;B&#65533;&&#65533;&#65533;Iy&#65533;z&#65533;&#65533;M=	Wl&#65533;&#65533;@&#65533;@h&#65533;60&#65533;7|@&#65533;&#65533;&#65533;2(	&#65533;C ]	&#65533;&#65533;B1qv&#65533;!X&#65533;	&#65533;P&#65533; %&#65533;&#65533;~&#65533;%&#65533;&#65533;-@&#65533;&#65533;l&#65533;@(h	$&#65533;&#65533;&#65533;@li&#65533;&#65533;&#65533;3I&#65533;&#65533;4&#65533;&#65533;0`&#65533;ac[&#65533;&#65533;&#65533;&#65533;CO&#65533;Z&#65533;J&#65533;ps&#65533;0&#1584;&#65533;&#65533;&#65533;x&#65533;M&#65533;@8(>&#65533;C
h&#65533;&#65533;@&#65533;aL1A&#65533;A&#65533;&#65533;p7&#65533;&#65533;&#65533;@X&#65533;&#65533;W&#65533;A0X&#65533;b&#685;&#65533;&#65533;&#65533;&#65533;-&#65533;*&#65533;w&#65533;0&#444;:&#65533;&#65533;'us
+&#65533;&#65533;<@&#65533;&#65533;w"`u&#65533;d&#65533;9m&#65533;&#65533;.K&#65533;8&#65533;0&#65533;&#65533;&#65533;C@3*.	=T@&#65533;&#65533;v&#65533;&#1296;&#65533;&#65533;1&#65533;&#65533;
~&#65533;&#65533;?0&#65533;@&#65533;20&#65533;Tl&#65533;(&#65533;&#65533;-T>&#65533;&#65533;&#512;&#65533;&#65533;$&#65533;&#65533;&#65533;$&#65533;?&#65533;&#65533;&#65533;>&#65533;@&#65533;@h&#65533;&#65533;#&#65533;&#65533;J&#65533;&#65533;H&#65533;2|)&#849;&#65533;$&#65533;7&#65533;&#65533;&#65533;&#65533;&txL&#65533;Q}&#65533;B&#65533;F.&#65533;&#455;c@T$&#65533;?H`&#65533;&#65533;&#65533;XE&#65533;&#1946;&#65533;&#65533;&#65533;&#65533;q&#65533;OC}v&#65533;6&#65533;&#1260;69&#65533;gm&#65533;&#65533;&#65533;&#65533;(-&#65533;c&#65533;&#65533;;Dt&#65533;`&#65533;E&#65533;`&#65533;~&#65533;B&#65533;H%&#65533;Z&#1848;m&#65533;(&#65533;&#65533;H&#65533;YpP&&#65533;&#65533;z&#65533;K&#65533;l&#65533;&#65533;&#65533;M&#65533;&#65533;&#65533;(BM&#65533;V2&#65533; &#65533;%+~&#65533;gY&#65533;&#65533;<&#65533;&#65533;&#65533;	Dwc&#65533;&#1320;	&#2601;&#65533;&#65533;G&#65533;&#65533;&#65533;&#65533;&#65533;2A&#772;&#65533;2&#65533;@&#65533;W&#65533;Qc&#65533;&#65533;&#65533;$H@d=&#65533;@&#65533;`^P&#65533;'&#65533;	L&#65533;&#65533;&#65533;*@g&#65533;&#65533;$&#65533;&#65533;"lJDy&#65533;<JLB&#65533;@l&#65533;&#65533;&#65533;Sc&#65533;&#65533;@&#65533;EJ&#65533;&#1213;:&#65533;0&#65533;hA&#65533;&#65533;&#65533;F&#65533;dRX&#65533;lg&#65533;\&#65533;l4&#1106;7&#65533;&#65533;N&#65533;Qo&#65533;Q&#65533;&#65533;&#65533;D&#65533;oOp&#65533;&#65533;O&#44136;:!&#65533;&#65533;t/&#65533;^,@&#65533;&#65533;&#65533;&#65533;N&#65533;A4t1<Q&#65533;&#65533;&#65533;(&#65533;U&#65533;*&#65533;Y&#65533;'&#65533;&#65533;e_
&#65533;&#65533;&#65533;&#65533;&#65533;N,A&#65533;G&#1287;&#65533;d&#65533;Pp&#65533;&#65533;Pk&#65533;O&#65533;6b&d&#65533;&#65533;&#1371;d&#65533;&#65533; &#1806;&#65533;&#65533;&#65533;O&#65533;&#65533;r&#65533;&#65533;&#65533;YY&#65533;&#65533;5`&#1321;}&#65533;&#1401;&#65533;@&#65533;C&#65533;&#65533;&#65533;h*,,H/&#65533;&#65533;&#65533;,&#65533;2L&#136;(&#65533;j@&#65533;&#65533;8J&#65533;&#65533; &#65533;@&#65533;&#65533;&#65533;G&#65533;&#65533;@&#65533;&#65533;'&#65533;AnL&#65533;&#65533;&#65533;B.&#65533;&#65533;&#65533;0X&#65533;2P&#65533;&#65533;$\&#65533;&#65533;@
&#65533;&#65533;Ni&#590;&#65533;M&#65533;O&#65533;&#65533;&#65533;&#65533;z$&#65533;&#65533;H&#65533;0&#65533;&#65533;&#65533;&#65533;J&#65533;&#65533;&#65533;&#65533;P&#65533;&#65533;&#65533;qP&#65533;.4&#65533;<&#763;&#65533;&#65533;,&#65533;&#65533;&#65533;&#65533;&#65533;&#65533;|&#65533;B&#65533;@&#65533;&#65533;l`&#65533;,&#65533;&#1213;&#65533;&#65533;'&#65533;&#65533;&#65533;&#65533;b>&#65533;&#425;xB&#65533;[&#65533;&#65533;&#65533;&#65533;&#65533;&#65533;&#65533;&#65533;&#65533;&#65533;4x&#65533;&#65533;&#65533;0&#65533;C&#65533;`&#264;$$V&#65533;x1&#65533;&#65533;&#65533;&#65533;&#65533;&#1120;G&#65533;"&#65533;2&#65533;&#65533;&#65533;L&#65533;T\ &#65533;&#65533;&#65533;a&#65533;&#65533;U&#65533;&#65533;&#65533;;0&#65533;&#65533;&#65533;&#65533;&#65533;&#65533;g&#65533;`&#65533;&#65533;n$&#65533;&#65533;&#65533; &#65533;HT&#65533;&#65533;&#2022;&#65533;
"&#65533;CAL&#65533;F&#65533;`&#65533;&#65533;&#65533;&#65533;&#65533;&#65533;
d&#65533;&#65533;&#65533;&#65533;&#65533;i&#1026;&#65533;2"0hk&#65533;?/4&#65533;;&#38891;&#65533;&#65533;&#65533;I&#65533;&#65533;f&#770;@\&#65533;&#65533;&#65533;`&#65533;&#65533;&#65533;&#65533;*&#65533;c&#1636;I&#65533;f&#65533;qK&#65533;N&#65533;r&#65533;&#65533;&#65533;$&#65533;a&#65533;&#65533;7VEXL\&#65533;&#65533;&#65533;&#65533;FL$&#65533;#"&#7716;&#65533;a&#65533;&#65533;AB&#65533;&#65533;?&#65533;-&&#65533;&#65533;&#65533;&#65533;,9)8&#65533;	&#65533;T
r_c&#65533;&#65533;"&#1163;&#65533;&#65533;&#65533;&#65533;*&#65533;o&#65533;&#65533;_&#65533;&#65533;&#65533;&#65533;	 &#65533;,&#65533;&#608;&#65533;E&#65533;6X&#613;&#65533;9&#527;&#65533;&#65533;A&#65533;&#65533;[<H&#65533;&#65533;J&#65533;G*Z&#65533;&#202;Z&#1168;D&#65533;8&#65533;&#65533; 5&#65533;(@&#65533;&#65533;&#65533;?&#65533;>1&#65533;L>&#65533;)25t$&#65533;&#65533;P"&#65533;b*&#65533;(&#424;2
*&#65533;&#65533;&#65533; P&#65533;&#65533;&#65533;n0&#65533;rT&#65533;A&#578;h&#65533;!+z&#65533;&#65533;]&#65533;&#65533;&#65533;~S&#65533;,AI&#65533;&#65533;&#65533;&#65533;&#65533;XY&#65533;&#65533;J&#65533;&#65533;&#65533;&#65533;Y&#65533;xX&#65533;7&#65533;!J&#65533;&#65533;&#65533;5&#65533;8(&#65533;&#65533;d&#65533;a&#65533;R&#65533;&#65533;&#65533;&#65533;&#65533;)&#65533;(&#65533;&#65533;@\Hc&#65533;&#65533;A&#65533;Bza&#65533;&#65533;Kz0&#65533;&#65533;\f!&#65533;&#1294;&#65533;&#1026;&#65533;t&#1316;N&#65533;&#65533;&#65533;g&#65533;"*&#65533;&#65533;&#65533;,&#65533;/&#65533;&#65533;&#65533;""&#65533;85as&#65533; H&#65533;&#65533; I&#65533;q&#1225;a&#65533;&#65533;n&#65533;o&#65533;&#65533;&#65533;Ub&#65533;&#65533; &#65533;&#65533;&#65533;&#65533;&#65533;&#65533;&#65533;>&#65533;J&#688; \f)&#65533; &#65533;&#65533;&#65533;&#65533;&#65533;"&#65533;	&#65533;p@h&#65533;&#65533;&#65533;$&#65533;Ag)(AzK4&#65533;&&#65533;
J$&#65533;"r&#65533;D&#65533;&#65533;&#65533;j&.P$~&#65533;@&#65533;&#65533;&#65533;H0	&#65533;&#65533;.&#624963;j&#65533;&#65533;&#65533;U^4&#65533;&#65533;g&#65533;&#65533;&#65533;&#65533;&&#65533;r&#65533;&#65533;,&#65533;Q&#65533;W&#65533;T&#65533;&#65533;&#65533;&#65533;&#65533;&#65533;T0&#65533;&#2002;&#65533;&#65533;&#65533;0)&#65533;&#65533;&#12211;&#65533;X&#65533;,&#65533;&#65533;mRQF&#65533;\be[&#65533;y&#65533;&#65533;Y&#65533;a&#65533;d&#65533;&#352;T&#65533;&#65533;&#1035;GM&#65533;&#65533;&#65533;e&#65533;&#65533;R
&#65533;&#319;\H&#65533;8&#65533;&#65533;&#65533;P@&#65533;,&#65533;L&#65533;'N	p&#65533;!&#65533;@c&#65533;&#65533;&#65533;&#65533;&#1580;-`&#65533;019d&#65533;4U&#65533;&#65533;4&#65533;&#65533;@&#1638;j&#1731;&#65533;&#65533;&#65533;&#65533;i&#1844;&#65533;d&#65533;&#65533;&#65533;cp(Nh&#65533;&#65533;D&#65533;&#65533;[&#65533;8&	G&#65533;[O&#65533;
&#65533;&#65533;B&#65533;+t&#65533;_&#65533;pY&#65533;&#65533;k=&#65533;"Nh9&#1866;^&#65533;_&#65533;&#65533;c0&#130;"&#65533;&#65533;&#65533;LV&#65533;F&#47816;@&#65533;,!"=3&#65533;&#65533;&#65533;&#65533;h&#65533;~0&#65533;!&#65533;&#65533;&#65533;]P2	&#65533;{nT&#65533;&#65533; +&#65533;Hdh&#65533;&#65533;&#452;&#65533;8&#65533;|&#65533;&#65533;&#65533;Ud&#65533;&#65533;&#1088;&#65533;&#65533;&#65533;,&#65533;(&#65533;@&#65533;&#65533;V&#65533;dD&#65533;(&#65533;&#65533;&#65533;p&#65533;&#65533;3&#65533;7&#65533;B,\&#65533;&#65533;&#947;tE'&#65533;(&#65533; &#65533;&#65533;$&#65533;&#65533;&#65533;pN &#517;&#65533;&#65533;&#65533;~)&#65533;-60&#65533;Q$&#1026;#lq&#65533;&#65533;S&#65533;P&#65533;?8q&#65533;&#65533;`#&#65533;)rq&#65533;\&#65533;&#65533;&#65533;H@/halI`9&#65533;&#65533;]G\ &#65533;t&#65533;&#65533;h&#65533;Gt&#65533;&#65533;^mb,&#65533; &#65533;&#1372;&#1307;&#65533;c8&#65533;[E&#65533;Ej4'&#65533;&#65533;y&#65533;0&#65533;&#65533;&#65533;cp&#65533;w&#65533;4&#65533;y&#1331;&#65533;&#65533;k&#65533;PA&#1567;[&#65533;&#65533; xX0- &#65533;&#65533;&#65533;D=&#65533;&#65533;Y1T&#65533;&#65533;yJ&#65533;&#65533;&#65533;&#65533;&#65533;&#65533;	&#65533;	H&#65533;&#65533;&#65533;&#65533;&#65533;&#65533;P&#65533;"&#65533;H&#65533;
&#8707;&#65533;f&#58632;1&#65533;&#65533;&#65533;#&#65533;&#65533;?&#65533;&#65533;&#65533;&&#65533;&#65533;@i&#65533;Dt&#65533;&&#65533;@IDd&#65533;A&#65533;&#65533;&#65533;4&#65533;9.&#65533;f&#65533;&#65533;?@&#65533;)&#65533;hq&#65533;A&#65533;&#65533;&#65533;DL&#65533;&#65533;&#65533;O
&#65533;4&#65533;rW&#65533; CAT	8P&#65533; 
*&#65533;&#65533;X&#65533;'&#65533;&#65533;&#65533;pH&#65533;&#65533;&#65533;zf&#1827;_&#343;P&#65533;P~&#65533;A&#65533;&#65533;)&#65533;q Bt`&#65533;Zp&#65533; d&#65533;?(x&#65533;&#65533;h&#65533;&#65533;&#513;%9&#65533;&#65533;&#65533;8&#65533;$&#65533;&#65533;C&#65533;&#65533;7&#65533;&#65533;)Y`&#65533;:&#65533;&#65533;+_2&y7&#65533;9&#65533;[&#65533;&#65533;&#65533;k&#65533;E=mi<&#65533;&#65533;ND&#65533;&#1026;l/]&#65533;&#65533;&#65533;&#65533;&#65533;&#65533;&#65533;&#65533;?&#65533;&#65533;&#65533;&#65533;^&#65533;v&#65533;"I&#65533;\&#65533;A00&#65533;&#65533;?&#65533;&#65533;&#65533;b%&#65533;k#&#65533;.&#152;&#65533;Q'&#65533;'&#65533;I&#1731;&#1327;&#65533;&#65533;&#65533; &#65533;&#65533;&#65533;&#65533;c&#65533;&#65533;&#65533;<&#65533;&#65533;.|&#65533;A&#65533;&#65533;&#65533;&#65533;&#65533;&#65533;r&#65533;&#65533;C&#65533;]YZ&#65533;$&#1172;8&#65533; &#65533;&#65533;&#65533;T&#65533;$&#65533;&#65533;6&#65533;&#65533;W&#65533;&#65533;&#1894; &#65533;&#65533;&#65533;v&#65533;8&#65533;CH&#65533;6Dp&#65533;0&#65533;'&#65533;&#65533;&0&#65533;XF*f&#65533;&#65533;&#65533;-I&#65533;&#65533;2&#65533;&#65533;|&#65533;&#65533;p&#65533;&#65533;(&#65533;&#65533;:}&#65533;&#65533;&#65533;&#65533;&#65533;8&#65533;&#65533;&#65533;*-R&#65533;&#65533;h&#65533;[&#65533;i%6&#65533;&#1572;N&#65533;(&#65533;&#65533;2&#65533;C bv&#65533;o&#65533;k&#65533;f&#65533;&#65533;&#65533;Ns&#65533;&#65533;&#635;u+&#65533;&#65533;&#65533;N&#65533;&#65533;\&#128;&#65533;e#R*&#65533;&#65533;g>&#65533;2F`F &#65533;@&#65533; $&#65533;&#65533;>&#65533;&#65533;Z&#65533;T&#65533;&#1297;G&#65533;&#65533;3&#65533;&#65533;"	&#65533;>aAtj(&#65533;&#65533;&#65533;&#65533;%7"(Y&#65533;b&#65533;&#1794;,&#65533; 3&#65533;&#65533;J&#65533;&#65533;&#65533; &#65533;uR&#65533;&#65533;b&#65533;&#65533;2&#65533;%X&#65533;0DJ&#65533;&#65533;4,&#65533;&#65533;7PJ9&#148;&#65533;eJ&#65533;&#65533;&#65533;I&#65533;&#65533;L&#65533;&#65533;&#65533;&&#65533;&#1564;'&#65533;&#65533; sR&&#65533;Je&#65533;i&#65533;&#65533;&#65533;-#S4&#65533;D+a&#65533;&#65533;BR&#752;&#65533;
&#65533;e8&#65533;&#647;x&#65533;?&#1153;]I&#65533;&#65533;J-JQ&#65533;E&#65533;CsX&#65533;&&#1106;&#65533;i&#65533;M<hQ&#65533;A~&#65533;Hl&#65533;&#65533;&#65533;_&#65533;&#65533;&#65533;&#65533;h&#65533;b&#65533;&#65533;&#65533;&#65533;&#65533;V.&#65533;sRx&#65533;&#65533;-&#65533;&#65533;&#65533;z&#65533; &#65533;&#65533;b&#65533;Mu&#65533;G>&#65533;&#65533;&#65533;&#65533;&#65533;O,`&#65533;I&#65533;&#65533;&#65533;&#65533;@tm|&#65533;&#65533;0&#65533;Dh&#65533;';}kB&#65533;&#65533;&#65533;&#65533;&#65533;&#65533;J&#65533;#&#65533;&#65533;o&#65533;q&#1065;'&#65533;&#65533;&#65533;.#rjqj&#65533;-0{D&#65533;-4&#65533; &#65533;m&#65533;Q8Z&#65533;)L+&#532;&#65533;v&#65533;2]M)&#65533;e&#65533;&#65533;2&#65533;_&#65533;&#65533;i&#65533;Lq&#65533;&#65533;&#65533;&#1681;"xA /x&#65533;&#65533;!&#65533;&#65533;:g&#65533;t&#65533;2	
x&#65533;tuN5)&#65533;,A&#65533;&#65533;a`&#65533;yh&#65533;0&#65533;&#1411;hx&#65533;[&#65533;&#65533;&#65533;pDhuEl&#65533;pv&#65533;&#65533;fK&#65533;Xf
,&#65533;ar&#65533;0f&#65533;&#65533;&#65533;&#65533;d&#65533;wy&#65533;&#65533;l&#65533;&#65533;&#65533;VAr&#65533;N&#65533;&#65533;/%;&#65533;&#65533;Bo.&#65533;&#65533;&#65533;&#65533;&#65533;&#65533;&#65533;'($M&#65533;&#65533;&#65533;|&#65533;&#65533;&#65533;B&#65533;&#65533;A&#65533;DX2+&#65533;jn@b,&#65533;&#65533;&#65533; &#65533;kb&#65533;&#65533;&#65533;f&#65533;&#65533;&#65533;,bF<&#65533;v&#65533;&#65533;N&#65533;&#65533;H&#65533;&#65533;"&#65533;k&#65533;6B&#65533;&#65533; &#65533;`&#65533;&#65533;&#65533; &#1312;j~&#65533;j&#65533;&#65533;&#65533;&#65533;&#65533;&#65533;&#65533;%K&#418;&#65533;&#65533;L&#65533;J&#260;&#65533;
&#65533;&#65533;<o&#65533;&#65533;%&#65533;&#65533;&#65533;8 &#65533;f&#65533;2&#65533; &#65533;&#65533;&#808; &#65533;A4G&#65533;A&#65533; 	8&#65533;&#65533;&#65533;&#65533;`F&#65533;r!NN&#65533;lM&#65533;&#65533;88&#65533;T&#65533;!&#65533;e&#65533;`PA&#288;Ol&#1153;&#65533;&#65533;!&#65533;&#166;``&#65533;D),`&#65533;&#65533;*VjX4#&#65533;Z&#65533;&#65533;Z&#65533;&#65533;&#65533;&#65533;:&#65533;&#65533;&#760;&#65533;&#65533;&#65533;:&#259;
&#65533;2l&#65533;&#65533;N&#65533;&#65533;p&#65533;&#65533;b&#65533;&#65533;G&#65533;g&#65533;&#65533;&#65533;.&#65533; &#65533;N&#65533;&#65533;eBM&#65533;&#65533;.N-Br&#65533;&&#65533;ag&#65533;e@&#65533;Bb`&#65533;&#65533;#1B&#1200;&#65533;"D&#65533;&#65533;&&#65533;"V&#65533;c&#65533;&#65533;*&#65533;.&#65533;&#65533;2&#65533;-
B&#65533;&#65533;Q&#65533;&#65533;!O$&#65533;&#1312;*D&#65533;&#65533; `K&#65533;J~&#65533;&#65533;&#65533;&#65533;&#65533;&#65533;"M""}&#65533;*&#65533;&#65533;&#648;&#65533;&#65533;"&#65533;,&#65533;&#65533;
b2 &#65533;&#65533;J!Sj@B&#65533;"&#65533;@&#65533;	&#65533;&#65533;&#1152;pa#&#65533;8@&#65533;&#65533;&#65533;&#65533;&#65533;6&#65533;&#65533; <b&#65533;`/>&#65533; t%&#65533;&#65533;8&#65533; &#65533;&#65533;R&#65533;&#1444;9&#65533;-+
6&#65533;&#65533;Y &#65533;&#65533;p&#65533;K &#65533;cy&#65533; &#65533;&#65533;d&#65533;&#65533;&#65533;&#65533;;$)&#65533;P&#65533;&#65533;8 	j&#65533;&#1118;&#65533; 
&#65533;&#65533;&#65533;*&#65533;&#65533;&>%j&#65533;/&#65533;f&#65533;I&#65533;h&#65533;F&#65533;L&#65533; b&#65533;&#65533;&#65533;B&#65533;A&#65533;&#65533;&#65533;xf&&#65533;&#65533; pNQ&#65533;ic&#65533;!:$&#65533; p,&#65533;&#65533;&#65533;0&#65533;D(&#65533;&#65533;3&#65533;hK@zD%&#65533;&#1196;Q"}&#65533;4&#65533; i&#65533;&#65533;*>&#65533;&#65533;&#65533;&#65533;&#65533;!&#65533;&#65533;&#65533;&#65533;&#65533;&#65533;d,&#162;&#65533;|E&#65533;Xv&#65533;o&#65533;&#65533;&#65533;&#65533;o;tE:0C&#65533;&#65533;&#65533;&#65533;bj 3&#65533;&#65533; &#65533;h&#65533;H&#65533;&#65533;%6&#65533;&#65533;^[ 	&#65533;&#65533;&#65533;#&#65533;@V&E&#65533;!r@&#65533;&#65533;M`&#65533;x=&#65533;&#65533;J<l
6&#1412;+&#65533;e,h&#65533;&#1662;f7ZS&#65533;
&#65533;
 	d&#65533; 4&#65533;&#734;gW5.&#65533;&#65533;&#65533;n)&#65533;
B*&#65533;z&#65533;&#65533;tFT&#65533;&#65533;
-&#65533;&#65533;cF&#65533;G&#65533;,G&#65533;aPK&#65533;$`B(%<agpBafQa~&#65533;%^&#65533;&#65533;fA/&#65533;b&#65533;N1b$"&#65533;<&#65533;&#65533;&#65533;&#65533;&#65533;H-&#65533;2&#65533;&#65533;NCr&#65533;&#558;'&#65533;Aj&#65533;~&#65533;&#65533;&#65533;&#65533;&#65533;!&#65533;&#65533;2&#65533;&#65533;&#65533;&#65533;&#65533;&#65533;&#65533;2&#65533;&#65533;'&#65533;&#65533; &#65533;F&#65533;&#65533;KIJ&#65533;&#65533;&#65533;A
&#65533;d&#65533;d&#65533;jK&#65533;e-",Z&#65533;u^G:r0&#65533;a&#65533;,&#65533;"%&#65533;B&#65533;`&#65533;A&#65533;ap &#1710;&#65533; &#65533;n&#65533;A4&#65533;_r&#65533;&#65533;@&#65533;&#65533;(&#65533;m&#65533;AH&#65533;&#65533;`0&#65533;s2&#65533;@&#65533;@&#65533;&#65533;&#65533;&#65533;&#65533;U&#65533;S&#65533;VrW&#65533;J,&#674;7&#65533;6&#65533;&#65533;&#65533;E&#65533;5"&#65533;&#65533; &#65533;&#65533;(b&#65533;~<&#65533;El&#65533;%'1	&#65533;&#65533;&#65533;ffkB&#65533;&#65533;&#65533;f&#65533;&#65533;&#65533;m,&#65533;>T&#65533;&#65533;&#65533; F&#65533;&#65533;$%-&#65533;SG#p&#65533;&#65533;&#65533;(p&#65533;.%&#65533;&#65533;6&#65533;(F&#65533;s&#65533;&#65533;&#65533;&#65533;N&#65533;%4M|,$&#65533;&#65533;&#65533;x@P&#65533;n&#65533;.&#65533;&#65533;&#65533;f&#65533;&#65533;.x&#65533;&#65533;j&#65533;.Um&#65533;""u&#65533;&#65533;&#65533;2&#65533; 0&#65533;3&#65533;&#65533;z"&&#65533;&#65533;&#65533;I&#1312;(R8&#65533;Dk~&#65533;J*b&#65533;&#65533;j&#65533;b&#65533;ow&#548;fgP&#65533;&#65533;#&#65533;0!	0@-&#65533;1&#65533;,RAY&#65533;%&#65533;&#65533;dA&#65533;&#65533;!&#65533;'6&#65533;#5&#65533;&#65533;&#65533; &p &#65533;&#65533;z(&#65533;Ra&#65533;&#65533;>2"v&#65533;&#65533;"N&#65533;&#65533;5&#65533;s%!O&#1363;W&#65533;M&#65533;L&#65533;"&#65533;`%U3&#65533;&#65533;+&#65533;+&#65533;&#65533;W%&#65533;@S&#65533;;&#65533;Cl&#65533;&#65533;;&#65533;&#65533;:"&#65533;
&#65533;&#65533;rU&#65533;&#65533;J&#65533;&#65533;B&#65533;&#65533;&#65533;[&#65533;FB&#65533;/&#65533;RB"v&#65533;&#65533;&#65533;&#65533;&#65533;&#65533;@&#65533;&#65533;/&]&#65533;&#65533;&#65533;)vk&#65533;*KEFo&#65533;&#65533;Twc&~,HA&#65533;`5b'M)&#65533;&#65533;&#65533;&#65533;5&#65533;bLK`A&#65533;K#*&#65533;{3&#65533;0&#65533;250{A.&#65533;H&#65533;d3Qv&#65533;&#65533;gi&#65533;&#65533;&#65533;&#65533;jB&#65533; &#65533;qi&#65533;Z&#65533;~&#868;jl@&#65533;h-&#65533; &#65533;&#65533;hm&#65533;xS&#65533;l&#65533;&#65533;|&#65533;@&#65533;&#65533;N&#65533;NRk(B$&#65533;Q&#65533;NJ&#65533;3
!3;&#65533;(54&#65533;>p}uX&#65533;:RpUu@m#Mj&#65533;&#65533;&#65533;&#65533;&#65533;o&#65533;&#65533;z&#65533;&#65533;&#65533; &#65533;&#65533;	t&#65533;M&#65533;e[&#65533;&#65533;&#65533;&#65533;&#65533;ANXi&#65533;j&#65533;"&#65533;++q&#65533;=&#65533;s&#65533;&#65533;&#65533;&#65533;&&#1970; L>"#\DD3&#65533;&#65533;&#65533;&#65533; ]&#65533;nH&#1269;1&#65533;&#180;(F&#65533;2d-&#65533;&#65533;&#65533;&#65533;&#65533;*&#65533;&#65533;&#65533;&#65533;bKfIF&#65533;&#65533;&#65533;&#65533;&#65533;&#65533;&#65533;B&#65533;&#65533;&#760;S0&#65533;&#65533;&#65533;&#1382;&#65533;"t&#65533;2s"&#65533;.&#65533;&#65533;AB(:y&#65533;&#65533;&#65533; &#65533;&#65533;("&#65533;&#65533;&&#65533;&#65533;&#65533;8j&#324;6&#65533;J&#65533;&#65533; &#65533;&#65533;+&#65533;&#65533;xq&#65533;&#65533;&#200;vgO&#65533;5&#628;&#65533;&#65533;A&#65533;&#65533;C&#65533;&#65533; &#65533;&#65533;&#65533;&#65533;?,&#65533;C&#65533;"&#65533;Z&#65533;-AL&#65533;r!@>Ap&#65533;s&#65533;&#65533;&#65533;<&#65533;&#1446;$&#166;x&#65533;%&#65533;&#65533;60&#65533;6&#65533;&#65533;m&#65533;&#1188;&#65533;&#65533;&#65533;5&#65533;8&#65533;&#65533;&#65533;&#65533; &#65533;&#65533;&#65533;&#65533;&#1696;&#65533;&#65533;E[&#65533;&#65533;&#65533;<&#1427;G4&#65533;f8WG&#65533;&#65533;G&#65533;&#65533;&#65533;&#65533;Gg&#65533;&#65533;""0 &#65533; &#65533;b&#65533;&&#65533;_&#65533;&#65533;Q2!&#65533;X|D]&#65533; X(&#1148;+,&#65533;u-c`&#65533;&#65533;&#65533;&#65533;&#65533;&#65533;b&#65533; /&#65533;yg&#65533;#&#65533;9&#65533;v&#65533;u!I&#65533;&#65533;!&#65533;I&#65533;8&#65533;{&#65533;K*y&&#65533;&#65533;B&#65533;Z&#65533;?&#65533;d&#65533;t&#65533;&#65533;&#65533;&#65533;+&#65533;&#65533;h&#65533;(&#65533;+&#65533;&#65533;L3~&#65533;&#65533;D&#65533;&#65533;"&#65533;w&#65533; &#1425;&#65533;x3OB&#65533;&#65533;&#65533;&#1840;&#65533;
b&#65533;&#65533;,Z2&#65533;&#65533;!	4&#65533;S&#65533;&#65533;
r&#65533;&#65533;&#65533;&#65533;&#65533;&#65533;&#65533;@#&#65533;`&#65533;&#65533;0&#65533;&#65533;
H&#65533;Vl&#65533;{HNp&#65533;&#65533;c&#65533;&#65533;HWr%&#65533;&#65533;=ir&#65533;Xv&#65533;t&#65533;&#65533;K0&#65533;&#65533;&#65533;84&#65533;8&#65533;9&#65533;&#65533;&#65533;P@ni&#65533;\&#65533;[;&#65533;&#65533;&#65533;G&#65533;&#65533;&#65533;=&#65533;C(&#65533;#&#65533;,q&#65533;&#65533;t&#65533;	&L&#65533;&#65533;&#65533;&#65533;&#65533;&#65533;&#65533;&#65533;&#65533;__(]&#65533;kv&#1365;b&#65533;"&#65533;$&#65533;Fa&#65533;}&#65533;"&#65533;&#65533;IY&#65533;\5&#65533;z&#65533;yO&#65533;&#65533;Dk&#65533;!&#65533;w&#65533;&#65533;p&#65533;2Ab&&#65533;1V&#65533;I/&#1618;=vK&#65533;W&#65533;&#65533;&#65533;&#65533;&#177;A
Bh&#65533;&#65533;'&#65533;&#65533;h &#65533;DY)&#65533;&#65533;(B&#65533;&#65533;&#65533;&#65533;&#65533;X&#65533;&#172;#8&#65533;&#65533;~&#65533;s&#65533;&#65533;&#65533;0&#65533;&#65533;l&#65533;&#65533;&#65533;aFL&#65533;`&#65533;  An9;&#65533;hq&#65533;&#65533;<B&&#65533;G&#65533;&#65533;S:cA&#65533;&#65533;&#65533;dH&#65533;n&#65533;(&#65533;t$&#65533;&#65533;&#65533;<&#65533;o1&#1194;&#65533;,&#65533;&#65533;&#65533;6&#65533;%&#65533;&#65533;9+fX&#65533;&#65533;&#65533;&#65533;&#65533;*bUi&#65533;&#65533;Yk;&#65533;C&#65533;&#65533;C&#1043;&#65533;&#65533;Sj&#65533;&#65533;&#65533;;&#65533;"&#65533;& C&#65533;kb&#65533;&#354;%&#65533;Y&#65533;)&#65533;&#65533;&#828;&#65533;}`&#65533;g$&#65533;&#65533;>&#65533;1("&#65533;%J`&#60605;&#65533;u&#65533;_[&#65533;"`&#65533;&#65533;&#65533;Q*m&&#65533;&#65533;&#65533;$&#65533;&#65533;[&#65533;&#65533;"&#65533;&#65533;&&#65533;&#65533;`+bS*&#65533;{?V&#65533;'&#65533;K&#65533;&#65533;'&#65533;k~&#65533;8:&#65533;'R&#65533;&#65533;&#65533;)&#65533;!&#65533;&#65533;E&#65533;&#65533;y+pg&#65533;&#65533;*&#65533;&#65533;8n3-`&#65533;s|&#65533;&#65533;0&#65533;&#65533;PM&#65533;&#65533;lq(/&#65533;t@PcE&#1024;k[W&#65533;&#65533;Aq&#65533;;&#65533;&#65533;c\@&#65533;&#65533;&#65533;&#65533;&#65533;&#65533;Z&#65533;&#1856;&#65533;&#65533;&#65533;p&#65533;9`:&#65533;&#65533;fx:jr&&#65533;<?o&#65533;&#65533;k&#65533;&#65533;&#65533;Z a&#65533;&#65533;&#65533;&#65533;x&#65533;&#65533;	&#65533; Np&#65533;&&#65533;&#65533;c&#65533;&#65533;_&#65533;2&#65533;Hq&#65533;f&#65533;E^">&#65533;"&#65533;&#65533;=&#65533;d&#65533;&#65533;I1&#65533;&#65533;&#65533;&#65533;&#65533;["jBw7Af&#65533;~&#65533;wWa&#65533;:&#65533;&#65533;&#65533;&#65533;,`8&#65533;1s&#65533;&#65533;&#65533;
3&#65533;K&#65533;0&#65533;&#65533; &#65533;&#65533; &#65533;`&#846;&#65533;&#65533;c<&#65533;&#65533;&#65533;&#1643;&#65533;&#65533;9v&#183;&#65533;2&#65533;9"a&#65533;3&#65533;*&#65533;&#65533;&#65533; &#65533;&#1291;L&#65533;(&#65533;&#65533;&#65533;&#65533;&#65533;7&#65533;&#65533;p&#65533;&#65533;Y&#65533;&#65533;j&#65533;A+&#65533;&#65533;	n&#65533;g&#65533;"&#65533;m&#65533;&#65533;!&#65533;&#776;lnJ"<&#65533;&#65533;!&#65533;A&#65533;&#1036;, eV&#65533;D&#65533;/&#65533;d&#65533;4H&#65533;y~&#65533;B&#65533;8g@&#65533;%[8&#65533;@_=&#65533;<O&#65533;&#65533;&#65533;&1&#65533;9&#65533;&#65533;p&#65533; &#65533;&#65533;&#65533;t;(&#65533;r&#65533;e&#65533;&#65533;rg)&#65533;&&#65533;zt&#65533;&#65533;&#786;f&#65533;&#65533;&#65533;
&#65533;/&#65533;&#65533;-&#65533;=&#65533;&#65533;&#1151; &#65533;&#65533;&#65533;&#65533; -%B/Z&#65533;&#65533;&#65533;&#65533;&#65533;?F<H&#65533;&#65533;&#65533;&#65533;&#65533;&#65533;gPDeX&#65533;c&#65533;&#65533;&#65533;&#65533;&#1552;&#65533;#&#65533;8)&#65533;&#65533;@~(&#65533;S$&#65533;BC4&#65533;&#65533;c&#65533;&#65533;B(&#65533;&#65533;&#65533;&#1026;&#774;&#65533;Q(p&#65533;@&#65533;&#65533;X&#65533;&#65533;t!&#65533;@&#65533;&#65533;u&#65533;&#65533;XY&#65533;&#65533;&#1985;&#65533;j&#65533;(#&#65533;&#65533;?h&#65533;&#65533;W&#65533;&#65533;&#65533;&#65533;&#65533;T&#65533;&#65533;a&#65533;&#65533;&#65533;+&#65533;@D&#65533;,MH$&#65533;@X&#65533;0`J&#65533;	cKa&#65533;t&#65533;&#65533;&#230;&#65533;;&#65533;&#65533;a5n&#65533;&#65533; &#65533;&#65533;hH&#65533;&#705;&#65533;?	&#65533;8&#65533;&&#65533;I&#65533;Z&#65533;&#65533;&#65533;&#65533;&#65533;`P&#65533;phao&#647;l[&#65533;]&#65533;0_&#65533;&#65533;7&#65533;;&#65533;&#65533;
&#65533;&#65533;b&#65533;&#65533;&#65533;&#65533;]{`&#65533;&#65533;[&#65533;z&#65533;&#65533;g#&#65533;'I&#65533;?'&#454;&#65533;&#65533;&#65533;_&#65533;&#1746;&#65533;&#65533;f[mI&#65533;&#65533;H"8&#65533;&#65533;&#65533;%&#65533;&#65533;C&#65533;H&!&#65533;r&#65533;*&#65533;daC&&#65533;&#65533;&#65533;&#65533;&#65533;&#65533;&#65533;(&#65533;,&#65533;&#65533;B&#65533;&#65533;&#65533;x&#65533;R&#65533;)&#65533;&#65533;A6&#65533;H&#65533;&#65533;H&#65533;&#65533;DY&#65533;ZCa&#65533;*&#65533; &#65533;&#1282;&#65533;dEA~&#65533;(&#65533;U&#65533;@&#65533;aV&#65533;tPY&#65533;&#65533;SCWry&#65533;I-"LY&#65533;&#1299;U[mE&#65533;?j&#65533;YUUg&#65533;D&#65533;&#65533;@e&#65533;&#1360;f&#65533;&#65533;VeT&#65533;=&#65533;&#65533;?*&#65533;&#65533;JV}a`&#65533;?{&#65533;&#65533;&#65533;@$&#65533;	"&#65533;&#65533;&#65533;e&#65533;0&#65533;&#65533;$!Ps&#65533;	&#65533;&#65533;f(]&#65533;$&#65533;Ab&#65533;2&#65533;"&#65533;L0&#65533;&#65533;k&#65533;X&#65533;BD&#65533;&#65533;&#65533;&#65533;q&#65533;%&#65533;-&#65533;&#65533;9Hpp4&#65533;&#65533;q &#65533;u&#65533;e&#65533;&#65533;b&#65533;E&#65533;&#65533;u&#65533;m&#65533;&#65533;&&#65533;x&#65533;m`?#&#65533;-t&#65533;l&#65533;&#65533;&#2026;&#65533;y&&#65533;3&#65533;$&#65533;&#65533;w&#65533;h&#65533;&#65533;&#65533;6K"&#65533;&#65533;.)&#65533;&#65533;&#65533;S&#65533;	&#65533; N&#65533; &#65533;&#65533;&#65533;Y"&#65533;CK~&#65533;K&#65533;&#65533;&#65533;$&#65533;k4dP&#65533;&#65533;4&#65533;R.&#65533;l&#65533;&#65533;|2&#65533; &#65533;&#65533;&#65533;&#65533;L1h!CG3&#65533;&#65533;(&#65533;h&#65533;&#65533;9&#65533;,&#65533;BC&#65533;4#Of5TO&#65533;-t	-pLc&#65533;&#65533;&#65533;?W.m&#65533;B.&#65533;&#65533;&#65533;&#65533;&#65533;&#65533;R&#65533;p&#65533;&#65533;&#65533;[i&#65533;&#1235;&#65533;&#65533;&#65533;&#65533;a&#65533;ug&#65533;z&#65533;&#65533;&#65533;@&#65533;&#65533;&#65533;]&#65533;&#65533;&#65533;9&#65533;%&#65533;3l-&#65533;&#65533;Y&#65533;&#65533;x&#65533;@&#65533;&#65533;&#65533;:,&#65533;&#65533;&#178;t0p*-c]&#65533;_&#65533;&#65533;&#65533;&#65533;Om&#65533;;&#65533;.&#65533;pK&#65533;h1&#65533;@ &#65533;&#411;@Ol&#65533;&#1648;&#1142;&#65533;&#65533;np&#65533;`&#627;&#65533;]grp8[&#65533;Y&#65533;BZ&#20599;]w&#65533;p&#65533;&#65533;B&#65533;!&#65533;b&#65533;'&#65533;!&#65533;
$&#65533;Qc&#65533;$&#65533;&#65533;{&#65533;&#65533;&#1435;&#65533;&#65533;&#65533;C&#359;&#65533;&#65533;&#65533;&#65533;&#65533;&#65533;&#65533;&#65533;3L&#65533;?&#65533;,&#65533;&#65533;@&#65533; &#65533;	0$
{&#65533;/A&#65533;3)&#65533;$
)#&#65533;r&#65533;&#65533;A&#65533;$&#1626;@&#65533;&#65533;&#65533;&#65533;
E3&#65533;HB2&#65533;5%!D&#65533;"r&#65533;&#65533;!0&#65533;>&#65533;,&#65533;&h!&#1631;@&#65533;&#65533;:&#65533;EK[&#65533;&#65533;&#65533;&#65533;&#65533;&#65533;&#65533;M9&#1753;&#65533;ED%PY&#65533;&#65533;AY&#65533;&#65533;&#65533;B(C&#65533;&#65533;&#65533;)&#65533;&#65533;PR&#65533;8j<&#65533;&#65533;&#65533;B&#65533;&#65533;10{&#65533;"A2&#65533;`&#577;&#65533;c&#65533;&#65533;&#65533;X0UO&#65533;C&#65533;tC&#65533;&#65533;a&#65533;&#65533;&#65533;`I<&#65533;F&#65533;5y&#65533;&#65533;&#65533;?#&#65533;&#65533;a&#65533;1&#65533;h&#65533;5<&#65533;ox&#65533;&#65533;La&#65533;e&#65533;&#65533;&#65533;&#65533;b&&#65533;	&#65533;&#65533;w&#65533;&#951;#&#65533;]`&#65533;n&#65533;&#65533;&#65533;&#65533;&#65533;y&#65533;&#65533;=&#65533;9$B&#65533;u&#65533;>&#65533;&#65533;&#65533;h&#65533;S&#65533;&#65533;`A&#65533;&#65533;!&#65533;,&#65533;a&#65533;&#65533;@f&#65533;&#65533;e&#65533;e&#65533;&#65533;&#65533;B&#65533;t&#262;d&#65533;&#65533;MA
E\&#65533;$&#65533;4&#65533; );E&#65533;P&#65533;h&#65533;&#65533;	&#65533;'{t4&#65533;&#65533;&#65533;'`[&#65533;&#65533;b&#915;,D&#65533;&#65533;
&#65533;$&#65533;&#65533;eEP	I!rB&#65533;&#65533;&#65533;&#65533;p5|T PC&#65533;&#65533;b&#65533;&#65533;4,o&#65533;%J&#65533;AR&#65533;&#65533;SltT&#675;&#65533;]l&#65533;&#619;V&#65533;P*e&#65533;&#65533;6zlH.7&#65533;&#65533;&#65533;3&#65533;y&#65533;&#65533;&#65533;'&#65533;6&#65533;q&#65533;lxs&#65533;$&#65533;T&#65533;<D:x3-&#65533;YFX&#65533;)Wr6,L&#65533;&#65533;&#65533;&#65533;.&#65533;&#65533;n&#65533;&#65533;y&#65533;&#65533;]&#65533;&#65533;s&#65533;&#65533;z&#65533;pB&#65533;|&#65533;*	H&#65533;&#65533;\&#65533;c&#65533;0(&#1616;}&#65533;K5&#65533;&#65533;&#65533;e&#65533;P{#&#65533;I&#65533;&#65533;&#65533;	&#65533;"d&#65533;#.P&#65533;&#65533;&#65533;Bj5da&#65533;B&#65533;&#65533;`d&#65533;7&#65533;&#65533;&#65533;F&#65533;Y&#65533;h&#862;P&#65533;(k&#65533;&#65533;DFdbYKV&#65533;G5&#65533;5&#65533;LJQ"U&#65533;M&#65533;&#65533;)&#65533;&#65533;<(&#65533;&#65533;%0a&#65533;&#65533;2&#65533;&#65533;&#65533;	p&#65533;@/P&#65533;g&#65533;@~&#65533;&#65533;d4&/&#65533;H&#65533;&#65533;&#65533;`"&#65533;&#65533;*&#65533;&#65533;&#65533;&#65533;824.Zvu.&#371;&#65533;&#65533;&#1103;U:~&#65533;&#65533;d&#65533; &#65533;d#"p&#65533;&#65533;&#65533;Mr&#65533;u&#65533;P&#65533;&#65533;x&#65533;&#65533;#r&#65533;bf&#65533;&#65533;&#65533;&#65533;t&#65533;w&#65533;&#65533;Py&#65533;w*&#65533;@[&#65533;&#65533;&#65533;c&#5573;&#845;&#65533;&#65533;#	gZ&#65533;&#65533;&#65533;a&#65533;C&#65533;c&#65533;f4&#65533;I&#65533;L"0&#65533;P&#65533;@SrPA&#65533;w&#65533;jV i&#65533;C&#65533;&#903;&#65533;i$&#65533;	hx&#848;iM&#65533;&#65533; &#65533;&#65533; &#65533;6&#65533;!&#65533;&#65533;&#65533;`&#65533;&#990;X&#65533;`&#65533;M&#65533;Qt&#65533;C"&#65533;v&#65533;$8&#65533;&#65533;&#65533;Vm&#65533;$\&#65533;&#65533;t&#65533;&#65533;&#65533;&#65533;O	4Q-&#65533;A&#65533;"&#65533;`&#65533;&#65533;F&#65533;&#16765;!&#65533;S^n:&#65533;&#65533;W&#65533;&#65533;&#65533;bz&#65533;F&#65533;@&#65533;&#65533;q&#65533;&#65533;a&#65533;&#65533;x
2&#65533;A*&#65533;%)&#65533;Pn&#65533;&#441;&#65533;&#65533;Ar E&#65533;$0&#65533;&#65533;&#65533;&#65533; &#65533;&#65533;&#65533;&#65533;&&#65533;&#65533;A&#65533;e&#65533;&#65533;&#65533;o&&#65533;&#65533;&#65533;&#65533;&#65533;#&#65533;P&#65533;Usp&#65533;!`&#65533;&#65533;S&#65533;&#65533;[&#65533;&#65533;k-&#65533;c&#65533;&#65533;&#65533;&#65533;&#65533;|&#65533;&#65533;&#65533;#>&#65533;q&#65533;&#65533;&#65533;&#65533;h&#65533;g&#65533;&#65533;&#65533;&#65533;H&#65533;&#65533;?&#65533;&#65533;&#65533;`(aC0&#65533;&#65533;oe&#65533;&#65533;&#65533;1&#65533;&#65533;&#65533;&#65533;i&#65533;?i&#65533;&#65533;&m&#65533;&#65533;H&#288;?q&#65533;&#65533;&#65533;g&#577;LF&#65533;&#65533;&#65533;&#65533;&#65533;m&#65533;QB&#65533;:&#65533;&#65533;#&#65533;&#610;&#65533;dD.&#65533;&#65533;J|&#65533;"&#279;l&#65533;M&#65533;.
3}&#65533;&#65533;&#65533;&#65533;&#65533;2&#65533;&#65533;&#65533;&#65533;&#65533;&#65533;&#65533;&#65533;&#65533;&#65533;&#65533;&#65533;&#65533;&#65533;B9&#65533;&#65533;&#65533;d&#65533;&#65533;a&#65533;[&#65533;^1&#65533;$#J&#65533;&#65533;&#65533;:6&#65533;1&#65533;	jC4&#1488;&#65533;P&#65533;2&#65533;P&#65533;O&#65533;Jm&#65533;&#65533;2;F:&#65533;p&#65533;&#65533;!;T&#65533;&#65533;&#65533;&#65533;,S&#65533;&#65533;;K&#65533;&#65533;"&#1392;{Yn&#1031;&#65533;&#65533;&#65533;&#65533;+c9&#65533;yo&#65533;&#65533;.&#65533;&#65533;&#65533;%&#65533;&#65533;&#65533;\&#65533;z&#65533;w=g&#65533;&#65533;	N&#65533;&#65533;?pw&#65533;d&#65533;O?&#65533;_&#65533;6&#65533;&#65533;>&#65533;6&#65533;&#65533;&#65533;&#1045;&#65533;;&#65533;&#65533;&#65533;n&#65533;$gB&#65533;&#65533;N&#65533;G?jE&#525;&#65533;&#65533;O&#65533;&#65533;B1HZC5&#65533;&#65533;/+C|YV&#65533;&#65533;DC&#65533;h-&#65533;`&#65533;&#65533;YQ>'id3iFt6fh&#65533;BEP2D-&#65533;6c&#65533;&#65533;&#65533;'&#65533;2(i&#65533;F!_&#65533;&#65533;9_&#65533;e&#65533;Ey&#65533;`&#65533;&#65533;&#65533;a`x&#65533;H&#65533;&#65533;G&#65533;*&#65533;&#65533;w&#65533;&#65533;<&#65533;8PmNPm&#65533;p&#65533;&#65533;a&#65533;&#65533;<&#65533;&#65533;y&#65533;a*&#65533;6<&#65533;&#65533;n&#65533;r9&#65533;6,&#65533;tI(&#65533;z7&#65533;&#1457;	&#65533;2W&#65533;&#65533;S)&#65533;&#65533;-&#65533;&#65533;0`>&#65533;m&#65533;f&#65533;&#65533;p&#65533;3&#65533;&#65533;&#65533;&#65533;&#1094;&#900;/jX&#65533;&#1239;#&#65533;&#65533;&#65533;$!" r}!&#65533;&#65533;&#65533;}&#65533;&#65533;&#65533;
&#65533;&#65533;Y&#65533;qY&#65533;tb24&#65533;CM'&#65533;f&#65533;&#65533;&#65533;&#65533;p4&#65533;h-&#65533;&#65533;&#65533;"&#65533;A
qu&#65533;0t&#65533;PZ&#65533;?4tt(&#65533;&#65533;wDu&#65533;&#65533;&#65533;&#65533;&#65533;&#65533;&#65533;pI}&#65533;BP&#65533;&#65533;&#65533;Q"R[&#65533;'o&#65533;y&#65533;tshQRPX&#65533;&#65533;.A7.*O	v&#65533;&#65533;&#65533;&#65533;(&#65533;&#65533;Ip&#65533;&#65533;Kw&#65533;K&a&#65533;m&#65533;h0h &#65533;h&#65533;2`m&#65533;|T-uz	6,E&#65533;&#65533;&#65533;&#65533;T&#65533;9&#65533;&#65533;&#65533;(&#65533;J&#65533;&#65533;	&#65533;&#65533;(&#65533;&#65533;&#65533;1.{&#65533;WV&#65533;H&#65533;&#65533;;&#65533;!&#65533;s/&#65533;&#65533;W&#65533;I&#65533;&#65533;&#65533;"&#65533;&#65533;K&#65533;&#65533;&#65533;#)i}R}V&#65533;M&#65533;&#65533;&#65533;t+3&#65533;&#65533;&#65533;?/&#65533;U&#199;65H&#65533;~&#65533;&#65533;q&#65533;&#65533;&#65533;~G&#65533;$ESBJ&#65533;2&#65533;&#65533;	&#65533;&#65533;?J&#65533;&#65533;&#65533;&#65533;[&#65533;e&#65533;=&#65533;
&#65533;Tq=&#65533;2p&&#65533;&#65533;P&#65533;F&#65533;e&#8218;v4&#65533;#X&#65533;&#65533;i!{&#65533;6&#65533;wPc8t&#65533;&#65533;&#194;~ax&#65533;F&#65533;v&#65533;`k&#65533;&#65533;@S&#65533;q&#65533;&#65533;!&#65533;&#65533;&#65533;&#65533;7T&#65533;&#65533;X	&#65533;0&#65533;&#65533;&#65533;&#65533;&#65533;&#65533;spD&#65533;U&#65533;n&#65533;!&#65533;&#65533;'&#65533;qT&#65533;&#65533;&#65533;m&#65533;&#65533;F&#65533;&#65533;^&#65533;S0f&#65533;&#65533;&#65533;&#65533;&#65533;&#65533;(&#65533;@w&#65533;p.&#65533;/&#65533;=&#65533;dN@W&#192;;&#65533;&#65533;&#65533;&#65533;>&#65533;R&#65533;'&#65533;XS?&#65533; 
&#65533;y&#65533;&#65533;&#65533;B&#65533;[&#65533;&#65533;&#65533;&#65533;	&#65533;	c&#65533;!'n&#65533;w?"&#65533;>&#65533;&#65533;5)&#65533;&#65533;$&#65533;gB&#65533;s	&#1119;&#65533;&#65533;&#65533;!O&#65533;]Zc&#65533;E61&#65533;&#65533;@CM#&#65533;&#65533;&#65533;&#65533;[!&#65533;&#65533;PLt&#65533;W&#65533;&#65533;X9i/[)&#1291;c&#65533;2&#65533;&&#65533;&#65533;a&#65533;&#65533;"(&#65533;&#65533;&#65533;_&#1400;&#65533;t&#65533;7&#65533;at&#65533;&#65533;_5&#65533;kqS=&#65533;	&#65533;0d&#65533;&#65533;&#65533;&#65533;&#65533;&#65533;&#65533;)&#65533;&#65533;&#65533;&#65533;&#65533;,&#65533;&#65533;&#65533;&#65533;&#65533;3?eE&#65533;&#65533;yxO&#65533;&#37029;"&#65533;,&#65533;p(&#65533;9W&#65533;y&#65533;t{&#65533;AS&#65533;A!&#65533;{y&#65533;&#65533;&#65533;WH&#26431;&#65533;LY|&#65533;&#1222;&#65533;W&#65533;0e&#65533;Ye&#65533; &#65533;&#65533;-tA&#65533;&#65533;8&#65533;&#65533;&#65533;Y&#65533;r.0&#65533;&#65533;s&#402;
6A92?g1&#65533;2EsB&#65533;Fq&#1121;&#65533;0&#65533;&&#65533;p6DG	(&#65533;&#65533;@	JRq6+t&#65533;R&#65533;2&#65533;&#65533;C&#65533; m&#65533;6&#65533;ER&#65533;R.&#65533;w&#65533;&#1036;&#65533;#Cp&#65533;&#65533;&#65533;K7&#343;-&#65533;(&#65533;]4&#65533;&#65533;&#65533;
Op=&#65533;!*&#65533;&#65533;&#65533;!&#65533;&#65533;&#65533;&#65533;@<&#65533;&#65533;d&#65533;G&#65533;&#65533;&#65533;&#65533;&#1715;&#65533;&#65533;f*&#65533;v<&#65533;&#1423;&#65533;&#65533;d&#65533;&#65533;&#65533;`&#65533;o(q&#65533;&#65533;_	q&#65533;<gU{&#65533;qo&#65533;&#65533;&#65533;Gp&#65533;c&#65533;&#65533;&#65533;{wd&#65533;L&#65533;&#65533;o&#65533;&#65533;dE&>&#65533;a(I&#65533;%g &#65533;&#65533;&#647;_C!&#65533;A-$&#65533;&#65533; &#65533;&#65533;Z&#65533;'&#65533;gT&#65533;"&#65533;&#65533;&#65533; &#65533;&#65533;!&#65533;s&#65533;0&#65533;N3w&:#&&#65533;@/s$&#65533;0&#65533;&#869;i&#65533;&#65533;[&#65533;^%0&#65533;&#65533;&#65533;C&#65533;N&#65533;(i&#65533;7h&#65533;eJ&#65533;$V&#65533;B&#65533;&#65533;@&#65533;&#65533;&#65533;&#65533;@Ev&#65533;&#65533;X^k&#65533;'}!kb1}&#65533;70&#65533;&#65533;77&#65533;	~i&#65533;&#65533;&#65533;&#65533; &#65533;&#1101;&#65533;&#65533;G&#65533;$&#65533;&#65533;H&#65533;;&#65533;S&#65533; gZ&#65533;`m&#65533;g&#65533;&#65533;9&#65533;&#65533;x&#14746;&#65533;&#65533;z&#65533;&#65533;,E&#65533;0&#65533;w&#65533;n&#65533;&#1296;&#65533;W)&#65533;&#65533;`&#65533;&#65533;Vu.&#65533;&#65533;&#65533;&#65533;&#65533;&#1127;&#65533;&#65533;&#65533;g>&#65533;&#65533;W&#65533;A&#65533;`}&#65533;!&#65533;Tf}&#65533;&#65533;q&#65533;
&#65533;1'&#65533;)&#65533;=&#65533;)b&#65533;WP&#65533;Pv&#65533;H&#65533;2&#65533;D&#65533;8&#65533;&#65533;&#65533;&#65533;O&#65533;)s=!&#65533;A&#65533;#n&#65533;&#65533;adb?&#65533;&&#65533;&#65533;&#65533;b&#65533;&#65533;'&#65533;&#65533;&#65533;&#65533;&#65533;&#65533;$&#65533;[r&#65533;&#65533;Cn&#65533;&#65533;~pu&#65533;f4Ma#T&#65533;&#65533;&#65533;Dv?*j]T7p8Y$|&#65533;)&#65533;&#65533;&#185;&#65533;	&#65533;VK&#65533;GS/&#65533;&#65533;&#65533;A;(1n&#65533;&#65533;Z&#65533;'&#65533;,&#65533;",&#65533;&#65533;;&#65533;&#65533;k&#65533;&#65533;&#65533;&#65533;hzd&#65533;n&#65533;v&#65533;&#65533;&#65533;)]&#65533;&#65533;A&#65533;&#65533;&#65533;0W&#65533;&#65533;6&#65533;&#65533;&#65533;L>&#65533;&#65533;&#65533;1"&#65533;&#65533;&#65533;&#65533;e&#65533;&#65533;&#65533;&#65533;&#65533;1TpI&#65533;&#1239;$&#65533;Te~X}_3&#65533;&#65533;M&#65533;&#65533;&#65533;&#65533;1'&#65533;&#65533;&#65533;&#65533;&#1779;&#65533;&#65533;\&#65533;|=&#65533;>&#65533;&#65533;&#65533;g&#1737;D&#65533;OBr[&#2814;P&#222;
%W&#65533;Ruc&#65533;&#65533;DB&&#65533;1Y&#65533;?&#65533;&#65533;&#65533;QP$&#44476;&#65533;QLU&#65533;&#65533;&#65533;&#65533;8w&#65533;&#65533;&#65533;U8X&#1281;&#65533;j(A&#65533;&#65533;C7H7k&#65533;R&#65533;Q&#65533;&#65533;F&#65533;aG&#65533;&#65533;G&#65533;xg&#65533;7x&#65533;&#65533;Tpa[&#65533;3X"d&#65533;Q;&#65533;"x&#65533;'&#65533;k&#65533;&#65533;G&#65533;sV&#65533;q&#320;&#65533;Vu`E&#65533;(&#65533;&#65533;&#65533;&#65533;&#65533;`&#65533;;&#65533;z&#65533;&#1063;&#65533;F&#65533;R&#65533;&#65533;|+&#65533;&#65533;/&#65533;&#65533;/)e&#65533;&#65533; x&#1566;&#65533;J%&#65533;|q&#65533;4&#65533;X&#65533;w&#65533;&#65533;&#65533;s&#65533;&#65533;&#65533;&#65533;&#65533;&#65533;&#1257;&#65533;~&#65533;&#65533;t&#65533;&#65533;&#65533;(&#65533;k&#65533;O&#65533;Q&#65533;	r&#65533;]cqbdS&#65533;&B+&#65533;P%&#65533;!<&#65533;&#65533;&#65533;&#65533;&#65533;&#65533;f&#65533;&#65533;&#65533;&#65533;O&#65533;2X&#65533;&#65533;&#65533;G&#65533;BkR&#65533;&#65533;(p&#65533;&#65533;iT&#65533;&#65533;}A,L&#65533;7`&#65533;}&#39099;&#65533;g&#65533;(&#65533;)&#65533;`	&#65533;`&#65533;&#65533;h?&#65533;&#65533;&#65533;&#1796;:&#65533;0&#65533;&#65533;&#65533;&#65533;0U&#65533;"&#65533;&#65533;fGvT&#65533;&#65533;G&#65533;6nNX&#65533;w&#65533;ec&#65533;	0F&#65533;&#65533;&#65533;&#65533;;&#65533;&#65533;&#65533;&#65533;D/w&#65533;8&#65533;&#65533;&#65533;&#65533;&#65533;"Y&#65533; &#65533;&#625;!&#65533;x[&#65533;&#65533;&#65533;A&#65533;5&#65533;'&&#65533;D&#65533;&#65533;#B&#65533;&#65533;&#65533;&#65533;#&#65533;&#65533;1&#65533;&#65533;&#65533;G&#65533;&#65533;&#464;je&#65533;&#65533;&#65533;8sP=&#65533;&#65533;5&#65533;#A\=&#65533;{&#65533;&#65533;RD~`&#65533;b#'&#65533;&#65533;0&#65533;3@T[k&#65533;"&#65533;5-q&#65533;\&#65533;f&#65533;G&#65533;_&#65533;(3&#65533;f&#65533;&#65533;q&#65533;&#65533;@&#65533;&#65533;&#65533;'H*&#65533;*&#65533;c^&#65533;&#65533;!aE&#65533;F&#65533;R&#65533;&#65533;&#185;w8>
`O &#65533;&#65533;4&#1368;&#65533;&#65533;&#65533;z1x&#65533;&#65533;l78zE&#65533;
p[&#65533;&#65533;&#65533;q(:R<lK&#65533;&#65533;.&#65533;&#65533;&#65533;&#65533;&#1643;&#65533;&#65533;&#65533;v&#65533;<&#65533;8&#65533;&#65533;&#65533;&#65533;0,&#65533;&#65533;&#65533;&#65533;&#65533;&#65533;&#65533;&#65533;&#65533;{&#65533;&#65533;L&#65533;&#65533;&#65533;&#65533;/&#65533;&#65533;&#65533;(;&#65533;&#65533;$H&#65533;y&#65533;&#65533;X&#65533;Ut&#65533;X0
ce(=&#65533;/iN`&#65533;&#65533;0&#65533;?&#65533;0&#65533;&#65533;&#65533;&#65533;&#65533;Y.Y}"e&#65533;$&#65533;f&#65533;&#65533;&#65533;&#65533;&#65533;s&#65533;&#65533;&#65533;&#65533;L6&#65533;&#65533;#[!Bj6&#65533;&#65533;mR&#65533;&#65533;b&#65533;&#65533;LB'&#65533;&#65533;&#65533;&#65533; L&#65533;n&#65533;&#65533;>h,E &#65533;8&#65533;&#65533;e&#65533;&#65533;j&#1020;v1&#65533;&#65533;@_~&#65533;40&#65533;}2kC&#65533;&#65533;!lXQ&#65533;kgr&#65533;I-Q&#65533;i &#65533;&#65533;&#65533;: I^&#65533;&#65533;&#210;&#65533;&#65533;&#65533;xMN&#65533;&#65533;&#65533;&#1607;&#65533;-O&#65533;&#65533;!&#65533;&#65533;&#65533;-&#65533;&#65533;&#65533;&#65533;-6&#65533;	&#496;&#65533;j&#65533;&#65533;&#65533;&#65533;U&#65533;A&#65533;&#65533;&#65533;&#65533;&#65533;a&#65533;&#65533;&#65533;m&#65533;X&#65533;M9&#65533;!&#65533;&#65533;M&#65533;&#65533;@C&#1229;&#65533;=
&#65533;m&#1882;&#65533;=&#65533;&#7432;!&#65533;&#65533;$?&#65533;Q&#65533;0&#65533;&#65533;&#65533;&#65533;9&#65533;gK2&#65533;&#65533;&#65533;i&#65533;` b&#65533;$WfD&#65533;&#65533;&#65533;H&#65533;m&#65533;O&#65533;&#65533;&#65533;&#65533;&#65533;#&#65533;&#65533;&#65533;&#65533;#&#65533;&#65533;%&#65533;
&#65533;T&#65533;&#65533;&#65533;^&#65533;'&#65533;&#65533;=&#65533;zw&#65533;t&#65533;6 &#65533;c&#65533;&#65533;{&#65533;^$&#65533;_A&#65533;(O&#65533;)&#1523;b&#65533;&#1112;&#65533;&#65533;)ww&&#65533;&#65533;&#65533;&#65533;I&#65533;ip"N@&#65533;&#65533;&#356;&#65533;G&#65533;&#1796;{&#65533;&#65533;&#65533;M&#65533;&#65533;&#65533;&#65533;&#65533;ny&#327;&#65533;
&#65533;%&#65533;&#65533;&#65533;|&#65533;&#65533;&#65533;&#65533;&#65533;&	b&#65533;T&#65533;&#65533;&#65533;D&#65533;&#65533;&#65533;W&#65533;r&#65533;*&#65533;X_&#65533;&#65533;&#65533;&#65533;!&_&#65533;&#65533;&#65533;?P&#65533;&#29850;.:p"&#65533;&#65533;<!&#65533;&#65533;&#65533;&#65533;5&#65533;%61&#65533;&#65533;{&#65533;A3&#65533;&#65533;&#65533;h&#65533;&#1406;e&#65533;DJ&#65533;&#65533;&#65533;&#39509;&#65533;&#65533;P&#1508;&#65533;&#1476;n&#65533;&#65533;&#65533;&#65533;c&#65533;&#65533;K&#65533;&#65533;p&#65533;!RNid&#65533;k&#65533;p(6&#65533;}&#65533;&#65533;&#65533;7&#65533;6(&#65533;&#65533;&#65533;Q&#65533;&#65533;@&#65533;l@&#65533;4&#65533;&#65533;&#65533;O&#65533;&#65533;&#65533;&#65533;&#65533;x+&#65533;&#65533;&#65533;?&#65533;
<	FD&#65533;&#65533;0&#65533;&#65533;&#65533;1&#65533;&#65533;&#65533;`&#65533;
K0j&#128;3&#65533;&#65533;00&#65533;&#148;&#65533;$&#65533;I&#65533;T)I&#65533;LB&#65533;8&#65533;&H(%&#65533;&#65533;&#65533;&#65533;!V&#65533;6aB&#65533;i&#65533;&#65533;$&#220;&#65533;tB&#65533;&#65533;?&#65533;!&#65533;&#65533;&#65533;D&#65533;&#65533;&#65533;$&#65533;k&#65533;&#65533;&#65533;	{&#65533;&#65533;7&#65533;&#703;&#65533;5>@&#65533;&#65533;&#65533;=Y&#65533;d&#65533;&#65533;&#65533;&#65533;&#65533;&#65533;&#65533;&#65533;5?&#65533;&#65533;) 0&#65533;9&#65533;&#65533;L&#65533;%R&#65533;&#65533;&#65533;&#1609;#&#65533;&#65533;:&#65533;&#65533;U&#65533;0&#65533;&r&#1087;A~&#65533;#H&#65533;&#65533;&#65533;&#65533;O&#65533;&#65533;h@:E&#65533;/&#65533;H&#65533;&#65533;&#65533;&#65533;0rr5&#65533;/OF0&#65533;&#65533;p&#65533;&#65533;&#65533;w>&#65533;;&#65533;&#65533;&#713;&#65533;&#65533;&#65533;&#65533;?B&#65533;&#65533;-&#65533;&#65533;G&#65533;9&#65533;

&#65533;&#34754;T&#65533;A!Ph&#65533;&#65533;,|&#65533;B5&#65533;h&#65533;~&#65533;&#65533;Alp&#65533;&#65533;B&#65533;&#65533;&#65533;D:
&#65533;=&#41507;&#65533;<&#65533;hF&#65533;&#65533;"i&#65533;&#65533;t&#65533;i Kv*/&#65533;\&#65533;&#65533;&#65533;&#467;vRh(&#65533;&#65533;&#65533;&#65533;&#65533;~&#65533;&#65533;&#65533;LRJ)q&#65533;&#605;
((#Lv&#65533;&#274;MP&#65533;&#65533;MX&#65533;&#65533;(&#65533;&#65533;	&#65533;&#65533;&#65533;,&#65533;&#65533;&#65533;k&#65533;6px&#65533;&#65533;9%!Rj&#65533;&#65533;,&#65533;&#65533;H-&#65533;&#65533;';&#65533;&#65533;$jp<&#65533;&#65533;&#65533;&#65533;^&#65533;&#65533;2&#65533;(&#65533;&#65533;&#65533;A
&#65533;g&#65533;&#65533;>H&#65533;t&#65533;&#65533;HX&#65533;L&#65533;&#65533;5K&#65533;3&#65533;&#65533;&#65533;&#65533;G0[&#65533;-&#65533;eH&#65533;&#65533;{&#65533;&#65533;S&#512;&#65533;&#65533;nY&#65533;&#65533;&#65533;&#65533;&#65533;N&#65533;&#65533;bs&#65533;&#65533;&#65533;&#65533;a&#65533;z&#65533;0^Tv ?&#65533;&#65533;8&#65533;&#65533;C&#65533;&#65533;N&#65533;&#65533;h&#65533;&#65533;P&#65533;&#65533;&#65533;&#65533;%&#65533;W&#65533;@b&#65533;_1P&#65533;!&&#65533;K&#65533;&#65533;D&#328774;&#65533;&#65533;&#65533;&#65533;&#65533;0&#160;&#65533;&#65533;b|&#65533;(`&#65533;'&#65533;&#65533;z&#65533;&#402;c &#65533;E4&#65533;&#65533;&#65533;&#65533;8&#65533;8&#65533;'}&#65533;6u&#65533;Y&#65533;$&#65533;&#65533;&#65533;%&#65533;&#65533;&#555;&#65533;<&#65533;&#65533;(`&#65533;&#65533;&#793;&#65533;+&#363;
&#65533;:&#65533;a&#65533;,&#65533;&#65533;&#65533;&#65533;:&#65533;"bI&#65533;&#65533;&#748;&#65533;&#65533;2&#65533;.'&#65533;&#65533;S&#65533;&#65533;&#65533;1&#65533;&#65533;&#65533;x&#65533;b&#65533;&#65533;&#301;&#65533;^{l&#65533;&#65533;&#65533;sk&#65533;D|&#65533;&#65533;&#65533;AuU&#65533;R&#65533;p&#65533;&#65533;&#65533;&#65533;b;/&#65533;Y=O&#65533;QF&#65533; &#65533;&#65533;&#65533;&#65533;M8&#65533;+&#65533;Z&#65533;&#65533;kn v&#65533;&#65533;Z&#65533;&#65533;&#39871;r&#65533;&#65533;&#65533;&#65533;2&#65533;erssK&#65533;&#65533;&#65533;&#65533;&#65533;e&#65533;(&#65533;&#65533;&#65533;&#65533;&#65533;&#65533;&#65533;&#65533;I&#65533;N
	<`&#65533;2l&#65533;~ :&#65533;C&#65533;j&#65533;&#65533;&#65533;&#65533;&#65533;&#65533;&#39024; :D&#65533;}&#65533;&#65533; &#65533;a0&#680;&#65533;&#65533;&#65533;&#65533;&#65533;&#65533;&#65533;A&#65533;&#65533;&#65533;&#65533;qK&#65533;l &#65533;8&#65533;$	&#65533;&#65533;ddLbRPB&#65533;$ &#65533;&#65533;G&#65533;&#65533;Q&#65533;T4&#65533;\)"?qZG&#65533;&#65533;]&#65533;M#&#65533;U1&#65533;&#65533;h`&#65533;:*$ki[&#65533;C&'&#65533; /&#65533;&#65533;0V"QaQ&#65533;@4&#65533;%&#65533;&#65533;y&#65533;&#65533;&#65533;7&#557;B&#65533;j@&#65533;&#65533;Ta&#65533;&#65533;Q&#65533;gV&#65533;&#65533;"&#65533;(ckZ&#1246;K&#65533;&#65533;x&#65533;q&#65533;6&#65533;&#65533;&#1025;d\T&#65533;r&#65533;uu&#65533;G!&#65533;r&#65533;&#65533;&#65533;&#65533;&#65533;&#65533;&#65533;&#65533;2&#65533;H&#65533;&#65533;X&#65533;;&#65533;!&#65533;v&#65533;C:u&#843;8&#65533;&#65533;&#65533;z&#65533;&#65533;<="k&#65533;&#65533;&#65533;-&#65533;!&#65533;$ _&#65533;Ah&#65533;Tl ])@L&#65533;)TH&#65533;&#46537;
0&#65533;&#65533; &#65533;+&#65533;&#65533;vAK&#65533;E[&#65533;Q|B&#65533;
&#65533;DQb&#65533;?62&#65533;&#65533;&#65533;$I=9&#65533;Ld&#65533;&#65533;&#65533;&#65533;N:&#65533;&#65533;!&#65533;&#65533;3&#65533;&#65533;&#65533;iQ&#65533;TA&#65533;]3J-"	&#65533;*&#65533;1a&#65533;&#65533;&#65533;&#65533;
&#592;&#65533;M|2&#65533;&#65533;&#65533;&#65533;-&#65533;&#65533;@&#65533;&#231;c&#65533;&#65533;t"&#65533;&#65533;&#65533;&#65533;&#65533;&#65533;<T!&#65533;B|&#65533;/=&#65533;	&#65533;&#65533;s&#65533;&#65533;pf &#65533;&#65533;)0&#65533;	&#65533;&#65533;R&#65533;$&#65533;&#65533;C&#65533;T&#65533;&#65533;&#65533;*&#1832;&#65533;,&#65533;&#65533;c&#65533;3:&#65533;&#65533;;&#65533;&#65533;D&#65533;&#65533;&#65533;f%+$&#65533;&#65533;&#65533;&#65533;&#65533;&#65533;&#65533;R&#65533;+&#65533;&#65533;~&#65533;E&#65533;&#65533;&#65533;&#65533;&#65533;&#65533;dw&#65533;C&#65533;J*&#65533;=&#65533;[&#1019;&#65533;&#65533;&#65533;&#65533;&#65533;CG	4]&#65533;9T&#65533;)&#65533;O&#65533;&#65533;&#65533;&#65533;8&#65533;&#65533;&#65533;&#65533;&#65533; Q&#65533;&#65533;&#65533;%L&#65533;d&#65533;&#65533;&#65533;IO &#65533;&#65533;&#65533;y&#65533;#&#65533;&#65533;5CB&#65533;&#65533;&#65533;L&#65533;&#65533;f-q&#65533;&#65533;v&#820;&#65533;,Gb&#65533;&#65533;E&#65533;&#65533;&#65533;&#65533;&#65533;&#65533;xO*d&#65533;	"&#65533; &#65533;K&#65533;&#663;&#65533;0&#65533;N0&#65533;K&#65533;&#65533;v&#65533;IB.|&#65533;&#65533;]&#65533;&#65533;&#65533;&#65533;m CT&#65533;:&#65533;&#65533;N&#65533;&#65533;&#65533;&#65533;1Z&#65533;N&#65533;&#8960;h"&#65533;`&#65533;	?&#65533;B!&#65533;h&#65533;w&#65533;[&#65533;&#65533;&#65533;&#65533;&#65533; &#128;&#65533;&#65533;b&#65533;&#65533;H$&#65533;&#65533;&#1985;&#65533;&#65533;&#65533;&#65533;.&#65533;&#65533;&#65533;&#65533;(&#9414;&#65533;D0r&#65533;&#65533;&#65533;&#814;;&#65533;&#65533;&#65533;&#65533;&#65533;&#65533;tX&#65533;a&#65533;z&#65533;r&#65533;\&#65533;R&#65533;Tg&#65533;&#65533;5?&#65533;&#65533;}&#65533;&#65533;&#65533;X&#65533;o&#65533;&#65533;&#65533;&#65533;G&#65533;&#65533;&#65533;&#1140;&#1028;>D&#65533;!A&#65533;&#65533;H&#1415;&#65533;m&#65533;T&#1737;&#65533;|&#65533;&#65533;&#65533;I&#65533;ELIm&#65533;02&#65533;i6	JK&#65533;&#65533;sb1&#65533;"&#65533;>Z&#65533;&#65533;&#65533;&#65533;&#65533;#&#65533;&#65533;X3/&#1700;&#65533;E&#65533;&#65533;J&#65533;r&#65533;&#65533;0&#65533;&#65533;.vAE&#65533;-b&#65533;L&#65533;DQ&#65533;&#65533;&#65533;P&#65533;r[-&#65533;&#65533;,0&#65533;B&#65533;?z&#65533;Y'1&#65533;&#65533;H&#65533;[&#65533;&#65533;$X&#65533;C&#1958;&#65533;H&#65533;@G&#65533;xY&#65533;"&#65533;&#65533;@&#65533;&#65533;sKw[&#65533;&#65533;S&#65533;D&#65533;&#65533;r&#65533;C~&#65533;]&#65533;&#65533;bu&#65533;&#65533;&#65533;>&#65533;&#65533;&#65533;&#65533;&#65533;&#65533;&#65533;)HlYk&#1482;Uo&#65533;a&#65533;<3a%&#65533;3Iw&#65533;x9&#50831;&&#65533;=/P*1%=6D&#65533;~&#1909;&#65533;kA@&#65533;g0(BC&#65533;&#65533;&#65533;&#65533;/zp&#65533;\&#65533;XAZ&#65533;&#65533;&#65533;&#65533;g&#65533;$&#65533;&#65533;&#65533;(*E[&#65533;R&#65533;&#276;d&#65533;&#65533;k&#65533;65%H9S&#65533;~&#65533;&#65533;&#1122;&#65533;&#65533;M&#65533;y&#65533;/&#65533;JX&#65533;&#1425;&#65533;&#65533;E-Y&#65533;C&#1170;I0$Nk!&#65533;]&#65533;&#65533;&#65533;=&#65533;&#65533;p&#65533;&#65533;]&#65533;&#65533;&#39738;%n&#1285;&#65533;k&#65533;&#65533; &#65533;;&#65533;&#1281;&#65533;Q!&#65533;
yHH]	7F&#65533;&#65533;(&#65533;&#65533;&#65533;`&#65533;&#65533;=~&#65533;U&#65533;&#65533;&#65533;@s
&#65533;V&#65533;&#65533;&#65533;&#65533;uo&#65533;&#65533;s&#65533;&#65533;&#65533;i&#18759;&#65533;&#65533;&#65533;9<&#65533;#&#65533;&#1104;&#65533;&#65533;&#65533;"&#65533;w&#65533;m&#65533;&#65533;[&#65533;pD&#65533;&#39600;&#65533;c&#65533;#R,H&#65533;7&#65533;!&#65533; &#65533;,P&#65533;
&#65533;&#65533;
&#65533;&#65533;w&#65533;f&#65533;&#65533;&#65533;"&#65533;&#65533;&#65533;&#65533;\&#65533;(&#65533;!%&#65533;R&#65533;&#65533;Q*&#65533;&#65533;&#65533;&#65533;)X%>&#65533;&#1698;p0&#65533;=q&#65533;&#65533;;&#65533;&#65533;&#65533;"b~*$Q(&#65533;&#65533;-dm&#65533;B&#65533;&#65533;O&#909;&#65533;$V&#65533;(&#65533;&#65533;&?&#65533;y`&#65533;&#65533;&#65533;&#65533;p&#65533;&#65533;}&#65533;&#65533;^&#65533;N &#65533;&#65533;&#65533;[&#65533;'&#65533;&#65533;q&#65533;&#65533;&#65533;&#65533;&#65533;&#65533;&#65533;XZc&#65533;d&#65533;|&#1039;`&#245;&#65533;&#65533;|X&#65533;&#65533;&#65533;R&#65533;&#1026;P6&#65533;#\&#47414;&#176;u&#1742;d&#65533;6&#1264;s&#65533;,&#65533;&#65533;&#65533;&#65533;&#65533;&#571;k&#65533;?&#65533;&#65533;h&#65533;&#65533;[&#65533;&#65533;p&#65533;<&#65533;&#65533;&#65533;&#65533;&#65533;&#65533;H&#65533;&#65533;y&#65533;e&#65533;13&#65533;&#65533;	&#65533;&#65533;&#65533;&#65533;)&#65533;z&#65533;P&#65533;&#65533;&#65533;&#65533;&#65533;&#65533;&#65533;$C&#65533;I&#65533;&#65533;&#65533;&#65533;z&#65533;&#65533;&#65533;-&#65533;!&#65533;&#65533;	q&#65533;7433&#65533;&#65533;&#65533;+9&#65533;{&#65533;&#65533;I&#65533;
&#65533;q&#65533;
&#65533;&#65533;[&#65533;73&#65533;	&#65533;&#65533;&#65533;&#1214;&#65533;&#65533;&#65533;j&#65533;&#65533;&#65533;&#65533;)&#65533;J&#65533;2&#65533;&&#65533;4@+&#65533;&#65533;&#65533;-h&#65533;H&#65533;&#65533;:&#65533;&#65533;8&#65533;&#65533;y&#65533;&#65533;&#1555;&#65533;&#65533;&#65533;&#33920;&#65533;P>&#65533;8&#65533;&#65533;Fy&#65533;&#65533;&#65533;/l	&#65533;`;&#65533;&#65533;&#65533;H&#65533;&#65533;&#1029;m&#65533;E&#65533;&#65533;&#65533;&#65533;`	&#65533;&#65533;\&#65533;:XF&#65533;(&#65533;&#65533;&#65533;kCB&#65533;&#65533;0d<&#65533;&#65533;1&#65533;&#65533;:&#65533;]0&#65533;&#141;&#65533;H&#65533;F&#548;&#4695;nT&#65533;&#65533;b&#65533;;&#65533;?&#65533;y&#65533;&#65533;&#65533;&#202;>0&#65533;&#65533;&#65533;&#65533;&#65533;&#65533;~&#65533;G,z0%&#65533;&#65533;&#1073;&#65533;&#1630;,&#65533;&#65533;&#65533;&#65533;c*&#65533;&#65533;&#65533;8Gt&#65533;&YX&#65533;&#65533;dD)y y-3&#65533;&#65533;8&#65533;B&#65533;&#65533;&#65533;&#65533;8&#65533;%&#65533;&#65533;&#65533;&#65533;&#65533;*+&#65533;&#550;lz&#65533;&#65533;.&#65533;2&#65533;&#65533;
&#65533;
&#65533;{&#65533;r&#65533;&#65533;9&#65533;&#13020;?&#65533;A&#65533;&#65533;&#65533;>&#65533;&#65533;&#65533;&#65533;&#65533;<I?!J&#65533;L&#65533;mQ&#65533;&#65533;&#65533;&#65533;&#1401;&#65533;&#65533;&#65533;E&#65533;&#65533;&#65533;&#140;*p&#65533;_+&#65533;&#65533;&#65533;L K&#65533;0K^K&#65533;&#65533;&#65533;&#65533;X@&#65533;xK?@&#65533;pH$&#65533;J&#65533;l&#65533;&#65533;P&#65533;&#65533;9&#65533;y`&#65533;&#65533;@l&#65533;&#65533;&#65533;&#65533;@&#65533;&#65533;BhS&#65533;&#65533;B&#65533;9&#65533;S&#65533;t{&#65533;&#65533;@&#65533;S&#65533;&#65533;+&#65533;&#65533;S*&#65533;U&#65533;&#65533;&#65533;&#65533;&#65533;&#65533;&#65533;&#1027;&#65533;)&#65533;B$[&#65533;&#65533;~Z!H`&#65533;&#65533;y23$93&#65533;&#65533;&#65533;2F&#65533;C&#65533;&#65533;	&#65533;1	8|8&#65533;0

j>&#65533;&#65533; <&#65533;&#65533;&#65533;>&#65533;<&#65533;*&#65533;&#65533;&#65533;aN&#46281;'&#65533;H&#65533;3&#65533;h&#65533;&#514;&#65533;&#65533;&#65533;e"&#65533;&#65533;&#65533;9"i4"Z4&#65533;&#65533;&#65533;&#65533;8?j(&#65533;H&#65533;:9:&#65533;DS&#65533;&#65533;<&#65533;&#65533;&#65533;&#65533;#&#65533;V&#65533;&#204;^&#65533;Ah&#65533;&#65533;U&#65533;Ux&#65533;s&#65533;&#65533;&#65533;&#65533;&#65533;&#65533;`&#65533;&#65533;&#1583;k{4`&#65533;&#65533;&#65533;+J&#65533;w&#65533;$&#65533;$&#65533;&#65533;K&#65533;&#65533;V;&#65533;&#65533;G&#65533;&#65533;&#65533;@&#65533;&#65533;z&#65533;:d&#65533;&#65533;&#65533;&#65533;&#65533;&#9176;&#65533;&#65533;	7&#65533;q0uIB&#65533;#&#65533;e&#65533;&#65533;&#65533;158&#65533;&#65533;r&#65533;&#65533;B.9C&#65533;Q&#65533;-<Q&#65533;&#65533;&#65533;'&#192;Y%&#65533;P&#1682;	&#969;,&#65533;,&#65533;&#65533;&#1545;1&#65533;&#65533;8u&#65533;&#65533;	&#1795;&#65533;&#65533;&#65533;&#65533;&#65533;&#65533;+&#65533;&#65533;X&#65533;&#65533;&#546;`&#65533;<<	3&#65533;&#65533;\T&#65533;y&#65533;G&#65533;&#65533;P&#65533;Wh &#65533;&#65533;&#65533;M&#65533;&#65533;H&#65533;&#65533;V8&#65533;C&#65533;4&#65533;!&#65533;&#65533;&#19641;:&#562;O&#65533;i&#65533;&#65533;U&#65533;&#65533;.F&#65533;x&#65533;m(&#65533;&#65533;&#65533;q&#50922;&#65533;U&#65533;pJ&#65533;&#65533;8&#65533;&#65533;&#338;zF&#65533;&#65533;)FJ/EJAJ&#65533;&#65533;Y&#711;&#65533;5&#65533;oQ4&#1053;&#65533;&#65533;t*&#65533;v$Gt&#65533;&#65533;&#362;m&#65533;i*d&#65533;1<&#788;diWKB&#65533;vQ&#65533;R+M~&#65533;&#65533;&#65533;&#65533;5&#574;&#65533;&#65533;#+&#65533;]&#65533;&#65533;2&#65533;&#848;X&#65533;b&#65533;<&#65533;Xi&#65533;&#65533;&#65533;H&#65533;&#65533;&#65533;&#65533;C&#65533;<'&#65533;&#65533;K&#65533;&#65533;JkC&#65533;&#65533;&#65533;0&#65533;&#65533;
&#65533;=}D&#65533;&#65533;&#65533;GmT&#65533;{CG5N;&#65533;C&#65533;c&#914;1	8&#65533;&#65533;&#65533;&#65533;&#65533;'&#65533;	D&#65533;
&#65533;<&#65533;&#65533;&#65533;&#65533;&#1225;1&#65533;&#65533;&#65533;&#65533;&&#65533;Q&#65533;P&#65533;&#65533;&#65533;&#65533;9"IZH`&#65533;&#65533;&#65533;a:&#65533;A&#65533;&#65533;&#65533;&#65533;&#65533;@&#65533;&#65533;&#65533;&#65533;&#65533;&#65533;&#65533;&#65533;J&#65533;5I&#65533;Un-&#65533;E&#65533;F&#65533;*F&#65533;0#&#65533;&#65533;=g-0Q&#65533;&#65533;0&#1110;&#65533;`&#65533;j&#65533;k1&#65533;h&#65533;&#385;&#65533;QG]X&#65533;&#65533;Q&#65533;{&#65533;&#65533;&#65533;&#65533;&#65533;"&#304;&#65533;&#65533;#&#65533;&#65533; 	&#36907;N;H&#65533;(X&#65533;T&#65533;L,&#65533;`&#65533;
&#65533;'s&#65533;}&#1104;-&#65533;&#65533;(tzx&#65533;AK&#65533;&#65533;&#65533;2&#65533;&#65533;pJ&#65533;&#65533;&#65533;&#65533;&#65533;	8 m&#1190;l&#65533;&#65533;>5&#65533;&#65533;%&#1939;	^&#65533;5	&#65533;&#65533;Y&#65533;&#65533;&#65533;&#1547;&#65533;&#65533;<&#65533;&#65533;&#65533;&#65533;&#65533;lJ^m&#65533;&#65533;G&#65533;&#65533;A&#65533;]&#65533;Z!2&#65533;
&#1674;&#65533;&#65533;i,&#65533;&#65533;&#65533;dZ&#65533;&#65533;&#65533;0&#65533;&#65533; &#65533;&#65533;Q(&#65533;Y&#1668;&#65533;O&#65533;&#65533;^*x(*0	[&#65533;&#65533;\&#65533;&#65533;O&#1741;&#65533;8&#65533;&#65533;&#65533;\u&#65533;gq&#65533;L&#65533;@&#65533;&#65533;YIV&#513;&#65533;&#65533;9$&#1584;&#65533;[&#65533;&#65533;(&#65533;R&#65533;cI&#65533;u&#65533;u}&#65533;&#65533;0&#65533;0L	ta&#65533;AF]XL_&#65533;&#65533;&#65533;g&#65533;&#65533;&#65533;&#65533;&#65533;v&#65533;SP&#65533;0&#65533;bW&#65533;"&#11714;E(&#65533;&#65533;&#65533;&#606;&#65533;&#65533;2&#65533;&#65533;&#65533;&#65533;&#65533;a&#65533;.&#332;&#65533;S&#65533;1&#65533;&#65533;M&#65533;%&#65533;&#65533;&#65533;&#65533;&#65533;&#65533;&#65533;&#65533;	&#65533;&#65533;	&#65533;^aH&#65533;&#65533;&#65533;&#65533;&#65533;&#65533;9v(&#65533;&#65533;25&#65533;&#65533;&#65533;&#65533;S&#65533;&#65533;SI%Y=N&#65533;&#65533;&#65533;'&#65533;YD&#65533;&#65533;<6&#65533;'K&#65533;>H&#65533;D&#65533;0&#65533;&#65533;&#65533;&#65533;"&#65533;&#65533;$&#65533;QMZj&#65533;9&#65533;{&#65533;T44&#65533;}&#65533;&#65533;&#65533;&#65533;&#65533;&#65533;a m &#65533;na&#65533;&#65533;*&#1423;&#65533;I&#65533;&#65533;&#65533;&#65533;&#65533;(v&#65533;&#65533;&#65533;XOX,&#65533;&#65533;-&#65533;&#65533;R#K)&#65533;q&#65533;rA[&#65533;&#1577;&#65533;	&#65533;&#65533;&#65533;&#65533;$&#57374;&#65533;&#65533;&#65533;$"&#65533;P&#65533;%\&#65533;&#65533;&#65533;&#277;&#65533;&#65533;&#65533;Jj&#65533;&#65533;&#65533;5%&#65533;g<o&#65533;KG&#65533;Hbv|+&#65533;&#65533;h&#65533;Y&#65533;U&#65533;&#65533;r&#65533;|&#65533;&#65533;8&#65533;&#65533;=&#65533;~V&#65533;&&#65533;&#65533;&#65533;&#65533;Lx&#833;&#65533;&#65533;&#65533;"b&#65533;8&#329;3&#65533;&#65533;J&#65533;'K&#65533;-&#65533;p&#65533;i&#65533;&#968;H&#65533;a&#65533;&#65533;&#65533;&#65533;&i&#65533;<?9N&#65533;&#65533;\&#65533;&#65533;	&#65533;Vc1	#!Y&#1651;&#65533;v&#14229;&#65533;&#65533;h&#65533;&#1589;&#65533;&#1650;&#65533;&#65533;&#530;4&#65533;&#65533;&#65533;ZV4&#65533;&#65533;&#65533;d &#65533;h&#65533;&#65533;&#65533;&#65533;!&#65533;&#65533;&#65533;81&#65533;&#65533;&#65533;&#65533;Z&#65533;01&#65533;&#65533;nq&#65533;\&#65533;^-P&#65533;#&#65533;&#65533;be&#65533;&#65533;3&#65533;&#609;&#65533;&#65533;&#65533;&#65533;&#65533;5i]&#65533;&#65533;&#65533;9&#65533;"&#65533;#&#65533;&#65533;&#65533;Ugv&#65533;&#65533;&#65533;&#769;&#65533;&#65533;&#65533;&#65533;&#65533;&#65533;&#65533;&#65533;@&#65533;]h"&#65533;&#65533;E&#65533;&#65533;&#182;F&#65533;&#1510;b&#65533;0&#65533;&#65533;!&#65533;&#65533;&#65533;"Gu&#65533;af&#65533;7&#65533;H&#65533;&#65533;&#65533;&#65533;.&#27727;&#65533;&#65533;+]5&#1649;&#65533;&#65533;&#65533;&#65533;&#65533;&#65533;&#65533;X&#65533;
&#542;~&#65533;&#65533;&#65533;&#1627;&#65533;&#65533;&#1581;&#65533;Y&#65533;X&#65533;VcjX&#65533;f&#65533;i&#65533;&#65533;&#65533;	&#65533;&#65533;?&#65533;&#65533;&#65533;&#65533;&#65533;&Ks&#65533;:&#65533;&#65533;&#65533;`&#37891;&#65533;Wx&#65533;&#65533;&#65533;&#65533;&#65533;V&#65533;M&#65533;&#65533;&#65533;&#65533;&#65533;&#65533;&#43374;&#647; &#65533;q.&#65533;&#65533;&#65533;&#65533;@y(&#65533;@eHz&#65533;GZ&#65533;&#65533;&#65533;g&#65533;Ad&#65533;K&#65533;X&#65533;&#65533;	g4&#65533;0_&#65533;;p&#65533;0\,0&#65533;8Qt&#65533;jLv&#65533;fi&#65533;p&#65533;&#65533;o&#65533;l!m&#65533;h&#65533;l&#65533;&#65533;&#65533;An&#65533;l6Wo&#65533;&#65533;&#65533;&#65533;&#65533;&#65533;&#65533;0ua:&#65533; &#65533;&#65533;&#65533;U&#130;{1&#65533;&#65533;(&#65533;B&#65533;&#65533;&#65533;R&#65533;&#1891;&#65533;
&#65533;&#65533;.&#65533;&#65533;&#65533;Xc6n&#65533;m&#65533;.&#65533;&#65533;&#65533;&#65533;M&#65533;&#65533;&#65533;&#65533;&#65533;&#65533;&#65533;&#65533;T&#65533;&#65533;:&#65533;;&#65533;hKh&#65533;t&#65533;.H&#65533;&#65533;i-&#65533;&#65533;&#65533;&#65533;&#65533;-&#65533;
.&#65533;&#1324;h9&#65533;p&#65533;&#65533;&#65533;&#65533;M&#65533;a&#65533;&#65533;&#65533;&#65533;Qu.&#65533;2&#65533;Ks&#65533;A	"&#65533;&#65533;jO&#65533;$&#65533;l`&#65533;.&#65533;&#65533;@&#65533;8&#65533;&#65533;H&#65533;&#65533;&#65533;&#65533;P&#65533;&#65533;&#65533;X&#65533;&#1368;V&#65533;&#65533;[&#65533;&#65533;&#65533;&#65533;&#65533;X&#65533;&#65533;p3&#65533;&#65533;&#65533;Z&#65533;%lk&#65533;&#65533;&#65533;&#65533;qo&#65533;aw&#65533;c)e&#65533;&#65533;h&#65533;&#214;a&#65533;an&#65533;&#65533;&#65533;v\vt&#65533;&#65533;pg&#182;&#65533;&#65533;\/D&#65533;&#65533;;&#65533;<,&#65533;&#65533;&#65533;B&#65533;&#65533;g&#65533;&#65533;|&#65533;&#65533;Y&#65533;&#542;6&#65533;m4%
?&#65533;&#65533;ha&#922;>&#65533;&#65533;V&#65533;t&#65533;	&#65533;[&#65533;aJ&#65533;&#65533;n&#65533;&#65533;H&#65533;$&#65533;&#65533;~&#65533;&#65533;&#65533;&#65533;L&#65533;&#65533;"&#65533;&#65533;&#65533;&#65533;t&#65533;n&#65533;&y&#65533;&#65533;&&#65533;^c&#65533;&#65533;&#65533;&#65533;K}9&#65533;&#65533;-&#65533;&#1609;&#65533;&#1273;C+&#65533;z8Q('&#65533;R=.&#65533;&#2025;^M&#65533;D`&#65533;&#65533;&#1743;W&#65533;G&#65533;ur&#65533;&#65533;&#65533;r&#65533;&#65533;[&#65533;&#3115;&#65533;L&#65533;&#65533;c^&#65533;a&#65533;gi\&#65533;&#65533;&#65533;&#65533;&#742;&#65533;\p7&#65533;kR&#65533;n)_&#65533;e} &#65533;&#65533;&#65533;V&#65533;&#65533;&#65533;F&#65533;&#65533;&#65533;%gw&#65533;&#65533;>Af&#65533;&#65533;$&#65533;l&#65533;	&#65533;W/$&#65533;&#65533;,&#65533;&#65533;bH&#65533;&#65533;&#65533;&#65533;B&#65533;.&#65533;&#503;)&#65533;G&#65533;7&#65533;&#65533;R'3&#65533;E&#65533;&#65533;&#65533;rD&#65533;u&#65533;&#65533;&#65533;&#65533;&#65533;?I&#65533;"&#65533;&#65533;t&#65533;&#65533;&#65533;c"*i&#65533;&#65533;s7_&#65533;&#65533;&#65533;iXi"i=~5gnM&#65533;&#65533;&#65533;&#65533;x=&#65533;&#37288;&#65533;3&#65533;&#65533;&#65533; 
&#65533;&#281;j29B&#65533;d&#65533;&#65533;&#65533;&#1387;&#65533;>&#65533;&#65533;&#65533;&#65533;Hs	pij@&#65533;&#65533;Z&#65533;&#65533;&#65533;lF&#65533;&#65533;q3&#65533;&#65533;&#65533;&#65533;8&#65533;&#65533;@&#65533;aw&#65533;p&#65533;&#65533;t&#65533;A	:x&#65533;L&#65533;$z&#65533;A&#65533;dQ&#65533;E&#65533;&#65533;2M&#65533;(&#65533;&#65533;A?L&#65533;#yP&#65533;H&#65533;t&#65533;&#1316;K&#65533;&#65533;@&#65533;)2&#65533;&#65533;&#65533;ej&#275;$&#993;&#65533;&#65533;&#65533;$&#65533;&#65533;QK&#65533;H&U&#65533;s%&#938;LPs&#65533;&#65533;?z
m&#65533;P&#65533;AoAK&#65533;&#65533;&#65533;L&#65533;&#65533;&#65533;\&#65533;v&#65533;a&#65533;.&#65533;&#65533;y&#65533;D&#65533;80>&#65533;&#65533;&#65533;b&#65533;&#65533;&#65533;&#65533;q&#65533;c&#65533;,I&#65533;<M0&#65533;&#65533;-I|l&#1712;c&#65533;HW&H&#65533;&#65533;d&#65533;&#65533;2[&#65533;&#65533;&#65533;_:&#1026;%]&#65533;\&#65533;&#65533;nH&#65533;!	&#65533;}B&#65533;&#65533;&#65533;mB&#65533;AD&#65533;0&#65533;Cc&#65533;?'&#236;&#65533;'&#65533;&#65533;&#65533;&#65533;%&#65533;&#65533;&#65533;&#65533;t&#65533;&#65533;I*&#65533;&#65533;&#65533;B8p&#65533;n&#65533;`&#65533;&#65533;&#65533;s&#65533;8&#65533;??&#65533;&#65533; @&#65533;&#65533;&#1503;&#65533;Se&#65533; Ar$&#65533;I&#65533;H&#65533;&#65533; &#65533;&#65533;&#65533;q&#65533;H&L"%r!&#65533;&#65533;R"&#65533;z&#65533;&#65533;C	&#65533;!&#65533;
&#65533;,&#65533;&#65533;&#65533;	H&#65533;&#65533;@#*(&#65533;&#65533;?C&#65533;.
$p&#65533;@&#65533;&#65533;(
&#65533;i&#65533;8&#65533;\&#65533;H&#65533;_&#65533;&#65533;&#65533;&#65533;B&#65533;P-M,u)&#65533;&#1153;&&#731;8&#65533;Di@"A&#65533;&#65533;&#65533;&#65533;&#1051;~&#65533;!&#65533;&#65533;SB&#65533;&#65533;&#65533;_&#1195;J&#65533;*&#65533;&#65533;&#1473;,*::0iQF&#65533;}]&#65533;Y&#65533;&#65533;&#65533;&#65533;4&#65533;i
&#1756;A&#65533;1a&#65533;Q&#65533;&#65533;&#65533;&#65533;znh&#65533;j&#65533;"ib&#65533;_&#65533;iE&#65533;&#65533;N&#65533;F&#65533;&#65533;/B&#65533;&#65533;&#65533;&#188;&#65533;&#65533;S&#65533;F&#65533;a&#65533;j5&#65533;&#65533;X?/R*&#65533;P&#65533;B+&#65533;vm&#1716; S&#65533;h&#65533;&#65533;&#65533;&#65533;U&#65533;&#65533;j2&#65533;KSs&#65533;0&#65533;&#65533;&#65533;&#65533;&#65533;&#65533;&#65533;N&#65533;<!2_&#65533;"&#65533;P[&#65533;&#65533;&#65533;D&#65533;&#65533;&#65533;i H&#1013;=c%v&#65533;&#65533;&#65533;&#65533;&#65533;E6&#65533;+0&#65533;&#558;(&#65533;&#65533;&#65533;ND&#65533;e&#65533;Q*&#65533;AAx6&#1026;&#65533;&#65533;&#65533;?&#65533;&#65533;>&#65533;&#65533;k&#65533;&#65533;&#65533;l&#65533;&#65533;&#65533;`)b&#65533;&#65533;&#65533;RP$&#65533;d&#65533;!J&#65533;h&#65533;"&#65533;!&#65533;\T"-E&#65533;R<b&#65533;1&#65533;s&#65533;&#65533;-&#65533;F&#65533;!&#65533;&#65533;e&#65533;u&#65533;5I&#65533;&#65533;&#65533;&#65533;@F&#65533;&#65533;kMa&#65533;9&#65533;&#65533;'&#65533;|&#65533;'&#65533;"&#65533;7g&&#65533;W{&#65533;&#65533;&#65533;B&#65533;&#65533;C&#65533;5r&#65533;SP&#65533;@&#65533; &#65533;8u&#65533;H&#65533;&#65533;&#65533;Hy&#65533;R&#65533;&#65533;(&#65533;&#65533;&#65533;&#65533;d&#539;&#65533;@&#65533;Yx&#65533;
U&#65533;&#65533;w&#65533;&#65533;W&#65533;[ru:&#65533;&#65533;&#65533;&#65533;_O"&#65533;XPXV&#65533;&#65533;&#65533;&#65533;Q&#65533;AB&#65533;"1&#65533;&#65533;&#65533;7&#65533;oP&#65533;P&#65533;XA2"Uph%I^e&#65533;yWnV&#65533;3&#65533;TL=&#65533;w&#65533;>&#65533;&#65533;W2&#65533;&#1383;&#65533;&#65533;&#1541;w-&#65533;&#65533;&#65533;,D&#65533;&#65533;{&#65533;.o&#65533;&#65533;O~P&#65533;GP+	&#65533;&#65533;&#888;YgP&#65533;&#65533;&#620;S&#65533;FR&#879;&#65533;e&#65533;&#65533;"&#65533;5`&#65533;fA)&#65533;1-:&#65533;fE&#65533;X&#65533;
}M&#65533;&#65533;<ZQ&#65533;
d&#65533;@VbP&#65533;&#65533;t&#65533;&#65533;\U&#65533;&#65533; EY&#65533;gAIQl&#65533;Xa`fQ&#65533;&#65533;@&#65533;f7&#1805;&#65533;&#65533;X&#1357;=
&#65533;yj&#65533;&#65533;#U	+P&#65533;&#65533;[{y&#65533;&#65533;N&#65533;&#65533;&#1891;&#65533;~T&#65533;&#65533;&#65533;Ne&#65533;T&#65533;Y&#65533;8R"	&#65533;`&#65533;H&#65533;s&#65533;@&#65533;&#65533;&#12896;&#65533;&#65533;&#65533;{&#65533;&#65533;t&#65533;A&#65533;
MQ&#65533;AA&#65533;&#65533;@&#65533;&#65533;&#65533;':$D&#65533;#&#65533;&#65533;B&#65533;&#65533;&#65533;z&#868;&#65533;&#65533;&#65533;=E&#65533;R@-&#65533;AO&#65533;&#65533;mH-m&#65533;)&#65533;A&#65533;&#65533;@&#65533;&#65533;hU&#3900;&#65533;&#65533;&#65533;3&#65533;&#65533;4&#65533;|B&#65533;&#65533;V&#65533;&#65533;
+&#65533;&#65533;
t&#65533;&#65533;[Ie&#65533;r&#65533;&#65533;&#65533;&#65533;?"&#65533;&#65533;r"&#65533;&#65533;-&#65533;6&#65533;,j&#65533;&#65533;&#65533;2&#65533;&#65533;&#65533;}I7D2G&#621;,7R&#758;&#65533;0-&#65533;&#65533;fj8&#65533;Q`&#65533;&#65533;&#65533;rC&#65533;P^&#65533;d@!&#65533;&#65533;&#65533;H&#65533;[.|#6&#929;&#65533;&#65533;&#65533;&#65533;qY&#65533;&#65533;&#65533;&#65533;&#65533; &#65533;cf	&#65533;8&#65533;&#65533;&#65533;#$=&#65533;X!&#65533;j0&#65533;&#65533;&#65533;lLB&#65533;&#65533;&#65533;&#65533;&#65533;&#65533;&#65533;s&#65533;od&#65533;a&#65533;$UYH&#65533;b&#65533;A@&#65533;8&#65533;a0,b&#65533;@&#65533;!b&#65533;&#65533;HR&#65533;&#65533;&#65533;IOz&#65533;Jq&#65533;`&#65533;&#65533;VZQ&#65533;f&#65533;-&#65533;&#65533;&#65533;mSS&#65533;!]2nP&#65533;&#9394;V&#65533;&#65533;&#65533;&#65533;@&#65533;&#65533;&#65533;*Y\&#65533;&#1942;&#65533;Pp!&#65533;$&#65533;8"FpMt&#65533;
&#65533;&#65533;&#65533;&#65533;<E*&#65533;)&#65533;&#65533;&#65533;&#65533;A&#65533;e^&#65533;&#65533;&#65533;?&#65533;&#65533;L
&#65533;F&#65533;`&#65533;&#65533;d
&#65533;QW&#65533;&#65533;1&#65533;m+y	&#65533;&#65533;&#65533;&#65533;&#65533;U$&#65533;&#65533;&#65533;&#65533;h&#65533;@r~&#65533;&#1043;u&#387;,d	&#65533;P&#65533;G&#65533;&#65533;D2wRQ&#65533;&#65533;&#65533;&#65533;P&#65533;BP&#65533;g&#65533;&#65533;&#65533;&#65533;&#65533;Y&#65533;&#65533;`	T"a3&#65533;&#65533;&#65533;z&#65533;Q&#65533;&#65533;n7&#65533;&#65533;&#1647;8oSK&#65533;&#65533;AMR&#65533;&#65533;{`Y&#65533;Cd&#65533;tG|&#65533;&#65533;(r&#65533;&#65533;T&#65533;:50&#65533;-&#65533;&#65533;R$&#65533;&#65533;&#65533;Z&#65533;#&#65533;S8&#65533;l&#65533;&#1428;T&#65533;#
G&#65533;&#65533;&#1250;&#65533;E A&#65533;&#65533;tI&#65533;&#65533;A h&#65533;W&#65533;c1P*}:c&#65533;&#65533;j1_&#65533;&#65533;H&#65533;3K&#65533;&#65533;jH&&#65533;&#65533;&#65533;_4	:p&#65533;2&#65533;2?&#65533;&#65533;&#65533;&#65533;&#65533;N&#65533;A&#65533;&#65533;`I,0&#65533;&#65533;n^g<V&#65533;&#65533;(&#65533;KI&#65533;lRG&#65533;&#65533;&#65533;&#65533;2&#65533;=&#65533;&#65533;	w&#65533;"&#65533;&#65533;&#65533;Eu(F&#65533;<&#65533;&#65533;&#65533;g&#1363;&#65533;Mvm&#65533;}!&#65533;?&#665;&#65533;&#65533;&#65533;&#65533;&#65533;"!&#65533;Q&#65533;S&#65533;d&#591;&#65533;&#65533;&#65533;&#1361;&#65533;w&#65533;`N+&#65533;&#65533;&#65533;&#65533;&#65533;x8&#65533;&#65533;&#65533;&#65533;/&#65533;7Z&#65533;I&#65533;r#&#65533;&#65533;+XPy[7&#65533;z&#65533;~&#65533;@&#65533;Q&#65533;Q&#65533;&#65533;P~&#65533;;Vx&#219;&#65533;&#65533;&#65533;&#65533;&#65533;q! )Ny&#65533;cq&#65533;@p&#65533;&#65533;k^R%
B6SbcIAc<&#65533;&#65533;x&#65533;#4&#774;W%,9&#65533;`&#65533;q&#65533;8&#65533;m@&#65533;]&#65533;&#65533;&#65533;&#65533;&#65533;&#65533;&#65533;5p&#65533;&#1341;A&#65533;Ln&#65533;h]&#65533;N&#65533;p&#65533;%&#65533;k&#65533;&#65533;&#65533;&#65533;*&#65533;r&'4&#65533;jay&#65533;&#65533;&#1162;"&#65533;vy&#65533;E(#XN&#65533;D&#65533;[J&#65533;)&#65533;k&#65533;&#65533;@&#65533;&#65533;&#65533;&#65533;&#65533;&#65533;5&#65533;&#65533;&#65533;t&#65533;%H&#65533;}&#65533;&#65533;&#65533;U&#65533;&#65533;&#65533;&#65533;DqH^&#65533;\&#65533; &#65533;&#65533;$KD&#65533;V&#65533;&#65533;&#65533;&#65533;&#65533;&#65533;I.&#65533;&#65533;&#65533;&#65533;Kto&#65533;&#65533;&#65533;&#65533;&#65533;t&#65533;%&#65533;ZH&#65533;G&#65533;dL&#65533;&#65533;&#65533;&#1456;4&#65533;C&#65533;&#65533;&#65533;@V&#65533;&#65533;&#65533;&#65533;<dR8&#65533;&#65533;b2b[j	TX&#21773;&#65533;&#65533;&#65533;&#65533;B&#65533;gh&#241;ux\&#65533;&#65533; :&#1061;&#65533;&#65533;9&#65533;^&#65533;F&#65533;&#65533;b&#65533;&#65533;p&#65533;62&#65533;&#65533;&#65533;&#65533;@&#65533;a&#65533;&77RE&#1155;0&#65533;&#65533;&#65533;&#43779;&#65533;q9X&#65533;<;t&#65533;&#65533;&#65533;r!r&#65533;&#65533;8&#65533;2&#65533;&#65533;&#65533;&#65533;U&#65533;&#65533;?&#65533;4&#65533;o&#65533;&#65533;&#65533;h&#65533;&#65533;F&#65533;f&#65533;&#1982;W&#65533;&#65533;&#65533;LI&#65533;&#65533;f+&#65533;&#65533;~&#65533;6gk&#65533;Vz&#1173;&&#65533;l&#65533;&#65533;B&#65533;le&#65533;C&#65533;J&#65533;&#65533;&#65533;&#65533;E_&#65533;(&#65533;
!&#65533;&#65533;&#65533;&#65533;&#65533;z&#65533;&#65533;q&#65533;y&#65533;&#65533;b&#65533;&#65533;&#65533;c&#65533;&#65533;B&#65533;&#65533;&#65533;yZ&#65533;N&#65533;&#65533;&#65533;k,mEK&#65533;&&#65533;&#65533;&#65533;$&#65533;&#65533;&#65533;k&#65533;z&#65533;&#65533;&#65533;&#389;&#65533;&#65533;&#65533;[&#65533;&#65533;&#1554;&#65533;"BQ&#65533;#&#65533;'"&#65533;"/(A&#65533;&#65533;D&#65533;HB&#65533;&#65533;7&#65533;&#65533;2!&#65533;8&#65533;?&#65533;&#65533;oD&#65533;&#65533;&$&#65533;&#169;&#65533;&#65533;&#65533;8|&#65533;r&#1014;&#65533;F&#65533;N&#65533;&#65533;&#65533;?"&#65533;&#65533;I&#65533;&#65533;T7r&#65533;k&#65533;r&#65533;&#65533;&#65533;&#65533;&#619;-H&#65533;W&#65533;t-&#65533;w!E&#65533;&#65533;[&#65533;3&#65533;<&#495;&#65533;&#65533;&#65533;c&#65533;&#65533;&&#65533;Q&#65533;o&#65533;&#65533;&#65533;F&#65533;&#1079;WwB&#65533;&#65533;&#65533;"&#65533;&#65533;&#65533;&#653;&#65533;&#65533;TT&#65533;d'|+&#65533;o&#65533;Zi&#65533;&#65533;&#65533;&#65533;&#65533;&#65533;#&#65533;&#65533;&#65533;&#65533;&#65533;&#65533;&#65533;&#65533;'&#65533;&#65533;&#65533;&#65533;\&#65533;&#65533;&#65533;tA&#65533;&#65533;&#65533;K&&#65533;<)&#65533;e&#65533;&#65533;HZcl
aa7A&#65533;vv&#65533;e)&#65533;v(&#65533;$Dd&#65533;I+&#65533;w	a&#65533;|&#65533;b&#65533;&#65533;&#65533;D&#65533;G	>`
&#1046;&#65533;&#65533;`7&#65533;0X&#65533;&#65533;&#65533;&#65533;<&#65533;&#65533;8&#65533;kL&#65533;)&#65533;aN&#65533;3&#65533;$&#65533;&#65533;,&#65533;6&#65533;`Ax?n&#65533;.&#65533;&#256;&#65533;&#65533;^z&#65533;:Y&#65533;~&#65533;&#65533;&#65533;&#65533;G&#65533;7&#930;-i_&#65533;&#65533;CJ&#65533;b=wMQ4[&#65533;7N&#65533;&#65533;S&#65533;5&#65533;4&#65533;&#65533;B,7&#65533;p@;fQ&#65533;S&#65533;Z2&#65533;76&#65533;&#455;&#65533;&#65533;r,&#65533;&#65533;7|&#65533;w$&#65533;|X&#65533;&#65533;"&#65533;	&#65533; r&#65533;p&#65533;&#65533;V&#65533;&#65533;&#65533;7&#65533;(&#65533;&#65533;=I&#65533;&#65533;9&#65533;&#65533;l&#65533;" < &#65533;&#65533;p[&#65533;C8&#65533;&#65533;&#65533;&#65533;_&#65533;U`'&#65533;&#65533;&#65533;m&#65533;&#65533;&#65533;q&#65533;&#65533;&#65533;+&&#65533;&#65533;r&#65533;&#65533;mz&#455;&#65533; &#65533;%!&#65533;&#65533;`/&#65533;8&#65533;&#65533; &#65533;&#65533;&#65533;&#65533;&#1120;P&#65533;&#65533;&#65533;rv&#65533;@&#65533;&#65533;&#65533;&#65533;d&#65533;GNtI&#65533;&#1354;fcDN1Y&#1487;&#65533;&#65533;&#65533;l&#65533;&#65533;&#65533;&#65533;S(?$&#65533;&#950;&#65533;`M&#65533;&#65533;&#65533;&#65533;&#65533;&#65533;&#65533;&#65533;YU&#65533;XU&#65533;Yt&#65533;&#1546;&#65533;xM8A&#65533;&#65533;&#65533;&#65533;X&#65533;&#65533;&#65533;&#65533;&#65533;&#65533;`jDU&#65533;3&#65533;&#65533;&#65533;V&#65533;'&&#65533;x&#65533;&#65533;&#65533;&#65533;`8&#65533;&#65533;&#65533;&#65533;&#65533;&#1097;<)uRG&#65533;/e2
&$&#65533;K&#65533;&#65533;&#65533;`&#65533;w&#65533;Z&#65533;q&#65533;V0(" Y&#65533;&#65533;p9	&#65533;p9&#65533;d)&#65533;c	aoh&#65533;a&#65533;vcC'"&#65533;&#65533;FAF8&#1100;&#65533;2(z&#65533;'&&#65533;x&#65533;&#65533;ax>&#65533;sEX{&#65533;&#65533;'I&#65533;&#65533;
&#65533;&#65533;&#65533;&#65533;j&#65533;&#65533;4ME&#65533;&#65533;P&#65533;y!b&#65533;&#65533;&#65533;C&#65533;&#65533;&#65533;&#65533;&#65533; &#65533;&#65533;&#65533;&#65533;&#65533;&#65533;&#65533;&#65533;&#65533;&#65533;	&#65533;&#65533;&#65533;&#65533;$&#1607;)&#65533;&#65533;7<&#65533;&#65533;&#65533;//&#65533;&#65533;
&#65533;&#65533;	&#65533;@&&#217;	&#65533;&#65533;	&#144;	&#65533;)&#65533;&#65533;&#1610;&#65533; &#65533;:&#1619;&#65533;x&#65533;Y0&#65533;Y&#185;&#65533;&#65533;&#65533;Kc&#65533;K	&#65533;&#65533;&#65533;&#65533;&#65533;&#65533;9&#65533;(&#65533;=y&#65533;a2&#65533;&#65533;&#65533;&#65533;&#65533;&#65533;#&#65533;&#65533;&#65533;	&#65533;t&#65533;#u&#65533;:&#65533;3&#65533;&#65533;&#65533;G&#1503;Di&#65533;
&#65533;&#487;t&#65533;p&#65533;&#65533;b&#65533;uS"&#65533;&#65533;z(&#65533;@	q&#65533;SbcIai&#65533;&#65533;v{&#9603;&#65533;a&#65533;&#65533;	&#65533;bu&#65533;&#65533;R&#65533;b&#65533; &#65533;"&#1570;&#65533;W&#65533;@&#65533;&#65533;hm$Q}&#65533;M&#65533;>tp&#65533;0=8ybp&#65533;&#65533;&#65533;&#65533;&#65533;E&#65533;&#1616;&#65533;&#65533;(&#65533;y&#65533; S&#65533;	P&#65533;&#65533;@&#65533;@&#65533;!&#65533;)b&#65533;9&#65533;&#65533;^:"&#65533;!|&#65533;"(&#65533;&#65533;tHI!&#65533;&#65533;E/!d4
&#65533;&#65533;	:&#65533;i~j&#65533;&#65533;&#65533;JJ&#65533;&#65533;!&#65533;&#65533;&#65533;1&#65533;&#65533;&#65533;	&#65533;&#65533;&#65533;l&#65533;A&#65533;&#65533;&#65533;j&#65533;&#65533;:&#65533;J&#65533;&#65533;I&#65533;	&#65533;`I&#65533;&&#65533;*&&#65533;K&#65533;z&#65533;&#1620;t:&#1684;M	&#65533;&#65533;J&#65533;&#65533;&#65533;&#65533;&#65533;MJj&#65533;&#65533;&#65533;&#65533;& &#65533;
&#65533;I&#65533;&#65533;"al&#65533;E'&#65533;&#589;&#65533;U/&#65533;h&#65533;&#65533;&#65533;m&#65533;bw"%&#65533;&#65533;&#65533;&#65533;\V&#65533;&#65533;E&#65533;B&#65533;&#65533;yiD&#65533;&#65533;<Wu&*&#65533;l(&#1416;&#65533;&#65533;j%Qx>&#65533;&#65533;&#65533;&#65533;&#65533;9&#532;&#65533;&#65533;&#65533;&#65533;&#65533;>x	&#65533;&#65533;&#65533;&#65533;&#65533;&#1579; <&#65533;#-b&#65533;&#65533;&#65533;&#65533;&#65533;p&#65533;&#65533;`&#65533;
&#65533;[&#65533;&#65533;&#65533;&#65533;l&#65533;(&#65533;M&#65533;&#65533;bP&#65533;p&#65533;&#65533;&#65533;ra&#65533;9&#65533;&#65533;7&#65533;&#65533;S&#65533;!&#65533;`vJ8&#65533;&#65533;
&#65533;&#65533;	&#65533;z8P9&#65533;!&#65533;,q&#65533;Pf&#65533;Lit&#65533;:}`&#65533;K+&#65533;&#65533;&#65533;*&#65533;&#1716;&#65533;&#65533;jS&#65533;M&#757;&#65533;&#65533;&#65533;&#65533;K\&#65533;&#65533;c&#47779;&#65533;&#65533;q&#65533;9&#65533;H&#1351;|3(&#65533;&#65533;&#65533;9YT&#65533;&#65533;w	Q&#65533;&#65533;p&#65533;!&#65533;&#65533;&#65533;Rf&#65533;&#65533;2s&#65533;`&#65533;E6.&#65533;&#65533;-FVA&#65533;|)&#65533;&#65533;?Tx&#65533;r&#65533;&#686;4@&#65533;&#65533;&#65533;&#65533;P&#1920;x&#65533;&#65533;l&#65533;&#65533;X&#65533;9&#65533;)&#65533;&#65533;\&#1771;&#65533;&#65533;&#65533;&#65533;O&#65533;d&p&#65533;P&#65533;^jk&#65533;PI&#65533;Y&#65533;&#65533;i*&#65533;&#65533;`&#65533;&#283;&#65533;&#65533;&#730;#&#65533;!&#65533;
&#65533;&#65533;w&#65533;3M&#65533;&#65533;&#65533;s"p&#65533;x&#65533;&#65533;&#65533;t&#65533;&#65533;_&#65533;_.pKj&#1771;&#65533;&#65533;&#65533;P&#65533;&#65533;C[&#65533;&#65533;+B&#1780;F&#65533;B&#65533;(W&#65533;W&#65533;IwQ&#65533;R{&#65533;V&#1771;&#65533;p&#65533;&#65533;&#65533;&#65533;&#65533;&#65533;&#65533;K&#65533;*&#65533;&#65533;&#65533;&#65533;W;&#65533;k[&#65533;8&#65533;&#65533;7&#65533;&#65533;&#646;(1MOE&#65533;&#65533;&#65533;&#65533;&#65533;&#65533;&#65533;h,&#65533;'Xj&#65533;&#65533;AaERkqC&#65533;&#65533;&#65533;q&#65533;G&#65533;U&#65533;&#65533;(Z&#65533;&&#65533;P&#65533;&#65533;&#65533;}#&#65533;&#65533;&#65533;K&#65533;Z&#65533;&#65533;&#65533;~&#65533;p&#65533;i&#65533;	1&#65533;#&#65533;&#65533;&#65533;!b&#65533;&#616;&#65533;3&#65533;&#65533;{&#65533;&#65533;j&#65533;n&#65533;&#65533;&#65533;&#65533;h&#65533;&#65533;n7&#65533;;&#65533;&#65533;&#65533;)&#65533;&#65533;&#65533;&#65533;kB&#65533;E'&#65533;t&#65533;58"48'&#65533;&#65533;;&#65533;&#65533;&#65533;&#65533;&#65533;[&#65533;&#65533;&#65533;&#65533;&#65533;J
&#65533;&#65533;&#65533;&#65533;J&#65533;&#65533;"&#65533;&#65533;&#65533;(&#65533;&#65533;&#65533;&#65533;{&#65533;Tk&#65533;Z&#65533;K&#65533;J&#65533;&#65533;S&#65533;&#65533;&#65533;l&#65533;&#65533;&#65533;l{&#65533;&#65533;&#65533;&#65533;&#65533;&#65533;,&#65533;"&#65533;m

&#65533;s'J J&#65533;Kh&#65533;TOE&#65533;"&#65533;	&#65533;kE&#65533;&#65533;&#65533;&#65533;6&#173;HUr{&#65533;&#65533;&#65533;&#65533;&#65533; &#65533;zv&#65533;@F&#65533;P&#65533;82&#65533;&#1504;	qL)r@jQ&#65533;&#1634;m:z'I':&#65533;&#65533;Z&#65533;&#65533;&#65533;&#65533;&#65533;&#65533;"&#65533;S,&#65533;&#65533; b&&#65533;&#742;&#65533;&#65533;&#65533;&#65533;&#65533;&#65533;&#65533;&#65533;&#65533;&#65533;0&#65533; &#65533;:&#65533;&#65533;&#65533;i&#65533;y&#65533;&#65533;&#65533;&#65533;/&#65533;&#65533;&#65533;&#65533;+&#65533;$&#1754;&#65533;u&#65533;3&#65533;&#65533;&#65533;&#65533;hAv&#65533;&#65533;.JU&#65533;&#65533;&#65533;'&#65533;&#65533;'&#65533;7=&#65533;,8&#65533;\&#65533;&#65533;&#65533;&#65533;&#65533;O&#65533;&#65533;&#65533;&#65533;&#65533;l&#65533;MK&#65533;{v&#1208;+&#65533;&#65533;&#65533;g&#65533;&#65533;	&#823;&#65533;&#698;&#65533;&#65533;P&#65533;	&#65533;&#65533;&#1620;&#65533;|&#65533;&#65533;K9dM&#1459;j&#65533;Y&#65533;K&#65533;l&#65533;&#65533;&#65533;&#65533;*&#65533;Vk&#65533;&#65533;&#65533;&#1009;,&#65533;x&#65533;B&#65533;&#631;<&#65533;&#65533;&#65533;&#65533;&#65533;2-@wGp&#65533; 1&#355;&#65533;
w&#1197;&#65533;l&#65533;D&#65533;&#65533;&#65533;&#65533;{&#65533;ld&#65533;1i&#65533;&#65533;&#65533;&#65533;&#65533;&#65533;&#65533;&#65533;&#65533;m+z&#1497;&#65533;&#65533;&#65533; w&#65533;&#65533;l&#65533;#&#65533;l&#65533;&#65533;&#65533;&#65533;Kc&#65533;";&#65533;k&#65533;!&#65533;&#460;J&#65533;!}&#65533;@&#65533;Py0&#65533;E&#65533;{c$&#65533;K&#65533;&#65533;C.&#65533;&#65533;8&#65533;&#65533;&#65533;hP&#65533;a&#65533;&#65533;6&#65533;&#65533;&#65533;&#65533;&#461;&#65533;&#65533;+&#65533;0&#65533;&#65533;]&#65533;&#65533;0w"&#65533;&#65533;(&#65533;&&#65533;&#65533;&#65533;\&#65533;"&#65533;&#65533;&#65533;&#65533;[&d&#65533;&#65533;&#65533;e{&#65533;\&#1662;:j&#1754;v&#65533;h6&#65533;v&#65533;&#65533;&#65533;(&#65533;&#65533;N&#65533;Mt;s&#65533;[&#65533;7j&#65533;%<M&#65533;&#65533;&#65533;V&#65533;&#65533;&#65533;&#65533;]&#65533;&#65533;&#65533; &#65533;&#65533;>&#65533;&#65533;&#65533;`/&#65533;&#65533;&#65533;Pj&#65533;&#65533;&#65533;&#65533;&#65533;&#1621;&#65533;&#65533;&#65533;Ph&#753;}&#65533;&#65533;At*1&#65533;&#65533;f&#1735;-jY$&#65533;&#65533;&#1066;&#65533;=&#65533;QL&#65533;&#65533;&#65533;&#65533;&#65533;&#65533;&#65533;&#65533;F/&#65533;&#65533;&#65533;=h(&#65533;
&#65533;,&#65533;\&#65533;&#65533;&#65533;*&#65533;&#65533; ]1(&#65533;&#65533;)E@
&#65533;&#65533;&#65533;~0(&#65533;&#65533;&#65533;&#65533;&#65533;[&#65533;8&#65533;}&#65533;.&#65533;6&#65533;&#65533;]O&#65533;&#65533;4&#65533;&#65533;&#65533;&#65533;&#65533;&#65533;&#65533;{8A&#65533;&#65533;=&#65533;&#65533;V&#65533;J&#65533;&#65533;&#65533;^&#65533;&#410;&#65533;&#65533;7Mi&#65533;&#65533;O)&#65533;!4&#65533;:&#65533;&#65533;&#65533;s&#65533;*&#65533;R&#65533;N	XJn&#65533;&#65533;&#65533;&#65533;&#65533;Mi&#65533;&#65533;R%&#65533;&#65533;4(x&#65533;&#65533;&#65533;&#65533;RLM&#65533;&#65533;&#65533;&#65533;G&#1708;~&#65533;&#65533;8JP4&#65533;<&#65533;&#65533;F'2&#65533;&#65533;t&#65533;]/&#65533;&#65533;n'&#65533;>>&#65533;|&#65533;&#65533;&#65533;&#65533;&#65533;&#65533;&#65533;&#65533;&#65533;w&#553;&#65533;EG&#65533;&#65533;&#65533;&#65533;*&#65533;&#65533;&#65533;s&#65533;&#65533;&#65533;&#65533;s&#65533;&#65533;&#65533;&#65533;&#65533;&#65533;&#65533;&#65533;&#65533;p&#65533;&#65533;&#65533;&#65533;&#65533;W&#65533;W&#65533;M8&#65533;"K&#65533; &#65533;&#65533;&#65533;_&#65533;u&#65533;3&#65533;a&#65533;&#65533;&#65533;V&#65533;&#65533;&#65533;&#65533;@&#65533;&#65533;&#65533;K&#65533;t&#65533;&#65533;&#65533;7&#65533;-&#526;&#65533;&#32931;&#65533;.&#65533;&#65533;&#65533;&#1943;n8&#65533;cKWz&#65533;7&#65533;&#65533;&#65533;&#65533; &#65533;&#65533;&#65533;&#65533;&#65533;x"`&#65533;>&#65533;o-7&#65533;&#65533;&#65533;&#788;&#65533;&#65533;!r`&#65533;&#65533;&#65533;1&#65533;&#65533;12&#65533;N&#65533;P&#65533;WKnP&#65533;&#65533;u&#65533;&#65533;l&#158;&#65533;&#65533;&#236;t&#65533;[ &#1390;&#65533;J&#65533;.&#65533;H&#65533;&#65533; So&#65533;)&#723;3&#65533;	&#65533;&#65533;&#65533;.&#65533;&#1512;&#65533;&#65533;9&#65533;&#65533;&#65533;&#65533;7PI&#65533;ZI1&#65533;&#65533;&#65533;&#65533;&#65533;&#65533;&#65533;N<&#65533;&#65533;?&#65533;N&#65533;&#65533;o&#65533;&#65533;e[&#65533;&#65533;&#65533;&#65533;p&#65533;&#65533;&#65533;0&#65533;/&#65533;&#65533;&#65533;&#65533;&#65533;P&#65533;v&#1826;8&#65533;g&#794;&#65533;&#65533;&#65533;&#65533;&#65533;$&#65533;
)`M&#65533;	c&#65533;HU$&#65533;&#65533;&#65533;&#65533;'P&#65533;Ng&#65533;&#65533;}&#1934;&#65533;>86&#65533;&#65533;9]. &#65533;Z&#65533;&#65533;&#65533;&#65533;3&#177;&#65533;&#65533;&#65533;S&#65533;y &#65533;T&#65533;&#65533;&#65533;c!&#65533;&#65533;&#65533;&#65533;q8t&#65533;&#65533;&#65533;&#65533;&#65533;&#65533;?&#65533;5&#65533;&#65533;O@C&#65533;R&#65533;qT&#65533;&#65533;j&#65533;&#65533;&#65533;nH&#65533;&#515;&#65533;&#65533;&#65533;iH\&#65533;i`"&#65533;[D(A90&#65533; '&#1824;HAF&#65533;\&#65533;&#65533;BS&#639;&#65533;&#65533;&#65533;&#13382;G&#65533;J'L&#65533;&#65533;&#65533;&#65533;NU&#65533;&#65533;&#65533;u&#65533;&#65533;s2&#65533;&#65533;"&#65533;&#65533;k.@&#65533;&#65533;b&#1076;&#65533;,&#65533;&#65533; `R&#65533;I&#65533;qlHbCD&#65533;?I&#65533;&#65533;H&#65533;&#65533;4iRjH&#65533;0c&#65533;&#65533;C&#65533;&#65533;Af6&#65533;&#65533;&#65533;%&#65533;&#65533;&#65533;&#65533;&#65533;Gj &#65533;&#65533;&#65533;&#65533;&#65533;d&#65533;A&#65533;<(&#65533;&#65533;`pv &#65533;A&#65533;&#65533;&#65533;@|&#1087;&#65533;&#65533;&#65533;L&#65533;&#65533;_&#65533;&#65533;&#65533;&#65533;&#1914;xk&#65533;_&#65533;>&#65533;Z&#65533;&#65533;&#65533;&#65533;&#65533;&#65533;vQ&#1925;&#65533;&#65533;h\&#65533;&#65533;w&#65533;=&#65533;&#65533;<%2&#65533;&#65533;>&#65533;&#65533;L&#65533;&#65533;hb&#65533;	R&#65533;B&#65533;&#65533;&#65533;\&#65533;h&#65533; &#514;&#65533;&#65533;Bi&#65533;&#65533;&#65533;&#65533;&#65533;&#65533;&#65533;Pb&#65533;&#65533;$&#65533;&#65533;|&#65533;&#65533;&#65533;E&#946;&#65533;&#65533;.&#65533;L&#65533;I&&#65533;&#65533;&#65533;&#65533;7&#65533;*Z&#65533;P&#813;&#65533;&#65533;&#65533;'G"RB&#193;&#65533;&#514;&#65533;&#65533;+Q"
&#65533;:&#65533;&#65533;&#65533;&#65533;&&#65533;&#65533;Z&#65533;&#65533;&#65533;&#65533;"&#65533;&#65533;&#65533;&#65533;&#65533;2"E&#65533;j&#65533;&#65533;ze b"z &#676;BH&#65533;&#65533;&#65533;&#65533;&#1472;p(&#65533;b&#65533;!&#65533;R&#65533;&#65533;LP&#65533;#&#65533;4&#198;2&#65533;H&#65533;&#65533;H&#65533;QHr&#65533;LX&#65533;?&#65533;&#65533;BO2&#65533;&#65533;>&#65533;&#65533;$&#65533;&#65533;&#65533;&#65533;"O&#65533;$&#65533;A&#65533;iuF&#65533;4	B&#65533;)&#65533;&#65533;&#65533;&#65533;)&#65533;&#1028;&#65533;f&#65533;&#65533;&#65533;.%h@f1&#65533;'&#65533;z&#65533; &#65533;%&#65533;!&#65533;&#65533;&#65533;]/&#65533;&#65533;fd&#65533;>&#65533;&#65533;&#65533;g=\X&#65533;5/&#65533;&#65533;q;&#65533;$7B&#65533;&#65533;&#65533;`<[V&#65533;&#65533;&#65533;@&#65533;&#65533;&#65533; %<p&#65533; &#65533;&#65533;&#65533;&5&#65533;G&#65533;&#65533;&#65533;N2&#65533;&#65533;a&#65533;dL&#65533;Jd&#65533;&#65533;E&#65533;}&#65533;%/&#65533;)"&#65533;r&#65533;2&#65533; &#65533;&#65533;"$&#65533;&#65533;&#1043;((2&#65533;&#65533;5&#65533;$(S]&#65533;72#&#65533;&#65533;&#65533;&#65533;&#65533;&#65533;&#65533;}&#65533;1&#65533;&#65533;&#65533;:&#65533;B&#65533;&#65533;/J+&#65533;E&#140;&#65533;HA&#65533;E&#65533;&#65533;&#65533;E&#65533;6J#&#65533;,&#65533;3<@&#65533;&#65533;0O&#65533;!tQ&#65533;<j,3&#65533;&#65533;l&#65533;&#65533;&#65533;&#65533;&#65533;5&#65533;=Y U&#65533;&#65533;&#65533; &#65533;`&#65533;"&#65533;a C(&#65533;K&#65533;&#65533;d&#65533;1&#65533;&#65533;s$&#65533;7M&#65533;&#1399;j&#65533;&#65533;&#65533;&#65533;Hag&#65533;H&#65533;&#65533;&#65533;&#65533;eB&#65533;&#65533;&#65533;&#65533;F&#65533;&#65533;Of&#65533;&#65533;Q&#65533;&#65533;&#706;&#65533;s&#65533;&#65533;&#65533;H&#65533;&#65533;\&#65533;/&#65533;&#65533;&#65533;&#65533;/"&#65533;c&#65533;&#65533;m&#65533;&#65533;&#65533;]&#65533;&#65533;&#65533;73&#65533;&#65533;"t&#65533;iV&#65533;&#65533;>&#65533;FX% Y	&#65533;&#529;_&#65533;>&#65533;&#65533;&#65533;&#65533;e R@&#65533;&#65533;(*-"RLBF&#65533;&#65533;6pGm&1v&#65533;	&#65533;0
@&#65533;Q&#65533;&#65533;&#65533;&#65533;&#65533;l!Q"	&#65533;&#65533;&#65533;A,&#65533;&#65533; &#65533;&#65533;&#65533;!S&#65533;;&#65533;&#65533;T&#65533;^&#65533;c&#65533;x!A&#65533;&#165;/1&#65533;&#65533;&#65533;6&&#65533;&#65533;&#65533;d&#65533;OK&#65533;)"0&#65533;"(&#65533;Gt&#65533;#&#65533;m }2&#65533;&#32692;&#65533;&C&#65533;&#65533; 3&#65533;&#65533;&#65533;&#65533; "&#65533;&#65533;`lV&#65533;&#65533;#(&#65533;&#65533;-Pr:&#65533;&#65533;IX&#65533;a&#65533;&#65533;U&#65533;8t$%&#65533;&#65533;&#65533; &#65533;&#65533;vG&#65533;RZ&#65533;X&#65533;{&#1683;&#65533;&#65533; Iy&#65533;[&#65533;&#65533;&#65533;&#65533;"&#65533;&#65533;4&#517;&#65533;5&#65533;\&#65533;&#65533;@&#65533;1&#65533;&#65533;&#65533;	&#65533;&#65533;&#65533;&#65533;&#65533;k&#65533;eDj9&#65533;'I&#65533;?&#65533;&#65533;&#65533;&#65533;&#65533;B&#65533;&#65533; &#65533;I&#675;8&#65533;&#65533;d&#65533;&#65533;&#1369;&#65533;&#65533;&#65533;8&#65533;&#65533;&#65533;&#65533;&#65533;&#65533;&#65533;-&#65533;:M4&#65533;&#65533;&#65533;$&#65533;K&#65533;&#65533;&#65533;&Xh &#65533;0&#65533;9v&#65533;&#65533;#X&#65533;RZ@&#65533;JT!&#65533;&#65533;
&#65533;&#65533;r&#65533;&#65533;&#65533;&#65533;qY&#65533;BUfDD&#65533;)&#65533;$&#65533;&#65533;&#65533;&#65533;&#65533;E&#65533;&#65533;&#65533;}&#65533;&#65533;0*&#65533;&#65533;T&#65533; &#65533;&#65533;&#65533;&#65533;$&#65533;t`y$&#65533;1&#65533;Q&#65533; &#65533;!&#65533;:J<&#65533;@/&#65533;Kk&#65533;&#65533;4&#65533;G&#65533;).&#65533;&#65533;&#65533;"Pl &#65533;_n1
]jg&#65533;&#65533;6p&#65533;%&#65533;g &#65533;[	&#65533;&#65533;L&#65533;&#65533;>ZH&#65533;&#65533;&#65533;&#65533;ED=&&#65533;&#65533;&#65533;&#65533;%&#65533;&#65533;&#65533;&#65533;?&#65533;C&#65533;&#65533;&#65533;&#65533;E$&#65533;&#65533;&#1364;&#65533;&#65533;&#65533;&#65533;&#65533;&#65533;Y&#65533;	`&#65533;&#65533;2&#65533;;eD&#65533;Q&#65533;"&#65533;&#65533;D&#65533;	&#178;8#&#65533;&#65533;&#65533;&#65533;&#65533;X&#65533;&#65533;7&#65533;@S	zH&#65533;&&#65533;&#65533;-g&#65533;&#65533;6&#65533;&#65533;&#65533;&#65533;&#65533;3&#65533;"Z&#65533;uF&#65533;s&#65533;4?R&#65533;NT&#65533;&#65533;&#65533;F&#65533;&#65533;&#65533;&#65533;#/ &#65533;,&#65533;&#65533;&#65533;&#65533;E-"&#65533;@&#65533; &#65533;(&#65533;&#65533;a)&#65533;F]{&#65533;,J&#65533;#&#65533;&#65533;&#65533;&#65533;&#65533;&#65533;&#65533;0#&#41532;&#65533;&#317708;A"&#1532;fE&#65533;&#65533;2&#65533;F&#65533;(KD.&#65533;>&#65533;T&#65533; 1	&#65533;&#65533;$&#65533;&#65533;H&#65533;S&#65533;&#65533;sA&#65533;HNFJY&#65533;p1&#65533;&#65533;&#65533;&#65533;&#65533;[&#65533;-9&#65533;O&#65533;&#65533;&#65533;&#65533;&#65533;&#65533;T42&#65533;&#65533;&#65533;	,&#595;l$&#65533;*&#65533;&#65533;T&#65533;&#65533;&#65533;&#65533;&#65533;_Z+A&#65533;&#65533;&#65533;t sB&#65533;D&#65533;Z&#65533; `I&#65533;&61&#65533;D&#65533;&#65533;&#65533;	L&#65533;&#65533;W&#1608;&#65533;&#65533;]&#65533;B*&#65533;QL&#11339;
3)#XM&#65533;?&#65533;\TO&#65533;`'&#65533;&#65533;&#65533;(Kl&#65533;&#65533;<&#65533;&#65533;s*c+&#65533;&#65533;&#950;t&#65533;&#65533;	&#65533;f)h)&#65533;o&#65533;V&#65533;&#65533;I&#65533;&#65533;&#65533;&#65533;s&#994;\&#65533;(&#65533;&#65533;"&#65533;&#65533;(&#65533;&#65533;,&#65533;xZ#H"&#65533;&#65533;&#65533;9@&#65533;&#65533;zII&#65533;FA:&#65533;&#65533;&#65533;fu&#65533;&#65533;r&#65533;&#65533;V&#65533;&#65533;&#65533;-&#1463;&#65533;J$c&#65533;H&#65533;&#65533;R&#65533;&#65533;&#65533;&#65533;&#65533;o&#65533;&#65533;5\&#65533;&#65533;&#65533;&#65533;F&#65533;&#65533;Y&#65533;&#65533;&#65533;.&#65533;&#65533;&#65533;g<Q&#65533;&#65533;{&#65533;0&#65533;&#65533;&#65533;&#65533;&#65533;&#65533;dW&#877;-j5p&#65533;&#65533;P);&#65533;+t&#65533;o&#65533;&#65533;<$&#65533;&#65533;5$I-&#65533;&#30240;$&#65533;&#65533;&#65533;&#65533;&#65533;D&#920;6Kj&#65533;&#65533;(.&#65533;[_&#65533;&#65533;pD&#300;&#65533;&#65533;@#&#65533;&#65533;1&#65533;&#65533;&#65533;~\2&#65533;&#65533;&#65533;&#65533;h&#714;&#65533;&#65533;&#65533;a a&#65533;F&#65533;2"yn&#65533;9&#65533;v&#65533;v&#65533;4&#65533;&#65533;~&#65533;CwBK&#65533;&#65533;&#65533;>&#65533;\&#65533;&#65533;"XB&#65533;8Z1&#65533;&#65533;	&#65533; &#65533;&#65533;&#65533;F&#65533;U&#65533;|&#65533;&#65533;&#65533;,"b&#65533;&#65533;#&#65533;&#65533;40=&#65533;( w1m&#65533;&#65533;&#65533;&#65533;.&#65533;!&#65533;2&#65533;&#65533;&#65533;@w&#65533;[&#65533; 8&#65533;&#65533;&#65533;l&#65533;&#65533;0&#65533;Y f&#65533;6&#65533;e 2&#65533;&#204;F0&#65533;&#65533;&#65533;W3 C&#65533;&#65533;-&#65533;&#65533;$&#65533;&#65533;G
&#65533;&#65533;&#65533; &#65533;-*&#65533;&#65533;h&#65533;bw&#65533;&#65533;&#65533;&#179;&#65533;%,a&#65533;S&#65533;&#65533;V&#65533;
&#60266;x&#65533;..&#65533;;&#65533;&#65533;&#65533;&#65533;&#65533;&#65533;&#386;|<&#65533;L&#65533;&#65533;&#65533;&#65533; \Eb*&#65533;&#65533;&#65533;&#65533;&#65533;_&#65533;M&#65533;&#924;&#65533;R&P&#65533;&#65533;&#65533;<&#65533;&#65533;&#65533;&#65533;E/&#65533;&#535;+b&#65533;&#65533;m&#65533;?&#65533;0&#65533;k&#65533;&#65533;!&#65533;&#65533;&#65533; &#65533;&#65533;Zs&#65533;<L0O&#65533;&#65533;d;PurMh&#65533;Z&#65533;&#65533;	h&#65533;&#65533;&#65533;&#65533;8@"(-&#65533;&#65533;&#1749;HP&#65533;&#65533;&#65533;&#65533;&#65533;&#65533;&#65533;&#65533;&#65533;&#1561;&#65533;&#65533;&#65533;0!&#65533;&#65533;&#65533;;g&#65533;&#65533;m&#65533;&#65533;&#65533;pB&#65533;&#65533;4&#65533;-&#65533;&#65533;&#65533;A;&#65533;	;&#65533;&#65533;&#65533;8&#65533;&#65533;&#65533;&#65533;&#65533;&#65533;&#65533;h&#65533;&#65533;&#65533;$Z&#65533;&#65533;&#65533;&#65533;&#65533;&#65533;&#65533;&#65533;&#65533;&#65533;&#65533;s&#129;&#65533;<&#65533; &#65533;@R=@ &#65533;&#65533;&#65533;Bb&#1629;&#65533;&#65533;=&#65533;&#65533;&#65533;&#65533;&#65533;)&#65533;&#1651;&#65533;&#65533;8&#65533;&#65533;&#65533;&#65533;&#65533;6&#65533;&#65533;oIs&#65533;O&#65533;&#65533;#&#65533;&#65533;@&#65533;&#65533;&#65533;&#65533;&#65533;&#65533;&#65533;&#39626;&#65533;&#65533;&#65533;0&#65533;(&#65533;&#65533;p&#65533;&#65533;&#65533;Zhj&#65533;T&#1615;&#65533;&#65533;&#65533;&#1114;&#65533;&#1100;&#65533;&#1089;&#65533;/&#65533;`>&#65533;&#65533;8,&#1288;U&#517;S&#65533;U 3I
;&#65533;&#65533;4X&#65533;&#65533;&#65533;&#65533;5FP&#65533;&#65533;&#65533;@p-uR&#65533;;&#65533;&#65533;*&#65533;;[&#65533;;{&#65533;&#1561;m&#65533;V0&#65533;~&#65533;&#65533;&#65533;&#65533;B&#65533;&#65533;&#65533;&#65533;&#65533;&#65533;h&#65533;&#24756;*&#65533;!&#65533;&#65533;&#65533;&#65533;,&#65533;t&#65533;&#65533;&#65533;(G&#16501;&#65533;(;&#65533;&#65533;&#65533;&#1036;&#65533;&#65533;,&#65533;8&#65533;&#65533;&#65533;!&#65533;&#65533;&#65533;&#65533;&#65533;&#65533;&#65533;P3&#65533;&#65533;<&#65533;#&#65533;)&#65533;&#65533;&#65533;&#65533;&#65533;&#65533;<&#65533;&#65533;&#65533;&#65533;&#65533;s&#65533;&#65533;&#65533;c&#65533;&#65533;&#65533;C&#65533;&#65533;&#65533;j,R@&#65533;H&#65533;_H&#65533;Y&#65533;2,:&#65533;&#65533;m&#65533;*7l&#65533; &#65533;&#65533;$iH&#65533;D&#525;&#1824;&#65533;&#65533;&#65533;->&#65533;&#65533;&#65533;7&#65533;&#65533;>&#65533;&#65533;{]&#65533;(&#65533;&#65533;F&#65533;&#65533;&#65533;q&#65533;xY&#65533;&#65533;h&#65533;&#65533;H&#65533;8K&#65533;S&#65533;&#65533;&#65533;&#65533;I&#65533;&#65533;;&#65533;A&#65533;&#65533;\&#65533;&#65533;&#65533;&#65533;U&#1342;K&#65533;y&#65533;&#65533;&#65533;&&#65533;&#65533;Sy5&#134;\&#65533;s0'&#65533;&#65533;&#65533;P9&#65533;&#65533; !E&#65533;s*&#65533;
g&#65533;&#65533;#(&#65533;&#65533;&#65533;&#65533;&#65533;&#65533;b&#65533;A&#65533;*`.G&#65533;&#65533;RLF&#1753;&#65533; Gh&#65533;&#65533;&#65533;&#65533;f&#65533;&#65533;9&#65533;&#65533;&#65533;j&#65533;&#65533;&#65533;Y&#65533;&#65533;&#65533;&#65533;&#65533;&#65533;&#65533;G&#65533;&#65533;&#65533;{B{&#65533;B&#65533;&#65533;/&#2000;&#65533;&#65533;AA&#65533;&#65533;&#65533;&#65533;&#65533;&#65533;&#675;&#65533;($H&#65533;p&#65533;*&#51139;&#65533;&#65533;&#65533;&#65533;&#65533;&#65533;&#65533;&#65533;&#65533;&#65533;&#65533;[&#65533;pW&#65533;[&#65533;&#65533;&#65533;&#65533;NW&#65533;_&#65533;&#65533;^3Ch$X&#65533;&#65533;&#65533;&#65533;&#65533;&#65533;&#65533;G&#65533;IKBX&#65533;C%s0&#65533;&#65533;@&#65533;&#65533;,&#65533;&#65533;v9J'$FH&#65533;&#65533;D&#65533;&#65533;8&#65533;&#65533;&#65533;5&#65533;&#65533;U#&#65533;&#65533;%?&#65533;LaO&#65533;&#65533;`&#65533;&#864;&#65533;&#65533;Y&#65533;.&#65533;&#65533;&#65533;&#65533;&#65533;t&#65533;&#65533;=&#65533;&#180;E?&#65533;%&#65533;&#65533;&#65533;&#65533;E&#65533;c&#65533;C&#65533;&#65533;&#65533;&#65533;,A:&#65533;@.,&#65533;&#65533;&#716;2&#65533;&#65533;&#65533;h8-&#65533;\&#65533;*j&#65533;X&#65533;&#65533;&#65533;&#65533;:&#65533;pMa&#65533;&#65533;&#65533;&#65533;&#65533;"b&#65533;&#65533;z&#65533;|&#65533;&#509;#&#65533;&#65533;&#65533;=A&#65533;&#65533;;&#65533;&#65533;&#65533;&#65533;'&#65533;&#179;&#65533;&#65533;&#65533;P&#65533;^)&#65533;*lH_&#65533;&#65533;&#65533;&#65533;&#65533;&#65533;X0;&#65533;KI&#65533;&#65533;`&#65533;&#65533;&#65533;`&#65533;`@&#65533;I&#65533;O[&#65533;_p&#65533;&#65533;$I&#65533;\I[C&#65533;!7&#65533;4&#65533;ma&#65533;Q&#65533;&#65533;0&#65533;0&#65533;&#65533;T&#65533;&#65533;0x&#65533;&#65533;F!&#65533;&#65533;U&#65533;P&#65533;p&#65533;&#65533;s&#65533;1&#65533;&#65533;&#65533;&#65533;&#65533;Q&#65533;&#65533;Y&#65533;!&#1416;pJ&#65533;&#65533;&#65533;q&#65533;&#65533;9Qlh-^I&#65533;&#65533;&#65533;&#65533;L&#65533;B&#65533;Fh&#65533;&#65533;&#65533;&#65533;5&#65533;?&#65533;&#65533;Q&#700;&#65533;&#65533;&#65533;J&#65533;&#65533;Z&#65533;&#65533;O&#65533;	<) 7&#65533;&#65533;H&#65533;&&#65533;&#65533;&#65533;J&#65533;D&#65533;&#65533;&#65533;&#65533;_&#1279;&#65533;{&#65533;&#65533;&#65533;&#65533;A&#186;&#65533;G&#1811;&#65533;&#65533;&#65533;$H&#65533;&#65533;&#1084;&#65533;&#65533;&#65533;&#65533;&#65533;&#65533;&#65533;p&#1217;&#65533;&#1548;&#65533;&#65533;%&#65533;&#65533;&#65533;&#65533;cs&#65533;)\ =&#65533;&#65533;&#65533;X=&#65533;5O&#65533;XQD&#65533;&#65533;G@&#65533;&#65533;&#65533;S&#65533;&#65533;&#65533;&#65533;N&#65533;&#977;&#1821;P&#65533;&#65533;r&#65533;rj&#65533;B&#65533;&#65533;L	&#65533;*&#65533;$&#65533;&#65533;]QE&#65533;&#65533;&#65533;&#65533;P	&#65533;&#65533;d-&#65533;Z&#65533;&#65533;X]&#65533;&#65533;&#65533;&#65533;F&#65533;-&#65533;&#65533;&#65533;&#65533;&#65533;&#65533;=&#65533;&#65533;,&#65533;&#65533;ReU&#65533;&#65533;a&#65533;	A&#65533;&#65533;&#65533;&#65533;&#65533;0&#65533;&#65533;&#65533;&#65533;&#65533;&#65533;&#65533;&#65533;&#65533;&#65533;@#&#65533;&#65533;	&#65533;&#65533;&#836;F&#65533;@Lh,&#65533;@g&#65533;&#65533;&#65533;p&#65533;&#65533;&#520;NXQ&#65533;F&#65533;&#65533;&#65533;&#65533;(&#65533;&#65533;&#65533;A.&#547;&#65533;&#65533;&#840;&#65533;&#65533;&#65533;&#65533;"&#65533;&#65533;f&#65533;X&#65533;X&#514;&#65533;&#65533;;E&#528;&#1404;&#65533;[&#65533;&#65533;X+,&#65533;>&#65533;&#1153;Y&#65533;&#65533;&#1480;6&#65533;iY&#65533;&#65533;N&#65533;&#65533;&#65533;@&#65533;&#65533;G&#65533;&#65533;GH&#65533;G&#65533;&#65533;&#65533;&#65533;&#65533;x&#65533;N&#65533;&#65533;4&#65533;\&#65533;&#65533;o&#65533;*L&#65533;&#65533;P&#65533;ZLYZ&#65533;&#65533;&#65533;_&#65533;&#65533;m&#65533;&#65533;@&#65533;QI&#65533;&#65533;&#65533;>&#65533;&#65533;M&#65533;+y9M&#65533;&#65533;&#65533;&#65533;RH[]&#65533;<XI&#65533;&#568;&#65533;-/d&#65533;fm&#65533;e&#65533;~&#65533;6&#65533;&#65533;&#65533;&#1089;9&#65533;8&#65533;^d&#65533;&#65533;P&#65533;&#1793;h&#65533;&#65533;&#65533;&#65533;&#65533;
L4&#65533;&#65533;-&#65533;&#18058; R&#65533;(&#65533;&#65533;S*IPH4d&#65533;&#65533;c&#65533;!&#65533;&#65533;	&#65533;]&#65533;r\B&#65533;&#65533;&#65533;6&#65533;&#65533;>H&#65533;&#65533;&#524;&#65533;&#65533;&#65533;&#65533;&#65533;&#23818;8&#65533;\&#517;&#65533;&#65533;1&#920;&#65533;&#65533;&#65533;&#65533;86&#65533;W&#65533;&#65533;&#65533;N&#65533;c&#65533;&#65533;&#65533;(&#65533;&#65533;&#65533;S[X&#65533;&#65533;#h&#65533;&#65533;&#65533;&#65533;&#1313;2O&#52992;`xt&#65533;&#65533;&#65533;&#65533;Z(&#65533;RXdV=&#65533;G&#65533;&#65533;d&#65533;&#65533;`+&#626;&#65533;Tr&#65533;$m&#65533;$GVa&#65533;&#65533;_&#65533;&#65533;G&#65533;K&#65533;[7u&#65533;&#65533;&#65533;&#65533;&#65533;&#65533;+`P[[&#65533;&#65533;)&#65533;M[&#65533;F&#65533;0S&#65533;&#65533;&#65533;&#65533;&#65533;&#65533;Q&#65533;&#65533;&#65533;T&#65533;R&#65533;&#65533;h8/h&#65533;*&#65533;(l&#65533;]M&#65533;s&#65533;&#65533;[-&#65533;&#65533;&#65533;	&#65533;!4&#65533;&#65533;~&#65533;a&#65533;&#65533;j&#1048;p&#65533;&#65533;m(&#65533;|n&#65533;}&#65533;p&#65533;&#65533;&#65533;&#65533;&#65533;&#886;mq&#65533;&#65533;&#65533;Q`&#65533;&#906;&#65533;s&#65533;&#65533;&#65533;S&#65533;F!&#65533;8&#65533;&#65533;&#65533;A&#65533;&#65533;&#65533;<&#65533;&#65533;&#1178;I&#65533;&#65533;%&#65533;4F&&#65533;}&#65533;3&#2032;&#16488;&#65533;U0Jq(&#65533;&#65533;&#65533;&#65533;&#65533;T&#65533;&#65533;TP&#65533;&#65533;iB&#65533;&#65533;&#65533;&#65533;&#65533;&#65533;&#1945;&#65533;&#65533;5WX&#65533;&#65533;d&#65533;~d&#65533;}&#65533;&#65533;xNh&#65533;&#65533;&#2012;&#65533;0J8&#65533;&#1905;P&#65533;=&#65533;*&#65533;&#65533;k&#181;&#65533;^&#65533;&#65533;}&#65533;&#65533;&#65533;&#65533;<r2&#65533;&#65533;Zvq[F&#65533;&#65533;&#65533;Pj&#65533;&#65533;[&#65533;&#65533;.&#1760;0&#65533;E&#65533;1&#65533;\b"&#65533;L&#65533;VXV2{&#65533;&#65533;(&#65533;Nk3h&#65533;&#65533; a&#65533;&#1696;>&#505;&#65533;<r&#65533;Y&#65533;t&#931;&#65533;&#65533;/	4)&#65533;Y&#65533;&#65533;J&#65533;3&#65533;k&#65533;&#65533;&#1670;j&#65533;&#65533;&#65533;&#65533;U&#1413;&#65533;&#65533;&#65533;`i&#65533;7&#65533;&#65533;c&#65533;&#65533;0&#65533;&#65533;&#65533;J-&#65533;&#65533;&#65533;T-&#1555;>a&#65533;&#65533;&#65533;&#65533;&#31674;I&#65533;&#65533;&#65533;&#65533;&#65533;X&#65533;&#65533;j0&#65533;j&#1028;&#65533;V&#65533;&#65533;&#65533;3&#322526;N&#65533;I&#65533;M&#65533;R&#65533;&#65533;(&#65533;&#65533;&#65533;`&#65533;q&#65533;dQ&#65533;&#65533;&#65533;&H.&#65533;E&#65533;&#65533;T&#65533;c&#65533;p`&#65533;R&#65533;5\&#65533;\&#65533;iIrC&#65533;&#37994;&#65533;p&#65533;%&#385;P&#65533;&#65533;U&#65533;&#65533;o0&#65533;s&#65533;-P&#65533;&#65533;&#65533;&#65533;&#65533;&#65533;&#65533;&#1715;&#65533;&#65533;`>g&#65533;P&#65533;&#65533;&#65533;&#65533;&#1154;-&#800313;q]<&#27872;&#65533;&#65533;&#65533;&#65533;&#65533;4&#65533;9k	&#65533;eaL&#65533;t&#65533;&#65533;]	&#65533;&#65533;v&#65533;&#65533;&#65533;&#65533;x&#65533;(&#65533;&#65533;&#65533;B&#65533;\p&#65533;.*$&#65533;&#65533;}&#1582;e)&#65533;&#65533;&#65533;4&#65533;F&#65533;&#65533;I&#65533;&#65533;c&#65533;#&#65533;&#65533;*&#65533;&#65533;}&#65533;&#65533;&#65533;A2&#65533;&#65533;4&#65533;&#65533;&#65533;&#65533;&#65533;s&#65533;&#901;Y &#65533;ebi&#65533;&#65533;&#65533;&#65533;cM0&#65533;D?&#65533;>&#65533;M &#65533;:e&#65533;&#65533;tI&#65533;&#65533;&#65533;&#65533;&#65533;K&#65533;&#65533;&#65533;`x&#65533;Q&#65533;&#65533;p&#65533;R/&#65533;w(&#65533;&#65533;9&#65533;&#1601;&#65533;&#65533;>&#65533;NR&#65533;&#65533;/I&#995;&#65533;&#1578;\&#65533;&#65533;&#65533;&#65533;sFZ&#65533;&#1921;&#65533;&#65533;&#65533;]&#65533;GZ&#65533;YN&#65533;&#65533;&#65533;Apl&#65533;&#65533;&#65533;2&#65533;&#65533;&#65533;r&#65533;Q&#65533;&#65533;wry1Vf&#65533;,&#65533;&#65533;Z&#65533;l&&#65533;yM&#65533;&#65533;&#65533;&#65533;p {!\i]&#65533;M&#65533;wy'&#65533;&#65533;0&#65533;n&#65533;&#65533;&#65533;&#65533;&#65533;&#65533;m(&#65533;&#65533;&#65533;&#65533;&#995;N8&#65533;mhF0&#65533;&#65533; c"&#65533;&#65533;&#1026;\&#65533;X&#65533;&#65533;&#65533;&#193;&#65533;m&#65533;Hcv&#65533;&#65533;I&#65533;&#65533;&#65533;&#65533;.&#65533;&#65533;Q&#513;&#65533;x&#65533;&#65533;&#65533;&#65533;&#65533;&#65533;&#65533;&#65533;&#65533;&#65533;Y &#65533;&#65533;&#1934;Y &#65533;&#65533;&#65533;&#65533;:H&#65533;E&#65533;&#65533;H(oW&#65533;&#65533;<&#65533;&#65533;&#65533;N&#65533;&#65533;]o&#65533;&#65533;a>R0 :@&#65533;&#65533;&#65533;T&#65533;&#65533;&#65533;&#65533;o&#1184;&#65533;>ut(&#65533;&#65533;&#65533;&#65533;&#65533;&#65533;&#65533;&#65533;^&#65533;u&#65533;T_&#65533;T&#65533;&#1600;`&#5755;&#65533;Z&#65533;h&#65533;&#65533;&#65533;&#65533;&#65533;{&#65533;&#65533;&#65533;&#65533;&#65533;&#65533;&#65533;&#65533;&#65533;#&#65533;+&#1749;f ;/(/M&#65533;&#65533;h&#65533;l&#65533;&#65533;s&#65533;EJ&#65533;&#65533;&#65533;5&#65533;f&#65533;jZ&#65533;Sr&#65533;^r&#65533;&#65533;&#65533;&#65533;&#65533;&#65533;&#65533;&#65533;&#65533;&#65533;W&#65533;&#65533;F&#65533; &x&#65533;&#65533;.&#65533;#&#65533;&#65533;&#65533;&#65533;&#65533;&#65533;&#1396;&#65533;.n[&#65533;&#65533;&#65533;p$4zG-&#65533;&#65533;0&#65533;T&#65533;]&#65533;@y&#65533;&#65533;8E\&#65533;&#65533;&#65533;tt&#65533;&#65533;/&#65533;[d&#65533;]&#32307;&#65533;&#65533;UH&#65533;4z&#65533;&#65533;&#65533;W&#65533;m&#65533;&#65533;&#65533;&#65533;:&#65533;&#65533;&#65533;_&#65533;G&#65533;zT&#65533;&#65533;&#65533;&#65533;RxU&#65533;&#65533;&#65533;&#65533;&#65533;&#65533;H&#65533;&#65533;	&#65533;&#65533;R&#65533;&#181;&#65533;&#65533;&#65533;
2@&#65533;@ &#65533;&#65533;	-,
&#65533;&#65533;&#65533;E3
l&#65533;0&#65533;"&#65533;&#65533;&#65533;L&#65533;?`P&#65533;&#65533;7 &#65533;&#151;-&#65533;L&#65533;R&#65533;9&#65533;&#65533;jh a&&#65533;&#65533;&#65533;,&#65533;&#65533;F&#65533; &#65533;2]C&#65533;&#65533;&#65533;&&#65533;2M(@&#65533;&#65533;&#65533;&#65533;&#65533;&#65533;5alT&#262;&#65533;&#65533;1&#65533;F&#65533;=&#65533;&#65533;&#65533;'-&#65533;&#65533;&#65533;&#65533;2KU&#65533;U6N&#65533;7&#65533;&#65533;F#&#65533;&#65533;E&#65533;$&#65533;P(p&#65533;&#65533;&#65533;&#65533;U&#65533;_&#65533;&#65533;&#65533;&#1723;&#65533;?K&#1912;&#65533; &#1026;&#65533;2rL&#65533;&#65533;&#65533;&#65533;Fa
&#65533;&#65533;&#65533;A&#65533;T&#65533;&>%&#65533;&#65533;/&#447;Q
A&#65533;&#65533;&#65533;&#65533;&#65533;Y'&#22196;1&#1535;&#65533;x+&#65533;&#65533;&#65533;&#65533;8&#65533;&#65533;(.&#65533;&#65533;j&#65533;Ti&#65533;+&#65533;&#65533;BN	g&#65533;&#982;&#65533;
&#65533;&#65533;"&#65533;&#65533;&#65533;&#65533;O&#65533;&#65533;&#65533;&#65533;H&#65533;&#65533;&#65533;&#65533;&#65533;&#65533;UUB&#65533;&#65533;S&#65533;?&#65533;&#65533;&#65533;pb&#65533;y&#65533;\&#65533;&#65533;-&#65533;&#65533;&#65533;%&#65533;&#65533;&#65533;A'&#65533; &#65533;?hD&#65533;&#65533;	&#65533;&#65533;@&#65533;&#65533;&#65533;H h&#65533;&#65533;&#65533;Bj&#65533;&#65533;&#65533;?&#65533;0K&#65533;&#65533;+&#65533;&#17549;<&#65533;t#&#65533;tSB[T&#65533;&#65533;.S&#32932;@,&#65533;h&#65533;%$BU%&#65533;$&#65533;&#65533;,&#65533;&#65533;@$,&#65533;&#65533;&#65533;U&#65533;pUk&#65533;)D&#65533;k
%"4&#65533;`&#65533;&#65533;0&#65533;)#>&#65533;XU-&#65533;&#65533;Oo&#65533;%P]&#65533;%&#65533;&#65533;B&#65533;V&#65533;&#65533;Bj&#65533;&#65533;`&#65533;&#65533;b&#65533;c&#65533;(d&#65533;c&#65533;4V8&#65533;&#65533;S&#65533;&#65533;&#65533;&#65533;*yq&#65533;&#65533;&#65533;&#65533;Abh&#65533;	&#65533;&#65533;@&#65533;&#65533;&#65533;&#65533;g&#65533;S&#65533;U&#65533;&#65533;C&#65533;@&#65533;3&#65533;q&#65533;&#65533;&#1222;@&#65533;8&#65533;&#65533;'&#65533;,&#678;&#65533;&#1011;	&#65533;&#155;@#ld&#65533;@x&#65533;&#65533;;s&#65533;&#65533;J$&#65533;&#65533;n*
d&#65533;"I,&#65533;&#65533;&#1906;&#65533;&#65533;~&#65533;tcX~&#65533;HK	
H&#65533;B&#65533;\ 0&#65533;$T&#65533;+&#65533;^&#65533;&#65533;&#65533;&#65533;&#65533;&#65533;&#65533;	m&#65533;&#65533;&#65533;&#65533;&#65533;&#523;1Z&#65533;qU&#65533;t&#65533;K;&#65533;d&#65533;&#65533;.&#65533;4&#65533;J6&#65533;&#65533;&#65533;&#65533;&#65533;&#65533;$&#65533;&#65533;&#65533;&#65533;&#65533;W&#65533;P&#65533;?W&#65533;seRC=&#65533;&#65533;&#65533;Y&#65533;F&#65533;&#65533;&#65533;&TIC[&#65533;}"&#65533;?&#1076;!L&#65533;8&#65533;@e&#65533;&#65533;&#65533;Fm-&#1504;|%&#1033;^)ZE'&#65533;)&#65533;@&#65533;^ZH!&#65533;d&#65533;&#65533;c&#65533;&#65533;&#65533;&#65533;6&#65533;&#65533;B6?	}&#65533;&#65533;r9&#65533;&#65533;&#65533;$6&#65533;&#65533;?t$&#65533;&#65533;&#65533;&#65533;#&#65533;o&#65533;&#65533;Z&#65533;G&#65533;&#1690;&#65533;q&#65533;Q&#65533;&#65533;&#65533;&#65533;&#65533;&#65533;,q&#65533;&#65533;CFBG	&#65533;&#65533;s&#65533;?&#65533;H&#65533;\&#65533;*&#65533;&#65533;[&#65533;&#65533;S&#888;&#65533;&#65533;$&#65533;&#1945;'Py&#65533;(@@&#65533;
&#65533;&#65533;&#65533;Z)&#65533;&#65533;bA&#65533;&#65533;]P&#65533;(&#65533;1&#1229;&#65533;&#65533;&#65533;'&#65533;!%&#65533;[&#65533;&#65533;	L&#65533;B&#65533;&#65533; &#65533;&#65533;T8.1&#65533;&#65533;&#65533;@&#1439; &#65533;q&#65533;&#65533;&#65533;3&#65533;&#65533;&#65533;"&#65533;i&#65533;#1&#65533;&#65533;O&#65533;&#65533;F&#65533;i&#65533;#"&#65533;(%4&#65533;/	DIT&#65533;D&#65533;&#65533;aI@H&#65533;<&#65533; JK&#65533;&#65533;F~&#65533;&#65533;&#65533;%DMKY&#65533;<!&#65533;&#65533;<I &#65533;&#65533;At0Cl,b
l&#65533;&#65533;j&#65533;&#65533;#*wy&#65533;K'5F&#65533;e&#539;d@&#65533;#`&#65533;S
&#65533;^Q&#65533;&#65533;&#65533;&#65533;q&#65533;&#13080;&#65533;0-$&#65533;&#65533;!7&#65533;+&#65533;4@&#65533;(r&#65533;&#65533;&#65533;&#65533;&#65533;&#208;&#65533;&#65533;&#65533;&#65533;8&#65533;8&#65533;@&#65533;&#65533;&#65533;t&#65533;&#65533;&#65533;&#65533;F&#65533; &#65533;lK &#65533;&#65533;\&#65533;R&#65533;&#65533;@&#65533;!&#65533;z&#65533;%&#65533;$|@]&#672;&#65533;v&#65533;&#65533;&#65533;"&#65533;0&#65533;%N&#65533;n&#65533;g&#65533;?%*&#65533;7&#65533;&#65533;R &#65533;&#65533;G&#65533;&#65533; &#775;	KA&#65533;&#65533;&#65533;[X&#65533;&#65533;[&#647;&#65533;&#65533;&#65533;	&#65533;3.&#65533;&#65533;&#65533;&#65533;&#65533;R,&#65533;YD-&#65533;&#65533;1&#65533;&#65533;A&#65533;&#65533;L^f2&#65533;-&4&#65533;&#65533;&#65533;&#1187;&#65533;&#65533;D'&#65533;&#65533;>&#65533;d&#65533;&#65533;C&#65533;&#65533;&#65533;&#65533;&#65533;0&#65533;&#65533;&#65533;9&#65533;&#65533;&#65533;i&#65533;&#65533;B!&#65533;&#65533;&#65533;&#65533;&#65533;&#65533;&#1025;&#65533;&#65533;5&#65533;c
fy&#1118;&#65533;?&#65533;Kx|&#65533;&#65533;&#65533;5&#65533;m
9&#65533;&#65533;"&#65533;K&#65533;RsE/&#65533;dT&#65533;
Q&#65533;"j&#65533;J&#65533;&#577;6&#65533;1]s#M&#65533;	&#1176;&#65533;&#65533;&#65533;*6EC&#65533;?l#&#65533;&#65533;q&#65533;&#65533;{3&#65533;&#65533;!&#65533;&#65533;&#65533;&#65533;&#65533;&#65533;&#65533;&#65533;&#65533;U &#65533;&#65533;&#65533;&#65533;F`&#65533;&#65533;\`!&#65533;`&#65533;&2&#65533;&#65533;&2&#65533;5@0K&#65533;R&#65533;R^&#65533;&#65533;)F&#65533;&#65533;&#65533;&#1570;_&#65533;8&#65533;)&#65533;a&#65533;&#65533;&#65533;&#65533;&#65533;G	j&#65533;Y&#65533;
A	A&#65533;&#65533;&#65533;cWl4&#65533;&#65533;E0&#65533;f&#65533;&#65533;~&#65533;X&#65533;&f?<&#65533;Z&#65533;&#65533;"&#129;$8RI&#1030;@Jq&#65533;&#65533;&#605;=&#65533;`Md&#65533;&#65533;.%e*qYUv"&#65533;&#65533;&#65533;&#65533;&#1056;@ffx@&#65533;2K&#65533;&#65533;&#65533;&#65533;&#65533;&#65533;YT&#65533;
$ilaDi&#65533;4&#65533;|&#65533;&#65533;&#65533;&#65533;-t&#65533;'&#65533;eE&#65533;&`M&#65533;&#65533;&#65533;4&#65533;&#65533;)&#65533;&#65533;&#65533;/j&#65533;&#65533;c"AYH8!&#65533;&#65533;&#65533;c0&#65533;&#65533;C &#65533;&#65533;&#65533;&#65533;:!&#65533;eDR&#65533;&#65533;?6&#65533;&#65533;&#65533;&&#65533;#r&#65533;B&#65533;&#65533;&#65533;7&#65533;&#65533;V&#65533;&#65533;!l`S&#65533;&#65533;&#65533;&#522;&#65533;pr&#65533;&#65533;2&#65533;[&#65533;&#65533;d&#65533;&#65533;&#65533;t&#1370;A&#65533;&&#65533;&#65533;Ht&#65533;x&#65533;p&#65533;&#65533;B&#65533;&#65533;&#65533;&#65533;(&#65533;6J\e,&#65533;T&#65533;J&#65533;?&#65533;&#65533;_\&#65533;&#65533;(&#65533;5$&#65533;=&#778;&#65533;_&#65533;U&#65533;&#65533;&#65533;&#65533;&#65533;&#65533;&#65533;xP]BLQ&#65533;B"&#65533;rF&#65533;5&#65533;!&#65533;lB&#65533;&#65533;&#65533;&#65533;&#65533;&#65533;&#65533;&#65533;0 !&#65533;c@Bv&#65533;t&#65533;~&#1736;>-"c;j &#65533;D&#65533;&#65533;&#65533;\.M(&#65533;&#65533;}&#65533;&#65533;?&#595;@1&#65533;&#1196;5&#65533;a&j&#65533;F$&#65533;&#65533;Hh=1U*$hZ0&#65533;?&#65533;&#65533;
&#65533;pY&#65533;-xpH&#65533;ZS &#65533;&#65533;b&#65533;F&#65533;|]
&#65533;&#65533;&#357;&#65533;&#65533;&#65533;&#65533;"Ku&#65533;S&#65533;&#65533;&#65533;&#65533;`Fa`ZS&#65533;8F&#65533;	&#65533;N&#65533;&#65533;&#65533;&#65533;x&#252;&#65533;&#65533;*7@M&#65533;&#65533;&#5727;Q&#65533;m5&#1640;&#65533;r&#65533;
	&#65533;&#1024;2!m@$r&#65533;&#65533;&#65533;x&#65533;&#65533;[&#65533;&#65533;&#65533;&#65533;.&#65533;{&#65533;&#65533;7&#65533;q&#65533;&#65533;P&#65533;&#65533;?&#65533;@<&#65533;&#65533;'5&#65533;y0&#65533;&#65533;&#65533;&#65533;-AJ&#65533;0&#65533;, &#65533;fD&#65533;&#544;6&#65533;&#65533;w&#65533;&#65533;1P&#65533; d0[&#65533;&#65533;&#65533;|^
=&#65533;[&#65533;&#65533;3gHC&#65533;&#65533;&#65533;&#65533;&#65533;D&#65533;&#65533;&#65533;&#65533;u&#65533;P&#65533;=&#65533;=&$y&#65533;&#65533;&#65533;'&#65533;&#65533;&#65533;)&#65533;2e
Q&#65533;d&#65533;&#65533;&#65533;0+;&#65533;&#65533;0O&#65533;&#65533;&#65533;&#46342;&#65533;&#65533;t+&#65533;&#65533;N$&#65533;&#65533;&#65533;p&#65533;a|B&#65533;&#65533;&#65533;&#65533;&#792;&#65533;,[&#65533;@0&#65533;rX&#65533;&#65533;&#65533;&#65533;&#65533;&#65533;,&#293;&#65533;p&#65533;&#65533;1&#65533;mtX &#65533;&#65533;&#65533;&#65533;%l&#65533;&#65533;/&#65533;S&#65533;&#65533;&#65533;F&#65533; &#388;&#65533;&#65533; &#65533;V&#372;X&#65533;&#65533;&#65533;&#65533;&#65533;&#65533;&#65533;&#65533;4&#65533;l+5&#65533;&#65533;&#65533;p&#65533;3E%+&#65533;&#65533;U!&#65533;&#65533;I&#65533;X &#65533;$&#65533;?t&#65533;#&#65533;&#65533;&#17436;%&#65533;&#65533;Y&#65533;&#65533;	D&#65533;&#65533;&#65533;&#65533;%xD1TX&#65533;B&#65533;`B*&#65533;&#65533;s\`k&#65533;,	&#65533;,I&#65533;~&#65533;&#65533;&#1561;H&#65533;: H0&#65533;&#65533;&#65533;&#65533;-&#65533;&#65533;+&#1538;1y&#65533;*&#65533;AD&#65533;4&#65533;&#1633;]&#65533;t&#65533;B&#65533;&#65533;&#65533;&#65533;(G
&#65533;BF&#65533;Bp@&#65533;&#65533;&#65533;i&#65533;"&#65533;&#298;&#65533;&#65533;L&#65533;&#736;&#270;@s&#65533;&#65533;&#600;&#65533;(&#65533;d&#65533;@d&#65533;R@&#65533;&#65533;h@l&#65533;f&#65533;&#65533;&#65533;?paB&#65533;@T0&#65533;BHIB&#65533;&#65533;Dl&#65533;&#65533;$&#65533;'|&#1641;XB&#65533;&#65533;-$&#65533;<IY&#65533;&#1758;&#65533;&#65533;&#65533;,Q&#65533;R0J%\&#65533;&#65533;_&#65533;&#65533;&#65533;X&#65533;&#65533;H&#65533;&#65533;Tc$&#65533;&#65533;(&#65533;&#1805;_&#65533;2&#65533;"&#65533;&#65533;y&#65533;&#65533;&#65533;&#65533;&#65533;a&#65533;,E&#65533;%B&#65533;Q|U&#65533;B&#65533;lNn(&#65533;(K.&#65533;&#65533;!&#65533;&#400;-&#65533;p &#65533;&#65533;&#65533;R&#65533;F&#65533;&#65533;&#65533;&#65533;&#65533;&#65533;(D&#65533;&#37782;)&#65533;2&#65533;&#65533;? &#65533;&#65533;)2&#65533;-&#65533;&#1794;+&#65533;&#65533; &#65533;&#65533;l&#65533;~|&#65533;Bd&#1409;T&#65533;B0H&#65533;&#65533;U&#65533;&#65533;&#65533;@&#65533;)PB&#65533;)&#65533;&#65533;&#65533;&#65533;&#65533;&#65533;&#65533;&#65533;BD&#65533;&#65533;O&#65533;&#65533;&#65533;l&#65533;&#65533;aL#&#65533;&#65533;@&#65533;@&#65533;&#65533;&#65533;:%dB6-&#65533;"&#65533;D(&#65533;v)2&#65533;&#1793;&#27233;d&#65533;aBh@&#65533;	&#65533;!&#65533;-&#65533;&#65533;&#65533;&#65533;T	]U&#65533;&#65533;?&#65533;dU&#65533;[&#65533;&#325;Z&#65533;HuD-"&#65533;-&#65533;&#65533;U&#65533;&#65533;&#65533;q"O&#65533;de&#65533;&#65533;]"8&#65533;B&#65533;&#65533;T&#1928;&#65533;&#65533;&#65533;f&#65533;k-&#65533;&#65533;&#65533;&#65533;&#65533;?e`^p&#65533;BX&#65533;B&#65533;Jkdc&#65533;&#65533;&#65533;&#65533;_&#65533;&#65533;&#65533;&#65533;&#65533;@.&#65533;JL&#65533;\B&#65533;&#65533;&#65533;&#65533;&#65533;&#65533;@u(&#65533;I&#65533;RX#&#65533;X#0U`*&#65533;I&#65533;&#65533;n&#1538;(&#65533;B(&#65533;&#65533;5&#65533;&#65533;5&#65533;\&#65533;B	&#261;&#65533;	F&#65533;F&#65533;1&#65533;&#65533;$%&#65533;*	&#65533;.(&#65533;r&#65533;DP&#65533;&#65533;&#65533;f$&#65533;j&#65533;K&#1501;&#65533;.&#65533;&#65533;&#65533;&#298;&#65533;&#1258;AWU&#65533;&#65533;6&#65533;&#65533;&#65533;9&#65533;	-&#65533;&#65533;&#65533;&#65533;&#65533;@&#65533;A&#65533;d@T&#65533;!{&#65533;&#65533;&#65533;&#65533;|za&#65533;&#65533;&#65533;&#65533;"T-n&#65533;V&#65533;&#65533;*&#65533;B/&&#65533;*&#65533;@&#65533;B&lIy&#65533;&#65533;G&#65533;&#65533;RH`&#65533;&#65533;@p&#65533;|&#65533;<&#65533;?XQ%&#65533;&#1338;&#65533;[U&#65533;&#65533;XJ(d&2&#390;&#65533;CN&#65533;&#65533;&#65533;&#65533;&#65533;"(&#65533;&#65533;e&#65533;&#65533;&#65533;Re&#65533;_
&#65533;#&#65533;&#1133;&#65533;&#65533;T&#65533;&#65533;&#65533;&#65533;l<	&#65533;lS&#65533;-&#65533;\qR.4&#65533;$&#65533;&#65533;[&#65533;&#65533;&#65533;I&#65533;#&#65533;M&#65533;&#65533;&#65533;eB&#65533;^&#837;&#65533;&#65533;K&#65533;&#65533;&#65533;&#65533;m&#65533;BX&#65533;&#65533;&#65533;&#65533;`&#65533;
&#1332;&#65533;&#65533;&#65533;&#65533;%&#65533;&#65533;b@&#65533;d&#857;&#65533;&#65533;9&#65533;K)<&#65533;g&#65533;&#65533;&#65533;4&#65533;O&#65533;&#65533;;V&#65533;"ZA&#65533;&#65533;=:L&#272;&#65533;&#65533;&#65533;?&#65533;&#65533;&#65533;&#65533;,&#65533;1$A)X&#65533;&#65533;B&#65533;&#783;@!;UE&#65533;&#65533;Cn&#65533;,vya&#65533;&#685;dd&#65533;d&#65533;	p!&#65533;x&#65533;4g&#65533;&#65533;	+&#320;n&#65533;LU&#65533;G&#65533;LDe&#65533;@&#65533;&#65533;&#65533;hL&#65533;n&#65533; _,b%&#65533;A~n&#65533;O&#65533;*a(&#65533;BP&#65533;c&#65533;jct&#65533;&#65533;a&#65533;g+L&#65533;@&#65533;&#65533;&#65533;Sxr&#65533;n,&#65533;A&#65533;&#65533;&#65533;lI*&#65533;F&#65533;lhI&#65533;&#65533;&#65533;%&#65533;&#65533;&#65533;Fq&#65533;.(&#65533;$&#65533;NFf&#65533;.G&#65533;&#65533;FX&#65533;8&#65533;&#504;x&#65533;&#65533;&#65533;kU&#65533;&#65533;/fW&#65533;K*&#65533;/&#65533;]Bl&#65533;&#65533;, &#65533;%<V(&#281;B&#65533;&#65533;?&#65533;&#65533;u\f&#65533;<B&#65533;&&#65533;&#65533;B]&#615;&#65533;~h&#65533;`r`&#65533;&#65533;&#65533;>:jv&#65533;&#65533;&#65533;&#65533;%&#65533;M&#65533;&#65533;,&#65533;&#65533;I!&#65533;)S&#787;Bd&#65533;&#65533;&#65533;&#65533;%&#65533;FE&#65533;&#65533;&#65533;a&#65533;>&#65533;&#940;q~%U&#65533;X&#65533;&#65533;&#65533;R&#65533;&#65533;z9&#65533;j&#65533;&#65533;V&#65533;&#65533;@&#65533;&#65533;`CG(&#65533;&#773;N&#65533;&#65533;?&#65533;8mB&#65533;&#65533;&#65533;&#65533;?PmB&#65533;&#65533;O>J&#65533;M&#65533;D&#65533;&#65533;O&#65533;&#65533;&#65533;XC&j&#65533;@&#65533;&#65533;$D&#65533;&#65533;cn&#1766;&#65533;&#65533;V&#65533;&#65533;&#65533;t&#65533;&#65533;=&#65533;&#65533;4d&#65533;&#65533;h&#65533;TT&#912;&#65533;VM&#65533;q&#65533;&#65533;&#65533;@YFIk&#65533;&#65533;C.&#65533;(&#65533;&#805;[&#65533;&#65533;^&#65533;EO&#65533;&#65533;&#65533;&#65533;&#1538;z(!&#65533;&#65533;&#65533;|&#65533;fy&#65533;&#65533;&#65533;MV&#65533;DV3\&#65533;&#65533;a&#65533;&#65533;&#65533;-C]&#65533;B0&#65533;&#65533;&#65533;&#65533; &#65533;&#65533;<&#65533;)Z-&#65533;&#65533;8&#65533;d<&#65533;&#65533;&#65533;&#65533;&#65533;&#65533;B&#65533;?8&#65533;Y&#65533;&#65533;&#65533;:&#65533;&#65533;&#132;&#65533;[&#65533;.^&#65533;)&#65533;&#65533;b&#65533;-xI0&#65533;eU&#65533;&#65533;t&#65533;&#65533;&#65533;&#65533;M&#65533;&#65533;B&#65533;!ra&#878;&#65533;RH	*F\&#65533;&#65533;&#1966;&#65533;(&#65533;'&#65533;B&#65533;-&#65533;^&#65533;^%&#65533;&#65533;&#65533;&#65533;@&#65533;&#65533;.D'&#65533;8&#65533;_&#65533;j&#65533;&#65533;&#65533;~&#65533;&#65533;E&#190;&#65533;&#65533;F&#65533;&#65533;&#65533;&#65533;$&#261;@&#65533;?z&#1483;&#65533;&#65533;&#65533;P&#65533;&#1649;&#65533;&#65533;&#65533;Q&#65533;&#1418;&#810;	&#65533;&#65533;&#65533;ht&#65533;&#65533;&#65533;(&#65533;&#65533;&#65533;&#65533;Zj&#65533;&#65533;&#65533;&#65533;&#65533;&#65533;&#65533;,&#65533;&#65533;&#65533;&#65533;l&#65533;h&#65533;dt&#65533;F&#65533;!t&#65533;&#65533;&#65533;&#65533;&#65533;&#65533;&#65533;&#65533;&#65533;Yd&#65533;R&#65533;&#65533;.&#1874;.Ui&#65533;hi^l&#65533;+h&#65533;R&#65533;&#198;&#65533;&#65533;|&#426;L&#65533;D&#65533;&#65533;R&#65533;-k"&#65533;s&#553;=&#65533;&#65533;y&#65533;&#65533;A&#65533;&#65533;&#65533;-&#65533;n&#65533;&#65533;A&#65533;&#65533;t&#65533;R&#65533;&#65533;7&#65533;&#65533;&#65533;&#65533;&#65533;&#65533;l&#65533;&#65533;@&#65533;&#65533;&#65533;&#65533;&#65533;&#65533;&#65533;4,rHC&#65533;&#65533;&#65533;B+S&#65533;a&#65533;P|&#65533;&#65533;?&#1837;BP48&#65533;&#65533;&#65533;&#65533;dg&#65533;&#65533;&#65533;&#65533;&#65533;*&#65533;&#65533;&.&#65533;@&#65533;jwm&#65533;&#65533;K&#350;&#65533;&#65533;&#65533;&#65533;&&#65533;)&#65533;&#65533;&#65533;B&#65533;V]U&#65533;&#1019;&#65533;&#65533;&#65533;&&#65533;&#65533;p&#65533;klh&#65533;U&#65533;$U.F&#65533;x&#1687;n&#65533;&#65533;&#65533;4&#65533;.|&#65533;,bM)`&#65533;&#1839;B&#65533;h2&#65533;&#65533;&#65533;&#59150;:3&#65533;&#65533;&#65533;&#65533;<xIB&#65533;&#65533;&#65533;&#65533;&#65533;*&#65533;58fB<q&#65533;&#1305;&#17118;&#65533;&#65533;#&#65533;(&#65533;	&#65533;#&#65533;&#65533;&#65533;P&#65533;g&#65533;c
&#65533;]j&#65533;]&#65533;&#65533;n&#65533;?&#65533;&#65533;sf&#65533;&#65533;/&#65533;&#65533;2$D#&#1566;!&#16688;&#65533;,&#65533;.&#65533;ToM&#65533;&#65533;&#65533;np&#65533;$"&#65533;&#65533;&#65533;&#65533;&#65533;&#65533;&#65533;%&#65533;&#65533;&#65533;<r*&#65533; k^&#65533;a&#65533;&#65533;}B&#65533;>&#1304;sm&#65533;HObB\@)&#65533;BHB&#65533;Y&#65533;&#65533;EK&#65533;[&#1542;mBl'f&#65533;&#65533;&#65533;&#65533;-'&#65533;&#65533;&#65533;&#65533;!&#65533;1f&#65533;&#65533;&#65533;!Rm~&#65533;&#65533;<&#65533;&#65533;N&#65533;K&#65533;&#65533;^&#65533;&#65533;&#65533;U|B6*D&#65533;&#65533;/&#65533;&#65533;&#65533;UK(&#275;h&#65533;&#65533;A&&#65533;@l&#65533;&#65533;U&#65533;&#54579;d&#65533;&#65533;i6'Q&#65533;&#65533;l <@h&#65533;&#1292;B&#65533;J&#65533;&#65533;t&#65533;cFd1&#65533;;&#65533;!&#1282;8&#65533;&#65533; S|&#65533;&#65533;&#65533;;&#65533;&#65533;&#65533;V&#65533;=&#65533;&#65533;iR&#65533;&#65533;Bx&#65533;l&#65533;&#65533;`&#65533;&#65533;v&#65533;&#65533;&#65533;&#65533;&#1604;B&#65533;&#65533;&#65533;&#65533;&#65533;&#65533;&#65533;L&#538;&#65533;m&#65533;&#65533;R !`&#65533;&#65533;&#65533;L'Dy&#65533;&#65533;:j&#65533;&&#65533;&#65533;&/ r*'u&#65533;&#65533;Q&#65533;^&#65533;A&#65533;}D&#65533;,D8|2[&#740;Y&#65533;&#65533;G
&#65533;5&#65533;h,8&#65533;g'&#65533;&#65533;BJ&#65533;6&#65533;X'D,Fj&#65533;7#&#65533;C'&#65533;&#65533;B&#65533;&#65533;j	&#1739;&#65533;W
DQY&#65533;&#65533;&#65533;A&#65533;&#65533;&#65533;"
3&#65533;rLJ67&#65533;-&#65533;&#65533;&#205;gB&#65533;I&#65533;&#65533;&#65533;b6&#65533;3&#65533;&#65533;B&#65533;BW&#65533;J&#65533;&#65533;&#65533;EF(@&#65533;@\X&#65533;&#65533;&#65533;!&#65533;Y&#65533;&#1282;g&#65533;b)0&#65533;&#65533;&#65533;&#65533;v&#65533;
C&#65533;&#65533;;&#135;&#65533;&#65533;h&U^ &#262;,&#65533;pHo+&#65533;Dp&#65533;&#795231;Zwv2&#65533;d&#65533;&#65533;&#65533;?x/F&#65533;&#65533;r$&#65533;L&#65533;&#65533;I|&#65533;&#65533;$&#65533;?&#65533;#&#65533;&#65533;&#65533;"&#65533;S=&#65533;&#65533;&#65533;+U,&#65533;&#65533;@,&#65533;sL&#65533;B&#65533;&#65533;\@&#65533;-E&#65533;@8[`&#65533;D&#65533;?&#65533;&#65533;&#65533;&#65533;"2&#65533;"&#65533;&#65533;?&#65533;`8x&#65533;&#65533;&#65533;5&#65533;&#65533;(&#65533;&#65533;&#65533;&#706;&#65533;C&#65533;-&#65533;(@&#65533;&#65533;@&#65533;&#65533;&#65533;7&#65533;D&#65533;&#65533;8&#65533;J"3z&#65533;&#65533;k&#65533;&#65533;U&#65533;&#65533;$&#65533;&#65533;&#65533;d&#65533;&#65533;B(&#65533;g&#65533;&#65533;&#65533;I&#65533;?Vhe##&#65533;&#65533;)x&#65533;&#65533;&#65533;&#65533;H&#65533;2&#65533;B~x
&#65533;9)"&#65533;&#65533;&#65533;$&#65533;#&#65533;^&#65533;&#65533;&#65533;&#65533;L&#65533;&#65533;&#65533;?(&#65533;&#65533;{&#65533;/&#65533;&#65533;1=&#65533;&#65533;V&#65533;&#65533;&#65533;&#294;]&#65533;&#65533;&#158;&#65533;+d&#65533;E&#65533;&#65533;8'&#65533;@&#65533;alA&#588;&#65533;&#65533;Zyi&#185;	&#65533;t&#65533;@&#65533;?&#65533;&#65533;&#65533;Wo	&#65533;&#65533;&#65533;	w
&#65533;Pc'&#65533;-&#65533;&#65533;X&#65533;*)Dt]&#65533;&#65533;C&#65533;@u&#65533;&#65533;E&#65533;TEBI&#65533;&#65533;x1&#65533;E&#65533;&#65533;M&#65533;<&#65533;C
SpQLF!T"&#65533;&#65533;R&#818;&#2040;&#65533;U(&#65533;-8&#65533;'&#65533;{&#65533;&#65533;&#65533;{&#65533;R&#65533;,
&#65533;_&#65533;NV&#65533;&#65533;Y*D^&#65533;&#65533;n&#65533;&#65533;LkU&#65533;d&#65533;&#65533;&#65533;&#65533;e&#65533;&#65533;/&#65533;&#65533;+&&#65533;&#65533;g=7&#65533;&#65533;&#65533;:Nq&#65533;&#65533;%&#65533;&#65533;(&#65533;&#65533;?`&#65533;&#65533;&#65533;
&#65533;0&#174;~&#65533;/&#65533;&#65533;&#65533;1&#65533;6&#65533;=&#65533;&#65533;<&#65533;C&#65533;B&#65533;&#65533;E&#65533;&#65533;&#65533;&#65533;&#65533;&#65533;&#65533;&#1825;q)POPI'&#65533;t&#65533;&#65533;Xz&#65533;&#497;dhw&#65533;&#65533;B&#65533;&#65533;H&#65533;&#65533;.&#65533;zk&#65533;zK[z&#65533;a*.&#65533;&#65533;&#65533;a&#65533;&T&#65533;1&#65533;e&#1208;B&#65533;*&#65533;+&#313;u4Q3&#921;&#65533;&#65533;&#65533;&#65533;&#65533;R&#65533;[,&#65533;&#65533;@&#65533;&#65533;&#65533;+t&#65533;,#	O&#65533;"XbD&#65533;M&#65533;&#65533;&#65533;&#65533;&#65533;Q&#65533;&#65533;&#65533;&#65533;G&#453;&#65533;!]&#65533;sqU&#65533;$6&#65533;&#65533;Q&#65533;	&#65533;&#852;9q&#65533;&#65533;dH&#65533;YpR&#65533;&#65533;&#65533;4h0&#65533;&#65533;&>8rd&#65533;&#65533;3&F&#65533;QA&#65533;3&#65533;&#65533;&#65533;o&#65533;&#65533;+@&#65533;&#65533;&#65533;&#65533;J&#65533;6[&#65533;&#65533;&#65533;u&#65533;&#1993;j&#65533;e&#65533;&#65533;)&#65533;&#65533;
&#65533;&#65533;[&#65533;V&#65533;`R]&#65533;`&#65533;&#65533;\&#264;	&#65533;&#65533;&#1368;&#65533;&#65533;&#65533;(&#65533;&#65533;5&#65533;f\&#65533;q&#65533;&#65533;@gC&#65533;&#65533;&#65533;&#65533;&#65533;b&#65533;+F&#1386;'N&#65533;&#65533;&#65533;_&#65533;&#65533;$
&#65533;&#65533;z"&#65533;1&#65533;&#1068;)&#65533;&#9609;&#65533;&#65533;`&#65533; &#65533;&#65533;&#65533;&#1188;&#65533;ZAi&#65533;&#65533;]P&#191;,/&#65533;g&#945;&#65533;&#65533;
n&#2033;&#65533;&#65533;&#65533;&4&#65533;&#65533;X&#65533;&#65533;&#65533;&#65533;&#65533;}JT&#65533;&#65533;E&#65533;M&#65533;D&#65533;?M &#65533;-&#65533;&#65533;&#65533;&#65533; U*&#65533;&#65533;&#1638;&#65533;&#65533;&#65533;f&#65533;&#1304; &#65533;&#65533;&#65533;p&#65533;Z&#65533;p&#65533;X&#65533;&#65533;!&#65533;&#65533;	&#65533;&#258;b&#65533;o?&#65533;&#65533;&#65533;&#65533;%R&#65533;ra&#65533;&#65533;	>&#65533;&#65533;&#65533;5&#65533;&#65533;&#65533;&#65533;&#65533;[&#65533;&#65533;&#65533;&#65533;&#65533;&#65533; &#65533;aa&#65533;&#26592;&#1674;h&#65533;Y&#65533;&#65533;&#65533;&#65533;&#65533;&#65533;&#65533;*p{&#65533;6 &#65533;)&#65533;X&#65533;&#65533;$&#65533;&#65533;&#65533;&#65533;&#65533;&#65533;&#65533;&#65533;&#65533;
&#65533;"&#65533;&#65533;&#777;^&#65533;&#65533;b&#65533;&#65533;q&#65533;&#65533;&#65533;&#65533;&#65533;`&#65533;&#65533;Ts&#65533;[&#65533;!&#65533;1J-&#65533;t1&#65533;,&#65533;,&#65533;>&#65533;&#65533;&#65533;%\`&#65533;T&#1430;&#65533;&#65533;&#65533;L&#65533;&#65533;&#65533;y+&#65533;	&#65533;.&#65533;8&#65533;D&#65533;t&#65533;&#65533;&#65533;q&#65533;&#65533;2q&#65533;&#65533;R4&#1464;A&#65533;&#65533;e&#65533;T&#65533;&#65533;E@&#65533;6 &#65533;&#65533;&#65533;&#65533;&#65533;&#514;&#65533;C&#65533;
* &#65533;m8&#65533;&#65533;&#65533;vpu&#65533;!5&#65533; .j&#65533;&#65533;G&#65533;d&#65533;li?B&#65533;i&#284;&#65533;1&#65533;@i&#65533;"Cj&#65533;&#65533;(&#65533;&#65533;&#65533;&#65533;&#65533;&#65533;&#65533;&#65533;	.,&#65533;&#65533;V&&#65533;&#65533;&#65533;&#65533;&#65533;x+&#65533;X5&#65533;HDH&#65533;BU&#65533;P$&#65533;&#65533;&#65533;&#65533;&#65533;&#65533;&#65533;&#65533;\x&#65533;&#65533;&#65533;&#65533;
)&#65533;&#65533;&#65533;&#1536;%&#65533;&#65533;+&#65533;&#65533;&#65533;=&#65533;&#65533;$&#65533;&#65533;-!R&#65533;&#65533;&#65533;H&#65533;
 [&#65533;&#65533;*(&#65533;&#65533;"&#65533;L&#65533;&#1284;(&#65533;|&#65533;&#65533;"&#65533;&#65533;g&#65533;&#272;&#65533;@"@"e&#65533;*&#65533;GF&#65533;&#65533;&#65533;K&#65533;&#65533;ZL&#65533;l&#65533;[
&#65533;%&#65533;Q&#65533;\&#65533;&#65533;15&#65533;&#65533;1[$seO=&#65533;5&#65533;N@&#65533;&#65533;&#65533;- &#65533;&#65533;&#65533;&#65533;&#65533;s&#65533;0&#65533;Y&#65533;&#65533;&#65533;&#65533;&#65533;&#65533;A&#65533;&#65533;&#65533;T&#197;1&#65533;R&#65533;v&#1344;9&#65533;&#65533;&#65533;C&#65533;AP@?&#65533;Y&#65533; &#65533;&#65533;&#65533;2&#65533;&#65533;&#65533;i&#65533;"&#65533;&#65533;9&#65533;&#65533;6"&#65533;&#65533;\&#65533;&#65533;&#65533;&#333;&#65533;&#65533;&#65533;&#65533;&#65533;&#39296;HR&#65533;b&#65533;v&#1481;#j&#65533;ya6b&#65533;!&#65533;Y&RCU0T&#65533;M&#65533;kE&#65533;\&#65533;Ke&#65533;&#65533;5N4&#65533;JT&#65533;&#65533;&#65533;&#65533;%&#65533;\&#65533;&#65533;W &#65533;Dv&#65533;&#65533;&#65533;
>&#65533;&#65533;&#65533;$&#65533;i|cHH&#65533;&#823;&#65533;&#65533;E&#65533;#&#65533;YU>&#65533;&#200;@&#65533;j&#65533;&#65533;JAH&#65533;&#65533;&#1065; e&#65533;&#65533;&#65533;6&#65533;+!NE@"D~&#65533;&#65533;&#65533;&#65533;+[&#65533;&#65533;H&#65533;&#65533;Q&#65533;S@$&#65533; &#65533;-&#65533;&#65533;&#65533;T&#65533;:&#65533;B&#65533;5WD.&#65533;(&#65533;&#65533;
B6&#65533;a$&#65533;!&#65533; &#65533; F'x&#65533;/f&#65533;&#65533;3&#65533;!E&#65533;s&#65533;"	q&#65533;&#65533;<&#65533;&#65533;&#65533;2&#65533;&#65533;&#65533;&#65533;J&#1220;&#65533;T/7&#65533;"&#65533;&#65533; b&#65533;&#65533;<&#65533;x)&#65533;p@&#65533;"&#65533;A0D&#65533;&#65533;&#65533;>&#65533;&#65533;%D&#65533;.uEDwcM&#65533;C&#65533;&#65533;&#65533;z&#65533;&#65533;H&#65533;&#770;("&#65533;&#65533;&#65533;&#1927;&#65533;&#65533;&#65533;`&#65533;&#65533;;
&#65533;y8&#65533;&#65533;&#65533;&#65533;&#65533;D&#65533;&#65533;7&#65533;`U&#65533; &#65533;B&#65533;7&#65533;D&#65533;Q&#65533;&#65533;&#65533;C>)
U\|&#65533;&#65533;G&#65533;p&#65533;?&#65533;S&#65533;&#65533;&#65533;D&#65533;K3&#65533;'&#65533;!&#65533;8-=&#65533;Gv&#65533;&#65533;Y&#65533;&#65533;iC&#65533;&#65533;&#65533;T2&#65533;i"#&#65533;F!&#65533;?qF&#65533;&#65533;&#65533;&#65533;Xh&#65533;&#65533;@p&#65533;H&#65533;/R&#65533;Cn`	K&#65533;D&#65533;S&#834;&#65533;
&#65533;c&#65533;&#65533;&#65533;}&#65533;F&#65533;z&#65533;Ou&#65533;&#65533;&#65533;u&#65533;S0&#65533;&#65533;&#65533;&#65533;&#65533;40&#65533;sq!&#65533;T!?&#65533;&#65533;&#65533;&#65533;5&#65533;&#1480;A&#65533;*k&#65533;&#65533;ZzR/:.&#65533;JrQ&#65533;6&#65533;B:X&#65533;v<`&#65533;&#65533;&#65533;
&#65533;D~i&#1036;&#65533;i&#65533;4_&#65533;&#65533;e&#65533;8B&#65533;&#65533;H&#65533;1E(&#65533;&#65533;&#65533;&#65533;&#65533;&#65533;&#65533;"?L&#65533;"J&#65533;[R@&#65533;&#65533;"&#65533;@-&#65533;H&#65533;@}&#65533;&#65533;&#62765;;I&#306;&#65533;&#1590;c&#65533;6&#65533;)M&#65533;&#65533;&#65533;f&#65533;[IDFJ&#65533;&#65533;&#65533;&#65533;&#65533;3&#65533;V&#65533;&#65533;#R&#65533;&#65533;&#65533;&#65533;&#65533;Ae,&#65533;&#65533;DA&#65533;&#65533;d*)X&#65533;KZ&#65533;pB&#65533; \f&#65533;2&#65533;&#65533;	&#65533;&#65533;&#65533;r&#65533;`&#65533;&#65533;&#65533;R&#65533;&#65533;&#65533;&#65533;&#65533;5*^&#65533;c&#65533;T&#65533;rt&#65533;+(&#231;&#65533;|&#65533;&#65533;&#65533;UNA3
&#65533;&#65533;"Z&#65533;f&#65533;[&#65533;&#65533;&#65533;W$  &#65533;&#65533;&#65533;d&#65533;&#65533;D&#65533;$b=&#60984; $&#65533;&#1968;&#65533;&#65533;,W%&#65533;&#65533;&#65533;Et&#65533;S|C&#65533;&#65533;&#65533;vP&#713;0&#65533;&#65533;&#65533;?&#65533;&#65533;<&#65533;&#65533;&#65533;A&#1170;&#65533;&#65533;(&#65533;&#65533;0A!F&#65533;S&#65533;&#65533;'B1&#65533;\"&#65533;&#65533;&#65533;"&#65533;V&#65533;&#65533;&#65533;C&#65533;&#65533;P&#65533;B&#65533;@9&#65533;,"&#65533;me&#65533;&#65533;B},&#65533;&#65533;&#65533;Gos&#65533;&#65533;&#65533;$&#65533;&#65533;(&#65533;#&#65533;+&#65533;&#65533;&#65533;&#348;H&#65533;&#65533;&#65533;&#65533;&#65533;p&#65533;UT&#65533;Ei&#65533;5&#65533;&#65533;&#65533;&#65533;&#65533;Ej&#65533;c&#65533;NI&#65533;&#65533;&#65533;D&#65533;H&#65533;W&#65533;&#1240;&#65533;&#65533;&&#65533;d&#65533;&#65533;&#65533;&#65533;&#65533;-z$&#65533;H!&#65533;&#65533;&#65533;~DQ&#65533;I&#65533;&#140;&#65533;ph&#65533;&#65533;&#65533;&#65533;&#65533;~&#65533;` B	R,&#65533;-&#65533;2c\&#65533;&#65533;:&#65533;&#65533;T-	&#65533;f&#65533;h&#65533;X&#65533;&#252;&#65533;VWrW&#65533;&#65533;&#65533;ixU;&#65533;&#65533;wA$p&#65533;K&#65533;&#65533;`fA&#1553;qc&#65533;y&#65533;&#65533;a&#65533;&#65533;&#65533;&#65533;&#65533;1$&#65533;H&#65533;&#65533;LdRKOH&#65533;&#65533;ef&#65533;&#65533;h&#65533;K&#65533;H#&#65533;M&#65533;&#65533;&#65533;&#65533;&#65533; &#65533;&#65533;xT&#65533;&#65533;g/P&#65533;!<{(C&#65533;&#65533;&#65533;&#65533;!&#65533;&#65533;w&#65533;4BtA&#65533;&#65533;&#65533;&#65533;
4.&#65533;*2&#65533;&#598;&#65533;=&#1315;8&#65533;&#65533;%&#65533;4r&#65533;&#65533;I8"W&#65533;f&#65533;&#65533;PR&#65533;@&#65533;&#65533;&#65533;@&#65533;0f&#65533;&#65533;u]&#65533;&#65533;&#65533;$&#65533;&#65533;W&#65533;&#65533;&#65533;&#65533;&#65533;&#65533;M&#65533;]&#65533;&#65533;&#65533;&#65533;&#65533;&#65533;&#65533;&#65533;&#65533;&#65533;(D&#65533;
Jt&#65533;&#65533;g&#65533;&#65533;b&#1080;8.R&#65533;`jA9&#65533;Z&(&#65533;&#65533;N&#65533;B&#65533;j$I=U&#65533;6&#65533;&#65533;h&#65533;-/BdA&#65533;-\&#65533;&#65533;9&#65533;&#65533;&#65533;&#65533;#&#65533;K&#302; &#65533;mq&#65533;&#65533;Id&#65533;&#65533;i0&#65533;(&#65533;
M&#65533;&#65533;&#65533;M&#65533;&#65533;&#65533;Q+&#65533;7&#65533;&#65533;\5&#706;&#65533;&#65533;&&#65533;&#65533;&#65533;&#65533;Q&#65533;&#65533;&#65533;_&#65533;kD&&#65533;<?&#65533;	H&#65533;5'&#65533;&#65533;&#65533;y&#65533;C
*H$4&#65533;<&#65533;&#65533;&#65533;	&#65533;&#521;&#65533;&#65533;A6&#65533;*p&#764;&#809;*z&#65533;&#272;+"x@q&#65533; &#65533;&#65533;&#65533;
&#65533;&#65533;A"&#65533;&#65533;&#65533;&#704;!&#65533;d&#65533;&#65533;&#65533;&#65533;&#65533;&#65533;"d@&#65533;&#65533;J~&#65533;&#65533;&#65533;&#65533;&#65533;&#1210;&#65533;|&#65533;)0&#65533; H&#65533;&#65533;`c&#65533;
*\M&#65533;&#65533;&#65533;B&#65533;&#65533;&#65533;F&#65533;&#65533;&&#65533;F2$&#65533;&#65533;&#65533;&#63528;&#65533;@y&#65533;(>&#65533;&#65533;b&#65533;(&#65533;Cj&#65533;&#65533;Bqj&#65533;&#65533;&#1416;R&#65533;(&#65533;8&#65533;8&#65533;LF:&#65533;5^&#65533;&#65533;&#65533;PO@T@&#361;.LqH&#65533;n&#65533;%&#65533;m&#65533;&#65533;&#65533;&#65533;&#65533;>."&#65533;"&#65533;{&#65533; &#65533;&#65533;&#1976;&#240;D&#65533;&#65533;
&#65533;&#65533;xe&#65533;&#65533;&#65533;&#65533;&#65533;fb&#65533;}&#65533;=< "~	=\&#65533;&#65533;T&#65533;&#65533;&#65533; &#65533;j"h&#65533;$
&#65533;&#65533;&#65533;L&#65533; K6 &#65533;?DN`&#65533;/&#65533;&#65533;&#65533;*&#65533;&#65533;&#65533;&#65533;f&#65533;&#65533;'A/E&@&#65533;6&#65533;C&#553;B&#65533;&#65533;&#30257;B&#65533;H&#65533;&#65533;n&#65533;D&#65533;&#65533;on&#65533;*&#65533;&#65533; Ca?afD&#65533;j BL~b&#65533;&#65533;txP"hB&#65533;&#65533;&#65533;dG&#65533;&#65533;&#65533;&#65533;&#65533;(&#65533;*&#65533;N}&#65533;fR
&#65533;&#65533;&#65533;A	"*&#65533;d"&#65533;BI.&#65533;
&#65533;&#65533;&#65533;&#65533;&#65533;&#65533;B`&#65533;|&#65533;&#65533;&#65533;&#65533;n"&#65533;."&#65533;l&#65533;&#65533; x&#65533;Fv&#65533;$&#65533;&#65533;"&#65533;",/&#65533;&#65533;5&#65533;&#65533;ad^#h&#65533;6&#65533;&#65533;R
"&Aq&#65533;&#65533;&#65533;&#65533;+&e&#65533;Ee&#65533;B/5~.&#1421;7	&#65533;&#65533;&#65533;&#65533;T&#65533;2"P&#65533;&#65533;&#65533;"&#65533;&#65533;&#65533;"&#65533;&#65533;&&#65533;o8&#146;Wr/&#65533;D&#65533;&#65533;
&#65533;
&#65533;&#65533;&#65533;&#65533;e&#65533;&#65533;&#65533;&#65533;&#65533;<L`&#65533;&#65533;&#65533;&#65533;r&#65533;7&#65533;gy4&#65533;&&#65533;G&#65533;&#65533;a@<&#65533;&#65533;b#?2&#65533;&#1959;*f`*B@&#65533;L&#65533;&dA&#65533;&#65533;pCc<f&#65533;fh&#65533;"B1&#65533;%&#65533; &#65533;&#65533;&#65533; &#65533;&#65533;&#65533;A;d3#&#65533;Rd&#1707;|&#65533;0!"&#1216; 7#&#65533;&#10254;&#65533;r'&#65533;#
"|&#65533;*$&#65533;6&#65533;&#65533;&#65533;&#65533;" &#65533;R8"&#1530;&#65533;&#65533;&#65533;&&#65533;&#65533;&#65533;h&#65533;&#65533;:&#65533;"N&#65533;&#65533;h&#65533;&#65533;X(&#65533;"~*&#65533;ja']&#65533;l&#65533;n&#65533;&#1824;O&#65533;&#65533;d`&#65533;&#65533;&m&#65533;"B&#65533;*&#65533;3^&#65533;-L&#65533;&#65533;&#65533;&#65533;&#65533;&#65533;&#65533;#&#65533;`qpA%&#65533;>xC&iO.p!R&#65533;/:&#65533;&#65533;&#65533;*l'&#65533; &#65533;&#65533;&#65533;,S$?R&#65533;&#1202;&#65533;&#65533;<|&#65533;&#65533;\&#65533;-&#65533;&#65533;<&#65533;9%FE&#65533;$B&#65533;&#65533;$-&#65533;&#65533;#a&#65533;&#65533;/y&#65533;&#65533;&#65533;&#65533;|2FD"&#65533;*&#65533;&#65533;L&#65533;
,&#65533;C`F"Z!&#65533; K%&#65533;.&#65533;&#65533;&#65533;&#65533;!&#65533;W\&#704;jA&#65533;&#65533;c&#65533;&#65533;&#65533;&#65533;0&#1728;&#65533;&#65533;R&#65533;G8h0&#65533;#&#65533;&#65533;Q0	&#65533;"Bj@1I	&#65533;&#65533; &#65533;+&#65533;"&#65533;&#65533;,&#65533;&#65533;F@*&#65533;&#65533;:&#65533;N#i&#65533;#I
&#65533;"`&#738;&#65533;&#194;e$`&#65533;A&#65533;f
F~An&#65533;&#65533;T&#1824;&#65533;Pc)&#65533;jQ&#65533;m&!^&#65533;&#65533;
&#65533;Hun&#65533;sH&#65533;&#65533;,&#65533;&#65533;&#173;Jp&#65533;t&#65533;%&#65533;
@t&#1293;]f'::*',&#65533;&#65533;&#65533;&#65533;4A&#65533;B&#65533;J&#65533;8.&#65533;%DS&#65533;&#65533;&#65533;*x,&BF[&#65533;&#65533;x&#65533;&#65533; "\&#65533;F&#65533;7&#1731;&#65533;JB>>&#65533;&#65533;$&#65533;&#65533;C6&#129;Ef&#410;X&#65533;I&#65533;%a&#65533;&#65533;u&#65533;rA&#65533;DZ&#65533;
H&#65533;c&#65533;&#65533;H&#65533;Jk&#65533;&#65533;!&#65533;&#65533;!dc&#65533;&#65533;5#&#65533;&#65533;<&#65533;&#65533;	&#65533;i0&#65533;b&#65533;#&#65533;'{$DlG&#65533;&#65533;&#65533;&#65533;$&#65533;/)&#65533;j&#65533; R&#65533;&#65533;D&#65533;t"&#65533;a&#65533;&#65533;:&#65533;&#65533;2&#65533; &#65533;2E&#65533;"&#65533;B+dM5&#65533;d&#65533;&#65533;,&#65533;^Z&#65533;&#65533;&#65533;.J&#65533;8&#65533;Xc&#65533;N&#65533;P&#65533;T&#65533;&#65533;&#65533;&#65533;~&#65533;&#65533;R&#65533;&#65533;.i'K!1&#65533;FDs^Dt&#65533;&#65533;&#65533;F&#65533;
Ac'&#65533;'H&#65533;&#65533;&#65533;*.&#65533;&#65533;F&#65533;&#65533;*yp v&#65533;&#65533;&#65533;D&#65533; &#929;w&#65533;'x"&#65533;[&#65533;&#65533;!:&#1490;E	&#65533;&#65533;&#65533;rE&#65533;5Ev"\wa&#295;&#65533;b&#65533;t&#65533;1
?$b
a&vN&#65533;xEA&#65533;/""&#65533; &#65533;&#65533;
Z&#65533;
&#1026;.&#65533;&&#65533;
bJ!"z&#65533;*&#1833;&#65533;&#182;
&#65533;!"&#65533;tz&#65533;Ja&#65533;&#65533;!&#65533;&#65533;%TB&#65533;x&#65533;\&#65533;r@&#65533;"&#65533;X&#65533;&#65533;&#65533;F&#1841;&Lc&#65533;&#1156;!&#65533;&#65533;&#65533; '&#65533;&#65533;#`"&#65533;&#4510;'.OL~&#65533; &#65533;&#65533;2"&#65533;/"@&#65533;f&#65533;Z&#65533;7&#65533;&#65533;3"&P&#65533;^cZ&#65533;$&#65533;&#65533;&C&#65533;&#65533;q&#65533;&#65533;&#65533;&#65533;V&#65533;&#65533;&#65533;&#65533;P#R&#65533;J&#65533;&#65533;&#65533;!#&#65533;&#65533;\a	p!f&#65533;o&#65533;&#65533;n&#65533;&#65533;`&#65533;&#65533;Ej&#65533;9&#65533;&#65533;!bw>&#65533;$Z&#65533;n&#65533;xZ&#65533;&#65533;&#65533;!&#65533;X&#65533;C57s%Y&#65533;59&#65533;7N4EU&#65533;TA>&#65533;&#65533;&#65533;~i&#65533;&#65533;&#1458;&#65533;&#65533;Cgt]&#480;&#65533;&#65533;|"F@&#65533;n&" &#65533;&#65533;t&#65533;4I5&#65533;Z&#65533;*`&#65533;$&#65533;*!&#65533;I-vc"&#65533; &&#65533;&#65533;&#65533;c&#65533;&#65533;B&#65533;Wz&#65533;W".(E&#65533;&#65533;$$&#65533;E &#181;&"1J2"r&#65533;6G&#65533;`&#65533;f&#65533;<&#65533;&#65533;&#624;&#65533;i~&#65533;y.&#65533;D&#65533;DI&#65533;h&#65533;&#65533;&#65533;)R&#65533;&#65533;&#65533; &#65533;&#742;&#161;w&#65533;y&#65533;0&#65533;&k(&#65533;@Lp&#65533;;&#65533;&#65533;&#65533;tz&#65533;".&#65533;%7&#65533;T&#65533;&#65533;Ll&#65533;&#65533;9N&#65533;#J&#65533;"v&#65533;SQCF&#65533;$:&#65533;!&#65533;&#65533;&#65533;a&#65533;N&#65533;1'0&#65533;&#65533;&#65533;&#65533;&#65533;z&#65533;V&#65533;
&#386;~a!"v&#65533;>T8z'D;&#65533;8&#65533;U5r/"&#65533;!&#65533;&#65533;&#65533;;v&#65533;&#65533; d&#65533;&#1189;]&#65533;&#65533;
&#65533;-&#65533;U&#65533;JB&#65533;&#65533;&#65533;&@&#65533;F&#65533; &#65533;rQh=t@,&#65533;bEK&#65533;&#65533;&#65533;&#800;&#65533;"&#65533;aWPFz[&#65533;& &#65533;&#65533;c.p&#65533;&#65533;&#65533; b&#65533;&#65533;1!T&#65533;&#65533;&#65533;&#65533;K&#65533;gY5BAD&#65533;&#65533;&#65533;&#65533;(e&#65533;&#65533;f&#65533;nr">&#65533;'f!&#65533;8&#65533;
"&#65533;&#65533;k>a&#65533;O&#65533;8&#65533;8&#65533;!&#65533;>{'T&#65533;&#65533;]e&#65533;
&#65533;j&#65533;f!(F&#65533;&#65533;&#65533;&#65533;a&#65533;&#516;L&#65533;	&#65533;&#65533;&#65533;&#65533;&#65533;Q#&#65533;|&#65533;&#65533;^&#65533;H >A^ "b&#65533;"&#65533;.a&#65533;u!&#65533;.&#65533;&#65533;S&#65533;&#65533;&#65533;&#1424;/Xrl&#65533;&#65533;S&#65533;1~&#65533;&#65533;&#65533;&#65533;&#65533;&#65533;&#65533;2
&#65533;&#65533;tS%&#65533;F26`&#65533;X&#65533;$&#65533;
&#65533;&#65533;&#65533;VLW"&#171;M&#65533;8`,9B&#65533;&#65533;M&#258;&#65533;a&#65533;&#65533;5L&#65533;&#65533;&#65533;&#1152;&#65533;&#65533;hg&#65533;&#65533;##b.&#65533;<`.}&#65533;&p&#65533;u'&#65533; f&#65533;&#65533;&#65533;S"<&#65533;h\5$`&#65533;&#65533;&#65533;r%CPf&#65533;2&#65533;D&#65533;&#65533;Z&#65533;&#65533;[&#65533;&#1082;&#65533;Z"&#65533;&#65533;&#65533;&#65533;
&#65533;&#65533;~|J&#65533;t&#65533;&B&#65533;_&#65533;\&#65533;{&#65533; &#65533;A&#65533;&#65533;I&#65533;&#65533; &#65533;&#65533;&#65533;&#418;&#65533;$B&#65533;&#65533;&#65533;hpwg&#65533;"&#65533;z&#65533;q(T&#65533;&#65533;&#65533;&#65533;'"&#65533;q#`Sp&#65533;&#65533;&#65533;&6&#65533;ow'*&#65533;&#65533;&#65533;K&#65533;&#65533;l&#65533;k&#65533;:&#65533; eP`&#65533;n/@&#65533;&#65533;.&#930;&#65533;&#65533;&#65533;&S&#65533;&#65533;Sa&#65533;h&#65533;L&#65533;/8AR
&#65533;-N&#65533;P"&#360;nna&#65533;7&#65533;p&#65533;&#65533;&#1333;h &#65533; &#65533;u&#65533;&#65533;8"&#408;\:"n&#65533;&#65533;Ld9&#65533;&#333;&#65533;&#65533;PI&#65533;Ur&#65533;&#65533;Z&#65533;&#65533;&#65533;&#65533;@"&#65533;Cib&#65533;U&#65533;8&#1849;&#65533;&#65533;cG&#65533;}"v$&#65533;&#65533;&#65533;&#65533;i%&#65533;bb&#65533;w/&#65533;b!&#65533;."&#65533;r&#65533;&#65533;n#&#65533;&#65533;&#65533;@yo&#65533;:a&#65533;&#65533;&#1684;B&#65533;&#65533;&#65533;&#65533;&#65533;:z&#65533;&#65533;U&#65533;"&#65533;&#65533;&#65533;&#65533;C4&#65533;&#65533;&#65533;"&#65533;&#65533;_v&#65533;h"&#65533;e"&#65533;&#65533;&#65533;o_&#65533;&#65533;&#65533;.&#65533;&#65533;z&#65533;&#65533;&#490;&#65533; @&#1773;&#65533;&#65533;<K@&#65533;&#65533;&#65533;&#65533;&#65533;|)\&#65533; &#65533;@=&#65533;&#65533;&#65533;&#7605;ll&j&#65533;&#65533;I&#65533;/B&#65533;P&#65533;=&#65533;&#65533;,&#65533;&#65533;&#65533;.&#65533;2&#1538;"&#65533;Q&#65533;&#65533;&#65533;&#65533;C&#65533;&#65533;r3HP$&#65533;/&#65533;U&#65533;&#65533;q&#65533;G&#65533;>&#65533;K#&#65533;&#65533;&#65533;&#65533;
b&#65533;&#65533;|"V&#65533;6&#65533;&#65533;&#65533;&#65533;Y&#65533;m&#65533;bQqC&#65533;7&#65533;&#65533;<h&#65533;Z&#65533;&#65533;X"&#65533;H&#65533;m&#65533;&#65533;&#65533;&#65533;&#65533;&#65533;e&#65533;^h&#65533;&#65533;h&#65533;G,@X&#65533;&#1375;$"D&#65533;<"b&#65533;&#65533;!&#65533;A&#65533;b&#65533;&#65533;&#65533;&#65533;T!&#65533;v"f>&#65533;o\&#455;\&#65533;&#65533;<&#2023;&#65533;&#65533;&#65533;e&#65533;9eT&#65533;{c&#65533;&#65533;<&"&#65533;&#65533;&#65533;u&#65533;_&#65533;I&#65533;"&#65533;g_%&#65533;&#65533; +&#65533;&#65533;&#65533;8$n^&#65533;&#65533;p&#65533;N&#65533;B&#65533;&#65533;&&#65533;v&#65533;&#65533;&#65533;&#762;&#65533;&&#65533;&#65533;&#65533; &#65533;Aa&#65533;&#65533;(&#65533;\&#65533;M&#65533;)&#65533;&#65533;&#65533;&#65533;f&#65533;&#65533;tcQA&#65533;&#65533;`&#65533;&#65533;4n(&#65533;&#65533;&#65533;J&#65533;.&#65533;&#65533;c&#65533;&#65533;)\&#65533;&#65533;r&#65533;&#982;-W&#65533;&#65533;&#65533;+&#65533;(\&#65533;*Z&#65533;&#65533;/&#65533;&#65533;_&#65533;&#65533;&#65533;c&#65533;&#65533;&#65533;&#65533;4&#65533;&#65533;H,&#65533;J69&#65533;4&#65533;&#65533;L&#65533;*&#65533;&#1060;9&#65533;&#1984;&#65533;Fu\u3&#65533;PMBEx&#65533;&#1192;&#1040;;Bn&#1650;&#65533;_&#65533;&#65533;&#65533;P&#65533;&#65533;*&#65533;4&#65533;&#65533;&#65533;q&#65533;2&#65533;X&#65533;UEl&#65533;&#65533;&#65533;2m&#692;&#65533;&#65533;I&MC&#65533;&#65533;y&#65533;&#65533;&#65533;.&#65533;&#65533;&#65533;y&#65533;&#65533;&#65533;)&#65533;b&#65533;&#65533;&#65533;&#65533;&#65533;_&#65533;0&#65533;CVA&#65533;&#65533;&#703;&#301;&#65533;$p&#1835;&#65533;%YQC&#65533;U,&#41248;&#65533;)2&#65533;1&#65533;GE&#65533;XkS&#65533;&#65533;&#65533;J?&#65533;&#65533;$&#296;&#65533;#F&#65533;T~&#65533;&#65533;D&#65533;Z&#65533;&#65533;&#65533;&#293;AT.*c4WY&#65533;&#12840;&#65533;T&#65533;&#65533;f&#65533;<N
Y={gd|&#65533;!&#65533;_&#65533;&#65533;D&#65533;&#65533;&#65533;&#65533;&#65533;%Q&#65533;J=R&#65533;*?%W&#65533;.\H&#65533;H-&#65533;&#65533;&#65533;&#65533;)&#65533;tS&#65533;#&#1554;&#65533;CQD&#65533;/&#65533;&#65533;B	&#65533;)>&#65533;D}&#65533;&#65533;?&#65533;x&#65533;&#65533;G&#65533;&#65533;RX&#65533;&#65533;0&#65533;{u&#65533;&#65533;?(&#65533;&#65533;&tu&#65533;M&#65533;&#65533;s&#65533;G&#65533;4&#65533;M&#65533;&#65533;&#65533;agB&#65533;DS-4e&#65533;&#65533;&#65533;&#1897;d&#65533;*y&#65533;&#65533;&#65533;G &#65533;&#1166;:Z&#65533;GWY&#65533;TH&#65533;&#65533;$	72&#65533;QY&#65533;D&#65533;?
&#65533;&#65533;-q&#65533;&#65533;!3Fr&#65533;!bx&#65533;&#65533;?&#65533;	&#65533;*&#65533;q&#65533;Rb&#65533;x&#65533;J&#65533;H&&#65533;dU<R(]J!&#65533;&#65533;&#65533;O1&#65533;&#65533;&#65533;&#65533;&#65533;&#65533;&#1288;"~&#65533;Sl!&#65533;&#410;&#65533;aC&#65533;&#65533;&#65533;&#65533;J5&#65533;&#65533;&#65533;G&#144;&#65533;&#65533;'&#65533;=&#65533;&#65533;&#65533;&#65533;$C&#65533;&#65533;`&#65533;G&#65533;-&#65533;&#65533;&#65533;5&#65533;&#1010;4&#65533;&#65533;(2&#65533;m&#65533;yBM'&#65533;sl&#65533;&#65533;+&#65533;T&#65533;O{&#65533;&#65533;&#65533;&#65533;)&#776;b_*&#65533;&#1503;&#65533;&#65533;&#65533;"&#65533;(&#65533;\rM&#65533;	&#65533;C@&#65533;&#65533;P]&#65533;G	%)&#65533;&#65533;u&#65533;&#1810;&#65533;?&#65533;DHq&#65533;&#65533;Hx&#65533;'xt&#65533;&#65533;&#65533;F&#65533;?w
&#65533;?=`[&#65533;?6a&#65533;+&#1044;Ig&#65533;&#65533;&#65533;&#65533;!!&#65533;dAGG1&#65533;BZ&#65533;&#65533;Ga&#65533;d&#142;W7M&#65533;&#1294;&#65533;&#65533;&#65533;J*&#65533;`&#65533;6&#65533;&#65533;&#65533;?p&#65533;&#65533;g,&#65533;y&#65533;&#706;&#65533;3j&#65533;&#65533;R7x4)&#65533;&#65533;=&#65533;(&#1730;&#65533;-&#39056;&#65533;Jf&#65533;&#65533;&#65533;&#1689;&#65533;@H&#65533;&#1908;k&#65533;&#65533;&#65533;&#65533;&#65533;$&#65533;G&#65533;xdK&#65533;FW2&#65533;0lH&#65533;&#65533;0I|&#65533;&#65533;M=&#65533;T&#65533;&#641;&#65533;Y&#65533;&#65533;&#65533;&#65533;!&#65533;&#65533;.&#65533;~*M&#65533;&#65533;&#65533;A&#983;x4&#65533;&#65533;&#65533;&#65533;&#65533;&#65533;R/&#65533;_0&#65533;&#65533; &#65533;{&#65533;&#65533;&#65533;|	&#65533;,&#65533;0)S&#65533;&#65533;+&#65533;&#65533;&#65533;&#65533;F!B&#65533;@&#65533;&#65533;&#65533;B&#65533;&#65533;mH&#65533;&#65533;J5U&#65533;
;B!"T +&#65533;xN:y&#65533;tP&#65533;&#65533;&#65533;&#65533;&#65533;&H&#65533;?&#65533;&#65533;Z&#65533;&#65533;oK&#1601;h&#65533;+&#1124;L;ZP&#65533;&#65533;
&#65533;&#65533;iL&#65533;&#65533;>&#65533;&#65533;&#65533;&#65533;D&#65533;h&#65533;&#65533;<2#&#65533;d&#65533;l7&#65533;&#65533;G"a&#65533;&#65533;&#65533;&#65533;0EH(&#65533;&#65533;&#65533;Q&#65533;9&#65533;ch&#65533;z&#65533;o&#65533;&#65533;E!&#65533;&#65533;-&#65533;&#65533;dA&#65533;k&#65533;&#65533;&#65533;&#65533;&#65533;#&#65533;iQT&#65533;&#65533;UN&#65533;]&#65533;E&#65533;&#65533; &#65533;;8#M&#65533;&#65533;p=K:&#65533; &#65533;%&#65533;p&#65533;4!#&#65533;M&#65533;c&#65533;&#65533;x+$3&#65533;A&#65533;:[t&#65533;&#65533;&#65533;&#65533;&#65533;&#65533;&#65533;/&#65533;&#65533;&#65533;>&#65533;&#65533;D&#65533;R&#65533;&#65533;&#65533;=&#65533;1&#65533;&#65533;.Q&#65533;`&#1538;{
@&#65533;<I&#65533;&#65533;0&#65533; &#65533;&#65533;?z&#65533;_l&#65533;&#65533;&#65533;PBf&#65533;&#65533;&#65533;&#65533;&#65533;c&#65533;p&#65533;J&#65533;&#1028;4a&#65533;M&#65533;2&#65533;&#65533;&#65533;3&#65533;4A&#65533;`&#65533;L&#65533;&#65533;&#65533;M'\&#65533;H&#65533;"`&#65533;t`&#65533;;&#512;&#1150;&#65533;U8vQ&#65533;&#65533;&#65533;&#65533;2,&#65533;"N&#65533;&#184;&#65533;P%&#65533;&#65533;PN&#65533;/$k&#65533;&#65533;#&#65533;F&#65533;J2&#65533;&#65533;&#65533; |AKU&#65533;&#65533;&#65533;&#65533;&#65533;D&#65533;`&#65533;4&#65533;&#65533;?&#65533;E&#65533;&#65533;T&#65533;
k~&#65533;&#65533;&#65533;&#65533;X&#65533;&#65533;&#65533;s&#65533;ox&#65533;qZ&#65533;&#65533;s&#65533;E-&#65533;&#65533;TZ&#65533;&#65533;&#65533;&#65533;&#65533;D':&#65533;Wyh&#65533;&#65533;&#65533; {&#65533;^
&#65533;X'b7&#65533;&#65533;Gf&#65533;<$0)D&#65533;,)&#65533;k<&#65533;l&#65533;&#65533;&#65533;#&#65533;!&#65533;-&#65533;=&#65533;
&#65533;%&#65533;A&#65533;G&#65533;!&#2043;N
($!&#65533;lo{&#65533;HA&#65533;\&#65533;
V&#65533;5!I	6&#65533;&#65533;,&#65533;"&#65533;&#288;<&#65533;@&#65533;&#65533;&#65533;&#65533;&#65533;&#65533;M&#65533;&#65533;`zIeQ&#65533;Hu&#65533;&#65533;&#65533;~A!&#65533;Pv&#65533;&#65533;t&#65533;H*&#65533;?v &#65533;&#65533;dh&#65533;&#65533;B&#65533;&#65533;@&#65533;hvL&#65533;&#915;*&#65533;&#65533;&#834;&#65533; &#65533;&#65533;&#65533;&#65533;#6&#65533;d,M&#65533;&#65533;&#184;&#65533;i)&#65533;P&#65533;gUr&#65533;f&#65533;mB<&#65533;M&#65533;_ &#65533;e&#65533;G0@&#65533;&#65533;&#801;&#65533;&#65533;P6I&#65533;&#65533;j&#65533;&#65533;&#65533;pC\0b&#65533;KH&#65533;q&#65533;P&#65533;&#65533;&#65533;&&#65533;jjg&#65533;E&#65533;&#65533;x&#65533;&#65533;&#65533;&#65533;r&#65533;8&#65533;>&#65533;O&#65533;&#65533;&#1597;&#65533;L"&#65533;&#65533;&#65533;[&#65533;&#65533;:&#65533;&#65533;&#65533;.&#1099;^&#65533;&#65533;&#65533;&#65533;&#65533;?&#65533;'&#65533;$&#65533;&#65533;x-Jp6&#65533;&#65533;&#65533;@&#65533;&#65533;#&#65533;F&#65533;&#796;&#65533;d\]&#65533;U&#65533;oBQ&#65533;*C2lL&#65533;&#65533;&#65533;2&#65533;&#65533;&#65533;&#65533;D&#65533;&#65533;&#65533;=b#&#65533;b&#65533;&#65533;&#65533;
&#65533;&#65533;&#65533;&#65533;&#65533;o&#65533;&#65533;#G9U[&#65533;='M&#65533;,&#65533;&#65533;Z%(&#65533;&#65533;sX&#65533;&#65533;tZ&#65533;&#65533;&#65533;U	p&#65533;v&#65533;&#65533;&#65533;#&#65533;&#65533;&#65533;
&#65533;sN&#65533;!67[&#65533;i&#65533;I-&#65533;ml&#65533;&#65533;v)-&#65533;2&#65533;&#65533;dcoH&#65533;&#65533;&#65533;J&#65533;&#65533;&&#65533;	I&#65533;J&#65533;&#65533;)&#65533;&6&#65533;\&&#65533;:&#65533;&#65533;*Bii&#65533;B-&#65533;&#65533;4&#65533;&#65533;&#65533;sT&#65533;JH&#65533;&#65533;Kc&#65533;&#65533;&#65533;&#65533;&#65533;&#65533;y&#65533;&#65533;R&#65533;&#1489;2&#65533;&#1208;&#65533;@&#65533;&#65533;&#65533;&#65533;-DQ	&#65533;&#65533;"&#1003;a]S
&#65533;&#65533;%@4U1u)T,rz&#65533;&#65533;&#65533;'=B&#65533;M&#65533;^=&#65533;Dol&#65533;J&#65533;s&#65533;&#65533;&#65533;(&#65533;&#65533;@&#65533;&#65533;&#65533;@(&#65533;F&#65533;&#65533;b9&#65533;:Y&#65533;m\v&#65533;&#65533;!D&#65533;&#65533;&#65533;&#600;UB&#65533;&#65533;.&#65533;&#65533;GR&#65533;J&#65533;&#65533;&#65533;&#65533;^e&#65533;}&#65533;&#65533;G&#65533;&#65533;dg&#65533;&#65533;?&#65533;aO,(4&#65533;!&#65533;&#65533;&#65533;&#65533;!70|&#65533;&#65533;hq&#35460;G&#65533;&#65533;o&#65533;	d<F&#65533;&#65533;&#65533;Ad$mU!&#65533;a!!&#65533;Gr5Q&#65533;p&#65533;3[&#65533;5Z&#65533;z&#65533;!A}&#65533;&#65533;Wj&#65533;:&#65533;Jw@&#65533;&#65533;&#65533;s&#65533;V&#65533;&#65533;1;&#65533;&#65533;&#65533;@&#65533;&#65533;3ek'&#65533;&#1594;&#65533;&#65533;&#65533;k<&#65533;$&#65533;|&#65533;&#65533;R&#1041;n&#65533;+]&#65533;&#65533;&#65533;&#65533;&#65533;)&#65533;&#65533;-&#65533;&#65533;&#65533;&#65533;G&#65533;J&#65533;&#65533;&#65533;`&#65533;&#65533;&#65533;CF&#65533;&#65533;e&#65533;b&#1654;x&#65533;&#65533;&#829;}\B&#65533;E&#65533;&#65533;&#65533;&#65533;,!#
&#65533;A&#65533;&#65533;&#65533;&#65533;#0&#65533;%&#65533;0&#65533;\nr#`J|&#65533;&#65533;HZ^F&#65533;&#65533;&#65533;&#65533;&#65533;&#65533;&#65533;h\E4&#65533;&#65533;&#65533;TI&#65533;S&#65533;&#65533;&#65533;&#65533;&#65533;b&#65533;&#65533;&#65533;tk&#499;&#65533;z&#65533;m&#65533;&#65533;A?Zk&#65533;&#65533;&#65533;\D&#65533;t&#65533;D&&#65533;R&#65533;9u&#65533;`&#65533;&#65533;Q&#65533;P&#65533;@iz]&#65533;s&#65533;i[W^&#65533;&#65533;&#65533;&#65533;&#65533;&#65533;j&#65533;&#65533;&#65533;K4&#65533;v&#65533;0kB1&#65533;ek#&#65533;&#65533;Vy&#65533;w*&#65533;;&#65533;&#65533;&#65533;&#65533;-&#65533;&#65533;?&#65533;$&#65533;&#65533;@&#65533;w&#65533;!&#1124;GpY1P&#65533;d&#65533;dD&#65533;
&#65533;B&#65533;&#65533;n%&#65533;bFRz&#65533;&#388;&#65533;&#65533;y7&#65533; 	&#65533;&#65533;T=&#65533;&#65533;&#65533;l/c&#1731;&#65533;S>	qd&#65533;PN'&#65533;K s!&#65533;$shN&#65533;&#65533;&#65533;q&#65533;O&#65533;&#65533;&#65533;&#65533;cs&#65533;0@N&#65533;%&#65533;&#65533;S&#65533;e>SZ&#65533;TM;0\wZ$'&#65533;K1&p4&#65533;&#65533;.&#65533;{B&#65533;f&#65533;a&#65533;&#65533;&#12823;&#65533;n&#65533;qQz&#65533;^2&#65533;&#65533;-&#1703;&#65533;&#1509;&#65533;&#65533; &#65533;&#33533;&#65533;w&#203;
X&#65533;v&#65533;&#65533;`&#65533;&#65533;eS&#65533;SA&#65533;tb6&#65533;B&#65533;&#65533;&#65533;l\Nt&#65533;&#65533;&#259;Yt]&#65533;:&#65533;}'-0_&#65533;&#65533;&#65533;3;@6Gp|&#65533;'&#65533;&#65533;9&#65533;&#65533;0	@&#65533;&#65533;8"&#65533;:@`@&#65533;@&#65533;@)&#65533;m&#65533;&#65533;&#65533;'b&#65533;P6&#65533;y1F&#65533; oF&#65533;&#65533;pzZ&#65533;&#371;Idho&#1985;T&#65533;T&#65533;&#65533;d	s&#65533;&#65533;!14&#65533;&#65533;&#65533;&#65533;o&#65533;)`&#65533;&#65533;&#65533;&#65533;*&#65533;!U&#65533;2&#65533;Yr?&#1479;^&#65533;&#65533;3&#65533; &#65533;&#1287;&#65533;e&#65533;&#65533; yXq&#65533;M)Ne&#65533;&#65533;%gL&#65533;&#65533;G4&#65533;%&#65533;&#65533;&#65533;&#65533;&#65533;&#65533; ]&#65533;	&#65533;&#65533;&#65533;&#65533;-&#65533;&#65533;5#&#65533;mACnI&#65533;@U&#1035;v&#65533;&#65533;&#65533;Xi4&#1547;*&#65533;(aP]*&#65533;&#65533;V1&#65533;&#65533;&#65533;8&#65533;&#65533;Y&#65533;&#65533;*5\S&#65533;&#65533;i&#65533;tp&#65533;`&#65533;&#65533;GIa&#65533;&#65533;&#65533;w.&#65533;&#65533;&#65533;&#65533;&#65533;&#65533;&#65533;&#65533;J&#65533;$&#65533;&#65533;&#65533;&#65533;&#65533; \&#65533;&#65533;o4&#65533;&#65533;;v&#65533;$&#65533;q*a"&#65533;j&#65533;&#65533;Q&#65533;&#65533;T)N&#1888;/&#65533;&#65533;b&#65533;&o&#65533;v6&#65533;a)&#65533;/
&#65533;=&#65533;@>&#65533;&#65533;&#65533;I&#65533;c&#65533;&#1699;=&#65533;P!&#65533;&#65533;I&#65533;z&#65533;&#65533;&#65533;,Q&#65533;AA
&#65533;&#65533;&#65533;e&#65533;&#65533;*&#65533;Y7!eR&#65533;l&#65533;&#65533;&#65533;&#65533;a!&#65533;&#65533;4&#65533;&#1554;;P&#65533;&\Br`is7A~&#1444;&#65533;&#65533;&#945;vT&&#65533;&#65533;&#65533;&#65533;&#65533;	xQ%&#65533;
&#65533;9OB1]"&#65533;B&#65533;&#65533;&#65533;&#65533;&#65533;h&#65533;&#65533;&#512;&#65533;)&#65533;&#65533;&#65533;1&#65533;!&#65533;uS&#65533;VQ&#65533;7Q	&#65533;P&#65533;&#65533;&#65533;j&#65533;&#65533;j&#65533;&#65533;&#65533;&#65533;&#65533;oG&#65533;I\&#65533;s&#65533;&#65533;&<&#65533;:2&#65533;q&#65533;&#65533;M&#65533;&#65533;cG&#65533;	X&#65533;&#65533;!&#65533;&#65533;h
&#65533;&#65533;5	&#65533;&#65533;-&#65533;g@a&#65533;&#65533;T&#65533;&#65533;&#65533;-&#65533;aIw&#65533;Rz&#65533;&#65533; &#65533;
&#65533;&#65533;&#65533;;L&#65533;&#65533;&#65533;
&#65533;W=b!&#65533;XH&#65533;&#65533;s&#65533;&#65533;c!
S!&#65533;D	&#65533;?!&#65533;\ &#65533;<&#1043;5CyBY*&#65533;#&#65533;Y&#65533;&#65533;?&#65533;&#65533;=L&#65533;&#65533;:&#65533;4O&#65533;Y!&#65533;N,&#65533;&#65533;&#65533;3&#65533;&#65533;7&#65533;&#65533;&#65533;$^&#65533;&#65533;7&#65533;QJ&#65533;&#65533;&#65533;	<!4&#65533;c@&#65533;J$4&#65533;&#65533;&#65533;(&#65533;	Ep+p&#65533;&#1015;&#65533;&#65533;~&#65533;&#65533;&#13963;&#65533;&#65533;Yu6&#65533;&#65533;Q!&#65533;&#65533;J?&#65533;IZdXqXN&#65533;&#65533;+%&#536;`f&#65533;t kt0|K@&#65533;&#65533;
&#65533;0'&#720;p&#65533;&#65533;
&#65533;~GS&#65533;cE&#65533;zQ+B&#1384;k&#65533;&#65533;&#65533;l5xJ`&#65533;&#65533;&#65533;!Q&#65533;BkAq&#65533;	&#65533;&#65533;{3&#65533; o%&#65533;
&#65533;&#65533;
F"z&#65533;gz&#65533;`&#65533;ieH	&#65533;&#65533;J&#65533;9&#65533;0.&#65533;o&#65533;&#65533;0&#65533;c!&#65533;&#65533;!!&#65533;&#65533;lp&#65533;I2&#65533;&#1108;[|&#65533;Y&#65533;&#65533;&#65533;e&#65533;@&#65533;37@ &#65533;Q&#65533;&#65533;x&#65533;;&#65533;z^&#65533;@&#65533;&#65533;~&#65533;&#1708;Cc&#65533;&#1697;!&#65533;!7(&#65533;)2&#65533;Ph&#65533;0O64&#65533;	&#65533;&#65533;*&#65533;&#1098;&#65533;hP0&#65533;4&#5585;{7&#65533;&#65533;(&#65533;&#65533;]&#65533;&#65533;x&#65533;69&#160;RBr|&#65533;&#65533;`X&#65533;&#65533;i&#65533;^&#65533;' k&#65533;&#65533;*&#65533;@9&#65533;&#65533;7&#65533;dn&#65533;`S4%"&#65533;A&#65533;#&#65533;XDq&#65533;&#65533;&#65533;0
&#65533;&#65533;:Q!&#65533;	k37q&#65533;&#65533;p&#65533;&#65533;&#65533;&#65533;&#65533;4z&#65533;&#65533;&#65533;=&#65533;&#65533;
&#65533;&#65533;&#65533;&#65533;3
&#65533;0vu&#65533;&#65533;1Wv&#65533;!CGL&#65533;&#65533;&#65533;&#65533;0	1&#65533;&#65533; &#65533;7&#65533;&#65533;&#65533;ie%Z&#65533;&#65533;&#65533;Y&#65533;&#65533;:&#65533;(2:&#65533;&#65533;%&#65533;	|&#65533;&#65533;q6mq&#65533;~\y&#65533;n{"0Z)&#65533;&#65533;Yiq&#65533;&#289;)&#65533;=&#65533;&#65533;%O&#65533;+&#65533;&#65533;&#65533;&#65533; I&#65533; &#65533;&#65533;PPU&#65533;&#65533;(&#65533;&#65533;(&#275;[P8t&#65533;!a&#65533;&#65533;&#65533;!q	F&#65533;&#65533;&#65533;&#65533;v&#65533;&#65533;Q58&#65533;d8K&#1672;&#65533;rOJ&#65533;&#65533;b&#65533;-&#65533;'9&#65533;&#65533;&#65533;&#65533;&#65533;|*&#65533;&#65533;&#65533;:x&#65533;X&#65533;&#65533;a&#65533;7&#65533;&#65533;1&#65533;@&#65533;Qj&#65533;&#730;&#65533;&#65533;<M@P&#65533;&#595;&#65533;&#65533;G &#65533;&#65533;&#65533;&#65533;U&#65533;0&#65533;&#65533;&#504;-&5&#65533;`
.[
&#1088;o)&#65533;&#65533;&#65533;0
&#65533;&#65533;&#65533;t9H	&#65533;s&#65533;?&#65533;`W&#65533;&#65533;!&#65533;c&#65533;&#65533;"b&#65533;&#65533;v&#65533;&#65533;&#65533;7&#65533;
&#65533;b&#65533;&#65533;Z!&#65533;	Pa&#65533;.|&#65533;'&#65533;V&#65533;&#65533;n&#65533;`A&#65533;`	&#65533;%	:&#65533;`)&#65533;b2&#65533;/&#65533;&#65533;&#65533;J&#65533;G&#65533;&#65533;&#65533;5&#65533;&#214;&#65533;&#65533;F! /&#65533;|<&#65533;&#65533;&#1570;&#65533;X&#65533;@\P|&#65533;Dl&#973;j@&#65533;&#65533;&#65533;&#65533;Y\W&#65533;&#65533;&#65533;X&#65533;&#65533;&#65533;&#65533;(&#65533; &#65533;&#65533;c**Q_&#65533;&#65533;-b&#65533;&#65533;&#65533;(&#65533;AX&&#65533;t&#65533;&#65533;&#65533;*8&#65533;5&#65533;~`&#65533;&#65533;q&#65533;x&#65533;>7Bf&#65533;&#65533;&$&#65533;<&#65533;&#561;I&#65533;\&#65533;5&#65533;&#65533;&#65533;&#65533;b*&#65533;H&#65533;`&#65533; &#65533;BP&#65533;	
s#|91&#65533;&#65533;&#65533;i&#65533;W&#65533;Y&#65533;v&#1459;LG&#1193;&#65533;3
&r&#65533;>ya&#65533;&#65533;p&#65533;&#65533;K6&#65533;7&&#65533;_A&#65533;t!D)&#65533;&#65533;&#65533;&#65533;&#65533;&#65533;>&#65533;p*mu&#65533;G&#65533;&#65533;	&#65533;#Xy&#65533;&#65533;sv.w&#65533;&#65533;cR&#65533;_&#65533;?&#65533;&#65533;gg&#65533;E&#65533;&#65533;&#65533; &#65533;&#65533;{&#65533;&#65533;z&#65533;	hC&#65533;C&#65533;@&#65533;&#65533;&#65533;\&#65533;Al&#65533;E|&#65533;7&#1134;&#65533;X&#65533;&#65533;&#65533;&#65533;7&#65533;D7&#65533;U&#65533;&#65533;&#65533;&#1028;&#1125;&#1466;&#65533;&#65533;&#65533;{. 2@7||&&#65533;0&#65533;d&#65533;*&#1905;
"&#65533;&#1215;&#65533;&#65533;&#65533;&#65533;wM&#65533;%}0&#25605;,s&#65533;;
&#65533;M&#65533;&#65533;!&#65533;&#65533;^&#65533;&#65533;R&#1226;%@\P_)&#65533;
&#65533;&#65533;&#65533;&#65533;&#65533;&#65533;'3;&#65533;k0&#65533;#&#65533;Q&#65533;""&#244;C&#65533;&#65533;K&#743;&#65533;E&#65533;EqP&#65533;&#65533;BB&#65533;&#65533;v&#65533;S&#65533;&#65533;&#65533;D&#65533;p&#65533;w#pY)&#65533;&#65533;&#65533;&#65533;M&#65533;&#65533;&#65533;&#65533;&#65533;
&#65533;&#65533;,&#65533;L&#65533;G&#65533;VA~&#65533;h&#65533;P&#65533;&#65533;/t&#65533;&#65533;&#65533;Y&#65533;Qa&#65533; &#1781;&#65533;&#1012;&#1777;Mi&#65533;6Q&#65533;&#65533;0&#65533;&#65533;pDQ&#65533;&#65533;vS`X&#65533;B&#65533;&#65533;`6&#65533;&&#65533;&#65533;&#65533;&#65533;&#65533;&#65533;&#65533;&#65533;:1 &#65533;3&#65533;A1&#65533;&#65533;&#65533;8&#65533;'C&#65533;&#65533;&#65533;7&#65533;&#65533;&#65533;&#65533;&#65533;&#65533;&#65533;&#65533;&#65533;&#65533;T&#65533;k&#65533;<	&#65533;G&#65533;&#65533;&#65533;xI&#65533;c&#65533;&#65533;&#65533;&#888;cU
&#65533;
j&#65533;&#65533;&#65533;p&#65533;9&#65533;&#65533;&#207;&#65533;&#65533;&#1395;&#65533;x%"*&#65533;&#65533;0k&#1345;&#65533;&#65533;\s8&#65533;>B&#65533;xk"&#65533;$&#65533;&#65533;&&#65533;&#65533;3&#65533;&#65533;&#65533;&#65533;h&#65533;*&#65533;&#65533;{qS;&#65533;'&#65533;2}&#65533;&#65533;&#65533;+&#65533;MgJC&#65533;#&#65533;}&#65533;&#65533;r&#65533;&#65533;&#65533;&#65533;hq&#65533;B&#65533;&#65533;0&#65533;&#65533;&#65533;X&#65533;&#65533;&#65533;&#65533;&#65533;&#65533;&#65533;!qu&#65533;
&#65533;&#65533;*$U&#65533;P&#65533;&#65533;``s`A+&#65533;&#29250;.R&#65533;&#65533;&#65533;&#65533;&#65533;}&#65533;,=\&#65533;&#65533;*&#65533;&#65533;&#65533;&#1486;&#65533;&#65533;&#65533;&#65533;!M&#65533;&#65533;8&#65533;P&#65533;&#65533;qf&#65533;@&#65533;333&#65533;a9A&#65533;4&#65533;p&#65533;<(&#65533;&#65533;&#65533;&#65533;T&#65533;&#65533;j&#65533;(+5 &#65533;.&#65533;&#65533;&#65533;i$Jm&#65533;2 &#65533;&#65533;&#65533;V&#65533;&#65533;a!&#65533;3&#65533;&#65533;&#65533;&#65533;k0!1]]&#65533;+Ym4a&#761;@	&#65533;&#65533;o&#65533;w&#65533;&#65533;&#65533;B&#65533;e7&#65533;&#65533;7&#65533;&#65533;t&#65533;'&#65533;&#65533;&#65533;w&#65533;&#65533;&#65533;Pt&#65533;	5&#65533;>&#65533;TQa&#65533;e\bA`ZBA&#65533;\F&#65533;&#65533;&#65533;&#65533;L&#65533;&#65533;&#65533;#&#65533;&#65533;~&#65533;''&#65533;&#65533;&#65533;&#65533;/&#65533;&#65533;&#65533;0z&#65533;&#65533;:&#65533;P&#65533;_&#65533;&#2018;>&#65533;K&#65533;s&#65533;*&#65533;&#65533;&#65533;&#20581;&#65533;&#65533;!&#65533;&#65533;N$C&#65533;~"&#65533;&#65533;-K`&#65533;n&#65533;&#65533;.&#65533;Q&#65533;'N&#65533;&#65533;&#65533;	&#65533;,C&#65533;&#65533;&#65533;n.&#65533;&#65533;&#65533;&#65533;$&#65533;n&#65533;&#65533;&#65533;	&#65533;&#65533;g&#65533;wT&#65533;pl-J&#65533;	&#65533;l&#65533;&#65533;`&#65533;"&#65533;P&#65533;]&#65533;I&#65533;&#65533; P&#65533;&#65533;<0&#65533; &#1151;&#65533;&#65533;&#65533;&#65533;&#1766;1
&#65533;$R&#65533;&#65533;&#65533;&#65533;&#65533;a&#65533; &#65533;1$&#65533;&#65533;,&#65533;&#65533;~4&#65533;&#65533; I&#65533;!&#65533;&#65533;C:yD	&#65533;J$\&#65533;#&#65533;&#65533;&#65533;5$&#65533;$&#18443;.q&#65533;4&#65533;&#65533;&#65533;AU&#65533;Vz&#65533;/&#328;>z&#65533;&#65533;&#65533;&#65533;&#65533;&#65533;z5&#65533;&#1128;&#65533;u5&#65533;&#65533; 6?5&#65533;&#65533;v&#65533;_&#65533;&#65533;5&#65533;&#65533;-f/&#65533;&#65533;$*&#65533;G
!\&#65533;cwWm7&#65533;&#65533;d&#65533;C&#65533;&#65533;&#65533;&#65533;&#267;\&#65533;&#65533;&#65533;(&#65533;tB	&#65533;&#65533;&#65533;>&#65533;j&#65533;jT&#750;&#65533;&#65533;ZMX&#65533;&#65533;_ &#65533;&#65533;\&#1288;5JE&#65533;0Jt+fF&#65533;&#65533;6&#65533;&#1128;&#1090;&#65533;[&#65533;;&#65533;o&#1410;U&#65533;n&#65533;5&#65533;&#65533;&#65533;U&#65533;f&#65533;&#65533;A](&#65533;h&#65533;?&#65533;2&#65533;&#65533; z&#65533;&#65533;&#65533;&#65533;&#65533;g&#65533;xt&#65533;&#65533;&#65533;&#65533;p0&#65533;&#65533;&#1775;&#65533;&#65533;N&#65533;y.(&#65533;PB&#65533;&#65533;&#65533;&#65533;1E&#65533;P&#65533;G&#65533;G&#65533;	&#65533;&#65533;J)QD&#65533;fCQ.)!\pI!&#65533;Y01&#65533;Yr&#65533;e&#65533;&#65533;fA)J&#65533;b(&#65533; Rh&#387;`&#65533;!&#65533;Q&#65533;&#65533;&#65533;N&#65533;&#65533;$&#65533;&#65533;L.&#65533;&#65533;&#65533;&#65533;&#65533;Z/&#65533;&#166;&#65533;z&#65533;g&&#65533;&#65533;CIUT&#65533;&#65533;&#65533;;Va\F &#65533;I&#65533;&#65533;Fv*&#65533;1&#65533;&#65533;&#65533;&#65533;&#65533;N&#65533;&#65533;<Hi&#65533;
&#65533;&#65533;<k&#65533;&#65533;&#65533;&#65533;&#65533;&#65533;&#1123;&#65533;&#65533;D&#65533;&#65533;%&#65533;&#65533;*&#65533; PB9%K'[&#65533;1&#65533;(c&#65533;
A&#65533;&#65533; 9&#65533;&#65533;&#65533;&#65533;&#65533;@z&#65533;&#65533;X&#65533;&#65533;&#65533;&#65533;V&#1306;m&#65533;&#65533;RD&#65533;)VZ%F>&#65533;&#65533;P&#65533;&#65533;$&#65533;h&#65533;&#65533;GR&#982;&#65533;e[@f&#65533;%Z?&#65533;G&#65533;E&#65533;3H6&#65533;Z&#65533;$M&#1061;&#65533;0&#65533;&#65533;&#65533;j&#65533;&#65533;&#65533;&#65533;&#65533;&#65533;&#1512;&#65533;"1&#65533;L&#65533;&#65533;&#65533;&#65533;&#65533;&#65533;R&#65533;U"!&#65533;&#65533;U	$Z+A&#65533;	S&#65533;/&#65533;Gj&#65533;&#65533;f&#65533;&#65533;Qj&#65533; !Jl! &#65533;H)&#65533;Dg&#65533;&#65533;"R(&#65533;H)&#65533;l&#65533;&#65533;F&#65533;
r&#65533;&#65533;H&#65533;e&#65533;&#65533;&#65533;&#65533;$<R&#416;$&#65533;.&#65533;Y&#65533;&#65533;%&#65533;H0(&#65533;&#65533;H&#65533;%&#65533;&#65533;	%&#65533;&#65533;j;Q&#65533;u&#65533;:&#65533;Ij&#65533;&#65533;&#65533;&#65533;&#916406;&#65533;'&#65533;>&#65533;r&#65533;+Be%&#65533;,B9&#65533;(id&#65533;&#65533;&#65533;&#65533;&#65533;(&#65533;d&#65533;"&#416;KbQ&#65533;&#65533;&#65533;&#1272;&#65533;j&#65533;&#65533; &#65533;&#65533;&#65533;&#65533;&#65533;)DAQ&#65533;i&#65533;YAFUS_u&#65533;Y=&#65533;&#65533;[5z &#65533;&#65533;T&#65533;X&#65533;$TgYd
&#65533;&#909;&#65533;&#65533;&#65533;!&#65533;6&#65533;&#65533;(&#65533;O&#65533;&#65533;v&#65533;&#65533;&#65533;Q&#65533;<-&#995;&#65533;&#65533;&#65533;<E&#65533;&#65533;&#65533;&#65533;t!&#1504;&#65533;&#65533;E&#65533;&#65533;Wz&#65533;&#65533;TS&#65533;&#65533;&#65533;&#65533;&#65533;_&#65533;&#65533;N&#65533;A&#65533;&#65533;&#65533;j&#65533;a
&#65533;&#65533;&#65533;
&#65533; &#65533;&#65533;&#65533;A%&#65533;&#65533;#6f!N&#65533;BC&#65533;A&#65533;Q&#65533;R&#65533;'&#65533;&#65533;&#65533;-\A	&#65533;"!BK&#65533;DpF&#156;DE4&#65533;?&#65533;V&#65533;&#65533;($Ws&#65533;&#65533;&#65533;ha&#65533;B8t&#65533;?T&#65533;&#65533;h&#65533;#kP&#65533;&#65533;&#65533;D(&#65533;&#65533;&#65533;1&#65533;&#65533;&#65533;)&#65533; &#65533;&#65533;$&#65533;&#65533;&#65533;h&#65533;XQ&#729;&#65533;&#65533;&#65533;&#65533;*&#65533;\T&#65533;f&#65533;&#65533;$p~ &#65533;A&#1170;&#65533;&#65533;&#65533;x&#865;&#65533;f&#65533;&#65533;$&#65533;&#65533;&#65533;AB`&#65533;@L&#65533;&#65533;(@w&#65533;&#1657;&#65533;u&#65533;&#65533;$&#65533;&#65533;&#65533;&#564;*&#65533;&#65533;C&#65533;&#65533;&#65533;&#65533;&#65533;bTA&#65533;&#497;&#65533;&#65533;&#65533;E&#65533;Ry&#65533;0&#65533;&#65533;&#65533;,&#65533;&#65533;%&#65533;&#65533;&#65533;JG$&#65533;&#65533;3&#65533;-e&#355;\+&#65533;p&#65533;v&#65533;&#65533;]&#65533;&#65533;|&#65533;kD&#65533;&#65533;sC&#65533;Ob&#65533;&#65533;&#65533;
&#65533;C&#65533;&#65533;&#65533; &#65533;&#65533;U&#65533;"Q0U`&#65533;&#65533;&#65533;&#65533;;&#65533;S&#65533;&#65533;&#65533;&#65533;&#65533;&#65533;.&#65533;1&#65533;&#65533;&#65533;&#65533;1&#65533;(J0&#65533;&#65533;&#65533;&#65533;&#65533;&#65533;
a31&#65533;&#65533;iH&#65533;&#65533;2&#65533;&#65533;l&#65533;E &#65533;is&#65533;&#65533;wy&#65533;G&#65533;J&#17197;&#65533;+&#65533;&#65533;A&#65533;&#65533;&#65533;&#65533;']B&#65533;A&#65533;dEg;&#65533;&#65533;&#65533;&#65533;&#65533;&#65533;!#&#65533;&#65533;&#65533;q&#65533;&#65533;&#65533;Z&#65533;&#65533;W&#65533;C*1&#65533;&#65533;Z&#65533;&#65533;&#65533;&#65533;&#65533;.&#65533;&#65533;&#65533;B&#65533;#&#65533;&#65533;&#65533;&#1195;k&#65533;&#65533;&#65533;&#1377;s*&#65533;l&#65533;&#65533;:&#65533;.&#65533;&#65533;KxA&#65533;)&#65533;dc+&#65533;&#65533;k5&#65533;B%kZ&#65533;&#65533;&#65533;Z&#65533;&#23920;u^&#65533;&#65533;1Hv&#65533;.&#65533;IT&#65533;&#65533;&#65533;_&#65533;&#65533;&#65533;1,&#65533;&#65533;db&#65533;&#606;&#128;&#65533;x&#65533;)*&#65533;j&#65533;&#65533;&#65533;&#65533;1:&#65533;Gb\"&#65533;&#65533;&#65533;%&#65533;q&#65533;0&#65533;|D0&#65533;B&#65533;Rlhd&#65533;PG<&#321;&#65533;Zp&#65533;&#65533;&#65533;&#65533;-&#65533;&#65533;&#1755;&#65533;Ch&#65533;E&#65533;qg&#65533;&#65533;&#65533;>F'zBnV&#65533;#&#65533;&#65533;aa&j&#65533;&#65533;&#65533;&#65533;&#65533;N,&#65533;&#65533;&#65533;&#65533;4&#65533;&#65533;&#65533;&#65533;e&#65533;%&#65533;@&#65533;&#65533;x&#65533;Ud4&#65533;/=H&#65533;&#65533;&#65533;&#65533;c&#65533;&#65533;&#65533;f&#65533;7B&#65533;6=M\&#65533;<&#65533;&#65533;&#65533;2&#65533;w&#65533;,&#65533;&#65533;&#65533;&#65533;b8&#65533;8&#65533;q&#65533;&#65533;&#65533;&#65533;.&#65533;&#65533;\&#65533;&#65533;&#65533;8&#65533;Y&#65533;&#65533;&#65533;J^&#65533;5&#65533;&#65533;Z#&#65533;&#65533;}J|&#65533;&#65533;?*&#65533;rO]&#65533;IelV&#65533;&#65533;k&#65533;&#65533;&#65533;cN&#65533;&#65533;&#65533;,&#65533;&#65533;O&#65533;7&#65533;&#65533;#&#65533;&#65533;&#346;u &#65533;e&#65533;X&#65533;&#65533;&#65533;D&#65533;6&#65533;&#1539;&#65533;fq!@&#65533;&#25964;y&#65533;eq&#65533;O&#65533;fO&#65533;&#65533;&#65533;&#65533;&#65533;&#65533;5&#65533;&#65533;Z&#65533;&#65533;&#65533;X&#65533;\@&#65533;9w&#65533;&#65533;&#65533;|&#65533;&#65533;&#65533;&#65533;&#65533;Pb&#65533;'&#65533;&#65533;Af&#65533;&#65533;&#65533;&#65533;&#65533; 7&#1703;&#65533;&#65533;B&#65533;_&#65533;bZM&#65533;RQ&#65533;&#65533;&#23611;	l&-&#61138;&#65533;BI8&#65533;&#65533;&#65533;&#65533;&#65533;Yd&&#65533;=&#65533;&#65533;&#65533;&#65533;&#65533;	&#65533;&#65533;&#65533;&#65533;&#65533;&#65533;&#65533;	&#65533;&#65533;&#65533;&#65533;&#65533;6pC&#65533;&#65533;"Tsr/w&#65533;##&#65533;&#65533;dB&#65533;&#65533;G&#65533;g&#65533;P&#65533;&#65533;v&#65533;W'&#65533;&#65533; &#65533;&#65533;&#893;@&#1038;I&#65533;E(&#65533;&#65533;*&#65533;l&#65533;l<&#65533;&#65533;&#1165;(&#65533;&#65533;"&#65533;&#65533;&#65533;&#65533;+u-&#65533;&#65533;E&#65533;D&#65533;(&#65533;&#65533;\&#65533;&#65533;W&#65533;&#65533;&#65533;&#65533;&#226;5&#153;&#65533;*EvJ&#65533;t&#65533;&#65533;?&#65533;&#29683;Y&#65533;&#65533;&#65533;&#65533;&#65533;C&#65533;&#65533;U&#65533;&#65533;&#65533;&#697;&#65533;FM&#65533;J&#65533;G>&#65533;&#65533;w6&#65533;&#65533;&#65533;!&#65533;]&#65533;&#65533;&#65533;h&#65533;J&#65533;ED&#65533;;&#65533;V&#65533;"*:&#65533;AjXR&#65533;b5~&#532;&#65533;,M&#65533;FU<&#65533;	&#65533;&#65533;&#65533;X`ZK&#65533;&#65533;&#65533;&#65533;&#65533;&#65533;&#65533;&#65533;O&#65533;2&#1650;{&#65533;Ptg:&#65533;&#65533;&#65533;_&#65533;&#65533;&#65533;O(	&#65533;&#65533;&#65533;9&#65533;E&#65533;&#65533;e&#65533;*&#65533;&#65533;w] &#65533;N&#65533;&#65533;aA<&#65533;)2&#65533;&#65533;&#65533;&#65533;&#65533;&#65533;&#65533;<&#1157;X)&#65533;&#65533;&#65533;C&#65533;}&#65533; &#65533;&#65533;&#65533;Om~&#65533;&#65533;&#65533;'Y&#65533;X&#65533;*&#65533;&#65533;&#65533;&#1396;&}&#65533;&#65533;G9&#65533;&#1200;&#65533;UV&#10109;D&#65533;=K3{
tq69&#65533;&#65533;&#65533;)5S&#65533;t&#65533;Q&#65533;&#1694;5T&#65533;&#65533;&#65533;&#65533;q&#65533;&#65533;&#65533;&#65533;.?o.&#65533;&#65533;&#65533;&#65533; \&#65533;?zT&#65533;&#65533;&#65533;&#65533;e+L|#L&#65533;l&#65533;]&#65533;&#65533;0&#65533;&#65533;&#1594;&#65533;&#65533;!e
"-&#65533;&#65533;&#65533;Y[&#65533;$&#65533;&#65533;&#65533;&#65533;&#65533;&#65533;p&#65533;&#65533;&#65533;&#65533;&#65533;&#65533;&#751;4&#65533;&#65533;;&#65533;&#65533;&#65533;@&#1809;&#65533;f&#65533;&#65533;D&#1572;r9&#65533;&#65533;;2&#65533;&#65533;{A&#65533;&#566;&#65533;i<&#65533;&#3491;&#65533;&#65533;&#65533;&#597;&#65533;&#65533;&#65533;&#65533;3&#65533;&#65533;&#65533;/&#65533;0&#65533;&#65533;&#65533;<&#65533;&#65533;&#65533;&#65533;&#1131;
&#65533;1&#65533;_&#65533;&#65533;m&#65533;*PpBrY&#65533;&#65533;R*&#65533;&#65533;(%<&#65533;R&#65533;&#65533;&#65533;B&#65533;&#65533;&#65533; R8&#65533;X=&#65533;&#65533;<&#65533;&#1032;&#65533;&#65533;&#65533;x&#65533;J&#65533;p&#65533;B&#65533;&#65533;&#65533;&#65533;*&#65533;S&#65533;8[&#65533;3#&#65533;296&#65533;&#768;QP&#65533;&#65533;z&#65533;&#65533;F&#65533;9!$&#65533;s&#65533;h\&#65533;h&#65533;&#65533;&#65533;8&#65533;M&#65533;:X&#65533;N&#65533;\&#65533;&#65533;&#65533;&#65533;&#65533;&#65533;&#65533;y&#65533;&#65533;&#65533;Y&#65533;&#65533;\&#65533;BH&#65533;&#65533;9@&#65533;2&#65533;F&#65533;UK &#65533;x&#65533;&#65533;&#65533;(YY&#65533;&#65533;H;&#65533;&#65533;&#65533;B&#407; &#65533;&#65533;&#65533;&#65533;FP	&#65533;&#65533;c3&#65533;&#65533;;&#65533;&#65533;&#65533;i&#65533;
i0f&#65533;C!&#65533;ka&#65533;h6<a<:&#65533;&#65533;&#203;&#65533;bhG'&#65533;&#65533;/&#65533;1&#65533;2&#316;`8P2&#173;b7&#65533;&#65533;%4&#65533;}&#65533;~@	&#1320;&#65533;&#65533;x(&#65533;P&#65533;(3&#65533;)P&#65533;/&#65533;g&#65533;A&#65533;&#65533;14&#65533;&#65533;	&#65533;&#65533;&#3189;b+&#65533;&#65533;&#65533;!"7&#65533;&#65533;,&#65533;&#65533;&#65533;&#65533;,&#65533;Q&#65533;&#65533;`> &#65533;&#65533;&#65533;&#241;&#65533;&#65533;&#65533;_&#65533;E&#65533;&#65533;K&#65533;0&#65533;R&#65533;&#65533;P&#65533;&#65533;k0&#65533;&#65533;&#65533;3&#65533;&#65533;&#65533;!&#65533;&#65533;&#65533;6h6H&#65533;L|&#65533;&#65533;&#65533;&#65533;N\&#65533;&#65533;&#65533;D&#65533;&#65533;&#65533;&#65533;&#65533;&#65533;&#65533;&#65533;h&#65533;)&#347;&#65533;&#65533; &#65533;OpB&#65533;%&#65533;:&#65533;&#65533;i&#65533;&#65533;H&#65533;&#65533;&#65533;&#65533;L&#65533;g&#38541;&#65533;	&#65533;&#65533;&#65533;&#65533;&#65533;&#65533;&#1582;&#65533;&#65533;&#65533;&#65533;#&#65533;h&#65533;f+&#65533;&#65533;&#65533;F&#65533;b#Y&#65533;&#65533;s&#65533;&#65533;&#65533;&#65533;@Y&#816;X&#65533;r	&#65533;&#65533;H0&#836;&#65533;&#65533;82&#65533;B&#65533;&#65533;&#65533;&#719;DBP&#65533;G&#65533;S7&#65533;&#65533;^i&#65533;*h&#65533;&#65533;b`&#65533;V&#65533;M&#65533;P&#65533;&#65533;L/<&#65533; %"&#65533;"&#65533;g&#65533;&#65533;z3N-D	&#65533;l&#65533;XGh&#65533;&#65533;.&#65533;&#65533;&#65533;0Q&#65533;&#65533;!&#65533;&#65533;&#1086;&#65533;r2#&#65533;&#65533;&#65533;3&#65533;=&#65533;&#65533;&#579;8x&#65533;Z$EB&#65533;P&#65533;Z&#65533;9P1&#65533;&#65533;8&#65533;&#65533;&#65533;&#65533;D	&#65533;
&#65533;9P&#65533;h&#65533;&#65533;&#682;&#65533;O&#65533;D&#65533;<&#65533;&#65533;&#65533;&#1536;p&#65533;U4&#65533;&#65533;H&#65533;#U4&#65533;\&#65533;&#65533;C&#65533;B&#44355;Q&#65533;@XC[&#65533;&#65533;&#771;@&#65533;&#65533;B&#65533;&#65533;`&#65533;&#65533;&#65533;&#65533;/&#65533;4&#65533;&#65533;B01&#640;&#65533;&#65533;&#65533;h&#65533;&#65533;&#864;&#65533;&#65533;&#65533;&#65533;&#65533;&#1804;C&#65533;A&#65533;&#65533;&#65533;X#FP&#65533;\HKyG&#65533;1-&#65533;Y&#65533;7&#65533;&#65533;&)&#65533;k&#65533;t;S!B&#65533;S&#65533;B&#65533;	H&#65533;Vh&#65533;&#65533;&#65533;&#1979;&#65533;H&#65533;.L&#65533;VR&#65533;&#65533;p&#65533;#&#65533;&#65533;&#65533;H&#65533;&#1277;R#&#65533;vy&#65533;&#65533;&#65533;&#65533;&#65533;&#65533;&#65533;&#65533;8'&#65533;2&#65533;{I@&#65533;3-&#65533;>&#65533;&#65533;&#65533;&#65533;&#65533;.&#65533;&#65533;\&#65533;N&#65533;&#65533;x&#65533;*S &#65533;&#65533;z&#65533;&#65533;&#65533;&#65533;&#65533;h&#65533;&#65533;&#65533;&#65533;&#65533;+&#65533;&#65533;mP&#65533;:8&#65533;`&#65533;\&#65533;&#65533;8&#65533;&#65533;&#65533;q&#65533;_&#65533;I&#65533;A&#65533;&#65533;&#65533;&#65533;x&#65533;&#65533;&#65533;P&*&#65533;!&#65533;c`h&#65533;&#65533;&#65533;&#65533;	&#65533;X;&#65533;Y7P@	&#65533;[\	c&#65533;&#65533;&#65533;&#65533;&#65533;62&#65533;&#65533;&#65533;X 
`"&#65533;&#65533;3i6#0&#65533;&#65533;&#65533;&#65533;&#65533;
+&#65533;&#65533;&#65533;h&#65533;&#65533;&#65533;	&#65533;<;<&#65533;S8&#65533;&#65533;H&#65533;x&#65533;3&#65533;0?Up&#65533;&#65533;z<&#65533;Q&#65533;H&#65533;&#65533;IB&#65533;&#1348;&#65533;`&#65533;N&#65533;&#65533;*p7&#65533;]&#65533;&#65533;HA&#65533;g$&#65533;&#65533;8&#65533;*%&#65533;&#65533;&#899; &#65533;&#65533;&#65533;&#65533;&#65533;c&#65533;&#65533;"&#65533;&#65533;Z&#65533;Z\&#65533;C&#65533;&#65533;&#65533;@9LG&#65533;s&#65533;S&#65533;83+-=&#65533;&#65533;T&#65533;Z M&#65533;&#65533;;5&#65533;C&#280;C&#65533;K&#65533;&#65533;C&#65533;6&#276;&#65533;&#65533;&#65533;`[`&#65533;_@&#65533;&#65533;&#65533;D\-P&#65533;b&#65533;&#65533;&#65533;&#65533;uP).&#65533;y!&#65533;9&#65533;&#65533;2&#65533;&#65533;y8&#65533;eE&#65533;A&#65533;?&#65533;&#65533;&#889;0Ex&#65533;D	4r&#65533;&#65533;&&#65533;&#65533;&#65533;@Q]k&#65533;&#2009;5&#65533;&#65533;&#65533;&#65533;&#65533;.&#65533;3&#65533;&#65533;&#7875;&#65533;&#65533;&#1883; Z#l`&#65533;P:&#65533;UG&#65533;xG&#65533;&#65533;&#65533;B&#65533;'&#65533;\&#65533;&#65533;h	&#65533;&#65533;p&#65533;H&#65533;X&#65533;i&#65533;*H&#65533;&#65533;*&#163;&#65533;&#65533;_Y&#65533;b&#65533;&#65533;Qr%jm&#65533;&#65533;:aI%0l&#65533;=%&#65533;&#65533;&#65533;z&#65533;&#535;}F&#65533;H&#65533;&#65533;&#65533;&#65533;&#65533;*&#65533;2&#65533;&#65533;@&#65533;&#65533;&#65533;&#65533;&#65533;&#65533;&#65533;&#65533;&#15124;&#65533;&#65533;7&#65533;P&#65533;&#65533;X&#65533;K&#65533;0]	Q&#65533;&#65533;&#1938;-[H&#65533;I\&#65533;&#65533;&#65533;&#65533;.&#65533;J&#65533;X&#65533;&#65533;&#65533;5]}&#65533;&#1856;&#65533;Y&#65533;&#65533;&#65533;)V&#65533;3t&#65533;&#65533;0gE+&#65533;*&#65533;&#65533;&#65533;+=
&#65533;@&#65533;-X/,I&#65533;p&#65533;&#65533;&#65533;&#65533;0&#65533;&#65533;&#369;;&#65533;$&#65533;&#65533;3A&#65533;c&#65533;"&#65533;p&#65533;Q&#65533;&#65533;&#1026;&#65533;&#65533;&#65533;iLf&#65533;FP&#65533;&#65533;<J\&#65533;&#65533;l&#65533;&#65533;&#65533; &#65533;Y	P&#65533;&#65533;&#65533;j&#65533;9~&#65533;&#1377;$&#65533;Q&#65533;+&#65533;P&#65533;&#65533;&#65533;&#65533;U&#65533;	8&#65533;&#1542;&#65533;F&#65533;&#65533;&#65533;pSu&#1655;&#65533;&#65533;Y&#65533;Y&#65533;&#65533;X2&#65533;$&#205;&#65533;&#65533;&#65533;T8j&#65533;&#65533;&#65533;`&#65533;&#65533;&#65533;7k&#65533;3<&#65533;&#65533;&#65533;&#65533;_&#65533;[&#65533;&#65533;T&#65533;&#65533;&#65533;&#65533;&#65533;&#65533;5v&#65533;J&#65533;T &#65533;&#65533;+&#65533;\&#65533;&#65533;s&#65533;&&#65533;V&#65533;&#65533;b&#65533;b&#65533;M&#65533;DX&#65533;P&#65533;!&#65533;x&#65533;~"&#65533;
&#65533;&#65533;&#65533;g5&#65533;P2&#65533;q&#65533;&#65533;&#65533;&#65533;P&#65533;&#65533;q&#65533;&#65533;a$F&#65533;@&#65533;1&#65533;.&#65533;&#1133;&#65533;$&#65533;&#65533;'>&#65533;&#65533;K&#65533;&#65533;bA&#65533;2]YQ&#65533;&#65533;"&#65533;9G&#65533;h<&#65533;&#65533;]&#65533;`T&#65533;Z&#65533;&#65533;be&#65533;&#65533;&#65533;&#26468;&#65533;&#65533;&#65533;@&#65533;&#65533;&#65533;&#65533;AF&#65533;_&#65533;&#65533;&#1928;&#65533;YcI&#65533;@%&#65533;&#65533;/\R&#65533;&#65533;:B&#65533;&#65533;&#65533;&#65533;[%t96&#65533;&#65533;&#1533;WXgI&#65533;&#65533;@3&#922;&#65533;,&#65533;&#65533;N14sr&#65533;G&#65533;<&#65533;&#65533;&#65533;>&#65533;&#65533;&#65533;&#65533;&#65533;T&#65533;G#&#65533;Gp&#65533;X&#65533;&#65533;&#65533;&#65533;&PU&#65533;L&#65533;DL&#65533;&#368;$m)&#1832;&#65533;&#65533;X&#65533;[&#65533;&#65533;&#65533;f&#65533;&#65533;fy&#812;&#65533;^;&#65533;(&#65533;&#65533;&#1037;"^&#65533;-&#65533;&#65533;&#65533;&#65533;&#65533;Da&#65533;c&#65533;&#1109;@&#65533;Hby6O&#65533;:N8&#65533;&#65533;m&#65533;&#65533;&#65533;&#65533;&#65533;&2R&#65533;"&#65533;&#65533;"?P<&#65533;1Y&#65533;&#65533;P*&#65533;bc&#65533;z&#65533;&#65533;z&#65533;&#65533;&#65533;Z&#65533;&#65533;&#65533;&#65533;&#65533;c&#65533;&#65533;&#65533;&#1377;&#65533;	&#65533;^&#65533;&#65533;&#65533;@	+&#65533;&#65533;&#65533;&#65533;-6&#65533;"C%/TCQ0&#65533;S&#65533;&#65533;E&#65533;&#65533;&#573;&#65533;&#65533;a&#65533;&#65533;&#65533;w&#65533;&#1176;&#65533;'G&#65533;m&#65533;&#65533;F	&#65533;&#65533;&#65533;&#65533;&#65533;&#1679;&#65533;iPRB&#1104;&#65533;&#65533;&#65533;_&#65533;&#65533;B&#65533;9f&#65533;3&#65533;.[&#65533;&#65533;,&#65533;&#65533;wx&#65533;Gx&#65533;dUe?&#65533;&#197;&#65533;upgN&#65533;&#1046;&#65533;&#65533;&#65533;_&#65533;&#65533;&#65533;&#65533;"&#65533;&#65533;&#65533;)&#65533;{&#65533;&#65533;&#65533;@&#65533;@&#65533;o&#65533;&#65533;&#65533;Ky=
r&#65533;&#1516;9&#65533;&#65533;.&#626;e<&#65533;X01&F&#65533;=&#65533;c3&#65533;\H&#65533;
8&#65533;Q&#65533;&#65533;3Qbl&#65533;!&#65533;D&#65533;&#65533;&#65533;^&#65533;&#65533;&#65533;6&#65533;5&#65533;&#65533;&#65533;h&#65533;&#65533;&#65533;-&#65533;&#65533;&#65533;DE&#65533;&#528;^_&#65533;&#65533;&#65533;A&#65533;&#65533;&#65533;&#65533;Cq&#65533;t&#65533;2!&#65533;&#65533;r&#65533;&#65533;&#65533;&#65533;1<&#65533;&#65533;&#65533;3<8f2Sd&#65533;&#65533;p&#65533;,&#65533;@7&#65533;&#65533;X&#65533;&8&#65533;t&#65533;&#65533;&#65533;&#65533;&#1058;&#65533;&#65533;&#65533;b&#65533;D*&#65533;6&#65533;T=:U[k&#65533;6cc&#65533;&#65533;n('Q@&#65533;	9kN@&#65533;f&#65533;x&#65533;p&#65533;+&#65533;&#65533;&#65533;&#65533;C&#65533;&#65533;D&#65533;&#65533;~R&#65533; &#65533;&#65533;&#65533;)\&#65533;&#65533;pb<&#65533;&#65533;&#552;60l&#65533;/Ba&#65533;f?&#65533;&#65533;F	4&#65533;&#65533;*;&#65533;&#65533;&#65533;)C&#65533;&#65533;&#65533;&#65533;b&#65533;&#65533;g1&#65533;&#65533;&#65533;h&#65533;&#65533;-&#65533;&#65533;F&#65533;&#65533;)Y	<nBL+&#65533;&#65533;&#65533;Vc&#65533;&#65533;_s&#65533;G&#65533;Og&#65533;.&#65533;&#65533;&#65533;/&#65533;&#65533;0&#65533;'<&#65533;E:
~&#65533;&#65533;.&#65533;0PY&#65533;%&#65533;N%&#65533;Y&#65533;&#65533;L;7&#65533;H&#65533;&#65533;ExY&#65533;&#65533;A&#65533;&#65533;{gCW&#65533;&#65533;8&#65533;&#65533;>&#65533;,&#65533;&#65533;&#65533;&#65533;&#65533;&#65533;<;<&#65533;/&#270;S&#65533;Wf&#65533;KY&#65533;K9T&#65533;J&#65533;&#65533;=&#14364;[&#65533;&#65533;&#65533;fPU&#65533;&#65533;PU6&#65533;Dm&#65533;_^&#65533;&#65533;C&#65533;&#65533;&#65533;&#65533;B&#65533;_U&#65533;&#65533;0&#65533;&#65533;ItV&#65533;&#65533;&#65533;"&#65533;B&#65533;U&#65533;&#65533;&#65533;&#65533;P&#65533;#Z&#65533;+Y	&#65533;&#65533;5&#65533;&#65533;&#65533;m&#65533;&#65533;&#65533;&#65533;. w&#65533;e&#65533;&#65533;+&#65533;&#65533;&<&#65533;q&#65533;!&#65533;&#65533;&#65533;*&#1176;w&#65533;P&#65533;&#65533;&#65533;&#65533;izyH&#65533;&#65533;&#65533;&#65533;_@_&#65533;&#65533;&#65533;]&#65533;=
&#65533;D	&#65533;/&#65533;1&#65533;@&#65533;&#65533;&#65533;Y"&#65533;&#65533;&#65533;&#65533;&#65533;H&#65533;&#755074; &#65533;s9C&#65533;&#65533;0&#65533;&#65533;&#65533;w0+5&#65533;&#65533;6&#65533;AB&#65533;7&#65533;&#65533;{&#65533;mr&#65533;&#2019;&#65533;&#65533;9;[0&#65533;&#65533;&#65533;&#65533;?&#65533;&#828;&#779;&#65533;&#65533;&#65533;T&#65533;I&#65533;&#65533;f&#65533;&#65533;&#65533;&#65533;P&#65533;&#65533;Eg&#65533;\&#65533;&#65533;&#65533;&#65533;'&#65533;-k\7p&#65533;&#65533;&#65533;ko&#65533;&#65533;#&#65533;&#65533;(Jx&#65533;&#65533;K&#65533;&#65533;^\&#65533;P	&#65533;&#65533;o A&#65533;"&#65533;&#65533;`&#65533;<&#65533; &#65533;&#65533;&#65533;&#65533;Z&#65533;&#65533;&#65533;&#65533;&#2018;&#65533;&#65533;Y&#65533;30&#65533;+&#65533;&#65533;y&#65533;Ul%$&#65533;i&#65533;&#65533;I&#65533;F&#65533;&#65533;&#65533;J&#65533;&#65533;&#65533;&#65533;&#1028;F&&#65533;&#65533;&#1089;&#65533;j:0&#44353;&#65533;&#1929;&#65533;:&#65533;&#1215;n&#65533;&#65533;S&#65533;&#65533;m&#65533;J&#65533;B[U&#65533;U&#65533;V8&#65533;_&#65533;&#65533;&#65533;&#65533;&#65533;&#65533;h&#65533;&#65533;&#65533;l&#65533;&#65533;&#40902;52&#65533;&#65533;&#65533;&#65533;F&#65533;/&#65533;&#65533;&#65533;)&#65533;_&#65533;V!&#65533;4&#65533;O&#65533;`	&#65533;&#65533;k7&#65533;&#65533;w	#F&#65533;&#65533;&#65533;&#65533;_&#65533;&#65533;i2
6&#65533;&#65533;&#65533;&#65533;N:&#65533;TT&#65533;G&#65533;&#65533;&#65533;E&#65533;&#65533;?S&#65533;&#65533;E&#65533;&#65533;S&#65533;&#65533;Eu&#65533;j(&#65533;&#65533;Q&#65533;&#65533;&#65533;*&#1379;&#65533;E1%&#65533;&#65533;#N(&#65533;H&#65533;k=&#65533;&#65533;&#65533;zaR&#65533;2&#65533;?&#65533;AR&#65533;F&#65533;&#65533;?&#65533;&#65533;C
&#65533;D&#65533;	1&#65533;&#65533;`1B&#65533;@&#65533;&#65533;&#65533;eifTC&#65533;&#65533;	q&#65533;&#65533;&#65533;&#65533;&#1096;&#65533;8&#65533;I$&#65533;t&#65533; &#65533;d&#65533;w&#65533;&#65533;B&#65533;&#65533;C&#65533;@&#65533;A"E&#65533;PBfA$&#65533;&#65533;@&#65533;&#65533;&#65533;&&#65533;Le&#65533;T	I	&#65533;^&#65533;I&#65533;&#65533;?&#65533;&#65533;Hv&#65533;03&#65533;-&#65533; 0;&#65533;&#65533;V'F&#65533;%U[iZ9&#65533;o&#65533;M&#65533;Ae2b&#65533;,&#65533;d&#65533;uD&#65533;@&#65533;7&#712;.&#65533;&#65533;	&#65533;$&#65533;&#65533;&#8505;%A&#65533;BD&#65533;&#65533;]:&#65533;:&#65533;&#65533;&#65533;N&#65533;&#65533;&#65533;B~|d&#65533;V&#65533;&#65533;&#65533;@4&#65533;&#65533;V&#65533;R'&#65533;&#65533;&#65533;&#65533;w&#65533;&#65533;S%&#65533;M4&#65533;&#65533;r&#65533;*&#65533;&#65533;3&#65533;Ww&#65533;&#65533;&#65533;)a&#65533;R&#65533;#&#65533;<R
A&#8521;&#65533;#&#65533;(&#65533;^
&#65533;&#65533;m
&#65533;&#65533;&#65533;&#65533;,&#65533;@&#65533;~)&#65533;&#65533;)&#65533;&#65533;&#65533;?&#65533;&#65533;r&#65533;P&#65533;3&#65533;&#65533;&#65533;&#65533;T&#529;p&#65533;?&#65533;&#1561;&#65533;@&#65533;&#65533;B&#65533;?&#65533;&#65533;A&#65533;&#65533;c&#65533;&#65533;-&#65533;&#65533;&#65533;&#65533;G81&#65533;&#65533;Iwd&#65533;RP${&#65533;J&#65533;I&#65533;&#65533;&#65533;OB@&#65533;V)%&#65533;9GU&#65533;?oH&#65533;&#65533;@&#1640;&#65533;&#1824;M&#65533;'m&#65533;&#65533;:&#65533;/&#65533;&#65533;**L&#65533;&#65533;&#65533;[&#572;e&#65533;S	&#65533;&#65533;)B&#65533;m(&#65533;U&#65533;#&#65533;o_&#65533;&#65533;?&#65533;&#65533;?&#65533;&#65533;&#65533;Q1|8&#65533;B&#65533;%^&#65533;&#65533;&#65533;@&#65533;&#65533;&#65533;&#65533;@&#65533;&#65533;&#65533;5B|t&#65533;+&#65533;1&#65533;+)&#65533;z'B&#65533;&#65533;9A&#65533;&#65533;&#65533;J4&#65533;&#65533;T&#65533;4&#65533;C&#65533;&#65533;A&#65533;0QE&#65533;&#65533;&#65533;Y&#65533;\&#65533;)`&#65533;]&#757;&#1877; &#65533;&#65533;&#213;R
'&#65533;&#65533;B&#65533;&#65533;&#65533;mK<&#65533; _|&#65533;&#65533;&#65533;&#65533;&#65533;&#65533;&#65533;n}&#65533;&#65533;PC&#65533;*&#65533;/&#65533;&#65533;(&#65533;&#65533;B&#65533;Fq&#65533;-f&#65533;<P&#65533;&#65533;D&#65533;&#65533;V&#65533;9&#65533;!&#65533;&#65533;U&#65533;?&#65533;~&#65533;z&#65533;&#65533;&#65533;h&#65533;({&#65533;&#65533;:F&#65533;&#65533;aG&#65533;&#65533;$&#65533;
&#65533;@JP&#65533;&#65533;&#65533;&#65533;D)&#65533;8GBtc3&#65533;&#65533;&#65533;&#65533;A&#65533;&#142;&#65533;x Dy&#65533;YB&#65533;`>&#65533;&#65533;g &#65533;p%lA&#65533;_&#65533;&#65533;{&#65533;&#65533;/&#65533;&#65533;&#65533;|m.B`(&#65533;!&#65533;&#65533;&#65533;&#65533;(pJ@+&#65533;T&#65533;^&#65533;&#65533;pJ&#543;&#65533;&#65533;&#65533;:q&#65533; &#65533;(F&#65533;5EV&#65533;_B&#65533;&#65533;v&#65533;0+&#65533;X&#65533;&#65533;1m+{IA&#65533;>&#65533;;&#65533;(u&#65533;U%Dq&#65533;T &#65533;"&#65533;&#65533;Q&#65533;&#65533;)&#65533;&#65533;&#586;&#65533;&#1026;&#65533;&#65533;&#65533;Mw&#257;&#65533;l<&#65533;ox&#65533;&#1527;&#65533;1.pM&#65533;]&#65533;&#65533;&#65533;&#65533;3&#65533;Y,@TP&#1047;D&#65533;&#65533;&#65533;&#65533;&#65533;A&#65533;%&#65533;B&#65533;MFR0&#65533;&#65533;&#65533;`wI-D&#65533;&#65533;&#65533;&#65533;&#65533;&#65533;&#65533;\p&#65533;U&#65533;&#65533;&#65533;L&#65533;9&#65533;&#65533;&#65533;&#65533;l%XEI?&#65533;D&#65533;&#65533;];&#65533;&#65533;&#65533;\6&#65533;&#65533;e&#65533;&#65533;Y&#65533;B&#65533;:b(D&#65533;G&#65533;&#65533;q9&#65533;&#65533;g
&#65533;U&#65533;!&#65533;AC&#65533;&#65533;&#65533;!&#1166;&#65533;&#65533;_K&#65533;[&#65533;&#65533;&#65533;i  &#65533;!>&#65533;&#65533;&#65533;pD1&#65533;&#65533;&#65533;?.&#65533;A&#65533;"&#65533;t&#65533;p 9J&#65533;&#65533;f&#65533;A&#65533;q&#65533;3&#65533;&#65533;&#1283;&#65533;&#65533;&#65533;Q&#65533;&#65533;.qI&&#65533;&#65533;&#65533;&#65533;&#65533;&#402;&#65533;&#65533;8&#65533;qYTE&#65533;&#65533;+A&#65533;j&#65533;O&#65533;E;&#65533;&#65533;'Ra&#65533;X&#65533;&#65533;CO&#65533;
&#65533;.x&#65533;&#65533;9&#65533;&#65533;&#65533;&#65533;G&#65533;&#65533;&#65533;}&#65533;&#65533;R
&#65533;G&#65533;<&#643;#&#65533;&#65533;&#65533;t&#65533;&#65533;&#65533;B&#65533;%&#65533;&#65533;&#65533;&#65533;J&#65533;+<VE!!`H0&#65533;&#65533;"p&#65533;&#65533;f&#65533;&A&#1813;&#65533;q&#65533;De&#65533;&#65533;?(%&#65533;b&#65533;1&#65533;&#65533;&#65533;S&#65533;&#65533;&#65533;(&#65533;V&#65533;&#1568;&#65533;&#65533;!&#65533;2\a&#65533;&#65533;&#65533;K&#65533;hD&#65533;l&#65533;&#65533;1"&#65533;&#65533;0n8&#65533; &#65533;h"B2:\&#65533;T&#65533;AH,&#65533;&#65533;,&#65533;#&#65533;&#65533;n&#65533;&#65533;&#65533;&#65533;&#65533;*p &#65533;&#65533;&#65533;#<3S&#65533;&#65533;&#65533;&#65533;&#65533;i&#65533;&#65533;;&#65533;\&#65533;SM&#65533;E&#65533;$gW&#65533;&#65533;&#58506;N&#65533;&#65533;&#65533;\&#65533;&#65533;V&#65533;&#65533;&#65533;RA&#65533;Y&#65533;&#65533;"&#65533;@&#65533;C&#65533;&#65533;@&#65533;&#65533;K5&#65533;V&#65533;&#65533;R&#63586;&#65533;&#65533;&#65533;&#65533;l&#65533;&#65533;T&#65533;&#65533;&#65533;&#65533;d^&#1267;&#65533;&#65533;&#65533;&#65533;&#65533;i&#65533;&#1472;&#65533;&#65533;&#65533;u&#65533;(u&#65533;&#65533;5&#65533;&#65533;R6&#65533;9&#65533;P_&#65533;" Fd	q&#65533;&#65533;&#65533;&#65533;Ui&#65533;&#650;\t%&#65533;x&#65533;E&#65533;&#65533;I&#65533;&#65533;H@&#65533; &#516;&#65533;&#65533;%eF&#65533;&#65533;?&#161;&#65533;xN&#65533;7&#65533;&#476;&#65533;&#65533;
$&#65533;J&#65533;&#65533;	&#65533;&#65533;92&#65533;&#728;&#65533;}&#65533;&#65533;Y|bB&#65533;Q&#65533;`&#65533;:&#65533;&#65533;%&#65533;:&#65533;&#1428;m&#65533;&#65533;&#65533;~&#65533;G&#7432;2&#65533;&#65533;O&#65533;X&#65533;&#65533;"c^EX&#65533;&#65533;&#65533;q@&#65533;&#65533;"x&#65533;&#65533;&#65533;&#65533;&#65533;&#65533;&#65533;!&#65533;N&#563;\]&#65533;7&#65533;G3&#65533;#H$@'c&#65533;&#65533;+!m&#65533;&#65533;/DW&#65533;&#65533;&#65533;!&#65533;&#1737;q&#65533;`x&#65533;3&#65533;0&#65533;&#65533;&#65533;&#65533;`ZUKa&#65533;&#65533;&#65533;j7&#65533;&#65533;b;*V1&#65533;vu&#65533;&#65533;&#65533;&#65533; &#65533;`&#65533;A&#1434;&#65533;n&#65533;&#65533;(:&#65533;'&#65533;U&#65533;u&#65533;o`Y&#65533;Q&#65533;&#65533;&#65533;a/&#65533;&#65533;&#65533;&#65533;b/#D&#65533;	L@&#65533;
&#65533;&#65533;) 3&#65533;@6a&#285;D&#65533;&#1078;&#65533;&#65533;&#65533;&#65533;&#1730;2$3&#65533; &#65533;\&#742;&#65533;&#65533;.&#65533;kiq&#65533;jX&#65533;&#65533;&#65533;E`&#65533;&#65533;&#65533;&#65533;&#65533;&#65533;&#65533;S<&#65533;u;!96&#65533;&#65533;5&#65533;D&#65533;&#65533;C&#65533;&#65533;-A&#65533;&#65533;,&#65533;&#65533;&#65533; m'&#65533;&#65533;w&#65533;V\&#1021;&#65533;&#65533;&#65533;%&#65533;B&#65533;&#65533;&#65533;X&#65533;&#65533;&#65533;&#65533;&#1587;TR&#65533;&#65533;&#65533;&#1578;&#65533;&#65533;&#65533;k&#65533;R&#65533;&#65533;b&#65533;&#65533;&#65533;T/&#65533;&#65533;&#65533;8+&#65533;X{xbZ&#65533;XZ&#65533;F&&#65533;&#65533;<oy&#65533;&#65533;&#65533;
&#65533;Rv2]&#65533;EJ	&#65533;;^p&#65533;&#65533;&#65533;&#65533;&#65533;>&#65533;d&#65533;&#65533;h&#65533;&#65533;p:&#65533;&#65533;&#1149;&#65533;@&#65533;e&#65533;sD&#65533;$&#65533;T&#65533;&#65533;g5n&#65533;&#65533;&#65533;	&#65533;P0&#65533;F1&#65533;@&#65533;&#65533;&#65533;&#65533;dLj&#65533;`
Q&#925;t&#65533;o&#65533;-(&#65533;!&#65533;&#65533;&#65533;r&#65533;vE+&#65533;E&#65533;2b&#65533;&#65533;D&#65533;&#65533;&#65533;?&#65533;`&#65533;@8&#65533;@D@,`B&#65533;&#65533;&#65533;%&#65533;v&#65533;Fk-B0&#65533;&#65533; &#65533;	x&#65533;&#65533;G&#65533;&#65533;x A,&#65533;Q4(&#65533;?&#65533;&#65533;N&#65533;MBD0&#65533;&#65533;0%&#65533;{&#65533;T$&#65533;J&#65533;&#65533;L&#65533;&#65533;)n&#65533;&#65533;QP&#65533;(,Az&#65533;&#65533;nD&#65533;!&#65533;UXE&#65533;p&#182;W&#530;(`&#65533;#&#65533;&#65533;:0&#65533;&#65533;|&#65533;xx&#26949;v&#65533;&#65533;D&#65533;&#65533;}&#65533;&#1013;K&#65533;&#65533;&#65533;|x&#65533;&#65533;D&#65533;$&#65533;&#65533;(&#65533;)&#65533;&#65533;&#65533;&#65533;T&#65533;5&#65533;&#65533;&#65533;&#65533;'&#65533;@E&#65533;&#65533;a&#65533;tQ5&#65533;&#65533; "&#65533;'H&#65533;&#65533;&#65533;&#65533;&#65533;("A&#65533;&#65533;_&#65533;PB(&#65533;&#65533;&#65533;8I&#65533;@H&#65533;	d&#65533;&#65533;]&#65533;&#276;&#65533;&#65533;&#65533;&#65533;p&#65533;9H&#65533;6&#65533;)&#65533;NAD&#65533;&#264;&#65533;&#65533;&#65533;@&#65533;\S&#65533;A&#50601;&#65533;&#65533;&#65533;Mr@A&#65533;&#65533; &#65533;-<&#65533;&&#281; D6&#65533;@tB,&#65533;D@&#65533;&#65533;lTE&#65533;&#65533;e&#65533;&#65533;&#65533;MxU]Glc<&#65533;&#65533;?@&#65533;&#65533;&#65533;&#65533;5&#782;:&#65533;&#65533;&#65533;8&#65533;$&#65533;&#65533;}&#65533;qBW]p&#65533;+&#65533;"B&#65533;&#65533;?&#65533;TNd1&#1798;!&#65533;n-&#65533;&#65533;G&#65533;$A0K&#65533;JB&#65533;A&#65533;-&#65533;NM3D&#65533;&#65533;)W0&#65533;&#65533;&#65533;B&#65533;g&#65533;[&#65533;^&#65533;&#65533;!&#972;&#65533;&#65533;$&#65533;{&#65533;[1&#65533;O&#65533;&#65533;&#65533;&#65533;&#65533;&#65533;@&#65533;&#65533; )&#65533;&#169;u&#65533;P D&&#65533;&#146;&#65533;&#65533;&#65533;&#65533;&#65533;4&#65533;&#65533;&#65533;!&#65533;B8&4&#65533;@/&#65533;^&#65533;&#65533;R&#65533;&#65533;^%&#65533;7&#65533;L&#65533;&#65533;	P&#65533;O&#65533;Ap&#65533;&#65533;&#65533;&#401;V&#517;&#65533;&#65533;D,&#65533;F%&#65533;&#65533;&#65533;&#65533;&#65533;&#65533;!&#1159;&#65533;&#65533;D&#65533;V&#65533;&#65533;?x&#65533;nlC]A@&#65533;Y&#65533;&#65533;&#65533;&#65533;&#65533;&#65533;l&#65533;&#65533;&#65533;dtt&#65533; DB(&#65533;&#65533;&#65533;=X&#65533;6&#65533;BG&#65533;&#65533;!&#65533;
&#65533;&#65533;&#65533;|`&#65533;h&#65533;p&#65533;&#65533;L&#65533;k&#65533;QLR&#65533;&#65533;)%&#65533;.l&#65533;&#65533;q&#65533;&#65533;@&#65533;&#65533;&#65533;&#65533;>&#65533;&#65533;@D&#65533;F&#65533;q&&#65533;S&#65533;&#65533;s&#65533;&#65533;&#65533;&#65533;@@I&#65533;&#65533;&#65533;&#65533;J&#65533;@(	&#65533;&#65533;%X&#65533;&#406;&#65533;@RD&#65533;&#65533;&#825;GBK`&#65533;&#65533;&#502;&#65533;&#65533;&#65533;4.&#65533;&#65533;K&#65533;&#65533;&#65533;MY9&#65533;&#65533;h&#65533;0&#65533;H%&#65533;0PH&#65533;&#65533;&#65533;;"&#65533;^X4D[&#65533;@*({&#65533;@:&#65533;&#1280;&#65533;R&#65533;&#65533;@
&#65533;&#65533;?L%&#65533;%&#65533;&#65533;&#65533;(Y2i&#65533;&#65533;&#65533;&#65533;&#65533;&#65533;O&#65533;h&#65533;Ciq&#1044;l&#65533;&#65533;&#65533;&#65533;?&#65533;a+&#65533;UEh&#391;}&#65533;,&#65533;&#65533;Q&#65533;&#65533;&#65533;&#65533;eE?&#65533;&#65533;?&#65533;@&#281;&#65533;*e&#65533;&#1286;\&#65533;&#65533;&#900;B&#65533;&#65533;A&#65533;&#65533; &#65533;D !&#65533;$!0&#65533;G&#65533;T&#65533;&#65533;&#65533;&#65533;B@&#65533;UAR&#65533;r&#65533;Bo&#65533;&#65533;&#65533;%D-z]D[&#65533;&#65533;&#65533;2&#65533;i&#65533;a&#65533;*&#258;*&#65533;&#445;&#65533;&#65533;&#65533;&#65533;&#65533;&#65533;&#65533;<&#65533;%&#1026;&#65533;BMa&#65533;L&#65533;WoJ&#65533;&#1302;QX&#65533;%D
V&#65533;&#65533;)Dd&#65533;&#65533;qH&#65533;&#65533;?&#65533;F&#65533; &#1015;|&#65533;&#65533;&#65533;I&#2043;&#65533;&#65533;&#65533;&#65533;#dA&#65533;.d&#65533;-l@&#608;&#65533;u&#65533;
C&#65533;&#65533;H&#65533;@&#65533;@&p&#65533;_v	&#65533;&#65533;,Y.&#65533;&#962;,&#65533;&#65533;&#65533;&#258;&#1206;&#261;z&#65533;&#65533;&#65533;&#534;D4A&#65533;&#65533;A&#65533;&#65533;&#65533;&#65533;&#65533;%k&#65533;W&#65533;YzA&#65533;&#65533;?&#65533;a&#65533;(bi!&#514;&#65533;&#65533;&#65533;*n&#65533;3}&#65533;&#65533;&#65533;&#65533;@&#65533;&#65533;|&#65533;V&#65533;&#65533;&#65533;&#65533;@`jB*&#65533;&#65533;+F&#65533;.f&#1064;0 d&#65533;&#65533;h2&#65533;x&#65533;
&N&#65533;/E&#65533;&#65533;&#65533;C0&#65533;&#65533;"xF/&#65533;&#65533;&#65533;&#65533;&#65533;&#65533;&#65533;&#447;&#65533;	X&#65533; &#1065;&#65533;D&#65533;&#65533;&#65533;p&#65533;A&#65533;&#65533;&#65533;&#494;&#65533;&#65533;x&#65533;&#65533;6&#65533;+DKWI&#65533;&#65533;&#65533;&#65533;B*&#65533;&#65533;L&#65533;&#65533;DBR&#65533;\&#65533;)&#65533;&#65533;pd&#65533;&#65533;&#65533;X&#65533;&#65533;&#65533;o&#65533;&#65533;'&#65533;UZ&#65533;&#65533;&#65533;-O&#65533;&#65533;&#65533;)4&#65533;jB&#65533;ZB&#65533;/&#65533;&#65533;&#65533;|&#65533;'&#65533;xQ~&#65533;B
&#829;&#65533;&#65533;&#65533;*&#65533;2`&#65533;&#65533;@&#65533;Q`h&#65533;\(D&#65533;&#65533;D&#65533;]GB`&#65533;&#65533;2&#65533;&&#65533;&#65533;&#65533;&#65533;x&#65533;Pl\B&#65533;+"&#65533;L"&#65533;OZ&#403;Y&#65533;&#65533;(&#65533; &#65533;@&#65533;x&#65533;&#65533;&#65533;&#65533;&#65533;]&#65533;&#65533;8&#65533;&#65533;&#242;&#65533;&#65533;&#65533;&#65533;&#65533;&#65533;.&#65533;&#65533;"m&#65533;qn\5E&#65533;$&#65533;&#65533;&	,&#65533;Q&#65533;^`&#408; 0(&#65533;&#65533;!&#65533;&#65533;AdL&#65533;"&#65533;&#65533;&#65533;q&#65533;,&#65533;[S&#65533;&#65533;[&#65533;&#65533;?&#65533;A&#65533;Bv&#65533;&#65533;&#65533;V &#65533;*&#65533;Q ,L&#65533;f&#65533;&#65533;&#65533;&#65533;?|&#65533;&#65533;&#65533;B7P&#65533;ln&#65533;m&#65533;&#65533;&#65533;&#65533;&#65533;FD&#65533;<&#65533;&#65533;d&#65533;7p&#65533;%&#65533;&#65533;&#65533;>&#65533;&#65533;T!&#20586;&#65533;]&#65533;y&#65533;^&#65533;S&#65533;4&#65533;(&#65533;&#65533;&#65533;zR&#65533;&#65533;&#65533;&#65533;&#65533;$&#65533;P&#65533;v&&#65533;/&#65533;&#65533;?4&#65533;&#291;Tl@.\.B&#65533;~&#65533;u~&#65533;&#65533;&#65533;T,L&#65533;r&#65533;p&#65533;2pB8Z&#65533;&#65533;R&#65533;&#65533;D&#65533;&#65533;4A&#65533;&#65533;E4E&#65533;&#65533;u_Y&#65533;&#65533;X&#65533;&#65533;&#65533;&#65533;&#65533;&#65533;@&#65533;6?&#65533;&#65533;S&#65533;&#319;UD&#65533;&!V2UD.<H!&#65533;%&#65533;&#65533;:&#65533;#&#65533;&#65533;#&#65533;)AT&#65533;6B&#65533;&#65533;&#574;&#65533;&#65533;ZI&#65533;RBD	fE8&#65533;x2Bxl&#65533;y!60&#65533;0!&#65533;&#65533;@&#65533;!`T&#65533;&#65533;&#65533;&#65533;8M&#65533;&#65533;[tB+8MD&#65533;"&#65533;&#65533;g&#65533;&#65533;$&#65533;m&#65533;;&#65533;"(gYD&#65533;&#65533;&#65533;	&#65533;qB&#65533;2&#65533;D&#65533;&#65533;Ulg&#65533;&#65533;Gv&#65533;`q&#65533;&#65533;&#135;1C3D&#65533;9&#65533;&#65533;;B&#65533;E{&#65533;&#65533;&#65533;&#65533;Y&#65533;&#65533;|&#65533;&#449;%&#65533;&#65533;X&#65533;Hb&#65533;T&#65533;&#65533;&#65533;&#65533;R2&#65533;@&#65533;D&#65533;B&#65533;(&#65533;`X&#65533;?&#65533;&#65533;&#65533;&#65533;&#65533;d&#65533;	&#65533;&#65533;&#65533;&#65533;C&#65533;Q&#65533;&#65533;qR&#65533;
&#65533;P&#65533;&#11694;eD"$&#65533;&#65533;:&#65533;n&#65533;,&#65533;&#65533;*(&#65533;W&#65533;B 13M&#65533;!&#65533;&#65533;)pIVd^%&#65533;V&#65533;&#65533;&#65533;&#65533;Ql&#65533;$&#65533;&#65533;&#65533;])Q&#20776;&#65533;&#65533;B&#65533;&&#65533;"&#65533;&#65533;*&#65533;0ISX&#65533;"&#65533;(p&#65533;T&#65533;&#65533;VA&#65533;&#65533;r&#65533;P&#65533;]&#65533;BZ&#65533;&#65533;&#65533;@&#65533;&#65533;\&#65533;&#1070;&#65533;&#65533;&#65533;A&#65533;&#65533;3&#65533; &#65533;L&#65533;Q+&#1546;0&#65533;&#65533;o@&#65533;?&#65533;&#65533;Qd&#65533;x&#65533;&#65533;c&#65533;&#65533;&#65533;&#65533;&#65533;&#1166;VY;&#65533;sj&#65533;&#65533;&#65533;]&#65533;&#65533;&#65533;&#65533;&#65533;&#65533;&#65533;&#65533;@&#65533;GNH&#65533;0&#65533;&#65533;6&#65533;&#65533;&#65533;&#65533;<&#65533;&#65533;/v&#65533;&#1580;Q&#16400;m	&#65533;&#65533;&#65533;&#65533;&#65533;5H&#65533;$&#65533;&#65533;&#65533;&#65533;D&#65533;&#65533;D&#1493;&#65533;12&#65533;&#65533;2,&#65533;;&#65533;&#229;&#65533;&#65533;]&#65533;G&#65533;igY&#65533;&#65533;^v&#65533;&#65533;&#65533;D&#65533;&#65533;&#65533;.Y&#65533;q&#65533;&#65533;^&#65533;"3&#65533;b7&#65533;&#65533;&#65533;&#1938;&#65533;@&#65533;r&#65533;&#65533;Tu6E&#264;&#65533;a&#65533;n&#65533;4&#65533;C6&#65533;&#65533;&#65533;T&#997;&#65533;B&#257;4&#65533;&#65533;&#65533;&#65533;@&#536;v&#65533;&#65533;&#65533;%'&#65533;-@*&#65533;-&#65533;XW|M&#65533;&#65533;&#65533;Z	0&#65533;7 D&#65533;&#65533;&#65533;2D &#65533;&#65533;&#Y&#65533;&#65533;Q&#65533;&#65533;&#65533;uMj&#65533;G&#65533;D*&#65533;a&#65533;&#65533;P/&#1980;&#65533;?&#65533;E(&#65533;5&#65533;&#65533;#&#65533;&#178;<^&#65533;a&#65533;&#65533;&#65533;&#65533;&#65533;|&#65533;&#65533;"&#65533;XX&#65533;&#65533;&#65533;&#65533;&#65533;XR4&#65533;&#65533;&#65533;R&#65533;&#65533;&#65533;&#65533;&#65533;A&#65533;H&#65533;&#65533;1&#65533;&#65533;^LC&#65533; &#65533;&#65533;D&#65533;B&#798;&#65533;XjD&#65533;&#65533;&#65533;U&#65533;A&#65533;&#65533;&#65533;AM&#65533;&#65533;Q\&#65533;+(&#65533;@&#65533;@&#65533;&#65533;y&#65533;&#65533;&#65533;tB0&#65533;"&#65533;4&#65533;&#65533;J.&#65533;&#128;&#65533;B&#65533;&#65533;Q&#65533;@E&#65533;B#&#65533;&#65533;@&#65533;&#65533;}s&#65533;&#65533;&#65533;B&#65533;&#65533;&#65533;,&#65533;&#65533;z&#65533;&#65533;&#65533;&#65533;&#65533;&#65533;PHem%0&#65533;&#65533;K=&#65533;$
v&#65533;&#65533;&#65533;@&#65533;&#65533;x &#65533;P!&#65533;2S&#65533;5D&#65533;&#65533;f&#65533;&#65533;-&#65533;Q&#65533;I&#65533;,&#65533;&#65533;~p&#65533;&#65533;@X&#65533;&#65533;HoB&#65533;&#65533;!&#65533;&#1184;
&#65533;&#65533;&#65533;&#65533;	&#65533;&#65533;=&#65533;&#65533;&#65533;&#65533;&#65533;Dd&#65533;l!&#65533;3p&#65533;f&#65533;0&#65533;'&#65533;,&#65533;&#65533;t>&#65533;:&#65533;&#65533;&#65533;&#1774;&#65533;6r&#65533;&#65533;b&#65533;&#65533;&#65533;b&#65533;j&#1529;&#65533;&#65533;&#65533;&#65533;@&#65533;&#65533;&#65533;&#65533;&#65533;Q&#65533;&#65533;@4&#65533;7&#65533;&#65533;4&#65533;A&#65533;c&#65533;&#65533;&#65533;&#65533;&#65533;kDF&#65533;&#65533;&#65533;&#65533;n3&#65533;&#65533;,D&#65533;&#65533;&#65533;&#65533;&#65533;&#65533;&#65533;kx7AL&#65533;QT&#65533;N&#65533;(%w&#65533;&#65533;&#65533;c&#65533;F(&#65533;&#65533;m&#65533;&#65533;Po&#65533;K&&#65533;&#65533;&#65533;&#240;sN&#65533;&#65533;&#65533; &#65533;E&#65533;N&#65533;&#65533;%&#285;&#65533;b&#65533;	\NN&#65533;&#65533;&#65533;&#65533;&#65533;&#65533;n+&#65533;&#65533;&#65533;!&#65533;~&#65533;&#65533;&#1293;&#65533;~&#65533;ap6,B&#65533; &#65533;&#65533;&#65533;&#65533;&#65533;L&#65533;XOa&#1765;&#65533;<k&#65533;&#65533;v&#65533;&{&#65533;>&#65533;Bh&#65533;!TC&#65533;&#65533;&#65533;&#65533;&#65533;L&#65533;&#65533;&#65533;"&#65533;&#65533;b&#65533;C&#65533;&#65533;,&#65533;U&#65533;@*&#65533;@	&#65533;qD&#65533;&#65533;&#1342;&#65533;!-p&#65533;&#65533;B&#65533;&#65533;,/|&#65533;Z&#65533;&#65533;&#65533;&#65533;&#947;8XI&#65533;6&#65533;I&#65533;&#65533;&#65533;R&#65533;6&#65533;&#65533;&#65533;v&#65533;&#65533;)a&#65533;&#65533;&#65533;&#65533;&#65533;k&#65533;ON&#65533; &#65533;B&#65533;hF&#300;&#65533;4&#65533;&#65533;Y&#65533;*8&#65533;5R&#65533;@&#65533;&#1304;&#65533;&#65533;9&#65533;9&#65533;&#65533;Q|%@&#65533;8&#65533;`A&#65533;e<&#65533;&#65533;&#65533;&#65533;&#65533;<&#65533;|4&#65533;&#65533;$&#65533;?&#65533;&#65533;&#65533;s&#65533;_&#65533;&#65533;!&#65533;&#65533;88&#65533;&#65533;&#65533;&#65533;&#65533;&#65533;!&#65533;0F&#65533;&#65533;F&#65533;&#1215;[&#65533;r&#65533;H&#65533;/&#370;T	&#65533;9*&#65533;@K\&#65533;"$0&#1343;B&#65533;
&#65533;&#65533;:r[&#65533;m&#65533;&#65533;&#65533;&#65533;&#65533;&#65533;?&#65533;D&#65533;&#65533;&#65533;-&#65533;l&#65533;`&#65533;l&#65533;bW&#65533;&#65533;.&#662;H&#65533;`&#321;E&#65533;&#65533;H&#65533;l&#65533;Ge&#65533;&#65533;Z`s&#65533;&#65533;&#65533;&#65533;|&#450;u&#65533;&#65533;&#65533;&#65533;&#924;9&#65533;M64&#65533;&#601;&#65533;&#65533;&#65533;&#65533;?M&#65533;&#65533;i2&#65533;H&#65533;-[)&&#65533;&#65533;/&#390;&#65533;&#65533;&MxBu&#65533;ju3&#65533;*&#65533;&#65533;&#65533;&#65533;&#65533;&#65533;}`&#65533;V&#65533;6&#65533;&#65533;&#65533;&#65533;&#65533;&#65533;EU	TK&#65533;z&#65533;&#65533;VPJ)R&#65533;`&#65533;\&#65533;&#65533;|R&#65533;&#65533;&#65533;&#65533;P?HI&#65533;&#65533;&#65533;&#65533;&#65533; &#65533;&#65533; )&#65533;Q&#65533;&&#65533;,&#65533;&#65533;&#65533;&#65533;&#65533; &#65533;,&#65533;k,i`&#65533;&#65533;&#65533;2&#928;f&#65533;&#65533;+j&#65533;&#65533;pI&#65533;&#65533;h(=&#65533;H !&#65533;G+&#65533;4&#65533;&#65533;%J&#65533;H&#65533;&#65533;&#503;\v&#65533;
&#65533;0.&#65533;R&#65533;q&#65533;&#65533;&#65533;&#361;^@	&#65533;B&#780;*&#806;&#65533;z&#65533;&#65533;8I&#65533;&#65533;&#65533;&#1048;3&#65533;&#65533;&#65533;:&#65533;&#65533;I&#65533;&#65533;.*&#65533;&#65533;.&#591;&#65533;9E&#65533;"&#65533;&#65533;&#65533;!H&#65533;@J)A 2&#65533;&#65533;R5&#65533;&#65533;9&#525;&#65533;&#65533;&#65533;L&#65533;&#65533;&#65533;U&#65533;9&#65533;<h&#65533;&#65533;
2&#65533;&#65533;&#65533;i-&#65533;<
8&#65533;&&#65533;&#65533;Q&#65533;&#65533;&#65533;&#65533;&#1683;q&#65533;D qA&#65533;&#65533;Z&#65533;z&#65533;&#408;&#65533;2&#65533;^&#65533;C&#65533;<KK&#65533;&#65533;G8&#65533;&#65533;W&#65533;#%s3&#65533;O&#65533;&#65533;%&#65533;&#65533;&#65533;&#65533;&#65533;H&#65533;m$m&#65533;&#65533;&#65533;>I&#65533;&#65533;&#65533;
&#65533;&#65533;&#65533;&#65533;! (v&#65533;%&#65533;%=I&#65533;OD&#65533;*&#898;u&#65533;&#65533;Z6&#65533;u&#65533;&&#65533;g&#65533;:h&#65533;&#65533;x&#547;&#65533;Q&#65533;&#65533;&#65533;&#65533;&#65533;0&#65533;&#65533;&#65533;&#65533;(&#65533;&#65533;&#65533;j(&#65533;C&#65533;&#65533;&#65533;RD&#65533;$&#65533;&#65533;"&#65533;&#65533;Rq&#65533; -f!$&#65533;
)S&#65533;4{'L&#65533;&#65533;&#65533;0&#1283;&#65533;&#65533;cVM,^&#65533;`+s&#65533;&#65533; Bm :&#65533;`&#65533;R&#65533;Z$&#65533;&#65533;&#65533;B5NM\\!&#65533;r4&#65533;&#65533;#F&#65533;&#65533;"&#65533;D-&#864;:&#65533;&#65533;&#65533;d&#65533;-&#65533;5&#65533;&#65533;&#65533;-=&#65533;.e&#65533; &#65533;2&#65533;&#65533;`&#65533;jQ&#65533;&#723;&#65533;&#1760;NZ&#39256;l&#65533;&#65533;o&#65533;[&#65533;&#43094;JK&#65533;&#65533;&#65533;&#65533;&#65533;I&#65533;&#65533;&&#65533;e>\&#65533;K8^&#65533;r&#65533;u&#65533;IA{&#65533;a&#65533;&#65533;mIV&#65533;&#65533;&#65533;f&#65533;&#1184;"E&#65533;4&#65533;gfXe$9M&#65533;&#65533;&#65533;<Q&#948;	+zH$&#65533;*&#65533;
&#65533;'&#65533;h&#65533;&#65533;`&#65533;&#65533;}&#65533;&#65533;-Z&#65533;^4&#65533;&#65533;&#65533;&#65533;&#65533;&#65533;y0&#65533;<m&#65533;&#65533;&#65533;&#65533;(&#679;!R,&#65533;5&#65533;&#65533;S&#65533;3j&#65533;9;H&#65533;&#65533;&#65533;%&#65533;&#65533;&#65533;&#65533;&#65533;&#65533;&#65533;&#65533;&#65533;&#65533;f&#65533;&#65533;&#65533;P'&#65533;&#65533;&#65533;&#65533;&#65533;X!&#65533;&#65533;&#65533;&#65533;&#65533;f &#65533;&#65533;&#65533;H&#1687;&#65533;%&#65533; j&#65533;U&#65533;&#65533;&#65533;W&#1090;6&#65533;&#65533;&#65533;S&#65533;eT&#65533; &#65533;&#65533;&#65533;q&#65533;@8&#65533;&#65533;&#65533;
a(
b&#65533;K&#65533;&#65533;]	(&#65533;&#65533;&#65533;O;a&#156;&#65533;&#65533;&#65533;Dy&#65533;r^&#65533;&#65533;&#65533;%&#65533;&#65533; I&#65533;&#65533;&#65533;pa&#65533;&#65533;&#65533;&#65533;@"&#65533;&#65533;&#65533;&#65533;&#65533;&#65533;&#65533;W&#65533;&#65533;@I&#65533;&#65533;EZt&#65533;1&#65533;&#65533;AtlB&#65533;8&#65533;.,!u@&#65533;&#65533;
&#65533;&#65533;&#65533;A &#65533;&#65533;&#65533;;Z&&#65533; &#65533;&#65533;9&#65533;&#65533;&#65533;P1	DM&#65533;&#65533;Q&#65533;(&#65533;&#65533;(&#65533;K&#546; jb
(&#65533;&#65533;M&#65533;\&#65533;{{&#65533;)X&#65533;&#65533;dmB&#65533;<&#65533;,&#65533;#&#65533;\&#65533;Q@{&#65533;y&#65533;u&#65533;3&#4183;&#65533;&#65533;

K&#65533;&#65533;@&#65533;r&#65533;}&#65533;&#65533;&#65533;&#65533;q&#65533;9&#65533;N	&#65533;&#65533;&#65533;&#65533;8&#65533;e&#65533;&#65533;&#65533;Q&#65533;k&#65533;&#65533;&#65533;	$<&#65533;&#65533;&#65533;&#316;&#65533;&#65533;iG&#65533;x@&#65533;&#65533;&#65533;&#65533;&#65533;A*&#1097;*&#65533;@&#65533;00&#65533;P&#1294;&#65533;&#65533;&#65533;xPAR
P@!&#65533;&#65533;&#65533;.&#65533;&#65533;D@&#65533;&#65533;&#65533;,&#65533;5*&#65533;&#65533;&#65533;
"&#65533;6&#65533;6&#65533;&#65533;A211&#65533;&#65533;&#65533;P_'b<&#65533;&#65533;&#65533; &#65533;&#65533;B7!&#65533;C]&#65533;&#65533;&#65533;n&#65533;8&#65533;&#65533;&#65533;&#65533;8&#65533;	p&#65533;&#65533;3&#65533;&#65533;J"&#65533;	&#65533;DA~&#65533;M&#269;&#65533;,.&#65533;@j&#65533;&#65533;&#65533;b&#65533;&#65533;&#65533;&#65533;r&#65533;&#65533;&#65533;+&#65533;E&#65533;NQ&#65533;&#65533;&#65533;I &#65533;H%&#1828;6~$&#65533;&#225;&#65533;&#65533;f&#65533;&#65533;&#65533;&#65533;|&#65533;!C&#65533;aP&#65533;D&#65533;&#65533;D&#65533;#&#65533;&#65533;3	&#65533;&#65533;&#65533; &#65533;TQ&#65533;P&#65533;8&#65533;&#1030;=&#65533;&#65533; `-22&#65533;&#1765;&#65533;`)@&#65533;&#65533; &#65533;&#65533;&#65533;&#65533;8&#433;L&#1102;J&#65533;&#65533;	(&#65533;>&#65533;&#65533;&#65533;j&#65533;&#65533;>&#65533;&#65533;&#65533;&#65533;QN&#65533;&#65533;&#65533;Q&#65533;D&#65533;0#&#65533;&#65533;&#65533;&d&#65533;2&#65533;&#65533; &#65533;FX&#65533;&#65533;	K&#65533;KXz&#65533;!i&#65533;$&#65533;@&#65533;&#65533;&#65533;D&#65533;&#65533;&#65533;&#65533;&#65533;P&#65533;BJi&#65533;Q&#65533;]&#65533;y&#65533; W&#65533;&#65533;&#65533;}L&#65533;&#65533;
&#65533;M&#65533;C,v&#65533;5&#65533;&#369;F9 	Lp&#65533;X}s 
9OL&#65533;`&#65533;&#65533;&#65533;&#65533;,pA<&#65533;&#410;&#65533;&#65533;6&#65533;&#65533;&#65533;&#65533;*&#65533;,&#65533;@&#65533;&#65533;&#65533;L &#65533;&#65533;C&#65533;>)%\&#65533;&#65533;ZX"&#65533;@&#65533;K&#65533;&#65533;&#65533;,3&#65533;&#65533;4 &#65533;&#65533;Z@&#65533;tvD'&#65533;+&#65533;V&#65533;&#65533; &#65533;"&#65533;&#65533;&#65533;+	&#65533;Q &#65533;3&#65533;@&#65533;8q&#65533;&#65533;p&#65533;0&#65533;!&#65533;&#65533;&#65533;k&#65533;B&#65533;&#65533;&#65533;O&#65533;;&#65533;I&#65533;&#65533;+1&#65533;D&#65533;u&#65533;&#65533;&#65533;S&#65533;+&#65533;10&#65533;J$&#65533;4&#65533;&#65533;&#65533;&#65533;&#65533;&#65533;R&#65533;l&#65533;&#65533;(DqK&#65533;\&#4263;&#1004;&#65533;&#65533;Q&#65533;G?&#65533;&#65533;&#65533;&#65533;*6&#65533;h&#65533;CZ&#65533;h&#65533;&#65533;&#65533;]@&#1144;&#65533;/&#65533;&#65533;&#65533;&#65533;A&#65533;&#65533;&#65533;KW&#65533;&#65533;&#65533;}&#65533;&#65533;&#65533;&#65533;&#65533;&#521;&#65533;&#65533;hA	&#656;&#65533;j&#65533;&#65533;t&#65533;;&#65533;&#65533;<&#599;&#65533;&#65533;cp&#65533;&#65533;&#65533;&#65533;)q p&#65533;@n[PbO&#65533;`&#65533;\V&#870;&#65533;i&#65533;&#65533;1"&#65533;U&#65533;\ &#65533;&#65533;&#65533;&#65533;F&#65533;&#65533;&#65533;7|&#65533;|&#65533;&#65533;$&#65533;_d&#65533;(	u&#65533;&#65533;X &#65533;Ee1{7P&#65533;&#65533;&#65533;4&#65533;&#65533;&#65533;p&#65533; X&#65533;&#65533;I&#65533;V1
&#65533;7[C&#65533;&#65533;&#65533;&#65533;&#315;&#65533;?&#65533;&#65533;&#65533;Zlq&#65533;&#65533;&#65533;p1&#1409;@&#65533; +&#65533;&#65533;{	r`&#65533;&#65533;B6&#65533;&#65533;&#65533;g&#65533;&#65533;/&#559;@&#65533;&#65533;FQ&#65533;b<&#65533;Q=&#65533;&#65533;J&#65533;&#65533;&#65533;c&#65533;c&#65533;&#1225;&#65533;&#65533;&#1577;&#65533;&#65533;&#65533;@&#65533;@=&#65533;&#65533;&#65533;&#65533;!X&#65533;V0X1&#65533;&#65533;&#65533;F&#65533;&#65533;&#65533;x&#65533;&#65533;&#65533;&#65533;&#65533;&#65533;&#65533;&#65533;&#65533;2Jj_&#65533;	"&#65533;l&#65533;&#65533;b @)l&#65533;]&#65533;&#446;&#65533;&#65533;A&#65533;*&#65533;&#65533;-&#967;[Rs&#65533;&#65533;&#65533;&#65533;"
&#65533;	\&#65533;W&#65533;&#65533;:/&#65533;@&#948;rP&#65533;c*9E!B&#65533;&#65533;Y3J&#65533;*&#65533;d&#65533;&#65533;(n&#65533;=z'&#65533;&#65533;$>&#65533;i4\@zD&#65533;&#65533;b&#65533;&#65533;rd'~&#65533;&#65533;\ U&#65533;`,&#1441;Lk&#65533;
&#65533;p&#65533;&#65533;XF&#65533;,.d2aV00&#65533;g&#65533;&#65533;&#65533;
&#65533; &#65533;&#65533;&#65533;M P&#65533;&#773;&#65533;&#65533;&#65533;&#65533;  &#65533;&#65533;&#65533;&#65533;2&#65533;_ IBf&#65533;8"*B&#65533;Z&#65533;&#65533;va&#65533;&#65533;!&#65533;B&#65533;&#65533;&#255;&w&#65533;#&#65533;p &#65533;&#65533;`:&#65533;EW Ns&#65533;C>&#65533;]f)D&#65533; L&#65533; 0&#65533;\&#65533;
V@i&#65533;&#65533;&#65533; &#65533;&#65533;P&#65533;V&#65533;&#65533;O&#423;&#65533;&#65533;&#65533;X&#65533;B,cxf&#65533;.&#65533;S)&#65533;h(&#65533;&#65533;&&#65533;*&#1123;&#65533;&#65533;&#65533;&#65533;&#65533;&#65533;j&#65533;O""&#65533;&#65533;g ,&#65533;g~A&#65533;&#65533;&#65533;&#65533;aS!b&#65533;B&#65533;&#65533;&#65533;&#572726;&#65533;
a>&#65533; &#65533;BL&#65533;&#65533;&#65533;&#65533; 4&#65533;x&#65533;&#65533;&#65533;
b&#65533;&#65533;a&#65533;&#65533; &#65533;/d&#65533;'&#65533;&#65533;&#65533;&#137;&#65533; &#65533;&#65533;&#65533;&#65533;&#65533;&#65533;&#65533;&#1146;z&#65533;&#65533;&#65533;k,&#65533;&#65533;&#65533;&#65533;$d>!BA5&#65533;&#65533;`&#65533;)rP<&#65533;&#65533;V\&#65533;&#65533;O&#65533;G&#65533;&#65533;I&#65533;&#65533;c'&#65533;\&#65533;&#65533;u&#65533;&#65533;v&#65533;&#1185;&#65533;&#65533;&#1644;&#65533;&#622674;&#65533;&#65533;w&#65533;&#65533;*)&#65533;&#65533;&#65533;@&#65533;&#65533;^N&#65533;$OR &#65533;&#65533; 0l&#65533;,k{^
&#65533;&#65533;&#65533;(&#65533;&#65533;&#65533;B&#65533;P2AS1&#65533;B&#65533;F&#65533;N&a&#65533;&#65533;`&#65533;&#65533;A&#65533;&#65533;&#65533;&#65533;&#65533;JJK8&#65533;)&#65533;&#65533;Du"r+B&#65533;&#65533;&#65533;$~&#65533;&#65533;&#65533;A-r&#65533;g&#65533;&#65533;&#65533;&#65533;Z`d`&#65533;ptt&#65533;&#65533;&#65533;&#65533;M&#65533;&#65533;L&#65533;&#65533;&#65533;M&#65533;&#65533;c&#65533;&#65533;&#65533;&#65533;&#65533;Fh&#65533;  &#65533;f&#65533;@`&#65533;h F&#65533;OF&#65533;&#65533;&#65533;A&#65533;&#65533; &#65533;&#65533;&#65533;8t!&#65533;!&#65533;&#65533;&#65533;&#65533;f&#65533;d&#65533;Q&#65533;&#65533;&#65533;&#65533;^&#65533;&#65533;&#65533;&#65533;B&#65533;G&#65533;&#65533;&#65533;&#65533;&#65533;&#65533;&#65533;}0&#65533;R&#65533;&#65533;&#65533;D j&#65533;!&#65533;
&#65533;$<&#65533;&#65533;v&#65533;A&#65533;&#65533;<&#65533;&#65533;<&#65533;\,&#599;&#65533;e?n&#65533; &#65533;PW&#65533;&#65533;&#65533;&#65533;m &#65533;&#65533;	
B&#65533;&#65533;&#970;F&#65533;8&#65533;&#65533;6}F&#65533;H&#65533;&#65533;q$&#65533;&#65533;2&#65533; &#65533;&#65533;;&#65533;.3&#65533;A&#65533;&#65533;R&#65533;\2G&#65533;~0&	"d &#65533;@`H&#65533;G5&#65533;&#65533;&#65533;&#65533;N&#65533; &#65533;!Rn&#65533; (!O&#65533;DL&#65533;/&#65533;&#65533;&#1204;&#65533;&#65533;&#65533;/D&#65533;&#65533;&#65533;D&#65533;H&#65533;&#65533;&#65533;i&#65533;<.&#65533;&#65533;A&#65533;&#65533;/&#65533;#d&#65533;&#65533;&#65533;5Kz&#65533;<&#65533;2)&#65533;Gw&#65533;8&#293;&#65533;&#65533;&#65533;811&#65533;&#65533;<&#65533;DTX&#65533;bP&#65533;q	&#65533;9&#65533;&#922;b;D5&#65533;l'&#65533;f+&#65533;D&#65533;"&#65533; &#65533;&R&#65533;&#65533;&#65533;&#65533;	&#65533;
&#65533;&#65533;&#65533;&#65533;r&#65533;&#65533;%#&#65533;&#65533;&#65533;*&#65533;&#65533;6J7}&#65533; &#65533;&#65533;}&#65533;2r&#361; C&#65533;&#65533;"&#65533;R	B&#65533;bs &#65533;m&#65533;&#65533;@&#65533;'+&#65533;&#65533;dP&#65533;D n&#65533;&#65533;
&#65533;b*&#65533;+&#65533;S@ ?&#65533;O&#65533;&#65533;&#65533;T &#65533;js&#65533;d@&#65533;&#65533;1E'A&#65533;_&#65533;&#65533; n&#65533;&#65533;n\6*&#65533;&#65533;&#65533; V&#65533;&#65533;&#65533;&#65533;)&#65533;R/&#65533;bDG&#65533;DgP >F 6&#65533;z&#65533;&#65533;&#65533;?	&#65533;&#65533;I&#65533;|&#65533;P&#65533;&#65533;&#65533;\? &#1205;&#65533;&#65533;b&#65533;>&#65533;z&#65533;<&#595; nSKSw&#65533;b&&#65533;&#65533;EBff{&#65533;&#65533; &#65533;@!T&#65533;Z&#65533;&#65533;,&#65533;o&#65533;&#65533;&#65533;&#65533;&#65533;&#65533; &#65533;A&#65533;&#65533;^G!&#65533;&#65533;
&#65533;&#65533;&#65533;	&#65533;&#65533;Ba;&#65533;&#65533;&(&#65533;&#65533;!&#65533;&#65533;&#65533;{r&#1234;&#65533;]@&#65533;&#65533;]&#65533;M&#65533;cZ&#65533;Ar&#65533;,&#65533; 8 	8Sy&#65533;&#65533;
&#438;|&#65533;'&#65533;&#65533;uq&#65533;U&#65533;E&#65533;&#65533;&#1044;,`&#65533;&#65533;GI0c&#65533;&#65533;&#65533;f&#65533;&#65533;jLV&#65533;l&#65533;6(zg#&#65533;C2&#65533;}&#65533;&#65533;b&#65533;&#65533;&#952;K &#1025;&#65533;B&#65533;X	&#65533;Q&#65533;&#65533;M&#65533;U.7Y&#65533;k&#65533;&#65533;&#65533;&#65533;O Pqb&#65533;&#65533;&#30122; &#65533;&#65533;R&#65533;&#65533;`&#130;qN ,3Z&#65533;9	&#65533;&#65533;5Z&#65533;kz!da^&#65533;&#65533;59&#65533;!<&#65533;&#65533;{&#65533;u$&#65533;v&#65533;&#65533;&#65533;&#65533;&#65533;_jW &#65533;"
&#65533;o5&#65533;&#65533;9A&#65533;h"%&#65533;5&#65533;&#65533;&#65533;&#65533;j&#65533;
&#65533;M&#65533;&#65533;&#65533;&#65533;&#65533;&#65533;`A&#65533;B&#65533;8`&#65533;X&#65533;&#65533;&#65533;Ue}'c<&#65533;`&#65533;$-&&#65533;&#65533;#:sg&#65533;2&#65533;&#65533;Q&#65533;&#65533;&#65533;&#65533;&#65533;A~&#65533; zIl)&#65533;&#65533;f&#65533;3s&#65533;&#65533;&#65533;ifD@z.mf&#65533;'	&#65533;@&#65533;&#65533;\&#65533;)&#65533;C.&#65533;b&#65533;&#65533;&#65533;L&#65533;&#65533;8&#65533;&#65533;&#65533;A^W&#65533;2IL_&#65533;&#65533;&#65533;&#65533;&#65533;&#65533;&#65533;C&#65533;&#65533;&#65533;IL&#65533;!*&#65533;&#65533;YK&#65533;e<(J&#65533;UIVk&#65533;G&#65533;l&#65533;"&#65533;&#65533;&#65533;k-&#65533;>@\q&#65533;]&#65533;!<.&#65533;&#65533;j&#65533; &#65533;@ &#65533;&#65533;5rSB)&#65533;&#1931;&#65533;&#65533;>)(`&#65533;&#65533;w&#65533;&#65533;&#65533;&#65533;&#65533;&#65533;&#65533;&#458;0&#65533;&.&#65533;x&#65533;!&#65533;&#65533;"c	&#65533;!&#65533;&#65533;y&#1780;"&#65533;B&#65533;&#65533;&#65533;RB&#65533;&#65533;-&#1752;#&#65533;t\&#65533;c'&#65533;&#65533;&#65533; @&#65533;B&#65533;&#65533;&#65533;$A&#65533;&#65533; !~%&#65533; ~0&#65533;-&#65533;C&#65533;"i&#65533;&#65533;}&#65533;C&#912;hH&#65533;&#65533;
h,.nq"P &#14878;/1&#65533;&#65533;A^s$L&#65533;L&#65533;K:i&#65533;&#65533;;&#65533;rJ#&#65533;&#65533;F[&#65533;&#65533;&#65533;6&#65533;nh&#65533;i&#65533;M\&&#65533;w&#65533;&#65533;&#65533;&#65533;&#65533;!N&#65533;&#65533; bcNp&#65533;b@z"l&#65533;&#65533;&#65533;#&#65533;n&#65533;B(?&#65533;&#65533;&#65533;d&#65533;[&#65533;&#65533;]&#65533;&#65533;<+&#65533;X&#65533;&#65533;&#65533;
(&#864;]&#65533;&#65533;s&#65533;D&#65533;&#65533;R&#65533;&#1354;&#65533;&#65533;&#65533;&
&#65533; O&#65533;&#65533;Z*&#65533;| G&#65533;&#65533;k&#65533;&&#65533;Z&#1684;y&#65533;&#65533;!&#65533;&#640;&#65533;&#65533;&#65533;&#65533;5&#65533; C&#65533;&#65533;"3R&#65533;&#65533;&#65533;&#65533;&#65533;&#65533;&#65533;F'a&#65533;e&#65533;x&#65533;&#65533;x&#65533;J&#402;&#65533; &#65533;&#65533;g{V &#65533;&#65533;Q9Ru&#65533;=&#65533;&#432;&#65533;}&#65533;qo&#65533;&#65533;*&#65533;H&#65533;8&#65533;&#44132;&#65533; H(&#65533;b&#65533;}&#65533;&#65533;&#65533;xAh&#65533;;	&#65533;&#65533;&#65533;&#65533;&#65533;z&#65533;&#65533;B+&#65533;h#(&#65533;&#65533;Q&#65533;&#65533;X&#926;k&#65533;&#1059;5I'\&#65533;&&#65533;pC&#730;&#65533;&#65533;LH&#730;&#65533;&#65533;&#65533;&#65533;e"&#65533;&#65533;&#65533;A2x&#65533;tm`&#65533;n&#65533;&#65533;&#65533;&#65533;Ti&#65533;&#1070; &#65533;&#65533;&#65533;&#65533;&#65533;6i&#1248;&#65533;&#65533;&#65533;x d&#65533;&#65533;k&#1760;&#65533;&#65533;s&#65533;FzRB3R&#65533;&#65533;&#65533;2m\&#65533;uQ&#65533; &#65533;p'(&#65533;h!&#65533;	Z8Vy&#65533;&#65533;&#65533;&#65533;&#65533;&#65533;u&#65533;&#65533;&#65533;y&#65533;&#65533;*@ p&#65533;&#65533;&#65533;`	p&#65533;-&#65533;.&#65533;&#65533;NV&#65533;q&#65533;&#65533;'&#65533;&#65533;ov"> &#227;3EP&#65533;cfsWFB/p6i&#65533;&#65533;&#65533;&#65533;&#65533;a@~"	b&#65533;&#65533; &#65533;D'&#65533;G&#65533;]&#65533;gR&#65533;|&#65533;Gk/C,&#65533;&#65533;&#65533;b&#65533;&#1803;B&#65533;~B&#65533;&#65533;&#65533;&#65533;N&#65533;&#65533;p&#65533;D]&#65533;&#65533;B&#65533;&#65533;&#65533;&#65533;&#65533;i&#65533;&#65533;g&#28494;&#65533;&#65533;'.&#65533;&#65533;EVS&#65533;q	&#65533;&#65533;&#65533;&#65533;)&#65533;&#65533;&#1060;&#65533;&#65533;,&#65533;n&#65533;&#65533;&#65533;&#1586;c:=&#65533;c&#65533;&#65533;&#65533;.&#65533;&#65533;&#65533;ZdA&#65533;&#65533;&#65533;&#65533;&#65533;&#65533;&#65533;&#65533;\&#65533;b&#65533; &#65533;&#65533;A&#65533;&#65533;	K&#65533;&#65533;&#65533;&#65533;&#404;V&#65533; Np&#65533;,cv&#65533;4&#65533;{_&#65533;\<&#65533;&#65533;&#65533;&#65533;&#1780;&#65533;{ &#65533;&#65533; 8v &#65533;&#65533;&#65533;&#65533;}&#65533;w&#65533;M<&#65533;%e[3&#65533;&#65533;d&#65533;`Q(~&#65533;&#65533;`vP&#65533;h&#65533;&#65533;&#65533;&#65533;&#1303; &#65533;&#65533;>``&#65533;B~1&#65533;^&#1737;R&#65533;&#65533;E&#65533;&#65533;&#65533;f&#65533;kW?S,&#65533;o,F&#65533;(&#65533;g7j&#65533;&#273;&#65533;&#65533;&#65533;S&#65533;&#65533;&#65533;} R!&#65533;fJ&#65533;6(8&#65533;&#65533;&#65533;&#65533;&#65533;&#65533;&#65533;&#65533;2&#65533;O &#65533;&#65533;bj&#65533;8&#65533;&#65533;+&#65533;&#65533;&#65533;/&#65533;"&#65533;&#65533;G&#65533;&#65533;2&#65533;&#65533;V&#65533;te]t&#65533;&#65533;&#65533;P&#65533;-&#65533;&#65533;6&#65533;`&#65533;F&#65533;#<&#65533;&#65533;&#65533;.&#65533;&#1820;u&#520; n&#65533;Z&#65533;B&#65533;&#65533;&#65533;&#65533;&#65533;&#65533;&#65533;&#65533;G&#65533;Am(5&&#65533;H&#65533;8&+&#65533;`&#65533;&#65533;&#65533;&#65533;{&#65533;&#65533;JHah&#65533;&#65533;&#65533;&#65533;y&#65533;[ &#65533;&#65533;&#65533;"v&#65533;&#65533;2&#65533;/
&#65533;&#65533;
)OJe	&s&#18980;&#65533;M&#65533;5a&#65533;&#29594;'W&#65533;2,&#65533; zoZs&#65533;g?&#65533;&#65533;&#65533;&#1373;&#65533;0&#65533;&#65533;&#65533;>~S!&#65533;&#65533;&#65533;&#65533;&#65533;FV	&#65533;flt&#65533;&#65533;~&#65533;&#65533;&#65533;F&#65533;&#65533;&#65533;&#65533;&#65533;j&#65533; &#65533;&#65533;/&#1062;&#65533;&#65533;&#65533;&#65533;Aq&#65533;&#65533;Az&#65533;&#65533;Q&#65533;?&#65533;5&#65533;&#65533;at]U&#65533;&#65533;"&#65533;fa&#65533;&#65533;l&#65533;3&#65533;bFvc&#65533;&#65533;&#65533;&#65533;&#65533;&#65533;	&#65533;T&#65533;&#65533;&#65533;&#65533;&#65533;&#33704;&#65533;&#65533;F&#65533;&#65533;b &#65533;&#899;6&#65533;bb &#65533;&#344;&#65533;&#65533;&#65533; &#65533;&#1880;8&#65533;l&#65533;&#65533;&#1692;&#65533;	&#65533;&#896;&#65533;&#65533;u$&f 0n$&#65533;U.&#65533;&#13123;&#65533;Du&#65533;L&#65533;[&#1315;6&#65533;aJA&#65533;0y&#65533;&#65533;yz&#65533;o &#640;8&#65533;&#65533;t&#65533;a&#65533;	z d&#65533;&#65533;&#65533;&#65533;@T&#65533;E&#65533;&#65533;J&#65533;&#65533;jQ(&#65533;&#65533;&#65533;&#65533;R
&#65533;"&#65533;&#65533;<z .&#65533;(&#65533;&#65533;L&#65533;p&#65533;&#65533;&#65533;&#65533; (&#65533;%&#65533;`&#65533;&#65533;10	&#65533;$&#65533;|&#176;&#65533;3!&#65533;&#65533;&#65533;-Ep&#198;Q&#65533;&#65533;&#65533;&#65533;&#65533;&#65533;&#65533;Fi
&#65533;&#65533;*K&#65533;&#65533;&#65533;$\&#65533;/S&@&#65533;&#65533;&#65533;x6Q&#65533;&#65533;]&#65533;&#65533;&#65533;&#65533;&#65533;{w&#65533;&#1916;&#65533;&#65533;&#65533;M&#65533;j&#65533;WJ&#65533;&#65533;j&#65533;&#2016;A$&#65533;R&#65533;-&#65533;	gY(&#65533;B&#65533;X&#65533;&#65533;<P&#298;&#65533;&#65533;&#65533;-&#65533;&#65533;&#549;&#65533;
&#65533;&#65533;&#65533;&#65533;&#65533;&#65533;&#65533;i@f&#65533;&#65533;_&#65533;&#65533;&#65533;5&#65533;G&#65533;&#65533;&#65533;&#65533;&#65533;&#65533;&#895;&#65533;uY&#65533;&#65533;&#65533;-93c&#65533;&#65533;&#65533;&#65533;&#65533;J&#65533;z&#65533;&#65533;&#65533;&#65533;&#65533;3&#65533;&#65533;O&#65533;&#65533;k b&#65533;"&#65533;&#65533;6&#65533;&#65533;&#65533;5&#65533;DH&#65533;Z&#65533;&#65533;&#65533;C&#65533;&#65533;&#65533;3 =e&#1552;&#65533;?4&#1552;&#65533;T&#65533;?
&#65533;,&#65533;P&#65533;$&#65533;&#65533;FP-&#65533;&#65533;&#65533;&#65533;@&#65533;&#65533;WB-%&#65533;B&#65533;A{&#65533;&#65533;&#65533;?&#65533;&#65533;&#65533;O
&#65533;&#65533;"&#65533;I8&#65533;$RH<&#65533;&#65533;H2&#820;'&#65533;&#65533;d&#65533;&#65533;l&#65533;&#65533;P&#65533;&#65533;&#65533;@E&#65533;I$&#65533;&#65533;I(@&#65533;*.&#65533;&#65533;&#65533;ra&#65533;{&#65533;&#65533;.l&#65533;&#65533; &#65533;&#65533;a&#65533;V&#65533;&#65533;&#65533;(&#65533;&#65533;1&#65533;H&#65533;2H&#65533;&#65533;.L%DA&#65533;&#65533;&#65533;&#65533;&#65533;&#65533;WT&#65533;&#65533;&#65533;&#65533;&#65533;&#65533;	e&#65533;&#65533;BA&#65533;*&#65533;ek&#65533;F&#65533;&#65533;&#259;&#65533;i%t	k&#65533;&#65533;2&#65533;)&#65533;&#65533;&#65533;*n&#65533;&#65533;G&#65533;->&#65533;F&#65533;?&#65533;&#65533;\t&#65533;&#65533;5&#65533;&#65533;&#65533;"
QB&#65533;&#65533;	10n,&#65533;J$&#65533;&#65533;?&#65533;z&#65533;P&#65533;&#65533;RI/&#1742;K%6SB4%&#65533;Q&#65533;%&#65533;wh4&#65533;&#65533;?&#65533;2&#65533;h{&#65533;&#65533;&#65533;&#65533;&#65533;&#65533;5&#536;&#1638;J5,%&#65533;`1&#65533;&#65533;?8!\|ea&#65533;&#65533;l&#65533;&#65533;A&#65533;&#65533;!p&#65533;s+&#65533;m&#65533;
'&#65533;[&#65533;9&#65533;
&#65533;&#65533;&#65533;KQ* &#65533;&#1548; &#65533;0&#65533;&#65533;"}&#65533;[B!K&#65533;A&#466;5&#65533;B&#65533;04&#65533;AE&#65533;Pj&#65533;&#65533;#h&#65533;&#65533;?&#65533;2Hc&#65533;&#65533;6&#65533;#&#65533;&#65533;K&#65533;&#65533;&#65533;uB&#65533;&$&#65533;,&#65533;&#65533;&#65533;&#65533;&#65533;&#65533;-&#65533;&#65533;l&#65533;=&#65533;&#65533;&#65533;(&#65533;&#1304;&#65533;BiB"&#65533;XG&#65533;FBi&#65533;&#65533;C&#65533;&#65533;$xB&#65533;&#65533;V&#65533;,&#65533;&#65533;BL&#65533;&#65533;&#65533;&#65533;&#65533;,|5&#65533;<lD&#65533;F&#65533;YK&#65533;_*&#65533;&#65533;&#232;	W)[WR&#65533;&#65533;!&#65533;s\&#65533;=&#65533;B&#65533;&#65533;&#65533;Kk&#65533;H&#65533;&#65533;&#65533;o&#65533;&#65533;&#65533;&#65533;z&#65533;L&#65533;&#65533;@H&#65533;W44L&*&#65533;0&#65533;#&#65533;`&#65533;`&#65533;KB9&#65533;&#65533;`&#65533;&#65533;&#65533;	&#65533;TKC&#65533;A4&#65533;A]`&#65533;-/&#65533;I&#65533;&#65533;$&#65533;&#65533;&#65533;$&Q&#65533;x(&#65533;&#65533;&#65533;1&#65533;&#65533;?,&#65533;&#65533;&#65533;&#65533;&#65533;'&#65533;(
QL&#65533;&#65533;,&#65533;&#65533;Q0&#65533;$&#65533;&#65533;&#65533;&#65533;sz&#65533;&#65533;&#65533;Dno&#65533;LW!&#65533;&#65533;IN8\&#65533;&#65533;u&#65533;&#65533;+&#65533;W&#65533;C&#65533;&#65533;&#65533;H@d&#1530;&#65533;(&#65533;&#65533;$dL&#65533;&#65533;d&#65533;"*&#65533;P&#65533;&#65533;&#65533;&#65533;&#65533;&#65533;&#65533; &#65533;&#65533;&#65533;&#65533;'&#65533;&#41751;0&#65533;l"+CD&#141;&#65533;&#65533;&#65533;&#65533;n&#65533;&#65533;#&#65533;&#65533;^&#65533;{&#65533;r&#65533;!&#65533;wE.&#65533;&#65533;&#65533;&#65533;&#65533;\&#770;.&#65533;&#65533;DTpQ&#569;&#65533;&#17415;&#65533;&#65533;<4&#65533;Qx&#65533;gnp&#65533;&#65533;&#65533;&#65533;&#65533;&#65533;	&#65533;K&#65533;e&#65533;II&#65533;%&#65533;&#65533;
d&#65533;&#1282;&#65533; as&#65533;W&#65533;&#65533;&#65533;&#65533;&#65533;&#65533;?T&#65533;&#65533;&#65533;&#65533;,&#65533;3&#65533;&#65533;&#65533;%&#65533;&#65533;&#65533;N&#65533;&#65533;&#65533;e{!@&#65533;&#65533;&#65533;&#65533;j&#65533;&#65533;&#1500;&#65533;HHr&#65533;&#65533;&#65533;&#65533;m&#65533;&#65533;%	5&#65533;a&#65533;d 4&#65533;?&#65533;t&#65533;&#65533;&#65533;h&#65533;h,&#65533;9-	&#65533;&#65533;@jpe&#65533;&#65533;+M&#65533;&#65533;@&#65533;&#65533;&#65533;d
cc&#65533;W&#65533;g&#65533;&#829;&#723;
&#65533;&#65533;&#65533;&#65533;&#65533;&#65533;&#65533;&#65533;2&#65533;&#65533;"hXg&#65533;&#1028;&#65533;2&#65533;&#65533;&#65533;6&#65533;E&#1168;4&#65533;!&#65533;,P&#65533;5$&#65533;&#65533;O&#65533;2&#65533;&#65533;`_aA"&#65533;P&#65533;u&#65533;\Fu8&#65533;&#65533;&#65533;m&#65533;&#65533;R\&#65533;&#65533;P&#65533;&#65533;a]&#913;&#65533;&#65533;&#65533;&#65533;Pf&#65533;^&#65533;J}B&#65533;A&#65533;	&#65533;&#65533;&#65533;&#65533;!&#65533;P&#65533;&#65533;&#65533;&#1028;&#65533; &#65533; &#65533;&#65533;&#65533;@
0&#65533;&#65533;&#65533;&#65533;&#65533;0{&#162;&#65533;,&#65533;@l&#65533;&#65533;&#65533;&#1032;&#65533;&#65533;&#65533;1A&#65533;&#65533;&#65533;&#65533;XI&#65533;&#65533;PG	$F&#65533;l6&#45220;m&#65533;&#65533;)&#65533;&#65533;@@ &#65533;&#65533;&#65533;	&#65533;&#65533;&#330;%&#65533;&#65533;s&#65533;&#65533;8&#65533;&#65533;<%&#65533;&#65533;&#65533;B&#65533;&#65533;,@&#65533;L&#65533;M~&#65533;&#65533;TC&#65533;&#65533;&#65533;p &#65533;&#65533;&#65533;rq&#65533;&#65533;&#65533;pi@&#65533;C&#65533;&#1275;#d&#65533;&#65533;&#65533;o&#65533;6&#65533;&#65533;t&#65533;&#65533;[&#65533;&#65533;&#65533;&#65533;&#65533;q&#65533;q&#65533;3Z&#65533;I&#65533;%5bMH&#65533;bC&#65533;&#65533;&#65533;&#65533;hc$h&#65533;&#65533;&#65533;1!@P&#65533;PwJ&#65533;w&#65533;&#65533;<&#65533;,&#65533;,&#65533;*%&#65533;&#65533; &#65533;&#65533;5&#65533;z&#65533;&#65533;G&#65533;0	&#65533;&#65533;	OWR_&#65533;&#254;*
&#65533;&#65533;&#1360;E+&#65533;:=&#65533;&#562;a&#65533;&#65533; &#65533;&#65533;_&#65533;#&#65533;u-&#65533;`&#65533;&#65533;R&#65533;!&#65533;&#65533;h&#65533;&#65533;<&&#17957;&#65533;&#65533;;&#65533;`&#65533;,#&#65533;,&#1420;3@&#65533;&#65533;&#65533; &#65533;_'&#65533;(&#65533;9]&#65533;&#65533;&#65533;t'&#65533;Pm&#65533;&#65533;&#65533;&#65533;&#65533;&#65533;&#65533;&#65533;&&#65533;N&#65533;&#65533; T&#65533;@b&#65533;&#648;&#65533;&#65533;"l&#65533;Qn#t1h8&#65533;&#65533;&#65533;	&#65533;$&#65533;&#65533;>+W&#65533;&#1257;&#65533;R&__&#65533;"&#65533;dXE&#65533;&#65533;&#65533;Zd&#65533;6&#65533;PjR&#65533;x&#65533;&#65533;a&#65533;&#65533;b=0u5~&#65533;Kn &#65533; &#65533;&#451;	r&#65533;,F,	&#65533;?"&#65533;&#65533;X&#65533;&#65533;N&#65533;&#65533;&#65533;e[&#65533;%Qe&#65533;&#65533;*&#65533;2&#65533;i&#1854;&#65533;d&#65533;/&#65533;&#65533;B&#65533;&#65533;&#65533;&#65533;&#65533;&#65533;AU&#65533;,P&#65533;&#65533;&#65533;&#65533;&#65533;A&#65533;5&#65533;]&#65533;C&#65533;&#65533;&#416;&#65533;m&#65533;&#65533;e&#65533;&#65533;=&A&#65533;&#65533;&#65533;&#65533;&#65533;&#65533;&#65533;3/b&#65533;ib1/&#65533;fa&#65533;&#65533;+&#65533;c]&#65533;YB&#65533;t&#65533;6I&#65533;M"
K&#65533;&#65533;I\l@^m&#65533;&#65533;&#65533;Yi &#65533;	&#65533;	6&#65533;Zo&#65533; tB&#65533;&#1850;&#65533;&#65533;RKvs&#65533;>B&#65533;%]&#65533;L&#65533;&#65533;Np&#65533;/&#65533;C&#65533;&#65533;&#65533;,&#65533;&#65533;&#65533;&#65533;&#65533;i:&#65533;&#65533;&#65533;&#65533;%^&#65533;&#65533;&&#65533;H&#65533;&#65533;&#65533;&#65533;&#65533;&#65533;W&#65533;=&#65533;]'&#65533;&#65533;a&#65533;`&#65533;&#65533;&#65533;g&#65533;&#65533;:&#65533;&#65533;	&#65533;g/&#65533;&#65533;]&#65533;f&#65533;H&#65533;7.Tp&#65533;Z&#1200;&#65533;o&#65533;&#65533;&#65533;&#65533;&#65533;&#65533;&#65533;&#210;&#65533;&#65533;&#65533;&#65533;&#65533;&#65533;J&#65533;&#65533;:&#65533;y&#65533;|&#65533;&#65533;=%!&#65533;a&#65533;C&#65533;@p fw3Lz!&#65533;,&#65533;uv&#65533;_B\A&#65533;&#65533;&#65533;%x&#65533;&#65533;&#65533;]&#65533;Cy$2&#65533;rB<&#261;&#65533;&#65533;&#65533;s&#65533;&#65533;&#65533;aK4&#65533;'F&#65533;&#65533;&#65533;aP&#65533;&#65533;C&#579;&#65533;&#65533;&#65533;&#1216;&#1412;0f&#1035;&#65533;&#65533;@C&#644;	&#65533;.&#65533;@&#65533;&#65533;&#65533;gCt&#65533;&#65533;&#65533;j&#65533;&#65533;$&#65533;_q)_t&#65533;&#65533;U&#65533;&#65533;T&#65533;&#65533;&#65533;o&#65533;U&#65533;&#65533;&#65533;&#65533;&#65533;&#65533;	&#65533;&#65533;jgk&#1824;v&#65533;&#65533;	Q{&#1089;l&#65533;-@&#65533;C&#65533;Ft&#65533;l&#65533;wq&#65533;I3&#65533;2W"&#65533;j&#65533;p
&#65533;')&#65533;a&,&#65533;c:vbWx&#65533;&#65533;&#65533;? !&#65533;&#65533;b&#65533;&#65533;=&#65533;1IBx&#65533;e/&#65533;>L&#65533;d'p&#65533;?&#65533;e&#65533;e&#65533;2&#65533;&#65533;{'&#65533;G$# AN&#65533;_&#65533;|0&#65533;8&#65533;&#65533;@&#65533;ZD&#65533;7&#65533;0g&#65533;&#65533;sd,&#65533;,w;&#65533;x&#65533;C]&#65533;&#65533;&#65533;jUum&#65533;4m&#65533;&#65533;w&#65533;8&#65533;&#65533;&#65533;&#65533;&#65533;%R&#65533;CW&#65533;u&#65533;&#65533;lTU&#65533;&#65533;P5&#65533;P_&#65533;__p<&#65533;S	&#65533;$&#65533;&#65533; &#65533;	&#65533;&#65533;H&#65533;&#65533;&#65533;X>&#65533;T&#822;D&#65533;&#65533;3&#65533;Ff&#65533;[&#65533;Rn&#65533;,2&#65533;&#65533;jEQ`&#65533;b&#65533;&#65533;	p&#65533;&#65533;:&#65533;K/6&#65533;V	a1p5&#65533;t!RK4&#65533;&#65533;t&#65533;$&#65533;GI&#65533;s7{A&#65533;&#65533;pA$&#65533; Sd&#65533;&#65533;;'&#65533;&#65533;Mf&#65533;?&#65533;@'q&#65533;$&#65533;&#65533;q&#65533;&#65533;|&#65533;qf&#65533;&#65533;&#65533;G&#65533;%I&#65533;&#65533;74Hs&#65533;ug&#65533;	I%&#65533;	&#65533;BX&#65533;&#65533;5&&#65533;c/&#65533;&#65533;&#65533;&#65533;3&#65533;.0<&#65533;&#65533;&#65533;u1D@I&#65533;&#65533;&#65533;&#65533;&#65533;	
&#65533;{&#65533;p&#65533;&#65533;R(58%F&#65533;	 &#65533;7&#65533;&#1408;&#65533;&#65533;&#65533;&#65533;f&#65533;&#65533;&#65533; Vxk&#65533;&#65533;`p&#65533;.&#65533;%&#65533;&#65533;&#65533;&#65533;&#65533;v$Px:9U&#65533;4&#65533;&#65533;G&#65533;W&#65533;&#65533;&#65533;,3&#65533;w_&#65533;w*&#65533;&#65533;&#65533;&#65533;/&#65533;&#65533;&#65533;&#65533;A&#65533;&#1034;m&#65533; &#65533;&#65533;K{E&#65533;4x&#65533;br&#65533;vz&#65533;2!&#65533;&#65533;0A2p\&#65533;ep&#65533;CY&#65533;hLN&#65533;&#65533;&#65533;1M&#65533; &#65533;&#65533;@Y4&#65533;M1q&#65533;&#65533;0
6fa&#65533;&#65533;&#65533;&#65533;fyXA,&#65533;&#65533;uiv&#65533;&#65533;g4&#65533;&#65533;r9Ipg D<&#65533;&#65533;&#65533;&#65533;&#65533;7&#65533;&#65533;&#65533;&#65533;&#65533;&#65533;C&#65533;a1
&#65533;!w&#65533;l&#65533;&#65533;udaQ]&#65533;x&#1973;&#65533;1&#65533;s&#65533;&#65533;u&#65533;AZ&#602;&#65533;h&#65533; &#65533;,Q&#65533;
,&#65533;l)&#65533;&#65533;8m&#65533;&#65533;&#65533;&#65533;.m&#470;&#65533;&#65533;p&#65533;S&#65533;c&#65533;#:|&#65533;c&#65533;&#65533;&#65533;qDrq&#65533;:d&#65533;&#351;&#65533;,&#65533;&#65533;&#65533;P_pbeq&#65533;jpo&#65533;8K&#65533;P&#65533;>&#65533;y&#65533;Y&#65533;g&#65533;&#65533;&#65533;&#65533;p>&#65533;&#65533;}&#65533;&#65533;&#65533;&#65533;2&#65533;&#65533; {ad&#65533;e&#65533;&#65533;d
&#65533;d,s&#65533;q
e&#65533;{&#65533;yYel&#1956;20|9@	&#65533;&#65533;Zi,&#65533;&#65533;&#65533;A&#65533;G&#65533;P&#65533;&#65533;0&&#65533;&#65533;&#1783;	"&#65533;y&#65533;&#65533;P&#65533;&#65533;&#65533;8
$&#65533;&#65533;&#65533;p&#65533;&#65533;/&#65533;b&#65533;_&#65533;.t&#65533;a@&#1630;&#65533;&#65533;&#65533;&#65533;&#65533;&#65533;J&#65533;&#65533;s&#65533;&#850;&&#65533;sudTj&#65533;q^\%&#65533;&#65533;9&#65533;
&#65533;&#65533;2&#65533;&#65533;&#65533;6ak&#65533;&#65533;k&#65533;v,&#65533;&#832;
&#65533;0&#65533;d&#65533;&#65533;&#136;&#65533;&#65533;&t&#65533;&#65533;l&#65533;&#65533;&#1088;ft
&#65533;&#288;
&#65533;&#65533;_q&#65533;j@&#65533;>vW2!=&#65533;c&#65533;=L*o&#65533;6oFXO&#65533;&#65533;bL&#65533;t&#65533;&#65533;&#65533;&#65533;
&#65533;&#65533;&#65533;G&#65533;&#65533;&#65533;"&#65533;Y&#65533;#&#65533;&#65533;&#65533;&#65533;&#65533;&#65533;&#65533;?&#1156;&#65533;&#65533;&#65533;&#65533;&#183;7&#65533;M&#65533;&#65533;&#65533;o&#65533;?P(@LI&#65533;;&#65533;N&#65533;&#65533;&#65533;P[&#65533;&#65533;&#65533;
&#65533;r&#65533;Jg&#65533;&#65533;<&#65533;4@qI,A:&#65533;&#65533;&#65533;?&#65533;a&#65533;&#65533;;&#65533;!pA,&#65533;&#65533;&#65533;3
&#65533;&a&#913;w&#65533;E&#65533;&#65533;&#65533;&#65533;uSk&#65533;&#65533;&#65533;&#65533;&#65533;ue&#65533;	&#65533;X;y&#65533;?&#65533;&#65533;
&#65533;(*&#65533;&#65533;J&#65533;Cqjn&#65533;&#65533;&#1082;&#65533;&#670;&#65533;&#65533;,|&#489;0&#65533;&#65533;/&#33984;&#65533;&#65533;v&#65533;7&#65533;&#65533;ZQ&#65533;1&#1251;=	B&#65533;u&#65533;&#65533;V&#65533;Yc z&#65533;c&#65533;&#65533;="B`	&#65533;&#65533;&#65533;&#65533;3Y&#65533;&#65533;J&#65533;X	+&#65533;&#65533;d&#65533;&#65533;k&#65533;&#65533;&#65533;&#65533;?Q&#65533;&#65533;.&#65533;&#65533;&#65533;{T&#65533;Y&#65533;"&#65533;&#65533;&#65533;0-&#505;&#65533;"&#65533;$)&#65533;8&#65533;
9x(4H&#209;"d}%y&#65533;5#&#65533;D&#65533;&#65533;&#65533;7y&#65533;u&#65533;&#65533;~&#1602;&#929;&#65533;
A&#65533;L&#65533;&#65533;&#65533;&#65533;Ie&#65533;&#65533;8Z&#65533;[&#65533;E&#65533;S*&#65533;7v&#9753;&#65533;)&#65533;&#65533;&#65533;&#65533;&#65533;,&#65533;lG@&#65533;B &#65533;H&#65533; Wq&#65533;e+TB&#65533;k&#1366;n&#65533;&#65533;:D*&#567;>&#65533;a&#65533;:P1Rr&#65533;,_3&#65533;&#65533;rH &#65533;&#65533;V&#65533;&#65533;	o&#65533;&#65533;5&#65533;&#65533;y&#65533;&#65533;&#65533;`	225 =#&#65533;&#65533;G)B2'&#65533;d&#65533;	,&#65533;&#65533;&#766;{&#65533;-&#65533;k&#65533;? &#65533;M:&#65533;e&#65533;9&#65533;M&#1779;o&#65533;w&#65533;&#65533;&#65533;&#65533;_&#65533;
&#1095;}&#65533;&#65533;&#65533;	&#65533;7&#733;&#65533;A&#65533;&#65533;&#65533;&#65533;&#65533;w&#65533;+&#65533;T&#65533;&#65533;&#65533;&#139;
Q/&#65533;7 C&#65533;Q6&#65533;&#65533;Q&#65533;&#65533;t&#65533;q&#65533;rTP&#65533;
&#3442;&#65533;>&#65533;&#65533;-&#65533;&#65533;&#65533;H&#65533;mK&#65533;&#65533;&#1711;l&#65533;l&#65533;G&#65533;&#65533;&#65533;`s{&#65533;&#65533;o&#65533;	&#65533;&#65533;&#65533;&#65533;&#65533;&#65533;!&#65533;&#65533;&#729;&#65533;&#65533;&#65533;&#65533;&#65533;]&#65533;W&#65533; B@|5&#65533;R1&#65533;k&#65533;&#65533;{&#65533;>&#65533;Ih&#65533;&#65533;&#65533;&#65533;&#65533;&#65533;&#65533;@A&#65533;&#65533;:&#65533;&#65533;&#65533;&#65533;J\
a{&#65533;wL&#65533;N&#410;FL&#65533;'MPf&#65533;&#65533;2&#65533;&#208;&#65533;&#65533;.&#65533;!1@>&#65533;&#322;&#65533;y&#65533;&#65533;&#65533;&#65533;&#65533;'}&#65533;&#65533;(&#65533;}<~0&#65533;r&#65533;xA&#65533;@
&#65533;&#65533;&#65533;15 &#65533;"&#65533;wh` #
&#65533;&#65533;&#65533;&#65533;a;&#65533;a&#65533;&#1237;Q&#65533;&#65533;EL&#65533;E&#65533;s&#65533;&#65533;&#65533;\&#65533;&#73808;]
*&#65533;&#65533;&#65533;&#65533;wa]	&#65533;M&#65533;&#65533;:lo&#65533;&#65533;`=,&#65533;&#1250;G&#1068;&#65533;(lM&#65533;&#65533;O&#65533;&#977;&#65533;&#65533;&#65533;&#1194;p&#65533;&#65533;&#65533;&#1632;&#65533;&#65533;z&#65533;+>?0g4&#65533; &#65533;&#65533;&#2019;&#65533;&#65533;z&#65533;uE&#65533;&#65533;@c&#65533;3&#65533;(&#65533;;&#65533;w&#65533;&#65533;"[&#65533;g{&#65533;&#65533;?&#65533;&#65533;&#65533;gd;&#65533;&#65533;&#65533;&#65533;&#65533;&#65533;"fxe1&#65533;ec8&#65533; #&#65533;+#&#65533;&#65533;&#65533;_&#65533; }&#65533; [&#1031;&#65533;&#65533;&#65533;g&#65533;&#65533;4&#65533;&#65533;&#65533;&#65533;X[&#65533;O&#1894;kq&#65533;&#65533;1&#65533;.&#65533;pt&#65533;&#65533;!b?&#65533;2s{&#65533;&#65533;&#65533;&#65533;5RQ&#65533;QZtQ&#65533;&#65533;&#65533; &#65533;v&#65533;&#65533;&#65533;:&#65533;&#1050;NL&#65533;&#65533;s&#65533;&#65533; ,&#65533;S&#65533;&#65533;&#65533;,a#&#65533;&#65533;>&#65533;<u&#65533;u&#65533;/`
&#1297;&#65533;&#65533;&#1101;c&#65533;&#65533;T&#65533;2&#65533;j&#65533;&#65533;&#65533;&#65533;&#65533;3&#65533;&#65533;jn&#65533;&#65533;&#65533;&#65533;&#65533;&#65533;&#65533;&#65533;pR*&#65533;	&#65533;&#65533;&#65533;&#1683;K60o&#65533;&#65533;!Hj&#65533;&#65533;	&#65533;w&#65533;I&#65533;&#65533;&#65533;!&#65533;	&#65533;d&#65533;K@#&#65533;&#65533;&#65533;}&#65533;$&#250;&#65533;"&#65533;&#65533;G&#65533;_h&#65533;G&#65533;&#65533;e&#65533;7&#65533;q&#65533;UL
/0&#65533;B	T&#65533;*W&#65533;	&#65533;&#65533;&#65533;&#65533;&#65533;&#65533;Q&#65533;N&#65533;NEq7&#65533;&#65533;&#65533;&#65533;[E6ua&#65533;&#65533;w&#65533;&#65533;&]{&#65533;C,&#65533;C;,1&#65533;bC[&#65533;Eu&#65533;B&#1245;
&#65533;2&#65533;&#65533;m&#65533;&#65533;.&#65533;&#65533;a`&#65533;&#65533;;2S>&#65533;fD&#65533;PPwAG&#672;g&#65533;E&#65533;e)
&#65533;&#65533;9&#65533;}&#65533;>&#65533;&#65533;T&#65533;&#65533;0&#65533;T&#65533;&#65533;<G&#65533;&#65533;&#65533;&#65533;&#65533;&#65533;&#2006;Jkd&#65533;3z&#65533;ob14&#65533; &#65533;	&#65533;&)&#65533;p&#65533;&#65533;`&#65533;&#65533;N&#65533;&#65533;Z*&#65533;&#65533;&#65533;C,&#65533;L&#65533;&#65533;&#65533;&#1530;	&#65533;&#65533;&#65533;&#65533;U&#65533;+Y&#65533;&#65533;&#65533;&#65533;&#65533;i&#65533;u&#65533;7
H2=&#65533;M/B&#65533;&#65533;w&#65533;	w&#65533;4&#65533;&#65533;&#65533;z&#65533;p&#65533;&#65533;&#65533;0KS&#65533;$Cs&#65533;E&#65533;Z&#983;p&#65533;N&#704;R&#65533;&#65533;&#65533;B5&#65533;C&#65533;a&#65533;&#65533;&#65533;&#65533;&#65533;&#65533;&#65533;>;&#65533;I	Q&#65533;&#65533;]&#65533;&#65533;&#65533;&#65533;&#65533;u&#65533;&#65533;&#65533;&#65533;~&#65533;{2&#65533;&#65533;&#65533;&#65533;Ln,&#1027;$R&#1153;&#65533;&#65533;&#65533;&#65533;&#65533;&#65533;&#65533;&#65533;&#65533; &#65533;&#65533;JQ&#65533;&#65533; &#65533;&#65533;&#65533;Q`
&#1520;&#65533;5`P&#65533;&#65533;*&#65533;&#65533;<4&#65533;&#65533;@n&#65533;/&#65533;&#65533;&#65533;&#10281;d&#65533;&#65533;=&#65533;&#65533;&#65533;N&#65533;&#65533;IX&#65533;#&#65533;&#65533;&#65533;0P&#65533;&#65533;ntUcIc	&#65533;&#65533;!&#65533;K	&#65533;{&#1166;&#65533;d&#65533;"?5&#65533;d&#65533;&#65533;&#13293;I&#65533;&#65533;&#65533;"&#65533;5&#65533;&#65533;&#798;@9&#65533;@&#65533;&#65533;,&#65533;P&#65533;&#54578;&#65533;&#65533;&#65533;&#65533;&#65533;
&#65533;>e<&#65533;&#65533;&#65533;&#65533;&#65533;&#65533;9&#65533;&#862;O&#65533;&#65533;cB:P&#65533;&#65533;K&#65533;pU&#65533;xM&#65533;&#65533;&#65533;&#65533;Q&#65533;&#65533;&#65533;>O;&#65533;&#65533;>&#436;&#65533;&#65533;}&#65533;*&#65533; &#65533;&#65533;AR&#65533;)"&#589;}s&#65533;&#65533;&#65533;6&#65533;?0&#65533;:&#65533;0&#65533;&#1456;&#65533;&#65533; &#65533;&#65533;-&#65533;&#65533;&#65533;&#65533;&#65533;&#65533;&#864;&#65533;&#65533;&#65533;&#65533;__P&#65533;<&#1068;V&#65533;&#65533;V}n&#65533;&#65533;C3&#65533;&#65533;A&#65533;.,&#65533;&#65533; (b&#65533;@<&#65533;&#65533;&#65533;&#65533;
6a&#65533;`&#65533;&#65533;&#65533;&#65533; :,0&#65533;&#65533;@&#65533;
tX&#65533;&#727;&#65533;J&#65533;&#1669;	&#959;tDd&#65533;&#65533;&#457;&#65533;&#1251;Z&#65533;&#65533;&#65533;&#65533;h&#65533;&#65533;J,U&#65533;&#65533;&#65533;&#65533;&#65533;&#65533;w&#65533;&#65533;@/&#65533;rE &#65533;@&#65533;\&#65533;K&#65533; %
&#65533;F&#65533;&#65533;o&#65533;&#65533;e&#65533;&#65533;&#65533;<&#65533;V&#1857;(&#65533;!&#65533;&#65533;&#65533;&#65533;&|&#65533;@&#65533;&#65533;j&#65533;&D(B&#65533;&#65533;/&#65533;&#65533;`X&#65533;&#65533;&#65533;&#65533;$&#65533;&#65533;j5&#65533;&#65533;e&#65533;&#627;`i&#65533;&#65533;RxD&#65533;&#65533;&#65533;KqzJ&#65533;&#65533;2&#1692;(&#65533;v&#65533;
!*
&#65533;J&#65533;&#65533;&#65533;&#1324;&#65533;&#65533;*&#65533;&#65533;&#65533;&#65533;&#65533;	PBH)@&#1729;&#65533;r&#65533; &#65533;h&#65533;&#65533;
&#65533;b`&#65533;^_&#65533;:&#65533;&#65533;E&#65533;&#65533;&#1843;&#65533;&#65533;&#65533;&#1256;M&#65533;+_&#65533;`&#65533;t(&#65533;&#65533;&#65533;&#65533;&#65533;&#65533;&#65533;<&#65533;4&#65533;$&#65533;&#65533; &#16964;D&#65533;&#352;AbB&#65533;&#65533;&#65533;&#65533;&#65533;Jr@$&#65533;l8&#65533;&#65533;&#65533; (#&#343;Z<0Pa&#65533;&#65533;A&#65533;]0&#65533;&#65533;c2&#65533;%o&#65533;a&#65533;%L*Kg2r&#23009;&#65533;r&#680;j&#65533;&#65533;&#65533;)K&#65533;&#65533;&#65533;D*&#65533;&#65533;&#65533;&#65533;&#65533;e+&#65533;&#65533;&#778;&#65533;&#65533;+&#65533;I&#65533;&#65533;'&#65533;&#65533;&#917;e&#65533;&#65533;&#65533;]&#65533;&#65533;C``&#65533;M&#65533;&#65533;&#65533;&#65533;&#65533;H&#65533;&#65533;&#65533;M&#65533;&#65533;&#65533;&#65533;&#65533;&#65533;&#65533;&#65533; &#65533;`&#65533;&#65533;`&#1067;&#65533;$&#65533;Y&#20545;2&#65533;L4PJ&#65533; &#65533;pa$$Lp&#65533;&#65533;&#65533;dL&#65533;r&#65533;&#65533;l&#65533;&#65533;)\g&#65533;5K&#65533;&#65533;&#65533;a&#65533;&#65533;l&#65533;&#65533;&#65533;J&#65533;*1e5.R&#65533;s(&#65533;&#65533;X&#65533;'Q&#65533;k&#65533;^*&#65533;&#65533;&#65533;Bi&#65533;N&#65533;&#65533;&#65533;.&#65533;I&#65533; 
&#65533;*
&#65533;(B&#65533;&#65533;y&#65533;;&#65533;&#65533;h|h&#65533;#&#65533;&#65533; <&#65533;&#65533;&#65533;V%&#65533;
Y}&#1377;&#65533;:m&#65533;
W&#65533;&#65533;&#65533;y>&#65533;S&#65533;8&#65533;&#65533;8&#65533;g&#65533;&#65533;&#65533;[&#65533;&#65533;&#65533;
h&#65533;&#65533;"&#65533;%&#65533;&#1700;&#65533;2XBm&#471;:&#160;&#65533;<9&#65533;&#65533;Ibm 8A3&#65533;&#65533;&#65533;&#65533;R&#65533;&
&#65533;&#65533;&#65533;bz&#65533;v&#65533;&#65533;g&#65533;&#65533;x*&#57518;&#65533;&#65533;+&#65533;&#65533;[&#65533;r	&#65533;6'	`&#65533;&#65533;&#1052;k&#65533;&#65533;t L&#65533;&#65533;&#65533;&#65533;A&#65533;Rl&#65533;I3hQV&#65533;&#65533;&#65533;&#65533; &#65533;&#65533;&#65533;K+K&#65533;&#65533;@H&#65533;&#65533;&#65533;&#65533;Yh&#65533;1b&#3334;&#65533;)&#65533;9&#65533;7&#65533;t{&#65533;&#65533;&#65533;&#65533;E&#65533;d&#65533;&#65533;&#65533;/v&#65533;du&#342;-&#1885;&#65533;&#65533;&#65533;Fi&#65533;Ir~&#65533;_&#65533;&#65533;u&#65533;&#65533;r &#65533;&#65533;Wz&#65533;L1/\&#65533;Zh!&#65533;&#65533;&#65533;&#65533;&#65533;&#65533;&#65533;&#65533;o ^&#65533;-[&#65533;R`6&#65533;&#65533;p&#65533;&#65533;&#65533; &#65533;B,0&#65533;U4\uu&#65533;~&#65533;x&#65533;Ll L&#65533;&#65533;D&#65533;a1# E0&#65533;V$$&#65533;&#65533;LHr3@&#65533;&#65533;&#65533;$f)	Z&#65533;A&#65533;&#65533;e;&#65533;S&#65533;u5[&#65533;&#65533;)&#65533;y&#65533;}&#65533;>&#65533;0&#65533;ByM&#65533;4&#65533;p-La&#65533;&#65533;X&#65533;"&#65533;&#65533;&#65533;b.&#65533;&#65533;&#65533;&#65533;&#65533;&#65533;D&#65533;S&#65533; &#65533; S&#65533;&#65533;JP&#65533;;&#65533;?&#65533;@&#65533;&#65533;&#65533;1&#65533;&#65533;"&#65533;&#65533;&#65533;@f 8&#65533;%.&#65533;&#65533;$&#65533;Ki&#65533;&#65533;,&#65533;p&#65533;A&#65533;N0&#65533;&#1097;&#65533;~i&#65533;&#65533;&#65533;6&#65533;eDG}(Z!y&#65533;&#65533;&#65533;4&#65533;C&#65533;S&#65533;F&#65533;&#65533;&#65533;9) &#65533;H&#1462;&#65533;&#65533;h&#65533;&#65533;&#513;&#65533;&#65533;&#65533;&#65533;Xk&#65533;O&#65533;{&#65533;&#1090;N&#65533;&#65533;\&#65533;h&#65533;(Z&#65533;-&#65533;,&#65533;X&#65533;&#65533;&#65533;&#65533;&#65533;&#65533;&#65533;Z&#65533;&#65533;q&#65533;&#65533; .X&#65533;(V &#65533;4&#65533;0&#65533;:.&#65533;1&#65533;&#65533;$?`G&#65533;&#65533;k&#65533;&#65533;|Q&#65533;T@&#65533;8&#65533;&&#65533;&#65533;&#65533;&#65533;Du&#65533;KH(&#65533;Y&#65533;"&#65533;&#65533;3&#65533;&#65533;&#65533;&#65533;&#65533;iP&#65533;&#65533;Q&#65533;&#65533;&#65533;\ kSA&#65533;d,0u&#65533;\&#65533;&#1446;;&#65533;L&#65533;,v&&#65533;@&#267;^X&#65533;&#65533;&#65533;	&#65533;xE]&#65533;&#65533;-n1h&#65533;[]&#65533;x&#65533;&#65533;c\&#65533;2&#65533;B&#65533;&#65533;br&#65533;&#65533;&#65533;@D&#65533;&#65533;&#65533;	&#65533;a*j&#65533;&#65533;&#65533;Sh e&#65533;r&#65533;&#65533;&#65533;&&#65533;[*&#65533;F&#65533;&#65533;T&#65533;&#65533;iB&#65533;&#65533;XDx&#65533;O&#65533;y&#65533;A&#65533;'&#65533;:Y$Di&#65533;&#65533;&#65533;&#65533; MP@&#65533;&#65533;AH1&#65533;cQO&#65533;5&#65533; t &#65533;&#65533;&#65533;qXc&#65533;&#65533;A&#65533;&#65533;&#65533;@&#65533;&#65533;j &#65533;8&#65533;E&#65533;&#65533;&#65533;`$&#65533;8&#65533;2&#65533;&#65533;&#65533;7(&#65533;`&#65533;&#65533;&#65533;l%&#65533;N&#65533;&#65533;;&#65533;m &#65533;&#65533;&#65533;&#65533;&#65533;&#65533;&#65533;&#65533;%&#1285;&#65533;Tx	!3&#65533;R	&#65533;)&#65533;~&#65533;&#65533;j\*&#65533;r{&#65533;C&#65533;,4&#65533;&#65533;(&#65533;2@&#65533;6c%&#65533;&#65533;d2K&#65533;&#65533;	&#65533;&#65533;f1&#65533;b&#65533;_&#65533;&#65533;&#65533;<qS(_&#65533;b	1b&#65533;&#65533;T&#65533;!&#65533;O&#65533;&#65533;r&#65533;&#65533;?\&#65533;&#65533;$&#65533;j&#65533;FP&#65533;&#65533;&#65533;Pg&#65533;Z&#65533;&#65533; &#65533;&#65533;K*z&#65533;&#65533;&#65533;&#65533;,&#65533;&#65533;G.&#65533;F-&#65533;&#65533; &#65533;&#65533;&#65533;j&#65533;&#65533;|5&#65533;@H&#65533;&#65533;&#65533;*L`&#65533;&#65533;&#65533;&#65533;?&#65533;&#997;&#65533;&#65533; &#65533;&#65533;&#65533;{;&#65533;&#65533;&#1157;&#65533;&#65533;"@&#65533;&#65533;&#65533;&#489;&#65533;0&#65533;&#65533;&&#65533;2Bz&#65533;q&#65533;&#65533;&#65533;@&#65533;&#65533;&#65533;bE+:s&#65533;\b&#65533;;&#65533;&#65533;&#65533;&#65533;PP3&#65533;&#65533;&#65533;+&#65533;1&#65533;&#65533;tpu&#65533;&#65533;D%H&#65533;eeI&#65533;at&#65533;6&#65533;w&#65533;j[&#65533;U&#65533;Bi&#65533;\&#65533;V&#65533;Ja&#65533;&#65533;,&#65533;&#65533;&#65533;u&#1224;&#1923;xPF%&#65533;MR4.*&#65533;&#65533;&#65533;+e&#65533;&#65533;&#65533;t/y&#65533;m]&#65533;;&#65533;$&#65533;&#1292;&#65533;&#65533;&#65533;a@H.&#1625;P,&#65533;$&#456;a&#65533;1&#65533;{&#65533;9&#65533;&#65533;&#65533;&#65533;,6&#65533;`&#65533;&#65533;W&#65533;8&#65533;&#65533;~&#65533;t&#65533;6&#65533;UW,&#65533;&#65533;&#65533;&#65533;	/D&#65533;#n&#65533;&#65533;&#65533;0|:&#65533;&#65533;*&#65533;&#65533; .C&#65533;&#65533;m&#65533;'&#65533;I&#65533;Nbc#<&#65533;>Hn&#65533;&#65533;r$&#65533;&#65533;0&#65533;&#65533;U\(&#65533;Ydy&#65533;&#65533;P&#65533;a&#65533;&#65533;&#65533;&#65533;&#65533;&#65533;	[&#65533;&#65533;&#65533;&#65533;(Bq&#65533;&#65533;&#65533;&#65533;E&#65533;&#65533;&#65533;?&#65533;A&#65533;&#65533;&#65533;?&#65533;h&#65533;T&#65533; &#65533;8@&#65533;SD&#65533;n&#65533;&#1540;%(&#65533;&#65533;&#65533;&#65533;D&#65533;&#65533;,A&#65533;E&#1026;&#65533;H&#65533;W&#65533;&#65533;&#65533;b&#65533;&#65533;	&#65533;&#65533;.&#65533;k&#65533;&#1245;&#65533;@.AD&#1250;&#65533;&#513;dPBN7++^%P)&#65533;'}L&#65533;#k&#65533;H&#65533;0&#65533;&#65533;"&#65533;P&#65533;QX&#65533;&#65533;&#65533;&#65533;&#65533;u&#1191;C&#65533;&#65533;{@O%lF&#65533;&#65533;&#65533;&#65533;f&#65533;&V&#65533;&#65533;&#65533;!>&#65533;-&#65533;&#65533;e&#65533;^&#65533;&#65533;+&#65533;&#65533;>&#65533;@&#65533;"&#65533;&#65533;&#65533;&#65533;?2&#65533;f$&#65533;Q&#65533;Zo&#65533;&#65533;-j&#65533;&#65533;z`&#65533;&#65533;&#65533;&#65533;@&#65533;!&#65533;&#65533; &#65533;\&#65533;&#65533;/&#65533;&#65533;_| .&#65533;Il&#65533;&#65533;+9&#65533;&#65533;&#65533;&#65533;&#65533;	&#65533;&#65533;&#65533;\&#65533;&#65533;&#65533;&#65533;&#65533;Y&#65533;&#65533;&#65533;&&#65533;X	&#1244;&#65533;&#65533;&#65533;&#65533;P&#65533;&#65533;&#65533;(r(&#65533;&#65533;&#65533;3Z	&#65533;&#65533;&#65533;2&#65533;*&#65533;6+&#65533;:&#65533;&#65533;	&#65533;&#65533;&#65533;&#65533;&#65533;^y0&#65533;&#65533;R &#65533;&#65533;&#65533;&#65533;&#65533;&#65533;k&#65533;&#65533;&#65533;&#65533;z&#65533;&#65533;J&#65533;&#65533;&#65533;&#65533;+&#65533;(&#65533;&#65533;Y&#65533;C&#65533;&#65533;F(7oH&#65533;6&#65533;&#65533;&#65533;;5&#65533;&#65533;&#65533;&#65533;&#65533;&#65533;#=&#65533;&#65533;"&#65533;]c&#65533;&#65533;&#1172;&#65533;1&#65533;j&#65533;&#65533;&#65533;&#65533;"mp&#65533;*&#65533;&#65533;)08&#65533;&#65533;&#65533;`&#65533;i&#739;=&#65533;&#65533;q&#65533;&#65533;H&#65533;&#65533;&#65533;&#1763;1&#65533;&#65533;!&#259;X>&#65533;fbDFD&#65533;&#65533;&#65533;&#65533;&#65533;3&#65533;7L&#65533;&#65533;&#65533;x&#65533;b&#574;b&#65533;D&#65533;x&#65533;&#65533;&#65533;X%A@&#65533;&#65533;&#65533;*?&#65533;&#65533;&#65533;&#65533;KEV<?d0&#65533;&#65533;&#65533;&#65533;&#65533;o&#65533;&#65533;&#65533;&#65533;b&#65533;)&#65533;&#65533;&#65533;&#65533;9c &#65533;&#65533;^&#1208;&#65533;&#65533;=&#65533;&#65533;24!;&#65533;&#65533;(1&#65533;&#1186;&#65533;&#1490;7&#65533;&#65533;&#65533;)	g&#65533; &#65533;&#65533;5:3&#65533;&z	&#65533;&#65533;&#65533;&#65533;a&#65533;&#65533;&#65533;&#65533;&#65533;&#65533;&#65533;#&#65533;Kh&#65533;/&#65533;+\@&#65533;&#65533;&#65533;!,&#529;h;&#65533;&#65533;ADD+&#65533;{&#65533;^H u	Z&#65533;&#65533;TH&#65533;&#65533;&#65533;*&#65533;&#65533;z&#65533;&#65533;&#65533;(&#65533;S<&#65533;Z&#65533;&#65533;1&#65533;-" &#65533;W8&#65533;&#65533;
&#65533;/&#162;K&#65533;<&#65533;C&#65533;&#65533;/&#65533;&#65533;&#65533;&#65533;&#65533;2?&#65533;=S9ik0&#65533;&#65533;Cd&#65533;&#65533;&#65533;&#65533;p&#65533;&#65533;R-)&#65533;&#1979;=Nh&#65533;F2&#65533;&#65533;;&#65533;:&#65533;K&#65533;&#65533;&#65533; &#65533;&#65533;KH&#65533;&#65533;&#65533;&#65533;Vh&#65533;&#65533;r&#65533;h&#65533;z@K&#65533;&#830;&#65533;`&#65533;W<?&#65533;&#65533;V<&#65533;*XE&#65533;s&#65533;3o&#65533;&#65533;&#65533;S9&#65533;&#65533;h|&#65533;d4&#65533;&#65533;6&#65533;&#65533;&#65533;W&#65533;&#65533; &#65533;Q`T&#65533;&#65533;H&#65533;&#65533;&#65533;9 &#65533;&#65533;&#65533;&#65533;&!&#65533;	&#65533;3&#65533;&#65533;&#65533;&#65533;&#65533;&#65533;&#65533;&#65533;u&#65533;&#65533;h"&#65533;S&#65533;&#65533;&#65533;X@&#65533;t&#1060;X&#65533;\@&#65533;&#65533;&#65533;&#65533;(;F&#65533;\;-y&#65533;&#65533;%/&#65533;.&#65533;&#65533;!f&#65533;&#65533;&#65533;u&#65533;#ZP&#65533;p-&#65533;A[&#65533;&#65533;J&#65533;&#65533;f&#65533;&#65533;&#65533;&#65533;$&#65533;&#65533;&#65533;=&#65533;&#65533;&#65533;&#65533;&#65533;&#65533;"V&#65533;/4&#65533;&#811;<K&#65533;<&#688;:j8)4&#1286;KI[pF&#65533;{#g&#65533;6<2&#65533;A`P&#65533;&#1264;7&#65533;&#65533;3&#65533;&#1851;&#65533;&#65533;&#65533;&#65533;&#216;B8&#65533;%&#65533;5&#65533;&#65533;q&#65533;&#65533;&#65533;ZxCX&#65533;)&#65533;7D&#65533;b&#65533;&#259;&#65533;&#65533;?&#65533;tE&#65533;KX?&#65533;8[&#65533;&#65533;c&#65533;23	c&#65533;&#65533;&#65533;&#65533;&#65533;&#65533;&#65533;4&#65533;Ip&#65533;&#1200;&#65533;&#65533;@p&#65533;D&#65533;LP&&#65533;&#65533;-&#65533;d&#65533;&#65533;f&#65533;&#195;ho0o`o&#65533;&#65533;s9&#65533;Ap&#65533;dX:2&#65533;q	,&#65533;`&#65533;&#65533;(&#65533;3&#65533;&#65533;&#65533;&#65533;oX	&#65533;&#65533;&#1042;*&#65533;&#65533;&#65533;Jl&#65533;|C&#65533;&#65533;	[x9z&#65533;|b7&#65533;&#65533;&#65533;`&#65533;4&#65533;,&#953;&#65533;&#65533;&#65533;&#65533;&#65533; R&#65533;&#65533;;&#65533;&#65533;&#65533;&#65533;&#65533;&#65533;&#65533;&#65533;1&#65533;"&#65533;](&#65533;C-B&#65533;@	#&#65533;&#65533;&#65533;4"@x&#65533;C&#65533;&#65533;5B&#65533;2&#65533;*&#65533;/&#65533;6H&#65533;B&#65533;&#65533;T	&#65533;C&#769;H1&#771; &#65533;&#65533;&#65533;6&#65533;4&#65533;&#65533;)&#65533;&#904;*&#65533;&#65533;JE4&#65533;V&#65533; &#65533;2#&#65533;P&#65533;qT&#65533;H&#65533;&#65533;l&#1034;&#65533;&#65533;4+&#65533;	&#65533;&#65533;>&#65533;&#65533;>&#65533;&#65533;&#65533;&#65533;K&#65533;&#707;&#65533;Ez&#65533;K&#65533;S&#65533;|&#65533;&#65533;&#65533;8c@&#65533;&#65533;7J&#1026;p&#65533;&#65533;&#65533;	&#657;&#65533;@V&#65533;&#65533;&#65533;&#65533;SF&#65533;x&#65533;&#65533;|&#65533;&#65533;&#1706;O&#65533;C&#65533;&#65533;&#65533;l&#65533;i3&#65533;&#65533;,z&#520;o&#65533;&#65533;B&#65533;i&#65533;&#65533;(&#65533;=&#65533;r&#65533;5r&#65533;5&#65533;+S`&#65533;&#65533;&#65533;&#65533;&#65533;&#65533;&#65533;s	&#65533;&#65533;&#65533;]&#65533;&#65533;&#65533;&#65533;(&#65533;XQ&#65533;XBD+J&#65533;P&#65533;&#65533;&#65533;&#21642;&#65533;B&#65533; (&#65533;&#65533;&#65533;QHB"&#65533;&#65533;K&#65533;f<&#65533;Rp&#65533;&#65533;&#65533;=1*&#65533;1=A&#65533;&#65533;?	Z&#65533;&#65533;&#65533;&#65533;&#65533;5&#65533;&#65533;&#65533;"&#65533;1&#1199;2&#65533;W(&#672;&#65533;N&#65533;&#1455;,=&#65533;9&#65533;4&#65533;&#65533;&#65533;t&#65533;)+&#65533;L&#284;&#65533;_z,%&#65533;&#65533;&#65533;#&#65533;&#65533;&#897;&#65533;&#65533;T&#1030;&#65533;<&#65533;Jl;9&#1156;%&#65533;1&#65533;&#65533;&#65533;P&#65533;&#65533;'t&#65533;k&#65533;&#65533;&#65533;x&#65533;V@&#65533;&#65533;KQV&#65533;W[T&#1089;&#65533;&#65533;}&#65533;&#65533;&#65533;&#4435;&#65533;Qn&#65533;&#65533;]&#65533;&#65533;"&#65533;*&#65533;"&#65533;&#65533;P&#65533;X&#65533;Yp#@H0&#65533;&#65533;&#65533;&#1545;1L4pBP&#65533;p&#65533;O&#65533;&#65533;RT`p	M&#65533;&#65533;&#65533;&#65533;&#1189;&#65533;&#65533;A&#65533;&#65533;L	,S&#65533;0&#1239;x&#65533;xS&#65533;I&#65533;&#1058; j&#65533;Kh&#65533;&#65533;&#65533;&#65533;&#65533;^&#65533;&#65533;z&#65533;&#65533;H&#65533;&#65533;&#65533;M&#65533;-&#65533;&#65533;M&#1325;&#65533;&#65533;&#65533;&#650;R 2C&#65533;e&#65533;&#65533;X	&#65533;4XP&#65533;-)+&#65533;<&#65533;,&#65533;&#65533;&#65533;3Z&#65533;0IV&#65533;&#65533;&#65533;5v:&#65533;&#65533;<DF&#65533;&#65533;*&#65533;&#65533;a&#65533;e]&#65533;D&#65533;Bh&#65533;&#220;D,&#65533;&#65533;&#65533;k&#65533;eU*f5&#65533;&#65533;r&#65533;u&#65533;X1cR&#65533;&#65533;&#65533;&#65533;&#65533;&#65533;&#65533;&#65533;X>Z(&#65533;&#65533;&#65533;&#65533;&#65533;0d2&#1581;&#65533;&#65533;{R&#65533;p&#321;&#65533;&#65533;&#65533;u&#65533;z&#65533;&#762;dr)&#65533;|&#65533; A&#65533;&#65533;&#65533;-4(&#65533;8&#65533;^
&#65533;&#65533;M&#825;^	#&#65533;O&#65533;d&#65533;pf&#65533;#&#65533;1x&#65533;:&#65533;m]&#65533;&#65533;=&#65533;&#1601;p&#65533;&#65533;&#65533;&#791;`&#65533;M&#65533;&#65533;&#65533;&#65533;X&#65533;&#65533;&#65533;<&#65533;&#65533;&#65533;&#65533;r&#65533;Y&#65533;!y&#65533;&#65533;.l"&#65533;&#879;&#65533;&#65533;&#65533;X &#65533;R&#65533;&#65533;&#65533;&#65533;K&#65533;&#65533;&#1565;&#65533;	&#65533;R@&#65533;&#65533;&#65533;c&#65533;
 &#65533;&#65533;*&#940;&#65533;&#65533;R&#65533;Z&#65533;&#65533;@&#65533;&#65533;4X&#65533;X&#65533;&#65533;&#65533;&#65533;C&#65533;8V/=&#65533;"&#65533;&#65533;")1&#1307;&#65533;\&#65533;&#65533;&#65533;C?A&#65533;K&#65533;9&#65533;d&#65533;=&#65533;D&#65533;S&#65533;Q>|&#65533;(>&&&#65533;&#65533;&#65533;D9&#65533;&#65533;h&#3890;&#65533;A&#65533;D&#65533;&#65533;RXo&#65533;&#1025;8!&#65533;&#65533;&#506;8~=8&#65533;&#65533;&#65533;X&#65533;&#65533;VTEX|&#65533;&#65533;&#65533;*H&#65533;q!^&#65533;]do&#65533;T&#65533;L&#65533;&#65533;&#65533;&#22750;&#65533;%&#65533;}&#65533;Nv&#1208;^&#65533;&#1155;&#65533;%P6&#65533;A8]&#65533;&#65533;X&#65533;&#65533;&#65533;&#65533;&#65533;X&#65533;&#65533;&#65533;&#532;&#65533;2&#65533;kT&#65533;d&#65533;&&#65533;3&#65533;(&#65533;,s&#65533;&#65533;Z&#65533;&#65533;@&#65533;&#1049;&#65533;&#65533;BH&#65533;&#65533;
&#65533;&#65533;&#65533; &#65533;	&#65533;&#65533;13&#65533;&#65533;f&#1554;p&#957;&#65533;&#65533;!&#1310;P&#65533;&#65533;I&#1323;&#65533;&#65533;e9&#1902;&#65533;!
&#65533;&#65533;&#1830;6R&#65533;&#65533;6&#65533;&#65533;&#65533;&#65533;&#65533;&#680;aI&#65533;&#65533;&#65533;I&#65533;&#65533;&#65533;1d|&#65533;&#552;&#65533;a&#65533;&#65533;j &#65533;E&#65533;&#65533;c&#65533;&#65533;N&#65533;1&#65533;&#65533;&#65533;&#65533;&#65533;&#65533;2&#65533;&#65533;,&#65533;T#&#65533;bUQ&#65533;1@J&#65533;&#65533;Vcc&#65533;&#65533;&#65533;TXeH&#65533;%&#65533;&#65533;F`&#65533;z]Q&#65533;P&#65533;r&#65533;W&#65533;&#65533;&#65533;y&#65533;&#65533;&#65533;&#65533;K&#65533;n&#65533;ra&#65533;&#65533;&#65533;&#446;\d&#65533;&#65533;&#65533;hX&#65533;&#65533;&#65533;P	!&#65533;}9&#65533;&#65533;&#65533;%Xc]&#65533;&#65533;&#65533;6&#65533;/&#65533;V&#65533;P&#65533;&#65533;&#65533;Gg0&#65533;2&#65533;p&#65533;&#65533;@<&#65533;-rP&#65533;r&#65533;&#65533;G&#65533;b :&#65533;+&#65533;&#65533;&#65533; &#65533;&#65533;D&#65533;&#65533;&#65533;&#581;&#65533;\&#65533;QHBX&#65533;&#65533;&#65533;&#65533;b&#65533;%,(|l&#806;lF&#65533;4&#65533;>o&#65533;&#65533;x(&#65533;
&#65533;UH&#65533;&#65533;h&#65533;iC&#65533;
-&#65533;&#65533;&#65533;R&#65533;&#65533;&#65533;;&#65533;@&#65533;U&#65533;&#65533;W&#65533;&#65533;Gy&#65533;I!&#65533;#&#65533;&#65533;&#65533;&#65533;&#65533;&#65533;"K&#65533;&#65533;x&#65533;Xx&#65533;&#65533;&#65533;&#1296;&#65533;7&#65533;&#897;6a&#65533;&#65533;)&#65533;m&#65533;&#65533;$&#65533;+&#65533;&#65533;+B\&#65533;tI_&#65533;GED&#65533;&#65533;&#65533;&#65533;f&#65533;&#1083;&#65533;&#65533;&#337;HEMEeE&#65533;0&#65533;R&#65533;&#65533;&#65533;&#65533;7&#65533;&#1091;&#65533;E&#65533;&#65533;&#65533;Uvj&#65533;s^&#65533;e&#65533;&#65533;@&#65533;&#65533;&#65533;&#65533;j&#65533;0&#65533;&#65533;C&#65533;&aM&#65533;&#65533;&#65533;&#65533;f&#65533;&#65533;&#65533;2&#65533;&#65533;&#65533;&#65533;q* f&#65533;&#65533;&#65533;&#65533;&#65533;.&#65533;&#65533;&#65533;B&#65533;P&#65533;3&#890;&#65533;K0&#65533;&#65533;&#65533;"h&#65533;_&#65533;&#65533;I&#65533;&#65533;6Y&#65533;%&#65533;	PN&#65533;v&#65533;&#65533;+&#65533;&#65533;P&#65533;&#65533;4p&#65533;&#34668;0&#65533;BPBC&#65533;J&#65533;EH&#65533;Y &#65533;&#65533;|B&#65533;I&#513;&#65533;rI8&#65533;{&#65533;&#65533;&#65533;C&#1555;&#65533;&#65533;N&#65533;&#65533;&#65533;&#65533;5&#65533;J&#65533;&#65533;0&#65533;&#3460;a8&#65533;DC&#65533;b&#65533;H&#65533;e&#65533;#p[&#65533;&#1219;C&#316;&#65533;[W&#1547;f&#65533;&#65533;&#65533;R!&#1033;9&#65533;&#65533;&#65533;&#41375;&#65533;&#65533;&#65533;=&#65533;
I&#65533;H&#65533;+&#65533;&#65533;V&#65533;Q&#65533;<o&#65533;&#65533;&#65533;nF&#65533;&#65533;G&#65533;&#65533;&#65533;=&#65533;KZ,&#65533;@6u&#65533;k8&#65533;&#65533;@&#1920;&#65533;&#65533;u&#65533;#&#65533;<&#65533;&#65533;d&#65533;@p	&#65533;j&#65533;Y&#65533;D6ae&#65533;Y&#65533;&#1561;&#65533;&#65533;
&#65533;p&#61128;&#65533;akrp&#65533;&#65533;8&#65533;&#65533;H&#65533;dg&#65533;&#65533;&#65533;&#65533;W&#65533;&#65533;eX&#65533;&#65533;p&#65533;&#65533;&#65533;E&#65533;&#65533;a&#65533;&#65533;%&#65533;_&#1834;EH&#65533;&#65533;&#65533;&#65533;@M&#65533;&#65533;&#65533;&#65533;&#65533;G@&#65533;&#65533;Q&#65533;&#65533;&#65533;&#65533;&#65533;H&#65533;liP&#65533;f&#65533;&#65533;&#65533;&#65533;&#65533;&#24640;&#65533;[&#65533;&#65533;i&#65533;&#65533;&#511;i/;&#65533;X&#65533;&#65533;&#65533;&#65533;"&#65533;&#65533;&#1208;[&#65533;0&#65533;X&#65533;&#65533;&#65533;&#65533;&#65533;?&#65533;C&#65533;s&#65533;8&#65533;&#65533;&#65533;&#65533;&#65533;&#65533;&#65533;&#65533;/J=&#65533;	&#65533;&#65533;&#65533;&#65533;&#65533;h&#65533;@&#65533;\m&#65533;&#65533;&#65533;&#65533;$&#65533;&#65533; &#130;
	.&#65533;w&#65533;&#65533;&#65533;T&#65533;&#65533;$FTVJ&#1634;&#65533;&#65533;&#65533;&#65533;Q&#65533;&#511;Z&#65533;6&#65533;&#65533;&#65533;I&#65533;&#65533;&#65533;U&#65533;&#65533;J&#65533;*&#65533;T.&#65533;&#65533;&#65533;fM^4x)4&#65533;&#65533;&#65533;B]&#65533;
&#65533;&#65533;&#65533;-m&#660;&#65533;?O&#65533;&#65533;&#38849;6&#65533;@&#65533;&#65533;?
=&#65533;&#65533;&#65533;&#65533;L&#65533;W&#65533;&#65533;&#65533;&#65533;%&#65533;TA&#65533;]0&#65533;(&#65533;&#65533;&#65533;3r&#65533;&#657;&#65533;{&#65533;&#65533;&#65533;6&#65533;&#1192;&#65533;&#65533;&#65533;&#65533;&#65533;n&#65533;&#65533;&#65533;&#65533;M&#65533;,&#65533;&#65533;&#65533;oS&#65533;8&#65533;L&#65533;&#65533;&#65533;&#65533;N&#65533;&#65533;GKQ&#65533; b&#65533;K1Qa&#65533;G$&#65533;&#65533;^&#65533;&#65533;wAN&#65533;.\&#65533;&#65533;&#65533;RM&#65533;&#65533;iS&#65533;K&#447;e&#65533;p&#65533;E&#65533;&#65533;&#65533;&#65533;QP&#65533;M0&#828;	SAV&#65533;&#1059;&#65533;&#65533;A	&#65533;!&#65533;I="&#65533;&#65533;&#65533;#&#65533;&#65533;&#65533;&#65533;B&#65533;Xr&#65533;1&#65533;&#65533;&#65533;p&#65533;O)&#65533;&#65533;D1&#65533;&#65533;&#65533;&#65533;&#65533;	1PP0b&#65533;"0H&$&#65533;&#65533;&#65533;&#65533;B&#65533;	UUS&#65533;F&#65533;P&#65533;D&#65533;D&#65533;P<&#65533;&#65533;?@&#65533;C@&#9482;6&#805;&#65533;&#1091;E&#65533;RK!&#65533;&#65533;?+&#1620;2&#65533;Ta&#65533;MUt&#65533;eA&#65533;&#65533;Q&#65533;Q&#65533;C&#65533;?>1c&#65533;7>&#65533;&#65533;pX&#65533;&#65533;?&#65533;&#65533;&#65533;SK&#65533;$&#65533;Q&#65533;q&#65533;Uy&#65533;&#65533;X=&#65533;E&#65533;&#65533;&#65533;t&#65533;b&#65533;&#65533;p9&#65533;&#65533;&#65533;&#65533;&#65533;&#65533;&#65533;B&#65533;t&#65533;37xF&#65533;6&#65533;s&#65533;&#65533;&#1872;&#65533;&#65533;&#65533;&#65533;^A(<&#65533;%&#65533;&#65533;&#65533;1P&#65533;&#65533;D&#65533;(--A&#65533;&#65533;&#65533;&#65533;&#65533;&#65533;&#65533;&#65533;&#65533;&#65533;?&#65533;*&#65533;&#65533;O&#65533;^&#65533;&#65533;p&#65533;)&#268;,&#65533;DkH &#65533;)0I&#65533;&#65533;&#65533;&#65533;D&#65533;6$&#65533;&#65533;y&#65533;&#65533;C&&#65533;&#65533;JP&#65533;&#65533;H&#65533;|DHP&#65533;?&#65533;&#65533;K+&#65533;&#65533;
&#65533;&#65533;g&#578;&#65533;C&#65533;{&#65533;&#65533;&#65533;&*H&#65533;(&#65533;Nx&#65533; &#65533;&#65533;&#65533;&#65533;l&#65533;P&#65533;@&#65533;&#520;Z&#65533;&#65533;5Q&#65533;&#65533;@C&#65533;&#65533;&#65533;&#65533;/&#65533;dG&#65533;&#65533;&#65533;?&#65533;"A &#65533;&#65533;3&#65533;&#65533;&#65533;&#65533;s&#65533;&#65533;&#1139;&#65533;|&#65533;BWJ&#65533;&#65533; MF&#65533;I&#65533;-&#65533;
K&#65533;&#65533;&#65533;&#65533;&#65533;?g&#65533;&#65533;&#65533;&#65533;1&#65533;?c&#65533;&#65533;O&#65533;&#65533;&#65533;&#65533;'&#15622;k&#65533;4&#65533;%W9R&#1248;@&#65533;d&#65533;	&#65533;&#65533;?j&#65533;P&#65533;3&#65533;a&#2660;&#65533;.&#65533;D&#65533;?&#65533;'&#65533;B&#65533;VP&#65533;&#65533;IA&#65533;6TP&#65533;&#65533;g
&#65533;&#65533;&#65533;?&#65533;&#65533;
%D&#65533;-&#65533;xCP\d[A&#65533;&#1458;&#65533;&#65533;8=&#65533;&#65533;#&#65533;&#65533;,A&#65533;BP$&#65533;E&#65533;&#65533;t&#65533;@&#65533;+&#65533;&#65533;&#65533;&#65533;:&#65533;|3
Y&#65533;&#65533;x&#65533;y&#65533;A&#65533;`&#65533;&#65533;&#1194;G&#65533;&#65533;J&#65533;XP&#65533;IrL:&#65533;Z.
&#65533;&#65533;*D&#65533;&#65533;&#65533;&#65533;$F&#65533;?&#65533;&#65533;O&#65533;&#65533;Q>4&#65533;&#65533;c@I&#65533;&#65533;F&#65533;9&#65533;m'"'(&#65533;&#65533;&#65533;&#65533;`Z&#65533;&#65533;@B&#65533;&#65533;&#65533;&#65533;"&#1792;h&#65533;&#65533;('1&#65533;K&#65533;&#65533;$']	&(&#65533;aA&#65533;P&#65533;)&#65533;]c&#65533;N&#65533;Q&&#814; &#65533;&#65533;&#65533;
2#&#65533;&#65533;Mp&#65533;&#65533;&#65533;&#65533;&#65533;&#65533;&#65533;`,&#65533;%4&#65533;&#65533;|&#65533;oG&#65533;&#65533;Ez8@Q&#65533;xE&#65533;@&#65533;2|&#65533;|&#65533;&#65533;&#65533;`"&#488;&#65533;&#65533;0
)&#65533;&#65533;&#65533;&#65533;IA&#65533;1&#65533;&#65533;&#65533;.&#65533;&#65533;U)D]&#65533;"Wg8b6&#65533;-&#65533;3&#65533;Lge&#65533;*&q&#1467;&#65533;&#65533;N!&#65533;&#65533;k"Te &#65533;K&#65533;&#65533;&#65533;&#65533;&#65533;&#65533;&#65533;&#65533;&#65533;&#798;&#65533;4:&#65533;&#65533;2|{A$a&#65533;<Yb}&#65533;SH&#65533;&#65533;&#65533;cP&#65533;U&#65533;@&#65533;D&#65533;&#65533;)&#65533;&#65533;&#65533;&#65533;?&#65533;&#65533;	&#65533;0SQ&#65533;&#65533;&#65533;'&#65533;&#65533;&#65533;B;&#1664;R&#65533;7&#65533;&#65533;c(&#65533;&#65533;b&#65533;&#65533;&#65533;j&#65533;&#65533;&#65533;&#65533;&#65533;y&#65533;&#65533;&#65533;A&#65533;g=&#65533;&#65533;:M!O:I&#65533;n&#65533;&#984;&#65533;Pk&#4696;&#65533;t&&#65533;&#65533;&#65533;*msSM8&#65533;D&#65533;")E&#65533;&#65533;&#65533;*dF&#65533;P&#65533;&#65533;&#65533;&#65533;&#65533;O$%&#65533;QJoXCp9&#65533;&#65533;&#65533;d&#65533; &#65533;&#65533;&#65533;&#273;c2s)La4&#65533;&#65533;&#65533;q&#65533;&#65533;&#65533;TK&#65533;&#65533;&#65533;|&#65533;A&#65533;p&#65533;3)&#65533;&#65533;&#65533;XE.HA	&#65533;A&#65533;&#65533;&#65533;A*&#65533;&#65533;&#65533;w&#65533;fX&#65533;&#37747;&#65533;&#65533;
&#65533;&#65533;&#65533;(&#65533;&#65533;H&#65533;&#65533;:&#65533;[&#65533;r&#65533;-h&#65533;&#65533;*&#65533;&#65533;
6EL&#65533;G&#65533;&#65533;&#65533;&#65533;!&#65533;&#1547;&#65533;al&#65533;,!	&#65533;&#65533;}&#65533;&#65533;O0&#65533;I|&#65533;\&#65533;&#65533;%"&#65533;&#65533;&#65533;a$.`&#65533;;	&#65533;&#65533;-O&#65533;&#65533;H&#65533;&#65533;&#65533;&#65533;n&#65533;fA(A&#65533;%FU&#65533;	&#65533;&#65533;&#65533;&#65533;&#65533;&#65533;mQ+8&#65533;&#65533;3&#65533;h@r&#1876;Z&#65533;]&#65533;OkZL&#1166;0&#65533;&#65533;&#65533;&#65533;&#65533;/&#65533;&#65533;R&#65533;&#65533;&#65533; &#65533;&#65533;&#65533;&#1794;&#65533;-m-H:&#65533;&#65533;&#65533;&#65533;&#65533;e&#65533;&#65533;&#65533;&#65533;&#65533;L&#65533;k&#65533;[&#65533;&#65533;bTx&#65533;&#65533;&#65533;
H&#65533;R&#65533;&#65533;&#65533;o&#65533;&#65533;p&#65533;D&#65533;p&#65533;!&l&#65533;&#65533;/&#65533;QA&#65533;XP&#65533;qp\&#65533;GX|&#65533;t&#65533;&#65533;&#65533;&#65533;&#65533;g	&#65533;&#65533;D &#65533;,G$B&#65533;&#65533;!&#65533;&#65533;^&#65533;&#65533;p&#65533;&#65533;&#65533; &#65533;&&#65533;&#65533;&#65533;
&#65533;
Y\B&#65533;&#65533;@E&#65533;Q&#65533;&#65533;&#65533;l&#1600;&#65533;pg&#65533;&#65533;&#65533;&#65533; &#65533;&#65533;&#65533;+&#65533;&#65533;&#65533;'&#65533;2<&#65533;_ &#65533;#&#65533;&#65533;*d&#65533;&#65533;A&#65533;&#65533;Hh&#65533; &#65533;&#65533;U&#65533;!P'c~x.&#65533;&#65533;&#65533;$&#65533;$(&#65533;D&#65533;&#65533;&#65533;8I&#65533;&#65533;&#65533;t&#65533;MO&#65533; [q&#65533;Bp&#65533;Q&&#65533;&#65533;'&#65533;35&#65533;&#65533;v&#65533;H|&#65533;&#65533;&#65533;&#65533;&#65533;l&#65533;&#65533;S%@Q&#65533;[&#65533;'&#65533;8E&#65533;&#65533;&#1101;&#65533;&#65533;B&#65533;&#65533;G &#65533;&#65533;
N&#65533;"&#65533;+&#65533;2&#65533;&#65533;&#65533;<&#65533;&#65533;&#65533;J&#65533;\&#65533;&#1994;fl&#65533;&#65533;&#65533;F&#65533;&#65533;&#1380;a&#65533;&#65533;2@&#65533;&#65533;lkI&#65533;&#65533;h8@&#65533;Q7&#867;&#65533;&#65533;&#65533;&#65533;$&#65533;. vsAl&#65533;&#65533;&#424;&#65533; &#65533;&#65533;!4&#65533;&#65533;M&#65533; Ex&\&#65533;&#65533;>&#65533;&#65533;&#65533;x
&#1099;VT&#65533;&#65533;0A&#65533;&#65533; &#65533;X&#65533; &#65533;#&#810;(/$xAE/Zp	&#65533;&#65533;"&#65533;&#65533;j&#65533;*f&#65533;
&#65533;C&#65533;A
p&#65533;&#65533;&#65533;&#65533;(3&#65533;&#65533;&#65533;&#65533;&#65533;G&#65533;c,&#65533;&#65533;&#65533;&#65533;&#65533;&#65533;&#65533;&#65533;5B&#65533;g&#65533;&#65533;&#65533;?&#65533;&#65533;y&#65533;L&#65533;cA&#65533;&#65533;&#65533;&#65533;D&#65533;LA&#14187;&#65533;f&#65533;&#65533;L&#65533;c&#65533;&&#65533;&#65533;, wO&#65533;&#65533;ctgA&#65533;&#65533;&#65533;&#65533;&#65533;n"A&#65533;]&#65533;&#65533;3&#65533; &#65533;p&#65533;-~&#65533;&#65533;&#539;YE&#65533; &#65533;/&#65533;d&#65533;&#65533;V&#65533;q&#65533;&#65533;&#65533;`&#65533;&#65533;G&#65533;C7&#65533;&#65533;&#65533;r&#65533;6E&#65533;&#65533;&#65533;&#65533;Ac&#65533;&#65533;?&#65533;&#65533;J&#65533;[9&#65533;Ar1&#65533;Y&#65533;&#65533;mA&#65533;&#65533;%u&#65533;&#65533;$&#65533;j&#553;d6A&#65533;&#65533;&#65533;"&#65533;&#65533;B&#65533;Z&#65533;2&#65533; &#65533;I&#65533;B~&#65533;&#65533;&#65533;f&#65533;2X!&#65533;&#65533;&#65533;&#65533;&#65533;&#65533;]&#65533;&#65533;Pl&#65533;&#65533;&#65533;&#65533;pZ'&#65533;&#65533;&#65533;&#65533;&#65533;S&#65533;&#65533;D/&#1306;&#65533;&#65533;!4&#65533;!&#65533;&#65533;&#65533;D&#65533;Q&#65533;&#65533;- &#65533;&#65533;&#65533;(&#65533;\$]&#1145;&#65533;&#65533;&#65533;&#158;&#1106;``@&#65533;a&#65533;b&#65533;KA&#65533;G:Z&#65533;&#65533;A&#65533;&#159;&#65533;y&#65533;&#65533;&#65533;h&#65533;+&#65533;
&#65533;2)DW,&#65533;&#65533; 0&#65533;&#65533;$a&#65533;'&#65533;&#65533;IA&#65533;	&#65533;&#65533;&#65533;&#65533;&#65533;&#65533;&#65533;&#65533;B&#65533;&#65533;nU&#332;&#65533;&#65533;5&#65533;aA&#1794;3&#65533;!	&#65533;!&#65533;&#65533;&#65533;pn&#65533;S<E&#1228;&#65533;&#65533;|%WG&#65533;&#6901;&#65533;?@EMQF-&#65533;&#65533;*9&#65533;&#65533;<n)&#65533;(&#65533;&#65533;?&#65533;@A&#65533;&#65533;?H&#65533;3&#65533;B&#65533;A&#65533;G&#65533;&#65533;&#65533;B&#65533;&#65533;&#65533;&#65533;&#65533;Cx&#65533;a&#65533;&#65533;&#65533;+&#65533;&#221; y&#221;&#65533;&#65533;&#65533;F$&#65533;	h)&#65533;qtB/-&#65533;o&#65533;&#65533;m&#65533;A&#65533;F'e&#65533;<&#65533;X]&#65533;&#65533;Z&#65533;&#65533;B#&#65533;B*&#65533;'x&#65533;&#42048;	&#65533;&#65533;$@&#65533;E&#65533;&#1069;K&#65533;&#65533;$&#65533;&#65533;.&#65533;&#65533;^&#65533;&#65533;fp&#65533;&#65533;&#65533;O&#65533;X$&#65533;&#65533;&#65533;&#65533;&#65533;&#65533;9&#65533;&#65533;z&#65533;G&#65533;&#65533;|&#65533;&#65533;&#65533;&#65533;&#65533;D8S8B&$B&#65533;WU&#65533;&#65533;A&#65533;&#65533;Q@EA8&#65533;&#65533;&#65533;&#65533;3&#65533;8!&#65533;&#65533;&#65533;&#65533;&#65533;&#65533;&#65533;&#65533;"^A&#65533;)D:i&#784;&#65533;&#65533;&#65533;|&#65533;&#824;&#796;&#65533;IH&#65533;&#65533;&#65533;&#65533;	p&#65533;&#65533;&#65533;&#65533;N&#65533;&#65533;O&#1316;&#65533;i&#65533;&#65533;&#65533;&#65533;,D=&#65533;m&#65533;P&#65533;&#65533;,&#65533;&#65533;L%&#65533;[H&#65533;c&#65533;&#65533;+@=`&#65533;^X
q"&#65533;-FAR&#65533; :~&#65533;`y&#2046;&#65533;:&#65533;4&#65533;&#65533;&#65533;m	(&#65533;P&#65533;@.&#65533;B!&#65533;B!&#65533;&#65533;"4*l&#65533;\@)&#65533;&#65533;&#65533;<-&#65533;&#65533;`
&#65533;&#65533;l\'\B#4&#65533;?,&#65533;-&#65533;&#65533;&#65533;&#65533;3&#65533;&#65533;&#65533;&#65533;&#65533;&#65533;H&#65533;]&#65533;m:&#65533;K&#65533;C&#65533;&#65533;&#65533;&#65533;&#65533;L&#65533;?&#65533;Y:&#65533;&#65533;}8eM&#1533;`y&#65533;&#65533;&#65533;O&#65533;&#65533;&#65533;&#65533;c&#65533;&#65533;&#65533;&#65533;&#65533;1p&#65533;6,&#65533;&#65533;&#65533;Od&#65533;&#65533;@d&#65533;,&#65533;&#65533;S&#65533;km&#777;&#65533;&#65533;3E&#65533;o&#65533;&#65533;	Xf&#65533;^&#65533;Z&#65533;$&#65533;m&#65533;Qlg4&#65533;&#65533;&#47945;&#65533;&#65533;tq&#65533;:&#65533;&#65533;&#65533;&#65533;&#65533;I&#65533;0'!&#65533;&#65533;y'NdL&#65533;QN&#65533;gA&#65533;Z&#65533;&#65533;[&#65533;&#1127;&#65533;&#65533;@@Q&#65533;
T&#65533;\$&#65533;5&#65533;AF&#65533;lB&#65533;&#65533;
&8&#65533;&#65533;&#65533;|&#65533;&#65533;i&#65533;&#65533;Q H&#65533;(&#65533;3\&#65533;(x\A&#65533;7pB&#65533;B(T&#65533;(&#65533;&#65533;']B(l3&#65533;&#65533;&#65533;&#65533;&#65533;%&#1573;&#65533;&#65533;B&#65533;&#65533;&#65533;$&#65533;&#547;U&#65533;&#65533;VhA"M&#65533;&#65533;$H &#65533;Gi&#65533;O
N&#65533;;d&#65533;PC&#65533;&#65533;"&#65533;&#65533;u&#65533;&#65533;#&#65533;&#65533;&#65533;&#65533;<&#1409;&#65533;0&#65533;&p&#65533;oC&#65533;A&#65533;&#65533;&#65533;A&#65533;aY&#65533;"~B&#65533;&#65533;%B%!&#65533;&#65533;W&#65533;&#65533;&#1804;}&#65533;4Y&#65533;Q\&#65533;&#65533;$&#65533;&#65533;&#65533;'&#65533;&#65533;a&#65533;&#65533;L&#65533;6u&#65533;P&#65533;&#65533;&#65533;l&#65533;KR&#65533;!&#932;&#65533;&#65533;&#65533;d.D&#65533;&#65533;M&#65533;&#65533;&#65533;9,P&#65533;&#65533;$&#65533;&#65533;&#128;&#65533; &#65533;&#65533;&#65533;&#65533;&4&#65533;m&#65533;&#65533;yh&#65533;m&#65533;&#65533; Y&#65533;.@@ &#65533;&X&#65533;z&#65533;&#65533;&#1170;&#65533;&#65533;&#65533;&#65533;&#65533;	&#65533;%pa&#65533;&#1026;&#65533;&#65533;&#661;&#65533;&#65533;"T&#65533;3T&#65533;%&#65533;-<&#65533;-\&#65533;B\BL&#65533;k&#65533;&#65533;&#65533;+&#65533;&#65533;&#65533;D&#65533;&#65533;-B*B*&#65533;t&#65533;&#65533;&#65533;&#65533;&#65533;*&#65533;h&#65533;-&#65533;&#65533;&#65533;L&#65533;%l&#65533;_&#65533;&#65533;0`&#65533;&#266;Q!&#65533;&#65533;&#65533;&#65533; &#65533;a&#65533;hUi&#65533;&#65533;G&#65533;`&#65533;m&#65533;G0&#65533;#&#65533;&#65533;a|8&#65533;?P&#65533;&#65533;&#65533;$&#65533;&#65533;eBRL&#65533;&#65533;&#65533;4e&#65533;&#65533;9&#65533;BL&#1258;*&#65533;&#65533;&#65533;&#65533;&#65533;p^A&#65533;}	&#65533;GVW:&#65533;r&#65533;M&#65533;f&#65533;&#65533;&#65533;I&#65533;H&#65533;&#65533;&#65533;L:m&#65533;9&#65533;&#65533;nL&#65533;&#65533;&#795;,&#65533;Rd&#65533;R&#65533;4&#65533;$&#65533; &#65533;5P&#65533;&#65533;K&#65533;&#65533;!&#65533;&#65533;&#65533;?&#1828;&#65533;&#65533;&#65533;-@&#65533;_&#65533;&#65533;?&#65533;C&#65533;&#65533;&#65533;.x&#65533;&#65533;&#65533;"&#65533;$&#65533;&#65533;&#65533;@&#65533;&#65533;.&#65533;d&#65533;e&#65533;&#65533;&#1633;&#65533;&#65533;$&#348;d&#65533;-&#65533;%4*&#65533;&#65533;&#65533;&#65533;C&#65533;)HD%&#65533;C!0&#65533;/&#642;(&#65533;&#65533;\&#65533;#&#65533;&#65533;&#65533;&#65533;&#65533;&#212;&#65533;&#65533;,&#65533;&#65533;&#65533;F&#65533;(&#65533;&#65533;Y@&#65533;&#65533;M&#65533;&#65533;&#65533;&#65533;m0&#65533;&#65533;m&#65533;BH&#65533;&#65533;&8&#65533;.]&#65533;Z&#65533;@xT/&#65533;&#65533;&#65533;.D~&#65533;O&#65533;&#65533;&#65533;B&#65533;&#65533;&#65533;&#65533;,&#65533;&#65533;&#65533;e&#65533;D&#65533;&#65533;&#65533;s"d&&#65533;&#65533;Pd&#65533;&#65533;&#65533;&#65533;&#65533;'P&#65533;t&#65533;>&#65533;"Q&#65533;KN&#65533;&#65533;g&#65533;l&#65533;&#65533;&#65533;I&#65533;&#65533;MRr*U&#65533;&#65533;&#65533;:,G&#65533;Em&#65533;Y&#65533;&#65533;&#65533;&#65533;|L&#65533;)&#65533;&#1027;&#65533;}&#65533;&#65533;&#65533;&#65533;(&#65533;&#65533;&#65533;&#65533;&#65533;&#65533;&#65533;&#65533;&H&#65533;a}%b&#65533;G&#65533;G&#65533;&#65533;&#65533;X&#65533;@&#65533;&#65533;B-&#65533;o&#65533;&#65533;&#65533;&#65533;&#65533;B)&#65533;&#65533;D*&#65533;&#65533;F-`M!&#65533;&#65533;U&#65533;3&#65533;B
t&#65533;&#65533;,&#65533;&#65533;6&#65533;-8&*&#65533;-&#65533;n&#65533;M&#65533;&#65533;)L&#65533;m@$&#65533;&#65533;$}&#65533;&#65533;l&#65533;f&#65533;>&#65533;&#65533;&#65533;|T)&#65533;&#65533; &#65533;O9*&#1470;&#65533;&#65533;T)5&#65533;&#65533;%rMx&#65533;&#65533;&#65533;&#65533;!8&#65533;w8&#65533;&#65533;&#65533;&#65533;&#65533;f&#65533;p4&#65533;;&#65533;&#65533;-&#65533;&#65533;@&#65533;D&#65533;&#65533;&#65533;&#65533;Ea&#65533;B	&#65533;C.&#65533;B&#740;h&#65533;%&#65533;Mf&#65533;{A&#65533;&#65533;&#65533;&#65533;&#65533;Vm-W&#65533;&#65533;T-|&#65533;&#65533;&#65533;&#65533;&#65533;r&#65533;&#65533;q&#65533;"&#65533;&#65533;~q&#65533;5,A&#65533;&#65533;&&#65533;&#65533;&#65533;&#65533;&#65533;&#65533;
#&#65533;?&#65533;&#65533;&#65533;Q&#65533;&#65533;Jp&#65533;&#65533;L&#65533;%&#195;&#65533;&#65533;&#698;&#65533;cb&#65533;&#65533;&`&#65533;a&#65533;&#65533;&#65533;0nb&#65533;&#65533;l
jn&#65533;+xB&#65533;)&#65533;'\,&#65533;ph&#65533;&#65533;&#65533;&#65533;2&#65533;Lt&#65533;&#65533;k&#65533;P%@P0&#65533;&#65533;#DATH&#65533;J*&#65533;&#65533;HD&#65533;&#65533;&#65533;m,@6zB&X@w&#65533;&#65533;&#65533;	,&#65533;&#65533;1&#65533;&#65533;A&#65533;\&#1919;Q+Q&#1346;&#65533;&#65533;_&#65533;&#65533;&#65533;&#65533;&#156;&#65533;Q"&#65533;&#65533;&#65533;&#65533;&#65533;&#65533;&#65533;&#65533;~&#65533;&#474;&#647;|&#65533;&#65533;&#65533;&#65533;&#65533;R&#65533;2-&#65533;<&#65533;&#65533;/A&#65533;&#65533;B<!&#65533;&#65533;DFe&#65533;&#65533;&#65533;8S&#65533;hA&#65533;a&#65533;&#65533;D&#65533;&#65533;&#65533;F&#65533;&#65533;9&#65533;&#65533;,S-&#65533;&#65533;\&#65533;5]&#1522;&#65533;&#65533;&#65533;&#1530;&#859; &#65533; &#65533;ZpM\&#65533;&#65533;f&#65533;'&#65533;&#65533;4&#65533;&#65533;&#882;g&#65533;&#65533;&#65533;&#812;A/;&#65533;N _&#65533;T&#65533;PI&#65533;Tvp(]&#65533;&#65533;&#65533;h&#65533;y&#65533;&#65533;&#65533;a&#65533;X&#65533;&#65533;&#65533;B&#65533;&#65533;&#65533;&#65533;0h&#65533;q&#65533;&#65533;&#997;A&#65533;&#65533;&#65533;PL&#65533;&#65533;&#65533;&#65533;&#65533;&#65533;$&#65533;&#65533;@L'&#65533;B&#65533;A&#65533;B&#65533;<f)H4&#65533;&#65533;"<B0\B!B/&#65533;&#65533;/&#65533;"&#65533;B&#65533;&#65533;V&#916;)&#65533;&#65533;?&#256;&#65533;&#65533;'&#65533;&#65533;H&A&#65533;&#65533;,&#65533;,&#65533;&#65533;A(/|l&#65533;&#252;&#987;&#65533;&#65533;^<,&#65533;S&#65533;&#65533; &#65533;o&#65533;&#65533;&#65533;&#65533;g"\l&#65533;&#65533;M&#65533;RS&#65533;%s@&#65533;&#65533;Q&#19205;7&#65533;&#1808;-AxB'&#65533;IV&#65533;&#65533;&#65533;&#65533;~&#65533;`&#65533;O&#65533;d<&#65533;$T&#65533;1&#65533;u\&#65533;'&#65533;&#65533;-&#65533;8_&#65533;&#65533;Ca-&#65533;&#65533;m&#65533;ab&#65533;V&#65533;&#588;t&#65533;&#65533;&#1888;d4&#65533;&#65533;[&#65533;^6NA&#65533;&#65533;?&#65533;&#65533;&#65533;7#&#65533;cP_z&#65533;@2&#65533;T$&#65533;P&#65533;JdDk&#65533;&#65533;&&#65533;&#65533;&#65533;F_,+&#65533;X@&#65533;&#65533;AO&#65533;&#19500;&#65533;&#65533;	&#65533;-&#65533;&#65533;(&#1538;!0&#65533;*\&#65533;%`&#65533;&#65533;&#65533;&#65533;'&#65533;0&#65533;!&#65533;&#65533;&#65533;FF&#65533;&#65533;&#65533;&#65533;&#65533;&#65533;&#65533;&#65533;@&#65533;&#65533;&#65533;&#65533;V&#65533;)&#65533;&#65533;&#65533;	&#65533;&#65533;&#65533;&#65533;&#65533;&#65533;^A0X&#65533;!&#65533;&#65533;B&#65533;wko&#65533;&#65533;&#65533;&#65533;&#65533;&#65533;Y&#65533; &#65533;&#65533;&#65533;9 &#65533;=&#65533;&#65533;&#65533;&#1632;&#65533;{&#65533;4&#65533;r&#65533;&#65533;2&#65533;&#65533;&#65533;3&#65533;@&#65533;&#65533;&#65533;*&#65533;&#65533;v8P*&#65533;&#65533;&#65533;&#65533;-G&#65533;N`&#65533;
!&#65533;Q&#65533;ax&#65533;5r&#65533;'&#65533;&#65533;&#1516;&#65533;|&#65533;5&#65533;&#65533;5G&#65533;&#65533;|z&#65533;&#65533;j&#65533;&#65533;AK&#65533;&#65533;&#65533;	&#65533;&#65533;&#65533;&#65533;"E'&#65533;;jqH'j&#65533;}&#65533;&#65533; &#65533;8f6#&#65533;HJ1Xy&#65533;&#65533;&#65533;pX&#65533;&#65533;&#65533;&&#65533;&#65533;a&#65533;9F &#65533;&#65533;.&#65533;&#65533;&#15239;&#65533;%&#65533;&#65533;<k Q&#665;O&#65533;n"&#65533;4`go&#65533;BHL&#65533;&#65533; &#65533;@
\@&#65533;&#65533;B&[&&#65533;&#65533;,&#65533;-&#65533;&#65533;^j&#65533;?(&#65533;n&#65533;&#65533;d&#65533;F4Br&#65533;E&#65533;&#65533;!&#65533;&#65533;&#65533;&#65533;7&#65533;&#65533;m&#512;&#940;&#65533;)l&#65533;P&#65533;S&#65533;i&#65533;&#65533;&#65533;&#65533;X&#65533;gD&#65533;||&#65533;&#65533;&#65533;.H&#65533;b]&#65533;&#65533;&#65533;&#65533;&#65533;U&#65533;&#65533;&#494;&#65533;&#65533;&#65533;&#65533;&#65533;
&#65533;&#458;&#65533;o&#65533;&#65533;0&#809;6&#65533;&#65533;&#1794;^&#65533;1&#65533;&#65533;k2&#65533;,@&#65533;&#65533;&#65533;t;&#65533;&#65533;iM\+&#65533;&#65533;&#65533;>&#65533;&#65533;&#65533;&#1691;Ps&#65533;&#65533;&#65533;&#65533;&#65533;&#65533;&#65533;{^&#65533;~M&#65533;.&#65533;&#827;/	@&#65533;d&#65533;&#65533;&#65533;H&#65533;&#65533;LW&#65533;]M,&#65533;&#65533;*aPL&#65533;&#65533;&#65533;*<&#65533;e#&#65533;+&#65533;&#65533;&#65533;bU&#65533;&#65533;&#65533;+`94
&#65533;&#65533;g<&#65533;9.kG&#65533;OP<"&#65533;&#65533;&#65533;&#65533;&#1760;A&#65533;&#65533;&#65533;&#65533;&#65533;&#65533;&#65533;+&#65533;4&#65533;TE-j]nDFD*D&#65533;&#65533;&#65533;M&#65533;TJ&#65533;3&#65533;/&#65533;&#65533;&#65533;e&#65533;@&#133;&#65533;&#65533;,&#65533;8&#65533;+&#65533;?W&#65533;l&#65533;&#65533;&#65533;1&#65533;?-&#476;&#1026;&#65533;&#65533;1&#65533;&#65533;`&#65533;&#65533;q&#65533;&#1087;&#65533;&#65533;a&#65533;Y&#65533; &#65533;a&#65533;C5&#65533;+!QCA&#363;&#65533;Q :h&#65533;&#2033;a&#65533;&#65533;&#65533;&#65533;&#65533;&#65533;&#65533;Q&#65533;zL&#1730;&#65533;n&#65533;X%&#65533;`&#65533;U&#65533;]`B&#65533;OC&#65533;&#1970;&#65533;o&#65533;&#65533;L&#65533;et&#65533;&#65533;)&#65533;&#65533;@&#65533;&#65533;(&#65533;&#65533;d&#65533;5x&#65533; &#65533;&#65533;&#65533;&#65533;X|sf&#837;&#65533;&#65533;&#65533;?4&#65533;9s&#65533;&#65533;y&#65533;&#65533;&#65533;O&#65533;&#65533;&#65533;A4cRv&#65533;&#1555;X&#65533;.Z&#1244;k&#65533;&#65533;&#65533;&#65533;1&#65533;G\&#65533;&#65533;&#65533;&#65533;&#65533;&#65533;B&#65533;z&#65533;&#65533;(&#65533;&#65533;&#65533;&#65533;&#65533;
8&#65533;A.&#65533;&#65533;r&#65533;&#661;&#65533;&#65533;&#65533;&#65533;.&#65533;1&#65533;P&#65533;I&#65533;&#65533;y&#65533;/&#65533;	f&#65533;a&#65533;Np&#65533;&#65533;&#65533;R8h&#65533;'d&#8212;4&#65533;&#65533;&#65533;,0A&#65533;&#65533;F&#65533;\&#65533;2h&#65533;OdX&#65533; m
0H&#65533;A&#65533;"&#65533;&#65533;6&#65533;&#65533;6&#65533;&#65533;J&#65533;eH&#65533;&#65533;&#65533;&#65533;&#65533;1&#65533;&#65533;&#65533;d&#65533;&#65533;&#65533;	&#65533;]&#65533;3&#65533;|&#65533;!'$&#65533;gGj&#65533;<&#65533;)&#65533;&#65533;&#65533;&#65533;D&#65533;j&#65533;^&#65533;	&#65533;&#65533;q&#65533; '&#65533;&#65533;B&#65533;&#65533;&#65533;pd&#65533;V&#65533;&#65533;:(&#65533;&#65533;&#65533;2&#556;8&#65533;<H7&#65533;>&#65533;k&#65533;0~&#65533;&#65533;&#65533;Qdi&#65533;6&#1581;6&#65533;z&#65533;&#65533;HA&#65533;&#65533;&#65533;JE+&#65533;5&#65533;,&#65533;&#65533;&#65533;4&#65533;(&#65533;&#781;&#65533;&#65533;4&#65533;&#65533;T[lN&#65533;~-3&#65533;2&#65533;&#65533;I %&#65533;&#65533;&#65533;&#65533;l8&#65533;&#65533;]q&#65533;a<r&#65533;c&#65533;T&#65533;&#65533;&#65533;&#65533;&#65533;&#65533;&#65533;&#65533;&#65533;&#65533;g&#65533;&#65533;&#65533;>&#65533;&#65533;uf&#65533;h&#65533;E&#65533;a6`@2&#65533;%d&#65533;G&#65533;&#65533;&#65533;e&#65533;Ln&#65533;&#65533;7&#1072;`&#65533;Q&!&#65533;&#65533;e&#65533;Y&&#65533;FI&#339;5&#65533;&#65533;G~H&#65533;&#65533;&#65533;&#65533;	&#65533;&#65533;x&#65533;&#65533;&#65533;&#65533;B&#65533;4.2&#65533;W@A&#65533;Y&#65533;@t&#65533;&#65533;&#65533;8i&#65533;&#65533;&#65533;	33
&#65533;'j1`&#65533;&#65533;]8&#65533;&#65533;		&#65533;&#65533;'&#804;&#65533;
&#65533;&#65533;A*KJ&#65533;GH&#65533;f&#65533;88F&#65533;&#65533;Y`&#65533;7&#65533;z&#1504;_p&#65533;D&#65533;txk9&#65533;&#65533;&#65533;&#65533;&#65533;&#65533;&#65533;Ni&#65533;&#65533;&#65533;&#65533;&#65533;&#65533;
QN]W4J%&#65533;{(JZ&#65533;R&#65533;L&#65533;;&#1852;e#&#65533;&#65533;&#65533;&#65533;kM5&#65533;b&#65533;[3Qi&#949;&#676;O&#65533;>&#65533;&#65533;&#65533;A&#65533;&#65533;&#416;&#65533;Q#&#65533;&#65533;&#65533;&#65533;&#65533;*&#65533;&#65533;&#65533;2&#65533;&#65533;&#65533;&#65533;&#65533;)&#65533;k&#65533;&#65533;M&#65533;&#65533;&#65533;'jrf$&#65533;&#65533;&#65533;&#65533;&#65533;<&#65533;a,&#65533;L&#65533;&#65533;!&#65533;G$&#65533;	&#65533;r&#65533;n!e&#65533;(&#65533;&#65533;&#65533;e&#65533;&#65533;&#65533;G&#65533;&#65533;i&#65533;&#65533;&#65533;&#65533;e[f&#65533;&#65533;&#65533;&#65533;@&#65533; &#65533;0&#65533; &#65533;bT&#65533;&#65533;p&#65533;&#65533;f&#65533;&#65533;&#65533;&#65533;K9D&#65533;&#65533;&#65533;&#65533;&#65533;&#65533;HH&#128;&#65533;&&#65533;`fP*&#65533;%&#65533;&#65533;3&#65533;u	X&#65533;&#1124;&#65533;&#65533;t&#65533;@&#65533;1&#65533;&#65533;&&#65533;y%&#65533;X&#65533;&#65533;&#65533;$&#65533;&#65533;&#65533;Bl&#65533;2&#65533;Dp&#65533;6&#65533;<&#65533;&#65533;P.&#65533;8&#65533;j(Z&#65533;fG*M]&#65533;6&#65533;A&#65533;	N &#65533;*&#1165;iX&#65533;YD &#65533;M&#41597;&#65533;&#65533;R2&#65533;&#333;S&#65533;&#65533;_lw&#65533;P+&#65533;K&#65533;lc&#65533;&#65533;I+&#65533;&#65533;SC&#65533;f&#65533;U&#65533;&#65533;&#65533;&#65533;?&#65533;&#65533;&#65533;&#65533;&#65533;&#65533;xR&#65533;&#65533;&#65533;9&#138;&#65533;@:\ M&#1443;L&#65533;&#65533;Y&#65533;
&f&#65533;&#65533;l`9&#65533;&#65533;&#65533;X&#65533;&#65533;H&#65533;2&#65533;&#65533;&#65533;Q&#65533;&#65533;
&#65533;&#65533;&#65533;(EHa&#65533;O|#&#65533;&#65533;)n1&#65533;&#65533; )&#65533;D&#65533;V&#65533;G&#65533;4(&#65533;&#65533;p&#65533;&#65533;&#65533;!&#65533;O&#65533;,6&#908;b&#65533;	!&#65533;
Spv&#65533;OB&#65533; &#1098;V&#65533;w&#65533;&#65533;&#65533;&#65533;&#1625;Y&#65533;h&&#65533;'A&#65533;f9k&#65533;QH&#65533;.&#65533;Q&#65533;Q&#65533;&#65533;A&#65533;&#65533;a&#65533;$,[\KiH&#65533;&#65533;&#65533;&#65533;&#65533;&#65533;&#65533;&#65533;&#65533;&#65533;~<HE1&#65533;(&#65533;hA1&#65533;&#65533;oH&#65533;1&#65533;&#65533;&#65533;$&#65533;e,&#65533;*&#65533;&#65533;Q3&#65533;Wd&#65533;HSdm&#65533;&#65533;&#65533;HJ&#309;&#65533;(2&#65533;&#65533;&#65533;&#65533;D8u1Y&#65533;#	Q+&#65533;x&#65533;9&#65533;q&#65533;&#65533;&#65533;H&#65533;&#65533;`tP&#65533;&#65533;&#65533;&#65533;l&#65533;&#65533;`&#65533;I&#65533;&#65533;Sb&#65533;&#65533;CO[&#65533;K&#65533;&#65533;&#65533;@,&#65533;&#65533;r&#65533;&#65533; X&#65533;6& C&#65533;By&#65533;PC&#65533;&#65533;k("&#65533;&#65533;6"&#65533;Y(&#65533;'&#65533;&#65533;&#65533;`R(&#65533; &#65533;&#65533;&#133;#&#131;G)&#65533; &#65533;",~&#931;&#65533;&#1032;&#65533;d&#65533; &#65533;&#65533;>&#65533;
[EY&#65533;&#65533;&#807;&#65533;1F}&#65533;R&#65533;2I&#65533;F&#65533;RV&#65533;&#65533;.E&#65533;0&#65533;	&#65533;C&#65533;&#65533;tE%&#1560;&#65533;D&#65533;hOX&#65533;&#65533;&#65533;&#65533;zh&#65533;X$&#65533;a&#65533;u&#65533;'&#65533;&#264;&#65533;K&#65533;?b&#65533;&#65533;8&m]&#65533;&#65533;&#279;LH&#65533;n&#65533;&#1193;w&#65533;&#65533;&#65533;v&#745;V&#65533;&#65533;&#65533;&#65533;&#65533;&#65533;&#65533;&#65533;&#65533;{;3'&#65533;J&#65533;4A&#65533;J&#65533;&#65533;&#65533;&#65533;tW&#65533;&#65533;&#65533;&#65533;&#65533;&#65533;E&#1290;&#65533;Y&#65533;&#65533;&#65533;C&#65533;&#65533;&#65533;&#65533;~0&#65533;&#65533;$&#65533;X&#1825;&#65533;h&#65533;+&#65533;&#65533;e&#65533;E&#65533;0&#65533;&#65533;&#65533;f'&#65533;T&#65533;&&#65533;I&#65533;E&#65533; $&#192;&#65533;a&#65533;X &#65533;
X&#65533;>&#65533;	R|&#65533;z)&#65533;$&#65533;p&#65533;s )x&#65533;*&#65533;&#65533;+X!&#65533;:&#65533;$&#65533;gOh rh&#65533;,0&#65533;&#65533;&#65533;&#65533;&#65533;&#65533;&#65533;&#65533;j&#65533;!&#65533;5&#65533;&#65533;%Be&#65533;6&#65533;;(930,&#65533;@&#65533;N&#65533;dJ(&#65533;`&#65533;&#65533;&&#65533;&#65533;&#65533;fZ&#65533;A&#65533;&#65533;@&#65533;&#65533;&#65533;&#65533;&#65533;&#65533;&#65533;&#65533;&#65533;&#65533;&#65533;A&#65533;H6&#65533;&#65533;&#65533;&#65533;&#65533;i&#65533;&#65533;a&#65533;&#65533;A&#65533;N&#65533;d&#65533;-&#1121;A|Wi&#65533;Fd&#65533;+b&p&#65533;&#65533;&#65533;f.cM&#65533;&#65533;w&#65533;4&#65533;&#65533;V&#65533;H&#65533;&#65533;&#65533;&#65533;&#65533;&#65533;7&#65533;&#65533;!B6&#29699;<H&#65533;P&#65533;&#65533;`&#65533;t&#65533;2&#65533;XAV$&#65533;&#65533;T&#65533;&#65533;|&#65533;V&#65533;&#1287;&J&#65533;&#65533;&&#65533;&#65533;&#65533;KP&#65533;\&#65533;&#65533;Oz&#65533;&#65533;B&#65533;&#65533;&#65533;(E&#65533;@Bh sBj&#65533;bf&#65533;&#65533; &#65533;H&#65533;&#65533;t&#65533;&#65533;&#65533;H&#65533;+&#65533;A&#65533;a&#65533;0&#65533;&#65533;&#65533;P
Z&#1314;
&#65533;&#65533;@Z&#65533;8n|985&#65533;	&#65533;Z&#65533;l&#65533;;&#65533;N&#65533;&#65533;&#65533;&#65533;&#65533;&#65533;U&#65533;&#65533;3&#65533;4&#65533;g&#65533;&#65533;A&#65533;&#65533;&#65533;cP#&#464;
&#65533;&#65533;&#65533;&#65533;&#65533;@&#65533;&#65533;&#65533;&#65533;&#65533;d^.N{(M&#65533;E&#32779;#xt&#65533;&#65533;	D&#65533;i*g&#65533;(B+&#1510;I&#65533;|<&#65533;&#1358;/j &#65533;&#65533;L9jnH&#65533;h&&#65533;&#65533;&#65533;&#65533;,X&#65533;&#65533;&#65533;&#65533;btI&#65533;D&#65533;&#1973;jN&#65533;&#65533;B&#65533;&#65533;?&#65533;	=&#65533;$#<&#65533;&#65533; &#65533;,!o&#65533;Y&#65533;&#65533;&#593;,&#65533;V&#65533;$szO&#65533;&#65533;AP&#65533;X$&#65533;&#65533;&#65533;&#65533;!Q
*&#65533;&#65533;=P&#65533;'D &#65533;&#1800;&#65533;&#65533;&#1226;&#1152;n&#65533;3&#960;A&#65533;`&#65533;.&#65533;&#65533;&#65533;'<&#65533;&#65533;@X&#65533;R,`,&#65533;h!0&#65533;&#65533;\&#65533;r`Ha&#65533;&#65533;hK&#1185;Gd&#8492;.>&#65533;&*-[z'>&#65533;&#65533;&#65533;&#65533;tb(&#33056;&#65533;@&#1310;K&#65533;&#65533;&#260;&#804;x&#65533;&#65533;\&#65533;+`&#65533;&#1668;&#65533;h(&#65533;&#65533;&#65533;&#65533;&#65533;,t&#65533;1&#65533;'&#65533;H&#65533;/x&#65533;&#65533;&#65533;&#65533;&#65533; &#65533;.#&#65533;F&#65533;m&#65533;&#65533;1(&#65533; a0"&#65533;&#65533;Pc	\2&#1702;&#65533;t`<&#65533;kb&#65533;/&#65533;&#65533;5J#\&#65533;&D&#65533;vj(&#65533;&#65533;/&&#65533;?&#65533;&#65533;3,&#65533; ~&#65533;&#65533;t&#65533;tI+I&#65533;&#65533;&#65533;&#65533;&#65533;R&#65533; &#65533;&#65533;vw&#65533;&#65533;`&#65533;&#65533;&#65533;*&#65533;&#65533;Z&#65533;&#65533;&#65533; &#65533;c&#65533;&#65533;w&#65533;&#65533;G&#65533;&#65533;&#65533;&#65533;&#65533; X+	&#65533;j&#65533; &#65533;,!F&#65533;>&#65533;O&#65533;&#65533;k`&#773;b&#65533;&#65533;$&#65533;l&#65533;`&#65533;&#65533;
 &#65533;&&#65533;&#65533;&#65533;&#65533;aV!&#65533;&#65533;bC&#65533;&#65533;@&#65533;&#65533;&#65533;8&#65533;r!r&#65533;7&#384;6&#65533;f&#65533;e&#65533;&#65533; &#65533; &#65533;&#65533;'<1Z&#65533;)'pBhN&#65533;&#1224;`&#65533;&#65533;&#65533;h^&#65533;S&#65533;*&#65533;&#65533;L&#65533;b+&#65533;&#65533;L&#65533;a&#65533;&#65533;&#65533;Mxh(&#390;&#65533;&#65533;&#65533;,t&#65533;&#65533;&#65533;&#65533; l4&#65533;&#65533;>&#65533;&#65533;#$r&#65533;P&#65533;Mm&#65533;$&#65533;&#65533;&#65533;&#65533;8&#65533;&#65533; E&#65533;&#65533;/&#65533;&#65533;&#65533;&#65533;
C<o1&#65533;&#65533;"&#65533;&#65533;hn$#&#65533;&#65533;&#65533;&&#65533;&#65533;&&#65533;&-&#65533;&#65533;0c%&#65533;&#65533;&#65533;!&#65533;&#65533;a&#37894;Y&#65533;&#65533;:J&#65533;"&#65533;&#65533;;6&#65533;v&#65533;&#65533;A>T&#65533;&#65533;&#65533;&#65533;W,&#65533;|gb&#65533;&#65533;v&#65533; &#65533;Vq&#65533;z`(dp nA8!&#65533;&#65533;&#65533;`&#305;&#65533;&#65533;Nq2&#65533; `&#65533;f|&#65533;&#65533;&#65533;)\c.&#65533;&#65533;a*&&#65533;h&#65533;&&#65533;&#65533;&#65533;T&#65533;&#65533;&#65533;&#65533;&#65533;$@&#1664;&#65533;\&#65533;&#65533;rk(6p&#65533;&#65533;&#65533;>&#65533;&#65533;$&#65533;*X]&#65533;KM*P&#65533;[&#65533;&#133;&#65533;&#65533;&#65533;&#65533;&#65533;x&#65533;&#65533;f&#65533;3S&#65533;]&#65533;&#65533;&#65533;&#65533;bk&#65533;m&#65533;&#65533;1o&#65533;jD&#65533;:+&#65533;&#65533;&#65533;&#65533;(Q&#65533;&#65533;&#65533;&#65533;-Z&#65533;&#65533;VR&#65533;&#65533;&#65533;
&#65533;!&#65533;R&#65533;6&#65533;2&#65533;S$TO&#65533;C+*jA&#65533;mq&#65533;&#65533;&#65533; H&#65533;&#65533;&#65533;2r,&#65533;&#65533;&#65533;h-<&#65533;7&#65533;V&#65533;&#65533;&#65533;&#65533;&#65533; o&#65533;a0&#65533;V&#65533;&#65533;&#65533;&#65533;f&#65533;:&#65533;a;P&#65533;&#65533;`&#65533; &#513;&#65533;&#65533;a&#65533;&#65533;&#65533;&#65533;d,x&#33363;0&#65533;&#65533;&#65533;e?RH.&#65533;@&#65533;&#65533; `&#65533;&#65533;Az&#65533;&#65533;&#65533;&#65533;&#65533;C&#65533;&#65533;D!F&#65533;Bp`I7]&#65533;&#65533;6&#65533;#R&#65533;^&#65533;'&#65533;e(!>&#65533;e&#65533;E&#65533;&#65533;&#65533;l&#65533;`$V&#65533;l!r&#65533;&#65533;
&#65533;a&#65533;
&#65533;&#65533;&#65533;t&#65533;t|p`J^&#65533;	&#65533;&#65533;'z&#65533;wv&#65533;&&#65533;,z&#65533;&#65533;y&#65533; h03&#65533;B&#65533;@&#65533;G&#65533;2RKQh&#65533;&#65533;ilp&#65533;&#65533;@8j&#65533;&#65533;N&&#65533; &#65533;,&#65533;$U'&#65533;&#65533;&#65533;FD&#65533;`&#65533;.&#65533;6&#65533;&#65533;&#65533;F&#65533;&#65533; &#65533;d)&#65533; 
1l&#65533;(G>] /&#65533;B&#65533;&#65533;HkV&#65533;&#65533; A&#65533;x@&&#65533;&#65533;4@c&#65533;h&#65533;4$&#65533;2&5f5a-&#65533;&#65533;&#65533;|&#65533;8&#65533;&#65533;R<&#65533;q,,&#65533;&#10914;&#65533;&#65533;mW&#170;&&#65533; &#65533;&#65533;<T&#65533;&#65533;&#65533;T&#65533;&#65533;=&&#65533; &#65533;C&#65533;.X&&#65533;&#65533;&#65533; &#65533;A.% HV1&#65533;&#65533;&#65533;y&#65533;e.A-N&#65533;8&#65533;&#65533;A&#65533;&#65533;N&#65533;b-&#65533;&#65533;SF@>&#65533;P&#65533;t&#65533;&#65533;&#65533;A&#65533;&#65533;P Lq}&#65533;&#65533;#@@}&#65533;a!&#65533;!&#65533;h&#580;&#65533;&#65533;&#65533;&#65533;&#65533;Fb$&#65533;%&#65533; i&#65533;*.Q&#65533;P&#65533;&#65533;wh&#65533;&#65533;&#65533;O&#65533;&<m?T&#65533;&#65533;p&#65533;oHR&#65533;d&#65533;ihB%&#65533;&#65533;-~Hlv&#65533;&#65533;pm-&#65533;e&#65533;&#65533;q&#65533;&#65533;;&#65533;h>a&#65533;l&#65533;,&#65533;\c'O&#65533;B&#65533;&#65533;&#65533;t(.Y%&#65533;&&#65533;>?&#65533;C&#65533;&#65533;&#65533;&#65533;f/&#65533;&#65533;&#186;&#254;&#65533;&#65533;n&#65533;/h&#65533;&#65533;8\%k7
&#65533;&&#65533;&#65533; dW&#65533;M^&#65533;rtv&#65533;&#65533;&#65533;:hl`@w~O<&#65533;#W&#65533;'&#65533;&#65533;&#65533;&#65533;l&#65533;&#65533;&#65533;>&#65533;&#1204;&#65533;&#65533;&#65533;G~&#65533;&#65533;D6&#65533;&#65533;&#65533;&#65533;4&#65533;&#65533;&#65533;$&#65533;H&#65533;!&#65533;&#65533;*&#65533;N&#65533;^B_&#65533;&#65533;@Kw&#65533;*v$P&#65533;&#65533;Xk!H&#65533;E&#65533;&#65533;N-+8&#65533;!/[&#65533;N5&#65533; &#65533;&#65533;&#65533;p&#65533;.-&#65533;%&#65533;&#65533;-Q [&#65533;&#65533;&#65533;0&#65533; p&#65533;pbh&#65533;&#65533; &#1157;LN*&#65533;&#65533;g2V&#65533;d8&#65533;&#65533;LJF%X8Ik`.rc.`U<,&#65533;&#65533;9&#65533;&#65533;,zhN&#65533;hr&#65533;&#65533;&#65533;&&#65533;&#65533;&#65533;,`>&#264;tH%u&#65533;&#65533;[gJqV&#65533;f&#65533;&#65533;&#65533;&&#65533;?K&#65533;Q&#65533;EtS&#65533;&#65533;bX&#65533;"ZC(&#65533;N&#65533;8X&#65533;&#1942;R]&#65533;C&#65533;X&#65533;&#65533;>&#65533;&#65533;*&#65533;&#65533;&#65533;Z&#65533;*&#65533;&#65533;&#65533;n&#65533;&#65533;&#65533;&#65533;&#65533;&#65533;&#65533;Xp&#65533;&#65533;&#65533;<&#65533;'PG&#1865;&#65533;&#65533;&#65533;&#65533;&#65533;*`&#65533;&#65533;~&#65533;~a&#65533;b`< 2&#65533;n!&#65533;t(^>&#65533;&#65533;&#65533;Z&#65533;$MI&#65533;&#65533;&#65533;D&#65533;&#65533;&#65533;&#65533;&#65533;&#65533;&#65533;&#65533;&#65533;B&#65533;&#65533;A&#65533;o&#65533;&#1185;&#65533;&#65533;D&#65533;P@HY&#65533;*&#65533;I{&#65533;~&#65533;"&#452;'?&#65533;&#65533;&#65533;&#65533;&#65533;&&#65533;&#65533;&Nfi=u&#65533;&#65533;&#65533;&#1156;i&#65533;&#65533;&#65533;&#65533;9/&#65533;&#1922;&#65533;&#563;!f&#65533;l&#65533;F&#65533;&#65533;h&#1026;l&#65533;&#65533;F&#6444;&#65533;P/">&#65533;&\o&#661;&#65533;.&#897;&&#65533;f>1c&#65533;&#1634;&#65533;5&#65533;.T7&#65533;3&#65533;t&#65533;t3N&#65533;&#65533;&#65533;&#65533;&#65533;x&#65533;d&#65533;&#65533;T&#65533;PC=!&#65533;&#65533;&#65533;!&#65533;&#65533;&#65533;`.,&#65533;&#65533;&#65533;&r&#65533;&&#65533;&#65533;Wh&#65533;&,&#65533;v&#65533;&#65533;&#65533;=;&#65533;&#65533;&#65533;&#65533;&#65533;@ &#65533;&#65533;Ki&#678;!&#65533;|&#65533;z`&#65533;4&#65533;&#65533;&#65533;
:`&#65533;&#65533; r&#65533;&#65533;&#65533;e&#65533;&#65533;%&#65533;&#65533;P&#65533;~&#65533;&#65533;7]&#65533;~&#65533;&#65533;&#65533;&#65533;&#65533;&#900;p`]&#65533;&#65533;6JD&#65533;@V&#1376;&#65533;&#65533;&#65533;9 &#65533;Ha&#65533;X!a&#65533;&#65533;F&#65533;=
&#65533;'&#65533;`*&#65533;r(&#65533;&#65533;&#65533;Ph&#65533;.m?&#65533;[n0iZ8!!M&#65533;&#65533;&#65533;&#322;&#65533;l
3\t5N&#65533;&#65533;B^&#65533;&#65533;&#65533;a&#65533;br&#65533;
-&#65533;"RoZ&#65533;	q&#65533;`r`&#65533;&#65533;+&#65533; &#65533;&#65533;&E&#65533;&#65533;&#65533;&#65533; &#1560;&#65533;4c&#65533;A&#222;A/nD&#65533;&V&#65533;&#1638;&#65533;/a/&9&#65533;{(&#1587;&#65533;&#65533;&#65533;&#65533;83t)&#65533;&#65533;&#65533; &#65533;Xt&#65533;&#65533;&#65533;x&#65533;&#65533;&#65533;!<&#65533;&#65533;&#65533;T&#65533;&#65533;w&#65533;&#65533;&#65533;67&#65533;&#65533;h&#65533;&#65533;Vw*&#65533;&#65533;P&#1106;&#65533;|&#65533;G&#65533;&#65533;&#65533;ab&#65533;@"&#1152;$DyPP&#65533;q&#65533;&#65533;&#65533;j&#65533;b`&#65533;&#65533;&#65533; 	8 &#65533;@.&#65533;&#65533;	&#65533;N&#65533;dM&#65533;&#65533;\`#$@&#65533;&#65533;&#65533;&#65533;h&#65533;G&#65533;j&#65533;@&#65533;"&#65533;;v!&#65533;D&&#65533;d&#568;&#65533;&#65533;2lC86&#65533;&#65533;$&#65533;&#65533;&&#65533;&#133;?JF&#65533;;&#65533;Io/&#65533;7lX&#65533;!&#65533;&#917;{&#65533;U&#65533;&#65533;&#54664;&#65533;&#65533;%kf&#65533;"&#65533;&#65533;{'b.2!&#65533;&#65533;&#65533;]&#65533;W&#1403;&#65533;&#65533;&#65533;&#65533;5&#65533;0J&#65533;&#65533;fPj.&#65533;&#65533;&#65533;ku#fnD&#65533;&#65533;&#65533;&#65533;&#65533;(&#65533;f&#65533;q&#65533;&#181;&#48141;&#65533;&#65533;\&#65533;&#65533;%&#65533;[&#65533;&#65533; &#65533;0&#65533;&#65533;"&#65533;&#65533;&#65533;&#65533;9&#65533;&#65533;&#358;&#65533;h`&#65533;&#266;&#65533;X&#65533;!v&#65533;a`&#65533; &#65533;&#65533;&#65533;v&#65533;Q&#65533;&#65533;'&#65533;&#65533; t&#65533;&#65533;^v&#65533;&#65533;G&#65533;4&#65533;&#65533;6&#65533;A&#65533;z `&#65533;&#65533;jAB&#65533;a
Az&#65533;&#65533;$$&#65533;!	&'nI&#65533;G&#65533;*$`?&#65533;k&#65533;R6pa&#65533;&#65533;F&#65533;|7 >b%&#65533;\&#65533;&#65533;i1a&#65533;&#65533;&#33389;b&#65533;&#65533;|&#65533;&#65533;&#65533;&#65533;ep&#65533;&#65533;&#65533;&#65533;&#470;@&#65533;&#65533;R%&#65533;ij&#65533;f&#65533;J&#65533;+&#65533;A&#65533;&#65533;b/H&#65183;&#65533;&#65533;&#65533;H&#65533;/dm/t>&#1872;U/t&#65533;3&#65533;<f&#65533;&#65533;&#65533;K&#65533;n&#65533;&#65533;u&#65533;!&#65533;r&#65533;&#65533;	&#65533;&#65533;&#65533;\&#1602;&#65533;&#65533;;&#65533;&#65533;[$&#65533;&#65533;&#65533;oA&#65533;&#65533;8&#65533;9R&#65533;&#65533;4&#14525;&#65533;6&#65533;`&#1698;r&#65533;&#1978;C&#65533;p&#65533;&#65533;C<&#65533;{v&#65533;8&#1511;R<aN&#65533; &#65533;&#65533;9T&#65533; &#65533;&#65533;P.itT v&#65533;&#65533;X&#65533;&#65533;&#65533;#&#65533;&#65533;Fc&#65533;<&#65533;,&#65533;t&#65533;>@	x&#65533;K&#65533;ab&#65533;ja2&#65533;&#65533;&#65533; \&#65533;
&#65533;&#65533;&#65533;&#65533;v FT	&#65533;!O&#65533;D&#65533;Yi}&#65533;B]&#65533;~`@@@.&#65533;A&#65533;&#65533;&#65533;&#65533;*H&#65533;&#65533;F2&#65533; n&#46263;&#65533;&#1120;B%&#65533;b&#65533;/P&&#65533;q&#65533;D&#1026;c&#65533;l=0&#65533;&#65533;&#65533;&#65533;L(&#65533;O1&#65533;&#10212;&#65533;8&#65533;&#65533;L&#65533;D!&#65533;D&#65533;X&#65533;&#65533;&#65533;&#65533;N&&#65533;lt{&#65533;b&#65533;&#65533;&#65533;2- &#65533;0&#65533;"&#65533;&#65533;B4	&#65533;&#65533;kT&#65533;QZ&#65533;&#624;&#65533;&#65533;&#65533;D&#65533;&#65533;B@&#65533;&#65533;&#65533;A&#65533;&#65533;&#65533;D2&#65533;J&#65533;:n&#65533;RHZ6&#65533;&#65533;)&#65533;&#1219;~R&#65533;D&#65533;!&#65533;&#19526;)&#344;T&#65533;&#65533;&#65533;"4[T&#65533;#'O&"&#65533;&#65533;1\E8H&#65533;"&#65533;(z&#65533;&#65533;@{&#65533;&#65533;&#65533;j&#65533;O&#65533;&#65533;&#65533;&#65533;&#65533;&#65533;&#65533;&#65533;&#65533;s&#65533;&#65533;q&#65533;
&#65533;h&#65533;&#65533;L&#750;*&#65533;8&#65533;&#65533;&#65533;&#65533;?*&#65533;&#65533;&#65533;&#65533;0&#65533;(&#65533;&#65533;&#65533;&#65533;&&#65533;&#65533;&#65533;&#65533;M(&#65533;=&#65533;$&#65533; &#65533;t&#65533;`&#65533;K&#65533;	&#65533;!&#65533;&#65533;&#65533; &#65533;&#65533;&#65533;&#65533;U&#65533;}&#65533;&#65533;&#65533;K&#65533;Z&#65533;&#65533;&#65533;o&#65533;2&#65533;r&#65533;rak&#65533;Th&#65533;BGpYa"&#65533;*&#65533;&#65533;&#895;&#65533;&#1582;e&#65533;&#65533;?]&#65533;&#65533;&#65533;&#65533;Y&#65533;&#65533;!	&#65533;&#65533;AL04&#65533;q&#65533;Q&#65533;&#65533;?&#65533;&#65533;&#65533;&#580;m&#65533;&#65533;
&#65533;&#65533;&#65533;&#65533;h&#65533;A@Pp&#65533;I &#65533;!$&#65533;&#65533;&#65533;P&#65533;%&#65533;X&#65533;:&#65533;&#65533;?&#65533;3&#65533;&#65533;&#65533;&#65533;MI&#65533;P&#65533;&#65533;&#65533;'&#65533;H&#65533;&#65533;I.&#65533;P&#65533;DR&#65533;I&#65533;!&#65533;&#65533;?B&#65533;D&#65533;&#65533;&#65533;E?&#65533;&#65533;&#65533;-iJ-&#65533;EY&#65533;X!&#373;&#65533;&#65533;D&#65533;AO:i!&#65533;F<&#65533;&#65533;&#65533;S&#65533;0&#65533;@"0&#65533;c		9&#65533;&#65533;*X
V&#65533;&#65533;&#65533;&#65533;W\	&#65533;S&#65533;&#65533;&#65533;#%&#65533;&#65533;	h&#65533;b&#1191;&#65533;&#65533;eA~Q&#65533;?&#65533;&#65533;&#65533;_UY&#65533;&#65533;?j$&#65533;&#65533;?&#65533;)FO&#65533;&#65533;]&#65533;&#65533;@+&#65533;&#65533;&#65533;8C&#65533;7&#65533;&#65533;${,e&#65533;&#65533;FPl&#65533;[m&#65533;<&#65533;$O&#65533;&#65533;&#65533;,b&#65533;&#65533;1r&#65533;7"d&#1025;i&#65533;&#65533;-&#65533;&#65533;&#65533;&#65533;7&#65533;&#65533;RH`&#65533;\&#65533;XAh(&#65533;&#65533;&#65533;l&#65533;&#65533;? xJ!&#65533;&#65533;&#65533;
&#65533;1[c&#65533;a&#65533;&#65533;&#1842;A&#65533;&#65533;&#65533;nH&#65533;5&#65533; &#65533;&#65533;	,}&#65533;&#65533;&&#65533;lb&#65533;bX&#65533;&#65533;m&#65533;&#65533;V&#65533;mI&#65533;(_&#65533;&#65533;&#65533;8&#65533;$&#65533;Jr$P&#65533;&#65533;&#65533;&#65533;&#65533;$	53L&#65533;&#65533;P&#65533;Y&#65533;rV&#65533;(%&#65533;$ 9&#1106;n?)Ah"&#65533;Z&#65533;&#65533;J&#65533;!Y&#65533;N
&#65533;jI-&#65533;W&#65533;'&#65533;UxUy!&#65533;g&#65533;&#65533;f&#65533;	&#65533;rVQ&#65533;$r9J&#65533;&#65533;xHk&#65533;3U&#65533;U&#65533;&#65533;&#65533;&#65533;O&#65533;&#65533;J	&#65533;BgXZU&#65533;&#65533;mR&#65533;&#65533;&#65533;&#65533;@&#65533;&#65533;?&#65533;&#65533;&#65533;&#65533;|&#65533;&#1706;&#65533;81"O&#65533;&#6894;j&#65533;3Y	A&#65533;&#65533;6&#65533;PA&#65533;9P@i&#65533;&#65533;F&#65533;.&#65533;Q&D&#65533;&46&#65533;6-B&#65533;2so&#65533;8&#836;&#65533;&#146;2&#65533;4&#65533;&&#65533;c&#65533;&#65533;!cZha&#65533;&#65533;)&#65533;&#65533;<X&#65533;&#65533;7&#65533;c+n &#65533;,&#65533;&#65533;&#1280;;&#65533;8&#65533;?J&#65533;&#65533;&#65533; >pA&#65533;\&#65533;D&#65533;@&#515;R&#416;&#65533;@&#65533;A&#65533;8"&#65533;W&#65533;lBg&#65533;&#65533;!+&#65533;&#65533;C&#65533;"Q&#65533;&#65533;U&#65533;&#65533;!*Zb&#65533;&#65533;F&#65533;&#65533;G&#65533;&#65533;?&#65533;`&#65533;d&#65533;G&#65533;&#65533;1&#65533;&#1120;8e$&#65533;(V`&#65533;6%E)&#65533;IjcU&#65533;&#65533;&#65533;[&#65533;&#65533;+Z&#516;#&#65533;2&#65533;A&#65533;7&#65533;&#65533;&#65533;l&#65533;&&#65533;&#65533;q(U&#65533;&#65533;}&#65533;HD&#65533;&#65533;'&#65533;d&#65533;?&#65533;&#65533; &#65533;&#65533;	(&#65533;&#65533;&#1225;.!&#65533;2&#65533;&#65533;B&#65533;d)&#65533;&#65533;&#65533;/fB&#65533;&#149;&#65533;&#65533;&#65533;&#65533;J'&#65533;&#1825;&#65533;&#65533;&#65533;U_&#65533;&#65533;&#65533;5&#65533;w&#65533;&#65533;3&#65533;&&#151;&#65533;&#65533;%&#65533;A&#813;&#65533;'&#65533;\I&#65533;&#65533;qLj&#65533;@&#65533;j&#65533;&#65533;&#65533;&#65533;&#65533;&#65533;V&#65533;6(,Xj&#65533;Oh&#65533;)&#65533;
0a&#65533;xB&#65533;8d&#65533;$j&#65533;&#65533;s&#65533;phW&#65533;`&#65533;&#65533;F<&#65533;7e&#1322;&#65533; &#65533;2&#65533;V&#65533;&#1669;&#65533;ti&#65533;ERA&#65533;&#65533;&#65533;"=P&#65533;22&#65533;&#65533;&#65533;&#65533;&#65533;	\0&#65533;&#65533;&#65533;&#65533;&#65533;Q&#65533;ZV&#65533;&#65533;'B&#65533;&VS&#65533;	&#65533;&#65533;&#65533;<&#65533;&#65533;v&#65533;&#65533;&#65533;6LDAT&#65533;&#65533;]&#65533; R&#65533;?&#65533;S&#65533;4j&#65533;pB&#65533;&#65533;v&#65533;&#65533;TKd&#65533;2&#65533;5>ne:&#65533;'&#410;&#65533;&#65533;&#65533;&#65533;&#65533;F&#65533;&#65533;&#65533;t&#65533;&#65533;&#65533;&#65533;KX&#65533;&&#65533;&#65533;&#65533;$1Y&#65533;B&#65533;&#65533;?y&#65533;&#65533;&#65533;G&#65533;&#65533;@|&#65533;&#65533;&#65533;&#65533;@>&#468;&#65533;,&#65533;&#65533;&#65533;&#65533;B&#148;&#65533; D&#65533;&#65533;&#65533;
A\&#65533;&#65533;&#1025;N0&#65533;cD&#65533;&#65533;V&#65533;&#65533;&#65533;]H&#65533;	[&#65533;&#65533;&#65533;&#65533;.&#65533;0&#65533;`b&#65533;&#65533;h&#65533;&#65533;&#65533;&#65533;&#65533;+7S&#65533;&#1508;&#65533;1&#65533;*M2&#65533;&#65533;&#65533;;&#65533;&#65533;eFs]&#65533;&#65533;&#65533;&#65533;&#65533;M&#65533;&#65533;&#65533;&#65533;2&#65533;9&#65533;&#65533;&#65533;&#65533;&#65533;HC&#65533;l&#65533;&#65533;1GF&#65533;8&#65533;&#65533;8&#65533;@&#65533;&#65533;Q&#65533; t&#65533;&#65533;F)q	C,"&#65533;&#65533;BA&#65533;/R-`kp&#65533;&#65533;#RAY&#898;&#1138;
&#65533;g;&#65533;"&#65533;3]&#33336;&#65533;&#65533;
&#65533;&#65533;&#65533;&#65533;D>&#65533;&#65533;&#65533; &#65533;A#&#65533;&#65533;&#65533;&:&#65533;$vd'&#65533;1&#65533;&#65533; &#65533;&#65533;E&#65533;,&#65533;X&#1222;V&#65533;F&#65533;d&#65533;&#65533;Y&#65533;&#65533;Y8*#zC\&#65533;(&#65533;&#470;q&#65533;&#65533;^CRW2&#65533;&#299;tk&#65533;?&#65533;D&#65533;&#65533;&#65533;&#65533;Z&#65533;&#65533;&#65533;R"&#65533;&#65533;&#65533;Q&#65533;E&#65533;,&#65533;&#65533;E&#65533;M&#65533;&#65533;&#65533;g3&#65533;f%T&#65533;&#65533;&#65533;9&#65533;bK7-&#65533;=1I&#65533;2&#65533;&#65533;&#65533;&#65533;&#65533;w&#65533;&#65533;0q;&#65533;O&#65533;@y&#65533;&#65533;U&#65533;&#65533;2&#65533;@&#65533;&#65533;&#65533;&#65533;5&#65533;;8&#65533;&#65533;!9h&#65533;i&#65533;&#65533;\&#65533;2&#65533;&#65533;(&#65533;&#65533;&#65533;&#65533;&#65533;&#65533;
zC&#65533;`&#65533;
B&#65533;%`&#65533;h&#65533;5&#65533;&#65533;qfd&#65533;ap@[KH.&#65533;`&#65533;&#65533;N&#65533;IRsQ&#65533;&#65533;!&#65533;&#65533;&#65533;&#278;1&#65533;&#65533;Y&#65533; XC&#65533;B#&#65533;SA&#65533;1&#65533;&#65533;dC&#65533;P&#65533;66CD&#65533;zC&#65533;
m&#10093;9&#1419;&#65533;Y&#65533;&#65533;89&#65533;&#65533;&#65533;q&#65533;&#65533;&#65533;
&#65533;&#65533;0&#65533;8&#65533;M&#65533;&#65533;0&#65533;!&#65533;L&#65533;B&#65533;e$[&#65533;&#65533;&#65533;(&#65533;&#65533;r&#1196;n&#65533;&#65533;d@,@&#65533;|&#65533;&#65533;&#65533;&#760;&#65533;&#65533;&#65533;09&#65533;&#65533;A&#65533;&#65533;&#65533;!&#65533;&#65533;+&#65533;$&#65533;&#65533;&#65533;&#65533;i&#1426;#VN&#65533;;&#718;*&#65533;&#65533;,B"KhR&#65533;thPtd#&#65533;&#65533;&#65533;!&#65533;&#65533;K&#65533;&#65533;j&#65533;&#65533;&#65533;Un&#65533;So&#65533;&#65533;&#65533;m&#65533;&[&#65533;iuT&#65533;&#65533;2&#1402;&#65533;@7&#65533;&#65533;&#65533;d&#65533;&#65533;&#65533;&#65533;&#65533;P&#1367;&#65533;u&#1964;["&#65533;P&#29264;i&#65533;S0&#65533;&#132;6V&#65533;q8,Gf"&#65533;&#65533;=&#65533;&#65533;4q&#65533;&#65533;"P&#65533;T8[&#65533;&#65533;`&#65533;H7Al&#1463;id&#65533;`&#65533;&#65533;7r@&#65533;&#65533;&#65533;[&#65533;,&#65533;&#65533;#&#65533;.//&#400;3v&#65533;&#65533;&#65533;&#65533;&#65533;&#65533;:[&#65533;&#65533;&#65533;&#65533;H?4&#65533;&#65533;?4&#65533;cI&#65533;&#65533;kU&#65533;&#1370;&rq&#65533;!&#65533;-&#65533;&#65533;&#65533;&#65533;BI^]&#65533;&#65533;&#65533;&#65533;LTYc&#65533;A22+&#65533;3&#65533;&#65533;&#65533;#d1(qAt&#65533;&#65533;g&#65533;E&#65533;B &#65533;o&#65533;&#65533;&#65533;E&#65533;W&#65533;WFL&#65533;(tu&#65533;&#65533;&#65533;&#65533;t
#:&#65533;%\'f&#65533;&#65533;GS&#4113;F&#65533;&#65533;i J&#65533;#u&#65533;&#65533;&#65533;*n}&#65533;L&#65533;$&#65533;s1&#65533;&#65533;@&#659;+&#65533;&#65533;j&#65533;&#65533;+4@"Oh\&#65533;A&#65533;S?&#65533;M&#65533;&#65533;&#65533;|&#65533;&#65533;T>!""&#65533;&#1794;&#65533;V!&#65533;&#65533;y8`.&#65533;I&#65533;&#65533;&#65533;^&#65533;.
&#65533;#0 3&r&#65533;p&#65533;&#65533;?&#65533;t&#65533;&#65533;&#65533;0
&#65533;h&#65533;&#65533;N4DdO1B.&#65533;v@N&#65533;2&#65533; &#65533;&#65533;B&#65533; &#369;2&#385;&#65533;&#65533;|&#65533;&#65533;&#65533;&#65533;&#65533;&#65533;`?&#65533;&#65533;!!q&#65533; r&#65533;&#65533;F&#65533;"KD&#65533;#]&#65533;5&#65533;M&#65533;#&#65533;d&#65533;$&#65533;&#65533;%&#65533;&#65533;-G&#65533;t&#65533;V1&#65533;Z&&#65533;&#65533;G_"}&#65533;9&#65533;BHe&#65533;fd&t|U8X!(1&#65533;'7&#65533;'QXU&#65533;tuu&#65533;X&#65533;ei&#65533;'&#65533;J\!Z.&#65533;v&#65533; Al&#65533;V&#65533;#Z71&#65533;!'11*u&#65533;Kq&#65533;K&#65533;Lq~&#65533;&#65533;Za&#65533;{&#65533;&#65533;&#65533;&#65533;1&#65533;&#65533;AM&#65533;&#65533;&#65533;&#65533;,&#65533;&#65533;&#65533;6&#65533;&#65533;&#65533;!	!4&#194;PD&#1333;3&#65533;E&#65533;e.&#65533;&#65533;S&#1495;^"&#65533;!&#65533;6p4bP&#1574;{&#65533;&#65533;&#65533; I&#65533;2v&#65533;CN&#65533;&#65533;(&#65533;&#65533;o5&#65533;bv&#65533;&#65533;D&#65533;&#65533; O&#65533;&#65533;NIC&#263;p&#65533;&#65533;a&#65533;A&#65533;(v!&#65533;&#65533;	&#65533;N&#65533;P"&#65533;"FE&#65533;4v5Y#&#65533;0&#65533;aE>RU^&#65533;UAC&#65533; &#65533;b&#65533;qR6&#65533;&#65533;&#65533;	gA6&#65533;G&#65533;R%&#65533;6&#65533;&#65533;c4
Hd&#65533;G!QHn&#65533;$&#65533;8&#65533;&#65533;D1&#65533;(u&#65533;&#65533;&#65533;&#65533;1 I2e&#65533;)&#65533;t&#65533;g&#65533;9&#65533;p(~01&#65533;&#65533;l&#65533;@&#65533;&#65533;&&#65533;9ei&#65533;h&#65533;&#65533;&#65533;&#65533;' &#65533;&#65533;))&#65533;"&#65533;:S&#65533;ow&#65533;&#65533;i&#65533;&#65533;F&#65533;p&#65533;&#65533;&#65533;+M&#1780;>6&#65533;&#65533;&#65533;&#65533;&#65533;&#65533;`&#65533;&#65533;&#65533;M&#576;&#65533;&#65533;&#65533;&#65533;#b&#65533;R&#65533;q,%v!&#65533;`#0&#65533;H&#65533;&#65533;&#65533;?&#65533;&#65533;&#65533;t{&#65533;H&#39049;2&#65533;}~&#65533;&#65533;&#65533;&#65533;G0&#65533;&#65533;"D0#&#65533;wO(&#65533;.&#65533;cPQ8p N&#65533;&#65533;C&#65533;&#65533;2*3&#65533;`&#65533;&#65533;Gl=&#65533;b&#65533;&#65533;w,&#65533;&#1094;%&#65533;*m&#65533; &#65533;"R&#65533;"&#65533;9&#65533;#>R~W5&#65533;B&#65533;d&#65533;0&#65533;8&#65533;&#65533;U1)~c&#65533;Z(A
&#65533;&#65533;tNX&#65533;h&#65533;qsf&#65533;&#65533;&#65533;&&#65533;S&#65533;b$Eqz&#65533;&#65533;X&#65533;e&#65533;e#'&#65533;V&#65533;&#65533;&#65533;x&#65533;(a&#65533;&#65533;3As&#1190;v&#65533;9&#65533;&#65533;&#65533;#Jq#0a&#65533;&#65533;&#65533;&#537;i&#65533;&#65533;&#65533;&#65533;&#65533;X&#65533;6&#65533;&#65533;&#65533;@j&#65533;&#144;&#65533;&#65533;j&#65533;&#65533;Q&#1525;+&#837;&#2036;!&#65533;&#65533;q&#65533;#"&#65533;&#65533;&#65533;9&#65533;&#65533;&#65533;&#65533;$&#65533;&#65533;y1i}r4&#65533;&#65533;&#65533;&#65533;&#65533;.b3&#65533;&#65533; &#65533;&#65533;x&#65533;c:&#65533;&#192;m`d&#218;i&#65533;7T Pd	&#2184;&#65533;1&#65533;*1&#65533;&#1492;O)r&#65533;&#65533;x&#65533;&#1378;7&#65533;&#65533;&#65533;/&#65533;y"&#65533;C&#65533;&#65533;>!&#65533;&#65533;&#65533;"?&#65533;&#65533;&#65533;yR&#65533;4FM&#65533;&#65533;&#65533;#BF&#65533;&#65533;~&#65533;&#65533;&#65533;XFqd&#1303;d&#65533;&#65533;t~&#65533;$l7d&#65533;&#65533;&#65533;"&#65533;&#65533;Ye&#65533;sdc!&#65533;&#65533;&#65533;&qA&#65533;S&#65533;2&#65533;&#65533;'&#65533;&#65533; &#65533;&#65533;q&#65533;gqbH&#65533;'&#65533;if*H&#65533;&#65533;&#65533;&#65533;uA&#65533;&#65533;P4&#65533;7&#65533;7UQ&#32771;u1J&#65533;C&#65533;&#65533;&#65533;&#65533;&#65533;h&#65533;I&#65533;&#65533;&#65533;+&#1059;N&#65533;q=&#65533;"&#65533;&#65533;&#1501;	&#65533;&#65533;P&#65533;e&#65533;&#65533;s&#65533;RN&#65533;)b&#65533;23&#65533;&#65533;&#65533;&#65533;&#65533;&#65533;&#65533;Nm&#65533;&#65533;%r0&#65533;^m&#65533;O2E&#65533;&#65533;P	&#65533;xEc&#65533;&#65533;&#65533;D&#65533;&#65533;&#65533; &#65533; &#65533;&#65533;&#65533; T&#65533;"&#65533; &#65533;2&#535; /D&#65533;:&#65533;1&#65533;&#65533;&#65533;	&#262;&j!&#65533;&#65533;S&#65533;b&#65533;&#65533;DgT6R5&#65533;	0RUT&#65533;4&#65533;&#65533;&#65533;qR&#65533;#&#42479;w$&#65533;&#65533;&#65533;i&#65533;UN&#65533;S&#65533;Zl3)m&#65533;%U&#65533;&#65533;V&#65533;zc&#65533;$Li&#65533;&#65533;&#65533;h&#65533;k&#65533;pA&#65533;&#65533;&#1113;!P1&#65533;t&#65533;&#65533;K8&#65533;	X&#65533;&#65533;h1%K1&#65533;&#65533;&#65533;*~p&#65533;SA&#65533;h&#65533;&#65533;Z&#65533;&#65533;@K&#65533;:J&#65533;r&#65533;&#65533;&#65533;&#65533;&#65533;&#65533;&&#65533;	&#65533;&#65533;1&#65533;&#65533;j&#65533;S&#65533;T&#65533;\&#65533;pj&#65533;&&#850;&#65533;&#65533; &#65533;	`4&#65533;&#65533;&#65533;a}&#65533;7"&#65533;
&#65533;JO)&#65533;>&#65533;&#65533;SI&#65533;^M&#65533;O&#65533;	&#65533;i&#65533;&#65533;2&#65533;&#65533;L&#65533;~&#65533;"\c&#65533;&#65533;&#65533;%b"hXSrC &#65533; &#65533;&#65533;? F&#65533;Z&#65533;NY&#65533;&#689; &#769;(V&#65533;9&#65533;7&#65533;y&#65533;&#65533;D	w!:&#65533;&#65533;16&#65533;1&#65533;R#	N&#65533;c4&#65533;}X&#65533;432E_&#65533;5&#1482;I0&#65533;&#65533;I&#65533;8;d&#65533;&#65533;v&#65533;&#65533;k1oW&#65533;dq&#65533;&#65533;&#65533;&#65533;&#65533;&#65533;H&#65533;r(~F,{&#65533;`&#65533;G&#65533;&#65533;&#65533;"9&#65533;&#65533;qu&#65533;&#65533;&#65533;c&#65533;&#65533;&&#65533;(te&#65533;&#65533;&#65533;;&#65533;9$" &#65533;&#65533;8&#65533;&#65533;Yhtn&#65533;&#65533;J}1&#65533;`&#65533;st&#65533;&#65533;&#191;&#65533;Z&#65533;&#65533;&&#65533;&#65533;&#65533;&#65533;+{G&#65533;$=&#65533;&#65533;&#65533;b6@&#65533;c&#65533;&#65533;J&#65533;&#65533;
&#65533;&#65533;&#65533;&#65533;>"&#65533;&#65533;3&#65533;
&#65533;&#65533;pC&#65533;&#65533;&#65533;+&#65533;&#65533;F&#65533;&#65533;&#65533;S&#65533;Z&#65533;&#65533;&#65533;}&#65533;&#65533;V5&#65533;@	9&#65533;a&#208;z&#65533;0 &#65533;"3&#65533;R&#65533;&#65533;&#65533;|*&#65533;| J&#65533;&#65533;p&#65533;&#65533;l&#65533;"&#65533;&#65533;X&#65533;!&#65533;.E3&#950;1&#65533;T&#65533;&#65533;&#65533;zO&#65533;T_tT	&#65533;5:&#65533;U2&#65533;D$H&#65533;c$&#457;<$e&#1275;X&#65533;&#65533;R7&#65533;77&#65533;G&#65533;&#65533;~`a&#1159;LZ&#65533;&#65533;&#65533;&#65533;	m%H&#65533;Q&#65533;'T&#65533;;&#65533;&#65533;,G&#65533;Q&#65533;U'(&#65533;&#65533;&#65533;[&#745;&#65533;I&#65533;SCA&#65533;&#65533;&#65533;&#65533;&#65533;&#65533;&#65533;&#65533;&#65533;K&#65533;&#65533;&#65533;&#65533;&#65533;W|E&#65533;&#65533;`&#65533;&#65533;&#65533;Q&#65533;0\&#65533;&#65533;&#65533;qj&#65533;&#65533;*&#65533;xQ&#65533;pk&#65533;&#65533;3D3&#65533;Q4&#65533;&#65533;@"&#65533;&#65533;="&#65533;&#65533;D&#65533;y63&#65533;&#65533;&#65533;&#65533;a*c3&#65533;$b&#65533;!&#65533;&#65533;U&#65533;&#65533;@0&#65533;&#65533;&#65533;&#65533;  &#65533;~4t.&#65533;l&#65533;&#65533;3&#65533;|1&#65533;&#65533;&#65533;&#65533;&#65533;Q&#65533;3&#65533;&#65533;:C&#65533;(@}5&#286;BD&#65533;T1&#65533;`&#65533;4K&#65533;#Y&#65533;o&#65533;c&#65533;&#65533;EG|E&#65533;&#65533;`GS&#65533;&#65533;N&#65533;\&#65533;vSR;eT&#65533;4&#65533;d'&#65533;&#65533;J298]&#65533;Y.`D&#65533;&)\
&#65533;%&#65533;&#65533;`GD&#65533;qu}&#65533;7&#65533;&#65533;U&#65533;&#65533;-&#65533;&#65533;D&#65533;&#65533;&#65533;&#65533;&#65533;Y]&#65533;&#65533;*&#65533;kA*2k<&#65533;&#65533;&#65533;&#65533;Z&#65533;;tX&#65533;&#65533;&#65533;W&#65533;&#65533;&#65533;&#65533;&#65533;&#65533;tI&#65533;&#65533;9	&#65533;&#65533;&#65533;rj=&#65533;!=&#65533;b&#65533;&#65533;"\&#65533;r&#65533;&#65533;p&#1585;a,&#65533;&#65533;k&#65533;R4]&#65533;=&#65533;&#65533;C&#65533;B>|!&#65533;f3?&#65533;S&#65533;q&#65533;&#65533;P-&#65533;^&#65533;O&#65533;0?&#65533; *&#65533;&#65533;!&#65533;&#65533; .&#65533;6EV&#65533;
&#65533;&#65533;&#65533;j&#65533;&#65533;&#65533;&#65533;.s&#65533;3&#65533; B"%YC&#65533;a,0&#65533;&#160;&#65533;b&#65533;&&#65533;1Q~W&#65533;m&#65533;&#65533;&#65533;&#65533;&#65533;E}&#1571;^&#65533;E0@I@&#65533;0&#504;&#65533;k%Qc&#65533;t|V&#65533;&#65533;Gh&#65533;z3&#65533;T!h&#65533;&#65533;T&#65533;&#65533;&#65533;h&#65533;*&#65533;&#65533;fT&#65533;&#65533;RW7&#65533;e=&#65533;&#1420;&#65533;&#65533;&#65533;&#65533;K&#65533;"v&#65533;L&#65533;r&#65533;!&#65533;&#65533;&#65533;vv&#65533;&#65533;Y&#65533;ua&#8746;Z~&#65533;&#65533;&#65533;&#65533;&&#65533;Z~pw&#65533;&#65533;+I\&#65533;&#65533;4p=ECMP&#65533;&#65533;&#65533;&#489;&#65533;	4 &#65533;&#65533;	!&#65533;-a&#65533;@M&#65533;}yhl#&#65533;!&#65533;&#65533;tNW~&#65533;'&#65533;&#65533;&#65533;&#65533; &#65533;&#65533;#&#65533;pzG1&#65533;Ig9&#65533;&#65533;c !&#65533;2&#65533;&#65533;&#65533;+&#65533;.&#65533;AS&#65533;:&#65533;s&#65533;&#65533;&#65533;&#65533;l&#65533;F&#65533;V&#65533;&#65533;V&#65533;&#65533;&&#65533;&#65533;R&#65533;&#65533;&#65533;&#65533;}&#65533;&#65533;"&#65533;&#65533;DXtEj)&#65533;Y&#65533;&#65533;&#65533;Z&#65533;&#65533;-#&#65533;>Eo&#65533;f&#65533;]&#65533;r&#65533;s&#65533;&#65533;&#65533;&#65533;&#65533;7g&#65533;$LZ&#65533;`&#65533;i`@_&#65533;F&#65533;&#65533;kH&#65533;l&#65533;&#65533;&#65533;_V&#65533;f&#65533;B[&#65533;&#65533;\J)X&#65533;&#65533;&#65533;&#65533;A*T&#65533;i&#65533;)&#65533;B*&#65533;k&#65533;&#65533;&#65533;;&#65533;&#65533;-&#65533;KsX&#65533;*&#65533;q&#65533;&#65533;&#65533;&#65533;&#65533;&#65533;Z&#65533;&#65533;&#65533;&#65533;j&#65533;&#65533;&#65533;&#65533;&#65533;&#65533;P&#65533;3>S{&#65533;&#65533;&#65533;&#65533;&#65533;6&#65533;,&#65533;|&#65533;&#65533;r&#65533;&#65533;S&#65533;&#65533;C&#65533;&#65533;&#65533;&#65533;.&#65533;&#65533;!k&#65533;O&#65533;&#65533;&#65533;.&#65533;&#65533;&#65533;l&#65533;&#65533;X&#65533;&#65533;
3`)L&#65533;&#65533;&#65533;Y&#65533;&#65533;VC&#65533;&#65533;&#65533;+&#65533;?&#65533;m^&#65533;<z6D&#65533;B&#65533;'&#65533;&#65533;&#65533;	&#1517;c{T&#65533;c&#65533;q&#65533;&#65533;R&#65533;qaE'#RUP#g%&#893;i&#65533;d&#1341;{I$&#65533;s&#504;
a&#65533;&#1164;&#65533;&#65533;&#65533;S:v~&#65533;U&#65533;n"X&#65533;r&#65533;	P"&#65533;
&#65533;&#65533;&#65533;P&#65533;B-&#65533;&#65533;&#65533; aAF~&#65533;U&#65533;(&#65533;&#65533;?E
	uD&#65533;h&#65533;B&#65533;&#65533;\ @&#65533;&#65533;&#65533;N>&#65533;PD&#772;&#65533;,ZL&#65533;&#65533; &#65533;	&#65533;1`&#65533;&#65533;B??y&#65533;3&#65533;&#65533;&#65533;&#162;&#65533;&#65533;&#65533;&#65533;&#1599;	&#65533;I&#65533;&#65533;&#65533;2	&#65533;&#65533;H&#65533;&#65533;&#65533;&#65533;h&#65533;&#65533;&#65533;&#65533;&#65533;&#65533;7&#65533;+&#65533;&#65533;&#65533;&#65533;6PX&#65533;B
@&#65533;&#65533;&#65533; I&#65533;A&#65533;	&#65533;M&#65533;&#65533;&#65533;uV,&#65533;&#65533;&#65533;0&#65533;},&#65533;&#16662;&#65533;&#65533;Sh&#65533;&#65533;&#65533;&#65533;&#65533;&#65533;&#65533;&#65533;1k&#65533;4&#65533;!)4&#65533;#aJ&#241;n&#65533;qo&#65533;&#65533;;&#65533;&#65533;&#65533;(&#65533;&#65533;&#65533;G&#65533;&#1062;C&#65533;` r&#65533;|&#1254;&#65533;&#65533;XQ&#65533;<&#65533;!b	
q&#65533;&#65533;&#65533;&#65533;	&#65533;$M&#65533;C&#65533;&#65533;&#1693;hO8l&#65533;1&#65533;	&#65533;9r&#65533; '&#65533;	:&#65533;o @&#65533;&#65533;&#65533;r&#65533;&#65533;Z&#65533;&#65533;&#804;A&#65533;V&#65533;i&#65533;&#65533;&#65533;B&#65533;z&#65533;&#65533;&#65533;*($&#65533;D&#65533;&#38084;1(
&#65533;ih&#65533;oFQ&#65533;Dx
q&#65533;&#65533;	&#65533;&#65533;Qj&#65533;&#65533;&#65533;:&#65533;)&#65533;>&#65533;&#65533;nI(&#540;&#65533;@&#65533;&#65533;[$&#65533;Z2@&#65533;&#65533;&#65533;&#65533;&#65533;&#65533;riK?&#65533;&#65533;G&#65533;1&#65533;&#717;&#65533;B&#65533;&#65533;&#65533;&#481;&#65533;&#65533;&#1704;&#65533;
&#65533;&#65533;&#65533;&#65533;T&#65533;&#65533;&#65533;
 l&#65533;&#65533;q&#65533;M &#65533;&#646;&#65533;&#65533;&#65533;&#65533;;&#65533;0K&#65533;H&#65533;&#65533;&#65533;&#65533;&#224;RJ&#65533;&#65533;N-&#65533;N&#65533;&#65533;&#65533;!&#65533;PP &#65533;1&#65533;&#132;b[&#65533;&#65533;&#65533;&#65533;7&#65533;F&#65533;-&#65533;&#65533;H&#65533;(	&#65533;&#65533;&#65533;&#65533;[K&#65533;&#65533;]01&#65533;&#65533;&#65533;[V&#65533;M0&#65533;&#65533;&#65533;|F&#65533;&#65533;&#65533;H&#1741;&#65533;&#65533;G&#65533;&#65533;q&#65533;>&#65533;r&#65533;	I&#65533;&#65533;&#65533;n&#65533;@!Fn&#65533;G&#65533;&#65533;P&#65533;&#65533;P&#65533;L&#65533;&#580;<Y&#65533;L&#65533;&#353;\F22&#65533;L&#65533;\&#65533;&#65533;4	&#9040;&#65533;&#609;DDb&#65533;&#65533;&#65533;AP&#65533;(!&#65533;&#65533;#&#65533;BZ&#65533;J&#65533;@&#65533;#&#65533;&#65533;S&#65533;&#65533;&#65533;Rb&#65533;&#65533;&#65533;#&#65533;6p&#65533;+&#65533;J&#65533;&#65533;&#65533;#&#867;~&#65533;)&#65533;dY&#65533;*&#65533;&#65533;)#-&#65533;&#65533;&#65533;+0)T&#65533;&#65533;&#65533;&#65533;!T&#65533;&#65533;&#65533;&#65533;&#65533;&#65533;&#65533;&#65533;3/6A&#65533;$x"&#1584;&#65533;1Q)&#65533;T&#1297;B&#65533;%&#65533;v=&#65533;&#65533;V`^&#65533;~e&#65533;&#850;&#1920;&#65533;{&#65533;&#65533;"&#65533;M!]aHB8&#65533;F&#65533;&#65533;6^&#65533;&#65533;k3&#65533;Q@d!&#65533;X&#65533;&#65533;I&#65533;&#1796;&#65533;&#214;&#65533;W&#65533;&#65533;&#65533;&#38334;&#65533;&#405;&#65533;&#65533;&#65533;&#65533;N&#65533;v&#65533;&#65533;&#65533;&#65533;4r&#65533;p&#65533;50&#65533;a&#176;e
%L&#65533;&#65533;%T&#65533;\VL5&#65533;_h@&#65533;	&#65533;&#65533;&FB&#65533;	&#65533;&#65533;&#65533;&#26164;Xe'?
"&#65533;"&#65533;h2:!&#65533;U&#65533;2&#65533;*&#65533;I"&#65533;&#65533;3&#65533;&#65533;`&#65533;a&#65533;&#65533;,&#65533;&#65533;&#65533;GB2&#65533;&#65533;|&#65533;1zdc\&#65533;3b5$&#65533;[&#65533;JB&#930;&#65533;&#65533;@0hK&#65533;
&#65533;&#65533;&#65533;$&#65533;&#65533;&#65533;\&#65533;Q&#65533;]`&#65533;l	&#65533;B0&#65533;cT&#65533;y$&#65533;N]&#65533;2&#65533;&#65533;ar&#65533;S)&#65533;&#65533;D,&#65533;&#65533;zh&#65533;&#65533;(&#65533;hH&#65533;&#65533;&#284;&#65533;&#65533;&#65533;h~C&#65533;&#2000;JWH$&#65533;p&#65533;&#65533;&#65533;9&#65533;o&#65533;*K0&#246;&#20782;0&#65533;S"v4#;"&#65533;N&#65533;&#65533;&#65533;&#65533;#s&#65533;N;8h&#65533;wb&#65533;&#65533;&#65533;g&#65533;_&#65533;!>T&#65533;&#65533; /'&#65533;&#65533;&#65533;&#65533;&#65533;&#65533;Mv&#65533;&#65533;&#65533;X&#65533;&#65533;V1&#65533;U`&#65533;_&#65533;0QBFq&#65533;Y&#65533;!n&#65533;&#1541;&#65533;w!&#65533;&#65533;&#65533;'&#65533;&#65533;&#65533;N$G,`5k&#65533;*&#65533;T&#65533;CMH&#65533;HR.d!&#65533;E&#65533;&#65533;H&#65533;\R&#65533;&#65533;&#65533;b
&#65533;&#65533;O&#65533;&#65533;&#65533;&&#65533;&&F#&#65533;&#65533;
&#65533;&#65533;)<&#65533;&2&#65533;&#65533;&#715;&#65533;&#65533;&#65533;&#65533;&#65533;DB&#65533;`&#65533;&#65533;@&#65533;F&#65533;&#65533;4:ueNa&#65533;&#65533;NH&#65533;&#65533;&#65533;P/&#65533;Z&#65533;&#65533;&#65533;&#65533;&#65533;eNt)&#65533;v&#65533;&#65533;'&#65533;&R
&#65533;&#65533;&#65533;&#65533;$l&#65533;R&#65533;,&#65533;v0*&#65533;]9&#1026;T&#65533;&#65533;&#65533;&#65533;9&#65533;Vgh&#65533;\9&#65533;&#65533;J&#65533;&#65533;$W&#65533;&#65533;=ns&#162;N_B5&#65533;'t@<&#65533;&#65533;c&#65533;I&#65533;&#54400;$b&#65533;*l)r!&#65533;&#65533;&#65533;?&#65533;&#65533;&#65533;&#65533;c8&#65533;;&#65533;y&#65533;T&#65533;*&#65533;&#65533;&#65533;&#748;5&#65533;eZ&#65533;&#65533;&#65533;&#65533;&#65533;u^&#65533;&#65533;4W&#65533;-h&3&#65533;Y&&#65533;&#65533;&#65533;&#65533;&#65533;R{	!&#65533;7=&#65533;&#65533;&#65533;5,@&#65533;&#65533;&#65533;&#65533;&#65533;w>x&#65533;&#65533;eDK,&#65533;&#65533;9F&#65533;d"&#65533;ai}9I&#65533;~!1&#65533;&#65533;&#65533;6&#65533;&#65533;L&#65533;W&#65533;&#65533;2&#65533;e&#358;Dv&e)G)&#65533;&#65533;&#65533;R&#65533;&#65533;&#65533;!Z&#65533;1&#65533;!&#65533;X%+	q@Bl&#65533;&#65533; m&#65533;!&#65533;`&#65533;&#65533;=&#65533;&#65533;O&#65533;HH2L&#65533;&#65533;&#65533;w*@`]&#65533;&#1600;O&#1585;p0&#65533;&#65533;#T&#65533;&#65533;&#65533;G7&#65533;&#65533;&#65533;xF4&#472;)Hq&#65533;&#65533;*@&#65533;&#65533; &#65533;&#65533;1&#65533;E&#65533;&#65533;S&#65533;&#65533;&#869;&#65533;G&#65533;&#65533;.&#65533;:&#65533;;&#65533;&#65533;&#65533;9dR{&#65533;&#1464;&#65533;c&#65533;&#65533;$&#65533;[&#65533;0&#65533;Fn&#65533;HnyQ;&#232;&#65533;Q&#65533;&#65533;O#&#65533;&#65533;&&#65533;&#65533;&#65533;&#65533;k&#65533;>&#65533;G&&&#65533;[&#65533;d!&#65533;&#65533;&#65533;BV&#65533;&#65533;&#65533;&#65533;!D&&#65533;&#65533;&#65533;_|('&#65533;&#65533;&#65533;Dt&#65533;M~&#150;&#65533;[&#65533;, &#65533;_*9&#65533;&#1803;&#65533;:u&#65533;-&#65533;&#65533;'&#65533;&#65533;&#65533;RZ+&#65533;/&&#65533;|&#65533;t&#65533;D@54YM&#65533;&#65533;&#65533;,&#65533;)cjJ&#65533;u&#293;&#65533;EME&#65533;,2&#65533;&#1096;}R+P#&#65533;qG)&#65533;w.&#65533;&#65533;Bu&#65533;]&#65533;&#65533;i&#65533;&#65533;&3&#65533;&#65533;&#65533;&#65533;@&#65533;+&#1169;&#65533;&#65533;2&#65533;&#65533;&#65533;F&#65533;)-&#65533;tj&#65533;&#65533;i&#65533;!&#65533;&#65533;Y&#65533;bFc@&#65533;2l&#65533;I&#65533;&#65533;1!(&#65533;i&#65533;X8&#65533;2x&#65533;\&#65533;u)_Ix8?d&#65533;r&#65533;&#65533;cM&#65533;:&#65533;bB&&#65533;,&#820;&#65533;\&#65533;Y&#65533;&#65533;W&#65533;j(&#65533;&#65533;&#65533;0&#65533;&#65533;j&#65533;&#65533;&#65533; kL&#65533;&#65533;.-{&#65533;?&#65533;&#65533;&#65533;,&#65533;7&#65533;E&#65533;H&#65533;&#65533;&#45202;J&#65533;e&#65533;&#65533;Xr&#65533;&#65533;7&#65533;)&#65533;&#65533;&#65533;&#65533;&#65533;&#65533;&#65533;&#65533;&#331;!1&#65533;&#65533;&#65533;&#65533;&#65533;&#65533;-E);f&#65533;'R	&#65533;B&#65533;&#65533;9&#65533;l&#65533;&#65533;&#65533;&#65533;&#65533;&#65533;#&#65533;&#65533;I&#65533;&#65533;&#1030;v&#65533;m{Ow*c	IQ:&#65533;H$&#65533;*&#1575;&#65533;\9&#65533;&#65533;?&#65533;&#65533;
h@&#1903;&#65533;&#65533;&#65533;&#65533;&#1362;[U?&#65533;(&#65533;C&#65533;&#65533;
&#65533;&#65533;&#65533;!&#65533;b&#65533;&#65533;&#65533;Wo&#65533;&#65533;&#65533;7xh&#65533;&#65533;5&#65533;c&#65533;&#65533;2^EjX&#65533;T&#65533;S&#65533;s&#65533;&#65533;&#65533;&#65533;&#65533;&#65533;&#65533;&#65533;n&#65533;+\m&#65533;lX,&#65533;&#65533;D&#65533;&#65533;&#65533;&#1045;n&#65533;r&#65533;b.&#65533;{1&#65533;"OL&#65533;P!!&#65533;hG;&#65533;&#65533;&#65533;v2&&#65533;&#65533;<4&#65533;&#65533;
(|&#65533;&#65533;%&#65533;&#65533;&#65533;U&#65533;A&#65533;\&#65533;)W&#65533;L&#65533;R&#667;T8&#65533;&#65533;&#65533;&#65533;Y&#65533;&#65533;	&#65533;&#65533;(&#65533;&#65533;&#65533;&#65533;"&#65533; &#65533;X&#65533;&#65533;w&#65533;G&#65533;&#65533;~M&#65533;b&#65533;&#1247;&#65533;4q&#65533;<&#65533;&#65533;(:&&#1125;&#65533;&#65533;&#65533;&#65533;D&#65533;%t?&#65533;&#42531; &#65533;X&#65533; &#65533;&#522;&#65533;2&#65533;p&#65533;&#65533;&#65533;&#65533;P&#65533;&#65533;&#65533;p&#65533;&#65533;&#65533;&#65533;&#1548;&#65533;(&#65533;&#65533;&#65533;&#65533;&#65533;&#65533;&#65533;h&#4869;&#65533;0&#65533;q&#65533;&#65533;L&#65533;&#65533;&#1160;6&#65533;Y!&#65533;X&#65533;-&#65533;&#65533;1H&#65533;\&#65533;&#65533;&#65533;&#65533;JQ&#65533;&&#65533;5^&#65533;5&#1313;&#65533;"&#65533;&#65533;`179&#65533;&#65533;bs#&#65533;g!*&#65533;&#65533;&#65533;*&#65533;&#65533;&#65533;@&#65533;a@&#65533;zs=r&#65533;&#65533;&#65533;&#65533;&#65533;&#65533;"v&#65533;[&#65533;&#65533;&#65533;!&#65533;Y&#65533;&#65533;&#65533;&#32370;&#65533;*&#65533;&#65533;K&#65533;R&#65533;WY&#65533;&#65533;&#65533;8&#65533;2&#65533;&#65533;&#65533;&#65533;&#65533;&#65533;&#65533;&#65533;N.c&#65533;_8 U&#65533;&#65533;&#65533;&#65533;&#1069;1qZJ&#65533;&#538; &#65533;?i:	&#65533;&#65533;&#65533;&#65533;&#65533;#&#65533;h&#65533;&#65533;&#65533;$&#65533;x1&#65533;uJ4&#65533;C&#65533;yr
[D&#65533;&#65533;m&#65533;&#65533;A&#1056;&#65533;&#522;&#65533;&#65533;
(&#65533;&#65533;&#65533;&#65533;&#65533;&#65533;&#65533;b&#65533;&#65533;5&#65533;C&#65533;&#65533;&#65533;9&#595;"&#65533;3&#65533;W&#65533;"H&#65533;&#65533;&#65533;&#65533;H&#65533;&#65533;&#65533;&#65533;&#65533;z&#65533;i&#65533;A&#65533;1+v!&#65533;6&#65533;J&#65533;&#65533;&#65533;J&#797;&#65533;P&#65533;&#65533;GL&#553;"J&#65533;&#65533;&#65533;N&#65533;&&#65533;G&#65533;&#65533;&#65533;&#65533;6&#65533;u&#65533;&#65533;e&#65533;(A&#65533;&#65533;&#65533;F&#65533;uI&#65533;&#65533;&#65533;&#65533;&#65533;&#65533;&#65533;/z&#65533;a&#1046;&#65533;8&#65533;[&#65533;r&#631;/&#65533;&#65533;&#65533;&#65533;&#65533;i&#65533;&#65533;&#65533;&#65533;&#65533;J&#65533;&#61560;&#65533;&#65533;&#65533;&#65533;&#65533;&#65533;&#65533;&#606;&#65533;&#65533;&#65533;&#65533;&#65533;c&#65533;@&#65533;&#65533;[9&#65533;[2kA1&#65533;+a&#65533;&#65533;A&#65533;p-&#65533;&#65533;&#65533;&#65533;r	&#65533;&#65533;&#65533;H&#65533; &#65533;&#849408;C&#65533;&#65533;D&#65533;B&#65533;&#65533;@
<K?D+^<L&#65533;P&#65533;Y&#65533;:I.:&#65533;*&#65533;
5&#1562;&#65533;&#65533;&#65533;:;>9H&#65533;R&#65533;&#65533;&#65533;&#65533;V`&#65533;&#65533;z&#1656;&#65533;&#65533;+G&#65533;^&#65533;o8&#65533;$RZ&#65533;G&#65533;&#65533;6&#65533;P&#65533;ql&#65533;K`&#65533;&#65533;#7&#65533;&#65533;&#643;B~&#65533;6&#65533;a"&#65533;o&#65533;R&#65533;&#65533;&#65533;&#65533;&#65533;`&#65533;cuK&#65533;&#65533;&#65533;j&#65533;P&#65533;"tn&#65533;&#65533;&#65533;GZ&#65533;&#65533;&#65533;&#65533;&#65533;&#65533;(+&#65533;&#65533;&#65533;
&#65533;&#65533;|+&#65533;J&#65533;@&#235;Q2O&#65533;&#65533;R@%&#1025;&#65533;p8&#65533;&#65533;&#65533;S&#65533;&#65533;z&#65533;&#65533;U&#65533;&#65533;J&#65533;#&#65533;&#65533;&#65533;h&#65533;&#65533;&#65533;	@&#65533;&#65533;	&#65533;E
&#65533;
&#42597;&#65533;&#65533;HX")+&#65533;&#65533;&#65533;X&#65533;1XT&#65533;&#65533;&#65533;&#65533;&#65533;1&#65533;\&#65533;O&#65533;*&#65533;R&#65533;&#59531;Z&#65533;&#65533;#&#65533;);&#65533;&#65533;&#65533;"&#65533;AS&#65533;&#65533;&#65533;]&#65533;&#65533;&#65533;"/&#65533;a*DX9&#65533;&#65533;&#65533;&#141;&#65533;&#65533;.o &#65533;&#65533;&#65533;&#816;&#65533;&#65533;&#65533;M&#65533;&#65533;&#65533;8&#1739;&#65533;&#65533;X&#65533;&#1680;<$&#65533;&#65533;&#36238;&#65533;Q&#65533;#&#65533;&#65533;<S&#65533;]0&#65533;&#65533;C&#65533;&#65533;`V@&#65533; &#65533;&#65533;J&#65533; &#65533;&#65533;&#44888;&#65533;N&#65533;H1&#65533;&#65533;&#65533;&#65533;"li&#65533;&#65533;X&#65533;1|*&#65533;*&#65533;&#65533;4&#65533;&#65533;Q&#65533;&#65533;+>Yb&#65533;&#65533;&#65533;%&#65533;T&#65533;1&#65533;&#65533;&#65533;  &#65533;&#65533;hJ&#881;&#65533;&#2360;2>I5&#65533;@&#207;H&#65533;8&#65533;&#65533;,CS:&#65533;2&#65533;`'&#65533;J[&#65533;?0&#65533;&#65533;R\&#65533;&#65533;&#65533;8y&#65533;&#65533;p&#65533;k:
&#65533;C&#65533;&#65533;\&#65533;&#65533;1K|&#65533;P&#65533;K&#65533;&#65533;&#65533;&#65533;&#65533;z&#444;&#65533;&#65533;Q&#65533;&#65533;5&#65533;4&#65533;&#65533;:&#65533;9&#65533;F&#65533;b&#65533;F9!b&#65533;$t=&#65533;&#65533;&#65533;&#65533;&#65533;&#779;&#65533;h&#65533;YI&#65533;&#692;&#65533;&#403;H@&#65533;&#65533;&#65533;&#65533;&#65533;&#65533;&#65533;&#65533;&#65533;nK_&#65533;&#65533;'&#65533;&#65533;&#65533;p&#65533;&#65533;M&#65533;&#65533;`&#65533;!&#65533;&#65533;&#65533;&#65533;M)L&#65533;x&#65533;&#65533;)G&#65533;0&#65533;C&#65533;&#65533;=&#65533;i=s1&#65533;&#65533;W)B&#65533;8?&#65533;=0&#134;&#65533;&#65533;&#65533;S&#65533;2&#65533;K&#65533;T&#65533;R&#65533;U8&#65533;[&#65533;Q&#65533;&#65533;&#65533;&#65533;TNu&#65533;&#65533;&#65533;	"a>P&#65533;&#65533;a&#65533;&#65533;&#65533;&#65533;&#65533;J&#65533;,A&#65533;&#65533;3a&#65533;1	4&#65533;-E0	&#65533;&#1554;h&#65533;U&#1882;v>&#65533;&#65533;p&#65533;&Y&#65533;L}E&#65533;[&#65533;&#65533;&#11112;{E&#65533;&#65533;E&#65533;&#65533;A0&#1132;8.&#65533;&#65533;9&#65533;&#65533;&#32896;L!p;&#65533;Q&#65533;&#65533;&#65533;&#65533;&#65533;Z&#65533;	5&#65533;&#65533;z&#65533;&#65533;&#65533;&#65533;&#65533;eR&#65533;&#1038;!&#65533;&#65533;&#65533;PX"W%&#65533;!&#65533;).&#65533;S9H&#65533;X&#65533;C&#65533;&#65533;@#Q&#65533;&#65533;Py&#65533;&#888;&#65533;&#65533;&#65533;AP&#903;e&#65533;&#65533;&#1893;&#65533;&#65533;X&#65533;&#65533;&#65533;YQ7&#65533;&#1137;&#39149;&#65533;&#65533;&#65533;x=&#65533;*&#65533;S&#65533;(&#65533;&#65533;&#65533;&#65533;&#65533;&#65533;=&#65533;8*&#65533;mp]&#65533;j&#65533;J8M&#65533;$&#65533;&#65533;&#65533;&#65533;4p&#65533;F&#65533;&#65533;&#65533;S ?&#65533;&#65533;X&#65533;&#65533;&#645; &#65533;{&#65533;k&#65533;&#65533;&#65533;&S3E&#65533;&#1678;&#65533;&#65533;&#65533;&#65533;&#65533;&#65533; &#65533;&#65533;.Y&#65533;y8&#65533;4&#65533;&#65533;S4&#65533;&#65533;L(&#65533;&#65533;&#65533;&#65533;&#65533;#&#65533;f&#65533;&#65533;d&#65533;&#65533;n4&#65533;C@&#65533;H&#65533;&#65533;X&#65533;}&#65533;&#711;"&#65533;&#65533;&#65533;&#65533;&#1095;&#65533;5p&#65533;&#65533;P&#65533;N{&#65533;&#65533;&#65533;q%Gk&#65533;&#65533;"&#65533;`3&#65533;&#65533;&#65533;&#65533;r<H&#65533;$]{&#65533;G$&#65533;#&#65533;H&#65533;&#65533;&#65533;R\&#65533;&#65533;&#65533;&#65533;&#65533;&#65533;L&#65533;&#65533;&#65533;&#65533;&#65533;G&#1853;&#65533;^#&#65533;&#65533;&#65533;&#65533;&#65533;@&#65533;&#65533;A&#65533;ZA&#65533;"&#65533;&#65533;&#65533;,&#65533;*&#65533;mI"+&#65533;&#65533;7tQ@]&#65533;*&#65533;&#65533;&#65533;&#65533;&#65533;&#65533;YM&#65533;&#65533;&#65533;s&#65533;D&#65533;`&#65533;I&#65533;Ap>(&#65533;&#65533;&#65533;@&#65533;&#65533;&#65533;H&#65533;&#65533;&#65533;&#65533;&#65533;@3&#65533;&#65533;+z&#65533;&#65533;&#65533;&#65533;?&#65533;&#1026;&#593;A&#65533;j&#65533;E0_&#65533;&#65533;&#42155;&#65533;yq&#65533;&#65533;&#65533;##&#65533;&#65533;%&#65533;&#65533;&#65533;b&#65533;	&#65533;P&#65533;&#65533;&#65533;)&#65533;dE&#65533;&#65533;S&#65533;&#65533;D&#65533;&#65533;[~\&#65533;	&#65533;b&#65533;&#65533;	&#65533;&#65533;&#65533;&#65533;&#65533;R&#65533;
(&#65533;&#65533;&#65533;&#65533;&#65533;&#65533;&#65533;&#837;JH&#65533;cI	&#65533;4&#65533;&#65533;&#65533;9r&#65533;&&#65533;&#389;&#65533;G&#65533;&#65533;&#65533;&#65533;&#65533;&#65533;&#65533;&#65533;&#65533;&#1364;&#65533;2G'&#1699;&#65533;&#65533;&#1549;D&#65533;(*8j7&#65533;V0&#65533;&#65533;q7'hY&#65533;(Y&#65533; @F&#19642;&#65533;&#65533;&#65533;&#1697;DN&#65533;&#33087;U&#65533;V`&#65533;&#2018;&#65533;h&#65533;&#65533;_&#65533;)&#65533;A&#65533;&#65533;&#33029;(O&#65533;eK&#65533;J&#65533;&#65533;&#65533;&#65533;U&#65533;B&#65533;&#65533;8&#65533;J&#65533;M&#65533;&#65533;>&#65533;&#65533;Q&#65533;-&#65533;C&#65533;eU&#65533;r&#5369;e&#65533;Y&#65533;&#26201; &#65533;&#65533;&#65533;&#65533;&#65533;&#65533;`&#65533;)4&#65533;&#65533;&#65533;QV&#65533;&#65533;h&#1124;8&#65533;`&#65533;L&#65533;&#65533; c&#65533;&#65533;p&#65533;&#65533;&#65533;T&#65533;&#65533;&#65533;2&#65533;.&#65533;PT#&#65533;eb&#65533;&#65533;9&#65533;&#1081;b,&#65533;k&#65533;g]&#1768;&#65533;&#65533;&#65533;&#65533;&#65533;[&#65533;&#699;&#65533;&#65533;&#65533;&#65533;&#1236;&#65533;&#65533;]&#65533;&#65533;&#65533;&#65533;J"&#65533;#&#65533;zc;&#65533;&#65533;X	&#65533;&#65533;&#65533;&#662;&#65533; &#65533;`&#65533;&#65533;&#65533;&#65533;&#65533;&#65533;&#65533;&#65533;&#65533;&#65533;0&#65533;&#65533;&#65533;eHE&#65533;&#1048;`&#1669;&#1028;&#65533;N&#65533;(&#65533;N11&#65533;&#65533;u&#65533;J_P&#516;&#65533;v&#65533;&#65533; &#65533;&#65533;&#65533;J&#65533;&#65533;&#65533;N&#65533;&#65533;&#65533;a22&#65533;&#65533;%Cc&#1055;&#65533;&#65533;Q&#65533;&#65533;x1U&#65533;&#65533;&#65533;y@&#65533;I&#65533;	&#65533;&#65533;	&#65533;&#65533;:f&#429;&#65533;&#65533;1&j&
&#65533;H&#65533;|AlF.@&#65533;&#65533;t`&#65533;&#65533;&#1453;&#65533;&#65533;&#65533;&#65533;&#65533;h,G&#65533;&#65533;@&#65533;H&#65533;&#65533;&#65533;&#65533;&#65533;`0&#65533;PR&#65533;h&#65533;&#65533;D&#65533;&#65533;&#65533;|&#65533;&#65533;&#958;&#65533;&#65533;&#65533;&#65533;0&#65533;&#65533;&#65533;.h/&#65533;&#65533;&#65533;y6&#65533;&#65533;Md&#65533;&#65533;&#65533;&#65533;(&#65533;&#65533;^&#65533;&#65533;3&#65533;.&#65533;&#65533;&#65533;&#65533;&#1221;8&#65533;&#1207;DR&#65533;r&#65533;&#65533;8d&#65533;&#65533;&#65533;v&#37153;&#709;0&#65533;&#65533;+&#65533;&#65533;&#65533;&#65533;?&#65533;&#1714;&#65533;&#65533;bJ&#65533;&#65533;&@`Z7&#65533;&#65533;m&#65533;SH&#65533;H&#65533;&#65533;&#65533;&#65533;&&#65533;&?&#65533;&#65533;C3&#65533;b4-!&#65533;A?&#65533;&#65533;&#65533;&#65533;o&#65533;&#65533;&#65533;J&#65533;&#65533;b&#65533;&#65533;&#65533;n&#65533;C&#65533;]6&#65533;`-&#65533;&#65533;&#65533;,]&#65533;B&#65533;`&#65533;&#65533;fZ&#65533;	&#65533;&#65533;}\&#65533;&#65533;9V&#65533;Q3!9&#65533;&#65533;&#65533;f&#65533;&#65533;&#65533;a&#677;&#65533;]&#65533;@&#65533;&#65533;&#65533;8HH&#65533;r&#65533;2&#65533;&#65533;z&#65533;&#65533;&#65533;A_&#65533;&#65533;G&#65533;&#65533;&#65533;&#65533;&#65533;1&#65533;&#65533;O&#65533;f/&#1265;A&#1549;XM&#65533;&#65533;&#65533;&#65533;t{&#65533;&#513;&#65533;td&#65533;&#65533;&#65533;Y&#65533; 1s&#65533;o&#65533;&#65533;&#65533;>&#65533;&#65533;&#65533;&#65533;&#65533;n_&#65533;8&#65533;&#65533;&#65533;n&#65533;t&#65533;O&#65533;"[&#65533;g&#65533;h&#65533;&#65533; s&#65533;&#65533;&#65533;	_ x&#65533;&#65533;&#65533;&#65533;&#65533;&#65533;&#65533;-@e9&#65533;&#65533;&#65533;&#65533;&#65533;&#65533;&#65533;&#65533;G 2&#65533;&#65533;&#65533;&#65533;&#65533;&#65533;	v*f&#65533;&#173;Y&#65533;&#373257;/&#65533;EPaR&#65533;bp&#65533;&#65533;&#9080;X&#65533;u&#65533;)&#65533;g&#65533;&#65533;s\&#65533;88gKF&#65533;5&#65533;&#65533;"~&#65533;a &#65533;$^&#65533;GX&#65533;P&#65533;LyR-&#65533;&#65533;l&#65533;&#65533;&#65533;&#65533;vp&#65533;&#65533;&#65533;/&#65533;A&#65533;&#65533;&#65533;/&#1372;C&#65533;&#65533;&#65533;&#65533;4A&#65533;&#65533;F&#65533;&#65533;U&#65533;&#1988;m&#65533;&#65533;&#65533;E&#65533;*n&#65533;=&#65533;&#65533;6&#65533;
&#65533;)&#1719;&#47951;&#65533;&#65533;&#65533;&#65533;&#65533;&#65533;&#65533;&#65533;yY&#65533;kj&#65533;L&#65533;&#65533;&#65533;`&#65533;&#65533;&#65533;Y[&#65533;&#65533;pP&#65533;&#65533;&#65533;&#65533;&#33382;,&#65533;&#65533;V&#65533;&#65533;&#65533; &#65533;J&#65533;&#65533;a}2&#65533;&#65533;	&#65533;&&#65533;9&#65533;E{VMk&#65533;-&#65533;8&#65533;&#65533;N&#4952;&#65533;&#65533;j&#65533;z5&#65533; P&#65533;&#65533;&#65533;4&#65533;&#65533;&#65533;&#65533;W&#65533;K&#65533;&#65533;&v&#65533;&#65533;&#65533;d&#65533;&#65533;&#65533;LcOns&#65533;&#65533;q.&#65533;&#65533;#&#65533;&#65533;^$&#65533;&#65533;&#65533;PX^&#65533;&#65533;&#65533;y&#65533;&#65533;:Ss3&#65533;:b&#65533;&#65533;&#65533;&#65533;&#65533;0&#65533;D&#191;&#65533;N&#65533;&#65533;&#65533;&#65533;C/R$"&#38436;&#65533;&#65533;;&#65533;&#65533;&#65533;6$8&#65533;&#65533;D&#65533;&#65533;a&#65533;\>&#65533;&#1200;&#65533;?F~&#65533;i&#65533;&#65533;&#65533;&#65533;~&#65533;&#65533;&#65533;&#65533;#&#65533;BD&#65533;&#65533;6&#65533;g)&#65533;N/&#65533;#&#65533;&#65533;&#65533;EOL&#65533;9&#65533;g&#65533;h&#65533;&#65533;Y&#65533;=k&#65533;TCAY1&#65533;H&#65533;b&#65533;&#65533;&#65533;0&#65533;&#65533;g&#65533;&#65533;[?&#65533;|&#65533;e:7.&#421;u&#65533;&#65533;&#65533;4&#65533;U&#65533;&#65533;b&#65533;&#65533;"&#1862;y1&#65533;&#65533;&#65533;&#65533;&#65533;Dc&#65533;&#65533;/&#65533;"&#65533;v&#65533;&#65533;&#65533;&#65533;z&#65533;@&#65533;W&#65533;&#65533;/&#65533;.&#65533;P&#65533;&#65533;r&#65533;&#65533;!4&#65533;&#65533;&#65533;&#65533;&#65533;&#65533;L*6&#65533;Cd&#65533;&#65533;&#65533;G&#65533;&#65533;w&#65533;h&#65533;&#65533;aq8&#65533;&#65533;&#65533;`&#65533;&#65533;VL&#65533;"&#65533;&#65533;&#65533;&#65533;&#65533;&#65533;D&#65533;'!?>&#65533;&#65533;&#65533;&#65533;7t_zx8&#65533;
&#65533;#&#65533;+&#65533;&#65533;#z&#65533;`&#65533;&#65533;&&#65533; &#65533;&#65533;&!&#65533;&#65533;E&#1725;&#65533;JIB&#65533;?J`&#65533;E)ut5/=d&#65533;&#65533;H&#65533;Qmx&#65533;&#65533;&#65533;&#65533;&#65533;1&#65533;9U1&#65533;&#65533;&#65533;&#65533; &#65533;cO-4&#65533;F@&#65533;C&#65533;u@]&#65533;?&#65533;T&#65533;&#65533;&#65533;?]&#65533;T1&#65533;&#65533;?&#65533;&#65533;	RoM&#65533;d&#65533;&#65533;KP&#65533;&#65533;&#65533;OZ&#65533;&#65533;&#65533;&#65533;MF&#65533;]w&#65533;&#65533;Yd&#65533;&#65533;!&#65533;E&#65533;&#65533;&#65533;_"XgD&#65533;&#65533;?9!5&#65533;R6&#65533;tN\&#65533;5&#65533;&#65533;&#65533;&#65533;-&&#65533;g&#65533;5&#65533;]?)&#1501;&#65533;&#65533;&#65533;&#65533;&#419497;%&#65533;?7\t&#65533;.6&#65533;&#65533;&#65533;R&#65533;V&#65533;?&#65533;%P*`P&#65533;?&#65533;&#65533;fC&#65533;I:8L"&#65533;DM^C&#65533;iw&#65533;&#65533;f&#65533;,~&#65533;&#65533;\&#65533;&#65533;&#65533;`I&#65533;&#65533;&#1959;&#65533;~U&#65533;&#65533;&#65533;&#65533;{Qu&#65533;bd&#65533;?'&#65533;]&#65533;C&#65533; B&#65533;?&#65533;&#65533;P&#65533;k!w&#65533;tb&#65533;\C=&#65533;&#1035;&#65533;&#208;&#65533;
5$&#65533;&#65533;PH8HP&#65533;K,E&#65533;bD3&#65533;&#65533;&#65533;&#65533;*[&#65533;&#1571;P&#65533;)&#65533;Q&#65533;0BT&#65533;G&#65533;&#65533;Rpb4&#65533;&#65533;D&#65533;&#65533;?&#65533;4&#65533;	 >'2&#65533;[&#65533;<&#65533;&#65533;?P)&#65533;&#65533;=&#65533;|kb$&#166;&#65533;&#65533;g&#65533;D	}`&#65533;&#65533;&#65533;'&#65533;SJTg&#65533;&#65533;&#65533;&#65533;L-&#65533;Q&#65533;6&#65533;h&#65533;&#65533;E&&#65533;[r:&#425;e&#65533;&#65533;&#1616;"&#776;&#65533;&#65533;h`&#65533;p&#65533;&#65533;&#65533;6DC7&#65533;r&#65533;&#65533;`CLNpjw&#65533;&#65533;&#65533;@P&#65533;?e8@&#65533;&#65533;I8IDhx&#65533;&#65533;-&#65533;&#65533;J'&#65533;&#65533;p&#65533;&#65533;v&#65533;^&#65533;&#65533;Q(&#65533;>R&#65533;&#65533;&#65533;&#65533;.~&#1145;wx&#65533;u&#65533;&#65533;&#65533;&#65533;t&#65533;7&#65533;%&#65533;&#65533;P&#65533;&#65533;&#65533;!"r&#65533;&#65533;&#65533; &#65533;&#65533;7&#65533;I/&#65533;&#65533;b&#65533;q&#65533;.5&#1297;$&#65533;&#65533;&#546;&#65533;*&#65533;da&#65533;&#65533;8&#65533;L&#65533;&#65533;&#65533;C&#65533;&#65533;&#65533;&#65533;&#832;BZ`C&#65533;&#392;&#65533;diL&#65533;&#65533;&#912;b
V%g=D"^@&#65533;D&#65533;&#65533;&#65533;&#65533;$&#65533;(&#65533;&#65533;eH&#65533;@[&#65533;&#65533;&#65533;&#65533;Eo&#65533;1&#65533;&#65533;@&#65533;&#65533;O&#65533;X
ah"&#65533;m!&#65533;P&#1577;&#65533;&#65533;&#65533;RJ&#65533;&#65533;f&#65533;&#65533;SM&#65533;&#65533;?b&#65533;&#1976;&#65533;&#65533;3Un P&#65533;&#518;6q=l&#65533;&#65533;&#65533;&#65533;p&#65533;&#65533;Hh\&#65533;&#65533;]&#65533;&#65533;6p&#65533;&0&#65533; 	&#65533;&#65533;t2W&#65533;Z&#65533;&#65533;<&#65533;|&#65533;vH&#65533;&#65533;E&#65533;	jX&#65533;&#65533;&#65533;&#1100;&#65533;B&#65533;&#65533;m&#65533;D&z&#1468;&#65533;&#65533;wM2<&#65533;&#65533;&#65533;I&#65533;&#1070; &#65533;&#65533;+r&#65533;&#65533;&#65533;b:k&#65533;!&#65533;	&#65533;X&#65533;%/i&#65533;&#65533;&#1815;&#65533;q&#65533;&#65533;C`&#65533;&#65533; &#65533;&#65533;&#65533;&#65533;)d$&#448;&#65533;6&#65533;&#65533;#0/o&#65533;&#65533;EZ&#65533;&#65533;=&#65533;%&#65533;Q&#1452;#&#65533;&#65533;&#65533;"&#65533;X&#65533;'2&#65533;	&#65533;p&#65533;&#65533;)&#65533;`&#1102;V&#65533;&#65533;1#?&#65533;&#65533;r&#65533;5&#65533;&#65533;HR\J&#65533;&#65533;&#65533;k&#65533;&#65533;'&#65533;&#65533;R&#65533;&#65533;C&#65533;IlE&#65533;`4!&#65533;4&#65533;P6y&#65533;i)C&#65533;&#65533;&#65533;AJ\&#65533;v7&#65533;&#65533;2|M&#65533;HC&#65533;2&#65533;&#65533;&#65533;&#65533;&#65533;"&#65533;&#65533;mb&#65533;g&#65533;A&#65533;v&#65533;&#65533;&#65533;&#65533;5&#1611;&#65533;U&#65533;&#65533;
&#65533;&#65533;&#65533;&#65533;&#65533;;&#65533;&#65533;&#65533;9&#65533;&#652;&#65533;5&#65533;&#65533;L&#65533;&#1232;$&#65533;jUH8&#65533;a&#65533;8&#65533;%&#65533;OA2&#65533;&#65533;$&#65533;X12&#65533;&#65533;@&#65533;	&#65533;yr0&#65533;&#65533;&#65533;A(@&#306;&#65533;S&#65533;&#65533;&#65533;&#65533;&#65533;K&#65533;&#65533;&#65533;d%&#65533;S^]b&#65533;&#65533;&#65533;E/&#65533;&#65533;Kk&#65533;&#65533;`cG&#65533;&#65533;6+[&#65533;&#65533;=&#65533;&#65533;&#65533;}51&#65533;%}&#1203;&#65533;&#65533;(&#65533;.&#65533;	&#65533;Q&#65533;g#&#65533; R&#65533;Y&#65533;&#65533;&#65533;!h8&#65533;&#65533;67&#65533;&#65533;&#65533;/&#65533;&#65533;&#65533;&#65533;&#1070;&#65533;/&#65533;&#65533;S&#65533;.&#65533;	&#65533;#6a&#65533;&#65533;&#65533;&#65533;&#65533;j&#65533;&#65533;&#65533;?-&#14905;&#65533;&#65533;Q&#65533;r[&#65533;&#65533;P!%p&#65533;&#943;~e Y&#65533;&#65533;&#65533;&#65533;&#65533;75&#65533;&#65533;j4&#65533;G&#65533;'&#65533;8&#65533;&#65533;Z&#65533;:?F+;0&#65533;&#65533;w&#65533;S&#1419;`&#65533;&#418;&#65533;&#65533;6D &#65533;Ib&#65533;B&V&#65533;&#65533;Kc&#65533;DIG#eZ&#65533;@&#65533;&#65533;$&#65533;&#65533;&#1636;&#65533;A&#65533;&#65533;&#319;&#65533;&#65533;/XCa&#65533;<
&#65533;
&#65533;"	H&#65533;&#65533;&#65533;|H&#65533;Z&#65533;!&#65533;9~?&#65533;&#65533;&#65533;Yk&#65533;LG&#65533;&#65533;&#65533;cjR3'&#65533;&#65533;&#65533;d&#65533;Q`&#65533;&#65533;l&#65533;&#65533;&#65533;Y&#65533;/&#65533;&#65533;&#65533;G&#65533;&#65533;QB-&#65533;P&#65533;&#65533;&#65533;m&#65533;&#65533;6&#65533;&#65533;&#65533;&#65533;ub&#65533;z\&#65533;&#65533;&#65533;u&#65533;q&#65533;&#65533;<
y&#65533;&#65533;<$&#65533;&#65533;&#65533;H
&#923;Y&#667;&#65533;&#65533;&#65533;&#65533;ufP&#65533;&#65533;&#65533;&BS&#65533;b&#65533;&#65533;&#65533;&#65533;!
&#65533;X&#65533;U&#65533;&#65533;U&#65533;&#65533;&#65533; &#65533;&#65533;&#65533;&#65533;&#65533;&#65533;&#65533;&#65533;p@}UPx&#65533;&#65533;1%&#65533;&#65533;L"t&#65533;u&#1233;'-&#65533;&#65533;@]&#65533;&#65533;?8&#65533;1&#65533;e&#65533;&#65533;$$&#65533;&#65533;tl$&#65533;X&#65533;&#65533;@&#65533;j&#65533;q&#65533;&#65533;&#65533;p&#65533;-&#65533;&#65533;u&#65533;@
>&#65533; &#65533;&#65533;A&#65533;z&#65533;q&#65533;&#65533;.y&#65533;&#65533;&#65533;&#65533;B()&#65533;D&#65533;A&#767;&#65533;;C&#65533;&#65533;&#65533;]&#65533;0&#65533;&#65533;&#65533;a!i&#65533;V&#65533;!&#1675;P6k
gn&#65533;P&#65533;#&#65533;of&#65533;jni&#65533;&#65533;L&#65533;&#65533;M"&#65533;I&#948;l&#65533;&#65533;N&#65533;^&#65533;&#65533;&#65533;&#65533;&#65533;:&&#65533;:&#65533;'&#65533;&#65533;4&#65533;1 &#65533;2&#65533;&#65533;&#65533;&#65533;D&#65533;t&#65533;&#65533;s&#65533;&#65533;g&#65533;&#65533;&#986;&#65533;&#65533;&#65533;0&#65533;ad
&#65533;%L\&#65533;tCu&#65533;P&#65533;&#65533;Zn&#65533;fE\]&#65533;&#65533;&#65533;hB&#65533;&#65533;[&#65533;&#65533;&#65533;&#65533;&#65533;&#65533;
'&#65533;&#65533;f*P&#1834;&#65533;&#65533;LN&#65533;j&#65533;&#65533;&#65533;&#65533;&#65533;&#65533;&#65533;&#65533;&#65533;&#65533;?&#65533;z:sR<a-&#65533;.&#65533;1Vjl&#65533;E&#65533;&F&#65533;&#65533;!&#65533;0&#65533;"&#65533;F<cuy&#65533;&#65533;3VF&#65533;h&#65533;%&#65533;&#65533;&#65533;O&#65533;%R&#65533;&#65533;S&#65533;H $6&#65533;&#65533;&#65533;&#65533;Z&#65533;M@bA?	&#65533;&#65533;Z&#709;`&#65533;&#65533;Ml&#25170;"&#65533;&#65533;&#65533;!&#65533;&#65533;&#65533;&#65533;&#65533;L&#65533;Rf&#65533;c:+Y&#65533;)|&#65533;&#65533;&#65533;&#1378;&#65533;_4d&#5414;$&#65533;q&#65533;A&#65533;`&#65533;]&#65533;Lk
i(:&#65533;qF&#65533;57&#65533;&#65533;n&#65533;y_&#65533;&#65533;&#65533;&#1497;km&#65533;SN&#65533;\&#65533;I)&#65533;sJ &#65533;&#65533;&#65533;Eq&#65533;&#65533;%&#65533;sI&#65533;^&#65533;&#65533;&#65533;&#65533;&#65533;E&#65533;MJ`TF&#65533;Z&#65533;&#65533;&#65533;Z&#65533;~}&#65533;?&#65533;&#65533;K&#65533;&#65533;&#65533;$&#65533;.&#65533;&#65533;&#65533;Fh&#65533;N&#65533;&#65533;&#65533;&#65533;&#65533;tQjKC &#65533;&#65533;&#65533;&#65533;&#65533;&#65533;&#65533;w&#65533;&#704;1EW)&#65533;0x&#65533;Y	&#307;qL&#65533;&#65533;C&#65533;&#65533;&#65533;&#65533;ODX&#65533;&#65533;&#65533;Tq&#65533;&#65533;YU#!RJ&#65533;&#65533;Gy&#65533;&#1098;a&#65533;&#65533;h&#65533;&#65533;BB#D&#65533;D&#327;$&#1468;m1&#65533;&#65533;&#65533;&#1418;l&#65533;&#65533;HH&#65533;&#65533;&#65533;[ Y&#65533;&#278;&#65533;1Wr1&#65533;[d&#65533; <Q8&#153;}R$B&&#65533;F&#65533;O&#65533;U&#65533;E&#668;&#65533;&#65533;l&#65533;&#65533;&#65533;&#65533;X&#65533;.Q&#65533;&#65533;&#65533;&#65533;R &#65533;&#65533;&#65533;B&#65533;q&#65533;&#65533;.4&#65533;)&#65533;o)&#1886;+&J&#65533;MF&#65533;V `]na&#65533;&#65533;&#65533;&#65533;"\&#65533;,&#65533;M&#65533;&#65533;a&#65533;F&#65533;@}&#65533;&#65533;&#65533;`&#65533;l&#65533;&#65533;lpX&#65533;&#65533;B&#65533;&#288;~&#65533;&#65533;&#65533;H&#65533;$&#1563;&#65533;&#65533;&#65533;?&#65533;&#65533;&#65533;!&#65533;QeK:T[i&#65533;&#65533;=[&#65533;q&#268;|&#65533;Q&#196;UH"&#65533;&#65533;=UC0&#65533;&#65533;H&#65533;&#65533;T	&#65533;&#65533;QUV5&#65533;&#65533;&#65533;u&#65533;^&#65533;LC&#65533;
&#65533;&#65533;K&#65533;&#65533;&#1566;b1&#65533;F&#65533;&#65533;p$&#65533;&#65533;&#65533;B&#65533;5l&#65533;&#776;K_&#65533;445&#65533;&#65533;!&#1816;E\E_i&#65533;)&#65533;j9Y"|&#65533;&#65533;&#65533;?&#65533;&#65533;&#980;P&#65533;`&#65533;&#65533;&#65533;&#65533;6&#65533;R&#65533;&#65533;&#65533;<@O|P&#65533;p&#65533;&#65533;&#1804;p&#65533;O(B&#65533;&#65533;&#65533;E!&#65533;)&#65533;q&#65533;&#1636;M+.&#65533;`&#65533;&#65533;&#65533;&#65533;&#65533;&#65533;!J-\2 B&#65533;e&#65533;G&#65533;P")zM&#65533;&#65533;&#65533;&#65533;&#65533;&#65533;&#65533;k&#65533;&#746;&#65533;&#65533;&#65533;&#65533;D%&#65533;h&#65533;|&#65533;&#65533;i&#65533;4&#65533;&#394;&#65533;&#753;&#65533;&#65533;A~O&#65533;&#65533;&#65533;&#65533;&#65533;v&#65533;&#1356;&#65533;&#65533;P&#1788;&#17525;1&#65533;%p&#65533;	dkJ&#65533;K&#65533;&#65533;.&#65533;&#65533;0X&#1971;]&#65533;&#65533;!&#65533;K&#65533;R&#65533;H&#65533;1&#1410;&#65533;&#65533;s&#65533;&#65533;~&#65533;&#65533;&#65533;&#65533;&#65533;&#65533;KrtX&#65533;&#65533;&#65533;&#65533;&#1819;&#65533;&#65533;D&#65533;$&#65533;Gd_&#65533;D&#65533;A.(&#65533;D&#65533;&#566;&#65533;L&#65533;D2&#1251;HS&#65533;4&#65533;#>&#65533; &Bs)&#65533;&#65533;&#65533;&#65533;&#65533;?X&#65533;<!E&#916;&#65533;&#65533;&#65533;&#65533;M&#65533; &#65533;&#65533;}.	:]D@!&#65533;
&#65533;,&#65533;&#65533;&#65533;&#65533;&#65533;&#65533;O&#4035;VC&#1578;
(&	#J,dD&#65533;)&#65533;3j<HW-&#65533; l&#65533;d&#65533;&#65533;&#65533;&#65533;&#1576;QK&#65533;&#65533;&#65533;&#1832;K`&#65533;/sf&#65533;&#65533;&#65533;&#990;&#65533;x"&#65533;&#65533;&#65533;&#65533;)Z&#65533;&#65533;&#65533;L&#65533;b&#65533;C&#65533;)&#1382;&#65533;&#65533;&#65533;O&#1519;~&#65533;~}&#65533;&#65533;&#1651;>A&#65533;&#65533;uQY&#65533;	&#65533; tP&#65533;v&#65533;[E&#65533;&#1800;&#1736;&#65533;:h&#65533;&#65533;&#1731;US&#65533;&#65533;\&#65533;&#65533;u&#65533;/&#65533;]&#65533;X&#65533;u)&#65533;Q&#65533;&#65533;
%<|&#65533;&#65533;&#65533;&#65533;.
&#65533;&#65533;`0&#65533;&#65533;&#65533;y&#65533;&#65533;AC&#65533;B&#65533;&#65533;&#65533;&#65533;&#65533;&#65533;&#65533;<DM\"#&#65533;&#65533;&#65533;c$f&#65533;&#65533;g&#65533;D#&#65533;&#266;5&#65533;f&#65533;J&#65533;^&#65533;V&#65533;&#65533;w&#65533;=8>&#65533;&#65533;&#65533;&#65533;V&#65533;&#65533;W&#65533;&#65533;&#65533;w&#65533;&#65533;&#65533;&#65533;`&#65533;&#65533;&#65533;&#65533;&#65533;&#65533;&#65533;x%&#65533; &#65533;&#65533;[A&#65533;&#65533;&#65533;c&#65533;&#65533;9&#65533;&#65533;&#65533;&#65533;9&#65533;&#65533;&#65533;&#65533;&DH&#65533;&#65533;&#65533;A&#65533;&#65533;&#65533;+&#65533;l&#65533;4&#65533;Ph?&#65533;&#65533;QI&#65533;tN5_&#65533;pub&#65533;&#65533;?&#65533;&#65533;&]B&#65533;dx&#65533;BPUU!Z&#65533;5&#65533;b&#65533;]&#65533;U&#65533;>a&#65533;bX^&#1373;U&#65533;&#65533;FZ!d%&#65533;Ua&#65533;&#1359;9I&#65533;&#65533;&#65533;&#65533;l&#65533;&`&#65533;&#65533;&#65533;Rn&#65533; &#65533;D"&#65533;"&#65533;&#65533;&#65533;&#65533;#F0hS(&#65533;&#65533;nP&#65533;QC&#65533;&#65533;#&#1687;	&#65533;&#65533;&#65533;&#65533;q&#65533;[a&#65533;pPTD&#65533;|&#65533;)k&#65533;&#65533;(BA&#65533;T&#65533;m&#65533;D<&#65533;u&#65533;A&#65533;v&#65533;&#65533;V&#65533;NUp#&#65533;z&#65533;&#65533;[,Rlx&#65533;1&#65533;&#65533;A&#65533;dhB&#65533;q&#65533;Ow	&#65533;&#65533;\MQ&#65533;!&#65533;Pu!&#65533;&#65533;K&#65533;&#65533;B:&#65533;K&#65533;&#65533;&#65533;m&#65533;&#1745;;&#65533;xo&#65533;e@r&#65533;&#65533;&#65533;Ku"t&#65533;&#65533; $&#65533;D$`&#65533;g&#65533;P:&#1065;=F&#1597;&#65533;ZE+&#65533;@&#65533;&#65533; ,&#65533;&#65533;&#65533;P&#65533;ie&#65533;&#65533;&#65533;?|pP
d&#65533;XDD&#65533;"H&#65533;K&#65533;si&#65533;*B&#65533;p&#65533;&#65533;jPh&#1837;&#65533;&#65533;&#65533;sB&#65533;&#65533;D&#65533;K&#65533;&#65533;&#65533;ZP&#65533;&#65533;&#65533;&#65533;`!&#1203;&#65533;j&#65533;&#65533;&#65533;~X)&#65533;USY&#65533;&#65533;&#65533;Ii&#1369;&#65533;"&#264;&#65533;=T&#65533;KTiU&#65533;&#65533;HE&#65533;&#65533;u&#65533;&#65533;&#65533;6&#65533;n_g&#65533;XL7u&#65533;v&#65533;<&#65533;&#65533;&#65533;D&#65533;#&#65533;&#65533;&#65533;&#65533;j&#65533;&#65533;&#65533;&#65533;#&#65533;'&#653;&#65533;c&#65533;./%w &#65533;0&#65533;* =MY&#65533;&#65533;&#65533;6u&#65533; kMC&#65533;&&#65533;&#806;-u&#65533;?&#65533;&#65533;TuN &#65533;*&#65533;&#65533;&#65533;&#65533;S#B[&#65533;&#65533;&#65533;\&#65533;&#65533;&#343;_&#65533;&#65533;&lE&#65533;j&#65533;(&#65533;"&#65533;&#65533;;yO]W&#65533;k&#65533;&#65533;&#65533;&#65533;*&#65533;B&#65533;A&#65533;&#65533;&#65533;?c&#65533;&#65533;Xj&#65533;N_&#65533;&#65533;P&#65533;&#65533;&#65533;&#65533;&#65533;&#65533;p&#65533;7&#65533;&#65533;&#65533;&#65533;&#65533;+&#65533;\B&#65533;Q&#65533;&#65533;&#65533;&#65533;L&#65533;n&#65533;:&#65533;&#65533;&#65533;6&#65533;&#65533;&#65533;&#65533;&#65533;&#65533;q&#65533;;&#65533;&#65533;q&#65533;&#65533;`DH&#65533;&#65533;&#65533;%&#65533;OY&#65533;&#65533;
&#65533;=C&#65533;&#65533;{Q&#65533;c&#65533;&#65533;(&#65533;b
&#65533; p!&#1570;&#65533;&#65533;b&#65533;#&#65533;HB&#65533;@&#65533;&#65533;&#65533;&"Gd&#65533;[&#65533;&#65533;&#65533;'&#65533;N)&#65533;&#65533;&#65533;&#65533;&#65533;&#65533;%e&#65533;&#65533;&#65533;A&#65533;&#530;&#65533;$&#65533;.~&#65533;"&#65533;&#65533;&#65533;&#65533;Bp&#65533;:&#65533;CGR*&#65533;&#297;dO&#65533;&#65533;B&#65533;&#65533;ar&#65533;:&#65533;&#65533;&#65533;.&#65533;@&#65533;*Z&#65533;_&#65533;&#65533;&#65533;An$&#65533;&#65533;_&#65533;@&#65533;9&#65533;B;&#65533;&#65533;D&#389;&#65533;)0'&#65533;`D&%A&#55049;&#65533;&#65533;&#65533;V&#65533;2&#65533;	O&#65533;&#65533;'\\&#65533;n&#65533;=&#65533;&#65533;&#65533;aD&#65533;"&#65533;B&#65533;0#
S&#65533;&#65533;0&#65533;Q&#65533;&#65533;X&#65533;"&#65533;&#65533;&#65533;>&#65533;&#780;8&#65533;&#65533;&#65533;&#65533;D&#65533;&#65533;&#65533;#&#65533;&#65533;?:&#65533;M&#65533;&#65533;]&#65533;SE-X&#65533;&#65533;&#65533;&#65533; &#65533;&#65533;nX&#65533;&#65533;<%,&#65533;bX&#65533;w&#65533;]&#65533;^&#65533;&#65533; Z&#65533;&#65533;&#65533;&#1433;**R&#65533;gV&#65533;&#65533;%-&#65533;&#65533;&#1220;.t&#65533;&#65533;&#65533;&#65533;;&#65533;&#65533;q&#65533;&#493;&#65533;&#65533;;&#65533;&#65533;q&#65533;G&#65533;oF&#1250;&#65533;&#65533;!F&#385;?&#65533;6
%&#65533;I&#65533;|&#65533;&#65533;&#65533;&#65533;4&#65533;&#65533;&#65533;&#1558;&#580;h&#1189;6&#65533;&#65533;K_&#65533;&#65533;X@q.	4&#65533;&#65533;&#1272;`&#65533;&#65533;&#65533;w8&#65533;	&dE
2H2U$P&#65533;&#65533; &#65533;L&#65533;&#65533;RY@&.i'h&#65533;&#65533;g&#65533;aOY&#65533;&#65533;hv&#65533;&#65533;&#65533;P"&#65533;Q4!4&#65533;&#65533;.&#65533;&#65533;&#65533;o!D&#882;&#21536;c&#65533;dK;&#1114;	(&#65533;&#65533;"&#65533;&#305;4&#65533;&#65533;NX&#65533;&#65533;&#65533;.zAH^&#65533;&#1175;&#65533;Mg&#65533;?&#65533;N&#65533;&#65533;&#65533;a$*&#65533;9&#65533;(QA'&#65533;&#65533;dh1r
M&#65533;&#65533;&#65533;&#65533;&#65533;&#65533;V2&#65533;&#65533;8E&#65533;&#65533;&#65533;&#65533;?&#65533;&#65533;&&#65533;]&#65533;'=}&#65533;D&#342;I&#65533;j2&#65533;&#65533;&#65533;iFPHe&#65533;3!&#65533;p#
&#65533;I&#1970;	q&#65533;A&#65533;&#65533;&#65533;m&#65533;&#65533;&#65533;C&#65533;9&#65533;pF&#65533;!aG<&#65533;v4&#65533;&#65533;&#65533;1&#65533;&#65533;&#65533;U&#65533;&#65533;&#65533; &#65533;x&#65533;X&#65533;&#65533;NX&&#65533;&#353;F&#65533;R&#65533;7!&#65533;&#65533;?N&#65533;&#65533;&#65533;&#65533;J$@!&#65533;&#65533;&#876;1&#65533;y$&#65533;&#65533;&#65533;6&#65533;_Ba&#65533;#&#65533;&#65533;&#65533;&#65533;&#65533;_&#65533;&#65533;4&#2025;&#65533;(&#65533;&#65533;a&#65533;x+&#65533;&#65533;87&#65533;&#65533;#&#65533;&#65533;&#65533;)bpJI&#65533;	j6&#1866;l&#65533;&#65533;&#65533;$U'E+&#65533;&#65533;E6&#65533; &#65533;&#65533;&#65533;8&#65533;&#65533;&#65533;f&#1197;&#1084;i4I[&#65533;3?&#65533;&#65533;mV&#65533;D&#65533;Y]%&#65533;'&#65533;&B&#65533;&#65533;&#65533;&#65533;!&#65533;&#65533;
&#65533;E&#65533;]&#65533;&#65533;&#65533;qDHU&#65533;d#&#65533;x&#65533;?&#65533;&#65533;&#65533;&#65533;7R&#65533;\&#65533;&#65533;&#65533; g&#65533;&#65533;&#65533;&#65533;L&#65533;&#65533;s9f9&#65533;&#65533;G&#65533;&#65533;h&#65533;'>&#65533;O8&#65533;&#65533;V&#65533;7&#65533;&#65533;	&#65533;!&#65533;&#65533;/&#65533;&#1906;I&#65533;%&#1028;kF&#65533;pi{&#65533;y1&#65533;&#65533;r&#65533;&#65533;&#65533;&#65533;&#65533;E&#65533;&#65533;&#1784;l+&&#65533;&#65533;&#65533;&#65533;&#65533;&#65533;:Au&#65533;&#65533;&#65533;&#65533;&#65533;&#65533;&#65533;$M	&#65533;&#1471;&#65533;#&#65533;&#1659;C&#65533;L&#65533;&#65533;&#65533;6&#65533;&#1786;]X&#65533;&#65533;&#65533;&#65533;Us&#65533;&&#65533;&#65533;&#65533;\D&#65533;=&#65533;&#65533;&#65533;&#65533;D&#65533;m2&#65533;&#65533;qrYD&#65533;&#65533;&#65533;&#65533;&#65533;&#65533;]g:?.r&#905;#&#65533;O&#65533;N&#65533;&#65533;4&#65533;wOp&#65533;&#65533;U&#65533;&#65533;R &#65533;&#65533;&#65533;&#65533;F&#65533;&#65533;&#64326;&#65533;(&#65533;Jq?&#65533;z&#65533; :=)x4,Q0BR"&#65533;D&#314;&#19590;&#65533;'H&#65533;&#65533;&#65533; >(%N&#65533;fDd&#65533;&#65533;hv&#65533;A$&#490;&#65533;&#65533;T&#65533;&#1131;Dr0&#65533;&#1156;K4&#1096;&#65533;&#65533;&#65533;&#65533;&#65533;-&#65533;&#65533;&#65533;0b&#65533;&#65533;kn&#65533;&#65533;K&#65533;n&#22944;&#65533;oB*d&#65533;&#65533;\&#65533;&#65533;&#65533;0M&#65533;&#65533;H&#65533;5&#65533;&#65533;&#65533;&#65533;&#65533;.S&#65533;c&#65533;Mg&#65533;&#65533;&#65533;&#65533;&#65533;&#65533;&#65533;S&#65533;&#65533;Hj&#65533;&#65533;!_0&#65533;1&#65533;&#65533;:"&#65533;&#65533;&#65533;,&#65533;&#65533;&#65533;&#65533; &#65533;&#65533; &#65533;&#65533;p&#65533;?k&#65533;p&#65533;L&#65533;&#65533;&#65533;&#65533;&#65533;&#65533;&#65533;&#65533;&#65533;&#65533;&#65533;|&#65533;&#65533;&#65533;&#65533;&#65533;&#65533;~&#65533;&#65533;&#65533;&#65533;&#65533;&#65533;g&#65533;&#65533;qT&#65533;G&#65533;&#65533;&#65533;&#65533;x&#65533;?,&#65533;&#65533;&#65533;&#65533;&#65533;0j&#65533;&#65533;&#65533;&#65533;&#65533;&#65533;?&#65533;IE&#65533;&#65533;}&#65533;&#65533;-&#65533;"	&#65533;<&#65533;&#65533;}&#65533;fS&#65533;cI&#65533;&#65533;5&#65533;&#65533;X&#65533;&#65533;&#65533;b&#65533;&#65533;<&#65533;Q&#65533;[&#65533;&#65533;&#65533;&#65533;I^Ma&#65533;'>&#65533;[&#65533;&#65533;L&#65533; &#65533;&#65533;V&#65533;a5&#1346;&#65533;'v&#65533;&#65533;Tk&#65533;{=r&#65533;s12&#65533;2 &#65533;	&#65533; &#65533;&#65533;8&#65533;&#65533;g!&#65533;&#65533;^&#65533;i&#65533;O&#65533;&#65533;&#65533;	&#65533;gd&#65533;B1&#741;!qt"&#65533;"GV$fz&#65533;&#65533;&#65533;WA&#65533;B&#65533;&#65533;_&#65533;K&#65533;&#65533;&#65533;S(`&#65533;U&#65533;6&#65533;&#2036;b&#65533;&#65533;L&#65533;&&#65533;	L&#65533;s&#65533;>&#65533;u@&#65533;'K&#65533;&#65533;&#65533;&#65533;&#65533;s!
&#65533;&#65533;&#65533;U	#1&#65533;7&#65533;&#65533;n&#65533;. &#65533;&#65533;&#65533;vfb &#65533;$g&#65533;&#65533;&#65533;&#65533;&#65533;G}d}&#1282;[yq'&#65533;&#65533;	&#65533;&#65533;
&#65533;H
&#65533;Wr&#65533;&#65533;&#65533;&#65533;p&#65533;p&#65533;|a&#296;p&#65533;&#65533;&#65533;&#65533;`&#836;lQ&#65533;,&#65533;&#65533;dW E&#65533;&#65533;&#65533;&#65533;&#65533;`&#65533;&#65533;&#65533;7 &#65533;&#65533;=Q&#65533;M(&#65533;PL&#65533;	&#65533;&#65533;
&#65533;&#65533;/&#1096;/&#65533;/&#65533;&#65533;/&#65533;J&#65533;&#65533;`&#65533;F&#65533;j&#65533;&#65533;y&#65533;{&#65533;G'G&#65533;G&#65533;G0&#65533;&#65533;@&#1616;&#65533;&#65533;&#65533;&#870;B7t&#65533;&#65533;U@`&#65533;&#65533;K&#65533;T
&#65533;Car&#65533;&#65533;9v~&#65533;&#65533;>&#65533;&#65533;&#65533;g&#65533;p&#65533;&#65533;&#65533;&#65533;&#65533;&#65533;&#65533;&#65533;`A&#65533;&#65533;L&#1616;&#65533;&#65533;&#65533;C{&#657;&#65533; &#65533;T&#65533;9&#65533;9q&#65533;&#65533;Dl8H
&#65533;x'}&#65533;/&#65533;!&#65533;&#65533;&#65533;&#65533;&#14867;&#65533;&#65533;	&#65533;@{c)eY&#65533;c%,Q''&#65533;	&#65533;&#65533;	&#65533; &#65533;&#65533;&#65533;&#65533;	&#65533;bsI&#65533;G7V&#65533;<&#65533;b}	h&#65533;4&#65533;&#65533;&#65533;;&#65533;	&#65533;TJ&#65533;r'^&#65533;&#65533;&#65533;
&#65533;/&#65533;&#65533;8:&#65533;&#65533;&#65533;&#65533;x&#65533;&#65533;&#65533;&#65533;&#65533;&#65533;&#65533;&#65533;o&#65533;{&#1352;>&#65533;0L$ &#65533;&#65533;	&#65533;
)&#65533;~.y&#65533;&#65533;&#65533;&#65533;Z&#65533;&#65533;&#65533;E&#65533;&#65533;&#65533;	&#65533;w1~&#1266;VbUy$9&#65533;&#65533;tCt&#65533;&#65533;&#65533;*&#65533;8&#65533;p&#65533;+ &#65533;&#65533;&#65533;&#65533;&#65533;&#65533;&#65533;&#65533;0&&#65533;&#65533;8&#65533;M9l9	&#65533;K&#65533;&#596;Ly&#65533;&#65533;e&#65533;&#65533;&#65533;py&#65533;&#65533;&#459;&#65533;8
&#65533;&#65533;8&#65533;AH&#65533;8&#65533;(&#65533;&#65533;y&#65533;	a&#65533;i&#65533;&#65533;&#65533;&#65533;&#65533;	lY V&#65533;]a8&#65533;&#65533;&#65533;
:&#65533;1&#65533; &#65533;&#65533;&#65533;&#65533;&#65533;i&#65533;&#162;*8.&#65533;&#65533;)&#65533;&#65533;`)&#65533;&#65533;	a&#65533;<z7&#1698;&#65533;&#65533;
"&#65533;&#65533;{&#65533;4&#65533;5&#65533;J&#141;&#65533;&#65533;j&#65533;&#65533;&#65533;z&#65533;&#65533;&#65533;&#65533;c&#65533;`&#65533;&#65533;:&#65533;B&#65533;y&#65533;&#65533;9\&#65533;?Qc&#65533;&#65533;&#65533;&#65533;&#65533;j&#65533;&#65533;&#65533;6a&#65533;&#65533;\&#65533;&#65533;&#65533;&#65533;\)&#65533;2&#65533;&#65533;@IQ3&#65533;l&#65533;J&#65533;7&#65533;&#65533;1zC&#65533;&#65533;&#65533;S'v&#65533;/&#65533;&#65533;::&#65533;&#65533;&#1054;&#65533;	&#65533;&#65533;M&#65533;&#65533;z&#65533;&&#65533;&#644;Lx&#65533;&#65533;/&#65533;&#65533;&#65533;&#65533;G8_&#65533;&#65533;)&#65533;&#65533;&#65533;&#65533;&#65533;&#65533;	&#65533;P}9&#65533;&#65533;h&#65533;&#65533;&#608;}&#1058;	&#65533;&#65533;&#65533;>z&#65533;&#65533;7&#65533;&#65533;&#65533;&#65533;&#65533;/&#65533;*8&#65533;
&#65533;&#65533;&#65533;j8&#65533;&#1707;&#65533;&#65533;&#65533;Z&#65533;&#65533;&#65533;/&#1184;~&#65533;&#65533;UU&#65533;A&#65533;B&#65533;W&#65533;&#65533;&#65533;X&#65533;&#65533;>a&#65533;&#65533;&#65533;&#65533;&#65533;^&#65533;&#65533;@zd}m&#65533;LpJ&#65533;&#65533;x&#65533;&#65533;yu&#65533;&#65533;&#65533;lI`&#65533;`&#65533;&#65533;&#1642;&#65533;%&#65533;1&#65533;&#65533;&#65533;&#65533;&#65533;&#65533;&#65533;&#683;B&#65533;&#65533;&#65533;T&#65533;&#65533;.+&#65533;&#65533;&#65533;&#65533;&#65533;&#1054;&#65533;&#65533;	&#65533;&#65533;P&#65533;&#65533;&#65533;&#65533;=&#65533;&#65533;:&#65533;&#65533;&#1620;&#65533;&#65533;&#65533;x&#671;&#65533;7&#65533;&#65533;9&#65533;DT&#65533;DG&#65533;a^&#65533;&#65533;&#65533;&#65533;2z&&#65533;&#65533;2&#757;&#65533;&#39548;&#65533;&#65533;&#65533; &#65533;q&#65533;&#65533;&#65533;Z&#65533;
&#65533;{&#65533;&#65533;&&#65533;&#65533;&#65533;&#65533;o&#1773;&#65533;}&#65533;&#65533;&#65533;o&#65533;&#65533;&#65533;&#693;{j8&#65533;Z&#65533;p&#65533;&#65533;&#65533;&#65533;&#65533;&#65533;&#65533;!&#65533;&#65533;K&#65533;&#65533;&#65533;&#65533;J&#65533;&#65533;&#65533;&#65533;T&#65533;&#65533;&#65533;h&#65533;&#65533;&#65533;_&#65533;&#65533;&#65533;Nc&#65533;&#65533;&#65533;&#65533;|&#65533;y&#65533;&#65533;&#65533;&#65533;
Gu&#65533;`&#65533;*,Y" &#65533;
|u)&#65533;&#65533;&#65533;&#65533;&#65533;&#65533;"P+&#65533;67c&#65533;&#65533;}k&#65533;&#65533;Z&#65533;&#65533;&#65533;&#65533;&#670;&#65533;&#1428;&#65533;&#65533;&#65533;&#65533;&#65533;&#65533;&#65533;&#65533;B`]&#65533;
3&#65533;&#65533;&#65533;?&#65533;r{&#65533;3L8.&#65533;,&#65533;&#65533;{KP|'&#65533;&#65533;`)&#65533;&#65533;&#10846;&#65533;&#65533;]&#759;*&#65533;&#65533;&#65533;&#65533;_&#65533;$&#65533;{&#762;&#65533;{&#65533;&#65533;~&#65533;'&#65533;&#65533;z&#65533;&#65533;&#65533;&#65533;:&#65533;{&#65533;&#65533;&#65533;&#759;&#65533;&#685;k&#65533;A&#65533;&#394;&#65533;&#65533;&#65533;j&#65533;&#65533;&#65533;JB&#65533;A&#65533;%&#65533;~&#65533;&#65533;jRJ&#65533;&#65533;T &#65533;C &#65533;W/&#65533;&#65533;	&#65533;UYE:`&#65533;EJ&#65533;&#65533;b&#65533;^'&#65533;&#65533;&#65533;&#602;&#65533;&#65533;&#65533;n
k&#65533;t&#65533;Y&#65533;/I&#65533;&#65533;y&#65533;&#65533;&#65533;&#65533;m&#65533;&#65533;0&#65533;&#65533;3&#65533;&#65533;i&#65533;&#758;%/&#65533;&#65533;&#65533;&#65533;)&#65533;&#65533;>&#65533;&#65533;&#65533;	=K&#65533;&#65533;d&#65533;&#65533;&#65533;&#65533;	F&#65533;"&#65533;	&#65533;L}&#65533;'y&#65533;&#65533;&#65533;&#65533;h&#65533;p&#65533;&#65533;,&#65533;&#65533;	&#65533;&#65533;&#65533;&#65533;gD&#65533;k&#65533;&#65533;&#65533;&#65533;&#65533;&#65533;&#65533;&#65533;M'g&#65533;2&#65533;&#65533;&#65533;'0&#65533;~&#65533;+&#65533;&#65533;&&#65533;&#65533;&#65533;z&#65533;&#65533;&#65533;r,&#65533;6&#65533;&#65533;U&#65533;,J&#65533;&#65533;&#65533;&#65533;&#65533;t&#65533;&#65533;P&#65533;Q&#65533;&#65533;<&#65533; |&#65533;/u2`&#65533;(&#481;|&#65533;&#65533;	i ^{&#65533;&#65533;&#65533;C&#65533;&#65533;p&#65533;&#65533;A5&#65533;&#65533;aeY&#65533;0:&#65533;&#65533;&#65533;&#65533;=?&#65533;*&#65533;&#65533;&#65533;&#65533;S&#65533;(5v&#65533; :&#65533;&#65533;p&#65533;&#65533;&#65533;+&#829;&#65533;&#65533;&#65533;&#65533;*&#507;&#65533;B&#65533;&#65533;&#65533;&#65533;p&#65533;&#65533;	&#65533;&#1428;1L&#65533;&#65533;{&#65533;A&#65533;{Ly`&#65533;"|&#65533;8&#65533;t'&#65533;&#65533;&#65533;&#65533;&#65533;h&#65533;&#65533;'&#65533;&#65533;|&#65533;&#65533;S&#65533;&#639;&#65533;&#65533;&#65533;&#65533;~&#731;&#65533;j&#65533;q&#65533;c&#65533;&#65533;&#65533;A&#65533;&#65533;i&#65533;&#65533;&#65533;&#65533;&#65533;!&#65533;&#65533;&#65533;&#65533;)j8&#65533;H
&#65533;8L&#65533;k&#65533;:&#65533;8&#65533;E&#410;$&#65533;b&#65533;`&#65533;&#986;&#65533;&#65533;&#65533;&#65533;'L)J&#65533;a&#65533;&#65533;&#65533;0&#65533;&#65533;&#65533;'<&#65533;Q&#65533;p\A&#65533;4o&#65533;&#65533;&#65533;&#65533;&#65533;&#65533;Us&#65533;&#65533;&#65533;&#65533;t&#65533;w}&#65533;S&#65533;K&#65533;&#65533;R&#65533;t&#420;&#65533;&#65533;:&#65533;&#65533;0&#65533;&#65533;&#556;&#65533;&#1562;&#65533;&#65533;&#65533;&#65533;&#65533;&#65533;?zBq&#65533;/ &#65533;&#65533;&#65533;&#65533;b&#65533;	&#65533;&#65533;&#1074;:&#65533;&#65533;&#971;&#65533;&#65533;&#65533;&#65533;[&#65533;&#65533;u&#65533;&#65533;&#65533;&#65533;0kH&#65533;&#65533;&#65533;{&#65533;&#65533;&#65533;&#65533;&#65533;'&#65533;&#526;|h&#65533;&#65533;&#861;1&#65533;8>&#65533;&#65533;]K&#65533;`&#65533;&#65533;&#65533;&#65533;r&#65533;&#51835;&#65533;y&#65533;&#65533;0&#65533;A&#65533;&#65533;&#65533;&#65533;n&#65533;g[T@8\&#1910;&#65533;}&#65533;T&#65533;m&#65533;&#65533;&#65533;&#65533;&#65533;p&#65533;&#65533;p&#65533;n&#65533;/&#65533;&#65533;&#65533;&#65533;!Z&#65533;r&#65533;3&#65533;&#65533;&#65533;&#65533;&#65533;K&#65533;	\xJ&#65533;&#65533;&#65533;$&#65533;&#65533;@&#65533;'[ptv&#65533;&#65533;n&#65533; &#65533;&#65533;&#65533;&#65533;&#65533;!t&#65533;&#65533;u&#65533;&#65533;&#65533;r&#65533;&#65533;&#65533;&#65533;&#580;&#65533;p'{q&#65533;&#65533;O&#65533;Q&#65533;&#65533;&#65533;*&#65533;&#65533;z&#65533;&#65533;j8*&#65533;&#65533;*&#65533;&#65533;&#65533;&#1669;z&#65533;p&#65533;&#65533;&#65533;&#65533;&#65533;Z{&#65533;`&#65533;&#65533;&#65533;&#65533;&#1627;&#65533;g&#65533;&#65533;)&#65533;8&#65533;&#65533;&#65533;&#65533;g&#65533;&#65533;&#65533;'&#65533;@&#65533;,&#65533;,&#65533;q&#65533;c+&#65533;*Z&#65533;6&#65533;v	&#65533;&#65533;&#65533;&#65533;&#65533;&#65533;C&#65533;&#65533;)L&#65533;"`8&#65533;&#65533;&#65533;/^&#65533;&#65533;@)&#65533;&#65533;W&#1127;'N&#65533;	&#65533;&#65533;&#65533;[&#65533;&#65533;Xm@&#65533;@&#65533;r"u&#65533;W&#65533;&#65533;M	&#65533;/&#65533;t&#65533;&#65533;&#65533;:&#65533;&#65533;&#65533;&#65533;`&#65533;&#65533;&#65533;&#65533;&#65533;d&#65533;@&#65533;&#65533;_&#65533;&#65533;&#65533;&#65533;w&#65533;mU&#65533;#&#65533; &#65533;&#65533;a&#1126;t&#65533;&#65533;&#65533;&#65533;&#65533;&#65533;J&#65533;V&#65533;p]&#65533;&#65533;1	9&#65533;C&#65533;/&#65533;&#65533;&#65533;&#65533;&#188;&#1661;k&#65533;Q&#65533;&#65533;&#65533;&#65533;/&#65533;J&#65533;s&#65533;&#65533;&#65533;C&#65533;Q&#65533;%P3a&#65533;&#65533;&#65533;S&#65533;&#65533;B&#65533;&#65533;&#65533;&#65533;&#65533;&#65533;&#65533;W&#65533;&#29568;&#65533;&#65533;&#65533;/d|Q|n&#65533;&#65533;&#65533;&#65533;&#65533;E&#65533;&#65533;&#65533;&#65533;^&#65533;&#65533;Z{&#65533;q&#65533;z>b&#702;&#65533;&#65533;&#65533;	&#65533;&#65533;&#65533;^&#65533;&#65533;&#1438;-g&#65533;I&#65533;~&#65533;&#65533;&#65533;'&#65533;t&#65533;vJ&#65533;V&#65533;L&#65533;&#65533;&#1914;&#65533;&#65533;MF
&#65533;%&#65533;&#65533;&#65533;&#65533;&#65533;&#65533;&#65533;J&#65533;&#65533;&#65533;&#65533;&#65533;&#65533;>&#65533;&#65533;i&#65533;&#65533;~t[Qj%&#65533;&#65533;~b&#1490;&#65533;&#65533;^?&#65533; &#65533;m&#65533;@h&#65533;q&#65533; &#65533;&#65533;t&#65533;&#65533;0
E&#65533;&#65533;Y&#65533;&#65533;&#65533;&#65533;&#1822;&#65533;F&#65533;&#65533;&#65533;&#65533;&#65533;&#65533;&#65533;M&#65533;|&#65533;(
&#65533;&#65533;e&#65533;'&#65533;&#65533;a&#65533;i&#65533;{6&#65533;&#1791;&#469;&#65533;&#65533;&#65533;&#477;&#65533;N.&#65533;&#65533;&#65533;&#65533;&#65533;&#65533;&#1187;&#65533;&#65533;&#65533;o~v&#1983;&#65533;&#65533;4&#65533;&#65533;&#65533;&#65533;+g8&#65533;	&&#65533;)\T&#65533;@&#65533;&#65533; ,&#1997;&#928;&#65533;&#65533;!9&#65533;&#65533;-&#65533;&#65533;F&#65533;&#65533;Q&#65533;&#65533;&#65533;x5aC?2v
&#65533;&#4574;&#65533;&#65533;&#65533;p&#65533;'B&#65533;@&#65533;$-	!`"&#65533;]&#65533;_&#65533;&#65533;!&#65533;&#65533; &#368;&#65533;-&#65533;&#65533;}
&#65533;&#65533;&#65533;&#65533;&#65533;@l~ha&#65533;&#65533;&#65533;&#65533;&#65533;F&#195;0
&#65533;@0&#65533;&#65533;&#65533;&#65533;h&#65533;Q&#65533;&#398;&#65533;4&#65533;`&#530;&#65533;&#65533;&#65533;&#65533;L&#65533;"H&#65533;@O&#65533;2&#65533;&#65533;&#65533;&#65533;&#65533;&#65533;&#65533;1:&#65533;h&#65533;9&#65533;&#65533;XmJ&#65533;Pj&#65533;"&#65533;&#65533;A&#65533;&#65533;b&#65533;&#65533;&#65533;&#1279;Y&#65533;&#65533;6$H&#65533;7&#65533;H&#65533;&#65533;&#65533;&#65533;&#65533;	h\&#65533;E&#65533;#&#65533;&#65533;&#65533;x&#65533;&#65533;&#65533;4&#65533;L0&#65533;&#65533;&&#65533;
&#65533;&#65533;LW&#65533;&#65533;&#65533;&#65533;A&#65533;$&#65533;&#65533;&#65533;&#65533;<H&#65533;&#65533;1&#65533;&#65533;&#65533;&#65533;%&#65533;+C&#65533;y&#65533;'&#65533;&#65533;-&#65533;&#65533;X&#65533;&#65533;&#65533;o&#65533;|c PS&#65533;@&#1298;&#65533;|0&#65533;"D(&#65533;&#65533;&#65533;&#65533;&#65533;&#65533;]&#65533;&#65533;$b3F&#65533;&#65533;4	l&#65533;ot&#65533;&#65533;&#65533;W&#65533;7c&#65533;&#65533;&#65533;&#65533;u(&#65533;&#65533;&#65533;1rl&#65533;!&#65533;&#2039;4&#7750;b&#65533;`&#65533;&#65533;&#65533;#&#65533;&#65533;940	&&#65533;V&#65533;%VY&#339;U&#65533;&#193;@&#65533;O&#65533;Jd&#65533;&#65533;p&#65533;&#65533;&#65533;&#65533; &#65533;>&#65533;&#65533;&#65533;@
)1&#65533;&#65533;Q Y
&#65533;&#65533;&#65533;a&#65533;U"&#65533;F&#65533;p&#65533;&#65533;l&#65533;&#65533;&#65533;&#65533;&#643;&#517;%\8&#65533;9&#65533;&#1418;.&#65533;&#65533; &#65533;.&#65533;&#65533;&#65533;k&#65533;H&#65533;l &#65533;<)5&#65533;&#65533;IDN&#65533;:&#65533;
'&#65533;\A&#65533;&#65533;&#65533;&#644;3 Y&#65533;c&#65533;&#65533;&#23992;01&#65533;0Z&#65533;5&#65533;r&#65533;E&#65533;&#65533;&#342;_b&#964;&#65533;\&#65533;8&#65533;&#65533;#&#65533;&#65533;@&#65533;&#65533;&#65533;&#65533;IA R_&#65533;&#65533;%.[&#65533;4&#65533;&#65533; &#65533;dh5&#65533;+hBrC@|z DA&#65533;I]&#65533;&#65533;d<&#65533;&#65533;&#573;&#65533;:&#65533;N&#65533;&#65533;f&#65533;@&#65533;n&#65533;&#65533;&#65533;
&#65533;AF&#65533;s	:&#65533;&#65533;a&#65533;&#65533;`&#65533;j(&#65533;&#65533;&#65533;3P&#65533;&#65533;T&#65533;&#65533;&#65533;J&#65533;&#65533;xS&#65533;7K&#65533;5&#65533;&#65533;&#65533;&#65533;*&#65533;xb&#65533;<Y`&#65533;L>&#65533;+&#65533;H&#65533;&#65533;F(@&#65533;&#65533;&#197;[&#65533;4D&#65533;I*F"}&#65533;s ?&#65533;&#65533;&#65533;&#65533;&#65533;A&#65533;60&#65533;&#65533;&#65533;&#65533;&#65533;&#833;&#65533;2&#65533;L&#65533;&#65533;&#65533;&#65533;4&#65533;&#65533;+&#65533;&#65533;&#65533;&#65533;S&#65533;&#65533;T&#65533;&#65533;&#65533; &#65533;`&#65533;&#65533;[&#65533;&#65533;A&#1030;q;&#65533;z&#65533;G&#65533;&#65533;0#&#65533;&#65533;&#65533;&#65533;&#65533;&#65533;&#1832;4&#65533;&#65533;)&#65533;R&#65533;	&#65533;@PJ&#65533;,&#65533;&#65533;&#65533;5L&#65533;x&#65533;H&#65533;b}R&#65533;&#65533;-&#65533;&#65533;h&#65533;|&#65533;hkdHM&#65533;&#65533;'&#65533;&#65533;y&#65533;&#65533;V&&#65533;&#65533;&#65533;&#65533;&#65533;b&#65533;&#65533;&#65533;&#65533;(&#65533; &#65533;&#65533;SW&#65533;&#65533;	&#65533;&#65533;)HP:_e Hy&#65533;!&#65533;&#65533;&#65533;_&#65533;.&#65533;&#65533;R,&#65533;H{&#65533;{&#65533;^&#65533;&#65533;&#65533;&#65533;>&#65533;L&#65533;&#65533;&#65533;&#65533;U&#65533;&#65533;&#65533;@	&#65533;@ <(_	&#65533;&#65533;&#65533;n%&#1935;:&#65533;&#65533;&#65533;.S E &#65533;g&#65533;%,&#65533;d@A&#65533;&#696;&#65533;9&#65533;&#65533;	/&#65533;&#65533;&#65533;A&#65533;R&#65533;@M K+Z&#65533;`&#65533;&#65533;Tfk&#65533;I&#65533;?&#65533;p&#65533;X&#65533;U9&#65533;M&#65533;&#1092;&#65533;:.&#65533;?T$&#65533;&#300;!&#65533;&#65533;&#65533;*&#65533;&#65533;@&#65533;_n &#65533;&#65533;[l&#65533;&#65533;&#65533;&#65533;&#65533;x&#65533;V&#65533;A&#65533;}r&#65533;&#65533;&#65533;&#65533;q<&#65533;&#65533;&#65533;D&#65533;&#65533; &#65533;Q&#65533;&#65533;&#65533;L&#65533;&#65533;IS&#65533;&#65533;$&#65533;&#65533;&#65533;n<&#65533;F,&#65533;3&#65533;qL x&#65533;;H1R&#65533;UAw&#65533;&#65533;O!&#65533;&#65533;&#65533;=&#65533;&#65533;Y&#65533;Aj&#65533;&#65533;l&#65533;&#65533;&#65533;&#65533;.&#65533; &#65533;&#65533;C&#65533;&#65533;&#65533;24&#65533;5t&#65533;&#65533;f&#65533; C&#65533;J&#65533;&#65533;&#65533;V&#65533;k&#65533;&#65533;"e&#65533;&#65533;&#65533;&#65533;?&#65533;F&#65533;&#65533;
&#65533;&#65533;+w)9&#65533;&#65533;&#65533;<Ql&#65533;&#10098;u&#65533;])&#65533;1-&#65533;*'&#65533;(&#65533;X&#65533;,@t&#65533;&#65533;&#65533;e	&#65533;&#65533; CN0&#65533;&#26971;M+&#65533;&#65533;&#65533;&#65533;@&#1160;T'K&#528;;&#65533;&#65533;]B&#65533;&#65533;&#65533;q&#65533;&#65533;
&#65533;0W&#65533;&#65533;&#65533;&#299;&#65533;(2&#65533;#&#65533;`&#65533;'&#65533;i&#65533;&#65533;?&#65533;&#65533;&#65533;2	&#65533;&#65533;d&#65533;&#65533;b&#65533;"&#65533;I&#65533;&#65533;&#65533;@&#65533;&#65533;&#65533;J&#65533;&#65533;J&#65533;Uh&#65533;&#65533;("@&#65533;&#65533;Q&#65533;&#65533;&#65533;&#475;j&#65533;,H&#65533;a&#65533;&#65533;&#65533;&#65533;\	&#65533;!&#65533;&#65533;H&#65533;lKv&#65533;&#65533;&#65533;&#65533;S	kD5H&#65533;A0Y&#65533;&#65533;P&#65533;!F&#65533;	&#404;&#65533;gaZBZ&#65533;b&#65533;&#65533;1&#65533;h&#65533;,@&#65533;&#65533; &#65533;qm&#65533;@&#65533;&#65533;&#65533;IH&#162;.U&#65533;L&#65533;	&#65533;
.K&#65533; &#65533;&#65533;&#65533;&#65533;@&#65533;&#65533;\0&#65533;&#65533;~Z&#65533;5&#65533;&#65533;Y&#65533;&#65533;&#65533;&#65533;&#65533;-p&#1109;&#65533;,&#65533;K&#65533;&#65533;A&#65533;&#65533;&#65533;8&#65533; &#65533;dS^6h&#65533;&#65533;!&#65533;Z&#65533;"c&#65533;&#65533;&#65533;kUy(:&#65533;!6&#65533;&#65533;&#65533;&#65533;&#65533;&#65533;&#65533;&#65533; &#65533;&#65533;	&#65533;&#65533;(&#65533;&#65533;&#65533;B&#65533;q&#65533;X&#65533;&#65533;!&#65533;&#65533;F&#65533;&#65533;&#65533;&#65533;B&#65533;EdC&#65533;P&#65533;&#65533;&#65533;&#65533;(F0j!Q&#65533;&#65533;q&#65533;P&#65533;H&#65533;&#659;4&#65533;&#65533;&#65533;&#65533;.Eb
K&#65533;
&#65533;&#65533;S&#65533;&#65533;&#65533;&#65533;i&#65533;&#65533;:Q&#65533;&#65533;&#65533;w&#65533;0D&#65533;&#65533;=&#65533;&#65533;&#65533;O&#65533;H.Bb&#65533;'3&#65533;&#65533;?rP0Wn&#65533;&#65533;&#65533;Ae&#65533;&#65533;"&#65533;$z&#65533;&#65533;H&#65533;;&#65533;q&#65533;h2&#65533;&#65533;&#65533;&#65533;pAq&#65533;&#65533;&#65533;0&#65533;0$&#65533;&#65533;a&#65533;,&#65533;c@&#65533;Y&#65533;&#65533;&#65533;:&#65533;&#65533;)3&#1074;@F0(&#65533;y d&#65533;c&#65533;&#65533;&#65533;"&#65533;&#65533;&#65533;)&#65533;X;&#65533;&#65533;&#65533;&#65533;&#65533;+&#65533;&#65533;J,i&#65533;&#1089;&#65533;&#65533;&#65533;C&#1172;&#65533;t&#65533;)&#65533;k&#65533; 7&#65533;&#65533;&#65533;V&#65533;B&#65533;&#65533;)D&#65533;3&#65533;&#65533;
&#65533;&#65533;&#65533;&#65533;U&#65533; q&#65533;/R &&#65533;&#65533;^0&#65533;	&#65533;&#65533;DT'&#65533;&#65533;&#65533;&#65533;&#65533;g&#65533;&#1178;"*&#65533;&#65533;T>&#65533;E&#65533;r&#65533;&#65533;I&#65533;7&#65533;hGxE&#2034;&#65533;&#65533;9&#856;bC-b
&#65533;&#65533;G &#65533;&#65533;&#65533;FX[ &#65533;N&#65533;x;&#65533;&#65533;.&#65533;	&#65533;uw.A*&#65533;&#65533;dO&#65533;&#65533;&#65533;&#65533;dx&#1606;,&#65533;}&#65533;o&#65533;KsE&#65533;O&#65533;&#65533;:&#65533;&#65533;R&#65533;F&#65533;&#65533;V&#1095;J1;@I&#65533;&#65533;&#65533;8$9&#65533;&#65533;|&#65533;&#65533;bq&#65533;,&#65533;&#65533;`&#65533;)&#65533;&#65533;p&#65533;&#65533;d8&#65533;M&#65533;5&#65533;#&#65533;)&#65533;Ab&#65533;&#65533;%&#65533;b!`YE&#65533;&#65533;!:&#65533;J&#65533;&#65533;g$W&#65533;&#65533;&#65533;-&#65533;&#65533;&#65533;&#65533;&#65533;&#65533;&#65533;u&#65533;K&#65533;Z's&#65533;HE&#65533;V;:&#65533;h&#65533;X&#65533;)&#65533;&#1140;=&#65533;	&#65533;2J0&#65533;)F&#1570;&#65533;&#65533;&#65533;5&#65533;&#65533;&#2019;@	Ig8&#65533;&#65533;8&#65533;&#65533;&#65533;WV&#65533;&#65533;&#65533;&#65533;$&#65533;"&#65533;s
9&#65533;&#65533;o I1&#65533;&#65533;1b(i 5&#65533;"m&#65533;X&#65533;&#1690;&#65533;&#65533;A&#65533;&#65533;:&#65533;a&#65533;Z&#65533;	&#65533;&#65533;&#65533;&#65533;b=&#65533;&#1162;&#65533;4&#65533;\&#65533;1y&#65533;&#1186;6&#65533;&#65533;8wu&#65533;R&#65533;w&#65533;7#&#65533;;A,~|&#65533;&#65533;s I&#65533;&#65533;@&#65533;&#65533;&#65533;R&#65533;R&#65533;&#65533;V&#65533;&#65533;&#65533;&#65533;&#65533; Z&#65533;A&#65533;&#65533;&#65533;&#65533;&#65533;Y 3h&#65533;&#65533;S>&#65533;d&#65533;&#65533;&#65533;W
'&#65533;_&#65533;&#65533;l&#65533;&#65533;D
~&#65533;'&#65533;d&#65533;6&#65533;&#65533;&#65533;&#65533;J&#65533;	Z&#65533;r&#65533;o&#65533;&#65533;&#65533;&#65533;D&#65533;+p&#65533;&#65533;&#65533;&#65533;&#65533;+&#65533;:&#65533;H4&#65533;0&#65533;&#65533;8&#65533;T&#65533;&#65533;G&#65533;&#65533;&#65533;3 &#65533;R`&#1076;!`&#65533;&#65533;0&#65533;p&#65533;f&#65533;1&#59569;Xs	&#65533;&&#65533;x&#65533;&#65533;O&#65533;&#65533;&#65533;P&#65533;&#65533;C&#65533;XE@&#65533;jKB7&#65533;<&#65533;?&#65533;?X&#65533;E&#65533;&#65533;'|=&#65533;p&#65533;&#65533;&#624;D:&#65533;J&#65533;&#752;s&#65533;*h&#65533;&#65533;&#65533;&#65533;&#65533;C:&#65533;&#65533;&#65533;&#65533;&#65533;&#65533;&#65533;&#65533;hC&#65533;#+1
R&#65533;&#65533;&#65533;&#65533;(&#65533;ay&#65533;&#65533;&#65533;'&#65533;&#200;&#65533;c&#65533;&#65533;&#65533;&#65533;$&#65533;>&#65533;H&#65533;&#65533;&#65533;l.&#65533;/&#65533;22&#65533;2.&#65533;&#65533;3?E4&#65533;&#65533;(&#65533;&#65533;#@$&#65533;)&#65533;&#65533;&#65533;&#65533;&#65533;&#65533;&#65533;W&#65533;&#65533;&#65533;&#65533;&#65533;W&#65533;?cA&#65533;&#65533; p2&#65533;&#65533;9B&#65533;/F&#65533;&#65533;],&#65533;&#65533;&#65533;l&#65533;&#65533;&#65533;&#65533;&#65533;&#65533;&#65533;9&#65533;`&#65533;)&#65533;;B	&#65533;{C&#65533;&#65533;&#65533;&#65533;&#65533;s&#65533;&y&#65533;&#65533;&#65533;YA/&#65533;&#1101;P&#65533;A&#65533;R8&#65533;&#65533;&#65533;&#65533;&#321;&#65533; &#65533;*&#65533;&#65533;&#65533;&#65533;z&#65533;&#65533;#&#65533;($&#65533;`p#&#65533;&#65533;7&#65533;7&#65533;?&#65533;=&#65533;R=&#65533;&#65533;&#65533;`7&#65533;&#1580;U&#65533;&#65533;o&#513;&#65533;&#65533;&#65533;&#65533;&#65533;&#65533;(&#65533;&#65533;&#516;&#65533;&#65533;$&#65533;&#65533;&#65533;&#65533;&#65533;&#1229;&#137;8&#65533;&#65533;8&#65533;P&#65533;@D&#65533;!k&#65533;&#65533;B&#65533;H&#65533;&#65533;&#65533;&#65533;+&#65533;&#65533;&#65533;&#65533;2&#65533;&#65533; J&#65533;"&#65533;+&#65533;4+?Ld&#65533;&#65533;&#65533;+TY&#65533;&#65533;H&#65533;&#65533;&#65533;&#65533;&#65533;z&#65533;JU&#65533;GU&#65533;&#65533;&#65533;&#65533;&#65533;&7&#65533;2!&#65533;&#65533;D'&#65533;}&#65533;G&#65533;&#65533;&#65533;eX;&#65533;7&#65533;&#65533;zQ&#65533;&#65533;&#65533;&#65533; &#65533;i`&#65533;Nb	&#65533;@&#65533;2]&#65533;<?F&#65533;&#65533;!&#65533;&#65533;"&#65533;&#65533;&#65533;<&#65533;r$f+G&#65533;&#65533;"&#65533;<&#65533;&#200;`&#65533;&#65533;&#65533;&#65533;&#65533;x&#173;,&#65533;$D&#65533;h&#65533;&#65533;&#65533;&#65533;<&#65533;&#65533;m&#65533;&#65533;J&#65533;&#65533;C&#65533;P=&#65533;y&#65533;&#65533;P&#65533;)&#65533;&#65533;&#65533;&#65533;&#65533;&#65533;&#65533;&#1143;&#65533;7&#65533;&#65533;`&#65533;l&#65533;*&#65533;&#769;@8&#65533;*&#65533;&#65533;&#65533;D\&#65533;&#65533;&#65533;&#907;3&#65533;!&#65533;&#65533;5&#232;&#65533;e&#65533;e&#65533;&#65533;&#65533; 8&#65533;.&#766;&#65533;8&#65533;&#65533;C&#65533;/kJ&#65533;h95&#65533;&#65533;,&#65533;&#65533;&#65533;7&#65533;X&#65533;J&#65533;&#1748;j&#65533;`x&#65533;T&#65533;T&#65533;&#65533;&#65533;&#65533;\&#65533;&#65533;QX+"A&#748;:X&#65533;(&#65533;T&#65533;K&#65533;&#65533;&#65533;&#65533;&#512;&#65533;&#65533;&#129;&#65533;K&#65533;&#65533;&#65533;&#65533;&#746;I&#65533;&#65533;,&#65533;!a&#65533;o(&#65533;&#65533;&&#65533;&#65533;&#65533;&#65533;&#224;V&#1741;&#65533;8&#65533;&#65533; &#65533;X&#65533;&#65533;&#65533;&#65533;i&#65533;&#65533;!}'&#65533;&#200;&#643;&#65533;&#659;Q&#65533;p&#65533;y&#65533;&#65533;.&#65533;q&#65533;	P&#65533;&#65533;&#169;pS&#193;&#65533;M&#65533;@&#65533;&#65533;&#65533;&#786;&#65533;(&#756;&#65533;&#65533;&#65533;&#65533;&#65533;&#65533;&#65533;&#65533;I&#65533;&#65533;1&#65533;h&#65533;&#65533;&#65533;&#65533;&#65533;(&#65533;|I&#65533;&#65533;&#65533;&#65533;	&#65533;&#65533;&#65533;IPO&#65533;&#65533;D/+&#643; &#65533; &#65533;.k&#65533;&#65533;`&#65533;&#65533;W  @&#65533;"&#65533;Hz?&#65533; &#65533;&#65533;&#65533;&#65533;W&#65533;&#65533;|&#1720;&#65533;x&#65533;&#65533;&#1025;P&#65533;* &#65533;&#65533;&#65533;E&#65533;&#65533;&#65533;pP&#65533;'&#65533;&#65533;)d&#65533;&#65533;to&#65533;&#65533;xB&Q&#65533;&#65533;H&#65533;&#65533;{"Q&#65533;&#65533;-&#65533;0&#65533;L&#65533;&#65533;g&#65533;h&#65533;M&#65533;&#65533;&#65533;&#65533;&#65533;&#65533;!&#65533;&#65533;&#65533;&#264;&#602;&#65533;&#65533;&#65533;o&&#1912;&#65533;L(8MJ*&#65533;t&#65533;&#65533;6&#65533;&#65533;9"&#65533;Gj&#65533;&#65533;&#65533;&&#328;9&#65533;&#1484;H)&#65533;&#65533;0&#65533;t{0&#65533;p&#65533;&#65533;&#65533;&#65533;P&#65533;JP&#65533;F
$&#65533;&#65533;V&#65533;&#65533;]=B27&#65533;&#65533;g3&#65533;&#65533;&#65533;&#65533;X
&#65533; &#65533;&#65533;&#65533;&#65533;Z1&#65533;L&#65533;t<@&#65533;&#65533;&#65533;`&#65533;,#c8&#65533;8D&#65533;
&#65533;&#65533;&#65533;&#65533;\&#65533;&#65533;A&#65533;S&#65533;GP&#65533;JJ&#65533;XX[ Z&#65533;0&#65533;P&#65533;&#65533;&#65533;&#65533;&#65533;&#65533;&#65533;&#65533;&#65533;&#65533;&#65533;&#65533;&#65533;D&#65533;Z&#65533;&#65533;&#65533;&#65533;G&#65533;&#1603;&#65533;[P&#65533;VlT&#65533;&#65533;d&#65533;&#65533;&#65533;&#65533;&#755;&#65533;R&#65533;\&#65533;&#65533;&#65533;&#65533;&#65533;!`&#65533;EKF&#65533;&#65533;`4&#65533;fe&#65533;y&#65533;O&#65533;-&#65533;&#65533;&#65533;&#65533;&#1154;4&#65533;&#65533;&#65533;L&#65533;#&#65533;V,&#65533;&#65533;&#1896;N#&#65533;&#65533;&#1281;6&#65533;&#65533;*hs&#65533;&#65533;Y&#65533;(Z&#1028;&#65533;}&#65533;	&#65533;&#65533;"&#65533;m9&#65533;<;&#65533;bp&#65533;m(p&#65533;]&#65533;z&#65533;}&#65533;&#65533;^p&#65533;.&#65533;(&#65533;&#1971;&#65533;&#538;&#65533;&#65533;N&#65533;&#65533;YY	&#65533;<O&#65533;&#65533;&#65533;&#65533;&#65533;Q&#65533;&#65533;&#65533;H&#65533;&#65533;(&#65533;&#65533;&#65533;PO&#65533;&#65533;&#65533;&#65533;0[za&]&#65533;&#65533;%T&#65533;&#65533;&#65533;TPB&#65533;&#65533;&#65533;&#65533;&#65533;
&#65533;Op&#65533;Y&#65533;8&#65533;&#65533;&#65533;&#65533;&#65533;&#65533;&#65533;Zp&#65533;&#65533;&#65533;&#65533;R&#65533;&#65533;P&#65533;&#65533;&#65533;Z[ qTE&#65533;d\&#65533;
&#65533;&#65533;	&#65533;&#1030;&#65533;&#65533;U&#65533;&#65533;`&#65533;&#65533;#%d&#65533;&#65533;c&#65533;B&#65533;&#65533;&#65533;[&#65533;XF&#65533;A&#65533;&#65533;&#1514;&#65533;R&#65533;&#65533;q&#65533;&#65533;&#65533;&#65533;H&#65533;&#65533;q	&#780;&#1925;Ox&#65533;&#65533;3&#1477;&#65533;&#65533;&#65533;hW*&#65533;&#65533;&#485;&#65533;BZh&#65533;&#758;l&#65533;F8L&#65533;&#65533;&#65533;E&#65533;&#65533;&#65533;&#65533;#&#65533;K&#65533;kqH,&#65533;B&#65533;&#65533;&#65533;UC&#65533;P&#65533;&#65533;,&#65533;5&#65533;&#65533;5&#65533;	"&#65533;&#65533;&#65533;&#65533;21&#65533;&#65533;&#65533;9&#65533;&#65533;&#65533;&#65533;&#532;&#65533;M	&#65533;1&#65533;N	&#65533;&#65533;&#65533;#&#65533;H&#65533;A&#65533;&#65533;&#65533;&#65533;&#1153;&#65533;&#65533;&#65533;DMPM&#65533;&#65533;K&#65533;ZU &#65533;N&#65533;Z&#65533;P&#65533;#&#65533;&#65533;-e&#65533;&#65533;
G&#65533;,&#65533;&#65533;Rp&#65533;&#65533;&#65533;Q(C@q&#65533;x&#65533;&#1390;%&#65533;&#65533;mjeVC[&#65533;&#65533;&#65533;&#65533;&#65533;R&#65533;&#65533;0&#65533;`]a&#65533;&#65533;i&#65533;&#707;0a&#65533;&#1538;&#65533;&#65533;,&#1412;U&#65533;&#65533;&#65533;&#65533;(&#65533;D&#65533;&#65533;&#65533;&#65533;b&#65533;&#65533;,&#65533;&#65533;&#65533;&#65533;&#65533;W&#1864;/%>&#65533;&#1045;0&#65533;&#65533;&#65533;&#65533;&#65533;&#65533;O&#835;#+&#65533;@0&#65533;@&#1028;)FhjY]&#65533;&#65533;y&#65533;(5X&#65533;&#65533;&#65533;B@H3f&#65533;&#65533;=.&#326;&#65533;U&#65533;&#65533;&#65533;&#65533;&#65533;&#65533;&#65533;I&#65533;&#65533;&#65533;QY~&#65533;a8&#65533;F&#65533;&#717;&#65533;&#65533;&#65533;C&#65533;&#65533;&#65533;&#65533;&#65533;(&#65533;FF&#65533;zCR&#65533;d&#65533;M&#1014;\M&#65533;P&#65533;f
&#65533;&#65533;_&#65533;,&#65533;T&#65533;&#65533;v&#65533;&#65533;
[@&#65533;@F&#65533;&#65533;Z@&#65533;X&#65533;z&#65533;Qe&#65533;&#65533;G&#65533;Rx&#65533;=&#399;&#65533;&#65533;33&#1856;&#65533;&#65533;&#65533;Z&#65533;<&#65533;W&#65533;&#65533;A&#65533;&#65533;X&#65533;E;NF&#65533;H&#65533;&#65533;&#65533;b(&#65533;&#65533;&#65533;&#65533;&#65533;&#65533;&#65533;&#65533; 	&#65533;/V&#65533;&#65533;&#65533;&#65533;&#65533;&#65533;Q&#65533;@N&#65533;t$0&#65533;&#65533;s&#65533;&&#65533;@&#65533;]&#65533;be&#65533;be&#65533;&#65533;&#65533;0j&#65533;W-&#65533;&#65533;s&#65533;&#65533;3&#65533;j+&#65533;&#65533;&#65533;f&#65533;m&#65533;h&#65533;i&#65533;&#65533;&#65533;)&#65533;Q&#65533;J&#65533;H&#65533;&#65533;X+&#65533;-&#1615;&#65533;&&#65533;XY&#65533;X&#65533;&#656;1&#65533;&#1421;&#65533;O&#65533;&#65533;IxY~&#65533;&#1940;&#65533;&#65533;&#65533;
,=&#65533;5&#65533;W&#1409;&#65533;R&#65533;&#65533;I &#65533;A&#65533;&#65533;&#65533;$&#65533;&#65533;eT&#65533;&#65533;S&#65533;*&#65533;&#65533;	&#65533;k&#65533;X&#65533;[H[&#65533;&#65533;&#65533;&#65533;j[>&#65533;Zx]&#65533;ZUt&#65533;_&#65533;&#65533;Fu&#65533;&#1856;q&3&#65533;h[p!Z&#1078;Y&#65533;&#65533;%&#65533;6l&#65533;U&#65533;&#65533;Hq"a&#65533;!&#65533;&#65533;n&#65533;&#65533;&#65533;R&#65533;g&#65533;&#65533;&#65533;>n&#65533;,&#65533;V&#713;&#65533;&#65533;&#65533;&#1133;l&#65533;&#65533;&#65533;`Rq&#65533;m+&#65533;nCpr&#65533;>&#65533;&#65533;=&#65533;&#65533;R&#65533;8cYhc&#65533;&#65533;h8&#65533;&#65533;&#1107;&#65533;'S&#65533;&#65533;&#65533;&#65533;.&#65533;&#65533;&#65533;-&#65533;CN#&#65533;2&#65533;&#289;&#65533;q5&#65533;&#65533;&#65533;&#65533;&#65533;&#517;\&#65533;&#65533;Y&#65533;&#65533;TJ&#65533;)
,C&#65533;&#643;0]X&#65533;x&#65533;&#65533;e&#65533;&#1985;&#65533;&#64816;HB@&#1388;&#65533;c&#65533;s&#65533;&#65533;&#65533;&#65533;`H6&#65533;&#65533;[&#65533;&#65533;&#65533;&#65533;&#65533;&#65533;&#65533;Z<&#65533;X&#65533;Z&#65533;p,&#65533;&#65533;&#859;&#65533;&#65533;&#65533;Q&#65533;o&#65533;&#65533;k&#65533;k&#65533;&#65533;&#65533;&#65533;&#45256;&#65533;	m&#65533;&#65533;&#65533;@&#65533;|&#65533;  &#65533;-&#65533;F&#65533;&#65533;&#65533;&#65533;a&#65533;t&#65533;&#65533;&#326;&#65533;&#65533;&#1126;u&#65533;"wz\R&#747;&#65533;&kKrE7C&#65533;C(&#65533;&#65533;&#65533;]&#65533;W&#1596;Y&#65533;&#65533;P P&#65533;&#1222;&#65533;-E&#65533;zW&#65533;&#65533;&#65533;3e&#65533;@Y1&#65533;HGH&#65533;N&#65533;&#65533;hl&#65533;&#65533;&#65533;&#65533;&#65533;&#65533;&#65533;$Cs&#65533;hW&#65533;&#65533;&#65533;oi&#65533;&#65533;&#65533;Y&#65533;&#65533;e T-o&#65533;Ho&#65533;&#65533;&#65533;&#65533;&#65533;&#65533;&#65533;&#65533;X9&#65533;+&#65533;"|&#1789;&#65533;I&#65533;&#906;&#65533;&#65533;&#65533;&#65533;&#65533;n&#65533;&#65533;&#65533;&#65533;(&#65533;\^_&#65533;&#65533;&#65533;&#65533;&#65533;m&#65533;&#65533;?&#65533;&#932;	&#65533;&#65533;&#65533;6&#65533;&#65533;R&#65533;&#65533;/E&#65533;u&q&#65533;V&#65533;&#65533;&#65533;]&#65533;@.&#65533;a&#65533;	f&#65533;r&#65533;&#65533;iv&#1024;&#65533;i&#65533;&#65533;&#65533;k&#65533;a&#65533;&#65533;&#65533;n&#1491;H&#65533;s&#65533;OG(]&#65533;`*&#65533;dM&#65533;&#65533;&#65533;&#65533;&#65533;&#65533;&#65533;&#950;&#65533;)n&#65533;&#65533;&#65533;eww&#65533;&#65533;&#65533;&#65533;&#65533;qH&#65533;&#65533;&#65533;&#65533;&#65533;SY&#65533;|Fb&#65533;8&#65533;&#65533;&#65533;&#65533;&#65533;&#65533;-&#65533;)K&#65533;E.i&#65533;&#65533;&#65533;)&#65533;&#660;&#65533;Py?:,&#65533;&#65533;&#65533;'&#65533;&#65533;aXZ&#65533;Ki&#65533;&#65533;*&#65533;&#65533;t&#65533;}&#65533;T>^&#65533;X&#65533;&#65533;&#65533;#"9&#65533;eP&#65533;&#65533;#&#65533;T&#65533;&#65533;&#65533;+G&#65533;&#65533;_X/L&#65533;W&#65533;&#65533;&#65533;&#65533;&#65533;N&#65533;j&#65533;t&#65533;&#65533;`&#65533;&#65533;OpP&#65533;&#65533;&#65533;&#65533;&#65533;&#65533;&#65533;;<&#65533;R&#65533;&d?&#65533;&#65533;t&#65533;&#65533;E&#65533;X&#65533;&#65533;?&#65533;&d&#65533;&#1536;&#65533;&#65533;h&#138;&#65533;4r&#65533;&#65533;&#65533;"&#65533;2&#1317;II&#65533;&#65533;&#65533;&#65533;&#65533; i&#65533;X&#65533;0S&#663;u&#65533;D&#65533;A&#65533;	L8\&#65533;3S&#65533;D&#65533;z&#65533;&#65533;s&#65533;&#130;&#65533;j&#65533;&#65533;OW#M&#65533;t&#1130;&#65533;&#65533;P#C&#65533;4&#65533;&#65533;&#65533;&#65533;&#65533;&#65533;	&#65533;& &#65533;p&#65533;B5=&#65533;&#65533;&#65533;&#65533;&#65533;x&#65533;V!&#65533;(&#65533;(&#65533;&#65533;&#65533;ps&#65533;&#65533;&#65533;&#65533;&#65533;`(&#65533;#a&#65533;I&#65533;&#65533;&#65533;!Q&#65533;A&#65533;&#65533;&#65533;&#65533;&#65533;&#65533;&#65533;&#65533;&#65533;b&#65533;,&#65533;'&#65533;U&#65533;&#709;p&#65533;&#65533;&#65533;&#65533;r&#65533;oY&#65533;c&#65533;,!&#65533;&#65533;&#65533;&#65533;?&#65533;@;&#65533;&#65533;&#65533;!&#65533;&#555;-&#65533;*&#65533;"&#65533;&#65533;&#65533;&#65533;G&#65533;&#65533;T&#65533;>$a&#65533;&#65533;&#1535;Y&#65533;}3L&#65533;&#65533;%&#65533;&#65533;Z&#65533;&#65533;&#65533;&#65533;&#65533;R&#65533;&#65533;Ku>&#65533;?&#65533; t&#65533;y&#65533;x&#65533;5&#65533;B4&#65533;&#65533;&#65533;&#65533;&#65533;?'&#65533;&#65533;&#65533;@&#65533;&#65533;B&#65533;A5&#65533;WJ&#65533;&#65533;&#65533;0tH&#1095;a&#65533;&#65533;&#65533;"J4D>&#65533;&#65533;\&M&#65533;&#65533;&#65533;d"&#65533;+&#65533;&#65533;&#65533;&#65533;&#65533;&#65533;@&#65533;?h&#65533;	iX&#65533;M&#65533; d&#65533;?~h&#65533;&#65533;&#65533;WP>&#65533;&#65533;&#65533;R&#65533;-&#65533;xpaJ&#65533;r&#65533;&#65533;?d&#65533;ERr)U1&#65533;&#65533;&#65533;&#65533;&#65533;&#65533;Y&#65533;U&#65533;&#65533;T&#65533;&#65533;^E"I&#65533;lSLJ&#65533;T&#65533;C&#65533;(B&#65533;P<&#65533;cX&#65533;$%&#65533;H")e&#65533;&#65533;f6-G2&#65533;VB&#65533;&#65533;C&#65533;j&#65533;0&#65533;&#65533;B8&#65533;m&#65533;&#65533;3&#65533;0-c*B&#65533;.4&#65533;qdp&#65533;\&#65533;-&#65533;*$U&#65533;&#65533;2
&#65533;Ct&#65533;)&#65533;&#65533;&#65533;&#65533;#&#1884;b&#65533;?&#65533;!$*&#65533;S&#65533;{&#65533;&#65533;&#65533;&#65533;#&#65533;1D&#65533;&#65533;&#65533;&#65533;%)8D&#65533;h8&#34875;&#65533;*&#65533;&#65533;&#65533;&#65533;&#65533;{e&#1458;H&#65533;)&#65533;&#65533;HE&#65533;&#65533;o&#65533;&#1106;"vh0F#&#65533;&#65533;&#65533;dy&#65533;&#65533;&#192;d&#65533;&#65533;'&#65533;&#65533;&#65533;0A &#65533; 0H&#65533;&#65533;4%I?"d&#65533;`.&#65533;&#65533;n&#65533;O&#65533;CT&&#65533;|&#65533;&#65533;&#65533;I&#65533;&#65533;SV&#65533;&#65533;&#65533;3BVm&#65533;9=%`V_$&#65533;V\l&#65533;&#65533;&#65533;x2$&#65533;&#65533;&#65533;&#65533;N/p&#65533;&#65533;2&#65533;&#1801;&#65533;&#65533;&#704;0	lZ&#65533;u&#65533;&#65533;&#65533;&#65533;&#65533;&#65533;NZ:&#136;R3&#65533;&#65533;&#65533;P&&#65533;&#1287;&#65533;&&#65533;&#65533;&#65533;&#65533;$&#65533;2N#A&#65533;&#65533;-&#65533;&#65533;?&#65533;&#614;C&#65533;"DB
H&#65533;&#65533;?&#65533;;&#185;Uc&#65533;&#65533;yI7lo
&#1296;
&#65533;&#65533;&#65533;&#65533;&#65533;\^&#65533;&#65533;&#1350;R&#65533;)&#65533;,TB%&#65533;&#65533;-B&#65533;[&#65533;#&#65533;p&#65533;&#65533;&#275;&#65533;&#65533;x^&#65533;)&#65533;7&#65533;-1(6&#65533;9&#65533;&#65533;&#65533;&#65533;`A&#65533;&#65533;Ix&#65533;&#65533;2)Q&#65533;Q&#65533;"&#65533;&#65533;&#65533;#"4&#65533;&#65533;&#65533;8&#65533;H,&#65533;T&#65533;&&#65533;&#65533;&#65533;c&#576;&#65533;&#65533;&#65533;KD&#65533;2< I&#65533;
&#65533;&#65533;&#65533;aJe<&#65533;Z&#65533;&#65533;)a)/&#65533;&#65533;&#65533;?&#65533;4&#65533;&#65533;t%hZIIb&#65533;&#65533;&#65533;,Djt&#65533;C&#65533;d'>&#65533;'XC&#65533;^&#65533;&#65533;&#65533;&#65533;&#65533;&#65533;zR&#65533;$&#65533;&#65533;R&#65533;&#65533;&#65533;="&#65533;&#65533;&#65533;&#65533;I&#65533;&#65533;%&#65533;t&#65533;q&#65533;j&#65533;"&#65533;\&#65533;&#65533;6&#65533;B&#65533;,h#*&#1425;&#65533;8&#65533;&#65533;&#65533;\&#65533;a&#65533;j<g.&#65533;B&#65533;P&#65533;&#65533;&#65533;&#65533;&#65533;&#663;&#65533;Y&#65533;&#65533;3&#65533;&#65533;G
&#1073;&#65533;S,d=&#65533;&#65533;8DQT&#65533;&#65533;&#65533;{O-&#65533;&#65533;&#65533;x&#65533;&#65533;&#65533;+l&#65533;
Wt&#65533;)hV&#65533;Pe(%&#65533;&#65533;&#65533;&#65533;&#65533;l`&#65533;&#65533;&#65533;&#65533;1 A&#65533;&#65533;@&#65533;$	&#65533;&#65533;W&#65533;&#65533;td&#65533;!&#65533;P&#65533;f&#714;&#65533;&#65533;!&#65533;p&#65533;&#65533;&#65533;&#65533;!&#65533;~[&#65533;&#65533;4&#65533;F&#65533;&#65533;&#65533;&#65533;&#65533;K&#65533;&#65533;&#65533;H*&#65533;&#65533;B6&#65533;6E&#65533;&#65533;&#65533;&#65533;Sr&#65533;#&#1826;FFRTr!X&#65533;"9]yg&#65533;z&#65533;&#65533;&#65533;ii&#65533;&#1334;!&#65533;JLM&#65533;G%&#65533;&#65533;x&#65533;&#65533;O&#65533;2B&#65533;T&#65533;&#65533;#c&#65533;?@Q	&#65533;&#65533;s&#65533;&#65533;&#65533;	&#65533;&#65533;&#65533;&#65533;5H&#65533;O&#65533;&#65533;&#65533;,&#65533;8C&#65533;cZ&#65533;)&#1524;!W&#65533;&#65533;,&#65533;&#1592;&#65533;rP\&#65533;Ye/&#65533;&#65533;s&#65533;#&#65533;|&#65533;E&#65533;&#65533;&#65533;2]}&#65533;:&#51246;'&#65533;&#65533;-p&#65533;&#65533;\&#65533;v!d&#65533;R&#65533;n&#65533;x&#299;&#65533;E&#1538;&#65533;&#65533;&#65533;%&#65533;8	T	O&#65533;&#65533;&#65533;C#&#65533;&#65533;
&#65533;&#65533;P,9&#65533;>&#65533;&#65533;&#65533;&#65533;D&#65533;&#65533;&#882;'HS&#65533;&#65533;&#8082;"&#65533;(& &#65533;&#65533;&#65533;
&#65533;2&#65533;&#65533;C&#409;&#65533;&#65533;DHIb'&#65533;&#65533;e&#65533;!-&#65533;&#65533;&#65533;0&#65533; i-@8&#65533;X$'&#65533;&#65533;&#65533;B&#65533;&#65533;&#65533;&#65533;p&#65533;&#65533;&#65533;&#65533;&#65533;&#65533;&#65533;&#1801;O&#65533;Uz&#1155;P.&#65533;&#65533;&#65533;&#65533;Bl&#65533;&#65533;*!5&#65533;)I&#65533;&#65533;t&#65533;UA&#65533;Q&#65533;&#65533;&#65533;&#65533;!?&#65533;E&#23134;&#65533;"&#65533;&#65533;&#746;\ZSuA&#65533;&#65533;&#65533;Bz&#65533;&#325;&#65533;sx&#65533;&#65533;&#65533;&#65533;8&#65533;&#65533;b&#65533;&#65533;&#65533;&#65533;&#65533;`f&#65533;b0&#65533;&#65533;&#65533;&#65533;&#65533;&#65533;&#65533;&#29685;&#65533;V	p&#65533;&#65533;w&#65533;&#65533;&#65533;p&#65533;-&#65533;z.W&#65533;&#65533;3&#65533;&#65533;$&#65533;&#65533;&#65533;&#65533;&#65533;h{&#65533;I `&#65533;&#65533;.u&#65533;&#65533;f^7&#65533;&#65533;e&#65533;}&#65533;,&#65533;&#65533;W!;&#65533;@c&#65533;&#65533;#&#65533;!H&#65533;&#65533;5}&#65533;&#65533;&#65533;&#65533;sQON&#65533;&#65533;B&#65533;&#65533;&#65533;&#65533;nA&#65533;t&#65533;&#65533;&#65533;-&#65533;h&#65533;1!&#65533;uH&#65533;&#65533;&#65533;&#825;p&#65533;b&#65533;&#65533;&#65533;&#65533;bO]&#65533;]dq&#65533;&#65533;lcv7&#65533;&#65533;?&#65533;&#65533;&#65533;`C &#65533;&#65533;IH&#65533;D&#65533;&#65533;a&#334;
/&#65533;|&#65533;&#1569;&#65533;&#65533;($&#65533;&#298;&#65533;&#65533;&#65533;&#65533;"q&#65533;kF&#65533;*&#65533;&#774;8&#65533;&#65533;mH&#65533;&#1170;&#65533;?yI:&#65533;Ud&#65533;(&#65533;&#65533;J&#65533;&#65533;x,w)&#65533;&#65533;?&#1937;	WK&#1466;&#65533;!&#65533;&#1133;n}!&#65533;jdS&#65533;&#65533;&#65533;&#65533;&#65533;&#65533;&#65533;[[&#65533;&#65533;&#65533;QH&#65533;<8BJ&#65533;&#65533;&#1944;)&#65533;&#65533;&#520;&&#65533;Y&#65533;&#1199;&#65533;&#65533;&#65533;&#65533;i&#65533;&#65533;!M&#65533;&#65533;f&#65533; &#65533;$&#65533;&#65533;&#65533;P&#65533;&#65533;&#65533;*3&#65533;&#65533;&#65533;&#65533;k!l&#65533;&#65533;B&Kw#D*&#65533;&#65533;AA&#65533;~&#65533;E&#65533;&#65533;&#65533;C&#65533;&#65533;&#65533;&#65533;v<%Z3&#65533;5bXC:&#65533;
&#65533;@&#65533;&#1676;E &#65533;&#65533;&#65533; &#65533;~8DN&#65533;Jr&#65533;DpZ&#65533;lIo@&#65533;&Pl&#65533;&#65533;&#1289;&#65533;&#65533;&#65533;k&#65533;&#1241;b&#1126;&#65533;&#65533;}&#65533;&#65533;&#65533;&#65533;"&#267;# A&#65533;,&#65533;4&#65533;&#41853;N&#65533;{&#65533;,R&#65533;&#65533;&#65533;&#65533;F!&#65533;Cg&#65533;&#65533;&#65533;&#65533;!&#65533;;&#65533;x&#65533;W&#65533;&#65533;O~\A3&#65533;&#65533;x&#65533;&#65533;B&#65533;&#1717;9&#65533;&#65533;&#65533;XH1&#65533;&#65533;&#65533;@&#65533;&#65533;-&#65533;}&#65533;&#65533;&#65533;`&#65533;&#65533;&#65533;?V&#1747;&#65533;h K&#65533;w&#65533;"&#65533;9`&#65533;Hn&#65533;?\&#65533;d&#65533;&#65533;C&#65533;&#65533;	&#65533;I&#65533;&#65533;&#65533;&#65533;&#65533;&#65533;tb$&#65533;&#65533;d&#1193;M&#65533;&#65533;^{&#65533;X/d]&#65533;p&#65533;x.&#65533;&#65533;&#65533;B&#65533;&#65533;&#65533;::}>&#65533;A&#65533;^H&#65533;&#65533;[&#65533;&#65533;`T;%/&#65533;&#65533;&#65533;I&#65533;&#65533;KR&#65533;&#65533;&#65533;8&#65533;&#65533;h
&#65533;I&#65533;&#65533;&#65533;&#65533;&#65533;&#65533;&#65533;$0&#65533;&#65533;F&#65533;&#1664;&#65533;&#65533;&#65533;&#65533;,&#65533;&#65533;G&#65533;5K&#65533;AC Q&#65533;!&#65533;!&#65533;C&#65533;9D	&#65533;&#65533;`_&#65533;1&#65533;&#65533;B&#65533;&#65533;&#65533;q&#65533;B&#65533;Q(\&#65533;TK&#65533;eK&#65533;&#65533;&#951;,}&#65533;QE&#65533;&#65533;I&#65533;o&#65533;&#65533;&#65533;&#65533;BT&#65533;&#65533;4&#65533; F&#65533;&#1465;&#65533;&#65533;-&#65533;X&#65533;2&#65533;&#65533;&#65533;&#65533;"&#65533;&#65533;&#65533;&#65533;&#65533;&#65533;p&#65533;B&#65533;O^&#65533;&#65533;"&#65533;#&#65533;@&#65533;-&#65533;&#1855;&#65533;D&#65533;&#1121;&#65533;&#65533;&#1937;&#65533;&#65533;e(&#65533;&#65533;tbD&#65533;&#65533;&#65533;Mc1p\.&#65533;&#65533;&#65533;9&#65533;&#65533;&#65533;#&#65533;&#65533;:&#338;&#65533;&#65533;&#65533;&#65533;&#65533;P&#65533;&#65533;I]&#65533;&#65533;C&#65533;Y&#65533;&#65533;I!(&#65533;CW_4B*|&#65533;&#65533;EB|&#65533;9&#65533;&#65533;&#65533;&#65533;&#65533;&#385;&#65533;&#65533;B8&#65533;Ga
&#464;&#65533;q&#65533;?&#65533;&#65533;&#65533;&#65533;F&#65533;F^]{5 CX]M5&#65533;l&#65533;p&#65533;4`WI D&#65533;&#65533;VO&#65533;&#65533;&#65533;EG&#65533; XS&#65533;&#65533;2PC&#802;&#1550;&#65533;&#65533;C74&#65533;%&#65533; -&#65533;.D&#65533;&#65533;#Y[&#65533;&#65533;CP&#65533;&#65533;(B&#65533;m&#65533;&#65533; &#65533;&#65533;&#65533;,&#65533;I&#65533;&#1112;M&#65533;&#1618;C,&#65533;&#65533;D&#65533;O^&#65533;v&#65533;&#65533;&#65533;Cy!D<&#65533;&#65533;f&#65533;&#65533;O4&#65533;F&#65533;&#1937;1&#65533;\&#65533;\4I&#65533;&#866;C&#65533;&#65533;8&#65533;'&#65533;&#65533;&#65533;`\TP&#65533;W&#65533;C)P&#65533;&#65533;&#65533;B&#65533;@&#65533;@&#65533;&#65533;P
&#65533;?&#65533;&#65533;CP
W&&#65533;S%&#65533;\p&#65533;k&#65533;,XCAZJH&#65533;C(}0i&#65533;&#65533;&#65533;m&#65533;&#65533;,D&#65533;m	\&#65533;U&#65533;&#65533;&#65533;W"p&#65533;&#65533;e>%Lh4&#65533;&#65533;&#65533;&#1461;F{&#65533;&#65533;C&#65533;&#65533;&#65533;~)&#65533;J&#65533;&#65533;&#65533;X0D$0&#65533;C&#65533;&#65533;#&#65533;&#65533;&#65533;&#65533;&#65533;6&#65533;G~&#65533;&#65533;&#65533;&#65533;B9D(&#65533;:2&#65533;&#65533;Q &#65533;\Bp&#65533;BWe#&#65533;
'&#65533;c+&#65533;)P&#65533;&#65533;&#65533;&#65533;?&#65533;J`t&#65533;F&#65533;<&#65533;?&#65533;&#65533;<&#65533;%N#tKA&#65533;9&#65533;^O,C$&#65533;C<$c&#65533;P0&#65533;?&#65533;dOpZ&#65533;&#65533;&#65533;&#65533;[uVg&#65533;I&#65533;sN&#65533;FIJD&#1060;&#65533;x-&#65533;|&#65533;#&#65533;&#65533;&#65533;B&#65533;&#65533;&#65533;&#65533;&#65533;?&#65533;&#65533;&#65533;&#65533;\&#65533;?&#65533;&#1033;\&#65533;&#65533;&#65533;&#1609;&#65533;&#65533;pe&#65533;i&#65533;%`&#65533;B&#65533;&#65533;&#65533;h
&#65533;&#65533;"<B&#65533;&#65533; &#65533;&#65533;!FF1&#65533;b&#65533;m$&#65533;.z&#65533;PhJ&#65533;&#65533;&#65533;/&#65533;&#65533;F&#65533;&#65533;Z1&#65533;&#65533;&#65533;B&#65533;AO&#65533;&#65533;&#65533;N&#65533;#&#65533;&#65533;J9&#65533;&#65533;-&#65533;"d[&#65533;&#65533;
QMGu8&#65533;9&#65533;&#65533;liCg:/&#65533;?&#1282;8&#65533;&#65533;&#65533;&#65533;&#65533;&#65533;B&#65533;#)^&#65533;U>R&#65533;.a&#65533;&#65533;&#65533;E&#65533;X&#65533;m&#65533;&B&#65533;B&#65533;laXY&#65533;&#65533;.%LCY&#65533;	&#65533;,&#65533;I&#65533;&#65533;e&#65533;&#65533;@.&#65533;&#65533;K&#65533;	&#65533;[&#65533;EDzfM&#65533;s&#65533;v&#65533;K
&#65533;B&#65533;&#65533;g	8&#65533;&#65533;XL&#65533;RNP&#65533;BhE&#65533;1&#65533;N&#65533;&#65533;&#65533;C<&#65533;;&#65533;C&#65533;}&#65533;&B&#860;&#65533;'>&#65533;&#1929;&#65533;l^&#65533;&#65533;	&#65533;&#65533;(&#65533;?(&#163;&#65533;&#65533;?&#65533;&#65533;&#65533;&#65533;&&#65533;E&#65533;@&#65533;&#65533;&#65533;&#65533;!&#65533;X&#65533;m&#399;&#65533;&#65533;&#65533;&#2012;&#65533;.D{}&#65533;&#65533;&#65533;k&#65533;&#65533;k&#65533;F|Fx&#65533;&#65533;'&#65533;&#896;&#65533;&#65533;&#65533;&#65533;
2&#65533;&#65533;W}RbJ&#65533;c.&#65533;  &#65533;< @&#65533;,&#65533;+&#1809;x&#65533;&#65533;'&#65533;`%:>&#65533; &#65533;&#65533;`&#65533;&#65533;&#65533;C&#65533;&#65533;(&#65533;|&#65533;&#65533;,&#65533;&#65533;E&#65533;&#65533;&#65533;&#65533;j&#65533;&#65533;%&#65533;&#65533;&#65533;&#65533;&#65533;&#65533;&#65533;
&#65533;&#65533;f&#65533;$&#65533;&#65533;&#65533;R&#65533;0&#65533;C&#65533;R&#65533;&#65533;&#65533;&#65533;&#65533;1&#65533;#8 t	&#65533;&#65533;&#65533;f&#65533;&#65533;&#65533;&#65533;:&#65533;v&#65533;L&#65533;&#65533;&#65533;&#65533;B&#65533;Au&#9533;&#65533;&#65533;I&#65533;&#65533;&#65533;*&#65533; &#65533;BHC&#65533; &#65533;x-&#65533;&#65533;bH&#65533;I{&#65533;&#65533;|&#65533;&#65533;{&#65533;C&#65533;LX^&#65533;*&#65533;W&#65533;(B&#65533;&#1838;&#65533;&#65533;P&#65533;&#65533;&#65533;jx4&#65533;&#65533;d&#65533;2b&#65533;&#65533;e&#65533;-&#65533;&#65533;In&#65533;B&#65533;&#1618;&#65533;&#65533;&#65533;&#65533;&#65533;#L2&#65533;4@A&&#65533;&#65533;&#65533;  nq&#65533;&#65533;P&#65533;k&#65533;&#65533;K&#65533;&#65533;<&#65533;#H&#357;^&#65533;&#65533;5P&#65533;)&#65533;/4&#65533;G&#65533;&#65533;&#65533;&#65533;&#65533;D&#65533;q&#65533;oH&#65533;u&#65533;B(O&#65533;}&#65533;+&#65533;&#65533;+&#65533;&#65533;&#65533;&#65533;l!Wl&#65533;XTWg&#65533;6&#65533;C&#65533;&#65533;E0&#65533;/&#65533;&#65533;&#65533;Lk&#65533;2/&#65533;*&#65533;Y&#65533;?PPP*B&#65533;AfgO &#65533;&#65533;,,I|&#65533;&#65533;&#150;&#65533;JPA&#65533;&#65533;AOTE&#65533;&#589;.B&#65533;I&#275;(&#65533;"&#65533;&#65533;&#65533;W&#65533;fbn&#65533;p&#65533;&#65533;B,&#65533;\&#65533;&#65533;[ &#65533;&#1204;8&#65533;&#65533;<&#65533;&#1794;&#65533;&#65533;&#65533;&#65533;&#65533;v&#65533;C&#65533;$B&#65533;W[&#65533;t&#65533;&#65533;C0l\&#65533;4&#65533;SJh&#65533;&#65533;Lm&#65533;B&#65533;
G@J&#65533;
&#65533;,&#65533;
&#65533;C&#65533;&#65533;C&#768;8F0D&#65533;&#65533;B&#65533;&#65533;b-tf&#65533;i&;o&#65533;&#65533;|l&#65533;^&#65533; ^&#65533;JYER&#65533;P&#65533;&#65533;&#65533;.Cx&#65533;\&#65533;	X&#65533; 2&#65533;&#65533;T&#65533;Cl9&#65533;\&#65533;&#65533;&#65533;&#65533;&#65533;&#65533;.}&#65533;&#65533;g&#65533;G&#65533;h&#65533;&#65533;p&#65533;&#1813;7&#65533;&#65533;&#405;,&#65533;h&#65533;gx&#65533;&#65533;l&#65533;&#65533;@&#1270;&#65533;&#65533;&#65533;&#65533;A&#65533;&T&#65533;V\m&#1104;J&#65533;o&#65533;&#65533;:\&#65533;&#65533;	&#65533;/&#65533;&#65533;&#65533;[&#272;!&#65533;&#627;&#65533;&#65533;?&#65533;_+l&#65533;!T&#65533;-&#65533;iiq&#65533;&#65533;&#65533;e&#65533;4T&#65533;&#65533;&#65533;&#65533;&#65533;&#65533;x0&#65533;&#65533;`&#65533;0&#65533;0C&#65533;&#65533;f&#65533;p&#65533;&#65533;8)N&#65533;0 &#65533;&#65533;r&#65533;OJx&#65533;0&#65533;&#65533;pO&#65533;&#65533;?L.,'C4&#65533;x,&#65533;?&#65533;Q/&#65533;&#65533;%&#65533;(&#1550;!&#65533; 1)W&#1095;#]@&#65533;&#65533;<&#65533;q$ERo@&#65533;=&#65533;&#65533;/)&#65533;\-n)&#65533;4&#65533;y$&#65533;#&#311;\Y&#298;CTC8&#65533;	&#65533;q&d&#65533;T&#65533;r&#534;&#65533;a&#65533;~&#65533;&#897;&#65533;h&#65533;?p&#65533;GtJ4&#65533;I&#65533;&#65533;&#65533;M&#65533;?,&#65533;&#65533;c}&#65533;&#65533;1-&#65533;Z&#65533;4&#65533;&#65533;4&#65533;9&#65533;&#601;0Dj"&#65533;&#65533;!D9D1&#65533;&#65533;)z&#65533;&#65533;\&#65533;DBV&#65533;&#65533;&#65533;\&#65533;&#169;&#386;Bd&#65533;*X&#65533;&#65533;$)&#1060;`&#65533;&#65533;&#65533;Y&#65533;O&#1581;&#65533;ul$&#65533;ha&#65533;&#65533;&#65533;&#65533;&#65533;&#65533;&#65533;&#872;+\A&#65533;&#65533;
"J&#65533;&#65533;&#65533;-(p&#65533;&#336;&#65533;U&#65533;&#65533;	&#65533;t%&#65533;}&#65533;&#65533;#&#41493;u&#1331;g&#65533;&#1365;&#65533;&#65533;&#65533;&#65533;&#65533;(&#65533;&#65533;&#65533;&#65533; B&#1823;&#1356;Y%&#65533;XdR&#65533;L[&#65533;&#65533;&#65533;&#65533;&#65533;&#65533;B&#65533;&#65533;;&#65533;&&#65533;&#65533;a&#65533;CO&#65533;q~&#65533;&#65533;&#65533;[bB&#65533;&#65533;Cpd^&#65533;K#&#65533;8&#65533;?@&#213;L&#65533; `&#65533;"&#65533;2B&#65533;&#65533;?HLUpE%{&#65533;%#&#65533;<=&#65533;)&#65533;&#65533;&#65533;%&#65533;&#65533;l&#65533;&#65533;&#65533;M+p&#65533;U4B&#65533;&#65533;_O&#65533;&#65533;VH5(&#65533;bC,&#65533;04&#65533;&#65533; wRe[&#65533;cm&#65533;/&&#65533;?&#65533;&#65533;ZQ&#65533;^Q&#65533;&#65533;&#65533;&#65533;&#65533;Z&#65533;&#304;&#65533;&#65533;&#65533;&!<.CP&#65533;&#65533;1D&#65533;,&#65533;G+&#65533;+&#65533;G&#65533;h&#65533;-&#65533;&#65533;!&#65533;)&#65533;&#65533;lU|&#1031;E&#65533;&#65533;&#65533;&#65533;?&#65533;
%Yi&#65533;&#65533;&#65533;X&#65533;&#65533;l&#65533;	,AF	&#65533;&#65533;&#65533;&#140;-&#65533; W&#65533;&#65533;,&#65533;&#65533;vY&#65533;t^&#65533;A&#65533;&#65533;&#65533;X&#65533;i&#65533;1&#65533;.Lk#D&#65533;&#65533;&#65533;&#65533;&#1962;&#65533;&#65533;&#65533;Ux&#65533;zODp&#65533;u&#65533;X2&#65533;x-&#65533;&#65533; I&#65533;4B&#65533;Kr{"&#65533;U&#65533;&#65533;Z&#65533;<&#65533;D&#65533;2%oW%&#65533;Q&#65533;&#65533;&#65533;&#65533;9C&#65533;w&#65533;&#65533;r&#65533;e&#65533;&#65533; C&#65533;"C&#65533;[^&#65533;&#65533;y&#65533;&#65533;&#65533;&#65533;#C&#65533;@.l&#65533;\&#65533;&#1321;&#65533;&#65533;q&#65533;.,&#65533;&#65533;x&#65533;S /7&#65533;&#65533;
&#65533;&#65533;C&#65533;.&#65533;&#65533;&#65533;t&#65533;'&#65533;|&#65533;'&#65533;2&#65533;t&#65533;(&#65533;&#65533;&#65533;^B-&#65533;-8B?&#65533;&#65533;/&#65533;x&#65533;Y&#65533;8.&#65533;&#65533;&#65533;3&#65533;&#65533;,&#65533;B&#65533;&#65533;l&#65533;,JF&#65533;&#65533;&#65533;b&#65533;&#65533;&#65533;b`6B&#65533;2I&#65533;&#65533;(&#65533;G&#576;)CL2&#65533;/&#65533;&#65533;1&#65533;&#65533;&#1325;&#65533;&#65533;Ip&#65533;,I(&-&#65533;&#65533;&#65533;&#65533;&#65533;&#65533;&#1206;C&#65533;&#65533;x&#65533;\&#65533;&#65533;1pL&#65533;G/&#65533;&#65533;<zOC&#65533;`&#65533;&#65533;:&#65533;a&#598;$3D&#65533;&#65533;&#65533; &#65533;&#65533;?D&#65533;&#65533;&#65533;&#65533;H&#65533;3Dw&#473;np*W&#65533;&#65533;&#65533;yA&#65533;_^&#65533;s&#65533;&#65533;&#65533;&#65533;&#65533;&#65533;a&#65533;&#65533;	&#65533;%&#65533;&#1069;&#65533;E&#65533;&#65533;Z&#65533;&#65533;&#65533;&#65533;A]&#65533;&#65533;8&#65533;)&#65533;&#65533;`&#65533;&#65533;3}&#65533;'u&#65533;&#1136;;{&#65533;&#65533; &#65533;f&#65533;&#65533;&#65533;&#65533;-@&#65533;,@&#65533;&#65533;O;&#1908;&#65533;&#65533;B&#65533;&#65533;&#65533;&#15952;&#65533;bxYc&#65533;%a&#65533;&#65533;&#65533;=Ko&#65533;'&#65533;8&#65533;&#65533;C&#65533;&#65533;=@&#65533;&#65533;&#65533;-&#65533;&#65533;hC&#788;&#65533;TC&#65533;&&#65533;o&#65533;V&#65533;&#65533;&#65533;@.&#65533;&#65533;C&#65533;q^`&#65533;&#65533;x&#65533;4op&#65533;\	fT'&#65533;16&#65533;&#65533;#r&#65533;"&#65533;&#65533;9&#28263;&#65533; @&#65533;D1\1h&#65533;b.&#65533;&#65533;&#65533;E
&#7771;&#65533;2I&#65533;y&#65533;&#65533;7&#65533;&#65533;F&#65533;&#65533;&#65533;E&#65533;;&#65533;&#65533;&#65533;&#65533;{&#166;a
gB&#65533;-B&#65533;\C&#65533;F&#65533;&#65533;\4-&#65533;&#807;u&#65533;zJ K|&#65533;&#65533;X&#65533;B &#65533;q&#65533;&#65533;&#65533;o\&#65533;!&#65533;%&#65533;&#65533;-&#65533;Q&#65533;|&#65533;&#65533;?&#65533;&#65533;&#65533;&#65533;&#65533;&#65533;&#1990;Qm]H&#65533;&#65533;AW&#65533;\Q&#65533;&#65533;&#65533; B&#65533;.&#65533;<&#65533;&#65533;Q&#65533;n&#65533;H&#65533;&#1343;&#65533;'zt&#65533;&#65533;K&#65533;as&#65533;&#65533;?R,&#65533;kD&#65533;&#65533;&&#65533;&#65533;^&#65533;s&#65533;?3&#65533;(&#65533;&#65533;0&#65533;\
&#65533;g&#65533;h&#65533;@M&#65533;&#65533; &#65533;`x&#65533;Y&#65533;_&#65533;;&#1318;&#65533;z2&#65533;?&#65533;%8&#1491;&#65533;&#65533;&#65533;j"J&#65533;&#65533;??&#65533;)&#65533;&#65533;&#65533;\,M&#65533;/&&#65533;&#65533;&#65533;?&#65533;t&#330;&#65533;/&#65533;&#65533;&#65533;&#1693;&#65533;&#65533;&#65533;V&#65533;_&#65533;&#65533;&#65533;&#65533;&#65533;BC&#65533;&#65533;&#65533;&#65533;i&#65533;rY&#65533;&#65533;K\l&#65533;&#65533;RKgt&#65533;]&#65533;&#65533;I&#65533;&#65533;&#65533;&#65533;&#65533;&#65533;&#65533;$\G&#65533;r&#65533;&#65533;AG&#65533;&#65533;&#776;/g&#65533;&#65533;@&#65533;]}&#65533;&#65533;&#646;&#65533;&#65533;&#65533;R&#65533;U&#65533;&#65533;u0&#65533;l&#65533;s&#65533;&#65533;&#65533;6&#65533;$:NX&#65533;&#65533;	&#65533;R	&#65533;&#65533;T.&#65533;&#65533;&#65533;.J&#65533;&#65533;7(&#65533; &#65533;&#65533; &#65533;F	&#65533;&#65533;Yb&#65533;#@&#65533;,&#65533;&#65533;)&#65533;@c&#65533;[t&#65533;&#805;#&#65533;9&#65533;#&#65533;
&#65533;&#65533;&#65533;&#613;&#65533;&#65533;@&#65533;&#65533;!&#65533;&#65533;T+&#65533;6&#65533;&#1665; &#65533;&#65533;t&#65533;I&#65533;&#65533;p&#65533;*p&#65533;J&#65533;\&#65533;%&#65533;&#65533;&#65533;&#65533;&#65533;{&#65533;Gq)l&#65533;,&#655;75Q&#65533;C~b&#65533; Z\&#65533;&#65533;M&#65533;&#65533;L3&#65533;^;&#65533;&#65533;Z&#65533;g&#65533;JM&#65533;&#65533;"&#65533;zm&#65533;&#65533;*&#65533;B6&#65533;D&#65533;&#65533;8&#65533;@6&#65533;&#549;,H&#65533;&#65533;&#65533;1O}J&#65533;&#65533;&#65533;g&#65533;&#65533;R &#65533;D&#65533;D&#65533;:&#65533;F&#65533;&#65533;&#65533;*6H&#65533;&#65533;;&#65533;&#65533;&#65533;g&#65533;&#65533;&#65533;&#65533;e=r&#65533;48&#65533;u&#65533;&#65533;f&#65533;PEW<RT&#65533;&#1921;&#65533;Rp&#65533;a&#65533;&#1090;&#65533;&#1165;a&#65533;&#65533;<
&#65533;<&#65533;&#65533;$7d&#65533;#Yr&#65533;$k&#65533;&#65533;($&#65533;j&#578;A&#65533;&#65533;O&#65533;&#65533;&#65533;'&#65533;<&#65533;&#65533;'&#65533;d&#65533; &#1890;&#65533;:&#65533;&#65533;&#65533;&#1130;&#65533;^&#65533;&#65533;&#65533;I&#65533;&#65533;&#65533;H&#791;&#65533;&#65533;&#65533;&#65533;&#146;&#65533;#/&#65533;&#197;&#65533;&#65533;B&#65533;L&#65533;Q&#1233;&#65533;"&#65533;Hi$&#65533;&#65533;&#65533;'&#65533;&#65533;&#65533;t&#65533;c&#65533;&#65533;&#65533;&#65533;&#736;:E&#65533;C&#65533;1&#65533;J&#65533;&#65533;P&#1268;&#65533;&#65533;Q&#65533;T&#65533;#&#65533;&#65533;&#65533;&#65533;\&#65533;&#65533;&#65533;/;&#65533;u 7j&#65533;.&#65533;&#65533;k&#65533;&#65533;j V&#65533;Y&#65533;&#65533;a]&#1174;&#65533;&#65533;*&#65533;&#65533;&#65533;a8X&#65533;&#65533;"&#65533;\	&#65533;%g]&#65533;&#65533;&#65533;&#65533;<&#65533;&#65533;&#65533;+
&#65533;&#65533;&#65533;&#65533;"&#65533;t&#65533;b&#65533;&#65533;&#65533;.	&#65533;&#65533;Rqelt&#65533;&#65533;c&#65533;%&#65533;Ii0oky$"&#65533;R&#65533;&#997;O	&#65533;&#65533;&#65533;D&#65533;&#65533;b&ari&#65533;&#65533;&#65533;QEt.&(&#65533;&#65533;&#65533;&#65533;#&#65533;&#65533;&#65533;!out&#65533;&#65533;y&#915693;&#65533;&#1187;&#65533;&#65533;&#65533;_&#65533;&#65533;Y&&#65533;&#65533;&#65533;&#65533;'&#65533;7&#65533; !edrJ&#65533;D@&#65533;S&#65533;L.&#65533;x&#65533;9&#65533;&#65533;),bG&#65533;&#65533;U:&T&#65533;&#65533; &#65533;"&#65533;&#65533;&#65533;(&#65533;&#65533;D	&#65533;5E&#65533;l&#1738;AFS&#65533;C&#65533;&#65533;l&#65533;k&#65533;&#65533;&#65533;&#65533;N&#65533;&#65533;m2&#65533;&#196;@&#65533;b&#65533;&#65533;&#65533;R&#65533;@8"&#65533;&#65533;&#65533;?d&#65533;a&#65533;&#65533;%y
%`!\&#65533;&#65533;WE&#65533;&#65533;&#65533;&#65533;+@&#65533;)h&#65533;&#65533;&#65533;!&#65533;&#65533;sED|@9&#65533;&#768;s&#65533;&#65533;&#65533;F&#65533;&#65533;&#65533;*&#65533;&#1097;sB0W&#1282; &#65533;&#65533;E&#65533;&#65533;
&#65533;&#65533;&#65533;@HoLb&#65533;&#65533;<&#65533;&#65533;&#65533;O
f\&#65533;&#65533;_XBO&#65533;O2&#65533;$0&#1031;^R&#65533;&#65533;&#65533;H`Y&#65533;8&#65533;&#65533;M&#65533;&#65533;<&#65533;N&#224;&#65533;#&#65533;&#65533;#i &#65533;G&#65533;&#65533;&#65533;!1B&#65533;/	&#65533;2&#65533;(&#65533;&#65533;S&#65533;&#65533;&#65533;f&#65533;,-&#65533;:&#65533;K&#308;&#65533;&#65533;fy&#65533;KjB&#65533;?&#65533;&#65533;U&#769;&#65533;&#65533;&#65533;*&#65533;&#65533;8&#65533;2&#65533;&#65533;&#65533;&#65533;A&#65533;K&#65533;-_&#65533;&#65533;&#328;&#65533;=U&#9298;&#65533;*&#65533;EY&#65533;&#65533;&#65533;&#343;&#65533;)y&#65533;&#65533;K&#65533;&#1058;&#65533;&#65533;#&#65533;%w%&#65533;:&#65533; @&#65533;&#65533;&#65533;&#65533;c&#65533;aA8w&#65533;&#633;bi&#65533;&#65533;2&#65533;&#65533;&#65533;&#65533;Y&#1674;&#65533;&#65533;j&#65533;&#65533; &#65533;&#1658;E&#65533;K&#65533;"],&#65533;Id0&#65533;&#65533;j>&#65533;&#65533;&#65533;?8A&#65533;&#65533;Y&#65533;(&#65533;J&#65533;&#65533;$8Bh%"J&#65533;&#65533;E&#65533;<Ap&#65533;Z&#65533;#u&#65533;&#65533;&#282;2XgU&#65533;$&#65533;T&#65533;&#65533;&#65533;*j&#576;&#65533;&#65533;1&#65533;<&#65533;#I&#65533;&#951;&#65533;&#65533;&#65533;&#65533;&#65533;`&#65533;?j&#65533;F4&#65533;Sx&#65533;!&#65533;&#65533;rB(&#65533;&#65533;`N&#65533;N&#65533;&#65533;&#132;O&#65533;&#65533;pX&#65533;J&#65533;P&#65533;1t	hQ&#65533;&#65533;(&#65533;&#65533;&#65533;&#65533;&#65533;W)&#65533; zqI6&#65533;h&#65533;&#65533;&#65533;V'J,R.r&#65533;&#65533;&#65533;&#65533;B[&#65533;u&#65533;c&#65533;&#65533;&#65533;&.&#65533;@
&#65533;H1&#65533;&#65533;&#65533;W&#65533;.&#65533;
&#65533;&#65533;&#65533;.&#65533;&#65533;K&#65533;`&#65533;P~@&#65533;&#65533;&#65533;&#65533;/&#65533;&#65533;2&#65533;*P&#65533;-Y&#65533;&#65533;&#65533;&#65533;2m&#65533;"&#65533;S.&#65533;&#65533;&#65533;Z&#65533;(	:&#65533;E&#65533;-&#65533;SZU&#65533;,.	0&#65533;&#292;&#65533;&#65533;KPC&#65533;&#65533;K&#65533;&#65533;(&#65533;&#65533;&#65533;&#65533;&#65533;&#65533;&#65533; &#65533;&#65533;KJl&#65533;&#65533;I&#65533;&#65533;&#65533;M)!s-)V&#65533;&#65533;v0&#65533;&#65533;&#65533;&#65533;(&#65533;<&#65533;&#65533;Ur&#65533;&#65533;boe&#65533;p&#65533;	&#65533;PQL&#65533;&#1255;X&#65533;&#65533;&#65533;r&#65533;A&#65533;%&#65533;r&#65533;&#65533;B%&#65533;&#65533;&#65533;&#1140;&#65533;&#65533;Y&#65533;&#65533;\m(&#65533;1&#65533;%&#65533;&#65533;&#65533;&#65533;&#65533;B&#65533;&#65533;&#65533;V>{I&#65533;&#65533;B&#65533;S4%&#65533;abA&#65533;I&#65533;&#65533;N&#65533; &#65533;&#65533;&#65533;Ea&#65533;8G&#65533;8&#65533;u<&#65533;9T&#65533;&#65533;&#65533;&#65533;V&#65533;&#65533;R&#65533;&#65533;&#65533;P&#65533;&#65533;@&#65533;&#65533;V&#65533;&#65533;A.&#65533;Q`$&#65533;&#65533;.(F&#65533;&#65533;&#65533;&#65533;&#65533;D&#65533;R&#65533;&#65533;F&#65533;&#65533;&#65533;&#65533;Ibp&#65533;&#65533;&#65533;b~&#65533;:&#65533;&#65533;&#65533;C&#65533;&#65533;&#65533;&#65533;+&#65533;.&#65533;p*]&#65533;J&#65533;.&#65533;&#65533;G&#65533;&#65533;&#65533;&#65533;X}O&#65533;&#65533;\="&#65533;&#65533;&#65533;%,&#65533;&#65533;S&#65533;&#65533;4&#65533;&#65533;&#65533;RP?=&#65533;&#65533;&#65533;&#65533;IM&#65533;|&#65533;d]&#65533;&#65533;&#65533;0&#65533;)A&#65533;J&#65533;T/G&#65533;&#65533;E	&#65533;lH&#65533;&#65533;&#65533;L`&#65533;(&#65533;=&#65533;&#65533;zBe"&#65533;&#65533;?rA&#65533;j-&#65533;&#65533;E&#65533;IpR&#65533;&#65533;*&#65533;&#65533;r&#65533;&#65533;&#65533;&#65533;J7`&#65533;&#65533;Z&#65533;K&#65533;&#65533;&#65533;Z&#65533;&#65533;9 i&#65533;&#65533;\"$r?&#65533;9&#65533;CZ&#65533;&#65533;&#65533;wc&#65533;&#65533;d&#65533;&#65533;7&#65533;PA &#65533;BHh&#65533;;&#65533;&#65533;&#65533;&#65533;?J1&#65533;@&#65533;0	)R6&#65533;&#65533;&#65533;&#65533;tS&#65533;/hk&#65533;&#65533;&#1838;D&#65533;&#65533;.&#65533;&#65533;&#65533;&#65533;&#65533;&#65533;a&#65533;&#65533;&#65533;&#65533;&#65533;T;<f&#65533;c&#65533;-&#65533;w&X&#65533;&#65533;&#65533;&#65533;C~&#65533;&#65533;	&#65533;&#65533;&#65533;&#65533;&#65533;7&#65533;ZH&#65533;j&#65533;5&#65533;&#65533;&#65533;,&#65533;b"a&#65533;zD^}"&#65533;]Ru&#65533;P6&#65533;j&#65533;86N&#65533;0&#65533;&#65533;Hh&#65533;#&#65533;@&#65533;E&#65533;&#65533;&#65533;"H&#65533;	&#65533;&#65533;4&#1464;&#65533;Y&#65533;\&#65533;f@B&#65533;&#65533;&#65533;&#65533;&#65533;	&#65533;Z&#65533;&#65533;JD&#65533;`^!L;r&#65533;c&#65533;A&#65533;Ll&#65533;WP	&#65533;w&#65533;R&#65533;&#633;&#65533;&#65533;&#65533;&#65533;O&#65533;&#65533;&#65533; &#65533;&#65533;D&#65533;`gn&#65533;z&#65533;!B&#65533;h&#65533;w,&#65533;&#65533;&#65533;&#65533;uD&#65533;&#65533;&#65533;&#65533;ep!A(&#65533;&#65533;v&#65533;n&#65533;:&#65533;&#65533;&#65533;v&#65533;Fa9f&#65533;>nJ&#65533;`o&#65533;&#65533;p&#65533;&#65533;&#65533;*n&#65533;/&#65533;&#65533;"&#65533; &#65533;&#65533;z&#65533;&#65533;4&#65533;A"&#65533;O&#1578;&#65533;0/-&#1538;&#65533;&#65533;)&#65533;&#27503;<&#65533;&#65533;&#65533;B&#65533; )&#65533;&#65533;)&#65533;&#65533;74&#65533;,%)b`>&#65533;<B&#65533;&#65533;)&#65533;&#644;b&#65533;&#65533;	&#65533;vO"&#65533;&#65533;$2&#195;&#65533;&#65533;P&#65533;&#65533;:&#65533;PL&#541;Z&#65533;&#788;&#65533;<&#65533;\Bj&#65533;&#65533;)j! &#65533;&#65533;&#65533;&#65533;)FF)D&#65533;+F&#65533;Ur"&#65533;H&#65533;&#65533;GM&#65533;&#65533;&#65533;&#65533;n&#65533; &#65533;&#65533;r&#65533;D&#65533;&#65533;&#65533;&#65533;&#65533;
M"|`&#65533;<&#65533;~&#65533;&#65533;>&#65533;&#65533;Dm&#65533;XH&#65533;&#65533;&#65533;X&#65533;N&#65533;P&#65533;&#65533;&#65533;&#65533;&#65533;&#65533;D.BpP&#65533;%LA&#65533;m!w~.&#65533;&#65533;&#65533;D &#65533;&#65533;&#65533;&#65533;]R&#65533;&#65533;E&#1678;V&#65533;o&#65533;&#65533;f&#65533;0&#65533;&#65533;f&#65533;n&#65533;\<b(,&#65533;~az8&#65533; na\&#65533;*&#65533;&#1194;&#65533;%&#65533;&#65533;'&#65533;&#65533;(n	&#65533;F&#65533;%Z&#65533;H&#65533;O&#65533;Pe&#65533; e&#65533;b.&#65533;&#65533;&#65533;&#65533;&#65533;
e&#65533;e&#65533;T&#65533;L B&#65533;v&#65533;%*&#65533;&z&#65533;#&#65533;&#65533;f&#65533;b!I&#65533;&#65533;&#65533;&#65533;&#65533;&#65533;+T&#65533;2t&#65533;Z&#65533;(Z@&#65533;X&#65533;&#65533;&#65533;&#65533;%&#65533;,)&#65533;/&#65533;$&#65533;)&#65533;i]&#65533;3&#1152;bVDD&#65533;`)>&#65533;&#65533;AL`d&#65533;&#65533;L&#65533;>Rb&#65533;&#65533;&#65533;&#65533;&#65533;&#65533;(apa.&#65533;|&#65533;&#65533;^"&#65533;z&#65533;&#65533;X&#65533;&#65533;\&#65533;!&#65533;]&#65533;;z,&#65533;&#65533;&#65533;&#65533;$&#65533;b&#65533;\&#65533;(!&#65533; &#65533;O&#65533;AJ^&#65533;&#65533;p'>&#65533;_&#65533;&#65533;`E"(j~&#65533;&#65533;zg?&#65533;6&#65533;_&&#65533;6&#65533;gnT&#65533;&#65533;O&#65533;&#65533;&>
&#65533;N&#65533;)&#65533;&#65533;P&#65533;&#65533;\&#65533;ki&#65533;&#65533;#&#65533;&#65533;%n&#65533;&#65533;;<&#65533;&#65533;p&#65533;&#1914;&#65533;&#65533;&#65533;f&#65533;e&#65533;&#65533;@6&#65533;6D&#65533;&#65533;g&#65533;&#65533;4*&#65533;&#65533;$&#65533;(&#65533;&#65533;!&#65533;I4A}9&#65533;&#65533;)&#65533;@;&#65533;&#65533;&#65533;&#65533;&#65533;&#65533;&#65533;&#65533;&#65533;#z&#65533;&#65533;Z&#65533;&#65533;&#65533;?&#65533;)&#65533;&#65533;b)n&#65533;&#65533;^"@D&#65533;&#65533;n&#65533;&#65533;&#65533;&#65533;
&#1080;&#65533;&#65533;&#65533;&&#65533;&#65533;/&#65533;&#65533;&#65533;&#65533;!9&#399;C3&#65533;#r&#65533;;,&#65533;3`&#65533;o!&#65533;&#65533;"&#1001;!&#65533;&#1581;X&#65533;&#65533;&#65533;&&#65533;;z&#65533;f!&#65533;&#65533; .&#65533;&#65533;&#65533;350&#65533;&#53671;y&#65533;&#65533;?X&#65533;&#65533;a&#65533; &#65533;?&#65533;q&#65533;&#65533;R&#65533;?&#65533;&#65533;y&#65533;&#65533;Jq&#65533;n*EnK2g&#65533;vRS&#65533;jIx&#65533;:&#65533; "&#65533;aM&#65533;(&#65533;&#65533;G&#161;X&#65533;3&#65533;&#65533;7&#65533;&#65533;O&#65533;&#65533;&#65533;n&#65533;E &#65533;&#65533;I$_&#65533;
&#65533;&#65533;
&#1199;\ &&#65533;#&#65533;&]&#65533;&#65533;b&#65533;&#65533;&#65533;&#65533;&#65533;a&#65533;&#65533;.&#65533;&#65533;&#65533;&#65533;&#65533;tBA&#265;&#316;>&#65533;&#788;2@&#65533;&#65533;^4D!&#65533;&#65533;.&#65533;&#65533;5T*&#65533;q &#65533;#&#65533;&#65533;%T&#65533;!&#65533;&#65533;g&#65533;&#65533;//:2j.U&#65533;&#65533;%&#65533;D5t&#65533;&#65533;d&#65533;-}&#65533;(&#65533;&#65533;&#65533;&#65533;@=&#65533;D&#65533;&#65533;3&#65533;&#65533;&#65533;&#65533;0&#65533;%&#65533;eC|`&#65533;b&#65533;&#65533;j&#65533;<&#65533;&#1057;&#65533;&#65533;x&#65533;&#1738;&#65533;&#65533;EE&#65533;&#65533;H( \&#65533;Kga"<&#65533;>(i\*l$O4s&#65533;Zv&#65533;9I \&#65533;%&#65533;A~p&#65533;&#65533;&#65533;z&#65533;G&#65533;m&#65533;&#65533;-&#65533;`&#65533;3$&#65533;dO&#65533;&#65533;&#65533;&#65533; &#65533;&#65533;K&#65533;bI&#65533;,:&#65533;5H&#65533;`:&#65533;&#65533;&#65533;"V&#65533;%&#65533;	B&#65533;&#65533;2:&#65533;8&#1614; &#65533;2&#65533;&#65533;%B2.&#65533;S&#65533;3[!4&#65533;&#65533;&#65533;)&#65533;&#65533;R@&#65533;&#65533;L&#65533;TC6&#65533;&#65533;&#65533;&#177;&#65533;&#65533;%P3&#65533;^&#65533;&#65533;&#65533;&#65533;&#65533;0&#65533;&#65533;/&#65533;&#65533;9<&#65533;L&#65533;&#65533;&#65533;&#65533; `&#65533;Z&#65533;	&#65533;Z&#65533;&#65533;.&#65533;&#65533;D&#725;Y&#65533; &#65533;&#1362;&#65533;&#65533;&#1940;&#65533;&#65533;,&#139;&#65533;&#65533;1bp<&#65533;~AO&#65533;&#65533;	"I5&#65533;&&#65533;&#65533;mx
&#65533;!Z&#65533;(l&#65533;h#&#65533;&#65533;&#1668;&#65533;&#65533;.&#65533;."&#65533;&#65533;t&#65533;~!&#65533;NF&#65533;!&#65533;fd&#65533;&#65533;&#65533;W&#65533;-r&#65533; Bv&#65533;&#65533;-e&#65533;B/&#65533;8&#65533;"0T!O=&#65533;)X&#65533;&#65533;p&#65533;&#65533;&#65533;&#900;&#65533;.n&#65533;"`&#65533;&#65533;&#65533;x&#65533;(&#65533;So&#65533;BX&#65533; &#65533;&#65533;&#8986;D&#65533;4,9]B&#65533;&#65533;8&#65533;&#65533;4&#65533;%bA(&#65533;6(%>=&#65533;>&#65533;&#65533;&#65533;&#65533;&#65533;&#65533;&#65533;F&#65533;&#65533;l&#65533;&#65533;m&#65533;g&#65533;'&#65533;\b&#65533;kB &#65533;&#65533;An&#65533;6&#65533;|&#65533;BFFX)&#65533;&#1771;C&#65533;&#65533;&#65533;Z&#65533;(L# &#65533;&#65533;\&#65533;cY&#65533;&#65533;&#65533;&#65533; @tN&#65533;	&#65533;o,bY&#65533;`8&#65533;=&#65533;&#65533;&#65533;&#65533;&#65533;&#1795;&#65533;&#65533;&#65533;^c&#65533;&#65533;"(&#65533;&#65533;&#65533;&#65533;?&#65533;HA[.&#65533;w"&#65533;_Ma&#65533;. xR@:$>*&#65533;f%vI$f&#65533;&#65533;&#65533;&#65533;I&#65533;&#65533;&#65533;xwz&#10474;&#65533;&#65533;&#65533;&#65533;\`A&#65533;&#65533;$Rd&#65533;&#65533;&#65533;&#65533;G&#65533;@/HX&#65533;&#65533;&#65533;&#65533;'&#65533;&#65533;&#65533;`:01&#65533;&#65533;&#65533;&#65533;&#65533;nv" Qo&#65533;P&#65533;&#65533;8&#65533;{I&#65533;&#65533;&#65533;>o&#980;&#65533;&#65533;C@&#65533;&#65533;%*&#65533;~=&#65533;b&#65533;&#65533;"&#65533;&#65533;v&#65533;LY&#65533;%&#65533;@&#65533;&#65533;&#65533;,&#65533;&#65533;&#65533;v&#65533;P&#65533;&#65533;&#65533;&#65533;&#65533;  &#558;&#65533;&#65533;)&#65533;M&#65533;*X&#65533;&#65533;&#65533;&#65533;!n&#65533;&#65533;&#65533;&#65533;&#65533;aD&#65533;,&#65533;%&#65533;&#65533;&#65533;D&#65533;&#65533;(&#65533;&#65533;@@[5&#65533;I&#65533;X&#65533;&#65533;&#65533;@&#65533;&#65533;]7&#65533;5t`\^&#65533;"&#533;X&#65533;&#65533;Yd&#65533;1&#65533;e&#65533;&#65533;&#65533;&#65533;&#65533;h&#65533;8a&#65533;&#65533;$ &#32940;&#65533;&#65533;&#65533;^),RB[&#65533;&#714;i&#65533;&#65533;V'&#65533;&#65533;u&#65533;4%s!Z&#65533;&#65533;` &#65533;&#65533;AT!m	&#65533;&#674;N\B&#65533;&#65533;ty)R	&#65533;w&#65533;&#65533;,&#65533;8&#65533;h"OC#&#65533;&#65533;&#65533;$&#65533;;&#65533;rH&#65533;S2Y|_&#65533;&#65533;&#65533;Bx&#65533;C/&#65533;8}&#65533;K&#65533;<a&#65533;&#65533;&#65533;&#65533;&#65533;
&#65533;&#65533;#:&#65533;&#65533;"Av&#65533;h&#65533;&#714;bZ&#65533;&#65533;#&#65533;`&#65533;&#65533;&#65533;&#65533;(&#65533;&#65533;%b&#65533;&#65533;S&#65533;%B&#65533;d#&#65533;&#65533;,&#65533;&#65533;FD&#65533;=h&#65533;&#65533;%&#65533;vm=X&#65533;vf;r&#65533;`&#928;REL"V&#65533;&#65533;&#65533;d`[eC[iXC&#65533;.&#65533;&#65533;_&#65533;%&#65533;(70d&#65533;&#65533;&#65533;&#65533;\&#65533;&#1567;e!&#65533;DAG	&#65533;[\cG!Qt&#65533;cB&#65533;&#65533;&#65533;`T&#65533;&#65533;&#65533;&#65533;v&#65533;?&#65533;&#65533;/%&#65533;&#65533;&#65533;&#65533;&#65533;&#65533;&#65533;Q&#65533;vgw$&#65533;u5&#362;&#65533;&#65533;&#65533;3&#65533;%8&#65533;.&#65533;%&#65533;D|fF&#65533;"^T&#65533;rY<q&#65533;#&#65533;<&#65533;&#65533;i&#65533;n!q&#65533;
&#65533;&#65533;L&#420;B/&#65533;4&#935;&#65533;&#65533;P&#65533;&#65533;W*&#65533;&#656;&#65533;&#65533;wI_&#179;&#65533;&#65533;%8&#65533;&#65533;	X&#65533;&#65533;A)&#65533;&#65533;&#65533;&#65533;&#65533;&#65533;&#65533;`>&#65533;"RB&#65533;^&#65533;&#65533;&#65533;Z&#65533;&#65533;&#65533; &#65533;&#65533;a&#65533;&#65533;%!&#65533;=&#65533;m&#1476;2&#65533;&#65533;z&c&#65533;W&#65533;&#65533;&#1152;&#65533;&#1881; r&#65533;&#65533;&A&!>&#65533;%f&#65533;q&#65533;,&#65533;&#65533;A&#65533;[&#65533;&#65533;&#65533;&#65533;r&#65533; d&#65533;&#65533;&#65533;AQ,&#65533;(&#1201;w &#65533;!R&#65533;A"&#65533;.hI&#65533;A(&#65533;C'h&#65533;&#65533;<&#65533;&#65533;*&#65533;,&#319;L&#65533;u&#65533;&#1764;&#65533;~&#65533;h&#65533;#L"&#65533;&#65533;&#65533;&#65533;&#65533;&#65533;'&#65533;&#1564;<&#65533;&#65533;7&#65533;&#65533; F&#65533;&#65533;&#65533;B&#65533;;&#65533;&#847;&#65533;&#65533;&#65533;&#65533;$&#65533;&#65533;&#65533;%,&#65533;&#939;&#65533;s&#65533;.&#65533;&#65533;&#65533;&#65533;&#65533;D&#65533;H&#65533;%&#65533;	*&#282; &#65533;j@,&#65533;{&#954;~&#65533;>U^b&#65533;E&#65533;)%&#65533;&#65533;&#65533;%(&#65533;&#203;&#65533;4&#65533;#L!z&#65533;&#65533;&#65533;&#65533;&#65533;&#65533;!&#65533;_&#65533;&#65533;6k&#65533;&#65533;&#65533;"&#65533;&#65533;&#65533;H&#65533;&#65533;LY<&#65533;&#65533;j1%&#65533;[&#65533;&#65533;*&#65533;&#65533;&#65533;&#65533;&#65533;"&#65533;&#65533;[&#65533;&#65533;q="&#1955;&#65533;&#65533;&#65533;&#427;(&#65533;}&#65533;&#65533;p&#65533;&#65533;&#65533;&#65533;[/&#65533;?&#65533;&#65533;&#65533;&#65533;j&#65533;]A><S&#65533;&#65533;a&#1404;&#65533;.A~'&#1130;4&#65533;&#65533;&#1780;E27&#65533;:&#65533;&#65533;&#1550;&#65533;%w&#65533;&#65533;&#65533;&#65533;&#65533;&#65533;Dt&#65533;&#1073;&#30026;$&#65533;&#65533;&#65533;&#65533;yi&#320;a-&#65533;brA&#65533;N&#65533;H&#65533;&#65533;&#65533;
&#65533;<&#65533;|&#65533;a!&#65533;&#1166;~
u&#65533;#t&#65533;)&#65533;'f&#65533;&#65533;&#1034;c&#65533;&#65533;&#65533;b&#65533;1&#65533;a&#65533;f&#65533;*&#65533;3&#65533;&#65533;	&#65533;_B>&#65533;]&#65533;&#65533; &#65533;)4R&#65533;&#65533;G6h&#65533;&#65533;&#65533;`&#65533;L&#65533;d&#65533;&#65533;&#65533;a\&#65533;&#65533;&#65533;&#65533;&#65533;L,&#65533;c;j&#65533;&#65533;Bp&#65533;59<&#65533;#8&#65533;="&#65533;&#65533;&#1929;&#65533;%&#65533;./&#65533;%(l&#2015;&#65533;D&#65533;&#1631;&#65533;&#65533;&#65533;#>&#65533;&#65533;&#65533;S/(>&#65533;{&#65533;H?&#65533;OA('&#65533; &#65533;"&#33676;u"_&#65533;&#65533;4'bt&#65533;N2&#1102;&#1070;?&#65533;&#65533;"Xd&#65533;j2R'&#65533;&#65533;&#65533;	b&#65533;,&#65533;t_e&#65533;&#65533;F&#65533;dM&#65533;lah&#1997;&#65533;;&#65533;&#65533;&#65533;&#65533;QA}&#65533;&#65533;D&#65533;ul&#65533;"&#65533;&#65533;&#65533;&#65533;S1&#65533;<&#65533;=&#65533;L&#276;d&#65533;Y&#65533;E&#65533;&#65533;	Bk=&#65533;&#65533;]"&#65533;&#65533;@A&#65533;U)&#65533;&#1044;&#65533;J&#65533;t&#65533;&#65533;_&#65533;9e&#65533;&#65533;X&#65533;F?&#65533;)j&#65533;&#65533;&#65533;&#65533;a&#65533;&#488;&#65533;&#65533;&#65533;&#65533;&#65533;h&#65533;&#65533;&#42958;&#65533;,&#65533;&#425;&#65533;&#65533;_&#65533;&#65533;&#65533;h&#65533;&#65533;E\Q&#65533;D&#65533;&#65533;Y9&#65533;*&#65533;`&#65533;:;s
&#65533;!0&#325;`&#65533;l	U(&#1317;k&#65533;&#65533;&#65533;EXJ`&#65533;Z&#65533;P&#65533;+!&#65533;&#1215;S
&#65533;-h&#65533;F&#65533;&#65533;\&#65533;G&#65533;&#65533;&#2998;&#65533;&#65533;[&#65533;&#47083;&#65533;&#65533;l9Z&#65533;&#65533;&#65533;eiY9iHSD`&#65533;p&#65533;&#2016;&#65533;&#65533;&#65533;W&#65533;L&#65533;-&#65533;4&#65533;&#65533;P"`&#65533;&#65533;I&#65533;'&#65533;&#1729;&#1226;&#65533;&#65533;#0&#65533;!r&#65533;&#65533;C&#65533;IO&#65533;P\&#65533;&#65533;d&#65533;&#65533;c&#65533;^P&#1407;i&#17232;<&#65533;NU:<&#1662;&#65533;&#65533;1&#65533;&#65533;&#1419;&#65533;}0Vj5A+&#65533;&#65533;&#65533;N&#65533;&#65533;&#65533;&#65533;"&#65533;SRADt&#65533;?Kd&#65533;&#65533;?4!D&#65533;F&#65533; &#65533;O'&#65533;&#65533;OM&#65533;xR
&#65533;&#65533;0&#65533;?$&#65533;T&#65533;O@&#65533;(&#65533;_&#65533;\)&#65533; d&#65533;&#65533;@&#65533;%NX&#65533;&#65533;&#65533;y&#65533;B&#65533;&#65533;r_A&#65533;&#65533;&#65533;V&#65533;p&#65533;u&#65533;?L&#65533;&#65533;&#65533;8&#65533;<&#65533;&#65533;_&#65533;D&#65533;by&#65533;WR&#65533;5&#65533;&#65533;W&#65533;,&#65533;-&#65533;&#65533;v&#65533;@.&#65533;)&#65533;2I&#65533;&#65533;%&#65533;Lr&#65533;e,iB&#65533;I&#65533;V&#65533;g&#65533;c&#65533;_&#65533;@&#65533;^&#882;
ig&#65533;&#65533;&#65533;&#65533;z&#65533;ado&#65533;y2FiT&#65533;\M&#65533;%&#65533;O&&#65533;b&#65533;!6&#65533;Kx&#65533;&#65533;&#65533;\&#65533;&#65533;&#65533;&#65533;&#65533;{&#65533;&#65533;{&#65533;&#65533;g2&#638;W&#65533;&#65533;&#65533;&#65533;'&#65533;'F#&#65533;",&#65533;m&#65533;!eZP&#65533;J&#65533;&#65533;	&#65533;ZX&#65533;',&#65533;'Z$N"&#65533;&#1536;&#65533;&#65533;x&#65533;&#65533;&#65533;Q
|&#65533;e&#65533;7J'&#1037;&#65533;&#65533;@+&#65533;T&#65533;M&#65533;xRMD&#65533;O&#65533;f	&#65533;K!&#65533;\&#65533;&#65533;5&#65533;R&#65533;&#1362;&#65533;?&#65533;\&#65533;?O&#65533;SW	S&#65533;%E&&#65533;k&#65533;&#65533;&#65533;&#65533;Q&#65533;&#65533;-+&#65533;&#65533;FA2P&#65533;+&#65533;&#795;f,&#65533;f&#65533;?[H&#65533;&#65533;lV[&#65533;&#65533;H#&#65533;dHieP&#65533;p,&#65533;]&#1061;&#65533;]mBu&#65533;&#65533;&#65533;&#65533;&#65533;Y
&#65533;&#65533;&#65533;&#65533;&#65533;$&#65533;*F&#65533;&#65533;S&#65533;?&#65533;8"&#65533;ny&#65533;\j]&#65533;&#65533;&#65533;&#65533;&#65533;|&#65533;)&#65533;&#65533;&#65533;8&#65533;&#65533;	&#65533;](o&-2&#65533;?&#65533;&#65533;6&#65533;&#65533;&#65533;DB&#65533;&#65533;&#65533;'^mH&#65533;&#65533;?&#945;&#65533;D&#65533;&#65533;&#446;&#65533;?\&#65533;&#65533;&#65533;
[&#65533;RV&#65533;&#65533;&#65533;(&#65533;H6&#65533;ItXpFH7&#65533;&#65533;&#65533;&#65533;&#65533;?&#65533;&#65533;&#65533;\&#65533;\&#2020;&#65533;&#1896;L&#65533;(m&#65533;%P&#65533;&#65533;&#65533;&#65533;1&#65533;&#65533;H4s_&#65533;-&#65533;%8G&#65533;XbM(g&#65533;~&#65533;&#65533;el &#65533;aD&#65533;&#65533;"&#65533;@F&#65533;&#65533;H&#65533;0&#41049;&#65533;H&#65533;&#65533;&#65533;&#65533;F&#65533;r&#65533;"2c&#65533;F&#65533;&#65533;%&#65533;AH&#65533;&#65533;A6&#65533;tP ``&#65533;&#65533;6&#65533;&#65533;d#t&#1798;&#65533;0&#65533;&#65533;U&#65533;I&#65533;&#65533;&#65533;&#65533;&#65533;.S-&#65533;&#509;"r&#65533;&#65533;}&#65533;V&#65533;i&#65533;&#65533;&#65533;&#65533;&#65533;&#65533;qA&#65533; &#65533;&#65533;'&#65533;GYK&#65533;&#65533;&#65533;0r&#65533;&#65533;i&#65533;&#65533;?&#65533;/&#65533;D&#136;&#65533;&#288;&#65533;&#65533;!&#65533;&#65533;&#65533;~&#65533;:&#65533;`&#25224;6zX&#65533;&#65533;&#65533;&&#65533;&#65533;&#65533;B&#65533;&#65533;&#65533;){&#65533;8&#65533;2&#65533;M &#65533;3&#65533;&#65533;&#65533;&#1263;QX&#65533;@ &#65533;=&#65533;(!&#65533;&#65533;&#65533;,Ld&#65533;&#65533;&#65533;&#65533;&#65533;&#65533;D7&#65533;&#65533;&#65533;&#65533;&#65533;&#65533;`K	H&#65533;Q&#65533;B.&#65533;H&#65533;@8&#65533;&#65533;/&#65533;h?&#17100;&#65533;$&0&#65533;O1&#65533;#&#347;&#65533;$&#65533;n&#65533;F&#65533;t&#65533;&#65533;(!&#65533;&#65533;?6X&#65533;&#65533;&#65533;%&#65533;CH
zD*.^S&#65533;&#65533;_ H&#65533;&#65533;&#65533;Q&#65533;&#65533;B6&#65533;&#65533;m&#65533;j&#65533;&#1606;&#65533;&#65533;&#65533;&#65533;Q&#65533;&#65533;&#65533;&#65533;"&#65533;"F$GL&#65533;?&#37068;*<&#65533;&#65533;#&#65533;D&#65533;&#65533;"&#65533;&#65533;&#65533;&#65533;Lp!&#65533;&#65533;&#65533;S&#65533;\DH<&#65533;&#540;&#65533;&#845;q<I&#65533;&#65533;r&#65533;&#65533;&#65533;&#65533;+&#65533;&#65533;%&#65533;\&#65533;&#65533;
R&#65533;&#65533;&#65533;&#65533;o[$&#65533;R&#65533;[D&#65533;7C&#65533;lZp&#65533;)&#65533;&#65533; &#65533;)&#65533;'&#65533;"d&#65533;xe&#65533;J&#65533;
t*&#65533;,%&#65533;R`&#65533;B
&#65533;8*|
&#65533;&#65533;gW&#65533;(a&#65533;&#65533;/&#65533;&#65533;
R&#65533;&#65533;&#65533;&#65533;&#65533;v6D'(@*k&#65533;F&#65533;&#65533;1&#65533;&#1522;&#65533;&#65533;JJ&#65533;&#65533;&#65533;aA&#65533;v)y$#&#65533;o&#65533;&#65533;en:'*&#65533;?&#65533;A&#65533;$"&#65533;&#65533;W&#65533;C&#65533;&#65533;T &#65533;&#65533;&#65533;#%&#65533;@&#65533;3&#65533;,&#65533;;&#65533;&#65533;,)BQ&#65533;N&#65533;m}&#65533;&#65533;&#65533;&#65533; a&#65533;&#65533;/8(&#386;&#65533;&#65533;&#160;-Kd&#65533;&#65533;$ &#585;#&#65533;7&#65533;&#65533;.,i&#65533;&#340;&#65533;&#65533;&#65533;t$&#65533;&#65533;&#65533;j&#65533;"&#65533;&#65533;-<X&#65533;v&#65533;&#65533;&#65533;Ki2&#65533;.p4&#65533;&#65533;i&#65533;,&#65533;&#65533;6&#1288;&#65533;&#65533;O}&#65533;->&#65533;&#197;&#65533;&#65533;&#65533;+&#65533;&#1707;&#65533;&#65533;&#65533;&#65533;H&#65533;).Q&#65533;R&#65533;"~&#65533;d&#65533;&#65533;(&#65533;/c&#65533;b&#65533;&#65533;&#65533;&#65533;&#65533;&#65533;a}&#65533;b&#65533;&#65533;<8&#65533;%&#65533;&#65533;&#65533;ns&#65533;&#65533;&#65533;6&#65533;c&#65533;!Q&#65533;&#65533;F&#65533;[v&#65533;&#65533;&#65533;;P&#65533;;E&#65533;d&#65533;&#65533;&#65533;&#65533;&#65533;o^&#1185;&#65533;. x&#65533;	[&#65533;&#65533;&#65533;!&#65533;<&#65533;&#65533;&#259;Z<"xy8&#65533;q&#65533;v&#65533;5&#65533;"oy&#65533;D**&#65533; &#65533;EH&#65533;&#65533;&#65533;0&#65533;A&#65533;&#65533;k&#65533;#:&#65533;(B&#65533;5&#65533;C&#65533;CL(&#65533;.&#65533;.B&#65533;&#65533;7[&#65533;:"&#65533;&#65533;&#65533;&#65533;"2b&#65533;@&#65533;$[#&#65533;f&#1114;[&#65533;b}&#65533;&#65533;7^&#65533;&#65533;&#65533;&#65533;%&#65533;&#65533;@&#65533;&#65533;L&#65533;u<L&#517;B&#65533;(&#65533;s-&#65533;&#65533;D-&#65533;&#1677;&#65533;ri1&#65533;]z$&#65533;Y&#65533;@&#65533;&#65533;&#37592;&#65533;&#65533;&#65533;&#65533;:&#65533;K.&#65533;.&#65533;d0&#65533;&#65533;&#65533;6&7F&#65533;&#65533;&#65533;d&#65533;8)MN&#65533;&#65533;WQ&#65533;j&#65533;&#65533;I&#65533;&#65533;&&#65533;@&#65533;I&#65533;dk&#65533;N&#65533;&#65533;&#65533;%&#65533;&#65533;&#65533;=%x&#65533;&#65533;&#65533;Dp&#65533;@&#65533;xg&#65533;H&#65533;&#65533;E h&#65533;X&#65533;l&#65533;F{&#65533;&#65533;&#65533;&#65533;&#65533;D&#65533;JQ&#65533;&#65533;&#65533;&#65533;&#65533;>e&#65533;9&#65533;&#65533;:`N"&#65533;lt3&#65533;\A:&#65533;&#65533;x&#65533;7tp&#65533;&#65533;&#65533;4&#65533;&#65533;&#65533;o&#65533;`(&#65533;&#65533;&#65533;&#65533;.@&#65533;OH&#65533;5'&#65533;h6&#65533;2&#65533;A&#65533;&#65533; &#1097;&#65533;p&#65533;&#1242; l}&#65533;&#65533;u\&#65533;&#65533;_&#65533;?&#65533;!&#65533;L&#65533;&#65533;&#65533;&#65533;#&#65533;NT&#65533;&#65533;pKe(&#65533;0%f&#65533;o&#65533;tW&#65533;a&#65533;&#65533;D&#65533;zk[&#65533;&#65533;M(&#65533;&#65533;&#65533;^R&#65533;&#65533;S[7&#65533;&#65533;&#65533;x&#65533;&#65533;&#65533;Y@&#65533;&#65533;	&#65533;s&#65533;A&#65533;&#65533;r&#334;&#65533;$`&#65533;:;x&#65533;T&#65533;T}&#65533;?&#65533;&#65533;	&#65533;~&#65533;%@rN"&#65533;Z$I#&#65533;&#65533;sN8eAN&#65533;#&#65533;&#65533;O"&#65533;0&#65533;<"w&#65533;&#65533;&#65533;
&#65533;&#65533;&#65533;\S&#65533;&#65533;\&#65533;!&#65533;D&#65533;'&#65533;&#65533;&#65533;&#65533;$4&#65533;:&#65533;&#65533;&#65533;@&#65533;&#65533;8Ma&#65533;&#65533;9&#65533;Ag&#65533;Q|&#65533;BHLv8&#65533;
&#65533;0
Q&#65533;u&#65533;v&#65533;&#65533;G&#65533;S&#65533;q&#65533;&#65533;&#65533;&#65533;k&#65533;&#65533;$UEww&#65533;&#65533;&#65533;%&#65533; 
&#65533;&#65533;&#65533;
P
&#65533;&#65533;l&#65533;&#65533;@V=C|&#65533;V&#65533;sb&#65533;&#65533;&#65533;`V'A'&#65533;@H&#65533;&#65533;&#65533;dc&#65533;&#65533;
&#65533;&#65533;W&#65533;&#65533;&#65533;&#1412;&#65533;`6&#65533;&#65533;`.&#65533;{&#65533;w&#65533;&#65533;&#65533;d&#65533;"&#65533;&&#65533;d&#65533;o&#65533;&#65533;N&#65533;&A&#65533;T-&#65533;&#65533;f9&#65533;&#65533;&#65533;&#65533;h&#65533;&#65533;Z&#65533;h>&#65533;q!
&#65533;@g8Q}&#65533;ExQ&#65533;P&#65533;q\&#65533;s0N&#65533;&#65533;X&#65533;&#65533;%1	"]BFu&#65533;&#65533;#ym&#65533;? &#65533;t`&#65533;Rt&#65533;@s'&#65533;~&#65533;&#65533;&#65533;Xk8
&#65533;&#65533;
&#2007;&#65533;&#65533;&#65533;i?$u&#65533;&#65533;'&#65533;k&#65533;&#65533;^A&#65533;&#65533;v&t!Kr&#65533;&#65533;&#65533;&#65533;	\2#-&#65533;$%@	\p\#=2
&#65533;&#65533;{_7&#65533;&#65533;&#65533;v&#65533;8&#65533;V&#65533;c1aEW&#65533;pn&#65533;?&#65533;W&#65533;`&#65533;y&#65533;B&#65533;&#65533;!Xtu&#65533;&#65533;'&#65533;&#65533;O&#65533;a&#65533;	&#65533;0&#65533;&#65533;&#65533;0(2:&#65533;&#65533;t_C&#65533;&#65533;@&#65533;b&#65533;Mf&#65533;
&#65533;&#65533;e(&#65533;&#65533;&#65533;&#65533;t&#65533;)&#65533;@&#65533;+X&#65533;&#65533;5&#65533;&#65533;2V&#65533;	bP
&#65533;0\89&#65533;QU`0@&#65533;&#65533;*&#65533;r &#65533;&#65533;S&#65533;H&#65533;R8&#65533;o&#65533;F&#65533;&#65533;L&#65533; -
&#65533;814t&#65533;M&#65533;&#65533;iyS&#65533;0&#65533;&#65533;s"q&#65533;&#65533;&#65533;&#65533;7C&#65533;0
<&#65533;u&#65533;;<&#65533;&#65533;9&#65533;'&#65533;O&#65533;&#65533;x=&#65533;p	&#65533;&#65533; &#65533;	&#65533;p&#65533;&#65533;m!
&#65533;1&#65533;*&#65533;&#65533;&#65533;BK&#65533;>&#65533;L?&#65533;a&#65533;&#65533;&#65533;05&#65533;&#65533;3
q&#65533;6&#65533;&#65533;WyEn~&#65533;y&#65533;&#65533;&#65533;&#65533;S&#65533;&#65533;&#65533; 0[ LWG.@uD*y&#65533;7&#65533;&#65533;&#65533;0&#65533;!&#65533;&&#65533;z &#65533;&#65533;A&#65533;&#65533;)W&#65533;VIAfc&#65533;av(&#65533;n&#65533;&#65533;&#65533;&#65533;X&#65533;h&#65533;}&#65533;&#65533;&#469;Ej&#65533;F&#65533;&#65533;eT]&#65533;5&#65533;hK&#65533;s&#65533;&#65533;~&#65533;&#65533;2U&#518;&#65533;&#65533;%&#65533;s&#65533;&#65533;&#65533;&#65533;&#65533;h&#65533;5&#65533;:&#65533; &#65533;+&#65533;&#65533;/&#65533;T&#65533;F&#65533;$&#65533;)[&#65533;h
&#65533;2&#65533;&#65533;%&#65533;&#65533;(-2&#65533;&#65533;%!&#65533;&#65533;&#65533;&#65533;l&#65533;&#65533;&#65533;K5&#65533;O&#65533;&#65533;L&#65533;!x1@&#65533;p&#65533;&#65533;&#65533;&#65533;&#65533;&#65533;8&#65533;&#65533;7&#65533;!&#65533;H&#65533;&#603;n&#65533;T&#65533;&#65533;'M&#65533;X%x7&#65533;N`&#65533;&#65533;i(i`&#65533;O&#65533;&#65533;?Yy&#65533;&#65533;&#65533; &#65533;
Zxt&#65533; &#65533;z'&#65533;'&#65533;
5p&#65533;&#65533;&#65533;&#65533;[%7&#65533;&#65533;%&#65533;&#65533;&#65533;5&#65533;1~&#65533;B[&#65533;&#65533;):&#65533;&#65533; &#65533;&#65533;Bo&#65533;65!--Ez&#65533;&#65533;q_&#65533;%0&#65533;Je&#65533;&#65533;~0)a&#65533;m&#65533;z"&#65533;{&#65533;&#65533;bQ&#65533;&#65533;7&#65533;&#65533;*qoR
a&#65533;)S> &#65533;aw&#65533;K&#65533;	[U&#65533;
+&#231;&#65533;&#65533;V)&#65533;5Z|<5&#65533;&#65533;9&#65533;Q&#65533;@&#65533;Une&#65533;&9&#65533;&a	U&#65533;&#65533;BG&#65533;C&#65533;&#65533;&#65533;v&#65533;1&#65533;Q6&#1177;&#65533;`e&#65533;e7&#65533;&#65533;7&#65533; &#65533;&#65533;W&#65533;z&#65533;"&#1856;|A&#65533;&#65533;|%&#65533;g&#65533;&#65533;q&#65533;Z&#65533;r&#65533;)a&#65533;) &#65533;&#65533; IL&#65533;s&#65533;%&#65533;&#65533;&#65533;&#65533;r&#65533;&#65533;&#65533;&#47630;&#65533;&#65533;0&#65533;5&#65533;8&#65533;&#65533;&#65533;&#65533;&#65533;s:g~`!q-'&#65533;&#65533;&#183;~&#65533;&#65533;*&#65533; |&#65533;R&#65533;=&#65533;T[&#1076;&#65533;0f&#65533;U&#552;&#65533;&#65533;&#65533;%&#936;&#65533;&#65533;X[&#65533;&#65533;>&#65533;&#65533;v#&#65533;&#65533;&#65533;q#H&#65533;:z"&#1988;X&#65533;&#65533;W&#65533;&#65533; i1 `	&#448;O&#65533;pP0U&#1700;&#65533;J@&#65533;n&#65533;&#65533;9&#65533;&#65533;&#65533;&#65533;&#65533;A0&#65533;/d&#65533;&#65533;QC6&#65533;&#65533;&#65533;Q&#65533;{&#65533;&#65533;&#65533;&#65533;5n&#65533;7&#65533;&#65533;&#65533;&#65533;7~&#65533;)&#65533;&#65533;{3f&#65533;1&#65533;&#65533;Z &#65533;	l&#65533;8&#65533;`g&#65533;
&#65533;&#65533;q&#65533;&#65533;&#65533;&#65533;&#65533;&#65533;P &#65533;&#65533;Q	@&#65533;sB[2&#65533;&#65533;&#65533;&#31854;q4G&#499;&#65533;&#65533;+p&#65533;&#65533;&#65533;&#65533;&#65533;wOA0&#65533; :&#65533;&#65533;&#65533;":6&#65533;`~0#&#65533;&#65533;&#65533;W&#65533;a&#65533;@&#65533;&#65533;+&#1031;~&#65533;@&#65533;&#65533;&#65533;&#65533;&#65533;y&#65533;p&#65533;&#65533;2&#65533;t&#65533; &#65533;&#65533;&#65533;&#65533;1&#65533;&#65533;&#65533;#&#65533;&#65533;&#65533;&#65533;&#65533;Fa"&#65533;&#65533;V&#65533;0	L&#65533;'&#65533;&#65533;O&#65533;i"=&#2036;&#65533;a&#65533;a&#65533;"<&#65533;&#65533;0&#65533;y&#65533;'&#65533;q&#65533;&#65533;&#65533;k&#65533;%\$&#65533;M&#65533;nc.k0$&#65533;RX.&#65533;&#65533;&#65533;zh'&#1090;&#65533;&#65533;&#65533;T&#65533;{p&#65533;&#65533;&#65533;&#65533;&#65533;&#65533;B&#65533;&#65533;)$!f9&#65533;RkJ&#65533;N&#65533;r&#65533;&#65533;'&#65533;k&#65533;&#65533;&#65533;&#65533;!&#65533;g&#509;&#65533;&#65533;O&#65533;g!GMB&#65533;&#65533;&#65533;&#65533;&#65533;&#65533;&#65533;`c3&#65533;2&#65533;i&#65533;&#65533;&#65533;&#65533;&#65533;&#65533;~&#65533;[z&#65533;az&#65533;I&#65533;&#65533;&#65533;&#65533;&#65533;&#65533;&#65533;&#65533;8&#65533;&#65533;	&#65533;&#65533;&#1202;u&#65533;{&#65533;&#65533;	&#65533;&#65533;&#65533; [:&#65533;&#65533;&#65533;&#65533;&#65533;&#691;,&#757;&#65533;&#65533;&#65533;&#65533;x
&#65533;h&&#65533;&#65533;&#65533;!&#65533;&#65533;&#65533;,&#65533;	&#65533;|&#65533;&#256;&#65533;z&#65533;&#65533;m&#65533;&#65533; &#1269;&#65533;/&#65533;aD&#65533;&#65533;QU&#65533;&#65533;;&#65533;W&#65533;&#65533;(KQ&#65533;p&#65533;&#65533;d1&#65533;`&#65533;p3&#65533;&#65533;&#65533;&#65533;7
&#65533;&#65533;&#65533;&#65533; = &#65533;q'Q&#1020;&#65533;&#65533;Gu&#65533;6&#65533;#&#65533;6
/&#65533;,1	?&#65533;R)&#65533;&#65533;&#65533;vpok3&#65533;&#65533;&#65533;P&#65533;&#65533;&#65533;&#65533;&#65533;&#65533;`&#65533;&#65533;&#65533;&#65533;&#65533;:qP&#65533;&#65533;Z&#768;&#65533;zj&#65533;&#65533;&#65533;&#65533;&#65533;&#65533;1&#1904;+}&#65533;&#65533;&#65533;{&#65533;7=,&#65533;&#65533;&#65533;&#65533;9&#65533;vx
&#65533;&&#65533;P&#65533;&#65533; &#65533;0&#65533;0K&#65533;O&#1122;&#607;`|>U~&#65533;x&#65533;$&#65533;.&#65533;&#65533;&#65533;&#65533;&#65533;O&#65533;&#65533;&#65533;:;]&#65533;&#65533;aMg&#65533;5&#65533; &#65533;&#65533;`&#65533;l&#65533;f]&#65533;i=&#65533;i]&#810;&#65533;f&#65533;&#65533;&#65533;zx&#65533;hQs&
&#662;&#65533;&#65533;(~&#65533;&#65533;2&#65533;T&#65533;&#65533;y&#65533;FV-&#65533;V&#65533;&#1651; &#65533; &#65533;V=2x&#65533;&#65533;xp)7z(&#36467;A&#65533;&#65533;&#65533;J&#65533;&#1660;!&#65533;)'`.$&#65533;J&#65533;4&#65533;&#65533;&#65533;j.t&#65533;&#65533;A&#65533;3	f&#65533;;&#65533;4B&#65533;&#65533;&#65533;'$&#65533;e!&#303;h&#65533;&#65533;&#65533;&#65533;&#65533;&#65533;~&#65533;p&#65533;]Jh&#65533;r&#65533;&#65533;&#65533;&#65533;b&#65533;8&#65533;Q&#65533;&#65533;`d&#65533;7&#65533;&#65533;*r&#65533;&#65533;D&#65533;s=]P&#65533;QH&#65533;Q&#65533;&#65533;BF!&#65533;Nm&#65533;&#65533;&#65533;&#65533;&#65533;b&#65533;C&#65533;&#65533;*&#65533;`&#65533;S&#65533;&#65533;&#1290;l&#65533;_&#65533;&#65533;&#65533;&#65533;&#65533;&#65533;i&#763;&#65533;&#65533;p]u&#65533;&#65533;&#65533;&#65533;y&#774;Pi&#65533;&#1450;@&#1498;e&#65533;Zf	&#65533;@D&#65533;TS&#65533;'&#65533;	&#65533;$F&#65533;3&#65533;mJ@&#65533;>&#65533;&#65533;(&#65533;&#65533;&#65533;a&#65533;&#65533;p&#65533;s&#65533;9ve&#65533;;e&#65533;&#65533;Y&&#65533;&#65533;	&#65533;&#65533;1&#65533;&#65533;&#65533;	 &#65533;?3G&#65533;&#65533;1+'&#65533;D'&#65533; &&#65533;
&#65533;A&#65533;5&#65533;&#65533;B&#65533;Z&#65533;BT#&#65533;2N+&#65533;5p&#65533;&#65533; &#65533;A&#65533;@&#65533;!&#65533;&#65533;&#65533;&#65533;&#65533;f&#65533;&#65533;yX&#65533;kp&#65533;O&#65533;&#65533;&#65533;&#65533;&#65533;u&#65533;	pj`C@&#65533;&#65533;PJ&#65533;&#65533;]Y&#65533;&#65533;&#65533;&#65533;9%!&#65533;&#65533;&#65533;a)!&#65533;&#65533;"&#65533;q&#65533;&#65533;&#65533;&#65533;&#65533;lm&#65533;&#65533;&#65533;A&#65533;&#65533;T&#65533;KA&#65533;t&#65533;~
&#65533;&#65533;&#65533;>&#65533;&#1194;&#65533;&#49132;2&#65533;&#1475;	2w&#65533;&#65533;&#65533;/&#65533;c&#65533;4K&#65533;J&#65533;43&#65533;&#65533;&#65533;&#65533;&#1305;&#65533;&#65533;'&#65533;p&#65533;<&#65533;&#65533;&#65533;&#65533;&#65533;&#65533;y"aR
&#65533;&#65533;4&#65533;Y<&#65533;S&#65533;&#65533;sT.&#65533;&#65533;@&#65533;I[&#65533;&#65533;&#847;'&#65533;&#65533;z)&#65533;&#65533;5&#65533;&#65533;&#65533;&#65533;{&#65533;B6d&#65533;&#65533;1)&#65533;E&#65533;
+&#65533;[w&#65533;&#65533;p	&#65533;y&#65533;a8&#65533;&#65533;Z&#65533;&#65533;A&#65533;&#65533;f&#65533;&#65533;&#65533;&#595;&#65533;&#65533;P&#65533;&#65533;&#65533;&#65533;&#65533;Px&#65533;&#65533;)p&#65533;&#65533;&#65533;&#65533;Ag&#65533;&#65533;9&#65533;&#65533;&#65533;&#65533;0&#65533;F&#65533;9}&#65533;&#65533;&#65533;&#65533;&#65533;9'&#65533;&#65533;D&#65533;&#65533;+&#65533;&#65533;&#1915;>&#65533;1&#65533;`&#65533;&#65533;{/&#65533;&#65533;Jr&#65533;-&#65533;0&#65533;&#65533;&#65533;m&#65533;p
d/&#65533;!&#65533;T&#65533;|&#65533;=^&#65533;&#65533;"W&#65533;&#65533;&#65533;f&#65533;&#65533;`J'xs&#65533;s%&#65533;@H:&#65533;(0r&#65533;&#65533;&#1569;&#65533;&#65533;7&#65533;l&#65533;&#65533;&#65533;a&#65533;b+&#65533;x&#65533;-XC&#65533;&#65533;-&#65533;8&#65533;H&#65533;&#65533;&#65533;&#65533;&#301;T&#65533;+&#65533;6U&#65533;&#65533;OV&#65533;NN&#65533;N=&#65533;&#65533;A5`0`&#65533;&#65533;&#65533;|&#65533;&#65533;J&#65533;V&#65533;FJ&}&#65533;&#65533; &#65533;
&#65533;&#65533;,&#65533;!&#65533;'q&#65533;&#65533;&#65533;&#65533;&#65533;&#65533;&#65533;&#65533;P(_&#65533;&#65533;&#65533;&#65533;p&#65533; P__&#65533;&#65533;&#65533;&#65533;&#65533;1&#65533;:&#65533;9&#65533;&#65533;&#65533;&#65533;&#65533;&#65533;5&#65533;&#65533;&#65533;&#65533;+&#65533;&#1031;1&#65533;&#65533;&#65533;@&#65533;&#65533;.Dx&#65533;&#65533;bO,D0"&#65533;&#65533;@Q*&#65533;E&#65533;9&#65533;2&#65533;&#463;/&#1194;&#65533;&#65533;T&#65533;B&#65533;L&#65533;BU&#65533;Q*Nl&#65533;&#65533;&#65533;&#65533;&#65533;#T&#65533;&#65533;4uI&#65533;;W)&#65533;&#65533;j&#65533;W&#65533;\&#65533;p&#65533;&#197;K&#65533;f&#65533;&#65533;&#65533;o&#1196;)H&#65533;&#65533;"&#65533;&#65533;Yq&#65533;&#213;+&#65533;?&#65533;&#65533;&#65533;&#65533;b&#65533;&#1361;&#65533;&#65533;l&#65533;&#65533;w&#65533;V&#65533;&#65533;&#65533;:&#65533;&#65533;&#65533;&#65533;Q`&#65533;&#65533;2&#65533;&#962;&#65533;&#65533;&#32866;&#65533;.&#65533;&#65533;&#65533;Lq&#65533;&#65533;&#65533;&#65533;&#65533;Jl8&#192;;&#65533;&#65533;&#65533;&#65533;&#65533;&#65533;M&#65533;`&#65533;&#65533;&#65533;;&#65533;&#65533;&#65533;&#65533;aG&#65533;&#65533;@#&#65533;&#65533;&#65533;x)&#65533;&#65533;
e|&#65533;h&#65533;*&#65533;&#65533;zc&#65533;&#65533;
Ad&#65533;S&#65533;&#65533;&#65533;;x&#65533;	&#65533;j5&#65533;_/&#65533;&#65533;&#65533;&#65533;&#65533;^q&#65533;&#65533;m&#65533;5&#65533;&#65533;@#E&#65533;&#65533;&#65533;&#65533;R$&#65533;0
&#65533;&#65533;@&#65533;&#65533;&#65533;&#65533;j$4&#65533;b&#65533;&#65533;0&#65533;J.&#65533;&#65533;&#65533;&#65533;8&#65533;<&#65533;&#65533;&#65533;,"Q&#65533;&#65533; &#65533;h"&#65533;.j&#6110;&#65533;&#65533;S&#65533;&#65533;&#65533;&#65533;&#18844;t&#65533;G&#65533;&#65533;h|&#65533;&#65533;&#65533;&#65533;&#65533;&#8737;.&#65533;&#65533;#&&#65533;&#65533;c&#65533;&#65533;&#65533;&#65533;&#65533; &#758;R&#65533;&#65533;&#65533;f&#65533;&#65533;*&#65533;&#65533;dr!&#65533;&#65533;&#65533;&#65533;&#22014;&#65533;K8C&#65533;&#65533;&#65533;3a&#65533;&#65533;0r&#773;4&#65533;&#65533;G	&#65533;&#65533;&#65533;0&#65533;&#65533;N&#65533;&#65533;&#65533; +Bc&#65533;&#65533;;T&#65533;G&#65533;&#65533;&#65533;;&#65533;!F&#65533;F&#65533;&#65533;&#65533;&#65533;&#65533;p9G@&#65533;0&#65533;D&#65533;V#1b&#65533;K"in&#65533;&#65533;&#65533;&#65533;&#65533;&#65533;B&#65533;&#65533;A&#65533;&#65533;&#65533;_&#65533;Xc&#65533;=&#65533;b&#65533;&#65533;&#65533;i&#65533;<z&#65533;&#65533;&#65533;&#65533;Z&#65533;&#65533;&#65533;?R&#65533; E&#65533;{o&#65533;&#65533;&#65533;&#65533;O&#65533;&#65533;l&#65533;&#65533;&#65533;&#65533;)&#65533;?w&#65533;1`&#65533;x&#65533;{O&#65533;&#65533;t1D&#65533;&#65533;&#65533;&#65533;&#65533;&#65533;'U&#65533;#&#34882;"9%&#65533;&#65533;A&#65533;&#65533;BJ&#65533;&#65533;&#65533;&#65533;U&#65533;B&#65533;&#65533;&#65533;9j%&#65533;`&#65533;'S&#65533;&#65533;&#65533;&#65533;Rp&#65533;@'&#65533;.&#2326;^~&#65533;|&#65533;&#65533;$&#65533;#&#65533;&#65533;&#65533;&#65533;g	&#65533;&#65533;&#65533;*&#65533;&#65533;&#65533;&#65533;-&#65533;&#65533;:&#65533;,/&#65533;r&#65533;"G9p&#65533;:&#65533;S&#65533;&#65533;&#65533;&#65533;U&#65533;&#65533;6&#200;16 a&#65533;4zs&#65533;&#65533;N&#65533;?-X&#65533;&#65533;&#65533;&#65533;&#65533;U&#65533;&#65533;0&#65533;&#65533;W&#65533;&#65533;!&#65533;7&#65533;j@&#65533;&#65533;&#65533;6&#65533;B~&#65533;\&#65533;&#65533;&#65533;Ubd&#65533;&#65533;#fe&&#65533;&#65533;+&#65533;&#65533;&#65533;7&#65533;&#392;&#65533;78&#65533;(&#65533;`&#65533;]VYf&#65533;-&#65533;b&#65533;&#65533;&#65533;a&#65533;&#65533;&#39445;J&#65533;&#65533;E&#687;&#65533;v&#65533;&#65533;FQ&#65533;	~&#65533;EX$&#65533;&#65533;)&#65533;O&#65533;{&#65533;$&#65533;&#65533;,&#1536;&#65533;&#65533;)BX&#65533;&#65533;bE.b&#248;&#65533;&#65533;"&#65533;&#65533;&#65533;`&#65533;&#65533;&#65533;;&#65533;&#65533;&#65533;@&#65533;&#65533;Kh&#65533;&#65533;&#65533;G. &#65533;&#65533;u&#65533;$&#65533;GX
Rb&#65533;&#65533;8&#65533;*&#65533;&#65533;&#65533;&#65533;%&#65533;&#65533;\&#65533;(&#65533;&#12259;&#65533;&#65533;J\9&#65533;Z&#65533;B	R&#65533;"i&#65533;&#65533;&#65533;&#65533;&#65533;1&#65533;&#65533;&#65533;0&#65533;&#1029;&#65533;/&#65533;&#65533;p &#65533;{&#65533;x@	&#65533;A&#377;)&#65533;#&#65533;&#1316;&#65533;)a&#65533;!O&#603;&#65533;~&#65533;&#65533;J&#65533;S&#65533;&#65533;u&#65533;&#65533;&#65533;&#65533;*Q&#65533;&#65533;&#65533;&#65533;&#65533;S&#65533;bV&#65533;&#65533;@@&#1495;&#65533;M!&#65533;&#65533;H&#65533;F&#1225;&#65533; H/&&#65533;&#65533;&#65533;&#65533;&#65533;&#65533;2&#65533;&#65533;$BB&#65533;@&#65533;&#65533;&#65533;)&#65533;w&#65533;J&#65533;"&#65533;&#65533;&#65533;&#65533;&#65533;&#65533;Z&#65533;&#65533;&#65533;&#65533;ZD&#65533;7&#65533;&#65533;8G&#65533;8&#65533;7&#65533;&#65533;&#279;"P&#65533;"&#65533;&#65533;&#65533;6&#65533;B\&#65533;&#65533;(EO
!2^&#65533;&&&#209;-tI&#65533;L"&#65533;KZ
&#1552;&#65533;_&#65533;J&#65533;&#65533;&#65533;F&#65533;[&#65533;`<&#65533;&#65533;V)/Eq&#65533;@2&#65533;A&#65533;&#65533;"YQ&#65533;n&#65533;&#65533;]&#65533;p &#65533;&#540;&#65533;&#65533;&#65533;&#65533;&#65533;&#65533;A&#65533;&#65533;P&#65533;7&#65533;a&#65533;6&#65533;}&#65533;P&#65533;&#65533;&#65533;&#65533;v&#65533;&#65533;&#65533;G&#65533;&#65533;&#65533;&#65533;&#65533;4$ &#65533;>&#65533;G&#65533;&#65533;&#65533;&#65533;&#1520;f&#65533;&#65533;&#65533;&I&#65533;	$b &#65533;PD&#65533;&#65533;V=&#65533;qyN$&#65533;&#65533;!&#65533;&#65533;#&#65533;&#65533;&#902;repG&#65533;&#65533;&#65533;&#65533;8,&#65533;`+&#65533;Dx&#65533;&#65533;&#65533;&#65533;,&#65533;y&#65533;qP&#65533;!&#65533;&#65533;&#65533;x&#65533;KL#&#65533;E&#65533;&#65533;]&#65533;@&#65533;?&#65533;G&#65533;&#65533;5h&#65533;!*C&#65533;&#65533;-a&#65533;^hNd&#65533;&#65533;&#65533;h$&#65533;&#65533;&#65533;&#65533;&#65533;&#65533;'&#65533;&#65533;&#65533;J&#65533;'&#65533;[&#1442;&#65533;&#65533;	&#65533;p1&#65533;&#65533;&#65533;&#65533;@:&#65533;&#65533;qB&#65533;&#65533;nq&#65533;_&#65533;b&#65533;&#65533;&#65533;Hpi&#65533;Mg&#65533;&#65533;
p&#65533;p.&#65533;0&#65533;q&#65533;&#65533;&#65533;pa9&#65533;1E&#65533;N&#65533;k&#65533;
&#65533;&#65533;&#288;&#65533;&#65533;&#65533;&#65533;\|&#65533;k@C?&#65533;&&#65533;&#65533;d&#65533;Ry.E&#65533;0&#65533;&#65533;6*+Y&#65533;&#65533;	r&#65533;&#65533;&#65533;&#65533;|s&#65533;&M&#65533;&#65533;|&#65533;WE"&#65533;Lnr&#65533;Qi$"r&#65533;nt&#65533;V&#65533;&#65533;&#65533;&#65533;HL^&#148;&#65533;&#65533;&#65533;v&#65533;`&#65533;F&#65533;&#65533;H'&#65533;&#65533;&#65533;*&#65533;E&#65533;B10&#65533;C$&#65533;&#65533;&#65533;&#65533;&#65533;F&#65533;g?F5*:1"*&#65533;0r&#65533;OE&#65533;"	&#65533;&#65533;&#65533;&#65533;&#65533; &#65533;&#65533;S&#65533;&#65533;&#65533;&#65533;&#65533;'&#65533;%l!*A&#65533;)<&#65533;I&#65533;&#65533;R#&#65533;&#65533;E&#65533;&#65533;&#65533;&#65533;=db&#65533;&#65533;Kfd&#65533;&#1314;&#65533;&#529;M&#65533;w&#65533;\&#65533;*&#65533;&#65533;*+4[&#2177;'H &#65533;~fX&#65533;AJE&#65533;t&#65533;.&#65533;&#65533;&#65533;&#65533;\&#65533;
&#65533;&#65533;&#65533;^&#65533;8'&#65533;&#65533;0&#65533;&#336;&#65533;N &#65533;&#65533;)&#65533;&#560;m&#65533;a=&#1136;&#65533;&#65533;J	&#65533;&#65533;&#65533;?	r&#65533;&#65533;V&#65533;)D&#65533;D&#65533;Q&#65533;@%E4;&#65533;&#65533;d&#65533;&#65533;&#65533;F&#65533;&#65533;&#65533;L&#65533; &#65533;8F&#65533;+&#65533;n&#65533;F(&#65533;&#65533;~&#65533;&#65533;&#65533;c &#65533;H&#65533;J&#65533;&#65533;	Lvd&#65533;&#65533;&#65533;&#65533;-&#65533;`u&#65533;
&#65533;i&#65533;?&#65533;&#65533;	&#65533;5&#65533;y&#1413;&#65533;c&#65533;Bv&#65533;?&#65533;&#65533; &#65533;Rn7&#65533;&#65533;&#65533;n&#65533;`bv&#65533;&#65533;&#65533;Q\&#65533;Y&#65533;d&#65533;`0&#65533;&#65533;f&#65533;&#65533;U&&#65533;&#65533;1&#65533;&#196;&#811;&#65533;Rd&&#65533;K
@3&#1490;&#65533;&#65533;iO&#65533;&#65533;
[&#65533;'x&#65533;#\&#65533;&#65533;r)&#65533;&#65533;S&#65533;&#65533;&#1185;)1p&#65533;&#65533;&#65533;;4&#65533;&#65533;"&#65533;e&#65533;&#658;&#65533;B&#65533;&#65533;Y&#65533;4A&#65533;i&#65533;&#65533;A&#65533;&#65533;&#65533;p&#65533;:"%l&#65533;&#65533;&#65533;&#1768;&&#65533;&#65533;&#65533;&#65533;m&#65533;.&#65533;&#65533;X '&#65533;d`&#65533;&#65533;Q&#65533;&#65533;&#2016;&#65533;&#65533;(&#65533;jy&#65533;&#65533;yQ&#65533;s&#65533;&#65533;z&#65533;&#65533;u=&#65533;:&#65533;4&#65533;&#65533;&#65533;o&#65533;&#65533;k&#65533;&#65533;&#1833;&#65533;/&#65533;&#65533;x`a&#65533;&#65533;&#65533;&#65533;z6>a&#65533;0&#65533;4w&#65533;&#65533;u;tG\&#65533;&#65533;&#65533;a&#65533;9&#65533;&#65533;&#65533;#&#65533;PHW`W"&#65533;H&#65533;&#65533;7&#65533;&#65533;>a&#65533;XE&#65533;&#65533;&#65533;x9*&#536; &#65533;&#65533;d"4Q6&#340;beN&#65533;b&#65533;s&#65533;;Bp&#65533;\ W&#65533;&#65533;&#65533;&#65533;&#65533;&#65533;&#65533;Ta
S&#65533;&#65533;$&#65533;Xe &#65533;&#65533;Q&#65533;&#65533;sN&#65533;\&#65533;"Kcr&#65533;-b&#65533;&#65533;&#65533;f&#65533;{&#65533;&#65533;&#65533;Q(73&#65533;&#65533;&#65533;&#65533;&#65533;&#65533;L"C&#65533;&#65533;&#65533;:(&#65533;k.+PO&#65533;&#65533;h5%*"K&#65533;J&#65533;&#65533;&#65533;W&#65533;&#65533;&#65533;K&#65533;Q&#65533;$1&#1599;&#65533;1k[<&#65533;&#566;b&#65533;&#65533;<&#65533;B&#65533;=&#65533;&#65533;8!&#65533;&#1200;q&#65533;1&#65533;&#65533;p&#65533;&#65533;(&#65533;&#65533;z&#65533;&#65533;&#1565;&#65533;x&#65533;^[&#65533;&#65533;Yp&&#65533;@A0&#65533;+&#65533;(&#65533;&#65533;=&#65533;&#65533;&#142;@&#65533;&#65533;G&#65533;$t&#65533;=&#65533;&#65533;I>&#65533;&#65533;0&#65533;&#65533; &#65533;HL&#65533;&#65533;w&#65533;C|X&#65533;&#1086;&#65533;&#65533;&#65533;X&#65533;&#65533;&#537;&#65533;&#65533;m&#133;:&#1738;&#65533;&#65533;&#65533;&#65533;&#65533;&#65533;&/9-R&#65533;&#65533;&#65533;-&#65533;
&#65533;&#65533;&#65533;&#65533;&#65533;8=o&#65533;:s&#65533;&#65533;"T&#65533;'&#200;&#65533;-&#65533;!&#65533;DZ1&#65533;HI&#65533;E&#65533;&#1025;&#65533;P1&#65533;!&#65533;&#65533;M!2Sa&#65533;T&#65533;&#65533;&#65533;&#65533;&#65533;&#65533;&#65533;[&#65533;&#65533;"\&#65533;N@&#65533;&#21199;&#65533;&#1269;\&#65533;&#65533;&#65533;),0&#65533;&#65533;&#65533;A&#65533;&#65533;X&#65533;&#65533;&#65533;X&#65533;&#65533;&#65533;&#1059;&#65533;&#65533;D&#65533;&#65533;p*&#65533;H&#65533;#&#65533;y&#65533;&#489;b&#65533;&#65533;r&#65533;&#65533;&#65533;&#65533;h&#65533;3&#65533;&#65533;&#65533;&#65533;&#65533;&#200;{08&#65533;h&#65533;&#65533;8&#65533;&#65533;&#65533;&#65533;&#65533;&#65533;f&#65533;&#65533;&#65533;&#1242;&#65533;&#65533;&#65533;&#65533;&#65533;*&#65533;&#65533;&#65533;&#65533;Tx&#65533;&#65533;&#65533;nP&#65533;&#65533;&#65533;&#65533;&#65533;&#65533;&#65533;+8&#65533;`&#65533;D&#65533;\&#65533;&#65533;+&#65533;%&#735;&#65533;&#569;\&#65533;&#65533;&#65533;&#65533;&#65533;O@&#65533;&#65533;&#65533;&#65533;&#65533;&#65533;&#65533;DP&#65533;}&#65533;&#65533;&#65533;&#65533;&#65533;&#65533;&#65533;&#65533;&#65533;-&#65533;&#65533;.D&#65533;8?0&#65533;&#65533;&#65533;WsE&#65533;&#65533;t&#65533;x&#65533;&#1616;5&#65533;&#65533;&#65533;&#65533;5&#65533;0p&#65533;&#65533;PF&#65533;S
06&#65533;0&#65533;J2&#65533;3Zp)&#65533;&#630;&#65533;h&#65533;m&#65533;&#65533;&#1571;md&#65533;&#65533;x&#65533;s&#65533;Z*&#65533;P*sY&#65533;&#65533;&#65533;x&#65533;*&#65533;a!&#65533;&#65533;N&#65533;H&#65533;&#65533;&#65533;&#65533;&#65533;&#65533;(&#65533;M&#65533;&#65533;'I&#65533;,&#65533;/&#65533;PZI&#65533;&#65533;	&#65533;1&#65533;4&#65533;&#65533;&#65533;=&#38368;
u&#65533;&#65533;&#65533;p>[&#65533;&#65533;R&#65533;&#513;&#65533;&#65533;,&#65533;(&#65533;&#65533;&#65533;&#65533;&#149;T
.&#65533;
&#65533;s?&#65533;p&#65533;&#65533;&#65533;&#65533;X&#65533;&#65533;&#65533;&#65533;&#65533;&#65533;&#65533;&#65533;&#65533;$N$F&#65533;&#65533;U&#65533;X&#65533;TO&#65533;&#65533;&#1994;=&#65533;&#65533;$K@Ki&#65533;&#65533;x&#65533;O&#65533;&#65533;&#65533;&#65533;-@"&#65533;(&#65533;&#65533;&#65533;@O&#65533;&#65533;&#45831;8F&#65533;&#65533;&#135;&#65533;&#65533;&#65533;N&#65533;q&#65533;&#65533;f&#65533;&#65533;2z&#65533;A&#65533;&#355;&#65533;m&#65533;&#65533;&#65533;&#65533;@n&#65533;"&#1821;&#1267;GA&#65533;G
uQ&#65533;&#65533;&#65533;Gs&#65533;&#65533;Nx6w&#65533;&#65533;&#65533;!N&#65533;X"&#65533;&#65533;<+&#65533;&#65533;&#65533;&#65533;F&#1608;&#65533;xH&#65533;h&#65533;@&#65533;1&#65533;S&#65533;&#65533;	&#65533;&#65533;&#65533;&#65533;&#65533;&#65533;&#229;1
&#65533;Z&#65533;&#65533;)+&#65533;&#65533;y&#65533;H&#65533;&#65533;H
*9&#65533;+&#65533;
&#65533;S&#65533;&#65533;90&#65533;&#65533;,&#7745;&#65533;3>&#65533;@&#65533;&#65533;%;&#65533;O&#65533;@&#65533;p&#65533;&#65533;&#65533;M&#65533;&#65533;	&#65533;Eq&#65533;&#65533;.*&#65533;&#65533;&#65533;&#65533;'&#65533;&#65533;&#65533;&#65533;&#65533;&b&#65533;P&#65533;O&#65533;&#65533;&#65533;PJ&#65533;&#65533;+;+x&#1272;&#65533; &#1624;5&#65533;	&#65533;&#65533;&#65533;&#65533;&#65533;/d&#65533;&#65533;&#65533;&#65533;&#65533;&#1557;&#65533;&#65533;x&#65533;
&#65533;\&#65533;^&#1564;&#65533;&#65533;&#65533;f	K&#65533;B&#65533;&#65533;&#65533;&#65533;&#392;&#65533;^G&#65533;&#65533;&#65533;A&#65533;xi&#65533;&#65533;uK&#65533;&#65533;t&#65533;&#65533;&#65533;&#65533;&#65533;X&#65533;8jdx<&#65533;&#65533;Q|&#65533;`&#65533;&#65533;&#65533;>u&#65533;u&#65533;&#65533;c&#65533;&#65533;&#65533;&#65533;)R&#65533;p|"d&#65533;Vx&#65533;f&#65533;&#65533;&#65533;@&#65533;H8&#65533;&#65533;&#65533;Kp&#65533;&#65533;	&#65533;&#65533;&#65533;RH&#65533;&#65533;iC&#65533;&#65533;&#65533;&#65533;&#65533;&#65533;&#65533;5&#65533; /&#65533;9+&#65533;+&#65533;&#65533;
&#65533;&#65533;&#65533;X&#65533;T&#65533;&#65533;&#516;x&#65533;&#65533;TR^R&#65533;p&#65533;,/*J&#65533;0&#65533;&#1073;F5&#65533;&#65533;&#65533;t8&#65533;P ;*r.&#65533;K&#65533;K&#65533;&#65533;;8;OX&#65533;&#65533;(&#65533;&#65533;&#65533;&#65533;\&#65533;&#65533;&#65533;5W&#65533;.&#65533;&#65533;&#374;&#65533;&#65533;&#65533;&#65533;t&#65533;&#609;&#65533;&#65533;&#65533;&#65533;&#65533;&#65533;&#65533;7x~IR&#65533;&#65533;&#65533;dL&#65533;i&#65533;&#65533;"U&#65533;&#65533;m&#65533;q&#65533;&#65533;T&#65533;i/&#65533;&#48513;&#65533;<&#65533;Ge&#797;&#65533;t!&#65533;&#65533;&#65533;B&#65533;&#65533;
&#65533;8!>#&#65533;&#65533;&#65533;at&#65533;&#65533;P&#65533;&#65533;&#65533;&#65533;v&#65533;&#65533;,8Au&#65533;&#65533;wp6&#65533;3X&#65533;&#65533;&#7694;4&#65533;&#65533;&#65533;N&#65533;&#65533;&#65533;&#65533;&#65533;&#65533;&#65533;s&#65533;K&#65533;8&#65533;&#65533;XNx&#65533;&#65533;	&#65533;&#65533;:&#65533;&#65533;1&#65533;&#65533;&#65533;&#65533;&#65533;
&#65533;&#238;7e&#65533;&#65533;&#65533;&#65533;IG&#65533;O8`&#65533;&#65533;$&#65533;# &#65533;&#328;&#65533;&#65533;A8&#65533;&#65533;&#65533;4Tw&#1676;U&#65533;&#65533;&#1064;W&#208;RzJOG&#65533;&#65533;&#65533;U&#65533;&#65533;&#65533; J&#65533;&#65533;CD&#65533;&#65533;&#65533;X&#65533;W&#65533;&#65533;lU&#65533;&#552;&#65533;0&#65533;p&#65533;HK&#65533;M#&#65533;U&#65533;&#65533;&#65533;^%&#65533;&#65533;&#65533;f&#65533;&#65533;&#45573;![_&#1870;&#65533;&#769;&#65533;A&#65533;&#65533;#&#65533;&#65533;&#65533;&#65533;m&#65533;&#65533;K&#65533;X&#65533;&#65533; J&#65533;&#65533;mM1&#65533;&#65533;&#65533;&#65533;&#65533;&#65533;4&#65533;C8~DW&#65533;&#65533;w&#65533;k&#65533;&#65533;&#65533;&#782;&#65533;&#65533;&#65533;uq]&#65533;&#65533;&#65533;&#65533;&#65533;<&#65533;&#65533;&#65533;&#65533;&#65533;M&#65533;&#128;)&#65533;]X&#65533;&#65533;&#65533;&#65533;#&#65533;@&#65533;&#65533;&#513;&#65533;$&#65533;&#1553;&#65533;&#65533; Qe&#65533;&#65533;
H&#65533;TD&#65533;&#65533;X,a&#65533;&#65533;&#65533;x&#65533;/&#65533;&#65533;&#65533;&#65533;&#65533;G`3x&#65533;(&#192;Q"&#65533;	5&#65533;=4<2&#65533;O&#65533;>&#65533;&#65533;RZ&#65533;&#65533;E&#65533;&#65533;&#65533;<&#65533;&#65533;&#40243;&#65533;&#65533;k&#65533;:&#65533;&#65533;&#65533;YeQt&#65533;&#65533;&#65533;5+F&#65533;&#65533;&#65533;&#1357;&#65533;_%&#65533;x&#65533;&#65533;)&#65533;[&#65533;-4R&#65533;bpu&#65533;&#65533;s&#65533;&#65533;QJ&#65533;b&#65533;&#65533;PH&#65533;&#65533;&#65533;&#65533;&#65533;y&#65533;&#65533;&#65533;&#65533;&#65533;&#65533;&#65533;Q1&#65533;&#65533;&#65533;R&#65533;W&#65533;&#65533;n8&#65533;&#65533;x|8A&#65533;]&#65533;&#65533;\&#192;&#1530;&#65533;&#65533;&#65533;[&#65533;&#65533;_ &#65533;"&#65533;&#65533;j&#65533;&#65533;R&#65533;&#65533;I&#65533;&#65533;&#65533;&#65533;2&#206;P&#65533;n,&#65533;H	&#65533;&#65533;R&#65533;&#1045;f#&#65533;4&#65533;T&#1557;R&#65533;&#65533;9sR&#65533;9&#65533;&#65533;&#65533;l&#65533;&#65533;&#65533;7&#65533;
4Y&#65533;&#65533;&#65533;1&#65533;&#65533;&#65533;&#65533;D&#65533;&#65533;&#65533;h&#65533;&#65533;&#41588;D#&#65533;B&#65533;&#65533;&#1559;&#65533;&#65533;&#65533;&#65533;VM&#65533;^(&#65533;u&#65533;&#65533;&&#65533;&#65533;&#996;"!*F&#65533;Np&#65533;&#65533;&#1120;&#65533;&#34537;&#65533;&#65533;x;^DB&#65533;&#65533;&#65533;&#65533;iK&#65533;&#1301;&#65533;&#65533;&#65533;&#65533;&#65533;&#1033;&#65533;h&#65533;&#65533;B&#65533;6&#65533;&#65533;&#65533;&#65533;&#65533;&#65533;*L&#65533;&#65533;=&#65533;&#65533;&#65533;&#65533;&#65533;&#65533;&#65533;hl&#65533;&#65533;&#65533;&#65533;[&#65533;}&#65533;&#65533;w&#65533;:&#1076;BI~&#65533;&#65533;&#65533;Q&#65533;v&#65533;u&#65533;&#742;&#65533;&#65533;_&#65533;V]&#65533;;a&#65533;&#1132;&#65533;Z&#65533;/
&#65533;&#65533;&#65533;&#65533;&#65533;&#65533;&#65533;&#65533;&#65533;&#65533;`&#65533;Pl&#240;&#65533;vS8&#65533;e&#65533;8ac/Uc&#65533;&#65533;8&#65533;t>&#65533;&#523;k&#65533;&#65533;8&#65533;
&#65533;&#65533;&#65533;H%&#65533;&#65533;&#65533;&#65533;8:&#65533;M&#65533;v)4&#65533;&#65533;B&#65533;&#65533;&#1181;&#65533;&#65533;&#65533;&#65533;4l&#65533;&#65533;&#65533;&#65533;"&#65533;Kl&#65533;X&#65533;&#328;= &#65533;&#65533;&#65533;F\&#65533;&#65533;h8&#65533;/&#65533;&#65533;&#65533;`&#65533;&#65533;aUW&#65533;&#65533;&#65533;&#65533;DXM&#65533;&#65533;[&#65533;M&#65533;&#65533;8&#65533;K]&#65533;&#192;WX[X&#65533;&#65533;&#65533;&#65533;n&#710;MBk&#65533;j&#65533;~&#65533;n&#65533;&#65533;&#65533;&#65533;&#65533;&#65533;pQ&#65533;A&#65533;6&#65533;C&#65533;&#65533;&#57889;&#65533;h&#65533;&#65533;&#65533;&#65533;h&#1325;&#65533;&#65533;F6&#65533;&#65533;@&#65533;$&#1578;&#65533;&#65533;&#65533;{&#65533;ZH&#65533;(#&#65533;&#65533;	&#65533;B&#65533;&#65533;[&#65533;q&#65533;&#65533;p&#65533;Hv)&#65533;&#65533;X"&#65533;1&#65533;&#65533;2&#65533;&#65533;&#65533;<&#65533;E}&#65533;&#65533;&#65533;&#65533;X&#65533;&#65533;&#65533;&#65533;&#65533;&#65533;&#65533;f&#65533;j&#65533;&#65533;&#65533;&#65533;F /&#65533;&#65533;T&#65533;&#974;&#65533;&#65533;&#65533;&#65533;&#65533;q&#65533;A&#65533;'&#65533;&#65533;&#65533;&#65533;&#65533;&#65533;&#65533;!&#65533;!&#65533;&#65533;&#65533;&#65533;&#65533;6&#65533;>0&#65533;;&#65533;&#65533;&#1764;&#65533;&#65533;W5&#128;)&#28736;&#65533;i&#65533;+u&#65533;7&#65533;f&#65533;b&#1562;&#65533;$6"&#65533;9&#65533;p=&#65533;q^&#65533;oC&#65533;V&#65533;&#65533;&#65533;(&#65533;&#65533;&#65533;&#65533;&#65533;&#65533;m$*s&#65533;s)&#65533;Q&#65533;&#65533;&#65533;&#65533;\8&#65533;&#65533;&#65533;&#65533;&#65533;1&#625;@&#65533;$&#65533;%&#65533;u&#65533;&#65533;G&#65533;&#65533;0 &#65533;XW&#1086;xI&#65533;&#65533;&#65533;Iv?[&#65533;&#65533;9&#65533;&#65533;&#65533;&#65533;&#65533;&#65533;&#913;&#65533;&#65533;&#65533;2j&#65533;&#65533;
&#65533;%4&#65533;)&#65533;&#65533;&#65533;&#65533;&#65533;2&#65533;}&#65533;&#65533;&#65533;&#65533;&#65533;&#1459;,&#65533;,&#65533;&#65533;&#65533;&#65533;&#65533;&#65533;Y &#65533;&#65533;o&#65533;@&#65533;&#65533;&#65533;&#65533;$N&#65533;&#65533;&#65533;AG&#65533;B5o&#65533;p&#65533;(EHO&#65533;&#65533;&#65533;4&#65533;&#65533;&#65533;v.&#65533;"&#65533;&#65533;l&#65533;&#65533;&#65533;&#65533;&#65533;&#65533;&#65533;&#65533;&#65533;&#65533;&#65533;&#65533;&#65533;&#65533;&#65533;2EH&#65533;2%&#65533;)&#65533;fXu&#65533;x&#65533;7&#65533;&#718;&#65533;&#1713;vem&#65533;&#65533;e&#65533;e&#1075;O&#65533;&#65533;O ^%&#65533;vv&#65533;`&#65533;I&#65533;&#65533;J*n&#65533;qw{&#65533;&#1712;&#65533;B &#65533;e&#65533; f&#65533;(&#65533;f4C&#65533;r&#65533;&#65533;
]1&#65533;t&#65533;T&#65533;
&#65533;\&#65533;&#65533;2b&#65533;&#65533;&#65533;q&#65533;&#65533;q&#65533;g1&#65533;&#65533;&#65533;H&#65533;B&#65533;2&#65533;^&#65533;&#65533;~&#65533;&#65533;.w&#65533;&#65533;&#65533;fh&#65533;@&#65533;]&#65533;M&#39433;&#65533;&#65533;&#1692;&#65533;c&#65533;P&#65533;8&#65533;X&#65533;&#65533;&Y4!S1	&#65533;X.z&#65533;&#65533;J<JB=T&#65533;&#65533;M&#65533;&#65533;F&#1499;@&#65533;%Ri@&#65533;*&#65533;h&#65533;&#65533;&#1238;"g:&#65533;&#65533;&#65533;&#65533;&#65533;&#531;&#65533;K`S&#65533;Y1&#65533;iu#&#65533;F&#65533;&#65533;p&#65533;;&#65533;(&#65533;&#65533;T&#65533;&#65533;"L&#65533;&#65533;&#65533;&#65533;KO5K(&#65533;(&#65533;&#65533;&#65533;&#65533;&#65533;&#65533;p&#1410;4&#65533;a&&#65533;&#65533;&#65533;P&#65533;6&#65533;&#65533;!&#65533;&#65533;&#65533;&#65533;@&#65533;$T&#65533;p&#65533;NE&#65533;|*Zt0&#65533;&#65533;Pi\B"&#1577;kK&#65533;&#65533;WK&#65533;&#65533;&#65533;&#65533;vSw&#65533;&#65533;&#65533;G&#65533;&#65533;K&#65533;&#65533;k&#65533;w 	&#65533;=&#226;&#65533;aS&#65533;b&#65533;&#65533;-t&#65533;(*&#65533;&#65533;R&#65533;JS&#65533;=&#65533;&#162;&#1777;&#65533;^ T&#65533;&#65533;&#65533;&#65533;&#65533;U&#65533;&#65533;&#65533;&#65533;&#65533;&#65533;\&#65533;&#65533;!T&#65533;&#65533;&#65533;E&#65533;&#65533;+W&#65533;&#65533;%&#65533; &#65533;Yrt&#65533;&#65533;&#65533;&#65533;g&#65533; v&#65533;&#65533;Qy)&#65533;\&#65533;o&#65533;&#65533;&#65533;&#65533;5&#65533;t&#65533;&#65533;&#65533;(x&#65533;&#65533;&#65533;	O&#65533;sA&#65533;v&#65533;&#65533;d8&#65533;&#65533;&#65533;Rhf&#65533;)'>&&#65533;&#65533;P&#221;;&#65533;&#65533;&#65533;|H&#65533;&#65533;9&#65533;&#65533;9=&#65533;s(&#65533;&#65533;&#65533;%&#65533;tKBZ&#65533;&#65533;'Dq&#65533;O3&#65533;D&#65533;*&#65533;9d&#65533;#&#704;&#65533;Im&#65533;(D&#65533;GD`&#65533;&#65533;AJuA&#65533;&#65533;&#65533;P	ur&#65533;?&#65533; TI!&#65533;@&#65533;O0&#65533;&#65533;&#65533;&#65533; &#65533;,r&#65533;&#65533;`\u&#65533;X&#65533;&#65533;?K&#65533;&#65533;aB&#65533;y&#65533;&#65533;8&#65533;%D&#65533;&#65533;&#65533;A&#65533;DrI5~&#65533;&#65533;F&#65533;i&#65533;&#65533;*&#65533;&#65533;b&#65533;)pZ)F&#65533;&#65533;H&#65533;Oe/&#65533;&#65533;H&#65533;v&#65533;5]$*\&#65533;r	&#65533;&#65533;!&#65533;eT=&#65533;[&#65533;&#760;&#65533;ka%&#65533;l&#65533;&#65533;)B: &#65533;+ $&#65533;?&#65533;&D&#65533;E&#65533;a&#65533;&#65533;.e"&#65533;A&#65533;q&#65533;	h&#65533;&#65533;&#65533;(&#65533;v&#750;&#65533;}&#65533;P&&#65533;&#65533;gQ&#65533;
]`&#65533;Bi&#65533;q&#65533;&&#65533;I~"d&#65533;?X&#65533;&#65533;&#65533;#5&#143;^&#65533;&#65533;N/B&#65533;&#65533;
i&#65533;&#65533;*&#65533;&#65533;K\&#65533;&#65533;`!&#65533;t&#65533;2&#65533; &#65533;&#65533;om&#65533;Q<&#65533;D&#65533;&#65533;EA&#65533;Hc&#65533;&#65533;P+
!&#65533;I&#65533;9&#65533;&#65533;&#65533;&#65533;&#65533;A'JBdY&#65533;+&#65533;&#65533;hC1#
&#65533;&#65533;<"Bb&#576;&#65533;A&#65533;&#65533;&#65533;&#65533;a&#65533;&#65533;&#65533;lw&#65533;.o&#65533;&#65533;/l&#65533;"&#65533;^P&#65533;WB.&#65533;CI.P&#65533;&#65533;5X&#65533;&#65533;&#65533;	'&#65533;&#65533;&#553;DA)&#65533;&#65533;&#65533;|	pz&#65533;&#65533;L7Xvc%&#65533;R&#65533;K&#65533;&#1452;QB
%&#65533;&#65533;&#65533;&#65533;&#65533;&#65533;&#727;x&#65533;&#65533;&#65533;&#65533;&#65533;Vk&#65533;&#65533;R
&#65533;&#65533;&#65533;&#65533;?&#65533;,"&#65533;B&#65533;&#65533;y&#65533;x"&#65533;$di&#65533;@C&#65533;?&#65533;8&#65533;&#65533;B&#65533;$&#65533;u&#65533;wjB&#65533;"$&#65533;&#65533;
YP&#65533;'&#65533;&#65533;&#65533;M&#65533;&#65533;I&#65533;&#65533;
0&#65533;&#65533;&#65533;&#65533;&#65533;!F(d&#65533;-A&#65533;	.&#65533;~^&#65533;_&#65533;&#65533;Y1&#65533;a1&#65533;&#65533;&#922;&#65533;Uo&#65533;A<&#65533;p&#65533;Us&#65533;	&#65533;s-B&#65533;&#65533;5ZT&#65533;&#65533;U&#65533;#&#65533;~&#65533;&#65533;-&#65533;&#65533;&#65533;&#65533;
&#65533;$&#65533;
&#65533;&#65533;?Jq,)&#65533;&#65533; &#65533;d"&#65533;&#65533;c&#65533;&#65533;R&#65533;&#65533;Ebf&#65533;&#65533;&#65533;u&#65533;&#65533;&#65533;u,&#65533;&#65533;&#65533;&#65533;I&#65533; &#65533;J=&#65533;&#65533;!dQ&#65533;Rf&#65533;&#65533;&#65533;!K&#65533;&#65533;L&#65533;P&#65533;&#65533;f&#65533;&#65533;3z&#65533;b&#65533;B&#65533;J&#65533;&#65533;bAD&#65533;&#65533;&#65533;&#65533;5&#65533;&#65533;&#65533;\H&#65533;O<Q,&#65533;&#65533;K&#65533;&#65533;&#65533;%&#65533;9&#65533;
P&#65533;@&#128;!&#65533;&#65533;&#65533;H&#65533;R&#65533;1&#65533;&#65533;N&#65533;2&#65533;&#65533;&#65533;&#65533;&#65533;&#65533;&#65533;~w?&#65533;&#65533;"&#65533;&#65533;&#65533;&#65533;M&#65533;&#65533;@&#65533;b&#65533;P&#65533;&#65533;&#65533;	!&#65533;A&#65533;7&#65533;U d&#65533;t &#65533;&#195;&#65533;&#65533;8&#65533;&#65533;&#65533;E
&#65533;@,@&#65533;;&#65533;&#65533;&#1099;J&#65533;a&#65533;&#65533;&#65533;&&#65533;%&#65533;&#65533;h&#65533;&#65533;&#65533;&#65533;&#65533;I	Q&#65533;&#65533;&#65533;R\%SQ&#65533;?>&#65533;&#65533;&#65533;P &#65533;kq&#65533;&#65533;Ex&#65533;i&#65533;HD&#65533;g&#65533;&#65533;&#65533;|c&#65533;&#65533;&#65533;&#65533;P&#65533;&#65533;x&#65533;+&#442;&#65533;#&#65533;&#65533;&#65533;}po&#65533;Y&#65533;&#616;&
&#65533;	!&#65533;&#551;Tj&#65533;2&#65533;&#65533;&#65533;Rt&#65533;"&#65533;&#65533;&#65533;&#65533;Y&#65533;6&#65533;\)<w&#65533;y&#65533;8&#65533;	
&#65533; &#65533;&#65533;&#65533;&#65533;r~&#65533;	xB&#65533;]L&#65533;H&#65533;&#65533;&#65533;p&#65533;&#65533;f|&#65533;?T&#65533;e(dW`&#65533;&#65533;2&#65533;|0&#65533;&#65533;LHZ&#65533;&#251;l)Z&#65533;&#65533;B&#65533;g&#65533;t2&#65533;&#65533;[B&#1458;s&#65533;&#65533;%Dm.y&#65533;A &#65533;&#65533;&#65533;&#65533;&#65533;&#65533; /&#627;&#65533;&#65533;"&#65533;&#65533;"p"&#65533;&#65533;&#65533;&#65533; b&#65533;&#65533;BQK?&#65533;o&#65533;&#65533;O&#65533;&#65533;&#65533;&#1362;c&#65533;hA(&#65533;&#65533;P&#65533;&#65533;v;\pa&#65533;,5&#65533;jy&#65533;&#65533;&#65533;&#65533;k&#65533;"&#65533;P&#913;&#65533;8&#65533;8&#65533;j&#65533;?&#65533;y&#65533;&&#65533;-&#65533;ob0
&#65533;&#256;MQFhY;&#65533;0#"\p%6v&#65533;nY&#65533;&#65533;7&#65533;&#65533;&#392;yB&#169;&#65533;R6 &#65533;%12g&#65533;,Y &#65533;&#65533;NW]&#159;-$dv&#65533;$Q&#65533;&#65533;h&#1058;&#65533;hl).rF&#65533;&#65533;a8;U&#65533;a}E&#65533;%&#65533;!>&#65533;&#65533;*&#65533;&#65533;&#65533;&#65533;&#65533;&#65533;Z&#65533;(B&#65533;I&#65533;&#65533;&#65533;&#65533;Hj:I:<&#65533;&#65533;&#65533;&#65533;1b1&#65533;&#65533;&#65533;&#65533;&#65533;&#65533; &#65533;B+8/&#65533;&#1393;  &#65533;&#65533;&#65533;&#65533;&#65533;&#65533;&#65533;Y"J-`&#65533;"&#65533;&#65533;&#65533;E&#65533;I&#65533;@&#65533;&#65533;&#65533;%&#65533;Nc[Q&#65533;0&#65533;OP&#65533;&#65533;Qdt1d&#65533;&[p@&#65533;&#65533;]&#65533;&#65533;&#65533;&#65533;&#65533;&#65533;Q\&#65533;&#65533;&#65533;&#65533;&#65533;XaU&#65533;&#65533;&#897;Q'&#65533;!
k $&#65533;&#65533;&#65533;&#65533;c[Q&#65533;&#1247;&#65533;&#65533;+%^&#65533;&#550;6&#65533;s&#65533;&#65533;&#43596;"&#65533;'&#65533;jM&#65533;&#65533;;&#65533;&#65533;=HX&#65533;4:!&#65533;s&#65533;-&#65533;G*&#65533;P&#65533;&#65533;9&#1931;(`)&#65533;N&#65533;&#65533;F&#65533;&#65533;"#&#65533;&#65533;A&#65533;%T&#65533;&#65533;n;8&#65533;&#65533;7&#65533;{!s&#65533;&#65533;!#t\&#65533;j&#65533;;&#65533;*8z&#65533;S\&#65533;C&#65533;y&#65533;&#65533;&#65533;/u&#65533;[W&#65533;&#65533;&#65533;-&#65533;&#65533;&#65533;$T)&#65533;~&#65533;Bdo2&#65533;&#65533;&#65533;#c&#65533;&#65533;&#65533;x(&#65533;4&#65533;E&#65533;N+xd#{&#65533;OG&#65533;&#65533;&#65533;&#65533;zd&#65533;L&#65533;(P$&#65533;&#65533;&#65533;&#65533;&#65533;&#65533;F&#65533;$&#65533;&#65533;&#65533;s&#65533;GP&#65533;&#65533;t&#65533;Z
&#65533;H&#65533;e&#65533;)&#65533;&#65533;&#65533;&#65533;&#65533;y &#65533;&#65533;W&#65533;&#65533;6-,&#65533;&#65533;&#65533;r8&#65533;hj&#65533;&#65533;&#65533;&&#65533;H&#65533;&#65533;`&#65533;F&#65533;&#65533;&#65533;:!&#65533;&#65533;&#65533;"l&#65533;.&#65533;aM!h@&#65533;?&#65533;&#65533;&#65533;&#65533;Z&#65533;F&#65533;'&#65533;&#65533;l&#65533;p&#65533;&#65533;	&#65533;&#65533;&#65533;&#65533;q&#65533;4&#65533;	A&#65533;s&#65533;>&#65533;&#206;&#65533;s&#65533;&#65533;<&#65533;&#65533;((.&#65533;Y&#65533;!1;Oi&#65533;&#65533;5&#65533;4&#65533;&#65533;&#65533;&#65533;,:&#65533;&#65533;`v&#65533;"&#65533;N&#65533;c&#65533;&#65533;,&#834;&#65533;&#65533;<&#65533;,&#65533;&#65533;&#65533;&#65533;:&#65533;&#65533;c&#65533;QHid~ &#65533;[-&#65533;&#65533;c&#65533;&#65533;&#65533;+
B&#65533;&#65533;&#65533;P#U&#65533;qc'&#65533;&#65533;!DsB&#65533;q&#65533;{&#65533;@&#65533;8r&#65533;&#65533;&#65533;&#65533;/a&#65533;(&#65533;&#65533;&#65533;&#1892;d&#65533;U)d<v&#1748;yVl&#65533;|
&#65533;8Pe&#65533;&#65533;x*&#65533;&#65533;_#&#65533;S&#65533;&#65533;
&#65533;l&#65533;QM&#65533;&#65533;&#65533;	)&#65533;&#65533;~&#65533;h&#65533;F&#65533;&#65533;&#65533;C&#65533;&#65533;B&#65533;&#65533; &#65533;X&#65533;&#65533;c&#65533;A&#65533;$Dz}&#1876; &#65533;DB&#65533;&#65533;&#65533;X&#65533;
&#65533;aK&#65533;&#65533;&#65533;)&#65533;&#65533;&#65533;&#1406;E&#65533;&#65533;t&#65533;&#65533;&#65533;&#65533;&#65533;$&#65533;&#65533;-&#65533;&#65533;&#65533;hGq`&#65533;`|&#65533;"LDE((&#65533;&#65533;&#65533;DEHx@&#65533;hW&#65533;&#1059;Z&#65533;4&#65533;	&#65533;&#65533;&#257;8&#65533;/&#65533;&#65533;&#65533;&#65533;&#65533;P	6(&#65533;x&#65533;'&#773;&#65533;
.R&#65533;&#65533;&#65533;&#65533;9&#65533;C&#65533;&#65533;k&#65533;B&#65533;G&#641;&#65533;&#65533;!H&#65533;&(&#65533;?&#65533;&#65533;wwl@&#65533;&#65533;&#65533;&#65533;&#65533;(&#65533;&#65533;&#65533;F&#65533;&#65533;E N)&#65533;&#65533;)&#65533;&#65533;e&#65533;&#65533;DH\&#65533;n)&#65533;j&#65533;.t
&#65533;&#65533;J.&#65533;&#65533;$&#1030;K&#65533;&#65533;?8&#65533;&#65533; &#65533;R&#65533;] &#65533;h&#65533;4&#65533;e&#65533;&#65533;(&#65533;D&#65533;=G8@&@e1B&#1166;E(&#65533;&#65533;&#65533;&#65533;&#65533;Ad&#65533;&#65533;&#65533;(D&#65533;&#65533;F`&#65533;|]&#65533;&#65533;%&#65533;
&#65533;&#65533;&#65533;&#858;&#65533;&#65533;&#65533;?B&#65533;&#65533;&#65533;&#65533;hb&#65533;&#65533;&#65533;i&#65533;&#65533;&#1868;&#65533;&#65533;&#65533;%-d\&#65533;&#65533;`&#65533;&#65533;&#65533;?&#65533;&#65533;&#65533;e&#65533;&#65533;m&#65533;D&#65533;&#1364;`X&#65533;&#65533;&#685;$Z&#65533;A&#65533;z&#65533;") &#65533;&#65533;&#65533;GlOX&#65533;&#65533;}&#65533;A4&#65533;p&#65533;j&#65533;o&#65533;&#65533;<^&#65533;&#65533;B&#65533;&#65533;&#65533;&#65533;&#65533;&#65533;&#65533;^U&#65533;5&#65533;&#65533;!&#65533;&#65533;\H&#65533;&#65533;&#65533;B$&#65533;&#65533;)_&#65533;&#65533;-b-P@&#65533;_B&#65533;&#65533;=&#65533;B&#65533;&#65533;?&#65533;P&#65533;&#65533;]&#65533;&#65533;4M1&#65533;&&#65533;&#65533;q&#65533;&#65533;&#65533;,&#1976;D&#65533;0&#65533;&#65533;2x&#65533;&#65533;X&#65533;&#65533;&#65533;?|SBhA&#65533;i&#65533;&#65533;&#169;u&#65533;&#65533;&#65533;&#65533; 8/&#65533;&#65533;tQ\B&#65533;&#65533;hDF&#65533;|&#65533;&#65533;U&#65533;A&#65533;f&#65533;D&#65533;?&#65533;`&#65533;&#271;B0M%a-&#65533;&#65533;&#65533;&#65533;&#1824;`&#65533;a&#65533;&#65533;T&#65533;##!&#65533;zf"&#65533;%,&#65533;<%&#65533;&#65533;`WB&#65533;&#593;E|&#65533;&#65533;&#65533;&#65533;-n[&#65533;&#65533;&#65533;&#65533;&#65533;@F&#65533;&#65533;F&#65533; &#65533;&&#65533;&#65533;E[&T&#65533;&#65533;&#65533;&#65533;&#65533;&#65533;q&#65533;&#65533;&#65533;0'&#65533;5]v$&#65533;A,&#65533;F&#65533;&#65533;]&#65533;d&#65533;Y&#65533;`u&#65533;y&#65533;&#65533;]bB4&#65533;,PQ&#65533;C0&#65533;&#65533;A&#1549;w&#1797;#&#65533;Q"&#65533;5<bd&#65533;B	$%R&#65533;&#65533;&#65533;p&#65533;&#65533;Z&#65533;bm&#65533;G'&#1513;T&#65533;o&#65533;(&#65533;&#65533;G&#65533;&#65533;/| &#65533;&#65533;&#65533;$&#65533;0t#HTH(&#65533;&#65533;&#65533;	&#65533;&#65533;H&#65533;&#65533;&#65533;B&#65533;&#65533;&#1445;dA&#65533;&#65533;5&#65533;4A4&#65533;{&#65533;&#65533;,&#65533;&#65533;`&#65533;&#65533;D`&#65533;K&#65533;&#65533;&#65533;?!&#65533;%&#65533;&#65533;@&#65533;Q&#65533;&#65533;i4M&#65533;&#65533;$-&#65533;	D[&#65533;`<&#65533;C/&#65533;&#725;NH&#519;pp&#65533;"&#65533;&#65533;&#65533;EPcB&#65533;&#65533;"AfG&#65533;&#65533;?8!B8!&#65533;&#65533;&#65533;<Bd&#65533;bCH&#65533;&#65533;b&#65533;&#65533;Z&#65533; &#771;&#65533;)&#65533;qA&#65533;&#65533;&#65533;Jl&#65533;b&#65533;&#65533;&#65533;&#65533;t&#65533;C&#65533;&Tg,&#65533;d#&#65533;A&#65533;&#65533;&#65533;&#65533;N`v,&#65533;VC &#65533;g&#65533;&#65533;(Hd*&#65533;E
x&#65533;d&#65533;&#65533;&#65533;&#65533;7P&#65533;&#65533;&#155;%&#65533;g]PF&#65533;
(r&#65533;Z&#65533;&#65533;Z&#65533;Yu&#65533;&#65533;&#65533;&#65533;y&#65533;	Q&#65533;w&#65533;&#65533;&#65533;&#1035;&#65533;&#65533;DM&#65533;]&#65533;R&#65533;KLYR\D&#65533;;X&#65533;&#65533;y&#65533;p&#65533;&#65533;5^A|]&#65533;&#376;&#65533;&#65533;AX&#65533;B|&#65533;	h&#65533;&#65533;h&#65533;?h&#65533;&#65533;k&#65533;&#65533;&#65533;&#65533;&#65533;&#65533;&#65533;&#65533;B$&#65533;&#65533;&#65533;l&#65533;&&#65533;&#65533;N"e	<`&#65533;h&#65533;.&#65533;&#65533;&#65533;m$	&#1861;(X&#65533;b&#65533;&#65533;z&#65533;&#65533;5&#65533;_X&#65533;&#65533;&#65533;&#65533;on&#65533;&#65533;'.&#65533;&#65533;i&#65533;&#65533;&#65533;C&#65533;Fd&#65533;&#408;&#65533;&#65533;&#65533;&#65533;C&#65533; OF&#65533;#&#65533;j&#65533;&#65533;,q&#65533;&#65533;F&#65533;pX&#65533;&#65533;E0&#1889;R^&#65533;&#65533;&#65533;%&#65533;dBJ&#65533;_&#267;j&#65533;J|&#65533;&#65533;`X	&#65533;q&#65533;:]TkjD&#65533;B&#65533;&#185;&#65533;@/&#65533;&#65533;@&#65533;&#65533;g&#65533;&#65533;&#65533;&#65533;^}N1&o&#65533;,o&#65533;&#898;&#65533;X$&#65533;B$&#65533;n&#65533;&#65533;B&#65533;&#65533;Fe&#65533;&#65533;&#65533;&#65533;y&#65533;Ad&#65533;&#65533; D&#65533;2&#65533;?&#65533;!&#65533;&#65533;b]&#65533;&#65533;\&#65533;&#65533;4&#65533;&#65533;Ff&#65533;&#65533;Vg0&#65533;H\+BT&#65533;X&#605;\&#65533;/d&#65533;(&#65533;(&#65533;&#65533;)HS&#65533;&#65533;&#65533;B&#65533;&#65533;e9&#65533;-&#1213;&#65533;&#65533;&#65533;,&#770;g&#65533;&#65533;&#65533;&#65533;&#65533;&#65533; l&#65533;u&#65533;,C&#65533;X%&#65533;&#65533;"8H&&#65533;/&#65533;&#164;:I &#65533;&#65533;&#65533;&#65533;&#65533;{$&#65533;?,&#1262;HB8&#65533;`m&#65533;&#623;&#65533;j&#65533;F&#65533;&#65533;AB&#65533;6jdi&#65533;!L&#65533;2&#65533;&#65533;&#65533;Y&#65533;jl@&#65533;C7&#65533;j&#65533;&#65533;&#65533;\&#65533;&#65533;*DIZ&#65533;&#65533;&#65533;&#65533;b&#65533;&#65533;0Cf *&#65533;*x&#65533;TP@&#65533;&#65533;&#65533;`d&#65533;&#65533;Oc&#65533;XQ&#65533;a&#65533;B&#65533;b,&#65533;&#65533;B&#65533;i0&#65533;&.|dxE5a&#65533;&#65533;+&#65533;&#65533;qkVGX&#65533;&#65533;"@`&#65533;	B4&#65533;&&#65533;&#1517;&#65533;*Df:&#65533;Ad&#65533;t&#65533;lB&#65533;&#65533;T&#65533;&#65533;&#65533;&#65533;)C&#65533;n&#65533;&#65533;B)T&#65533;e&#65533;B&#65533;&#65533;p&#65533;9q&#65533;%&#65533;gN&#320;&#65533;&#65533;;nC/&#65533;KkDJ&#65533;E&#65533;_&#65533;&#65533;&#65533;(&#65533;&#65533;E&#65533;@xEEc7&#65533;&#65533;&#65533;&#65533;&#65533;&#65533;+Q&#65533;B$&#65533;GZD!&#65533;&#65533;&#65533;<&#65533;)&#65533;&#65533;&#1951;B&#1327;F4&#65533;+&#65533;&#65533;?D&#65533;ATC&#65533;&#65533;!&#1929;&#2024;g:&#65533;&#65533;gd&#556;&#65533;&#65533;C&#65533;&#65533;&#65533;R&#65533;	- %&#65533;&#65533;&#65533;cu`dB&#65533;F
&#512;&#1017;&#65533;B&#65533;&#65533;:pd&#65533;&#65533;&#16426;EN&#65533;&#65533;FL&#65533;&#65533;]&#65533;"&#65533;Ga&#65533;@&#65533;!&#65533;&#65533;&#65533;BD&#65533;A|]&#65533;&#65533;&#65533;"&#65533;3&#65533;&#65533;@&#65533;pdB&#65533;&#65533;F&#65533;&#65533;.&#65533;&#65533;&#65533;q&#65533;&#65533;n-<&#65533;-&#65533;&#140;&#65533;I*&#65533;,&#65533;&#65533;&#65533;&#65533;F,d&#65533;&#65533;\&#65533;&#65533;&#65533;'|B&#65533;&#65533;&#65533;H&#65533;&#65533;h&#65533;&#65533;&#65533;&#65533;&#65533;A|&#65533;_P&#65533;&#65533;&#65533;q&#65533;bw&#65533;$&#65533;+&#65533;&#65533;l#%&#65533;*X&#65533;?&#65533;D&#65533;&#65533;%&#65533;&#65533;n&#65533;&#65533;&#65533;<TV&#65533; &#65533;6&#65533;&#65533;Z&#65533;"&#65533;c&#65533;&#65533;&#65533;&#65533;&#65533;<&#65533;Px&#65533;&#65533;A&#65533;&#65533;ayAdB &#65533;F<&#65533;%&#65533;B&#65533;$@1&#65533;?`&#65533;4B\&#65533;C|&#65533;&#65533;ih&#65533;&#65533;usu&#65533;-&#65533;&#65533;j&#65533;EPA&#65533;&#65533;&#65533;?x&#45734;&#65533;&#65533;&#65533;&#65533;"Y@&#65533;XR&#486;&#422;2HD&#65533;!X`&#65533;Bp&#65533;&#65533;%&#65533;A&#65533;+&#65533;&#65533;&#65533;S&#65533;E(&#65533;&#65533;&#65533;&#65533; &#65533;&#65533;&#65533;&#65533;Pl&#65533;+,+dD/&#65533;@-&#65533;&#65533;g&#65533;&#65533;H&#65533;&#65533;B
&#65533;B-&#65533;H"DK&#65533;FP&#65533;&#65533;?&#65533;.&#65533;&#65533;&#65533;HdBph.SB&#65533;&#65533;(a&#65533;V&#65533;&#65533;Z&#65533;+k6#&#65533;@&#65533;bn&#65533;\k&#1444;&#65533;?(&#65533;&#65533;&#65533;&#65533;?D&#65533;e(Ca&#65533;|xJZH	&#65533;&#1205;K&#65533;&#65533;?&#65533;&#65533;B&#1307;_@&#65533;&#65533;&#65533;L&#65533;&#65533;u5eb&#59985;&#65533;j|&#65533;	&#1327;&#65533;&#65533;@&#65533;!&#65533;&#65533;&#65533;1&#65533;&#65533;ZH&#65533;d&#65533;?<&#65533;&#155;:&#1121;&#65533;$&#65533;&#65533;H&#65533;&#65533;y&#65533;E&#65533;J*+&#65533;52'&#65533;&#65533;&#65533;&#65533;&#65533;&#65533;+&#65533;h`0M
<&#65533;cU&#65533;`&#65533;-i&#65533;& @.w&#65533;?&#65533;&#65533;e&#65533;&#65533;f&#65533;qE&#65533;@*@8V&#65533;&#65533;&#65533;iD&#65533;&#65533;&#65533;&#65533;%&#65533;of&#65533;&#65533;hL &#65533;&#65533;q&#65533;Uf>&#65533; S5&#65533;&#65533;&#65533;&#65533;&#65533;@Z&#65533;@&#65533;&#65533;LW&#65533;&#65533;&#65533;&#65533;%&#65533;&&#65533;&#65533;`&#65533;@F&#65533;&#1311;&#65533;Y&#65533;&#65533;&#65533;gN&#65533;M&#65533;t"&#65533;&#65533;D&#65533;&#291;&#65533;1QB&#65533;N&#65533;(t&#65533;-'&#65533;0&#65533;B&#65533;&#65533;.&#65533;M&#65533;T&#65533;#8&#65533;*&#65533;&#65533;T&#65533;?&#65533;&#65533;&#65533;&#65533;%&#65533;kM&#65533;F&#1845;Ex&#65533;y&#65533;8&#65533;&#65533;?&#65533;&#65533;A&#65533;6t&#65533;&#65533;&#65533;xu&#65533;B&#65533;&#65533;Z&#65533;&#65533;&#65533;&#65533;&#65533;i&#65533;&#65533;&#65533;&#65533;:&#65533;&#65533;&#65533;Gt&#65533;&#65533;t:B&#65533;&#65533;*&#65533;&#65533;PfidI&#65533;*&#65533;&#65533;&#65533;e&#65533;&#65533;&#65533;&#65533;&#65533;$W&#65533;g34*&#65533;&#65533;	9U&#65533;&#65533;w/&#65533;B&#65533;&#65533;&#65533;E&#65533;&#65533;&#65533;&#65533;F&#65533;&#65533;rp&#65533;
&#65533;&#65533;".&#65533;&#65533;&#65533;;6&#65533;&#65533;&#848;#HG_#&#65533;&#65533;&#65533;UB&#65533;&#65533;&#65533;A&#65533;&#65533; &#65533;B&#65533;&#65533;(5&#65533;&#65533;&#65533;_&#65533;r&#65533;5&#65533;C&#65533;l&#65533;&#65533;B&#65533;B)&#65533;&#65533;j&#65533;n&#65533;&#65533;s&#65533;&#65533;&#65533;?&#65533;&#65533;K=&#65533;&#65533;.&#65533;C:H&#65533;&#65533;&#65533;S}~0]&#65533;&#65533;+&#65533;9&#65533;E]%V&#65533;J&#65533;'W&#216;&#65533;&#65533;
&#65533;&#65533;w&#1538;|F&#38754;A&#65533;&#65533;2&#65533;E$&#65533;*&#65533;xBDZ&#65533;&#65533;qB&#65533;&#65533;&#65533;&#65533;&#65533;XW@&#65533;&#65533;\6H&#65533;-&#65533;AH&#65533;YD&#65533;<&#65533;@&#65533;?&#65533;C4&#65533;)&#65533;&#65533;6&#65533;U&#65533;p&#65533;&#65533;L*&#1152;&#65533;&#65533;&#65533;S,B&#65533;&#65533;&#65533;&#65533;&#65533;Y&#65533;&#627334;1&#65533;-D&#65533;&#65533;&#65533;&#65533;0&#65533;	&#65533;&#65533;?&#65533;&#65533;|&#65533;&#65533;k&#65533;\&#65533;/&#65533;R&#447;&#65533;El&#65533;&#65533;&#65533;&#65533;P&#65533;&#65533;wB&#643;/!&#65533;&#65533;|j&#65533; ;T&#65533;F&#65533;m&#65533;A&#65533;&#65533;&#65533;a&#65533;&#1279;&#65533;A@&#65533;&#65533;?&#65533;&#65533;/&#65533;b&#65533;&#1452;
D&#760;&#65533;qe&#65533;E5&#65533;&#65533;K=p&#65533;&#65533;f&#65533;BX8&#65533;#&#65533;6(&#65533;]&#65533;5j=|&#65533;j&#65533;&#65533;1m&#65533;&#65533;L@l&#65533;7P&#65533;@-&#65533;&#65533;%B&#65533;&#65533;&#65533;&#65533;Hb &#65533;I&#65533;&#65533;(&#65533;&#65533;&#257;=J&#65533;!9)&#65533;&#65533;R"'&#65533;&#65533;&#65533;&#65533;&#65533;q&#65533;&#65533;&#65533;'I5k&#65533;>I&#65533;K#B&#65533;_&#65533;H&#65533;"&#619;&#65533;%&#65533;&#65533;&#65533;d&#65533;#&#65533;Z/)4&#65533;&#65533;&#65533;&#65533;my&#65533;&#65533;H&#65533;&#65533;&#65533;!1&#65533;&#65533;G&#65533;&#65533;>Z&#65533;on&#65533;'6&#65533; JRF&#65533;'&#65533;,&#65533;&#65533;&#65533;'O&#65533;&#65533;&#65533;&#65533;&#1936;&#65533;&#65533;&#65533;w&#65533;&#65533;&#65533;G@&#65533;&#65533;G&#65533;&#65533;h\&#65533;&#65533;*Z&#65533;?&#65533;&#65533;&#65533;&#65533;&#65533;&#65533;&#129;&#65533;(|&#65533;60&#65533;T&#65533;&#65533;&#1700;tr`&#65533;&#65533;&#65533;&#65533;k &#65533;&#65533;&#65533;SC&#65533;4
H&#65533;&#65533;&#1571;(&#65533;\&#65533;:&#65533;d&#65533;I&#65533;}&#65533;&#65533;3@&#65533;f&#65533;&#65533;&#65533;&#65533;&#65533;&#65533;!&#65533;H&#65533;wL"&#65533;&#65533;P&#65533;^&#65533;Yneo&#65533;I&#65533;%&#65533;h &#65533;r&#65533;&#65533;(1&#65533;6&#65533;(&#129;(&#65533;J,&#65533;PC&#65533;r)(&#65533;fJ&#65533;@&#65533;&#65533;$&#65533;d&1&#65533;$Z&#65533;gl&#65533;&#385;&#65533;@&#65533;&#65533;L&#65533;G&#65533;&#65533;$&#65533;e&#65533;&#65533;l&#65533;J"&#65533;<#	&#65533;b&#65533;,&#65533;&#65533;8&#65533;&#65533;$&#65533;&#65533;c&#65533;&#65533;zj&#65533;&#65533;P&#65533;&#525;bhK"&#65533;&#65533;z&#65533;R<&#65533;R&#65533;$b&#65533;&#65533;#T&#65533;&#65533;&#65533;E"?&#65533;G&#65533;H<&#65533;f&#65533;54*&#65533;&#65533;&#65533;HG&#65533;*+&#65533;&#65533;&#65533;&#65533;&#932;&#1059;&#65533;)&#65533;&#65533;&#65533;@&#65533;G&#65533;&#65533;&#577;&#65533;G"&#65533;&#65533;G&#65533;,&#65533;&#65533;Qx&#65533;&#65533;&#65533;B"&#65533;-=&#65533;:&#65533;j&#65533;&#65533;Ns &#65533;!"&#65533;&#65533;&#65533;&#65533;&#65533;&#65533;&#1030;&#65533;&#65533;&#36624;
&#65533;2&&#65533;&&#65533;&#1698;&#65533;&#65533;cm%&#65533;&#65533;=&#65533;:N"&#65533;&#533;g
&#65533;#
z&#65533;&#65533;#&#65533;\&#65533;&#65533;&#65533;&#65533;&#65533;!'&#65533;(&#65533;f&#65533;D&#65533;f5&#65533;&#65533;&#65533;fP&#65533;Q&#65533;&#65533;&#65533;w.&#65533;&#65533;Z=&#65533;j&#641;&#65533;&#65533;&#65533;&#65533;&#65533;&#65533;x&#653;&#65533;&#65533;D&#65533;&#65533;&#65533;h&#65533;&#65533;
&#65533;&#65533;Z&#65533;&#65533;&#65533;$&#65533;+&#65533;&#65533;<:&#65533;%x&#65533;S&#65533;&#65533;8&#65533;&#489;&#65533;z&#1081;&#65533;R&#65533;&#65533;(&#65533;R&#65533;&#65533;6[NR&#65533;%4R&#65533;&#65533;e&#65533;&#65533;d4
&#65533;Bo$)&#65533;&#65533; +wm&#65533;&#65533;&#65533;~&#65533;&#65533;n.Q&#65533;fdYt &#65533;&#65533;&#65533;&#65533;&#65533;&#65533;>&#65533;y&#65533;d`&#65533;&#65533;xRg&#65533;K)&#65533;&#65533;N&#65533;K&#65533;l&#65533;+&#65533;r)&#65533;&#65533;fY&#65533;j&#65533;&#65533;&#65533;H&#65533;$&#65533;&#65533;&#65533;&#65533;&#65533;&#65533;&#65533;$&#65533;%[&#65533;+&#65533;&#65533;h&#65533;&#65533;ohzIb&#65533;:<=&#65533;(&#65533;&#65533;r&#65533;=&#65533;"&#65533;&#65533;&#65533;&#65533;%w&#65533;sA&#65533;9&#65533;&#65533;&#65533;&#693;MR&#1301;(&#65533;&#65533;
&#598;f%R&#65533;?&#65533;&#65533;.&#65533;&#65533;A&#65533;&&#1335;'&#65533;&#65533;&#65533;JN&#65533;P.&#65533;&#65533;#&#65533;^&#65533;&#65533;&#65533;&#1536;&#65533;&#65533;&#65533;h&#65533;&#65533;l&#65533;hE&#65533;&#65533;X&#65533;&#65533;"&#65533;@&#65533;&#65533;&#65533;&#65533;:&#65533;* &#65533;&#65533;}&#65533;&#65533;&#65533;&#65533;&#65533;>&#65533;&#65533;4Pm!a*>&#65533;e<&#65533;;+&#1040;&#65533;-&#65533;&#65533;&#65533;Pe&#65533;H&#11649;&#65533;&#65533;i!&#65533;&#65533;&#65533;r&#65533;&#65533;&#65533;I&#65533;&#65533;r&#65533;*&#65533;4&#65533;`8&#65533;&#65533;)/&#530;)&#65533;&#65533;(&#65533;Bm4&#65533;JM&#65533;G&#65533;<(*&#65533;	S&#65533;&#65533;k&#65533;\YB'&#65533;4Mg&#1112;&#65533;Gb&#65533;&#65533;8&#65533;vx&#65533;&#65533;&#65533;/&#65533;a&#65533;&#65533;?&#65533;7&#65533;&#65533;&#65533;I&#65533;q&#65533;&#65533;&#65533;K&#65533;&#65533;&#33864;$&#65533;&#65533;&#65533;&#65533;&#65533;p 5P&#65533;?6&#65533;@d&#65533;&#65533;aY&#65533;f&#65533;&#65533;`&#65533;&#65533;&#65533;G/&#65533;Q	P&#65533;~:&#65533;X&#65533;&#65533;K&#65533;&#65533;&#65533;&#65533;Q&#65533;&#65533;D &#65533;	&#65533;DX&#65533;qf&#65533;6k&#65533;Qg.	P]BS&#65533;=&#65533;Q&#65533;&#65533;`HHA&#65533;&#65533;:&#65533;{&#65533;&#65533;$xAT&#65533;&#65533;&#65533;@
=&#65533;2&#65533;&#65533;&#65533;[.&#65533;YY&#65533;&#65533;%&#65533;Q&#65533;&#65533;!&#65533;&#65533;Peg&#65533;I(f&#65533;&#65533;&#65533;&#1059;&#65533;	U&#65533;&#65533;Q&#65533;
&#65533;j:&#65533;Z&#65533;#&#65533;a&#65533;,&#65533;
p&#65533;&#65533;^L&#65533;V6R'&#385;YA&#65533;x&#65533;[ F"&#65533;&#65533;?&#65533;%:&#65533;&#65533;&#65533;&#65533;&#65533;&#65533;&#42754;
NxL&#65533;&#65533;&#65533;@V!$Ny&#65533;!o&#65533;&#65533;gB$&#65533;&#65533;&#1568;V&#65533;&#65533;&#65533;&#65533;kS&#65533;&#65533;&#65533;HG&#65533;&#65533;7!&#65533;?tq C&#65533;&#65533;&#65533;&#65533;Sp&#65533;*&#65533;\&#2389;&#65533;E/*q$&#65533;q&#65533;`	8&#65533;&#65533;&#65533;(]&#65533;&#65533;&#65533;&#65533;&#65533;?&#65533;&#65533;&#208;&#65533;m&#65533;&#65533;\&#65533;&#130;&#65533;&#65533;q&#65533;&#65533;&#65533;&#65533;td&#65533;H'&#65533;r	T6&#65533;&#65533;&#65533;&#65533;@>P>ftO&#1305;&#65533;bo\&#65533;$&#65533;<'u&#65533;-I&#65533;_&#65533;@&#65533;k&#4609;4&#65533;bWY&#65533;&#65533;S&#65533;&#65533;&#65533;X&#65533;&#65533;&#65533;&#65533;
(&#65533;&#65533;(&#65533;B7&#65533;`B&#65533;&#65533;AdP&#1345;XG&#65533;k&#65533;&#65533;&#65533;6&#65533;&#65533;&#65533;&#65533;D)PO&#65533;j&#65533;8&#65533;&#65533;E18&#65533;&#65533;&#65533;&#65533;$N&#65533;G!&#65533;$&#65533;&#65533;KB*A&#65533;r&#65533;&#65533;&#65533;&#65533;&#65533;^(2HB&#65533;&#65533;|&#65533;&#65533;&#65533;HR(&#65533;&#65533;%&#65533;v&#65533;b&#65533;&#1342;&#65533;&#65533;&#65533;5&#65533;&#65533;?&#65533;6&#65533;&#65533;&#65533;&#65533;v9MDhW]V&#65533;&#65533;p	wfB&#65533;Db&#65533; &#708;&#65533;&#65533;b&#34231;&#65533; &#65533;\&#65533;&#1344;8&#65533;x-l&#65533;&#392;&#65533;j&#65533;&#65533;'('&#65533;q&#65533;q	&#65533;&#65533;$1&#65533;Y&#65533;&#1803;V&#65533;&#65533;&#65533;PG&#65533;&#65533;&#65533;X&#65533;&#65533;&#65533;&#65533;&#65533;~&#65533;&#65533;b6	&#65533;@	&#65533;I&#65533;&#65533;&#65533;&#65533;&#65533;,
A&#65533;b0&#65533;Ie&#65533;&#65533;&#65533;&#65533;&#65533;&#65533;&#65533;&#65533;&#65533;?v&#65533;'&#65533;&#1328;&#65533;E&#65533;Z&#65533;&#43692;&#65533;s&#65533;&#65533;&#65533;&#65533;&#65533;{9&#65533;&#65533;&#65533;&#65533;"&#65533;(&#65533;&#741;&#65533;AAKQ&#65533;&#65533;&#65533;&#65533;I]&#65533;&#65533;
(MA&#1610;y&#65533;+&#65533;&#145;&#535;&#65533;&#65533;&#65533;&#65533;$}\&#1026;B2	HJ%QKj!
&#65533;v&#65533;&#65533;s&#624;G&#65533;&#65533;$&#65533;$&#65533;H&#65533;(&#65533;G<&#65533;&#65533;&#65533;F&#65533;&#65533;&#19478;\&#65533;&#65533;&#65533;&#65533;p&#65533;	b&#65533;{&#65533;&#65533;YK&#65533;&#65533;-Y&#65533;&#65533;s&#65533;&#65533;<&#65533;&#65533;&#65533;M&#65533;&#65533;1&#65533;&#65533;<&#65533;&#65533;&#65533;&#65533;G+&#65533;0&#65533;'&#65533;
	&#65533;g=&#65533;V&#65533;<&#65533;]&#11976;i&#65533;&#65533;&#640;WBHO!&#65533;&#65533;&#65533;&#65533;P&#65533;&#65533;&#65533;K&#65533;Tb&#65533;&#65533;&#65533;an\&#65533;&#1613;p&#65533;&#65533;qPw &#65533;&#65533;&#65533;&#65533;F&#65533;r9&#65533;M]&#65533;&#65533;&#65533;0Xv?)&#65533;&#65533;w&#979;&#65533;{Q&#483;`z&#65533;&#65533;&#65533;&#65533;&#65533;&#65533;D>&#65533;&#65533;&#65533;%>=&#65533;&#65533;&#65533;`t&#390;&#65533;70g&#65533;&#65533;R&#65533;i&#65533;.&#65533;&#65533;F &#65533;!&#65533;&#65533;&#65533;?&#65533;&#65533;5&#65533;5&#65533;&#65533;
x=&#65533;&#1044;$s&#65533;(&#65533;&#65533;[&#65533;(&#65533;&#65533;&#65533;5&#65533;a&#65533;,&#65533;&#65533;&#65533;&#65533;?Q
&#65533;&#262;2!&#65533;,FaH&#65533;&#65533;4&#65533;&#65533;&#65533;&#65533;&#65533;.&#65533;'Yc&#65533;&#822;Kr@&#36940;&#65533;7&#65533;&#65533;T&#65533;r&#65533;&#65533;*Y&#65533;WU&#65533;<R&#65533;&#65533;&#65533;&#65533;&#65533;	W,&#65533;H&#65533;&#65533;&#65533;&#65533;&#65533;\&#1440;&#65533;a&#65533;&#65533;'$&#65533;&#65533;B&#65533;&#65533;&#65533;Cv&#65533;&#65533;&#65533;&#65533;&#65533;
!V"&#65533;@&#65533;&#668;&#65533;&#65533;&#65533;n~&#65533;&#65533;&#65533;&#65533;&#1056;&#65533;&#65533;!&#65533;&#65533;&#65533;t<g^&#65533;&#65533;&#516;f&#65533;$&#65533;&#65533;BJ$&#65533;L1&#65533;&#65533;f&#65533;&#65533;&#65533;v@&#65533; &#65533;&#65533;s&#65533;&#65533;.&#65533;&#65533;` &#65533;$&#65533;z&#65533;7T&#65533;p&#65533;&#65533;&#65533;	G&#65533;j&#65533;4&#65533;h&#65533;&#65533;(&#65533;&#65533;j&#65533;&#65533;&#65533;R+$&#65533;'$&#65533;&#65533;&#642;&#65533;&#65533;&#65533;&#65533;&#65533;$.,&#65533;ba&#65533;P&#65533;[&#65533;"&#1798;C&#65533;&#65533;?&#65533;cpa&#65533;v&#65533;F&#65533;1ba,&#65533;&#65533;&#475;&#65533;#&#65533;&#65533;B&#65533;"&#65533;B&#65533;&#65533;	F@&#65533;k<\%&#65533;.&#65533;&&#1035;+p&#65533;nG&#65533;&#65533;6&#65533;&#65533;N&#65533;&#65533;+ZA&#65533;&#65533;!&#65533;&#65533;#$((&#65533;.$x-$\Q&#1449;&#65533;2&#65533;!&#65533;b&#1186;&#65533;&#65533;&#65533;L(AD(&#65533;*&#65533;&#65533;&#65533;&#65533;&#65533;&#908;&#65533;&#65533;&#65533;&#65533;&#1295;9&#65533;&#65533;9&#65533;&#65533;&#65533;&#65533;&#65533;#Hv&#65533;:&#65533;!,	J&#65533;&#65533;C"0&#65533;p&#65533;;&#65533;z:
E&#65533;$&#65533;$&#65533;r&#65533;,0&#65533;&#65533;c&#65533;`!QJtLM&#65533;C%&#65533;#&#65533;6&#65533;&#65533;$&#65533;`&#65533;a&#65533;4!&#65533; &#65533;aBFD&#65533;&#1666;&#65533;&#65533;x&#65533;&#1408;&#65533;&#808;&#65533;&#65533;V&#65533;%R&#65533;%R"$J&#65533;&#65533;&#149;&#65533;C&#65533;G&#65533;&#65533;&#65533;&#65533;1&#65533;BF*Q&#65533;'&#65533;&#65533;8b&#65533;&#65533;*C&#65533;Cd&#65533;4&#65533;&#65533;&#65533;&#65533;&#366;&#65533;&#65533;&#65533;b&#65533;"C)&#65533;&#65533;#&#65533;l&#65533;`b&#65533;NFA=&#65533;A&#65533;,&#65533;N&#65533;&#65533;&#65533;$B&#65533;&#65533;&#65533;X&#65533;&#65533;&#65533;*&#65533;&#65533;da&#65533;&#65533;0'&#65533;'&#65533;b&#65533;&#65533;'&#65533;)&#65533;&#65533;
#&#65533;&#65533;#^5&#65533;&#65533;h$&#706;&#65533;H)$&#65533;i &#65533;&iz&#65533;BE9&#65533;&#65533;&#65533;&#1016;&#65533;&#65533;B&#65533;&#1990;&#65533;h&#65533;n
&#65533;&#65533;&#65533; $`&#65533;&#65533;&#65533;p&#65533;)D&#65533;&#65533;&#65533;VjV&#65533;&#65533;&#65533;&#65533;jQ&#65533;&#65533;&#65533;&#65533;&#65533;&#65533;&#65533;&#65533;&#65533;&#65533;ed&#43340;~!&#65533;B`a9&#65533;D1[&#65533;H&#65533;r&#65533;,&#65533;=F2&#65533;O&#65533;&#65533;#a
6&#65533;&#65533;&#65533;V&#65533;&#65533;F&#65533;j5&#65533;&#65533;+(&#65533;&#65533;@)&#65533;&#65533;i&#65533;1$&#65533;&#65533;#NB`h&#65533;A&#65533;:&#65533;@&#65533;D oaw&#65533;5oA |8Fj&#65533;H&#65533;,(&#65533;&#174;&#65533;&#65533;&#65533;&#65533;{&#65533;0V&#65533;&#65533;`F&#65533;[&#65533;&#65533;P;<gp&#65533;J&#65533;+&#1960;&#65533;&#65533;&#65533;&#65533;&#65533;,&#65533;&#65533;#&#65533;&#65533;fK1&#65533;0&#65533;&#65533;>&#231;&#65533;S&#65533;&#65533;1&#65533;&#65533;,&#65533;&#65533;:&#65533;*(
&#65533;&(&#65533;&#760;D&#65533;&#65533;HeFa\&#65533;p&#65533;&#65533;`&#65533;&#65533;&#65533;&#65533;{kDS&#65533;a&#65533;r&#65533;&#65533;&#65533;&#65533;z&#65533;c&#65533;d&#65533;`J&#65533;>O"&#65533;bs<&#65533;X&#65533;&#65533;<b1&#65533;&#65533;&#65533;&#65533;&#65533;DVaH&#65533;AD"Hi&#65533;&#65533;&#65533;&#65533;&#65533;&#65533;E&#65533;`&#65533;@=&#65533;@n&#65533;&#65533;C(&#65533;&#65533;Zdr!pA\T&#65533;<Rrp%(.&#65533;#A8iFT&#65533;~b &#65533;&#65533;!&#65533;&#65533;=&#65533;cVK&#65533;&#65533;&#65533;!&#167;&#65533;&#65533;O&#65533;&#65533;&#65533;&#65533;&#65533;&#65533;&#65533;&#65533;"'&#65533;&#65533;#Q&#65533;&#65533;)ehR&#65533;q&#65533; 16&#65533;&#65533;&#65533;x&#65533;&#65533;&#65533;&#65533;&#65533;&#1217;$*K&#672;L"&#65533;0(&#65533; &#65533; &#65533; $Ff$&#65533;P&#65533;#xJG&#65533;HN&#65533;&#65533;:&#65533;a&#65533;<&#65533;DA&#65533;$b&#65533;&#65533;&n

&#65533;&#65533;&#65533;A&#65533;TB&#65533;n@T&#65533;HT*&#65533;n&#65533;s&#65533;&#65533;&#65533;M&#65533;r&#65533;&#65533;{&#65533;j&#65533;pN&#65533;e&#65533;E&#65533;&#65533;Vl&#65533;A&#392;&#65533;&#65533;B,&#65533;&#65533;O1&#65533;&#65533;oHs&#65533;4(0H&#65533;&#65533;&#65533;j@&#65533;#H`:U&#65533;?"{E&#65533;c&#65533;&#65533;bO&#65533;&#65533;<"&#65533;hD&#65533;n&#65533;&#65533;fAL.g&#65533;&#65533;&#65533;&#65533;8)5'#&#65533;D &#65533;&#65533;q&#65533;&#65533;&#65533;d&#65533;Q&#65533;&#65533;v&#65533;&#65533;&#65533;$&#65533;2&#65533;B&#65533;d&#65533;&#65533;c&#65533;ARC
&#65533;b	sl@@&#65533;&#65533;F&#65533;+b#&#65533;(&#65533;ia{jAOq &#65533;m 8A\&x&#65533;&#65533;d&#1056;P&#65533;&#65533;&#65533;2BN&#65533;H[&#65533;&#65533;"@R&#65533;&#65533;T#N &#65533;.h.T"&#65533;&#554123;&#1679;$&#65533;&#65533;$
&#65533;&#65533;&#65533;&#65533;c@&#65533;^8&#65533;iT&#65533;&#65533;&#65533;&#65533;i>&#65533;$jBlP&#65533;iy"'&#65533;Hd$&#65533;QF&#65533;&#65533;&#65533;&#65533;E1I&#65533;&#65533;t&#65533;&#65533;&#65533;0&#65533;1&#65533;1&#65533;&#65533;>!#&#65533;S&#65533;&#65533;A@+&#65533;a5!)A&#65533;&#65533;r&#65533;&#65533;6&#65533;:&#65533;&#65533;&#1547;$&#65533;n&#65533;&#65533;&(~&#65533;,|&#65533;&#65533;B &#65533;&#65533;d&#65533;f&#65533;&#65533;fCB&#65533;s2<b {xP1T!&#65533;,|<&#65533;"" "&#65533; &#65533;"h0d b&#65533;CB	&#65533;3$&#65533;&#65533;8p&#65533;M&#65533;M;&#65533;<&#65533;i=&#65533;Z&#65533;eE&#65533;&#65533;B&#65533;0N&#65533;&#65533;r&#65533;4"$"&#65533;r $c&#1828;&#65533;Kd&#65533;&#65533;&#65533;&#65533;&#65533;{&#65533;/n&#65533;&#65533;roi&#65533;&#65533;&#65533;
&#65533;p&#65533;Tl&#65533;,&#65533;h&#65533;&#65533;&#65533;`&#65533;&#65533;&#65533;&#65533;&#65533;2/&#65533;&#65533;&#65533;&#65533;&#65533;:J&#65533;&#65533;&#391;&#65533;&#65533;#&#65533;N&#65533;&#65533;<&#65533;&#779;<Fm&#65533;&#65533;&r&#65533;DDL&#65533;&#65533;>$s JW_&#65533;%&#65533;&#65533;&#65533;!&#65533;0a&#65533;b7&#65533;0&#65533;H{&#65533;vg,&#65533;4&#65533;-(&#65533;:&#65533;r&#65533;a&#65533;&#65533;)&#738;&#65533;&#65533;Sg&#65533;,@Ky&#65533;&#744;O&#65533;We}b/&#65533;w&#65533;&#65533;&#65533;2&#65533;&#65533;"J&#65533;&#65533;&#65533;l (vQC&#65533;&#65533;CR&#65533;]&#65533;&#65533;bi&#65533;A~&#65533;&#65533;$&#1065;rCBTb&#65533;AF&#65533;:&#65533;r&#65533;c#d&#65533;0@C4Z&#65533;dDA
e&#65533;&#65533;BFy &#65533;!(&#65533;&#65533;I&#65533;&#60856;>&#65533;&#65533;&#65533;&#65533;&#65533;4&#65533;#&#65533;&#65533;&#65533;&#65533;@&#65533;%b&#65533;SX_-T&#65533;&#65533;`&#65533;t&#65533;p&#42120;	+&#65533;^&#65533;#&#65533;l&#65533;&#65533;7@ &#65533;BB&#65533;&#65533;d&#65533;&#65533;'&#65533;1E&&#65533;&#1547;C&#65533;&#65533;_&#65533;&#65533;&#65533;&#65533;G[7&#65533;&#65533;%	&#65533;>&#65533;&#65533;v5+&#1551;&#65533;&#65533;@s'&#65533;B&#65533;&#65533;,&#65533;&#65533;w &#65533;A=&#65533; 5&#65533;&#65533;&#65533;$&#65533;	&#65533;&#65533;w'&#65533;r/&#65533;L&#65533;&#65533;KQ&#65533;+&#65533;&#65533;#&#951;&#65533;R!H"&#65533;a &#65533;@i"T&#65533;#&#65533;&#65533;i&#65533;&#65533;&#65533;#&#65533;&#65533;J`y~&#65533;&#65533;&#65533;&#65533;&#65533;&#61485;&#65533;6"W=&#65533;K&#65533;w[&#65533;F&#65533;6cu&#65533;)AEe9
p&#65533;&*$vZm&#65533;o&#22944;&#65533;&#65533;YG7&#65533;\&#65533;d&#1794;C&#757;C&#853;&#65533;&#857;B.&#65533;Y&#65533;&#65533;7$&#65533;&#1388;l&#65533;R&#65533;$(&#65533;H|&A &#65533;&#65533;8&#65533;&#65533;1Q&#65533;%B&#65533;&#65533;&#65533;B&#65533;P`&#65533;40$&#65533;&#65533;&#65533;>`zKi&#289;E&#65533;s&#65533;QQ[J&#65533;&#65533;&#65533;+&#65533;"&#65533;&#1679;&#65533;ZeQ&#65533;j&#65533;&#65533;&#65533;'Fj&#65533;&#65533;&#65533;4`&#65533;C{s7&#65533;$9(&#65533;&#65533;&#65533;/e&#65533;&#65533;&#65533;&#65533;j&#65533;&#65533;&#65533;?&#65533;&#65533;&#65533;% &#65533;&#65533; &#65533;@~&#65533;w >&#65533;n&#65533;&#65533;&#65533;K%&#65533;['&#65533;W&#65533;&#65533;&#65533;&#65533;|&#65533;&#65533;2&#1795;{&#65533;t[1&#65533;&#65533;a &#65533;[&#65533;a&#65533;,A&#65533;&#65533;&#25036;&#65533;n&#65533;((0@&#65533;&#65533;4Z&#65533;&#65533;&#65533; `<&#65533;F!v>	M&#65533;:R~&#65533;L|&#65533;6&#65533;&#65533;&#65533;&#65533;V&#65533;|<&#65533;&#65533;-&#65533;d&#65533;&#65533;r&#65533;`&#65533;a&#65533;>&#65533;&#65533;&#65533;1y&#65533;ti&#65533;aA2_W"D&#65533;&#65533;w'"'"N&#65533;Q"a&#65533;B&#65533;&#65533;V&#65533;&#65533;&#65533;\&#65533;&#65533;&#65533;;$\`A&#65533;&#65533;&#65533;&#65533;#&#65533;&#65533;z&#65533;.v&#65533;1R6&#65533;9	!&#429;WC&#65533;&#65533;&#65533;|_&#65533;&#1047;&#65533;&#65533;@"&#65533;V~y&#65533;&#65533;VC$=b&#65533;&#65533;&#65533;$&#65533;&#65533;?S&#65533;A,&#65533;e=&#65533;0&#65533;&#65533;!`&#65533;&#65533;&#65533;&#65533;)&#65533;$,`$&#65533;&#65533;&#65533;&#65533;&#65533;&#65533;|&#65533;&#1178;&#65533;<&#65533;&#65533;&#65533;n&#65533;|&#65533;Y&#65533;&#65533;&#966;(&#65533;&#65533;&#65533;J&#65533;&#65533;&#65533;&#65533;v&#65533;&&#65533;&#65533;&#65533;&#65533;
&#456;U&#65533;6&#65533;IbLq=&#1689;&#65533;&#65533;'6&#65533;[E&#65533;^&#65533;C &#65533;&#65533;&#65533;&#65533;S&#65533;1&#65533;U&#65533;X&#65533; &#65533;a.&#65533;t&#65533;&#65533;&#65533;(&#1631;5&#1545;c`&#65533;a&#65533;0&#65533;<4&#65533;\e&#65533;1&#65533;Z&#65533;&#65533;kB&#1972;<c&#65533;m$z`&#65533;I&#65533;U&#65533;'&#65533;&#65533;WP#$l;&#65533;&#65533;!&#65533;&#65533;:&#65533;&#65533;
Bh&#65533;&#65533;}&#65533;T&#65533;Z1&#65533;&#65533;rZ&#65533;&#65533;]&#65533;c&#65533;3(Zy&#65533;Z&#65533;&#65533;N&#65533;$&#65533;&#65533;&#65533;&#65533;@&#65533;C&#65533;!&#65533;I&#65533;,Q,&#65533;LT&#65533;&#65533;#T1~&#65533;&#65533;l&#65533;&#65533;&#65533;&#65533;JX_1{ &#65533;?@9&#65533;&#193;~],S8A&#65533;	&#65533;&#1770;j&^&#65533;&#65533;w]O0kjdd&#65533;B&#65533;&#65533;I&#65533;&#65533;%b1Iw &#65533;x&#65533;&#65533;*["6&#65533;t7!&#377;&#65533;t&#760;&#65533;uT&#463;&#65533;&#65533;&#65533;K&#65533;EX&#65533;[N&#65533;&#65533;&#2017;|P&#65533;V&#65533;&#65533;A&#65533;&#65533;.&#65533;&#1802;0:WAF$9z_6$Z&#1763;k$h&#65533;2&#65533;"&#65533;=&#65533;,&#65533;"&#65533;Sy&#65533;!>$&#65533;+($&#65533;2?&#65533;&#65533;&#65533;,&#65533;&#65533;d&#65533;&#65533;&#65533;&#65533;&#65533;&#65533;m4z&#65533;4&#65533;&#65533;Cb&#65533;@&#65533;"&#65533;"&#65533;/$F&#65533;&#65533;&#65533;&#65533;&#65533;&#65533;{&#65533;&#65533;u ~&#65533;&#65533; &#65533;&#65533;Yp%0{&#65533;&#65533;Ga&#65533;1&#65533;&#65533;A&#65533;&#65533;#St&#65533;&#65533;"?l&#65533;&&#65533;#'&#65533;&#65533;c@El&#65533;E&#65533;q|&#65533;2=M_;&#49937;&#65533;&#65533;!&#65533;&#65533;&#65533;&#65533;&#65533;W&#65533;t&#65533;X&#65533;@&#65533; &#65533;&#65533;s&#65533;&#319;&#65533;&#65533;N!d4&#65533;#?2z&#65533;&#65533;A@&#65533;A&#65533;	3&#65533;&#776;&#65533;A&#595;&r&#65533;&#65533;/&#65533;#I&#65533;&#65533;%@&#65533;&#520;" &#65533;&#65533;OO&#65533;&#65533;t&#65533;&#65533;q&#65533;&#65533;[|&#65533;&#65533;&#65533;&#65533;?&#65533;98&#65533;&#65533;&B&&#65533;e&#65533;&#65533;&#65533;&#65533;A&#65533;VMyC&#65533;&#65533;B	
&#65533;&#65533; &#65533;&#65533;O&#65533;A&#65533;#Xu&#65533;&#65533;&#65533;7.&#65533;&#65533;\cU$&#65533;)U&#65533;s&#65533;w&#65533;1d&#65533;*&#65533;A&#65533;S&#65533;&#65533;&#65533;&#65533;&#65533;PS&#65533;_#T&#65533;&#65533;&#65533;&#65533;A1&#65533;Hm5&#65533;&#65533;#1&#65533;{b&#65533;_&#65533;&#65533;J)Y&#65533;`&#65533;G&#65533;&#65533;&#65533;&#65533;&#65533;&#65533;&#65533;&#65533;T&#65533;C&#65533;&#65533;&#65533;T&#65533;&#65533;\&#65533;4}$&#65533;&#65533;9&&#65533;5*&#65533;&#65533;\\dLJ&#65533;&#304;&#65533;a&#65533;Cq&#417;&#65533;&#1763;8&#65533;H&#65533;?'Y&#65533;gc&#65533;{&#65533;&#65533;&#65533;&#65533;l&#65533;&#65533;&#65533;&#65533;&#65533;&#65533;q	B"&#65533;@"&#65533;ed&#65533;?&#65533;&#65533;&#65533;&#65533;M&#65533;&#65533;&#65533;W_~&#65533;e&#65533;_&#65533;&#65533;&#65533;o]ps	&#65533;&#65533;6d&#65533;&#65533;&#65533;&#65533;&#1652;JFy1TR&#65533;O*&#65533;&#65533;&#65533;2&#65533;&#65533;"&#65533;&&#65533;bDJ&#65533;&#65533;&#65533;A&#65533;D&#65533;?&#65533;XS&#65533;WmE$&#65533;&#65533;tx&#65533;]w&#65533;a&#65533;&#65533;_(e&#65533;[&#65533;"&#65533;&#65533;>tET&#65533;.{tD&&#65533;&#65533;&#65533;F&#65533;4l&#65533;&#65533;e&#65533;&#65533;&#65533;ZD&#65533; &#65533;&#65533;A&#65533;&#65533;iF&#65533;&#65533;&#65533;&#65533;?&#65533;&#65533;&#65533;&OR',BV"&#65533;&#65533;#&#65533;2&#65533;?&#65533;<&#65533;#&#65533;&#65533;&#65533;&#65533;(&#65533;D&#65533;y}{&#65533;$&#65533;0&#65533;?
|B.2&#65533;&#65533;%)&#65533;P&#65533;|&#65533;&#1399;	|&#65533;u&#65533;+&#65533;lb&#65533;?&#65533;t"&#65533;&#65533;&#65533;{&#65533;a&#65533;&#65533;?&#65533;"xP&#65533;&#65533;&#65533;&#65533;.|R&#65533;*eR&#65533;DQ&#65533;>&#65533;&#32920;`&#65533;)&#65533;I7qb&#65533;&#65533;f$@G&#65533;&#65533;&#65533;&#65533;I&#65533;B&#65533;&#65533;9.&#65533;&#65533;A&#65533;&#65533;&#65533;AF&#265;
&#65533;&#65533;/V!&#65533;&#65533;V &#65533;A&#65533;&#65533;&#65533;HR&#65533;&#279;O&#65533;&#65533;O&#65533;&#65533;&#65533;H}&#1051;&#65533;)v&#65533;Hg&#65533;G5&#65533;&#65533;?&#65533;@&#65533;&#65533;,&#65533;d&&#65533;j&#1027;(&#65533;&#65533;"&#65533;&#65533;&#65533;T&#65533;&#65533;&#65533;\&#1127;&#65533;p&#65533;A&#65533; &#65533;&#65533;$&#65533;&#65533;B&#65533;&#65533;&#65533;p&#65533;&#65533;C&#65533;;&#65533;&#65533;&#65533;r&#65533;&#65533;&#65533;S&#722;tug&#312;&#65533;&#65533;L&#65533;&#65533;$&#65533;L&#65533;&#65533;&#65533;&#65533;B&#65533;&#65533;L&#65533;&#65533;&#65533;&#65533;&#65533;|&#65533;&#65533;|&#65533;X&#65533;&#65533;0Hb&#65533;&#65533;,&#65533;&#65533;&#65533;`F&#65533;&#65533;T|&#65533;NM&#65533;&#964;P&#65533; 610F&#65533;#&#65533;9&#65533;&#65533;C&#65533;N&#65533;y&#65533; &#65533;	h&#65533;&#65533;&#65533;W&#65533;&#65533;d&#65533;&#65533;"&#65533;&#65533;&#65533;L&#65533;&#65533;&#974;&#65533;&#65533;T&#65533;&#65533;&#65533;&#65533;&#65533;C&#65533;&#65533;&#65533;Z&#65533;&3&#65533;xs&#65533;7&#65533;&#1554;5&#65533;&#65533;(&#65533;&#65533;&#65533;&#65533;J&#65533;&#65533;r&#65533;1Vi&#65533;]&#65533;A"&#65533;!Q5&#65533;&#65533;]d&#65533;&#65533;&#65533;'q&#65533;&#65533;&#65533;&#65533;&#65533;gDR&#65533;&#65533;&#65533;Fma&#65533;T_h&#65533;B&#65533;&#65533;j&#65533;&#65533;4&#1153;&#65533;"&#65533;&Z&#65533;&#65533;&#1840;&#65533;&#65533;!&#65533;&#1299;U9&#65533;\1&#65533;)&#65533;C&#65533;&#65533;2&#65533;&#65533;p&#65533;1.&#65533;,&#65533;&#65533;&#65533;&#65533;?&#65533;&#65533;&#65533;r&#65533;j\&#65533;A|&#65533;&#65533;H&#65533;&#65533;O}"b&#65533;M&#65533;^xT&#65533;&#65533;&#65533;&#65533;&#65533;&#65533;&#65533;J&#65533;&#65533;&#65533;hVQ&#65533;&#65533;t&#65533;h&#65533;&#65533;%#&#65533;&#65533;&#65533;&#65533;G&#65533;&#65533;!2"&#65533;&#65533;&#65533;&#65533;$&#65533;&#65533;&#65533;('&#65533;&#65533;&#65533;D&#65533;A&#65533;X&#65533;&#65533; &#65533;#2Q0&#65533;|&#65533;wM&#65533;&#65533;p&#65533;&#65533;&#65533;&#65533;OQ:&#65533;&#812;&#65533;&#65533;[R&#65533;&#65533;&#65533;&#65533;&#65533;h0&#65533;@-gO&#65533;%B&#65533;&#65533;&#65533;&#65533;dD&#65533;&#65533;P&#65533;&#65533;&#65533;&#258;)XDT&#65533;Vhx&#65533;&#65533;&#65533;!0&#65533;&#65533;&#65533;i&#65533;3*&#65533;&#65533;&#65533;RC&#65533;&#65533;l&#65533;&#65533;aFj86K&#65533;&#65533;&#65533;&#65533;&#65533;%&#65533;&#65533;&#65533;%&#65533; &#65533;&#65533;&#65533;&#65533;&#65533;Q&#65533;&#65533;&#65533;&#65533;@&#65533;&#65533;P4&#65533;Gn&#65533;)B&#65533;lqWkEm&#65533;A&#259;&#65533;B'&#65533;@&#65533;5&#65533;Lr>@&#65533;{D&#65533;&#65533;&#65533; v&#65533;)&#65533;&#65533;&#65533;m&#65533;&#65533;@&#65533;&#65533;JA&#65533;&#65533;&#65533;N^&#65533;R&#65533;?&#65533;&#65533;&#65533;xM&#65533;&#65533;&#65533;F&#65533;h&#1711;&#65533;i&#65533;A&#65533;>&#65533;Y"&#65533;1Z&#65533;&#65533;4&#65533;#&#65533;H>&#65533;&#65533;Q&#65533;F&#65533;&#65533;&#65533;tDDV&#65533;&#65533;h&#65533;&#794;%&&#65533;n0&#65533;^R&#65533;.u&#435;&&#65533;&#65533;R&#65533;B&#65533;&#65533;DY&#65533;&#1416;3&#65533;a&#65533;DM&#65533;&#65533;I&#65533;&#65533;(&#65533;#%&#65533;&#65533;U&#65533;A&#65533;,&#65533;4&#65533;&#65533;&#65533;&#65533;Y&#65533;6&#65533;M&#1686;&#65533;t&#65533;&#65533;S)
@D&#65533;'KH&#65533;1&#65533;!&#65533;a=&#65533;&#65533;)(kQ&#9634;&#65533;G&#1940;{&#65533;gH*&#65533;&#65533;&#65533;W,#&#65533;&#626;b&#65533;R0&#65533;Il`	&#65533;&#65533;&#65533;R &#65533;4&#65533;: &#65533;&#65533;ZH&#65533;&#65533;&#1668;&#65533;&#65533;1&#65533;&#65533; b&#65533;&#65533;+&#65533;eG&#1709;4=>&#65533;2&#65533;&#65533;&#770;e}&#65533;R&#65533;&#65533;&#65533;&#65533;1&#65533;/&#65533;&#65533;(&#65533;&#65533;Q&#65533;&#65533;,0&#65533;&#65533;H.&#65533;&#65533;&#65533;i&#65533;&#65533;&6&#65533;&#65533;db&#65533;&#65533;A&#65533;&#65533;&#65533;&#65533;!,&#65533;%RA$"2&#65533;&#65533;&#752;E&#65533;n&#65533;3&#65533;&#1057;/&#65533;DH	&#65533;&#65533;J&#65533;2&#65533;&#65533;|lDYi$&#65533;Z3B&#65533;o$L&#65533;&#65533;&#65533;&#65533;d"C	8h&#65533;&#65533;(&#65533;&#65533;&#65533;&#65533;&#65533;&#65533;&#65533;]
&#65533;&#65533;j&#65533;&#65533;&#65533;]B]&#65533;F?7&#65533;&#65533;e&#352;8&#65533;A&#65533;{&#65533;R`&#65533;EB&#65533;Z&#65533;`\&#65533;&#65533;D&#65533;&#65533;FY&#65533;J&#65533;&#186;&#65533;&#65533;H&#65533;&#65533;#&#65533;&#65533; &#65533;&#65533;&#65533;&#65533;3&#65533;&#65533;&#65533;"#1&#65533;){P0_X&#65533;	&#65533;`&#65533;&d&#65533;mbtz&#1473;&#1683; &#65533;&#65533;&#1526;&#1222;6&#65533;j&#65533;&#65533;f&#65533;wa	&#65533;R"R&#65533;I&#65533;E)&#65533;&#65533;c&#65533;&#65533;f1&#65533;U&#65533;{&#65533;&#65533;&#65533;!>&#65533;6&#65533;&#65533;1&#65533;d&#65533;<	&#65533;Zi&#65533;#&#65533;h&#65533;-&#65533;$&#1288;PZ&#65533;!&#65533;p&#65533; $&#65533;&#65533;`v&#65533;&#65533;h&#65533;&#65533;/&#65533;Eb&#328;&#65533;+&#65533;&#65533;&#65533;	r&#65533;&#65533; &#65533;L&#65533;&#65533;4E&#65533;&#298529;&#608;&#65533;G&#65533;E&#65533;&#65533;.&#65533;&#65533;y"&#65533;
&#65533;&#65533;(M&#65533;6"&#65533;M&#65533;&#65533;T&#65533;&#65533;T*&#65533;&#65533;,&#65533;k&#65533;[&#65533;&#65533;&#65533;&#65533;hDzC&#65533; &#65533;&#65533;1KA&#65533;&#65533;&#65533;`tXW&#65533;L\s&#65533;^i&#65533;P+r]&#65533;&#65533;?0&#65533;,K&#65533; P{&#65533;	&#65533;&#42254;&#65533;V/&#65533;3:;&#1975;&#65533;QO&#65533;&#65533;_&#65533;.A&#65533;&#65533;&#65533;M&#65533;u`D&#65533;&#65533;&#65533;$&#65533;8&#65533;&#65533;j&#65533;&#65533;&#65533;&#65533;@<'v&#65533;)B.#H&#65533;Eyst&#65533;_t8p&#65533;HE&#65533;
W&#65533;n4#&#65533;&#65533;2&#65533;&#65533;&#65533;&#65533;&#65533;lx&#65533;c&#1742;T&#65533;9&#65533;2&#65533;&#65533;'Y&#65533;&#65533;&#65533;&#65533;Mv&#65533;]2X&#65533;M&#65533;B"&#65533;~&#65533;CiG&#581; &#65533;-&#65533;!&#65533;@&#65533;&#65533;&#65533;&#65533;v&#65533;i>&#65533;=&#841;&#65533;&#65533;&#65533;&#65533;&#65533;j)jd&#65533;M&#65533;&#65533;>o&#65533;*^E&#65533;7&#65533;Z&#65533;&#65533;&#65533;&#65533;&#65533;.&#65533;&#65533;&#725;h&#65533;:&#65533;&#65533;&#65533;&#65533;H&#65533;tz&#65533;~&#65533; -&#65533;&#65533;
&#65533;`R&#65533;B	Epb7 &#1730;j&#65533;C&#65533;&#65533;-D0&#65533;F.(0:&#65533;&#65533;&#65533;v&#65533;&#65533;&#65533;@w!&#65533;VMQH&#65533;)&#65533;T	&#65533;l&#65533;'&#65533;S
&#65533;&#65533;D&#65533;&#65533;&#65533;D&#65533;&#65533;x8&#65533;DFR^&#65533;@
j&#65533;"&#65533;!&#65533;6n&#65533;&#65533;0Qo&#65533;&#65533;A	&#65533;&#65533;&#65533;&#65533;Lx&#65533;&#65533;p&#65533;W&#65533;p&#65533;&#65533;&#65533;&#65533;&#65533; &#65533;&#65533;&#65533;&#65533;p&#65533;cU^x&#65533;`Q&#65533;Ks&#65533;7&#65533;=&#65533;Q4"q1M##
Xq
&#65533;{&#65533;	&#65533;p&#65533;&#65533;&#65533;P(f&#65533;&#65533;6Pe&#65533;Z2&#65533;6&#65533;*g@gm&#65533;&#65533;&#65533;Od&#65533;>&#65533;+L8&#65533;&#65533;h&#65533;E\&#65533;&#65533;P&#65533;&#65533;&#65533;&#65533;D*&#65533;	&#65533;&#65533;h&#65533;&#65533;0%P&#945;8&#1349;ou&#65533;8&#65533;&#65533;92&#65533;
a&#65533;&#65533;&#65533;w&#65533;&#65533;&#65533;&#65533;&#65533;.&#65533;	&#65533;&#65533;~g&#65533;&#65533;&#65533;aGq&#65533;P&#65533;&#65533;&#65533;&#65533; &#65533;e;&#65533;&#65533;d&#65533;+&#65533;&#65533;&#65533;&#65533;AZu&#65533;&#65533;!&#65533;z&#65533;xC1&#65533;&#65533;&#65533;pE=&#65533;sOD{&#65533;p/2yV&#65533;LH-&#65533;&#65533;/s&#65533;|f&#65533;?&#65533;&#65533;&#65533;&#65533;&#65533;&#65533;&#65533;&#65533;&#65533;|&#65533;
ch
FGD53&#65533;&#65533; &#65533;Q@i&#65533;%
&#65533;K<&#65533;&#65533;"&#65533;&&#65533;s B"Z&#65533;46&#65533; y&#65533;o	&#65533;]&#65533;&#65533;wv&#65533;&#1544;.&#65533;f}&#65533;R&#65533;&#65533;&#328;%6&#65533;}X&#65533;)&#1432;pdb&#65533;\&#65533;&#65533;&#369;t&#65533;v\&#65533;&#65533;P#K&#65533;&#65533;&#65533;&#65533;&#65533;&#65533;R8T&#65533;cA&#65533;
&#65533;#E -&#65533;PB&#65533;

4&#65533;&#65533;k&#65533;&#65533;&#65533;k&#65533;v&#65533;&#184;+U.&#65533;&#65533;&#65533;&#65533;&#65533;vw&#65533;_&#65533;&#65533;&#65533;3H&#65533;&#65533;&#65533;&#65533;A:&#65533;i0&#65533;&#65533;0-&#590;SI&#65533;t&#65533;&#65533;h&#65533;K&#65533;&#65533;&#65533;x&#65533;V&#65533;\&#65533;Al9h&#65533;0&#65533;&#65533;0t&#65533;&#65533;5yP&#65533;%IT2@&#65533;-&#65533;-&#65533;$&#65533;&#65533;&#65533;c&#65533;&#677;&#65533;&#65533;
&#65533;
&#65533;`&#65533;@&#65533;&#65533;ApD&#65533;&#65533;2&#65533;&#65533;&#65533;iR;r#'&#65533;&#256;]&#65533;|%&#65533;esj&#65533;Z/'6mv) 4&#65533;_&#65533;"g7&#65533;eS&#65533;&#65533;&#65533;.&#65533;0&#65533;&#65533;[&#65533;QPys\&#65533;&#65533;	&#65533;&#65533;rM&#65533;\&#65533;&#65533;h&#65533;~&#65533;$&#65533;&#65533;0&#65533;!&#65533;5-&#65533;!&#65533;c&#65533;&#1281;]&#65533;&#65533;6&#65533;&#65533;-&#65533;&#1037;tt&#65533;N&#65533;&#65533;&#65533;+J.&#65533;.sw&#65533;&#65533;p&#65533;&#65533;wt7$s<~&#65533;d&#65533;$&#65533;&#65533;8&#65533;4|S&#65533;&#722;&#65533;9+&#1363;x&#65533;&#65533;&#65533;&#65533;&#65533; 2T&#65533;9&#65533;\&#65533;&#65533;h:,L"H&#65533;&#65533;`&#65533;&#65533;`&#65533;&#65533;&#65533;
w&#65533;`&#65533;"Q	G&#65533;&#65533;Uikh
Q0&#65533;mHx0+p&#1337;3!b,&#594;-&#65533;6&#65533;17
Z
[&#65533;&#65533;P&#65533;&#65533;&#65533;pc&#65533;
jC1&#65533;&#65533;&#65533;&#65533;&#65533;!&#65533;&#65533;&#65533;&#65533;&#65533;&#65533;&#65533;&#1375;<q&#65533;&#65533;,&#65533;&#65533;@&#65533;W9=&#65533;6\&#65533;gUL&#65533;c&#65533;y&#65533;#&#65533;B&#65533;QH&#65533;&#65533;1&#65533;&#65533;&#65533;*tJ	&#65533;&#1439;&#65533;qkt'&#65533;4&#65533;r D&#65533;&#65533;b[&#65533;.%:&#65533;&#65533;.&#65533;&#65533;.&#1922;&#65533;a	&#65533; &#65533;;&#65533;&#65533;&#65533;yTJ&#65533;N&#65533;I&#65533;@&#65533;&#206;&#65533;f&#65533;7&#65533;h&#65533;9tSrt0&#65533;+&#65533;U2&#65533;
&#65533;&#65533;&#65533;&#65533;&#2033;,&#65533;&#65533;&#65533;v&#65533;dtd&#65533;&#65533;&#65533;@x&#65533;&#65533; U&#65533;a&#65533;%&#65533;
&#1414;&#65533;`
&#65533;@xo&#65533;m&#65533;sW&#65533;&#65533;&#65533;&#65533;X>\&#65533;*WM&#65533;&#65533;	&#65533;#\6&#65533;
q&#65533;p
&#65533;p	0&#65533;&#65533;i&#65533;&#65533;N&#65533;&#65533;Z&#65533;U6R@&#65533;R&#65533;C}&#65533;&#65533;87p7&#65533;&#65533;&#65533;p\&#65533;&#65533;h8&#65533;&#65533;VY*y&#65533;+&#65533;&#65533;"&#65533;&#65533;+ZQ&#65533;5&#65533;@	t&#65533;)p$&#65533;
E&#65533;&s&#65533;*&#65533;@&#65533;&#24705;.&#65533;_&#65533;&#65533;&#65533;F&#65533;&#65533;&#65533;&#65533;9&#65533;6&#65533;&#65533;!&#65533;&#65533;&#65533;:&#65533;q=:A&#65533;T"&#65533;1&#65533;1&#65533;0&#65533;73&#65533;&#65533;E&#65533;"A$H&#65533;&#65533;'
&#65533;&#65533;&#65533;&#1558;Sqyu&#65533;9&#65533;&#65533;9&#752;&#65533;&#65533;p&#65533;&#65533;&#65533;&#65533;a&#65533;&#65533;`t&#65533;&#65533;`&#65533;"&#65533;p&#65533;D&#65533;[&#65533;@&#65533;7&#65533;&#65533;&#65533;~o&#65533;&#65533;&#65533;<7A&#65533;&#65533;0&#65533;$=[F&#65533; &#65533;&#65533;&#65533;&#65533;g&#65533;W&#65533;&#65533;Z&#65533;7p&#65533;&#65533;qj&#65533;N&#65533;&#65533;f&#65533;Wv&#520;&#65533;&#65533;@
&#65533;&#65533;z&#65533;	+&#65533;XPh!\&#65533;:&#65533;*&#65533;&#65533;#hJQ&#65533;c&#65533;J	 @
)h&#721;8cy&#65533;&#65533;&#65533;^&#65533;sg&#65533;&#65533;q_&#65533;7&#65533;p&#65533;q&#65533;&#65533;&#65533;0.&#65533;&#65533;b&#65533;a &#65533;&#65533;S&#1123;&#65533;&#65533;,&#65533;&#65533;&#65533;QF&#65533;&#65533;l&#65533;&#65533;T`"D&#65533;&#65533;&#65533;&#65533;&#65533;K&#65533;&#65533;w&#545;m&#65533;&#65533;
K7?&#65533;&#65533;&#65533;R&#65533;&#65533;;
&#65533;a&#65533;&#65533;&#65533;&#65533;XuS&#65533;&#65533;k|"ZjE&#65533;&#65533;&#65533;&#65533;uE@Q&#65533;&#65533;c&#65533;}A?f&#65533;m`&#65533;&#65533;CHa&#33374;@&#65533;&#65533;ON&#65533;B&#65533;&#65533;(+&#65533;&#65533;&#65533;&#65533;&#65533;q&#65533;P&#65533;8)&#65533;E)r68&#1311;&#65533;&#65533;[,&#65533;&#65533;	&#65533;&#656;&#65533;	&#65533;&#65533;&#65533;VFT
&#65533;,&#65533;&#65533;&#65533;&#65533;+&#65533;&#65533;o&#65533;S$&#65533;2mS1SA]&#65533;6Q&#65533;&#46719;z9_&#65533;h&#65533;	&#65533;P&#1722;_&#65533;B:&#65533;&#65533;S.+5&#65533;&#65533;&#65533;uW/9j	&#65533;P>&#65533;5@HG&#65533;"&#65533;&#65533;:KYN&#65533;&#65533;p&#65533;&#65533;j&#65533;N&#65533;A&#65533;eL'#&#977;~&#65533;~Q)&#65533;&#65533;6	&#65533;d|&#65533;{	&#65533;&#65533;&#65533;&#65533;AUoL{&#65533;0&#65533;&#65533; -&#65533;&#65533;&#65533;m&#65533;&#65533;n BUq;&#65533;%-`&#65533;I&#65533;&#65533;W&#65533; R&#65533;&#65533;,=&#65533;&#65533;&#65533;&#65533;/&#65533;&#65533;&#65533;&#65533;P"!&#65533;B[&#65533;&#664;@&#65533;bF&#65533;&#65533;2~&#65533;N{&#65533;p&#65533;#)&#65533;&#65533;&#65533;&#65533;&#65533;1@&#65533;&#65533;&#65533;`&#65533;(&#65533;&#65533;pV5&#65533;d&#65533;`&#65533;j&#65533;RIum&#65533;?&#65533;@&#65533;&#65533;&#65533;&#65533;e&#65533;&#65533;&#65533;0"&#65533;98&#65533;	&#65533;&#65533;&#65533;:&#65533;:&#65533;.&#65533;t&#65533;_D&#65533;&#1216;&#65533;&#65533;&#65533;&#65533;&#65533;&#65533;&#65533;X.&#65533;&#65533;&#65533;&#65533;&#65533;#&#65533;j&#65533;p&#65533; &#65533;?XT&#65533;81&#65533;0PM&#65533;&#286;&#65533;&#65533;&#65533;!&#65533;B&#65533;m &#65533;&#65533;O"I&#65533;1c&#65533;p&#65533;&#1830;&#321;&#65533;&#65533;&#1780;2&#65533;0&#65533;Po&#65533;&#65533;p&#65533;AL4`(&#65533;R)&#65533;`4&#65533;&#65533;&#65533;&#65533;"&#1776;&#65533;]&#65533;&#65533;&#65533;"Q)&#65533;&#65533;&#65533;&#65533;TET&#65533;&#65533;!l&#65533;&#65533;&#65533;(&#65533;I7e&#65533;&#65533;&#65533;&#65533;&#65533;&#65533;&#65533;A"}&#65533; 	 &#65533;&#65533;&#65533;-&#65533;&#65533; &#65533;A&#65533;2&#65533;6e&#65533;&#65533;&#65533;&#65533;p&#65533;&#65533;&#65533;k&#65533;d&#65533;Zn)v&#65533;&#65533;` &#65533;5,2f&#65533;&#65533;&#65533;&#65533;QEh&#65533;&#65533;F&#281;#&#65533;+&#65533;3c	E*&#65533;&#65533;&#65533;
&#65533;=@&#65533;&#65533;t&#65533;&#65533;&#65533;Q&#65533;&#65533;v	&#65533;-/&#65533;S&#65533;}&#65533;-J.&#65533;2:r&#65533;&#1622;&#65533;&#65533;&#65533;&#65533;p&#65533;U&#65533;-&#65533;&#65533;5&#65533;&#65533;:q&#65533;&#65533;zA&#65533;&#65533;-n@&#65533;1`&#65533;B%
&#65533;k&#65533;&#65533;j.&#65533;&#65533;&#65533;&#65533;&#65533;S&#65533;	#a&#65533;&#65533;&#65533;y1r.&#65533;mL&#65533;&#525;&#65533;&#65533;&#65533;&#65533;&#65533;B4&#65533;&#65533;&#65533;&#65533;&#65533;M&#65533;&#65533;&#65533;&#65533;&#65533;&#65533;	&#65533;&#65533;&#65533;@&#38878;&#65533;=%&#65533;i&#65533;Y&#65533;s&#65533;&#65533;
B&#65533;&#65533;&#65533;&#65533;&#65533;&#65533;&#62308;&#65533;+&#65533;&#65533;B6(PN}&#65533;
&#65533;q&#65533;H&#65533;(&#65533;_*&#65533;-7&#65533;_&#65533;&#65533;^Cm&#65533;&#65533;)&#65533;@ &#65533;_&#65533;0&#65533;&#65533;"&#65533;	=&#65533;&#65533;&#65533;&#65533;b&#65533;&#65533;|&#65533;J&#65533;h&#65533;&#65533;)IQd&#65533;
&#65533;&#65533;
&#65533;@&#65533;p	&#65533;@
&#698;QU4]
!X6&#65533;h.A:&#65533;&#65533;R&#65533;p&#65533;5&#65533;&#1964;&#65533;9z#X&#65533;&#65533;&#65533;&#65533;uWw%x![>@Q<&#65533;@,IM&#65533;}V&#65533;V&#65533;KK&#65533;&#65533;&#65533;&#65533;4&#65533;&#65533;G&#65533;t&#65533;&#65533;/&#65533;	&#65533;	&#65533;g?&#65533;r&#65533;&#65533;&#65533;5Po&#65533;p&#65533;&#65533;;&#65533;&#65533;P/&#65533;&#65533; &#65533;&#65533;&#65533;0&#65533;&#65533;&#65533;&#65533;&#65533;`&#65533;&#65533;&#65533;&#65533;U&#65533;&#65533;&#65533;4&#65533;&#65533;6&#65533;&#65533;&#65533;i&#65533;M&#65533;&#65533;$&#65533;`?2&#1579;&#65533;kUv"<7&#65533;$&#65533;&#65533;&#65533;[&#65533;?&#65533; 
&#65533;P<Z&#65533;&#65533;WFk&#65533;&#65533;&#65533;|?&#65533;6*&#65533;&#65533;&#65533;&#65533;P7@*@&#65533;q&#65533;&#65533;R6&#65533;&#65533;&#65533;/&#65533;8|K&#65533;>&#65533;
&#65533;p	&#65533;&#65533;&#65533;&#65533;,P&#65533;7&#65533;I&#65533;}&#65533;p&#65533;&#65533;TE&#65533;&#65533;&#65533;	&#65533;
&#65533;P&#65533;&#65533;
&#65533;E}&#65533;0x=&#65533;[&#65533;xp6f&#65533;R&#65533;&#65533;S|&#65533;&#65533;q&#65533;&#65533;&#65533;&#65533;j&#65533;Q&#65533;1&#65533;&#65533;&#65533;&#65533;!&#65533;&#65533;&#65533;P&#65533;&#65533;&#65533;!&#65533;&#65533;2&#65533;C|&#65533;"L&#65533;a&#65533;3-P&#65533;d4&#65533;&#65533;)&#65533;bP&#65533;:8c#a&#65533;p	;&#65533;$1&#65533;$&#65533;j&#65533;U&#65533;&#65533;&#65533;&#65533;B&#65533;*&#65533;$&#65533; 2&#65533;&#65533;&#65533;)&#65533;L&#65533;&#397;;&#65533;&#65533;&#65533;b /&#65533;(&#65533;y3&#65533;re&#65533;&#65533;z@&#65533;I&#65533;&#2023;&#65533;&#65533;%"&#65533;i&#65533;&#65533;U&#65533;D&#65533;[C&#65533;&#65533;&#65533;&#65533;-L&#65533;&#65533;A@&#65533;
4&#65533;&#65533;3&#65533;WM.&#65533;&#65533;_&#65533;&#65533;9&#65533;&#65533;u`&#65533;&#65533;&#65533;
&#65533;&#65533;I&#65533;&#65533;70U-&#65533;&#65533;&#65533;&#1765;&#65533;&#65533;&X&#65533;`&#65533;&#895;&#65533;J	4&#65533;&#65533;&#65533;&#65533;&#65533;&#65533;&#65533;w&#65533;&#1151;&#65533;&#65533;=Z|&#65533;&#65533;#N^M&#65533;&#65533;S&#65533;{t&#65533;&#65533;V	T&#65533;&#65533;o&#65533;2-;L&#65533;&#65533;5+U)J&#65533;&#65533;&#65533;5&#65533;&#65533;
$&#65533;&#65533;&#65533;/&#65533;C&#65533;&#65533;8&#65533;&#65533;&#65533;&#65533;&#65533;&#65533;&#65533;&#65533;C(!&#65533;D0&#65533;&#65533;&#65533;wl &#65533;a&#65533;8&#65533;&#65533;&#266;&#65533;?`(&#1062;&#65533;!h&#65533;	"h2p F&#65533;&#65533;F&#65533;r&#65533;1&#65533;&#65533;&#65533;8&#65533; &#65533;&#65533;&#65533; &#65533;&#65533;&#65533;Ge&#65533;&#65533;&#65533;B
&#65533;5&#65533;
9&#65533;&#65533;B :&#65533;&#65533;&#65533;&#65533;Q&#65533;R&#65533;G&#65533;&#65533;&#65533;*&#65533;&#65533;zZ(&#24897;&#65533;&#65533;:&#65533;B&#65533;6&#65533;&#65533;&#65533;&#65533;&#65533;e&#65533;NjE"^h0f&#65533;&#65533;Z&#65533;&#421;&#65533;r&#65533;&#65533;/&#65533;&#39361;&#65533;&#487;O&#65533;&#65533;'&#65533;&#65533;&#65533;@7&#65533;y` &#65533;&#65533;&#65533;@&#65533;<Y(fD&#65533;*f&#65533;9`!5lX,&#65533;&#65533;&#65533;&#65533;&#65533;&#65533;&#65533;&#65533;q&#65533;+&#65533;X&#65533;&#65533;&#65533;rT0&#65533;&#65533;&#65533;A+/&#65533;&#65533;&#65533;8&#65533;&#65533;r(&#65533;Z&#65533;&#65533;&#65533;&#65533;A&#65533;&#65533;&#65533;L&#65533;Gj22&#65533;<&#65533;C&#65533;&#65533;NY&#65533;`,&#65533;Z!&#273;D&#65533;`4&#1536;e8Y&#65533;W&#65533;&#65533;e&#65533;&#65533;0&#65533;&#65533;&#65533;0&#65533;&#1605;0&#65533;&#65533;
&#65533;X&#65533;&#65533;MR&#65533;	zE&#65533;&#65533;&#65533;&#65533;]&#65533;&#1539;w K&#65533;_&#65533;&#65533;&#1039;&#65533;&#65533;:&#65533;&#65533;AH0A&#65533;&#65533;&&#65533;lP 7%&#65533;&#65533;'[&#65533;D&#65533;&#65533;&#65533;&#65533;G&#65533;R&#65533;a&#65533;#9&#65533;&#65533;O&#65533;&#65533;#hnQ #h&#65533;l&#65533;N&#65533;&#65533;&#65533;L*f&#1099;'&#65533;&#65533; &#65533;&#65533;"&#65533;&#65533;&#65533;&#65533;^X&#65533;&#65533;/1a&#65533;6&#65533;&&#65533;&#65533;&#65533;S &#65533;p&#65533;>Y&#65533;LV&#65533;&#65533;&&#65533;Y`&#65533;&#65533;&#65533;&#947;&#65533;&#65533;>@e!o&#65533;&#65533;zXO&#65533;)&#65533;l&#65533;K-&#65533;&#1554;&#65533;&#65533;&#65533;!qOo`&#65533;-&#65533;*&#65533;&#65533;R&#65533;Qa&#65533;&#65533;&#65533;&#65533;&#65533;tro!b&#65533;A&#65533;Eh1$QTJ&#65533;&#65533;2&#65533;v&#1433;&&#65533;,#&#65533;2 &#65533;&#65533;=&#65533;&#65533;&#65533;.	$&#65533;l&#65533;!&#65533;&#1220;4X&#65533;&#65533;(qe`H&#65533;7A$&#1407;&#65533;g&#65533;-&#65533;8&#65533;N"&#65533;&#65533;:&#65533;<E&#65533;&#65533;&#65533;&#65533;)&#65533; H&#65533;&#65533;&#65533;&#65533;&#65533;P&#65533;&#65533;&#65533;$8P&#65533;D&#65533;;F&#65533;&#65533;y&#65533;&#65533;&#65533;h&#65533;@4&#65533;)&#1114;&#65533;&#65533;&#65533;&#65533;L $S@*J&#304;	Ds(^&#65533;UDb6E&#65533;R&#65533;&&#65533;	&#65533;`1E	&#65533;&#65533;$&#65533;tJIAJ"&#65533;&#65533;|&#65533;a&#65533;&#65533;@P&#65533;
	&#65533;c&#65533;&#65533;&#65533;&#65533;&#65533;Hh&#65533;&#65533;'&#65533;F&#65533;&#65533;Ib4A
3&#65533;&#65533;ee jX&#65533;29&#65533;Xgre&#65533;&#65533;Y)&#65533;&#65533;&#65533;&#65533;H&#65533;B&#65533;`)&#65533;p&#65533;9&#65533;Ka&#65533;&#65533;&#65533;&#65533;im&#65533;H&#65533;%Z&#1033;]&#65533;N0&#65533;&#65533;&#912;&#65533;b
&#65533;@q*X+f@KG&#65533;&#65533;&#65533;&#65533;&#65533;4&#65533;akX&#65533;#(1&#65533;&#65533;&#65533;q&#65533;&&#65533;&#65533;	Sv.:&#65533;&#65533;&#65533;`&#65533;&#65533;&#65533;	&#65533;@$&#65533;C>D&#65533;&#65533;]1&#65533;&#65533;
6&#65533;&#65533;&#65533;&#65533;&#65533;&#65533;|&#65533;S&#65533; dc&#65533;&#65533;&#65533;@&#65533;&#65533;f)	&#65533;&#65533;@&&#65533;L&#65533;<e &#65533;&#65533;&#65533;&#65533;&#65533;&#65533;&#65533;F&#65533;4I&#65533;lA&#65533;e(&#65533;&#65533;&#65533;?&#65533;&#65533;?D&#65533;&#65533;I#D&#65533;*d&#65533;&#65533;&#65533;&#65533;&#65533;&#65533;&#65533;&#65533;`D!1T&#65533;@_hA&#65533; e&#65533;&#471;&#65533;&#65533;7&#65533;DC =X&#65533;@6+@qM&#65533;&#65533;&#65533;'&#65533;(&#65533;&#65533;	}"A&#65533;&#65533;&#65533;&#65533;&#65533;&#65533;&#65533;&#65533;R+&#65533;&#65533;XI&#65533;&#65533;`&#65533;&#65533; &#65533;
&#65533;&#65533;
&#65533;&#65533;&#65533;&#65533;4&#65533;Z&#65533;&&#65533;M&#65533;k 7H&#65533; &#65533;S&#65533;&#65533;sx&#65533;{ &#65533;&#65533;a&#1809;ch)v&#65533;	CT&#65533;
BbX
\!&#65533;R\&#65533;3&#65533;*[a&#65533;&#65533;&#65533;&#65533;n&#65533;*!R&#65533;&#65533;&#65533;d2L&#65533;\&#1072;P&#65533;Q &#65533;&#65533;&#1018;&#65533;&#65533;&#65533;@&#65533;]&#65533;&#65533;@&#65533;&#65533;L&#65533;&#65533;&#718;z&#65533;%X&#65533;&#36076;-&#65533;s&#65533;&#65533;&#65533;O &#1094;@&#65533;Ah!&#65533;&#285;&#65533;&#65533;&#65533;fzL }r&#65533;5&#65533;!&#65533;L&#65533;#&#65533;@&#65533;j &#65533;&#65533;&#439;	.D&#65533;&#65533;%|$@&#65533;&#531;0&#65533;&#65533;&#65533;&#65533;&#65533;&#65533;d&#65533;&#65533;&#65533;&#65533;&#65533;&#65533;&#65533;1&#65533;v&#65533;]&#65533;q &#65533;N6@&#65533;&#65533;&#65533;mi&JJDq!J&#65533;G<&#65533;&#65533;e&#65533;h&#65533;&#65533;zi:
d&#65533;XQC&#65533;H4K&#65533;&#65533;R&#65533;&#1175;&#65533;&#65533;&#65533;q4&#65533;?~&#65533;&#65533;
&#65533;s&#65533;&#65533;&#65533;.&#1075;&#65533;YB&#65533;o.lq&#65533;^&#65533;&#65533;&#65533;&#65533;G,.&#65533;&#65533;P6,3ig&#65533;GXF &#65533;"&#65533;hlQ
Y\&#65533;&#65533;&#65533;&#65533;]&#65533;&#65533;J@b@&#65533;>a&#65533;&#65533;` &#65533;1&#65533;a&#65533;o&#65533; &#388;&#65533;&#65533;&#65533;&#65533;&#65533;+;&#65533;&#65533;b&#65533;&#65533;<&#65533;:&#65533;!+&#439;&#65533;?&#65533;S&#65533;&#65533;hi&#65533;C&#65533;T?"&#65533;@&#65533;&#65533;Xo]&#65533;&#65533;&#192;S&#65533;&#65533;B&#65533;&#65533;|d!&#65533;B&#65533;b&#65533;&#65533;g +[&#65533;&#65533;&#65533;&#65533;NhC&#65533;&#65533;AB &#65533;&#65533;)&#65533;"I&#65533;&#65533;:2&#65533;&#65533;-M&#65533;&#65533;PYU&#65533;]&#65533;L&#65533;Y&#65533;L&#65533;&#65533;2p'&#65533;&#65533;&#380;)&#65533;&#65533;&#65533;l&#53065;&#65533;&#65533;;&#65533;=h&#65533;Qd:&#65533;&#65533;&#65533;=&#65533;&#65533;&#65533;8&#65533;&#65533;eC&#65533;&#65533;&#65533;&#65533;&#65533;+q&#65533;&#65533;3&#65533;&#65533;&#65533;&#65533;.&#65533;!&#65533;e&#65533;'	I&#65533;w&#65533;&#376;&#65533;Z	&#65533;	&#65533;&#65533;J&#65533;B&#65533;&#65533;&#65533;&#65533;&#65533;v&#65533;&#65533;UjJ&#65533;^<k &#65533;`&#65533;,&1	&#512;\#&#65533;i&#65533;&#65533;\L&#65533;&#659;&#65533;&#571;&#65533;&#703;&#65533;2&#65533;&#1665;A&#65533;V&#1622;$X&#65533;&#65533;Z$&#65533;&#65533;&#65533;&#65533;&#65533;&#65533;}&#65533;+&#1597;z	j&#65533;b<&#65533;&#65533;&#65533;I&#65533;1&#65533;A2J&#65533;&#65533;4&#65533;b&#65533;0)U&#65533;&#65533;H&#65533;R2&#65533;&#65533;&#65533;&#65533;	^&#65533;	j&#65533;&#65533;h =XL-z@p&#65533;-J&#1069;Af8&#196;H&#65533;@&#65533;=*&#65533;tTP&#65533;@c&#65533;&#1075;&#65533;&#65533;_0&#65533;&#65533;x&#65533;&#65533;!&#65533;M&#65533;B&#65533;ut&#65533;B&#65533;P&#65533; &#65533;H&#65533;&#65533;&#65533;&#65533;;&#65533;&#65533;&#65533;&#65533;&&#65533;&#65533;&#65533;b&#65533;"&#65533;o&#65533;T&#65533;&#65533;.&#65533;&#65533;&#65533;&#65533;DL&#65533;>&#1361;_&#49601;&#65533;,!&#65533;[&#65533;@lQ&#65533;J&#65533;&X&#65533;-2&#1216;&#65533;&#65533;&#65533;(&#65533;;:&#65533;V&#816;f1&#65533;M&#65533;K3&#65533;&#814;&#65533;aR!&#65533;bCP&#65533;\&#65533;PA
\&#65533;&#65533;&#65533;pEr&#65533;&#65533;| d&#65533;&#65533;&#65533;5wn&#65533;&#65533;&#40071;a0&#65533;&#65533;@&#65533;&#65533;a&#65533;W&#65533;&#65533;&#65533;&#65533;&#65533;K&#65533;&#65533;c&#65533;&#65533;cP&#65533;(&#65533;&#65533;\&#65533;3&#65533;:m&#65533;&#65533;F(&#65533;n1&#65533;&#65533;y&#65533;&#65533;@&#65533;&#65533;D&#65533;z&#65533;Ax/HC&#65533;9&#65533;I&#65533;&#65533;#&#65533;&#65533;J&N[&#65533;&#65533;Jm&#65533;Am&#65533;Ep&#65533;R&#65533;Z)&#65533;&#65533;&#65533;&#65533;!&#65533;&#65533;&#65533;&#65533;&#65533;&#560675;	\&#1249;&#65533;	&#53948;&#65533;&#224;&#65533;&#65533;9&#65533;\&#65533;&#65533;B&#65533;O&#65533;6&#65533;H&#65533;'J&#65533;&#65533;&#65533;&#65533;-p&#65533;&#65533;&#65533;,&#65533;'&#65533;&#617;&#65533;Y&#65533;&#65533;&#65533;&#65533;2(&#65533;1&#65533;&#65533;M&#65533;&#65533;rp&#65533;h&#65533;vy=&#65533;&#65533;`&#65533;&#65533;&#65533;&#65533;&#65533;\&#179;U"&#65533;?&#65533;&#65533;K&#65533;&#65533;	&#65533;I&#65533;&#65533;%by&#65533;`&#65533;>&#65533;p&#65533;Gx&#65533;&#65533;1&#65533;3N8_&#65533;&#65533;`1&#1784;&#65533;&#65533;&#65533;&#65533;&#65533;&#65533;Q&#65533;&#65533;&#65533;+&#749;X,&#65533;9,&#65533;&#65533;L &#65533;&#65533;&#65533;K&#65533;&#65533;&#567;&#65533;&#65533;]&#65533;&#65533;&#65533;,&#961;&#65533;;
&#65533;
T&#65533;&#65533;&#65533;&#65533;&#65533;0eH&#65533;a&#65533;&#65533;&#65533;B&#65533;2 k&#65533;-4!&#65533;&#65533;&#65533;6, t/&#65533;8&#65533;&#65533;r&#65533;&#65533;Q&#65533;G4&#65533;3&#65533;&#65533;&#65533;&#65533;B&#65533;&#65533;&#65533;2&#65533;!&#65533;G#&#65533;&#65533;&#65533;&#65533;&#65533;R&#65533;&#65533;[Y&#65533;.&#65533;5-:&#65533;*&#65533;&#65533;aQ&#65533;&#65533;A&#65533;C&#65533;&#65533;/<&#65533;&#65533;G&#65533;&#65533;&#65533;&#65533;&#65533;&#65533;&#65533;&#65533;)&#795;&#65533;&#65533;&#65533;&#65533;&#65533;z*G&#65533;&#65533;p&#65533;&#65533;@&#65533;O9&#65533;&#65533; )&#65533;&#65533;&#65533;&#65533;w&#65533;&#65533;<&#65533;&#65533;&#65533;%8[&#65533;&#65533;&#65533;Hx&#65533;x0&#65533;F&#65533;k&#65533;I?&#65533;&#65533;P&#65533;&#65533;&#65533;&#65533;N&#65533;1b&#1649;c	&#65533;B&#65533;^&#65533;&#65533;&#65533; &#65533;Q&#65533;P&#65533;&#65533;&#65533;8&#65533;I&#65533;J&#65533;&#65533;I&#65533;&#65533;i&#65533;IX&#65533;C&#65533;&#65533;&#65533;&#222;&#65533;#&#65533;&#65533;a&#65533;&#65533;"0F~&#65533;&#65533;&#65533;%&#128;&#65533;j&#65533;&#65533;&#65533;:&#65533;&#65533;0&Q#	R&#65533;A&#65533;=&#65533;-H&#65533;&#65533;&#65533;&#65533;&#65533;&#65533;&#65533;&#38862;$&#65533;p&#65533;,lAu&#65533;j4&#65533;-&#65533;XH&#65533;yG&#65533;xGL&#65533;&#65533;0&#65533;&#1178;$&#65533;&#65533;&#65533;(&#65533;.#T&#65533;H&#65533;&#65533;&#65533;V&#65533;&#65533;aA&#65533;&#65533;&#65533;&#65533;&#65533;&#65533;&#65533;&#65533;F*&#65533;f@&#65533;H&#65533;&#65533;(&#65533;&#65533;+&#65533;+&#65533;&#65533;C9&#65533;&#65533;&#65533;&#65533;H!&#65533;d&#65533;&#65533;
S&#65533;0&#65533;4b&#65533;&#65533;J&#65533;w#&#65533;&#65533;&#65533;&#65533;&#65533;D&#65533;&#65533;,&#65533;&#641;]&#65533;&#65533;J&#65533;&#65533;haa&#65533;Z&#664;`&#65533;&#65533;&#65533;&#65533;Z&#65533;P&#65533;1&#65533;&#65533;;&#65533;p&#65533;&#65533;&#65533;F&#312;&#65533;&#65533;G&#65533;%&#1089;%x&#65533;'&#1074;Vr&#138;&#1142;&#1052;&#65533;aL&#65533;&#65533;&#65533;&#65533;K&#65533;`7&#65533;P&#65533;&#65533;8K&#65533;Kp&#65533;&#65533;&#65533;&#62532;&#65533;4K&#65533; @&#65533;=y&#65533;=&#65533;p4&#65533;N&#65533;&#65533;Y&&#65533;0&#65533;&#65533;:&#65533;obA&#65533;+,d&#65533;A&#65533; &#65533;SR&#65533;8&#65533;S:&#65533;9&#65533;S&#65533;&#65533;&#65533;=ER&#65533;7/\&#65533;}&#65533;*&#65533;&#65533;&#65533;<N&#24344;&#65533;&#65533;\&#65533;&#65533;2)/-&#65533;&#65533;&#65533;H&#65533;&#1314;&#65533;Sp&#65533;&#65533;!
&#65533;&#65533;&#65533;&#65533;+U.*&#65533;&#65533;&#65533;&#65533;&#65533;&#65533;P*gH#&#65533;&#65533;Ux+&#65533;&#65533;&#65533;&#65533;&#65533;(&#65533;&#65533;uY-C:+&#65533;&#65533;p&#65533;&#65533;qI&#65533;E&#65533;'f@&#65533;&#65533;&#696;&#65533;&#65533;1&#65533;&#65533;&#65533;2Qd8&#65533;&#65533;&#65533; &#65533;&#65533;&#65533;&#65533;&#65533;&#65533;IH&#65533;&#65533;&#65533;p&#65533;r-W&#65533;W&#65533;&#65533;D&#65533;5&#65533;&#65533;&#65533;&#65533;&#65533;&#65533;2T&#65533;X&#65533;&#65533;tp"&#65533;&#65533;33F&#65533;0@&#65533;P@OqQ&#65533;aRjXLI&#65533;&#65533;&#65533;c&#65533;-&#65533;&#65533;&#581;U&#65533;&#901;&#65533;&#65533;&#65533;&#65533;&#65533;)zX<&#65533;&#65533;Y@&#483;&#1576;)4)pr&#65533;Q&#65533;&#65533;&#65533;(V&#65533;&#65533;p&#65533;xY&#65533;&#65533;&#65533;Y&#65533;&#65533;&#65533;=`&#1234;&#65533;&#65533;W&#65533;&#65533;T{&#65533;&#65533;:&#129;XT&#65533;&#65533;P8	&#65533;&#65533;
&#54441;&#65533;&#1090;3&#65533;&#557;&#65533;N&#65533;$&#65533;&#65533;T Y'Q&#65533;1&#65533;&#65533;(&#65533;&#65533;M&#65533;&#65533;&#65533;&#65533;rph:&#1343;&#65533;R&#65533;&#65533;h#M&#65533;&#65533;0&#65533;&#65533;&#65533;U&#65533;0&#144;-;&#65533;&#65533; 	&#65533;\H&#65533;sZR J&#65533;&#65533;+R &#65533;R(N&#65533;&#65533;&#65533;>
]&#65533;&#65533;&#65533;&#65533;_&#65533;&#65533;HT&#65533;T@&#65533;p&#65533;,KL&#65533;&#65533;9&#65533;p!&#65533;aQ&#65533;&#65533;*&#65533;#y&#65533;.KHLY*&#65533;&#65533;&#65533;&#65533;&#65533;@&#65533;%&#65533;c&#65533;&#65533;&#65533;&#65533;|+@b$&#1030;%[&#65533;&#65533;&#65533;&#65533;MGC@C&#65533;(M a&#65533;&#65533;t4M&#1552;t&#65533;&#65533;&#65533;&#65533;&#65533;&#65533;g%&#65533;p&#65533;&#65533;]&#65533;I_&#65533;a_&#65533;&#65533;&#65533;&#65533;&#65533;5&#65533;!&#65533;&#65533;M&#65533;&#65533;&#65533;.G&#65533;
&#65533;|N&#65533;&#65533;v&#65533;'J'&#65533;ZL%&#65533;&#65533;u&#65533;&#65533;R&#65533;&#65533;)&#65533;&#65533;&#65533;&#65533;&#65533;)EI&#65533;&#65533;&#65533;<&#65533;&#65533;
&#65533;HO@&#65533;&#65533;P&#65533;M&#65533;C&#65533;h#Oy7&#65533;&#65533;&#65533;&#65533;&#65533;&#65533;H&#65533;]&#65533;8hE&#65533; \&#65533;GX&#65533;OH&#65533;D&#65533;&#65533;&#65533;\Z8&#65533;d&#65533;Rh$C&#140;&#840;&#1461;&#65533;&#65533;&#65533;&#65533;&#65533;&#65533;Zo&#65533;X&#65533;HB &#65533;&#65533;&#65533;&#65533;E]&#1397;&#65533;&#65533; &#65533;&#65533;X&#65533;&#65533;&#846;C&#65533;&#1089;p0&#65533;&#65533;&#65533;&#65533;}=&#65533;&#65533;&#65533;W}&#65533;&#65533;&#65533;?&#65533;
RO&#65533;%&#65533;,#&#65533;;&#65533;C|@&#65533;p&#65533;&#65533;&#65533;&#65533;&#65533;^&#65533;&#65533;&#65533;&#65533;*&#846;l&&#65533;&#65533;-&#65533;+&#65533;-&#65533;:
&#65533;&#65533;&#65533;&#65533;&#65533;&#65533;&#65533;&#65533;&#65533;d&#65533;&#65533;d&#65533;E&#65533;zA&#65533;2Vk;r&#65533;i$&#65533;^H1,&#65533;&#65533;&#65533;&#65533;&#513;&#65533;9&#65533;e&#65533;Z i&#65533;&#65533;&&#65533;&#65533;&#65533;&#65533; 7&#65533;&#65533;1&#65533;B&#65533;O%&#65533;k&#65533;&#1065;n;i~&#65533;M&#65533;&#65533;UAdHa#=,O&#65533;&#65533;&#633;Uz&#65533;0&#65533;\&#65533;&#65533;&#65533;&#65533;&#65533;I&#65533;&#65533;&#65533;&#65533;`&#65533;&#65533;&#65533;&#65533;U&#65533;&#65533;8&#65533;~&#65533;oX&#65533;&#65533;&#65533;P&#65533; &#65533;0hb&#65533;&#65533;_&#65533;&#65533;&#65533;&#65533;Y&#65533;&#65533;X&#65533;B&#65533;G&#65533;&#65533;Q&#65533;4&#65533;&#65533;&#65533;&#65533;;&#65533;&#65533;0&#65533;&#65533;e%&#65533;P3&#65533;&#65533;-S&#65533;&#65533;&#65533;8&#65533;I&#65533;i&#65533;&#65533;,a&#65533;&#65533;&#65533;&#65533;'&#65533;c&#65533;&#65533;#&#65533;&#65533;&#65533;%&#65533;&#65533;-&#65533;&#65533;?&#65533;	&#65533;x&#65533;&#65533;B&#65533;&#65533;&#65533;*4F&n2&#65533;3&#65533;&#65533;q&#65533;"&#65533;;&#65533;L&#65533;&#65533;C&#1217;&#65533;JH&#65533;m&#65533;&#65533;&#65533;&#65533;&#65533;&#65533;&#65533;&#65533;&#65533;&#65533;&#65533;a&#65533;D&#65533;+h&#65533;P[H&&#65533;&#65533;"&#65533;&#65533;$&#65533;&#65533;&#65533;J`&#65533;&#516;&#65533;&#65533;&#65533;6&#65533;&#65533;&#65533;&#65533;@&#65533;1I&#65533;&#65533;"&#65533;)&#65533;@&#65533;/&#65533;&#65533;N&#65533;&#65533;&#65533;J}=&#65533;@&#65533;J&#65533;&#65533;&#65533;I%&#65533;8&#65533;U&#65533;&#65533;&#65533;&#65533;`&#65533;&#65533;&#65533;&#65533;&#65533;U0 &#65533;&#65533;&{&#65533; &#65533;&#65533;&#65533;&#65533;&#65533;&#65533;&#1304;&#65533;&#65533;mO\&#65533;&#65533;a+&#65533;}Y&#65533;&#65533;b&#65533;&#1672;&#65533;Q&#65533;&#65533;&#65533;&#65533;	  OH&#65533;&#65533;p&#65533;&#65533;$c&#65533;&JP&#65533;Cp&#65533;%&#65533;&#65533;&#65533;o&#65533;&#1541;&#65533;s&#65533;&#58372;;&#65533;HF93&#65533;x&#65533;&#65533;&#65533;h&#65533;&#65533;D8@&#65533;-c&#65533;$&#65533;&#65533;&#541;&#65533;&#65533;&#65533;4&#65533;,&#65533;&#65533;&#65533;S&#65533;&#1062;S>&#65533;d&#65533;^&#65533;<q-&#65533;.&#65533;&#65533;r&#65533;[&#65533;&#65533;S&#65533;&#65533;\&#65533;p&#65533;&#65533;&#65533;Q&#65533;&#65533;6&#65533;`&#65533;IU&#65533;&#65533;&#65533;5&#65533;&#65533;&#65533;&#65533;&#1285;&#517;\&#65533;&#65533;i^!&#65533;&#65533;&#65533;&#918;IL&#65533;&#65533;[&#65533;p&#65533;CO&#65533;O	&#65533;[&#65533;&#65533;(X&#1547;&#65533;Z&#65533;U&#65533;&#65533;&#210;&#65533;C&#65533;7\F&#65533;\&#65533;&#65533;&#65533;@i&#65533;`&#65533;,&#65533;m&#65533;R]`&#65533;&#65533;G&#65533;&#65533;&#65533;D&#65533;?&#65533;`&#65533;V&#65533;!>f&#65533;W&#65533;sr&#65533;7p&#65533;{6X&#65533;X&#65533;&#65533;&#65533;%&#65533;x&#65533;W&#65533;=0i&#65533;H&#65533;&#65533;&#65533;K9&;f&#65533;no&#65533;&#65533;&#65533;&&#1559;
\&#690;&#65533;d|9&#65533;&#65533;a&#65533;&#65533;&#65533;&#65533;&#65533;k&#65533;&#65533;&#65533;&#1865;&#65533;&#65533;L&#231;&#948;G&#65533;&#65533;&#65533;z&#65533;&#65533;&#65533;&#65533;!&#65533;("
/`&#65533;y&#65533;[ &#65533;&#65533;&#65533;j&#65533;%&#65533;e&#65533;&#65533;d&#65533;}v&#65533;u&#65533;eN&#65533;I{&#65533;&#65533;&#65533;&#65533;a&#65533;&#65533;<A&#65533;&#65533;5&#65533;&#65533;&#65533;O&#65533;=&#65533;&#65533;b&#65533;F&#65533;&#65533;"&#65533;&#65533;<&#65533;P&#65533; &#65533;7&#65533;&#65533;H&#65533;tc&#65533;X&#65533;&#65533;SU&#65533;FW&#65533;&#65533;PU&#65533;&#65533;{&#65533;&#65533;]9&#65533;&#65533;&#65533;p&#65533;^&#65533;&#65533;a&#65533;'&#65533;VJ`>]&#65533;&#65533;\&#65533;&#65533;$&#65533;&#1606;8w&#65533;E(&#65533;&#65533;&#65533;&#65533;>&#65533;L&#65533;p&#65533;&#65533;&#65533;&#65533;&#65533;>&#65533;W(&#65533;'&#65533;&#65533;&#65533;X&#65533;&#635;&#65533;}&#65533;WIho&#65533;c&#65533;ya&#65533;&#65533;%&#65533;r&#65533;&#65533;iL|&#65533;&#1473;&#65533;&#65533;j&#65533;X&#65533;&#12289;&#65533;&#65533;q/&#65533;&#65533;W&#65533;m_&#837;&#65533;&#65533;'&#65533;&#65533;H&#65533;&#65533;	&#65533;	&#65533;&#65533;z&#65533;3&#65533;&#65533;,&#65533;Xy&#65533;&#65533;&#65533;`&#65533;&#1601;&#1064;&#65533;&#65533;&#65533;o&#65533;&#65533;	&#65533;3&#65533;&#42205;&#65533;_&#65533;B&#65533;&#65533;&#65533;fuX7&#65533;^&#65533;!&#65533;Z&#65533;&#65533;&#65533;&#65533;'&#65533;P&#65533;&#65533;
X&#65533;&#65533;Z@&#65533;&#65533;&#257;&#65533;r*&#65533;&#65533;0V&#65533;v!,&#65533;&#65533;~&#65533;8^G&#65533;&#65533;&h"&#65533;O&#65533;K&#65533;k&#65533;I
&#65533;7T&#65533;&#65533;&#65533;6&#65533;Z&#65533;D&#997;&#65533;P&#65533;&#65533;Vp&#65533;ZIR&#65533;&#1024;=&#65533;&#1551;&#65533;&#65533;&#65533;&#65533;$HKP&#65533;&#65533;x&#65533;&#65533;lc&#65533;&#65533;t&#65533;"V"xi&#65533;&#65533;&#65533;&#65533;HP&#65533;U&#65533;H&#65533;7uD&#65533;%&#65533;&#65533;&#65533;a&#65533;L&#65533;&#65533;&#65533;e&#65533;,&#65533;P&#65533;&#65533;fJ&#65533;i!h&#65533;LT&#65533;&#65533;&#65533;&#65533;&#65533;&#65533;&#137;&#65533;(&#65533;&#65533;&dA&#65533;T&#65533;r&#65533;&#65533;h&#1028;&#65533;I&#65533;&&#924;&#65533;$&#65533;&#65533;	&#65533;&#65533;&#65533;!&#65533;&#1101;N&#65533;1] &#65533;'&#856;&#65533;0	F&#65533;&#65533;*&#65533;D&#65533;&#65533;,&#65533;s+ G&#65533;&#65533;&#65533;O&#65533;O&#65533;L~:&#65533;&#65533;&#65533;&#65533;&#39521;W&#26573;*n&#65533;&#65533;&#65533;&gY&#65533;#&#65533;&#65533;0A&#65533;6&#65533;&#65533;xWL*v&#65533;&#65533;2&#65533;&#65533;&#65533;4&#65533;?2&#65533;&#65533;(&#65533;D[&#65533;i1&#65533;I&#65533;?B&#65533;b&#65533;KE&#65533;R&#65533;J&#65533;&#65533;&#65533;w&#65533;EC&#65533;&#65533;E&#65533;&#65533;#&#1349;.&#65533;*d&#65533;&#2018;T5B&#65533;,&#65533;tb&#65533;d&#65533;&#65533;#&#1875;&#65533;&#65533;P&#65533;&#65533;&#65533;&#65533;&#65533;&#65533;&#65533;!&#65533;K&#65533;&#65533;&#65533;&#65533;&#65533;&#65533;&#65533;5H&#65533;&#65533;&#65533;7i&#65533;+(&#65533;&#65533;
"&#65533;&#65533;&#65533;
t&#65533;@&#65533;$	$&#65533;&#65533;&#65533;Ad&#65533;K%&#65533; &#65533;$&#65533;SB$1@RF\YdQ&#65533;E4P:&#65533;&#65533;?&#65533;&&#65533;J&#65533;$+&#65533;t&#65533;U&#65533;&#65533;&#65533;&#65533;J&#65533;T&#65533;&#65533;AFt&#65533;N&#65533;&#65533;#I(IQ&#65533;%&#65533;&#65533;F&#65533;X4&#65533;Rt&#65533;[!Gc&#65533;&#65533;&#65533;&#65533;&#65533;A&#65533;&#65533;&#65533;&#65533;&#65533;A&#65533;s&#65533;&#65533;A&#65533;%S&#925;&#624;&#65533;&#65533;?&#65533;&#65533;&#65533;&#65533;&#65533;`&#65533;@&#65533;0&#65533;
&#65533;l&#65533;&#65533;@&#65533;uF&#65533;&#65533;&#65533;&#65533;&#65533;u&#65533;2)&#65533;PR&#65533;&#65533;&#65533;,B3&#65533;&#65533;&#65533;J'&#65533;&#65533;&#65533;3&#65533;&#65533;&#65533;&#65533;&#65533;T(&#65533;TQP,&#65533;&#1586;&#65533;%&#65533;&#65533;H*&#65533;&#65533;&#65533;&#65533;$&#65533;X&#65533;&#65533;-*&#65533;8&#1096;&#65533;&#65533;J
&#65533;&#65533;A&#65533;X&#65533;?&#65533;&#65533;&#65533;?&#65533;&#65533;&#65533;&#65533;?&#65533;&#65533;&#65533;&#65533;&#65533;I~&#65533;P#&#65533;&#65533;&#65533;&#65533;

&#65533;&#65533;7(EH&#65533;`|&#65533;S&#65533;&#65533;&#65533;&#193;&#65533;5&#65533;p	<4&#65533;'	mH&#65533;'e&#65533;&#65533;M.&#65533;4%&#65533;S>@&#65533;A6&#65533;&#65533;ht&#65533;R&#65533;1ESL3Y&#65533;&#65533;A&#65533;&#65533;&#65533;M+b&#65533;Z2u&#18703;=&#65533;&#65533;?[de&#65533;@&#65533;&#65533;k&#292;&#65533;?&#65533;&#65533;&#65533;d!`&#65533;@<"&#65533;	*&#65533;&#65533;&#65533;[	&#65533;&#65533;\&#65533;eCA6&#65533;&#65533;O&#65533;&#65533;&#1856;&#65533;a*&#65533;3&&#65533;=z&#65533;&#65533;&#65533;"&#65533;a&#65533;&#65533;Mj)&#65533;X"&#65533;h&#65533;&#65533;2&#65533;"$H$&#65533;&#65533;&#65533;&#65533;&#65533;&#65533;&#65533;&#65533;Bjm&#65533;&#1746;&#65533;"&#65533;lS&#65533;)-G&#65533;j&#65533;sI&#65533;&#65533;Zt&#65533;&#65533;&#65533;Ct&#65533;&#65533;)&#65533;&#65533;&#65533;&#65533;&#65533;H&#65533;&#65533;i&#65533;&#65533;C&#65533;O&#65533;&#65533;%&#65533;&#65533;&#65533;x&#65533;&#65533;]@&#65533;&#65533;&#65533;=&#65533;x&#65533;A&#65533;n&#65533;&#65533;4&#43659;&#65533;&#65533;J/&#65533;&#65533;&#65533;$&#65533;X&#65533;Q1P:&#65533;8&#65533;&#65533;,D&#65533;C)n&#65533;SF	94eFG&#65533;^&#953;&#65533;EZ(K&#65533;DN&#65533;24&#65533;vn(&#65533;x&#65533;3*&#65533;&#65533;&#65533;&#65533;Z&#65533;&#65533;3&#65533;&#65533;c&#65533;&#65533;&#65533;&#65533;&#65533;&#65533;g!Ai&#65533;R&#65533;-&#65533;b!#&#146;&#1196;B.=&#65533;B&#65533;&#65533;&#65533;A&#65533;R&#65533;&#65533;#&#65533;?*p({&#65533;M2&#65533;x[&#65533;n&#65533;&#65533;&#65533;o%2&#65533;&#65533;"na&#65533;&#65533;)&#65533;Y&#65533;&#65533;&#65533;&#65533;
J&#65533;"Q&#65533;H&#65533;[0&#65533;&#65533;&#65533;(h&#65533;<)pE*.&#65533;&#65533;B&#65533;&#65533;&#65533;&#65533;&#65533;@&#1091;TL.&#65533;&#65533;&#65533;WG&#65533;l &#65533;&#1024;	 &#65533;&#65533;&#65533;a&#65533;'&#65533;&#65533;$&&#65533;a&#65533;&#65533;&#65533;&#65533;|.&#65533;`&#65533;&#65533;,,$!	&#65533;&#65533;"^&#65533;5Fyw&#65533;&#65533;{&#65533;z&#65533;&#65533;Xq&#65533;&#65533;&#65533;#|&#65533;&#65533;&#65533;Pp&#65533;C`&#65533;&#65533;*N@&#65533;&#365;/H&#65533;I:d&#65533;(&#65533;&#65533;&#65533;&#1291;&#65533;&#65533;&#65533;&#65533;)>aI&#65533;r&#1187;&#65533;&#65533;&#65533;&#65533;LJ&#668;b&#65533;&#65533;&#65533;&#65533;e6Y&#65533;7&#65533;&#277;&#65533;i%D&#804;R&#1074;&#808; &#65533; &#65533;&#65533;&#65533;I&#65533;&#65533;&#65533;n!&#65533;&#65533;t&#65533;&#65533;N? h&#65533;&#65533;&#65533;&#65533;&#65533;&#65533;v&#65533;S&#65533;&&#65533;AaF'}&#65533;&#65533;!,&#65533;&#65533;'&#65533;&#65533;&#65533;&#65533;&#65533;&#1433;&#65533;&#65533;&#65533;&#65533;&#65533;&#65533;e,&#65533;&#65533;%@&#65533;&#65533;&#65533;	(&#65533;?\&#1371;E&#65533;&#65533;)&#65533;Z&#65533;&#65533;&#65533;L&#65533;&#65533;!&#65533;f&#65533;R&#1280;,]FR&#65533;&#65533;%$&#65533;0A&#164;H&#65533;i&#65533;&#65533;&#65533;&#65533;@&#65533;&#65533;oo &#65533;x&#65533;!&#65533;&#65533;&#65533;D&#65533;m &#65533;K&#65533;&#65533;&#1333;j&#65533;&#65533;3&#65533;&#65533;&#65533;&#65533;c&#65533;Yo:&#65533;&#65533;P`&#65533;&&#65533;&#65533;&#65533;&#65533;&&#65533;&#65533;U&#65533;&#65533;,&#65533;&#65533;	3&#65533;&#40024;x&#65533;#!&#65533;&#65533;&#65533;(&#65533;Q&#65533;b8&#65533;&#65533;@D&#65533;M&#65533;&#65533;&#65533;&#65533;NbR&#936;&#65533;eOrm&#720;$N9&#65533;&#65533;!Hc&#65533;d&#65533;l&#65533;&#65533;K&&#65533;&#65533;5&#65533;&#65533;$&#65533;$&#65533;&#65533;&#65533;4&#65533;&#65533;&#65533;&#65533;:,Y&#65533;5&#65533;&#65533;8M&#65533; 1&#65533;&#65533;h&#65533;&#65533;&#65533;&#65533;&#65533;9|&#65533;&#65533;d&#65533;@&#65533;He0p&#65533;o5&#65533;/&#65533;="`&#65533;%2&#65533;0@S&#1026;@&#65533;ra)&#65533;A&#65533;-&#65533;"&#65533; &#65533;)"
Y&#65533;u&#65533;&#65533;G1FD&#65533;&#65533; &#65533;h&#1096;&#65533;&#65533;6&#65533;&#65533;(n&#65533;&#65533;Q&#65533;b\Md&#65533;&#65533;k&#65533;h&#65533;&#65533;(0
B>&#65533;	&#65533;!	$4&#630;>%&#403;&#65533;&#65533;&#65533;(&#65533;&#65533;Ab&#65533;&#65533;&#65533;O&#65533;&#65533; |&#65533;A&#65533;%|&#65533;&#65533;.jP&#65533;&#65533;NX&#65533;U\e[&#65533;&#65533;&#65533;y(&#65533;&#65533; !!qRT&#65533;3&#65533;L&#65533;&#65533;&#65533;43&#1764;&#65533;&#65533;&#65533;&V&#65533;&#65533;&#65533;&#237;Hf~&#65533;6JAr&#65533;7[p &#65533;t&#65533;~&#65533;[&#65533;z"!{&#65533;;&#65533;&#65533;&#65533;&#65533;"b&#65533;4H
&#65533;G&#65533;k~B&#65533;&#65533;&#65533;&#65533;T&#65533;&#65533;`+&#65533;3*!@&#65533;&#65533;&#65533;&#65533;&&#65533;&#65533;&#65533; &#65533;&#65533;5&#65533;0@&#65533;&#786;&#65533;N&#65533;rZ&#65533;F&#65533;(&#65533;(\A&#65533;T&#65533;b&#65533;.&#1102;@&#65533;Z&#65533;&#65533;0DtdClR&#65533;t&#65533;&#65533;-haQ&#65533;b&#65533; &#65533;-&#65533;J&#65533;&#65533;&#65533;%&#65533;&#705;&#65533;cpb&#65533;&#65533; &#798;&#65533;&#65533;&#65533;&#65533;&#65533;"&#65533;&#65533;,&#65533;&#65533;Cp&#65533;&#65533;&#65533;&#65533;LA"U&#65533;0`&#65533;Y&#65533;&#65533;&#65533;-h&#65533;&#65533;&#65533;&#65533;*~&#16454;&#677;%,&#65533;&#65533;&#65533;Yh&#65533;H&#65533;06&#65533;&#65533;&#65533;I&&#65533;&#65533;)&#65533;&#65533;s&#65533;C&#65533;&#65533;&#65533;&#65533;&#65533;&#65533;&#65533;&#65533;&#65533;p&#65533;"&#1068;&#65533;&#870;"&#65533;&#65533;H'&#65533;43&#65533;l&#65533;"&#65533;&#65533;&#65533;<&#1185;&#65533;nN=d$&#65533;&#65533;d1&#65533;&#65533;&#65533;&#65533;&#65533;C[&#65533;C<&#65533;&#65533;&#65533;&#65533;&_&#65533;&#65533;&#65533;&#65533;&#65533;L%$K&#1416;&#65533;&z&#65533;&#65533;b&#65533;&#65533;&#193;&#65533;w&#65533;&#65533;U&#65533;v.&#65533;@&#65533;ml+<&#65533;v&#65533;&#258;&#65533;&#65533;c&#65533;?@&#65533;C&#65533;&#65533;!>a7&#65533;H&#65533;-&#1091;R&#65533;T&#65533;P&#65533;2&#65533;&#65533;	&#65533;(&#65533;&#65533;0&#1862;#7&#65533;\&#65533;! &#65533;&#65533;'F&#65533;&#65533;Q&#65533;"&#65533;&#65533;u&#65533;?R&#65533;	&#65533;NB41&#65533;&#65533;r &#65533;a`&#65533;&#65533;~#&#65533;,	".&#65533;&#570;P&#65533;&#65533;(&#65533;.&#65533;&#65533; z&#65533;&#65533;aQ&#65533;.&#65533;&#65533;A&#65533;&#65533;Av>Q&#65533;B5`	ZD&#65533; &#65533;I&#65533; XE1)"&#65533;[&#65533;&#65533;&#65533;6&#65533;(W&&#65533;&#65533;&#65533;QDL&#65533;?,K&#65533;&#65533;@&#65533;
&#65533;&#65533;&#65533;$&#65533;&#65533;&#65533;kQD&#65533;&#65533;&#65533;QD&#65533;&#65533;&#65533;V&#65533;	ne&#65533;U(&#65533;&#65533;e6-&#65533;'D&#65533;&#65533;P&#65533;&#65533;&#65533;DHXL1qL&#65533;H&#65533;(&#65533;Q&#65533;&#65533;&#65533;?(&#65533;a&#65533;&#65533;Al&#1536;&#65533;&#65533;&#65533;&#65533;&#65533;&#65533;&#65533;eF&#65533;D&#65533;i&#65533;&#65533;*'(@&#65533;<"&#65533;&#65533;'&#65533;X&#65533;M&#65533;&#65533;	h&#65533;(@)&#65533;Bh&#65533;@&#65533;&#65533;$&#65533;&#65533;*x&#65533;X&#65533;&#65533;-&#65533;&#65533;&#65533;T	&#65533;&#65533;LA&#65533;Al&#65533;&#65533;&#65533;&#65533;OD.L&#65533;&#65533;&#65533;6&#65533;&#65533;&#65533;&#65533;&#65533;&#65533;&#65533;&#65533;$ ,&#65533;&#65533;O&#65533;&&#65533;&#65533;,&#65533;(&#65533;R:<&#65533;&#65533;&#65533;&#65533;^9&#65533;&#65533; 
XhL&#65533;&#65533;&#65533;$pzP&#65533;&#65533;X&#65533;&#1887;&#65533;&#65533;&#65533;&#65533;ID[A&#65533;&#65533;5(&#65533;C	jJ&#65533;PD&#65533;h!M&#65533;S&#65533;t&#65533;7u&#65533;V&#65533;&#1366;A\c5r`&#65533;&#1860;&#65533;AK6&#65533;Kp&#65533;&#65533;&#1577;`=&#65533;&#65533;-,&#65533;?&#65533;	Yp&#293;&#65533;&#65533;*Tq&#517;&#65533;&#65533;@&#1320;&#284;&#65533;R&#65533;&#65533;&#65533;}&#65533;&#65533;X&#65533;{T[&#65533;z`$8&#65533;<&#65533;-&#65533;&#65533;(&#65533;&#65533;@h&#65533;&#65533;&#65533;4&#65533;&#65533;&#65533;4&#65533;vL&#65533;&#65533;2`&#65533;-&#65533;`x)LB&#65533;&#65533;&#65533;&#65533;?@	X&#65533;&#65533;A&#65533;&#65533;&#65533;&#65533;&#65533;)&#65533;-&#65533;&#65533;&#65533;&#65533;N&#65533;&#65533;{&#65533;&#65533;&#65533;X
&#65533;&#65533;&#868;0
&#65533;&#65533;W&#65533;8&#65533;0&#65533;&#65533;Yg8&#65533;H&#65533;&#65533;&#65533;}X&#65533;!&#65533;&#65533;&#65533;&#65533;(&#65533;0&#65533;&#65533;&#65533;&#65533;G&#65533;p&#65533;[&#65533;&#65533;&#65533;&#65533;r&#65533;&#65533;&#65533;dAxPh&#65533;A&#65533;x&#65533;D @G=&#65533;&#65533;&#65533;&#65533;&#480;&#65533;&#65533;&#65533;t&#1866;<Pc&#65533;7&#65533;D&#65533;&#65533;5dv&#65533;iu&#65533;u&#65533;Z`R&#65533;&#65533;d&#65533;AL&#65533;%E&#65533;(&#65533;Y0&#165;i&#65533;&#65533;&#65533;&#65533;&#65533;E&#65533;?&#65533;&#65533;&#65533;v&#65533;P&#65533;&#65533;&#65533;AJT&#65533;&#65533;&#65533;&#739;&#65533;	E&#65533;	&#65533;(&#65533;HH&#65533;&#65533;"|&#65533;&#65533;&#65533;&#65533;&#65533;+&#65533;&#1188;&#65533;&#65533;P&#65533;X&#65533;B
@X)PB&#65533;g-&#65533;&#65533;	p&#65533;,&#65533;Bt&#65533;?&#65533;(&#1546;&#65533;&#65533;&#65533;&#65533;R&#65533;&#65533;&#1580;&#65533;J&#65533;I&#65533;2H&#65533;$|&#65533;?xA&#65533;&#2037;
$e&#65533;Q&#65533;&#65533;&#65533;&#65533;W[9TAy,&#65533;&#65533;&#65533;&#65533;H&#65533;&#65533;T&#65533;*&#65533;&#65533;1&#65533;&#65533;&#65533;&#537;&#65533;y&#65533;&#1208;&#65533;2&#65533;_h&#65533;&#65533;[&#65533;h&#677;&#65533;&#65533; A&#65533;&#65533;?&#65533;&#65533;?&#65533;K&#65533;,&#65533;C	&#65533;&#65533;HA&#65533;h&#65533;DJ&#65533;&#65533;6&#65533;&#65533;6&]d&#65533;VND&#65533;&#65533;)&#65533;&#65533;Ld&#65533;V&#65533;>&#65533;	&#65533;&#65533;J&#65533;&#275;v&#65533;le&#65533;&#65533;&#65533;&#65533;&#65533;fq]f-&#65533;X(&#65533;&#65533;`&#65533;\&#65533;#&#1869;&#65533;&#65533;M^&#65533;&#65533; &#1119;4|D&#65533;&#65533;BJ&#674;DyEe&#65533;&#65533;Z}&#65533;&#65533;J@x&#65533;2&#65533;&#65533;$AX,`&#65533;2&#804;&#65533;	R&#295;Kx{n@&#65533;)&#65533;|)p&#65533;&#65533;&#65533;<X&#65533;&#65533;$&#65533;T&#65533;&#65533;&#65533;E&#65533;p&#65533;&#65533;&#65533;&#65533;&#65533;%(`&#65533;&#65533;%&#65533;&#65533;\&#65533;U&#65533;&#65533;&#65533;&#65533;&#65533;q&#65533;&#65533;&#65533;&#65533;&#65533;uR&#65533;+&#65533;&#65533;&#65533;18T%&#65533;&#65533;(!&#65533;G.&#65533;"~&#65533;|&#65533;K*IB/&#65533;&#65533;?P&#65533;&#65533;&#65533;,D\&#65533;*&#65533;]&#65533;&#65533;&#65533;U.X@&#65533;&#65533;&#65533;&#65533;n&#65533;&#65533;&#65533;&#65533;$&#65533;&#65533;Nl&#65533;8&#65533;&#65533;5&#65533;&#65533;&#65533;ei&#65533;&#1169;`&#65533; &#65533;&#65533;\&#65533;L&#65533;4&#939;A&#65533;&#65533;&#65533;QDiP4&#65533;&#65533;&#65533;RD&#65533;&#65533;&#65533;^3&#65533;&#65533;&#1592;&#65533;&#65533;8A&#65533;&#65533;&#65533;&#65533;&#65533;&#65533;a9&#65533;&#65533;$&#65533;U&#65533;&#65533;&#65533;&#65533;&#65533;D&#65533;&#65533;&#65533;	E&#65533;@&#65533;&#341;<&#65533;@&#65533;*t0&#65533;/&#65533;,G&#65533;&#65533;&#65533;&#65533;?&#65533;D|&#65533;&#65533;`&#65533;&#65533;&#65533;hP&#65533;&#65533;I&#65533;	&#65533;&#65533;&#65533;(M"&#65533;&#65533;@D&#65533;?8&#65533;$B&#65533;t&#65533;h@F &#65533;Z&#65533;&#65533;&#65533;~&#65533;ihJ|X$&#65533;Z&#65533;Q&#420;P&#65533;kb8(b&#65533;&#65533;:&#65533;&#65533;&#65533;G&#65533;,&#65533;a&#65533;G&#65533;&#65533;"\&#65533;~&#65533;&#65533;0&#65533;&#1988;d&#65533;9&#65533;&#65533;9&#65533;k&#65533;AS&#65533;&#65533;&#65533;-&#65533;&#65533;K&#1794;&#65533;&#65533;&#65533;?&#256;K&#65533;_&#65533;&#65533;n&#65533;qa5V&#65533;@&#65533;&#65533;hZ7&#65533;.&#1004;&#1437;!l&#65533;l&#65533;&#65533;&#65533;WE&#65533;D&#65533;&#65533;&#65533;&#65533;D=	PL&#65533;&#65533;E &#65533;F8&#65533;<&#65533;<&#65533;O&#65533;&#65533;&#65533;tq&#65533;8@]&#65533;_&#65533;M&#65533;A6&#65533;x&#65533;&#65533;d&#65533;z&#65533;&#65533;X
S&#65533;.A&#65533;&#65533;&#65533;d&#65533;|&#65533;?(&#65533;&#65533;K&#65533;(\B?&#65533;&#163;&#65533;&#65533;#&#65533; &#65533;&#65533;&#65533;&#65533;&#65533;xm*T&#65533;&#65533;z&#65533;x&#65533;K&#65533;G&#65533;-&#65533;&#65533;<&#65533; (w&#65533;&#65533;&#65533;&#1837;%&#65533;&#65533;L&#65533;&#65533;(&#65533;1(&#65533;&#65533;@&#65533;&#65533;&#65533;DFI&#65533;.\B&#65533;&#626;&#65533;U&#65533;$&#65533;D&#65533;&#65533;"|h*9AZD&#65533;r-r@L&#65533;&#65533;%&#65533;&#65533;&#65533;&#65533;&#65533;A&#65533;_9&#65533;(Ah&#65533;?&#65533;#/&#65533;DDP&#65533;?&#65533;h&#65533;&#776;&#65533;y0x&#65533;<&#65533;&#65533;U&#65533;5&#65533;&#65533;p&#65533;<IT )TX&#65533;&#65533;&#65533;&#65533;i7&#65533;&#65533;&#65533;&#65533;&#65533;D&#65533;&#65533;&#65533;&#65533;&#65533;*&#65533;&#1252;#&#65533;&#51422;&#65533;8&#65533;`&#854;&#65533;&#65533;&#65533;&#65533;&#65533;&#65533;d&#65533;&#65533;&#65533;1&#65533;c<&#675;d&#65533;&#65533;&&#65533;&#65533;&#65533;F&#65533;G&#65533;&#65533;&#65533;0p&#65533;@(&#65533;&#65533;?&#65533;&#65533;?&#65533;)h@"dP&#65533;&#65533;&#65533;L&#65533;&#65533;D@U&#65533;-%&#65533;&#65533;'&#65533;DQ&#65533;B.&#65533;8&#65533;2&#65533;&#65533;2P&#65533;6&#65533;&#65533;"&#65533;&#65533;(|&#65533;&#65533;&#65533;&#65533;Y&#65533;RJ&#65533;&#65533;M&#65533;cLe&#65533;`qR&#65533;&#65533;0&#65533;&#65533;&#65533;R&#65533;@&#65533;&#65533;&#65533;K&#65533;&#65533;&#65533;)&#65533;&#65533;&#1426;&#597;&#65533;yXY&#65533;`9&#65533;&#65533;&#65533;&#65533;#\&#65533;&#65533;*&#65533;nAx-E&#65533;&#65533;T&#65533;&#65533;&#65533;3&#65533;4&#65533;A&#50968;<@1r&#65533;I&#65533;&#65533;&#65533;&#65533;&#65533;0&#65533;4&#302;&#1875;l&#65533;IK&#65533;(BV&#65533;&#65533;*&#65533;B4&#65533;,&#65533;&#65533;&#65533;5&#65533;&#65533;4#&#65533;#@ 0&#65533;t%u1&#65533;&#65533;&#65533;&#65533;,^@&#65533;^@@&#65533;&#65533;?&#65533;&#224;&#65533;&#65533;&#65533;C&#65533;&#65533;&#65533;&#65533;&#65533;&#285;&#65533;	&#65533;H
`a&#65533;&#65533;Xe&#65533;&#65533;,$&#65533;&#65533;&#65533;&#65533;	@ &#65533;EL&#65533;&#65533;(p%&#65533;&#65533;#&#65533;E&#65533;&#65533;LB&#65533;BOzN\&#65533;ADH&#65533;5	&#65533;&#65533;?&#65533;@(&#65533;&#65533;&#65533;@L&#163;:B*&#770;&#65533;8&#65533;p&#65533;&#65533;]&#65533;&#65533;g$&#65533;h3a_&#65533;&#65533;`[&#65533;&#65533; &#65533;0&#1301;y&#1547;%]J&#65533;y+&#65533;&#65533;&#65533;0&#65533;z+&#65533;&#65533;&#65533;gu&#65533;K1EH&#65533;&#65533;_&#65533;&#65533;@&#65533;%Ax-.&#18379;&#65533;&#522;&#65533;tC&#65533;&#65533;
&#65533;&#65533;AS&#65533;&#1796;u&#65533;&#65533; B&#65533;d&#65533;W#&#65533;&#65533;&#65533;6",f9&#65533;.&#65533;B&#65533;&#65533;	Wp&#65533;&#65533;U&#65533;&#65533;_&#65533;&#65533;&#65533;vowq&#65533; &#65533;I&#65533;Zm&#65533;&#65533;&#65533;&#65533;b5&#65533;]d&#65533;G'a&#65533;&#65533;&#65533;@
lB&#65533;&#65533;}b&#65533;*&#65533;`*(@&#65533;&#65533;&#65533;*&#65533;&#65533;h&#65533;-&#65533;&#65533;&#65533;&#65533;T&#65533;K&#65533;?&#1282;xz&#65533;@&#65533;8&#65533;&#65533;&#65533;\#X)&#65533;	&#65533;&#65533;V&#65533;&#65533;&#65533;&#65533;&#225;&#65533;r$B \&#65533;7&#65533;w&#65533;@.&#65533;&#65533;&#65533;&#65533;D&#65533;&#65533;&#65533;}&#65533;s&#65533;`&#65533;&#65533;&#65533;1(&g&#65533;&#65533;@_$A}8|&#307;&#65533;&#33220;&#65533;&#65533;&#65533;&#65533;H&#65533;$&#65533;8&#65533; 1z&#65533;v&#65533;&#65533;h&#65533;&#65533;9n&#65533;&#65533;Z&#65533;&#65533;&#65533;&#65533;xm.&#65533;/l&#65533;&#65533;&#351;&#65533;#&#65533;&#65533;N&#65533;&#65533;CS3&#65533;1&#65533;&#65533; &#65533;&#65533;&#65533;v&#65533;&#65533;P&#65533;F&#65533;&#288;) U&#65533;&#65533;z:{&#65533;*&#65533;G'E&#65533;qfE	u&#65533;%W&#65533;&#65533;V&#65533;%Np&#65533;&#65533;Q&#65533; d&#65533;@&#65533;B!d&#65533;&#65533;&#65533;&#65533;&#65533;&#1896;&#65533;&#65533;V&#457;BerU&#65533;kB&#65533;$&#65533;,&#65533;3&#862;&#65533;A&#65533;&#65533;&#65533;&#65533;A&#519;&#65533;&#65533;&#65533;-pX&#65533;&#65533;&#65533;&#65533;&#65533;D&#65533;&#65533;&#65533;&#65533;&#65533;&#65533;&#65533;&#65533;^&#65533;&O&#65533;&#65533;dB&#65533;5&#65533;&#1098;j&#65533;&#65533;-&#65533;BB&#65533;_&#65533;7&#65533;-&#65533;)(&#65533;B%&#65533;&#65533;&#65533;&#65533;	h&#65533;&#65533;&#65533;&#65533;&#65533;&#65533;?&#65533;&#65533;*B&#65533;%&#65533;&#65533;&#65533;MFQ&#65533;!HTE&#65533;&#65533;&#65533;&#65533;1&#65533;&#65533;&#65533;G;.&#65533;
V&#65533;B'8A(&#65533;&#65533;&#65533;&#65533;&#65533;&#65533;@&#1609;&#65533;]&#65533;&#65533;&#65533;.&#65533;&#65533;&#65533;&#65533;&#65533;Y&#65533;&#65533;&#65533;&#65533;&#65533;4Q&#65533;J?S4E&#65533;O&#65533;FH&#65533;&#65533;&#65533;h,Ah&#65533;&#65533;&#65533;&#65533;"}b&#65533;&#65533;&#65533;U&#65533;&#65533;l:I&#65533;7A&#65533;&&#65533;&#65533;&#65533;S&#65533;=N&#65533;&#65533;r&#65533;xS}_&#65533;N&#65533;&#65533;*&#65533;?l&#65533;~&#65533;&#65533;~&#65533;1&#65533;#\&#65533;<&#65533;E\po&#65533;&#594;A&#1552;h&#1984;&#65533;A&#65533;&#65533;&#65533;&#65533;z&#1132;&#65533;&#1053;'&#65533;K&#65533;&#65533;&#65533;?<&#65533;&#65533;&#65533;U"&#65533;0$&#65533;T&#65533;@09&#65533;*&#65533;&#65533;@&#65533;&#65533;&#65533;D^&#65533;&#65533;&#65533;?S&#65533;&#65533;&#65533;&#65533;[&#65533;'&#65533;T&#65533;&#65533;p*&#65533;&#65533;7&#65533;&#65533;/@&#65533;z&#65533;$*B;T&#65533;!t{e-&#65533;&#65533;z&#65533;UH&#65533;!$&#65533;yP"X<&#65533;#&#65533;.&#65533;D&#65533;jQd&#65533;3h&#65533;K&#65533;&#65533;&#65533;pA&#65533;&#65533;&#65533;&#65533;6t^&#65533;&#65533;Y-&#65533;&#65533;c&#65533;&#65533;h&#65533;9&#65533;&#65533;&#65533;&#301;
1&#65533;&#65533;	&#65533;H&#65533;.6R$&#65533;	&#65533;&#65533;ch&#65533;&#65533;f`&#65533;&#65533;&#65533;m&#65533;3h&#65533;&#65533;U&#65533;(Z&#65533;&#65533;bLK("D&#65533;G5&#65533;&#33153;O&#65533;C&#65533;&#65533;&#65533;&&#65533;?)&#65533;&#65533;&#65533;Q&#65533;&#65533;&#65533;)&#1255;&#65533;&#65533;&#65533;W&#65533;&#65533;&#65533;&#65533;&&#65533;?5&#65533;&#1059;H&#65533;&#65533;26&#65533;&#65533;&#65533;l`9V&#65533;&#65533;0&#65533;&#65533;&#65533;&#65533;4&#65533;&#65533;&#65533;&#65533;&#65533;o&#65533;&#65533;M&#65533;&#65533;&#65533;D&#500;C&#65533;`m&&#65533;@&#65533;?&#65533;&#65533;&#32832;&#65533;[$&#65533;#"!&#65533;&#65533;&#65533;K&#65533;n&#65533;2&#1636;rQr`&#65533;l&#65533;&#65533;5)G&#65533;&#65533;`&#65533;&#65533;&#65533;`&#65533;&#65533;tr9J%*&#65533;8h3&#65533;R&#65533;E
&#65533;(&#65533;&#65533;z&#65533;0H&#65533;$&#65533;8&#65533;&#65533;&#65533;fK0 A:9&#65533;?&#667;&#65533;Mv&#65533;0&#65533;&#1007;&#65533;&#65533; &#65533;a&#65533;r&#65533;&#65533;&#65533;P&#65533;&#65533;&#65533;&#65533;a,&#65533;&#274;c&#65533;Qp&#65533;
)&#65533;&#65533;&#65533;Z@&#65533;DX&#65533;&#65533;Xj&#65533;&#65533;&#65533;&#65533;ED&#65533;&#65533;&#65533;&#65533;'&#65533;\&#65533;&#65533;&#65533;&#65533;R)&#385;&#65533;&#65533;&#65533;&#65533;6&#65533;H&#65533;Lv"(&#65533;&#65533;&#65533;I&#65533;&#65533;R*&#65533;&#65533;"A&#65533;&#65533;&#65533;"&#65533;%!&#65533;'&#65533;J*&#65533;1&#65533;&#65533;&#65533;&#65533;qc&#65533;&#65533;&#65533;&#65533;g&#65533;HX3&#65533;&#65533;&#65533;&#65533;H&#65533;`&#65533;I&#65533;&#65533;$&#65533;A&#65533;&#65533;&#65533;P&#65533;&#65533;g&#65533;&#65533;&#65533;&#65533;'1*&#65533;&#33153;lp&#65533;&#65533;
8&#65533;4?U&#65533; &#65533;&#65533;$&#65533;&#65533;e&#65533;&#65533;j(&#65533;0&#65533;&#65533;I&#65533;&#65533;PAh&#65533;D&#65533;4&#65533;&#65533;&#65533;#`(i&#65533;6" y&#65533;`&#65533;"&#65533;g&#65533;&#65533;@&#65533;;&#65533;&#65533;&#65533;T&#65533;[Kj&#65533;&#65533;Pq&#65533;zX&#65533;&#65533;EjM&#65533;,&#65533;&#65533;2&#65533;i&#65533;&#65533;C8HBw)&#65533;&#65533;M&#65533;&#65533;DT@&#65533;?&#65533;&#65533;+L&#65533;&#65533;&#65533;&#65533;^&#65533;|&#65533;>|-&#65533;&#65533;2&#65533;&#65533;p&#65533;c8&#65533;A9&#65533;&#457;5N&#65533;UZ@Dn<&#65533;ZN1E&#65533;&#65533;@&#65533;]&#65533; &#65533;<&#65533;&#65533;&#65533;&#65533;#Q:&#65533;&#65533;?k"&#65533;Y&#260;&#65533;Jb&#65533;"GD2&#65533;&#65533;&#65533;&#65533;BS&#65533;&#65533;d&#65533;&#65533;*&#65533;5$&#65533;&#65533;&#65533;&#65533;&#65533;h &#65533;&#65533;)&#949;&#65533;&#65533;&#65533;4:%E&#65533;&#1218;F&#65533;&#32821;&#1314;&#449;&#65533;&#65533;&#65533;&#65533;&#65533;

&#65533;&#65533;1&#65533;&#65533;&#65533;&#449;n&#65533;&#65533;&#65533;,q&#65533;
&#65533;f&#65533;h&#65533;WS&#65533;&#65533;I&#65533;&#65533;&#65533;&#65533;&#65533;&#65533;&#65533;&#65533;&#65533;a&#65533;5&#65533;&#65533;&#65533;/&#796;e&#65533;g	j&#65533;tK&#65533;H&#65533;C"&#65533;Pf&#65533;i^&#65533;&#65533;&#65533;&#65533;b&#65533;$&#65533;l&#65533;{&#65533;2&#65533;&#65533;!&#65533;\6ER&#65533;&#65533;mB&#65533;	&#65533;&#65533;&#1554;i&#65533;g&#65533;8`&#65533;&#65533;&#65533;&#65533;#;&#65533;&#65533;&#65533;&#65533;w&#65533;&#65533;<T&#65533;D}L
&#947234;UQ&#65533;&#65533; &#488;P&#65533;$ 	&#65533;8&#65533;]&#65533;&#65533;&#398;&#65533;m&#65533;&#65533;&#65533;&#65533;&#65533;&#1202;[&#65533;E&#65533;`&#65533;(&#65533;&#65533;4&#65533;"h
&#65533;NLf#&#65533;cgs&#65533;&#65533;?&#65533;&#404;A&#65533;&#65533;Oy&#1716;&#65533;3&#65533;|n@&#65533;#&#65533;&#65533;&#65533;6&#65533;]aQ&#65533;&#65533;&#65533;&#65533;&#65533;*P["&#65533;}&#65533;c@&#205;&#65533;f$&#65533;&#65533;$K
A&#65533;H%A&#65533;,&#1298;&#65533;&#65533;qm	&#65533;@PH	&#65533;.&#65533;+&#65533;f&#65533;&#65533;o `&#65533;c,W&#65533;
&#65533;s&#65533;_J$&#65533;&#65533;C&#65533;n <,&#65533;h&#65533;&#65533;&#65533;&#1072;
j&#65533;&#65533;H&#65533;%&#65533; &#65533;&#65533;&#65533;<D&#65533;@*b&#65533;&#65533;M&#65533;H&#65533;4$&#65533;:&#65533;&#65533;E&#65533;@k&#65533;&#65533;&#65533;&#65533;&#65533;&#65533;P&#65533;@@&#65533;$(c&#1907;&#65533;hl&#65533;&#65533;j3&#65533;&#65533;\d&#65533;	Lr &#65533;9&#65533;a&#65533;B&#65533;P&#65533;n&#65533;AD f	WZ&#65533;(&#65533;&#65533;y&#65533;1&R&#65533;A&#65533;&#65533;X&#65533;(&#65533;&#65533;D&#65533;&#65533;,&#65533;-&#65533;&#65533;O&#65533;&#65533;&#65533;Z"&#539;&#65533;&#65533;&#65533;P&#65533;2&#65533;Q=	&#65533;
@l&#65533;&#65533;&#65533;[=?&#65533;&#65533;&#65533;&#65533;&#65533;)&#65533;&#65533;&#65533;O,0$&#65533;,Ld&#65533;4&#65533;&#65533;&#65533;&#65533;G8&#147;*&&#65533;&#65533;i#<d"u&#65533;&#65533;w&#65533;D+&#65533;x&#65533;W&#65533;(&#65533;0&#65533;	&#65533;&#65533;&#331;*-&#65533;Z&#65533;&#65533;&#655;&#65533;A&#65533;&#65533;&#65533;%N6p#A &#65533;&#65533;&#65533;/&#65533;q&#65533;&#65533;
wA&#277;&#65533;qN&#65533;&#65533;&#65533;e&#65533;&#65533;i@&#65533;&#65533;&#65533;&#1569;&#65533;&#65533;&#65533;&#65533;&#65533;&#65533;&#65533;P&#65533;efE&#65533;&#65533;&#65533;&#65533;K&#65533;Z&#65533;&#65533;l&#65533;@&#65533;p&#65533;&#65533;&#65533;&#65533;&#65533;)$&#65533;'&#786;&#65533;&#573;.&#1276;&#65533;V&#65533;&#65533;&#65533;
CMX83[&#65533;8!&#65533;&#65533; S&#65533;!&#65533;18&#65533;&#65533;&#65533;&#65533;&#65533;5R'	&#65533;d&#65533;&#65533;&#65533;~&#65533; mPU$&#65533;2&#65533;&#65533;|&#65533;C$!IA"&#65533;L&#65533;m k&#529;&#65533;&#149;<&#65533;HE&#65533;R&#65533;(&#65533;D	>jC&#65533;S&#65533;J&#65533;_t&#65533;+&#65533;&#65533;JJ&#65533;&#65533;&#65533;(&#1619;#&#65533;&#65533;&#65533;R$LD&#65533;N&#65533;5&#65533;t$q&#65533;	L!b8a$&#65533;&#65533;&#65533;z&#65533;&#65533;&#65533;&#65533;&#65533; &#65533;&#65533;"&#65533;&#65533;&#65533;&#65533;`NTP	B&#65533;&#65533;erY&#65533;&#65533;&#65533;Q&#65533;]&#65533;%p&#65533;
 &#65533;&#65533;}Y"U&#65533;
&#65533;&#65533;&#65533;&#65533;&#65533;H&#65533;`0&#65533;&#65533;&#65533;&#65533;p&#65533;&#65533;&#65533;&#65533;T(# &#65533;A(d&#65533;&#65533;t&#65533;G &#65533;P&#65533;V&#65533;&#65533;`&#65533;&#65533;&#65533;&#65533;&#65533;.K&#155;&#65533;&#65533;(1&#65533;A&#65533;`&#65533;H&#65533;&&#65533;&#65533;&#65533;&}&#65533;&#65533;WJ&#65533;&#65533;9T&#65533;2&#65533;&#65533;&#65533;d>&#65533;C`b&#65533;&#65533;* !&#1200;&#65533;P&#65533;B&#65533;&#65533;^&#65533; A^&#439;&#65533;&#65533;H&#65533;@&&#65533;{&#65533;&#65533;&#65533;'&#65533;&#65533;&#65533;L&#802;&#65533;&#65533;F$&#65533;j&#65533;4wP&#65533;&#65533;`&#65533;$&#65533;&#65533;&#65533;!	&#65533;&#65533;N&#65533;d&#65533;3&#65533;&#65533;&#65533;&#65533;&#65533;pX&#65533;$>&#65533;7&#65533;*)&#65533;X&#65533;&#65533;&#65533;YtZ &#65533;0&#65533;&#65533;1&#65533;&#65533;OIO&#65533;&#65533;&#65533;&#65533; N&#65533;&#65533;&#65533;&#649144;&#65533;"v0D&#65533;]&#65533;&#65533;h&#65533;&#65533;&#65533; 4&#65533;S&#65533;`&#65533;;&#65533;/	`&#65533;&#65533;&#65533;b&#65533;?&#65533;h&#511;&#65533; &#65533;&#632;&#65533;&#65533;&#65533;x&#65533;&#65533;&#65533;&#65533;&#65533;&#65533;-E&#65533;&#65533;&#65533;&#65533;?&#65533;.&#65533;-"ND4G?&#65533;)&#65533;ha&#65533;&#65533;d&#65533;&#65533;&#65533;&#65533;~A&#65533;e&#65533;&#65533;&#65533;&#65533;&#65533;!&#65533;&#65533;&#65533;&#65533;&#65533;&#65533;&#65533;&#65533;&#65533;&#65533;&#65533;&#65533;6,c&#65533;F~&#65533;&#65533;2&#65533;&#65533;$&#65533;n&#65533;b&#65533;&#65533; ;&#1232;&#65533;&#65533;&#65533;F'&#65533;h&#65533;!#M&#65533;`&#940;&#65533;d&#65533;G&#65533;`&#65533;&#65533;&&#65533;&#65533;I&#65533;Su&#65533;&#65533;&#65533;1,&#65533;i!&#65533; !{&#65533;&#424;p&#65533;&#65533;D&#65533;+&#65533;&#65533;&#65533;&#65533;&#65533;&#65533;&#65533;&#65533;&#1337;f&#65533;&#65533;&#65533;&#65533;&#65533;&#65533;&#65533;,&#65533;'D~&#65533;&#65533;&#65533;`NF&#65533;g"&#65533;f%&#65533;&#65533;&#65533;+	e&#65533;r!r&#65533;	C&#65533;&#65533;&#65533;@G|&#65533;X&#65533;&#65533;8&#65533;&#864;t&#65533;'&#65533;&#65533;&#65533;&#270;&#65533;M#&#65533;s&#65533;&#65533;F&#65533;&#65533;'&#65533;&#65533;+&#65533;n&#65533;&#65533;&#65533;E&#65533;?\&#65533;&#65533;&#65533;N&#65533;3&#65533;%@HK&#65533;&#1890;L&#65533;&#65533;k\~&#65533;)&#65533;&#65533;&#65533;	&#65533;&#65533;&#65533;&#65533;G=&#65533;&#65533;&#65533;&#65533;#&#65533;&#65533;8h&#65533;>aU&#65533;rN&#65533;&#65533;/&#65533;&#65533;&#65533;&#65533;!&#65533;Y(&#65533;*z&#65533;&#65533;B&#65533;@ ,&#65533;&#65533;&#65533;&#65533;&#65533;&#65533;&#65533;&#65533;J!=&#65533;z&#65533;Lc$`&#65533;&#65533;&#65533;&#65533;&#65533;&#65533;:&#65533;&#65533;c &#65533;&#65533;^&#65533;&#627;&#65533;&#65533;&#65533;&#65533;@&#65533;g&#65533; "U&#65533;&#65533;G2$2a&#65533;&#65533;lk &#65533;&#65533;g&#65533;&#65533;&#65533;A.&#65533;&#65533;.c&#65533;&#1710;5~K&#65533;8&#65533;
`@&#65533;"V&#65533;&#65533;&#65533;mz&#65533;&#65533;B&#158;&#65533;E\&#20128;&#65533;&#65533;L&#65533;*&#65533;f#X/&#65533; hLI&#65533;On&#65533;&#65533;T&#65533;F&#65533;&#65533;P&#65533;&#65533;T/&#65533;H*o<a'&#65533;&#65533;&#65533;&#65533;M@&#65533;*&#65533;&#65533;@"(&#65533;I&#65533;&#65533; \&#65533;&#65533;&#65533;L&#65533;&#65533;a&#65533;j&#65533;&#65533;&#65533;J6&#65533;j &#65533;&#65533;$&#65533;D&#65533;&#65533;t
&#65533;(&#65533;4!&#65533;&#65533;&#65533;&#65533;&#2046;&#65533;n\&#65533;H&#65533;E&#65533;q,&#65533;^&#65533;&#65533;&#911;&#65533;
`q&#65533; &#65533;&#65533;&#65533;&#65533;,gT&#65533;&#65533;&#65533;9P&#65533;	 &#179;&#65533;V&#65533;c&#65533;a&#65533;&#65533;2&#65533;MJ&#65533;r&#65533;<@&#65533;Na &#65533;&#65533;&#65533;r &#65533;&#65533;, L&#65533;@)f!r!&#1696;z.a &#65533;&#65533;&#65533;a&#65533;`&#65533;&#65533;&#65533;&#65533;&#65533;\&#65533;&#65533;&#65533;^&#1031;"&#65533;}6&#65533;^D&#65533;1&#65533;&#65533;&#65533;*&#65533;&#484;I&#65533;&#65533;&#65533;&#65533;8&#65533;&#65533;{&#65533;dfex&#65533;C8&#65533;&#1155;A&#65533;c  fC&#65533;&#65533;&#65533;l&#65533;-&#65533;&#65533;	+L&#65533;eP&#65533;&#65533;&#65533;&#65533;&#65533;&#65533;&#65533;j(F!&#65533;&#65533;!b&#65533;:&#65533;"&#65533;&#65533;)&#65533;&#65533;&#65533; &#65533;&#65533;&#65533;&#65533;&#65533;&#65533;$>&#65533;(7`N&#65533;&#65533;&#65533;&#65533;d&#65533;&#65533;&#65533;&#65533;r&#65533;Hd&#65533;
wd&#65533;b&#65533;&#65533;&#65533;,&#65533;\"*qo&#65533;g&#65533;Jn&#65533;&#186;k&#65533;t&#65533;+&#65533;&#65533;h.&#65533;&#65533;R&#65533;&#65533;M&#65533;t!u&#65533;M6&#65533;
&#65533;1&#65533;(p&#65533;. &#65533; &#65533;&#65533;&#65533;&#65533;ap&#65533;&#65533;&#65533;&#424;j~ `r&#65533;&#65533;&#65533;Ne&#65533;ZE$&#65533;)	0`&#65533;&#65533;&#65533;&#65533;`&#65533;&#65533;aJ&#65533;HaZch&#65533;Vb&#65533;&#65533;&#65533;&#65533; ;&#65533;M`&#1792;&#65533;,&#65533;B@&#65533;
&#65533;&#65533;&#65533;A&&#65533;&#65533;4&#65533;n!\@&#65533;&#65533;]&#65533;"P&#65533;^&#65533;]`&#65533;@&#65533;C2T&#65533;?&#65533;&#65533;D&#65533;?B%&#65533;#SX&#65533;v&#65533;&#156;&#65533;A&#65533;4&#65533;&#65533;&#540;B&#65533;&#65533;&#65533;&#65533;^&#65533;*&#1836;&#65533;&#65533;&#65533;&#65533;A&#582;,O&#65533;D&#65533;"&#65533;"&#65533;&#65533;"F&#65533;&#65533;6 &#65533;&#65533;&#65533;&#65533;&#1576;&#65533;)&#65533;k"P&#65533;&#65533;&#65533;#*&#65533;F&#65533;RE*&#65533;%V!I&#65533;4&#65533; N&#65533;&#65533;$&#65533;PN$q&#65533;&#65533;&#65533;&#65533;&#65533;LP&#65533;p)MN&#65533;J&#65533;2q&#65533;&#65533;&#45380;&#65533;&#65533;&#65533;&#65533;&#65533;Rb&#65533;@t&#65533;&#65533;m
:L&#254;&#65533;&#65533;&#65533;Pe-&#65533;fQl&#65533;M!&#65533;&&#65533;&#65533;h0%s .%&#65533;&#65533;&#65533;&#65533;R"c&#65533;2\&#65533;"&#65533;&#65533;A&#65533;&#65533;1&#65533;&#65533;
&#65533;p&#65533;&#65533;b&#65533;&#65533;h&#65533;&#65533;"z@&#65533;A&#65533;"&#65533;4&#65533;&#65533;;&#65533;&#65533;b&#65533;hA&#65533;&#65533; &#65533;&#65533;a\&#65533;(b@&#65533;X&#65533;]&#65533;&#65533;|B&#65533;&#65533;_&#65533;_P~&#65533;}&#65533;'&#65533;,&#65533;m#,C&&#65533;&#65533;Z&#65533;&#311;2&#65533;C&#65533;^x'A&#65533;"l&#65533;&mm&#65533;#&&#65533;"p2&#65533;&#65533;T&#65533;&#65533;&#65533;"&#65533;&#65533;*&#65533;&#65533;)&#65533;&#65533;&#65533;&#65533;)),&#65533;&#65533;*	B&#65533;&#65533;&#65533;#X&#65533;(e*&#65533;&#65533;F&#65533;f(&#65533;")	&#65533;M&#65533;mil(p&#65533;k&#65533;dN&#65533;,&#65533;&&#65533;\&#65533;&#65533;&#65533;P B&#65533;4&#65533;&#65533;&#65533;K&#65533;TNQd&#65533;1-&#65533;&#65533;&#65533; &#65533;-.&#65533;&#65533; .&#65533;N!"fo&#65533; &#65533;D&#65533;M&#65533;&#65533;12ll&#65533;$&#65533;T&#371;&#65533;0&#65533;]0&#65533;Lv&#65533; U.Cc>&#65533;-&#65533;x(&#65533;V!T&#65533; &#65533;]&#65533;j&#65533;d&#65533;a<&#65533;.m&#65533;f!D&#65533;&#65533;%;V}P&#65533;|&#65533;&#65533;'&#65533;&#65533;&#65533;@l&#65533;5G&#65533; &#65533;O&#65533;&#65533;:&#65533;&#65533;t^0=f)$&#1765;$&#65533;&#1024;8 %G'c2MC*D
&#65533;:&#65533;I(&#65533;H&#65533;&#65533;&#65533;D&#65533;'I(6DD7&#65533;q&#65533;&#65533;&#65533;b=/&#65533;&#65533;Du&#65533;+&#65533;Pb&#65533;P%&#65533;&#65533;"&#65533;N&#65533;C&#65533;UEH&#65533;&#65533;&#65533;kO,&#65533;qj2&#65533;&#1778;&#65533;zo&#65533;&#65533;&#65533; 0&#65533;&#65533;&#65533;&#65533;t(&#65533;*2&#65533;R&#65533;&#65533;"J&#65533;&#65533;B6&#65533;&#65533;=&#65533;c&#65533;&#65533;,`&#65533;&#65533;,&#65533;hp&#65533;-2&#65533;ph&#65533;C47&#65533;R&#65533;&#65533;g&#65533;&.&#65533;&#65533;&#65533;T&#65533;4`&#65533;&#65533;00&#65533;96&#65533;U&#65533;g&#65533;&#65533;`&#65533;&#65533;&#65533;_IY&#675;&#65533;&#65533;rAD@k&#65533;w, raL#]A{&#65533;&#65533;P&#65533;&#65533;j&#65533;L&#65533;&#65533; g&#65533;x`&#65533;&#65533;&#65533;&#65533;n?&#65533;&#65533;&#65533;,_@&#65533;s&#65533;j&#65533;&#65533;&#65533;B&#65533;"T&#65533;CAB3&#65533;%&#65533;	u&#65533;4&#65533;Z,B&#311;B@a&#65533;*`-"K$4&#65533;T&#176;E&#65533;	I(&#65533;U&#65533;&#65533;d&#65533;&#65533;&#65533;~D&#65533;&#65533;wIZW&#65533;&#65533;&#65533;u&#65533;&#65533;"&#65533;&#65533;&#65533;&#65533; &#65533;&#65533;$&#1552;&#65533;C&#65533;&#65533;&#65533;`o&#65533;n&#65533;&#65533;&#65533;k &#65533;oz&#65533;&#65533;`&#65533;&#65533;,}&#65533;,)&#65533;&#65533;'&#65533;&#65533;k&#65533;!&#65533;&#65533;&#1704;&#65533;&#65533;$&#65533;&#65533;t(4&#65533;KUq0?y&#65533;&#65533;&#65533;&#65533;&#65533;&#65533;3&#65533;&#65533;&#65533;&#65533;j &#65533;&#65533;p&#65533;&#65533;}&#65533;q&#65533;b &#65533;&#65533;&#65533;a/ E1d&#65533;0&#65533;"?D1&#65533;&#65533;&#65533;%"&#65533; N&#65533;9Z&#65533;9&#65533;g &#65533; &#65533;&#65533;iAkh	7&#65533;#\c4`&#65533;&#65533;&#65533;,@KAx=4&#65533;:Pw&#65533;&#65533;&#65533;&#65533; &#65533;^&#65533;&#65533;^&#65533;y&#65533;	&#65533;_&#65533;&#65533;?|&#65533;Ouv%&#65533;&#65533;	&#65533;&#65533;5lbr+=>"&#65533;p(^&#65533;]&#65533;~&#65533;&#65533;[_-&#65533;B\S&#65533;/&#65533;&#65533;&#65533;&#65533;i&#65533;(&#65533;&#65533;&#65533; 'h&#65533;uMP&#65533;&#65533;^&#65533;D&w&#65533;&#65533;,&#65533;&#65533;`&#65533;)&#65533;&#65533;&#65533;a+zh&#65533;&#65533;&#65533;"6%&#65533;d&#65533;g&#65533;&#65533;&#65533;B&#65533;&#65533;&#65533;7&#65533;}"&#65533;Z&#65533;Dl#8&#65533;Y&#65533;K1h&#65533;L&#65533;-&#65533;&#65533;&#65533;*&#65533;
&#65533;Cr&#65533;7&#65533;&#65533;&#65533;*%&#641;&#65533;&#205;&#65533;C&#65533;&#65533;a*&#65533;&#65533;&#65533;aq&#65533;n"$	@+=a&#65533;<&#65533;&#65533;&#65533;n&#199;pc4&#65533;W&#65533;"&#65533;VN|M&#65533;#	6&#65533;$&#65533;&#65533;&#1957; 1v&#65533;V4&#65533;&#65533;^2&#65533;t&#65533;.&#65533;r&#65533;|&#65533;&#65533;0r9&#65533;&#65533;%[P&#65533;`&#65533;&#65533;0&#65533;&#65533;v&#65533;&#65533;#$&#65533;&#65533;)Y	&#65533;Q=&#65533;&#65533;B&#65533;&#65533;&#65533;B&#65533;a&#65533;&#65533;)cF&#65533;D`5&#65533;d&#65533;A)&#65533;&#65533;7&#65533;&#65533;
Y&#65533;*&#65533;mH&#1010;)&#65533;rIV7&#65533;-%&#65533;E&#65533;"F!&#65533;&#65533;&#65533;C-`>A&#65533;6&#65533;&#65533;k'&#65533;$\b&#65533;"'&#65533;S&#65533;$D &#65533;)B&#65533;&#65533;u B&#65533;(N"&#65533;&#65533;`&#65533;i&#65533;J&#65533;\&#65533;&#65533;&#65533;&#65533;&#169;&#65533;&#65533;&#65533;M &#65533;b&#65533;/ ~&#65533;p&#65533;.&#65533;&#65533;&#65533;&#65533;"&#65533;&#65533;:f-&#65533;&#65533;g3!h&#65533;"N&#65533;v&#65533;"&#65533;EyJG&#65533; &#65533;$P&#65533;EA~a&#65533;6&#65533;]&#65533;(o&#65533;6&#65533;&#65533;,d&#65533;` @&#65533;X&#65533;&#65533;&#65533;!Wx&#65533;&#65533;|>@@&#65533;1`&#65533;_ &#65533;&#65533;X&#65533;&#601;v&#65533;&#65533;&#65533;&#1130;&#65533;hiYcEc:&#65533;8&#65533;C&#65533;&#65533;&#65533;E&#252;&#65533;&#65533;&#65533;qF&#65533;&#1589;[-b&#65533;,&#65533;&#65533;&#65533;(&#65533;&#65533;|&#65533;-kb(P&#65533;&#65533;
&#65533;&#65533;&#65533;!B&#65533;6&#65533;:&#65533;%d&#65533;$&#65533;$x)C)&#65533;&#65533;&#65533;&&#65533;`&#65533;
,&#65533;)"&#65533;&#65533;x&&#65533;@&#65533;&#65533;;&#65533;4,2&#65533;&#65533;;kSL4&#65533;&#65533;&#1254;&#65533;S-&#65533;&#65533;&#65533;b.&#65533;&#65533;q&#65533;&#65533;Qe#hy3_&#65533;&#65533;p&#65533;12gr&#65533;10&#65533;&#65533;!&#65533;5>&#65533;N&#65533;&#65533;E&#65533;yNK&#65533;&#65533;f>
&#65533;C&#65533;HA&#65533;BB	&#65533;o&#65533;&#65533;37&#65533;&#65533;2&#65533;g>&#65533;&#65533;4@p&#65533;U&#65533;|&#65533;&#65533;l&#65533;&#65533;n&#65533;&#65533;2&#65533;&#65533;WG&#65533;&#65533;&#65533;e3&#65533;?>&#65533;>a&#65533;&#65533;A&#65533;'%i&#65533;	&#65533;Cr&#45579;&#65533;	&#65533;p &#65533;)bBm%&#65533;&#65533; &#65533;&#65533;w&#65533;&#184;!&#65533;&#65533;<&#65533;&#65533;&#65533;&#65533;(&#65533;b&#65533;&#65533;j&#65533;&#65533;&#65533;&#65533;KP&#65533;+H&#65533;&#65533;)&#65533;&#65533;&#65533;&#65533;&#65533;&#65533;b&#65533;&#65533;f&#65533;~h&#65533;&#65533;&#1558;&#65533;&#65533;&#65533;IN&#65533;+N&#65533;F&#65533;$&#65533;&#65533;&#65533;&#65533;l$&#829;)"&#65533;&#65533;$NT"&#65533;:%&#65533;&#65533;&#65533;B&#65533;n&#65533;&#65533;&#65533;&#65533;|<&#65533;&#1416;&#65533;&#65533;&EQ&#65533;'?X&#65533;&#65533;j-c&#65533;I2&#65533;7f&#65533;tT&#65533;]&#65533;Pa&#65533;|&#298;t\S=&#65533;&#65533;B&#65533;&#65533;x&#65533;&#65533;(&#65533;t&#65533;&#65533;&#65533;&#65533;%&#65533;&#65533;_&#65533;&#65533;&#65533;&#65533;&#65533;&#65533;<.^("&#65533;&#65533;V=W&#65533;t&#65533;&#65533;&#65533;tL&#65533;`&#65533;&#65533;`&#65533;&#65533;r0&#65533;J&#65533;>&#65533;&#65533;x&#65533;&#65533;[&#65533;&#782;&#65533;&#65533;&#828;&#65533;&#384; &#65533;]&#58269;&#65533;e&#65533;nT,&#65533;z#&#65533;&#65533;&#65533;X&#65533;*&#1709;&#65533;	BC=Bk&#65533;&#166;&#65533;[&#65533;0^YuY"&#65533;P&#65533;&#65533;&#65533;&#65533;O&#65533;%b&#65533;@(K&#65533;&#65533;&#65533;_&#65533;&#65533;&#65533;&#65533;F&#65533; n&#65533;Hp&#65533;!&#65533;I]&#65533;0&#65533;$&#65533;&#65533;W&#65533;=&#65533;B&#65533;&#65533;.,&#65533;;&#65533;&#960;"&#65533; |&#65533;0&#65533;&#65533;%&#65533;&#65533;&#65533;b&#65533;&#65533;B&#65533;Q&#65533;&#65533;	&#65533;&#65533;Ax&#65533;&#65533;?z4&#65533;&#65533;&#65533;&#65533;1&#65533;&#65533;&#65533;&#65533;&#65533;&#65533;&#65533;R&&#65533;Y&#65533;`&#65533;B&#65533;g&#65533;&#65533;T`&#65533;&#65533;&#65533;&D&#65533;&#65533;#&#65533;!&#65533;&#65533;O&#65533;&#65533;&#176;&#65533;c&#65533;%&#65533;i+&#65533;&#65533;Y&#65533;&#65533;&#65533;&#65533;8&#65533;&#65533;&#65533;&#887;O&#65533;n&#65533;&#1106;#k	&#65533;&#65533;a	&#65533;&#65533;p#>&#289;a8&#65533;p&#65533;e&#728;5g&#65533;n&#65533;E&#65533;1&#65533;&#65533;&#65533;	E&#65533;M&#65533;B&#65533;&#1732;&#65533;2&#65533;&#65533;1Z&#65533;&#65533;&#65533;&#65533;?	Y&#65533;&#65533;&#65533;w&#51172;&#65533;N&#65533;k&#65533;vwqI&#65533;&#65533;7&#65533;
&#65533;$5"xp=&#65533;?@A&#65533;=&#65533;&#65533;e&#65533;x&#65533;&#65533;&#65533;&#65533;&#65533;up&#65533;&#65533;&#65533;:<&#65533;&#65533;&#65533;?&#65533;&#65533;&#65533;&#65533;G&#65533;A&#65533;&#65533;{&#65533;&#65533;1&#65533;&#65533;`|Z&#65533;&#65533;~&#65533;8&#65533;#H !&#65533;B&#65533;&#65533;&#65533;&#1024;p&#65533;-&#256;&#65533;	&#65533;&#65533;&#65533;&#65533;&#65533;&#65533;&#65533;@&#65533;2&#65533;H0&#65533;&#65533;&#65533;A&#65533;&#65533;&#65533;A&#65533; Q&#65533;DRd&#65533;
%&#65533;P0I*&#65533; A&#65533;8R&#65533;&#65533;&#65533;I+&#65533;&#65533;@9!6&#65533;&#65533;NjT&#65533;TP&#65533;&#1792;+&#65533;t&#65533;eH&#65533;S&#65533;&#65533;7&#65533;&#65533;T&#65533;&&#65533;A&#65533;&#65533;.&#65533;&#65533;&#65533;%wi&#65533;lL!&#65533;&#65533;A&#65533;&#65533;2&#65533;Y&#65533;mu&#65533;%&#65533;	gI:&#65533;r&#65533;&#65533;&#65533;CE*&#65533;&#802;Eo&#65533;c&#65533;?p&#65533;@&#65533;?&#65533;0Cc&#65533;&#65533;d&#65533;v&#65533;X&#65533;d&#65533;Yf&#65533;&#65533;j	&&#65533;y&&#65533;h&#65533;&#65533;!&#65533;&#65533;&'l&#65533;&#65533;&#65533;&#65533;&#65533;BE&#65533;AY&#65533;&#65533;n&#65533;8!p&#65533;0&#65533;$e!Da&#65533;#&#65533;qsLY&#65533;&#65533;&#65533;&#65533;M&#65533;w&#65533;&#65533;3&#65533;&#65533;&#65533;O}&#65533;&#65533;&#65533;&#65533;@&#65533;W&#65533;{&#65533;&#65533;&#65533;&#65533;&#65533;&#1083;&#65533;&#65533;&#65533;&#65533;&#65533;a&#65533;a&#65533;&#65533;&#65533;&#65533;K&#65533;&#65533;{&#65533;	&#65533;&#65533;&#65533;=&#65533;2&#65533;&#483;|&#65533;&#65533;C0B&#65533;&#65533;&#65533;&#65533;b&#65533;9B&#1148;&#65533;&#951;r}8&#65533;.&#65533;@&#65533;'&#65533;&#65533;&#65533;y&#65533;&#65533;&#65533;?&#65533;&#65533;&#65533;$&#65533;I&#65533;<&#65533;AQ&#65533;&#65533;#&#65533;`I&#65533;I\&#65533;&#65533;&#65533;*&#65533;CC&#65533;0&#65533;-&#65533;&#65533;z&#636;&#65533;&#65533;&#65533;&#65533;&#65533;C&#1849;&#1265;V]E&#65533;m&#65533;&#65533;&#65533;`&#65533;u&#65533;A&#65533;t&#65533;&#65533;X&#65533;u$&#65533;@2&#65533;x)&#65533;&#560;(&#65533;&#65533;!&#65533;*&#65533;&#160;&#65533;g&#65533;dF&#65533;&#65533;j&#65533;:&#65533;7&'B&#65533;&#65533;A&#65533;ik&#65533;!&#65533;n&#65533;l&#65533;&#65533;Y&#65533;Q&#65533;"DXnx&#65533;H&#173;&#65533;Dk&#65533;&#65533;&#65533;:&#65533;h&#65533;G86/&#65533;K&#65533;=&#65533;&#65533;x&#65533;&#65533;&#65533;&#65533;&#65533;&#65533;&#65533;O&#65533;&#61007;	$R$&#65533;~&#65533;W&#65533;&#65533;&#65533;&#65533;&#65533;%2&#65533;&#65533;c&#65533;&#65533;#*F&#65533;g&#65533;"&#1551;&#65533;V%I&#65533;@&#65533;&#65533;(r4&#65533;$p&#65533;&#65533;n&#65533;&#65533;&#65533;&#65533;&#65533;&#65533;Y&#65533;C&#65533;&#65533;&#65533;<-&#65533;Ij&#65533;&#65533;&#65533;(1i#,cD&#65533;&#65533;F&#65533;&#65533; &#65533;$e:&#65533;N&#65533;0'&#65533;&#65533;C&#65533;G&#65533;B&#65533;&#65533;!&#65533; G9&#65533;A&#65533;&#65533;&#65533;fn&#65533;;H&#65533;*0&#65533;c&#65533;&#65533;&#65533;x&#65533;4&#16649;&#65533;p&#65533;PI&0&#65533;3VF3&#963;&#65533;&#65533;&#65533;C&#65533;&#65533;D.p&#65533;&#65533;&#65533;H &#65533;y&#554;2&#65533;&#65533;&#65533;&#65533;
2r&#65533;,T&#65533;+&#65533;P&#65533;&#65533;f&#65533;&#65533;&#65533;&#65533;N&#65533;9&#1457;D&#65533;&#65533;&#65533;&#65533;!R&#65533;
`!l&#65533;Ew&#65533;Mnzsl-O8&#65533;q&#65533;&#65533;s	p&#65533; &#65533;BW&#65533;&#65533;p[`&#65533;{&#65533;&#65533;&#65533;C&#65533;>&#65533;&#65533;"&#65533;&#65533;&#65533;!h&#65533;<&#65533;d&#65533;x&#65533;&#65533; d#4&#65533;]'C@v>r&#23514;&#65533;&#65533;>Q&#65533;!&#65533;	&#65533;&#65533;A&#65533;1&#65533;&#65533;&#65533;&#65533;)	&#65533;A&#275;&#65533;&#65533;&#65533;1&#65533;&#65533;&#65533;*Ja73&#65533;&#65533;&#65533;3&#65533;\&#65533;&#65533;&#65533;&#65533;&#65533;h#&#65533;&#65533;&#1684;@2P&#65533;&#65533;&#65533;#a&#65533;&#65533;f&#65533;\)%@DJG!p&#65533;&#65533;&#65533;&#65533;!L&#65533;&6&#65533;	!&#65533;)
&#65533;x&#65533;&#65533;`&#65533; P&#65533;.X&#65533;H&#65533;&#65533;Oh$&#65533;&#65533;&#65533;&#65533;P$&#65533;i4&#65533; B&#65533;t&#65533;q&#496;0
8&#65533;p&#65533;&#65533;&#65533;1&#65533;&#65533;&#65533;7(`e&#65533;&#65533;&#65533;&#65533;V&#65533;&#65533;i#&#65533;&#65533;H&#65533;&#65533;UU&#65533;+"&#65533;&#65533;&#65533;&#65533;&#65533;5V&#65533;D&#65533;NC&#65533;&#65533;A&#65533;V&#65533;&#65533;&#65533;A&#65533;p&#647;&#65533;&#65533;[&#265;VVD&#65533;&#65533;H&#65533;T&#65533;t{&#65533;&#65533;&#65533;+t&#65533;&#828;L&#65533;pG&#65533;&#65533;&E&#65533;|&#65533;&#65533;&#65533;|&#65533; &#65533;$X&#65533;C&#65533;Y&#65533;iSb*&#65533;&#65533;'>&#65533;&#65533;&#65533;d>&#65533;K &#65533;&#65533;&#65533;&#65533;E&
"&#65533;A&#65533;R&#65533;a&#65533;h&#65533;&#65533;&#65533;h&#65533;!&#65533;&#65533;&#65533;|T&#65533;&#65533;(&#65533;L&#65533;nD]&#65533;&#65533;M&#65533;C&#65533;&#65533;&#65533;<C&#178;Bd&#65533;ZIP&#65533;D&#65533;&#65533;&#65533;6Hip&#291;&#65533;@Mk&#65533;I2&#65533;&#32816;&#65533;&&#65533;&#65533;&#65533;N&#65533;&#65533;&#65533;&#65533;&#65533;&#65533;T&#65533;&#65533;&#65533;l&#65533;&#65533;1B%Qf&#65533;J&#65533; 8J&#65533;D\&#65533;&#65533;&#65533;&#65533; mA&#65533;s&#65533;%&#65533;@&#667;&#65533;c&#65533;&#65533;&#65533;&#65533;&#65533;&#65533;&#65533;&#65533;&#65533;Z &#65533;u&#65533;C&#65533;&#65533;&#65533;3&#65533;Q&#65533;&#65533;&#1640;&#65533;&#65533;ve&#65533;&#65533;f&#65533;L&#65533;&#65533;(&#65533; &#65533;D9&#65533;i&#65533;re&#65533;&#65533;&#65533;&#65533;XL*&#65533;gRy,&#65533;Q&#65533;yY&#1267;&#65533;&#65533;&#65533;&#65533;9&#65533;&#65533;D}&#65533;&#65533;&#65533;'&#65533;U2&#65533;&#65533;^;&#65533;%~&&!&#65533;!d&#65533;&#1617;&#65533;&#65533;I&#1330;&#1216;x&#65533;Q;:5Cd&#65533;&#65533;L-&#65533;nQ]&#65533;&#1285;&#65533;=h;"A(q&#65533;9&#65533;y&#65533;	&#65533;&#65533;&#65533;@I&#65533;`&#65533;&#65533;z)K)bT@D&#65533;$)&#65533;&#65533;&#65533;&#65533;DV&#65533;&#65533;&#65533;?~PE&#65533;	5&#65533;xE&#65533;bE&#65533;&#65533;4i&#65533;T&#2038;&#65533;a&#65533;&#65533;&#65533;uN&#65533;m3&#65533;\X`&#65533;h@&#65533;&#65533;&#65533;7&#65533;9L&#65533;&#65533;JH&#65533;!j-a&#65533;q#&#65533;&#65533;:&#65533;&#65533;PXU&#65533;&#65533;T&#65533;&#65533;&#65533;b&#65533;`6V&#849;&#65533;&#65533;`&#65533;&#65533;$	&#65533;!&#65533;&#65533;sJ&#65533;fyY&&#65533;&#65533;#se'`&#65533;y&#65533;#&#65533;{0&#65533;&#65533;0{-fW&#65533;&#1616;c&#65533;&#65533;&#65533;A!E&#65533;&#65533;&#65533;|"&#65533;&#65533;E&#65533;&#65533;#&#65533;K&#65533;&#65533;&#65533;v&#65533;3 &#65533;&#65533;&#65533;bAsD&#65533;#&#65533;&#65533;{&#65533;C&#65533;&#65533;&#65533;:_&#23699;&#65533;`&#65533;AF8&#65533;5&#65533;G&#65533;&#65533;&#1090;&#65533;&#65533;&#65533;&#65533;&#65533;!L&#65533;!&#65533;&#65533;4&#65533;&#65533;7:&#65533;&#65533;&#65533;g&#65533;C2O&#65533;&#65533;&#65533;$j&#65533;R&#65533;p&#742278;&#65533;&#65533;P6*&#65533;&#65533;P$&#65533;P&#65533;RZ&#65533;&#1187;&#65533;t&#1461;&#65533;&#65533;?&#65533;
&#65533;&#65533;&#507;Hc&#65533;&#65533;&#89028;&#65533;4`&#65533;&#65533;
&#65533;&#65533;@.&#65533;&#65533;&#65533;m&#983;&#65533;\>&#65533;a>Hw&#65533;&#65533;&#65533;5nz&#65533;&#65533;C&#65533;&#65533;&#65533;&#65533;&#65533;&#58811;&#65533;`"O&#65533;(&#644;cI&#65533;&#65533;I&7&#65533;T&#65533;p&#65533;5&#65533;&#65533;"DT&#65533;e&#65533;s&#65533;&#65533;.&#65533;|&#65533;{&#65533;&#65533;&#20796;>&#65533;&#65533;;&#65533;&#65533;mW&#65533;t&#65533;}&#65533;X&#65533;&#65533;r&#65533;&#65533;g&#65533;&#65533;i&#65533;&#65533;&#65533;&#65533;&#65533;&#65533;|-&#65533;&#65533;&#65533;"&#65533;&#65533;		84&#65533;&"+&#65533;? u&#65533;Q<3~ &#65533;`9C&#65533;0?&#65533;11&#65533;DC%P"AR i&#65533;&#65533;&#65533;!&#65533;i&#65533; '&#65533;v&&#65533;ve@H&#65533;E/&#65533;6DDj&#65533;j&#65533;&#65533;&#65533;&#65533;&WB&#65533;&#65533;lb7&#65533;Go]e&#65533;&#65533;(&#65533;{&#65533;"T&#65533;x\&#65533;Ho&#65533;F&#65533;k&#65533;yS&#65533;&#65533;=r&#65533;&#65533;&#65533;(&#65533;&#65533;&#65533;n&#65533;&#65533;&#65533;&#65533;:&#65533;kq&#65533;&#65533;=&#65533;&#65533;<&#65533;&#451;&#65533;&#65533;	0&#65533;ov&#65533;ve(&#65533;&#65533;,Q1&#224;<&#65533;X&#65533;wN KN&#65533;-&#65533;r-&#65533;A&#65533;$q&#65533;r&#65533;Tz&#65533;!$&#65533;&#65533;qBBY&#65533;d/&#65533;&#65533;.RG&#65533;f&#65533;	&#65533;&#65533;rn6Z&#65533;<#$&#65533;&#65533;Y&#65533;&#65533;w2&#1860;&#65533;&#65533;@GS[&#65533;#h&#65533;a&#65533;&#65533;&#65533;&#1860;^&#65533;wt&#65533;&#65533;$&#65533;&#65533;&#65533;&#65533;")&#65533;&#65533;&#65533;&#65533;3&#65533;1&#65533;r&#65533;%5&#773;t1C&#65533;i&#1546;&#65533;&#65533;&#65533;AA&#65533;&#65533;C&#65533;tDAT_5&#65533;W2&#65533;v&#65533;&#65533;&#65533;&#65533;E,E71a&#65533;R&#65533;&#65533;c0&#65533;S&#65533;&#65533;Iia8&#65533;&#65533;wHhb&#65533;&#65533;&#65533;7&#65533;&#65533;&#65533;2&#65533;&#65533;&#65533;D&#1200;&#65533;S^8Va&#65533;V8&#65533;(](&#65533;&#65533;!TFa[Qb$'&#65533;`&#65533;&#65533;&#65533;fo&#65533;2&#65533;&#65533;&#65533;K&#65533;&#65533;<&#65533;&#65533;-&#65533;X| v&#65533;A&#65533;&#65533;Bg&#65533;&#65533;q&#65533;"$&#65533;&#65533;Z&#65533;(Y&#65533;&#65533;~~&#65533;&#65533;&#65533;&#65533;7P$&#65533;&#65533;	&#65533;Cf&#1793;&#65533;2&#65533;4[&#65533;~&#65533;&#65533;!
&#65533;>&#65533;1&#65533;hw\&#65533;t@A&#65533;t&#65533;&#65533;hua&#65533;D&#65533;&#65533;1&#65533;&#65533;A"&#65533;&#65533;4B&#65533;!&#65533;?/&#65533;"&#65533;hv9gCniv &#65533;2&#65533;&#65533;^Y&#65533;^8!w.HS&#65533;Q&#65533;v)&#65533;HTb27A?7tSqu7&#65533;BF&#65533;y	FK&#65533;&#65533;qlt&#65533;kP&#65533;iZhV&#65533;&#65533;S&#65533;ob&#65533;&#65533;&#65533;a&#65533;coso&#65533;
w&#65533;&#65533;Rd&#65533;)E&#65533;|z&#65533;-&#65533;2e&#1522;&#65533;Q.&#65533;P&#65533;49&#65533;Qp&#65533;&#65533;|&#65533;t?&#65533;&#65533;&#65533;=&#65533;`&#65533;&#65533;&#65533;.&#65533;q&#65533;&#65533;&#65533;f&#65533;$&#65533;&#65533;&#1161;&?22&#65533;a>&#65533;eY&#65533;&#65533;~&#65533;HgA6&#65533;&#65533;N&#65533;+&#65533;&#65533;x&#65533;&#65533;dh&#65533;At&#1192;4&#65533;%&#65533;4&#65533;&#65533;q4&#65533;&#65533;U&#65533;&#65533;$A&#65533;xh&#65533;&#333;&#65533;&#65533;/r?&#65533;XC&#65533;H&#65533;&#65533;CZs)&#65533;&#65533;RH$? RK&#1090;'&#65533;&#65533;7&#65533;l&#65533;wXB&#65533;sF&#65533;R&#65533;D&#65533;FD&#65533;SLx&#65533;&#65533;&#65533;Oa8E&#65533;2&#65533;"u&#65533;&#65533;T&#65533;&#65533;T&#65533;m&#65533;&#65533;<c<&#65533;&#65533;b&#65533;c&#65533;4&#65533;i&#65533;&#65533;c&#65533;&#65533;Vi&#65533;&#65533;&#65533;&#65533;R&#65533;(	&#65533;&#65533;o&#65533;&#65533;&#65533;q`#&#65533;&#65533;"KqJ1)X&#771;X&#65533;q&#65533;(&#65533;&#65533;H.&#881;&#65533;\f!&#65533;4&#65533;&#65533;C&#65533;&#65533;&#65533;4/y&#65533;&#1289;L&#65533;N&#65533;&#65533;&#65533;&#65533;Y&#65533;"&#65533;=#t&#65533;&#65533;0&#65533;/2P h&#65533;v&#65533;	q&#65533;rYO&#65533;4&#65533;O&#65533;&#65533;.&#65533;v&#65533; &#472;r"&#65533;&#65533;E&#65533;&#65533;?@Wvf&#65533;&#65533;T&#65533;z&#65533;
&#65533;@B&#65533;&#65533;^*x,D6&#65533;0&#65533;C&#65533;64&#65533;%&#65533;?&#65533;5:&#65533;E!`&#65533;&#65533;jC1&#65533;&#65533;&#65533;OJo}&#666;&#1135;&#5786;&#65533;&#65533;&#65533;&#65533;&#65533;U&#65533;*&#65533;&#65533;&#65533;80(B(&#65533;&#65533;VB&#65533;(kV&#65533;&#65533;&#65533;B&#65533;V&#65533;p&#65533;wFT&#65533;x&#65533;&#65533;oS1@&#65533;&#65533;9&#65533;P&&#65533;q&#65533;&#65533;-s=&#65533;&#65533;&#65533;d&#1296;e}&#65533;XT&#65533;2&#65533;C	&#65533;&#65533;&#65533;&#65533;(r&#1911;&#65533;+&#65533;s&#65533;	t&#65533;aL&#65533;&#65533;&#65533;&#65533;!&#65533;&#65533;&#65533;!1&#1290;[&#65533;d&#65533;s&#65533;!&#65533;&#65533;iu$~&#65533;IcD&#65533;&#65533;+d!Gi&#65533;&#65533;&#65533;&#65533;z&#65533;0&#65533;&#1096;&#65533;F&#65533;&#65533;Y^&#65533;&#65533;&#65533;~&#65533;06dCz&#65533;&#65533;&#65533;&#65533;&#65533;Q&#65533;%&#65533;G$`0&#65533;&#65533;6&#65533;5&#65533;&#65533;k7&#65533;
0&#65533;&#65533;|2&#65533;&#65533;<&#65533;G&#65533;&#65533;I(&#65533;&#65533;&#65533;K&#65533;``&#65533;(&#65533;T&#65533;&#65533;A&#65533;0
&#65533;P&#65533;0.&#65533;&#65533;0&#65533;b&#65533;c^&#65533;&#65533;&#65533;H&#65533;+&#65533;&#65533;45&#65533;E&#65533;;&#65533;a,&#65533;&#65533;&#65533;&#65533;;&#65533;&#65533;{&#65533;&#65533;&#65533;&#65533;``&#65533;&#65533;s&#65533;&#65533;z-&#1223;&#65533;&#65533;Z.U&q&#65533;&#65533;5p&#65533;s&#65533;}&#65533;5&#65533;&#65533;5G3&#65533;T&#65533;NGg#d>&#612;&#65533;+&#65533;Z\4`y!0&#65533;	v	&#65533;V&#65533;[c'&#65533;LL&#65533;r#5I&#192;u&#65533;&#65533;&#65533;&#65533;&#65533;&#43351;&#65533;zTi]&#65533;	&#65533;K&#65533;i&#65533;\E&#172;&#65533;!&#65533;9&#65533;&#65533;&#65533;&#65533;%&#65533;
&#65533;qX0&#65533;`&#65533;&#65533;9`E&#65533;&#65533;&#65533;>J`&1&#65533;\&#65533;`&#65533;&#739;#&#65533;E&#1232;&#65533;&#65533;&#65533;g8&#65533;&#65533;&#1135;&#65533;;&#65533;&#65533;8
&#65533;i h0&#65533;@	x&#65533;J&#65533;&#65533;z&#65533;a&#65533;&#65533;&#65533;1m&#65533;&#65533;lE&#65533;&#65533;V&#65533;&#65533;7&#65533;c&#65533;&#65533;E&&#65533;wCl&#65533;HK&#65533;<&#1203;|&#65533;&#65533;B.&#65533;&#65533;<&#38035;H&#65533;B&#65533;&#65533;<;f&#65533;&#681;eV>&#65533;Br&#65533;&#65533;K&#65533;/Jk&#65533;&#65533;i&#65533;&#65533;fQ&#1703;&#65533;&#65533;&#65533;&#65533;&#65533;&#65533;&#65533;M&#65533;&#65533;2f&#65533;B&#65533;&#65533;x&#446;%$N&#65533;&#65533;k;^&#65533;&#65533;&#65533;A:&#65533;&#65533;x&#65533;&#65533;Q&#65533;&#65533;&#65533;&#65533;&#65533;&#65533;Uv9&#65533;"&#65533;&#65533;Y&#65533;^I&#65533;jCa&#65533;t26&#65533;p:&#65533;*&#65533;D&#65533;R(16PE@a&&#722;O`)&#65533;&#65533;n&#65533;&#65533;a&#65533;&#65533;H<ET&#65533;&#65533;&#65533;8&#65533;&#65533;\&#65533;k&#65533; &#65533;)&#1494;8&#65533;&#65533;&#65533;&#65533;:&#65533;k&#65533;l&#65533;&#65533;&#65533;l`&#65533;{&#65533;;&#65533;s&#482;*&#65533;&#65533;'(&#65533;	&#65533;)O&#65533;<&#65533;K&#65533;-&#1899;|&#65533;&#65533;&#65533;#)&#65533;y&#65533;pqd&#65533;BY&#65533;/s&#65533;	&#65533;}G&#65533;a:&#65533;&#65533;9&#65533;&#65533;&#65533;d&#65533;#p&#65533;Z&#65533;L&#65533;&#65533;&#65533;
(&#65533; "&#65533;.&#65533;A&#65533;$&#65533;&#714;&#65533;Kb&#65533;&#65533;&#65533;Q$&#65533;&#65533;"&#65533;!A&#652;g-&#65533;&#65533;&#65533;i&#65533;&#65533;2&#65533;vs^&#65533;&#65533;&#65533;&#65533;&#65533;&#65533;X&#65533;&#1612;WBz&#65533;&#65533;Qh&#1177;cD&#65533;&#65533;&#65533;&#65533;o&#65533;{&#65533;P&#65533;&#65533;\&#65533;A&#65533;e&#1147;:i	&#65533;@3&#65533;&#65533;&#65533;(&#65533;&#65533;&#65533;_&#65533;&#1068;cFG&#65533;`&#65533;&#65533;F'y&#65533;&#65533;&#65533;&#65533;k<&#65533;	&#65533;&#65533;&#65533;&#65533;v&#65533;*&#65533;Kd&#65533;&#65533;K79K&#65533;%Xw&#65533;X&#65533;&#65533;&#65533;-&#65533;&#65533;G&#65533;d.ie&#65533;f6&#65533;K&#65533;&#65533;=T&#65533;&#65533;	&#65533;N&#65533;&#65533;&#65533;&#65533;|&#65533;>&#65533;|k@&#65533;2Z?LT&#65533;K&#65533;&#65533;O&#65533;&#65533;r&#65533;&#65533;E&#65533;N&#65533;&#65533;&#65533;&l2	" &#65533;4A&#65533;&#65533;2Gs&#65533;Av&&#65533;Y+&#65533;+&#65533;&#131;&#65533;\J&#65533;
"~&#65533;&#65533;1&#65533;]&#65533;j&#65533;&#65533;C4`0&&#65533;&&#65533;FS&#1596;Q&#65533;)&#65533;&#65533;[3<&#65533;Ew&#65533;S&#65533;y&#65533;HS&#65533;M7&#65533;&#65533;&#65533;&#65533;{~T&#322;&#65533;8&#65533;	&#65533;&#65533;&#65533; KO&#65533;(&#65533;&#65533;c&#65533;&#65533;&#65533;T&#65533;&#65533;&#65533;(&#65533;&#65533;&#65533;&#65533;6`&#65533;&#65533; <O1U&#65533;p8&#65533;&#65533;
&#65533;&#65533;{&#65533;&#65533;&#65533;$&#1800;&#65533;&#65533;pap&#65533;cU&#65533;&#65533;<&#65533;&#65533;&#65533;$q&#65533;&#65533;&#65533; &#65533;&#65533;=X&#65533;@?k&#65533;&#65533;&#65533;&#65533;&#65533;&#65533;&#65533;D)7&@&#65533;&#65533;&#65533;1&#65533;+&#180;&#65533;~I&#65533;qo&#65533;@&#65533;7 &#65533;N&#65533;&#65533;&#65533;i$&#65533;DHc&#65533;X}!&#65533;J&#65533;2&#65533;&#1877;&#65533;&#65533;&#65533;i&#65533;1&#65533;)^&#65533;&#65533;&#65533;&#65533;N&#65533;`jmg6&#65533;&#65533; &#65533;&#65533;&#65533;9D&#65533;&#65533;w&#65533;&#65533;CV&#65533;IO&#65533;'&#65533;<0&#65533;&#65533;y&#65533;&#65533;2&#65533;7s&#65533;&#1540;&#65533;:&#65533;Co&#65533;&#65533;TL&#65533;&#65533;b&#65533;S&#65533;&#65533;`&#65533;&#65533;76y]a]q&#65533;k&#65533;&#65533;&#65533;a&#65533;&#65533;;&#65533;&#65533;&#65533;&#65533;&#65533;&#65533;v&#65533;&#65533;&#65533;a>(&#65533;&#65533;<|&#65533;&#65533;Znp&#65533;7K&#65533;&#65533;&#65533;&#65533;y&#65533;s&#65533;&#65533;A&#65533;&#65533;A&#65533;0&#65533;&#65533;ZC&#65533;}&#65533;IrX&#65533;}p&#65533;&#65533;&#65533;e4&#1324;)&#65533; p&#65533;&#65533;&#65533;&#65533;`0&#65533;r&#65533;&#65533;&#65533;pN&#65533;5&#65533;.&#65533;<h&#65533;&#65533;2&#65533;8O&#65533;Qs&#65533;P&#65533;M$-4v&#65533;&#65533;&#65533;&#65533;&#65533;]&#65533;g5&#65533;&#65533;z&#65533;&#65533;u&#65533;&#65533;tv&#65533;h&#65533;&#65533;^z&#65533;(q:D'uv&#65533;2&#65533;&#65533;&#65533;F&#65533;i&#65533;&#65533;'&#65533;&#65533;#&#65533;&#3688;&#441;&#65533;&#7235;&#65533;(&#65533;&#65533;&#65533;Hl'(>&#65533;&#65533;&#65533;&#65533;V&#65533;&#65533;(&#65533;.&#65533;&#65533;D&#65533;]&#65533;&#65533;&#65533;7Fa&#65533;&#65533;&#65533;&#65533;&#65533;(`!&#65533;9&#65533;&#7269;&#65533;J,&#322;&#65533;az[&#65533;&#65533;&#65533;I&#65533;&#65533;&#65533;&#65533;&#65533;&#1786;&#65533;&#65533;P6[69S&#65533;&#1171;-P5&#1045;&#65533;&#65533;Z&#1560;&#65533;GA&#65533;&#65533;N&#65533;p&#65533;&#65533;&#65533; &#65533;&#65533;?&#65533;&#65533;&#65533;&#65533;&#65533;b$>&#65533;&#65533;=o&#65533;>&#65533;&&#65533;t&#65533;2&#65533;1&#65533;&#65533;&#65533;d&#65533;&#65533;K&#65533;4
&#65533;i&#1797;&#65533;&#1109;/A&#65533;&#65533;&#65533;l&#65533;l&#65533;&#65533;; &#65533;&#65533;&#65533;&#65533;&#65533;&#65533;^1&#65533;`b`&#65533;C&#65533;66@4ak&#65533;5Z3&#65533;&#65533;&#65533;\C0&#65533;V&#65533;&#65533;P&#65533;q&#65533;?L&#65533;`&#65533;C&#65533;&#65533;B&#65533;&#65533;),&#65533;Oa&#65533;I&#65533;&#65533;&#65533;&#65533;&#65533; Y&#65533;K&#65533;&#65533;@&#65533;h,L+1Y&#272;&#65533; C&#65533;
1)&#65533;)&#65533;"&#195;Q2&#65533;q&#65533;C&#65533;6Bh&#65533;&#36835;Y&#65533;&#65533;&#65533;&#65533;1"&#65533;&#65533;I&#65533;jU&#191;&#65533;8z&#65533;&#65533;+&#1451;W&#65533;&#65533;;&#65533;&#65533;&#65533;m.J&#65533;&#65533;o&#65533;&#65533;1&#65533;Zt&#65533; &#65533;Eb{&z&#65533;&#65533;&#65533;&#65533;&#65533;&#65533;
&#65533;&#65533;&#65533;&#65533;?R:@&#65533;&#65533;&#65533;8&#65533;2}Z&#65533;&#65533;B&#65533;&#65533;!&#65533;&#65533;!a@&#65533;6&#65533;xa&#65533;&#65533;&#65533;/|=&#65533;&#65533;&#65533;&#65533;&#65533;9&#65533;z! B~&#65533;1\&#65533;B&#65533;&#65533;]&#65533;&#65533;&#65533;&#65533;&#65533;/tA&#65533;_`&#65533;&#65533;E&#1014;=&#65533;9&#65533;&#65533;&#339;w&#65533;&#65533;&#65533;#&#65533;q&#65533;&#2046;&#65533;&#65533;&#65533;l&#65533;&#65533;&#65533;=+T&#65533;&#65533;&#65533;&#65533;&#527;k&#65533;*h&#65533;*(&#65533;&#65533;2 &#65533;&#65533;&#65533;&#65533;&#1701;L&#65533;&#65533;$&#65533;&#65533;&#65533; &#65533;&#65533;&#65533;&#1115;&#65533;:&#65533;$&#65533;&#65533;&#65533;&#65533;&#65533;	KP&#1064;&#65533;&#65533;
Q"&#65533;&#65533; &#65533;f&#65533;k&#65533;&#65533;r2h!D)&#65533;&#65533;$&#65533;&#65533;&#65533;MX&#65533;&#65533;&#65533;2J&#65533;e'&#274;@,&#65533;&#65533;Z&#557;&#65533;&#65533;!B&#65533;&#65533;r&#65533;*&#65533;&#65533;T&#65533;&#65533;&#65533;$&#65533;2M&#65533;&#65533;&#65533;M&#65533;4&#439677;J+m&#65533;D&#65533;U&#65533; &#65533;)n&#65533;5&#65533;t&#65533;&#65533;.&#65533;d&#65533;L&#65533;&#65533;&#65533;"@&#65533;&#65533;&#65533;&#65533;&E&#65533;N&#65533;B&#560;B&#65533;&#65533;:?!$;&#65533;&#65533;Pd&#65533;V&#65533;J&#65533;&#65533;Z&#65533;-&#65533;&#65533;&#65533;U\
n&#65533;&#65533;r&#308;&#65533;1m!&#660;C(&#65533;bu&#65533;&#65533;&#65533;&#65533;8!&#65533;&#147;m&#65533;S&#1007;S&#65533;Sd&#65533;X&#65533;I`!58&#65533;&#65533;2*(&#198;&#65533;&#65533;S&#65533;A)&#65533;&#65533;&#65533;&#65533;&#65533;&#65533;&#65533;&#65533;&#65533;q*&#65533;&#65533;&#65533;w&#65533;z!&#65533;&#65533;]&#65533;Z3&#65533;&#65533;#&#65533;N&#545;#V&#34885;`&#65533;&#65533;&#65533;%&#65533;&#65533;h >&#65533;&#65533;)Qh%&#65533;c&#65533;)D&#65533;v&#65533;&#65533;&#65533;u&#65533;&#65533; &#65533;&#65533;)&#65533;lN&#65533;M.&#65533;&#65533;&#65533;MFFD&#65533;v&#65533;&#65533;	"&#65533;rbL&#65533;&#65533;s+&#65533;&#1044;K,&#65533;&#65533;~&#65533;&#65533;6&#65533;&#65533;9-9FN;&#65533;CHU"&&#65533;*&#65533;&#65533;&#65533;&#65533;60&#65533;,-&#65533;&#65533;&#65533;&#65533;&#65533;oa1]&#798;&#65533;&#65533;&#65533;>&#65533;nRF>&#65533;#E&#65533;&#65533;&#65533;5e1;&#65533;&#65533;&#65533;j&#65533;Z&#65533;,&#65533;&#65533;&#65533;&#65533;O&#65533;&#65533;&#65533;&#65533;&#65533;&#65533;D:&#65533;.th&#979;-u&#65533;&#731;&#65533;<&#65533;e&#65533;-v&#65533;G\&#65533;&#65533;d)&#65533;@5&#65533;u&#65533;&#65533;2L&#65533;&#65533;&#65533;&#65533;b&#65533;&#65533;&#1861;n(!&#65533;r`&#65533;z'&#65533;^&#65533;&#65533;l&#65533;&#65533;.&#65533;Xc&#65533;t|("&#65533;&#65533;&#65533;&#65533;.&#65533;(&#341;Nb"&#65533;&#65533;&#65533;k&#65533;&#65533;<&#65533;"&#65533;(*wY&#65533;&#65533;CX9&#65533;!P&#65533;	L&#65533;ICi&#65533;&#65533;&#65533;b&#65533;&#65533;qiK&#65533;h&#65533;&#65533;25"(&#65533;h&#192;SV&#65533;q&#65533;A!N0&#65533;&#65533;&#65533;&&#65533;&#65533;C&#65533;&#65533;
&#65533;R&#65533;j&#65533;&#65533;&#65533;&#1099;&#65533;&#65533;	&#65533;&#65533;
&#65533;	&#65533;l@Q&#65533; !z&#65533;_&#65533;B&#65533;&#65533;"&#65533;&#65533;&#65533;+a&#267;0&#65533;2&#65533;&#65533;(&#65533;&#65533;h&#65533;
!&#65533;y&#65533;?&#65533;&#65533;G&#65533;&#65533;;&#65533;&#65533;&#1449;l&#65533;&#65533;1&#65533;f!&#65533;At&#65533;&#65533;&#65533;&#65533;&#65533;mB&#65533;&#65533;&#1113;&#65533;A&#65533;&#65533;:&#65533;h&#65533;:W!&#65533;&#65533;B&#1647;&#65533; ]AQP &#65533;<&#65533;&#65533;&#65533;?#&#65533;r!&#65533;8@&#65533;"&#65533;&#65533;zE&#65533;k&#65533;&#65533;%&#65533;v&#65533;&#65533;lhC&#65533;e&#65533;&#65533;&#65533;&#65533;&#65533;&#65533;*z+{T&#65533;X~&#65533;	.m?&#65533;&#65533;(	&#65533;"&#65533;&#65533;&#65533;&#65533;&#65533;&#65533;&#65533;&#65533;&#65533;(&#65533;'LK&#65533;&#65533;&#386;&#65533;&#65533;Hp+e&#65533;&#665;&#65533;B--&#65533;-n2Z&#65533;&#130;&#65533;|p&#65533;T|@A&#65533;&#65533;&#65533;&#65533;~&#65533;&#65533;&#65533;y&#65533;&#65533;&#65533;S&#65533;&#65533;<E\h&#65533;&#65533;N@1&#65533;&#65533;&#65533;?@a-4&#65533;&#65533;Z&#65533;&#65533;bC&#65533;&#65533;&#65533;;&#65533;&#65533;&#65533;&#65533;&#65533;&#65533;8&#9051;&#65533;&#65533;<v&#65533;9&#65533;&#65533;sY&#65533;&#65533;i';&#65533;&#65533;vz&#65533;\&#65533;&#65533;F&#65533;}&#65533;&#65533;YBY&#65533;O"d`{Q&#65533;|&#65533;&#65533;\&#65533;x&#65533;a&#1152;&#65533;&#65533;IzIhg
[H&#65533;&#509;&#65533;&#65533;&#65533;D@A&#65533;]b)WVM&#65533;D&#65533;&#65533;&#65533;K&#65533;&#847;H2&#65533;	&#65533;2f&#719;	D&#65533;RZ&#1544;l4&#65533;&#65533;-Lg&#65533;D&#65533;0&#65533;	&#65533;!&#65533;8/&#65533;&#65533;Qb0.U&#65533;&#65533;&#65533;R&#65533;T&#65533;8[TsQ]|&#65533;o~AFD/1&#65533;&#65533;&#65533;&#65533;o&#65533;Z&#65533;%06&#65533;<!"M0&#65533;a&#65533;^D&#65533;&#65533;&#65533;B:&#65533; <{Q&#65533;&#65533;&#65533;&#1097;&#65533;QZ&#65533;&#65533;\lC&#65533;&#65533;.g&#65533;qA@:&#65533;&#65533;&#65533;&#1286;6&#65533;&#65533;I&#65533;c&#65533;h&#65533;&#65533;Z&#65533;&#65533;&#65533;lpWI&#65533;!&#65533;_&#65533;&#65533;O/&#65533;&#65533;!&#1824;&#35456;$g&#65533;&#65533;E/D;&#65533;"&#65533;&#65533;#&#65533;&#65533;,	&#65533;)5t&#65533;&#65533;<,'&#65533;&#65533;F0&#65533;&#65533;&#65533;&#855;ci_&#65533;&#1975;K&#65533;&#335;!7i&#65533;dV&#65533;X&#65533;&#65533;&#65533;&#65533;&#65533;&#65533;&#65533;A&#65533;&#65533;&#65533;&#65533;&#65533;v&#65533;	ar&#65533;(3:`K&#65533;&#65533;40ICQ&#65533;\&#65533;V&#65533;&#65533;&#65533;,s&#65533;W|&&#65533;&#65533;&#65533;&#65533;v&#65533;&#65533;&#65533;&#65533;_&#65533;&#6347;A&#65533;BvX	@ j1&#65533;&#65533;B&#65533;p&#264;&#65533;&#65533;R&#65533;B&#65533;1&#65533;Dy!@&#65533;B&#65533;&#65533;&#65533;~&#65533;;&#65533;*&#65533;ko&#65533;&#65533;^&#1386;VW&#65533;&#65533; &#65533;19&#65533;qN<`F&#65533;.&#65533;&#65533;&#65533;W&#65533;&#65533;&#65533;&#65533;&#65533;&#65533;&#65533;N&#65533;&#982;&#65533;K&#65533;f0WnU&#65533;`&#65533;&#65533;&#65533;A&#65533;C&#65533;!Z&#65533;?&&#65533;&#65533;&#65533;&#65533;&#65533;&#65533;$&#65533;&#65533;z&#65533;K&#65533;x&#65533;^@&#65533;J"&#65533;&#1216;o#&#65533;&#65533;y&#50672;&#65533;&#515;&#65533;&#65533;&#2011;&#65533;ZfkX&#65533;&#65533;&#65533;&#65533;&#65533;&#65533;"&#65533;&#65533;&#65533;BV&#65533;J[&#1775;&#65533;M&#65533;Q&#65533;R&#65533;&#65533;&#65533;RBAYA &#65533;&#65533;&#65533;&#65533;(&#65533;&#65533;&#65533;[&#65533;W&#65533;&#280;&#65533;&#65533;M&#65533;vb&#65533;B5&#65533;S[&#65533;m&#65533;^&#65533;&#584;[&#65533;E&#65533;b&<g&#65533;|&#65533;&#65533;l&#65533;;&#65533;&#65533;L&#65533;2n&#65533;&#65533;B60&#65533;5"$&#65533;x&#65533;&#65533;?r&#65533;&#65533;0V&#65533;&#65533;&#65533;@&#65533;&#65533;V&#65533;g^i&#65533;/&#317;&#65533;. z&#65533;_&#65533;&#65533;&#65533;8v=&#65533;\e&#65533;&#65533;"u&#65533;&#65533;n&#65533;&#65533;V)"=&#65533;&#65533;=.&#65533;eO/(&#65533;&#65533;&#65533;w&#65533;C&#65533;&#65533;&#65533;&#65533;y&#65533;&#65533;$=&#65533;&#65533;&#1620;@FA&#65533;(&#65533;j&#65533;&#65533;ha&#65533;^&#65533;AFk&#65533;&#65533;#v&#65533;G&#65533;"X&#65533;&#65533;F&#65533;&#65533;&#65533;-&#65533;&#65533;&#65533;&#65533;"&#65533;&#65533;%&#65533;`&#65533;K&#65533;&#65533;#p&#65533;A&#65533;,&#65533;&#65533;O&#65533;&#65533;D&#65533;er&#65533;)&#65533;(&#65533;&#65533;!&#65533;u&#65533;&#65533;&#65533;E.&#65533;
&#65533;p&#65533;Ml&#65533;&#65533;&#65533;&#65533;F6-1&#65533;&#65533;+b
&#65533;&#65533;%P&#65533;&#65533;&#65533;&#65533;&#65533;g&#65533;9&#65533;&#65533;b:&#65533;&#65533;w\&#65533;&#65533;v&#65533;&#65533;&#65533;&#65533;g
S&#65533;&#65533;*&#65533;&#65533;o&#65533;,B&#65533;&#65533;[&#65533;7\&#65533;N&#65533;&#65533;0!&#65533;a&#65533;E&#65533;,&#65533;\[&#65533;&#65533;&#65533;&#65533;D.r&#65533;&#65533;&#65533;&#65533;&#65533;&#65533;re9@&#65533;nU&#27093;k/b;A;&#65533;&#65533;WdUwpGH5&#65533;&#65533;w&#1131;*&#65533;&#65533;LZ^&#65533;V&#65533;
p&#65533;S&#65533;I&#164;~i&#65533;&#65533;]&#65533;)&#65533;&#65533;&#65533;*&#65533;]h	&#65533;&#65533;&#65533;I&#65533;&#65533;9&#65533;&#65533;	;&#65533;&#65533;&#65533;&#65533;&#65533;&#65533;!A&#65533;9&#65533;&#65533;&#65533;;&#65533;	$A&#1808;&#65533;&#65533;&#65533;&#65533;&#65533;&#65533;$&#65533;&#65533;SJ&#65533;&#65533;A&#65533;A&#65533;&#65533;C	&#65533;;8ha&#65533;&#65533;'&#65533;&#65533;&#712;&#65533;&#65533;@&#65533;&#65533;Z&#65533;b&#65533;&#65533;5a&#65533;&#65533;&#1042;r&#65533;&#65533;2&#65533;q26&#65533;oS7&#14757;A&#65533;&#65533;&#65533;&#65533;G&#65533;&#65533;g&#65533;&#65533;&#65533;&#65533;&#65533; J&#65533;VH&#65533;0&#65533;&#65533;&#65533;P&#65533;&#65533;Z&#2027;&#65533;&#65533;R&#1867;7*&#65533;&#65533;*&#65533;&#65533;A0P&#65533;&#65533;@&#65533;H&#261;H+[)&#65533;+&#65533;&#65533;&#36747;&#65533;&#65533;3&#65533;3&#65533;&#65533;L4&#65533;&#65533;@&#65533;B &#65533;lI&#65533;&#65533;&#65533;I&#65533;"\&#65533;(&#65533;>&#65533;&#65533;*z&#65533;;Cx$&#65533;&#65533;&#65533;s:L&#65533;&#65533;
&#65533;&#65533;&#65533;B&#65533;r(z&#65533;&#65533;Ik&#65533;H5&#1081;r&#65533;&#65533;&#560;&#65533;&#65533;Q&#65533;&#65533;&#65533;&#65533;&#1274;&#65533;&#65533;&#1852;&#65533;	 <&#65533;BA&#799;&#65533;&#65533;&#65533;&#65533;@&#65533;*&#65533;V&#65533;F,Gw$'r&#65533;@ &#65533;&#65533;o&#65533;F@&#65533;&#49220;&#65533;CH&#560;&#65533;&#65533; &#65533;&#65533;L &#65533;&&#65533;&#65533;&#65533;&#65533;&#65533;0!,&#65533;I/$&#65533;61&#65533;
"&#65533;&#65533;&#65533;&#65533;&#65533;&#65533;&&#65533;8&#65533;r*&#65533;&#65533;&#65533;&#65533;(?&#65533;
&#65533;&#65533;2&#65533;&#952;&#65533;&#65533;&#65533;&#744;&#65533;&#65533;&#65533;&#65533;?\UH&#65533;&#65533;L&#65533;(&#65533;&#65533;&#65533;&#65533;L&#65533;p&#65533;&#65533;`&#65533;E&#65533;&#65533;<
&#65533;&#65533;&#65533;&#65533;&#65533;^QJ+:&#65533;&#65533;&#65533;W&#65533;=:?3&#65533;&#7189;&#65533;&#65533;&#65533;+&#65533;&#65533;(&#65533;8E&#65533;&#65533;&#65533;P@&#65533;@K&#65533;`&#65533;?&#65533;&#65533;&#65533;IR)&#65533;&#65533;&#65533;y)&#65533;&#65533;@[<:O&#1791;&#65533;&#65533;8&#65533;T&#65533;&#65533;&#65533;&#65533;/&#65533;&#1608;&#65533;G&#65533;&#65533;&#65533;&#65533;&#65533;&#65533;&#65533;&#65533;j&#65533;&#676;LA&#65533;&#65533;L&#65533;&#65533;&#773;\&#65533;&#65533;GP&#65533;M&#65533;M&#65533;&#65533;&#65533;&#65533;cS6"&#65533;&#65533;W&#65533;&#65533;`&#65533;&#65533;A&#65533;&#65533;&#65533;&#65533;D1&#65533;	&#65533;&#65533;&#1042;&#65533;&#65533;1i&#65533;&#65533;&#65533;
&#65533;&#65533;&#65533;n&#65533;&#65533;&#513;&#65533;&#65533;1k&#65533;&#65533;&#65533;&#65533;&#65533;&#65533;m &#65533;&#65533;`=:&#65533;&#65533;&#65533;&#65533;3&#65533;&#65533;F&#65533;&#65533;t&#65533;@&#65533;'K2&#976;$B$&#65533;&#65533;,8N&#65533;&#65533;&#65533;&#65533;2&#65533;&#65533;\&#65533;&#65533;&#65533;&#65533;&#65533;&#65533;E$&#65533;&#65533;r&#65533;U&#65533;&#65533;&#65533;&#65533;&#65533;&#65533; &#65533;&#65533;&#65533;>m&#65533;&#65533;,&#65533;>]XC&#65533;&#65533;&#261;&#65533;&#65533;&#1227;Ax&#65533;UTEYD&#65533;y&#65533;&#65533;d&#65533;&#65533;&#65533;"&#65533;&#65533;&#982;&#725;@&#65533;p&#65533;)sq&#65533;&#65533;&#65533;?&#65533;&#65533;&#65533;&#65533;r&#65533;&#65533;&#65533;&#65533;&#65533;&#65533;f+&#65533;&#65533;PQ&#65533;	&#65533;&#65533;&#65533;&#164;&#65533;&#65533;&#65533;&#65533;&#420;X&#65533;&#65533;C&#65533;
&#65533;&#65533;&#65533;Lj&#65533;&#65533;i&#65533;&#65533;&#65533;&#65533;&#65533;i&#65533;&#65533;&#65533;,!"&#65533;L&#65533;&#65533;&#65533;L&#65533;&#132;L&#620;R!5L$&#862;&#65533;;&#65533;Rr 9&#65533;&&#65533;&#65533;B&#65533;$&#65533;5&#619;&#65533;H'&#65533;&#65533;&#65533;&#65533;-&#65533;:7&#65533;R&#65533;&#65533;k&#65533;h&#65533;&#1140;&#65533;p&#65533;&#65533;x@&#65533;&#65533;&#360;6l&#65533;tz&#65533;&#65533;&#65533;$&#65533;IU&#65533;&#300;&#65533;H&#65533;Lx&#65533;K&#65533;&#65533;&#65533;&#65533;&#65533;&#65533;IQ&#65533;&#65533;&#65533;&#65533;&#65533;&#65533;Z9V&#65533;J&#65533;&#65533;&#65533;&#65533;&#65533;&#65533;&#65533;O&#65533;&#65533;@0Z&#65533;JJ&#65533;']Pu2&#65533;&#65533;J'&#65533;&#65533;J^&#65533;&#65533;U&#65533;"&#1585;&#65533;d&#65533;&#65533;&#649;&#65533;&#65533; C&#65533;&#65533;p0$&#65533;?PQ&#65533;	&#65533;&#65533;)&#65533;&#65533;&#65533;)O&#65533;5&#65533;&#65533;I&#65533;&#65533;&#65533;&#65533;&#65533;]&#65533;&#65533;]&#65533;&#1093;&#65533;&#65533;&#65533;&#65533;&#65533;&#65533;&#65533;Q&#65533;&#65533;h<H&#65533;j&#65533;RjH3&#65533;&#65533;a&#65533;&#65533;&#65533;WH&#65533;&#65533;}=&#65533;i&#65533;W&#380;-%&#65533;&#65533;&#65533;&#65533;&#1486;&#65533;&#587;8&#1167;&#65533;&#65533;&#65533;}K&#65533;M&#65533;(&#65533;&#65533;&#861;A6'y+j&#520;&#65533;&#65533;&#65533;2&#65533;&#65533;1pS[&#65533;&#65533;&#65533;&#65533;-&#65533;==&#65533;:&#65533;&#65533;XP&#65533;&#65533;`C&#65533;9&#1310;&#65533;&#65533;i&#65533;>	&#65533;O&#65533;,&#65533;J&#65533;&#65533;&#65533;&#65533;&#65533;L@&#962;&#65533;&#65533;?&#65533;&#65533;|&#65533;&#65533;R4&#65533;-&#65533;B&#65533;&#65533;&#65533;4X&#65533;&#65533;K)B+&#65533;S&#1814;
&#65533;[%9&#65533;&#65533;&#65533;&#65533;+.&#65533;&#1611;j&#1028;S&#65533;Z`&#1357;&#65533;&#65533;&#65533;&#65533;&#65533;&#65533;[&#65533;3&#65533;&#65533;(Pt&#65533;&#65533;&#65533;Z&#65533;&#65533;&#1145;&#65533;&#65533;<&#65533;&#65533;.&#65533;&#65533;th:&#65533;[4[<&#65533;Q&#65533;
I&#65533;&#65533;&#65533;]&#65533;&#65533;:"0&#783;&#65533;-&#65533;0!&#65533;&#65533;t&#65533;&#65533;ah&#65533;&#65533;&#65533;*&#65533;&#65533;&#65533;B&#65533;&#65533;<&#65533;&#65533;&#65533;&#65533;&#65533;E&#65533;}m&#1159;&#65533;)&#65533;&#65533;&#65533;hX#m&#1597;&#65533;L&#65533;&#65533;;&#65533;%A&#547;'&#65533;M&#65533;&#65533;F&#65533;"&#65533;<u &#65533;&#65533;&#65533;3&#65533;&#65533;&#65533;+29&#65533;&#65533; @}.&#65533;"&#326;_17&#65533;Y&#65533;`&#65533;C&#65533;&#65533;4j3&#65533;&#65533;I1Z&#65533;(N)&#65533;&#65533;&#65533;&#65533;&#65533;2#&#65533;|=&#65533;G&#1884;A&#65533;I&#65533;`&#65533;&#65533;[&#65533;>[)&#65533;&#65533;f&#65533;&#65533;&#65533;&#65533;&#65533;&#65533;&#65533;&#65533;]&#65533;`P&#65533;Z&#65533;`J|J&#65533;&#65533;&#65533;)&#65533;2+&#65533;2&#65533;H&#65533;2&#65533;&#65533;&#349;&#65533;8&#65533;Kr&#65533;&#65533;A,H&#65533;P&#65533;&#65533;&#65533;Z&#65533;rh&#65533;&#65533;&#65533;d|&#65533;&#65533;&#65533;&#65533;&#65533;&#65533;&#65533;&#65533;&#65533;&#65533;@K&#65533;&#65533;6&#65533;<&#1852;&#65533;&#65533;&#65533;Uc$U&#65533;&#628;(&#65533;b|&#65533;&#65533;&#65533;"TKY3i}&#65533;t&#65533;&#65533;cH2>&#65533;&#1917;&#65533;&#65533;E]5N&#1871;@5{&#65533;L&#65533;U&#1167;`WK(&#65533;&#65533;Q&#65533;)Q&#65533;&A
&#65533;&#65533;&#65533;)&#65533;&#65533;n&#65533;R&#65533;&#65533;+KK70&#65533;&#65533;7&#65533;&#65533;&#65533;&#1677;&&#65533;&#65533;&#65533;&#65533;&#65533;&#65533;&#563;&#65533;&#65533;&#65533;H&#65533;l&#65533;L&#65533;&#65533;&#65533;]P&#65533;&#65533;&#2003;&#65533;&#65533;&#1701;&#65533;&#65533;Z&#65533;t&#65533;&#65533;(l&#1613;&#65533;&#65533;&#645;@&#65533;&Jgq&#65533;^&#65533;E	u9[&#65533;D.&#65533;ZaIt&#65533;W&#65533;^J&#65533;[a&#65533;&#65533;&#65533;&#65533;f_a[JT&#65533;&#65533;X<&#65533;&#65533;h&#65533;\GRQG
&#65533;&#65533;&#65533;&#65533;Mx&#65533;x&#65533;&#65533;d&#65533;&#65533;&#65533;Y&#65533;r&#65533;&#65533;&#65533;&#65533;&#65533;&#65533;!&#65533;Q&#65533;~D&#65533;}L&#65533;&#65533;&#65533;-G&#65533; R&#65533;&#65533;c&#65533;-&#1538;&#65533;W%U]&#65533;3I&#65533;&#394;%&#65533;3&#1538;&#65533;&#1474;mc1&#65533;&#65533;&#819;W(XKX&#65533;&#65533;b&#65533;E&#1168;&#65533;&#65533;&#65533;h	&#65533;H&h&&#65533;&#65533;&#65533;&#65533;M*&#65533;&#65533;&#65533;l&#65533;&#65533;&#65533;&#549;1&#65533;&#1642;&#65533;&#65533;&#65533;&#65533;&#65533;c&#65533;b&#65533;H,J&#1414;pX&#65533;&#65533;)P6&#65533;&#65533;&#65533;&#65533;u&#65533;NN&#65533;&#65533;A|&#65533;&#65533;&#65533;d&#65533;&#65533;&#65533;?&#65533;^&#65533;&#65533;^C&#65533;
&#65533;&#65533;0I&#208;=&#65533;&#65533;&#65533;\&#27865;&#732;&#65533;&#65533;Jc&#65533;&#65533;I\&#65533;O&#65533;D^&#65533;8?X&#65533;&#65533;&#65533;`
&#65533;`Z&#65533;k&#65533;&#65533;0&#65533;&#65533;&#65533;%&#65533;f&#65533;&#65533;]y&#65533;k&#65533;&#65533;&#65533;4&#65533;&#65533;&#65533;&#65533;&#65533;&#65533;&#65533;&#65533;F&#65533;&#736;&#65533;@O&#65533;&#65533;u&#65533;E&#65533;&#65533;5&#65533;&#65533;&#941;&#65533;Q&#65533;o&#65533;F	{b&#65533;-&#65533;/&#65533;}&#65533;L&#65533;	^&#1397;b&#65533;&#65533;b&#65533;E5)&#65533;R&#65533;&#65533;&#65533;l&#65533;]&#65533;&#65533;&#65533;&#65533;X1&#65533;&#65533;0&#65533;W&#65533;&#65533;&#1592;8&#65533;%&#65533;&#65533;&#65533;,&#65533;&#65533;a&#65533;&#65533;A&#65533;^&#65533;pJ&#65533;&#65533;&#65533;+&#65533;&#1642;&#65533; &#65533;&#65533;&#1962;&#65533;z&#65533;jX&#65533;3&#65533;12L&#65533;"LNj&#65533;&#65533;d&#65533;.u
Z&#65533;T&#65533;&#887;KQ&#65533;U&#65533;&#65533;R)&#65533;&#65533;o&#65533;&#65533;P&#65533;&#65533;&#65533;U&#65533;&#65533;&#65533;2B&#65533;&#65533; &#65533;)Pf&#65533;&#65533;&#65533;Y&#65533;&#65533;V&#65533;kaVp&#65533;&#65533;&#65533;@&#1028;&#341;@&#65533;D&#65533;uJ&#65533;nU&#65533;!&#65533;[&#65533;9&#65533;&#65533;U&#65533;&#1400;&#65533;&#65533;U?2&#65533;$-Wi_&#65533;&#65533;`&#65533;&#65533;d&#65533;pQX&#65533;&#65533;z&#65533;&#65533;0bh&#65533;]h
&#65533;&#65533;&#1093;&#65533;&#65533;~6&#504;@&#65533;"&#65533;]&5&#65533;*>&#13024;&#65533;)&#65533;&#1793;&#65533;&#65533;&#65533;&#65533;&#65533;,&#65533;h#}&#65533;&#2426;&#65533;H]0&#65533;&#65533;,F&#65533;&#65533;&#779;&#65533;&#13384;&#65533;0
&#65533;&&#65533;&#65533;&#65533;S&#65533;tc&#65533;.&#65533;S9M&#65533;&#65533;&#65533;&#65533;&#65533;&#65533;n&#65533;&	&#65533;&#65533;&#65533;>&#508;&#65533;1"T&#65533;&#65533;&#65533;&#65533;&#65533;_&#65533;F)Nn3G&#65533;j&#65533;}&#65533;&#873;&#65533;h8&#1080;&#607;&#65533;Z&#65533;&#65533;&#63861;8&#65533;`&#2039;!T&#65533;&#65533;&#65533;&#65533;&#65533;&#65533;&#65533;&#1780;&#65533;&#65533;&#65533;U9&#65533;&#65533;8&#211;M\qM&#65533;&#65533;&#65533;&#65533;Pe&#65533;&#65533;&#65533;&#65533;8/P&#65533;&#65533;g6&#65533;&#65533;~u&#65533;&#65533;p&#65533;V&#65533;NK5&#65533;&#65533;&#65533;&#65533;`&#1099;&#65533;!&#65533;&#65533;&#65533;t&#65533;&#65533;`&#65533;&#65533;cFp&#65533;]&#65533;&#65533;&&#65533;L"&#65533;&#65533;QR&#65533;&#65533;&#65533;Fy&#65533;(6&#499;P&#65533;t&#65533;&#65533;&#65533;&#65533;&#65533;,&#65533;&&#65533;w*-&#65533;6.N&#65533;&#65533;w&#65533;n&#65533;&#65533;w&#65533;U&#65533;&#65533;f&#65533;sSK&#65533;&#65533;&#65533;&#65533;&#65533;&#65533;&#65533;0
&#65533;&#65533;&#65533;c&#65533;&#65533;&#65533;&#65533;)&#65533;&#65533;n71&#65533;&#547;&#65533;&#65533;&#65533;QR5&#65533;R&#65533; &#65533;%&#65533;i&#65533;F&#65533;&#65533;&#65533;&#65533;&#65533;TY&#65533;&#65533;&#65533;>P&#65533;&#65533;D&#65533;Ym&#65533;&#65533; &#65533;Ce&#65533;&#65533;&#65533;V&#918;&#65533;]&#65533;H7&#65533;1'&#65533;&#65533;!&#65533;
&#65533;,&#65533;&#65533;&#65533;&#65533;3d&#65533;&#65533;&#65533;&#65533;U&#65533;&#65533;&#65533;&#65533;*&#65533;&#65533;9&#65533;&#65533;*!(U&#65533;&#65533;eL(&#65533;S&#65533;.&#354;&#65533;o&#1122;@&#65533;&#65533;&#65533;(&#65533;&#641;&#65533;V&#65533;tI&#65533;E	&#65533;&#65533;&#65533;-.&#65533;&#65533;#&#65533;2P&#65533;&#65533;!$Y&#65533;&#65533;_&#65533;&#65533;ie&#65533;&#65533;&#65533;*G&#65533;M&#65533;
&#65533;&#65533;&#65533;&#65533;&#687;PY*<&#65533;0^<&#65533;&#65533;&#65533;&#65533;x&#65533;#&#65533;o&#65533;rlU &#65533;&#65533;o&#65533;&#65533;&#24109;&#65533;@&#65533;&#65533;T&#65533;&#65533;y&#65533;&#65533;@&#65533;&#65533;t&#65533;2&#65533;&#65533;&#65533;&#65533; &#65533;,&#65533;&#1577;&#65533;3S&#65533;GQ&#65533;~&#65533;&#65533;X&#65533;&#65533;&#864;&#65533;C&#65533;ik&#1359;Cw.=&#65533;0!&#65533;&#65533;T&#65533;V&#65533;&#65533;&#65533;o&#65533;&#65533;6``&#65533;&#266954;H&#65533;&#65533;@&#65533;&#65533;D&#65533;J&#65533;/!F&#65533;M^tX&#65533;&#65533;&#65533;/3&#65533;O&#65533;]&#65533;&#65533;&#65533;&#1173;&#65533;&#65533;\Ao&#65533;&#65533;&#65533;O?&#65533;&#65533;&#65533;&#65533;	d&#65533;&#1167;&#65533;&#65533;&#65533;GA@A\&#65533;&#65533;&#65533;&#224;L	eS[!X&#65533;Q$!&#65533;&#65533;O$&#65533;&#65533;&#65533;"&#65533;<F&#65533;f8S]&#65533;	&#65533;&#65533;*&#65533;h2&#65533;-K@UXI	#P@&#65533;&#65533;&#65533;&#65533;&#65533;&#280;.v"&#65533;6&#65533;&#65533;&#65533;K&#65533;		&#401;&#65533;&#65533;q&#65533;I[	y&#65533;O&#65533;&#65533;&#65533;{&#65533;`&#65533;Wz	U&#65533;@&#65533;&#65533;&#65533;~	%&#65533;`&#65533;%&#65533;b&#65533;-&#65533;&#65533;"&#65533;&#65533;G&#65533;&#65533;&#65533;g&#65533;C&#65533;%4&#65533;C&#65533;iT&#65533;H&#65533;o&#65533;&#65533;&#65533;-&#65533;&#65533;&#65533;Gi&#65533;&#65533;&#65533;o"(m	!&#65533;l&#65533;&#34953;&#65533;&#65533;.TM&#65533;&#65533;hbU*:)&#65533;_P&#65533;rz&#65533;Q&#65533;W&#65533;&#65533;q&#65533;&#65533;&#31506;&&#65533;v&#65533;4&#65533;]P&#65533;&#65533;&#65533; Z&#65533;9_]&#65533;&#65533;&#65533;)r#&#65533;]&#65533;@&#65533;&#65533;H"&#65533;8B&#65533;@&#65533;b&#65533;AA&#65533;&#1492;&#65533;&#65533;9LAW^B&#65533;&#65533;uV&#65533;*&#65533;l&#1572;g&#65533;1b&#65533;j&#65533;%&#65533;EB&#65533;h&#65533;&#65533;O6&#65533;&#65533;Je~&#65533;SM&#65533;KB&#65533;&#65533;R-L&#65533;&#65533;-uT&#65533;&#65533;t&#65533;&#65533;K&#65533;&#65533;5&#65533;&b&#65533;&#65533;@&#65533;	E&#65533;A@5&#917;q	&#65533;+&#65533;&#65533;1&#65533;^&#65533;&#65533;&#65533;e^{MWx&#1101;&#65533;&c&#65533;&#65533;&#65533;:&#65533;&#65533;$&#1951;&#65533;&#65533;&#65533;&#65533;&#65533;^&#65533;gB&#65533;r&#65533;0gQs)!&#65533;q$"k&#65533;&#65533;&#65533;&#65533;k&#65533;&#65533;&#65533;(#&#65533;B&#65533;&#65533;nc&#65533;j&#65533;9&#65533;#~&#65533;R&#65533;&#65533;	&#65533;&#65533;	&#65533;V&#65533;&#65533;&#65533;&#65533;p&#65533;(&#65533;&#2021;&#65533;\&#65533;&#15790;&#65533;k&#65533;&#65533;&#65533;N&#65533;a&#65533;&#65533;@5&#65533;c&#704;l&#65533;&#1684;&#65533;l&#65533;&#1488;&#65533;(&#65533;&#65533;&#65533;&#65533;&#65533;K&#65533;A&#65533;$&#65533;IS&#65533;'&#65533;&#65533;&#65533;/&#65533;&#65533;?"$d&#65533;&#65533;&#65533;m&#65533;&#65533; (nq&#65533;X&#65533;BM&#65533;	&#65533;a5&#65533;&#65533;&#65533;h&#65533;&#65533;&#65533;&#65533;&#1600;	YRF&#65533;b&#65533;&#65533;&#65533;<&#65533;I(&#65533;&#65533;&#65533;@0&#65533;&#65533;@&#65533;&#65533;B&#65533;b%&#65533;&#65533;&#65533;&#65533;&#1620;&#65533;&#65533;&#65533;]>&#273;&#65533;&#65533;P(Gb6&#65533;T&#65533;)E
S^&#65533;#&#65533;N #"t&#65533;^~f&#65533;&#65533;&#65533;J&#65533;&#65533;&#65533;]&#1542;0&#65533;,&#65533;h&#65533;a&#1707;3&#65533;8y&#24931;)&#65533;e(S&#65533;&#65533;&#65533;%&#65533;&#65533;C*X&#65533;A&#65533;!&#65533;!&#65533;&#65533;'&#65533;&#65533;&#65533;DQ&#65533;&#65533;&#1259;&#65533;(H&#65533;&l&#65533;Amx&#65533;&#65533;SPq0&#288;"&#65533;:&#65533;$&#1381;E&#65533;a[o6&#65533;QnR&#65533;	"o@6&#65533;`5&#640;$&#65533;&#65533;&#65533;=&#65533;1HNR4&#65533;@&#65533;{&#65533;DL&#65533;&#65533;	&#65533;%d&#65533;0&#65533;@, &#65533;&#65533;&#65533;`&#65533;pA&#65533;&#65533;%=&#65533;r&#65533;q&#65533;1:&#52770;@&#65533;&#65533;&#201;&#65533;4&#65533;&#65533;-:El&#65533;C^&#65533;&#65533;L &#65533;&#65533;F&#65533;&#65533;[&#65533;@&#65533;?z&#65533;``&#65533;&#529;&#65533;&#65533;]&#65533;&#65533;O'I&#65533;&#65533;&#65533;REb	*&#65533; &#65533;8&#65533;&#65533;S&#65533;&#65533;1'&#65533;E&#65533;&#65533;&#337;&#65533;&#65533;JL&#65533;&#65533;EE&#65533;y0/n&#65533;2l&#26556;TX&#65533;K'&#65533;F&#65533;@,&#65533;<%
&#65533;s&#65533;&#65533;&#65533;&#1108;&#65533;}&#65533;LEB&#65533;@&#65533;&#65533;1&#65533;&#65533;h&#65533;&#65533;(&#65533;e61&#65533;\&#65533;r&#65533;CB&#65533;or&#65533;2[&#65533;&#65533;&#1580;/&#65533;&#1172;&#65533;&#65533;&#65533;4k&#65533;&#65533;&#65533;&#65533;Ml&#65533;Y&#65533;&#214;&#65533;BU&#65533;&#65533;ds)&#65533;&U&#65533;&#65533;!&#65533;Qf&#65533;&#65533;_&#65533;&#65533;RK&#65533;&#65533;	^#&#65533;&#550;X`$H	&#65533;&#677;&#65533;&#65533; @r&#65533;%&#65533;U&#65533;jc+&#65533;&#65533;&#65533;#&#65533;&#65533;&#65533;'&#65533;!&#65533;&#65533;&#65533;&#65533;&#65533;&#65533;&#65533;`&#1690;&#48458;&#65533;&#65533;I1&#65533;E&#65533;&#65533;>8&#65533;&#65533;x&#65533;/&#65533;9az&#65533;&#65533;&#65533;&#65533;*&#1912;&#65533;@&#65533;i(@&#369;OE`B&#65533;g&#65533;0&#65533;e&#65533;&#65533;&#65533;;&#65533;&#65533;3.&#65533;6)\&#65533;6&#65533;&#65533;:&#65533;&#389;&#65533;&#65533;iRC&#836;&#65533;J&#65533;a!Ji&#65533;&#65533;&#65533;&#65533;r&#65533;5m&#65533;MY&#65533;r&#65533;ll&#65533;&#65533;Zz8&#65533;&#65533;B+&#65533;&#65533;8T&#65533;Q
&#65533;p&#65533;&#65533;8&#65533;&#65533;
&#65533;&#65533;&#65533;k&#664;&#65533;&#65533;&&#65533;&#1932;&#65533;5&#65533;&#65533;NL&#1896;&#65533;&#65533;&#65533;&#65533;&#65533;&#65533;	&#65533;Y&#65533;&#65533;&#65533;n&#65533;&#65533;&#65533;&#65533;V&#65533;FZ`&#65533;C&#65533;
R&#65533;&#65533;&#65533;&#65533;&#65533;&#65533;b&#65533;&#65533;T9&#178;&#65533;4E&#65533;&#65533;&#65533;&#65533;?&#65533;&#65533;N&#65533;v&#65533;&#65533;'&#65533;TB&#65533;&#65533;K&#65533;&#65533;&#65533;&#65533;C\&#65533;&#65533;	&#65533;DB8&#65533;R&#65533;&#65533;4c&#65533;&#65533;lab&#65533;D&#65533;U&#65533;&#65533;&#65533;u&#65533;n&#65533;	q
&#65533; &#65533;&#65533;&#65533;&#65533;&#65533;0L3@&#65533;&#65533;&#65533;c&#65533;*&#65533;&#65533;&#65533;{&#65533;&#65533;a&#65533;&#65533;.&#65533;&#65533;&#65533;H&#65533;&#65533; 4V&#65533;&#65533;&#65533;&#65533;&#65533;HV&#65533;Y&#65533;&#408;QC]&#65533;s&#65533;[+$&#65533;J&#65533;&#65533;n&#65533;[if-&#65533;B&#28229;[&#65533;&#65533;]*&#65533;H&#65533;&#65533;G&#65533;:&#65533;&#65533;&#65533;$&l#&#65533;&#65533;w&#65533;[&#65533;*&#65533;[%!&#65533;8S&#65533;&#65533;Pl&#65533;&#65533;o&#65533;:_X`&#65533;&#65533;oSH&#580;0&#65533;w&#65533;&#65533;k&#65533;G&#65533;&#65533;	&#65533;RH&#65533;&#65533;5
&#65533;:&#65533;?Q&#65533;]s&#65533;#: cm7&#65533;&#65533;&#65533;&#65533;&#65533;#<<&#65533;&#65533;x#!&#65533;&#65533;&#65533;8&#65533;n&#65533;&#65533;ivFTX&#65533;C`Wcm&#65533;8"&#65533;n&#65533;&#65533;&#65533;EM&#65533;&#65533;&#65533;&#65533;&#65533;&#65533;P&#65533;&#65533;.&#65533;a:j&#65533;&#65533;aj&#65533;@&#65533;&#65533;P&#65533;q&#65533;S%+;f&#65533;ldl&#1317;&#65533;&#65533;I&#65533;-6&#65533;c-&#65533;9&#65533;G4nN&#65533;M&#65533;JN&#65533;&#65533;6B&#65533;q&#65533;
9&#65533;-K&#65533;Y&#65533;&#65533;&#65533;@&#65533;r&#65533;&#65533;&#65533;&#25507;H&#65533;1]#&#65533;9&#65533;&#65533;&#65533;.&#65533;7&#65533;&#65533;{&#65533;v#&#65533;#B&#65533;&#65533;rXsG&#65533;&#65533;&#65533;&#65533;&#65533;;$5&#65533;. uRA&#65533;&#65533;R&#65533;&#1338;&#65533;&#65533;&#65533;&#65533;A2B'RPB&#65533;&#65533; T&#65533;f7{B&#65533;Nk[&#305;;V_&#65533;&#65533;&#65533;&#65533;&#65533;&#65533;&#65533;&#65533;&#65533;?&#65533;!&#65533;&#65533;&#65533;&#65533;\&#65533;&#65533;G&#65533;sG&#65533;#z`&#65533;g&#65533;c&#65533;&#65533;&#65533;`Q&#65533;J&#1765;4&#65533;EET&#1121;X&#65533;&#65533;2&#65533;&#65533;&#65533;&#65533;d&#65533;&#65533;*&#65533;,o6&#65533;&#65533;h
&#65533;&#65533;6Pi&#65533;r&#65533;"&#65533;&#65533;1y&#65533;M&#65533;&#65533;`d5&#65533;5&#65533;&#65533;&#65533;u&#1280;N&#65533;'?&#65533;&#65533;`&#65533;&#65533;&#65533;&#924;&#65533;&#65533;&#65533;m&#1625;sT8&#65533;P&#65533;&#65533;
;&#65533;V&#65533;"6"$*&#65533;q&#65533;h&#65533;&#65533;r&#65533;&#65533;&#22940;&#65533;&#65533;j(&#65533;&#65533;&#65533;Y&#65533;&#65533;\&#65533;&#65533;&#65533;&#65533;&#65533;m&#65533;d\6'Q&#65533;&#65533;&#65533;qd7Wq&#65533;q	qh`jO'&#65533;&#65533;T	&#65533;6w&#65533;v+]&#65533;1`v&#65533;Pv&#1648;&#1616;v&#1043;v&#323;<&#1844;kpWw&#65533;&#65533;&#65533;Sgp;
&#65533;&#65533;w[&#65533;7l&#65533;g7&#65533;&#65533;	&#65533;&#65533;&#65533;qy&#65533;&#65533;x#L"vm&#65533;TCg~&#65533;&#65533;LM&#65533;5&#65533;00&#65533;&#65533;&#65533;3&#65533;"@R&#65533;p|r&#65533;R&#65533;% &#65533;&#65533;&#65533;
&#65533;&#65533;3&#65533;&#65533;A&#65533;!&Hv:&#65533;f7&#65533;vi&#65533;u7nx&#65533;=&#65533;aO&#65533;Rv&#65533;t&#65533;>&#65533;&#65533;vH(3RE!f&#65533;&#65533;&#65533;li&#65533;?&#65533;S:S8&#65533;%~&#65533;Q~&#65533;\^
&#65533;7]&#65533;B&#65533;&#65533;r7&#65533;&#65533;P&#65533;&#65533;l&#65533;b/&#65533;&#65533;9M!&#65533;W(f/&#65533;Wl5Hq&#65533;uJ&#65533;h&#65533;	(h&#65533;_Q7&#65533;&#65533;&#65533;&#65533;&#65533;_&#65533;&#65533;k&#199;[&#65533;&#65533;`&#65533;&#65533;BsB!;&#65533;&#65533;&#65533;&#65533; !&#65533;&#65533;&#1544; #%zY&#65533;&#65533;&#65533;$Y&#65533;$&#65533;pwR&#65533;9&#65533;9u3 |&#65533;&#515;_Ul=&#65533;MA>@La?O&#65533;&#65533;&#65533;&#65533;B&#65533;/a&#65533;
&#65533;&#65533;#!&#65533;R)M&#65533;&#65533;8&#65533;bF&#65533;P&#65533;qjS&#151;9&#65533;"Y4&#65533;0&#65533;=]B&#65533;M&#65533;&#65533;P&#65533;&#65533;E5&#65533;JQ&#65533;D&#65533;&#65533;&#65533;&#65533;q2&#65533;&#65533;m&#65533;&#65533;lA&#65533;(!'&#65533;4&#65533;tX)&#65533;&#65533;l&#65533;&#65533;sfe&#65533;8i&#65533;V-&#65533;X-&#65533;&#65533;&#65533;&#65533;&#65533;&#65533;W&#65533;~&#65533;&#65533;&#65533;&#65533;&#65533;&#65533;4{&#65533;&#65533;&#65533;&#65533;v3 &#65533;&#65533;&#65533;eq&#65533;XIY&#65533;&#65533;&#65533;Jg&#65533;&#65533;&#65533;&#65533;&#65533;&#65533; _LW_&#65533;&#65533;X	&#65533;&#65533;&#65533;<&#65533;	]Ug3&#65533;V&#65533;64&#65533;&#65533;&#65533;P%&#65533;&#65533;g&#65533;!(!&#65533;&#65533;&#65533;<&#65533;k0&#65533;>&#65533;&#65533;&#65533;&#65533;|&#65533;4x&#65533;@Q&#65533;&#65533;&#65533;wG&#65533;&#65533;&#65533;|'@&#65533;U	Q&#65533;@!V&#65533;&#65533;&#65533;&#65533;&#65533;&#65533;G&#65533;uy8&#65533;P
OQy6&#65533;&#65533;13&#65533;Ti&#65533;&#65533;z&#65533;RE$Da&#1230;R4F&#65533;[&#65533;&#65533;	&#65533;`&#65533;&#65533;&#65533;&#65533;&#65533;&#65533;&#65533;&#65533;&#65533;&#65533;&#65533;&#65533;&#65533;Y*[X&#65533;&#65533;&#65533;&#65533;Qdi@G&#65533;&#65533;9&#65533;&#65533;98U:&#65533;S-&#65533;cqj&#65533;&#65533;t&#65533;&#65533;-|i7BG&#65533;J&#65533;&#65533;w&#65533;&#65533;7&#65533;2ip9 &#65533;&#65533;-&#65533;&#1159;&#65533;3&#65533;
#&#65533;5
&#65533;&#65533;?&#65533;&#65533;&#65533;&#30735;&#65533;)&#65533;&#65533;t&#65533;&#65533;&#65533;_&#65533;<&#65533;&#65533;&#1378;&#65533;&#65533;&#65533;&#65533;@-v&#65533;&#65533;&#65533;	&#65533;&#65533;C%&#65533;&#65533;&#65533;n &#65533;)&#65533;&#65533;&#65533;UTv&#65533;&#65533;&#65533;hM&#65533;&#65533;"&#65533;&&#65533;&#65533;Jv&#65533;"&#65533;C&#65533;&#65533;&#65533;&#65533;&#65533;&#65533;&#65533;&#195;eB&#65533;&#65533;&#65533;&#65533;"d&#65533;5&#65533;	&#65533;ux&#65533;:&#65533;&#65533;&#65533; byU&#1664;&#65533;
V&#65533; $&#65533;S?&#65533;`&#65533;&#65533;&#65533;&#65533;lYqy'&#65533;A&#65533;#&#65533;&#65533;&#65533;&#65533;&#65533;&#65533;l&#65533;&#65533;&#65533;&#145;&#65533;&#65533;&#65533;7g&#65533;i&#65533;&#65533;P&#65533;S6&#65533;H&#65533;z[@i/&#65533;bl8&#65533;	&#65533;h7&#65533;Z&#65533;us&#65533;&#65533;&#65533;C'&#65533;&#65533;&#65533;&#65533;	&#65533;Br&#65533;'&#65533;'Q&#65533;!&#65533;q&#65533;z&#65533;-x&#65533;&#65533;	x&#65533;"2&#65533;b&#65533;&#65533;&#65533;&#65533;'
&#65533;&#65533;&#65533;{&#65533;zi-&#65533;&#65533;xW&#65533;?u&#65533;&#65533;&#65533;jE:&#65533;0uQT&#65533;5I$p&#65533;&#65533;<&#65533;&#65533;	&#65533;&#65533;&#65533;6&#65533;Pq"&#65533;&#65533;&#65533;&#65533;&#65533;"&#65533;&#65533;G&#65533;&#65533;7;0e&#65533;Jh&#65533;v&#65533;yhMq&#65533;.&#65533;&#65533;&#65533;&#65533;&#65533;&#65533;&#65533;!&#65533;&#65533;&#65533;&#65533;j&#65533;&#65533;&#65533;&#65533;V&#65533;{&#65533;&#65533;Y&#475;MA	EH)&#65533;  bI&#65533;&#65533;Wu!&#65533;&#65533;,&#65533;&#65533;#&#65533;*&#65533;Pw&#65533;&#65533;&#65533;p"&#65533;*&#65533;&#65533;U&#65533;&#65533;s&#65533;&#65533;rAzW&#65533;&#1688;&#65533;&#65533;&#65533;&#65533;z&#65533;(&#65533;&#65533;4&#65533;w&#65533;a&#65533;&#65533;0&#65533;E_&#65533;B
@&#65533;@&#65533;U&#1442;&#65533;0&#65533;V&#65533;&#65533;Wj-&#65533;&#65533;&#65533;V&#65533;&#65533;A&#65533;&#65533;&#65533;&#65533;&#1175;&#65533;&#65533;&#65533;x&#65533;u&#1218;&#65533;&#65533;Rq`7&#65533;&#65533;&#65533;>&#65533;&#65533;&#65533;r;Y&#65533;&#65533;&#65533;&#65533;&#65533;&#1047;)&#65533;&#65533;M&#65533;	D&#65533;		T:&#65533;
&#65533;;DZ&#65533;&#65533;@&#65533;&#65533;&#65533;;PQ&#65533;&#65533;H&#65533;H&#65533;d0&#65533; &#65533;S&#65533;&0_&#65533;&#65533;&#65533;&#65533;&#65533;&#506;&#65533;>&#65533;&#65533;y&#65533;|&#65533;&#65533;&#65533;&#65533;"`HG0G`CP&#65533;&#65533;&#65533;y&#65533;	H&#65533;v"&#65533;T%[w&#65533;&#65533;k&#65533;`MA&#65533;&#65533;&#65533;W(&#65533;&#65533;t&#65533;Y&#65533;|&#65533;w&#65533;&#65533;+&#65533;	L&#65533;@	dP&#65533;!&#65533;&#1186;&#65533;&#65533;uv_&#1072;&#65533; &#65533;&#65533;&#65533;&#65533;l+0Y&#65533;&#65533;U&#65533;&#1832;&#65533;&#65533;&#65533;&#65533;[&#65533;y
&#65533;&#65533;Y&#65533; &#65533;&#65533;&#65533;&#65533;&#65533;&#65533;&#65533;V&#65533;W&#65533;&#65533;&#65533;x&#65533;&#23182;@&#65533;&#65533;&#65533;4
&#65533;&#65533;H&#65533;y&#65533;&#65533;*&#65533; &#65533;&#65533;u&#65533;&#65533;&#65533;&#65533;&#65533;	&#144;	&#65533;;&#65533;+&#65533;&#65533;/,4&#65533;	*&#65533;&#171;&#65533;&#65533;&#65533;&#65533;&#65533;&#65533;&#65533;7&#65533;	&#65533;&#441;&#65533;&#65533;S&#65533;	M&#65533;S2&#65533;jR&#65533;&#65533;1&#65533;&#65533;w&#65533;&#65533;&#287;&#65533;&#65533;!&#65533;&#65533;[&#65533;&#65533;&#65533;&#65533;	&#65533; &#65533;7&#1839;c\&#65533;b&#65533;e&#65533;%&#2032;
&#65533;&#65533;&#65533;&#65533;&#65533;q&#65533;&#65533;&#65533;&#65533;j|&#65533;&#65533;ii)&#65533;&#65533;x(uV&#65533;&#65533;q-&#65533;U&#65533;&#65533;&#65533;@
&#65533;&#65533;&#65533;
&#65533;&#65533;&#65533;F&#65533;J&#1600;,&#65533;Z&#65533;&#65533;`&#65533;	&#65533;&#65533;&#65533;k+&#65533;&#65533;&#65533;k&#65533;L&#65533;[&#65533;x&#65533;&#65533;{J&#65533;&#65533;&#65533;&#65533;@&#65533;4&#65533;&#65533;G&#65533;#O!:&#65533;&#65533;&#65533;3`?&#65533;&#65533;&#65533;&#65533;&#65533;W&#65533;&#65533;q&#222;&#65533;/&#65533;&#65533;&#65533;	.&#65533;&#65533;t&#65533;&#158;&#65533;&#65533;>&#65533;&#1052;<&#65533;&#65533;&#65533;&#65533;<&#65533;&#1804;&#65533;&&#65533;0&#65533;&#65533;_&#65533;&#65533;,&#65533;&#65533;&#1795;&#65533;|&#65533;&#65533;&#65533;&#65533;&#65533;&#65533;&#65533;_&#65533;&#65533;&#65533;&#65533;&#65533;V&&#65533;	&p&#65533;&#65533;&#65533;&#65533;&#65533;&#65533;&#65533;P!&#65533;&#65533;&#65533;&#65533;&#65533;&#65533;&#222;-&#65533;&#65533;q&#65533;&#65533;
& =&#65533;u&#65533;&#65533;k|u&#65533;&#65533;&#65533;&#65533;&#65533;&#65533;&#65533;m&#65533;E&#65533;&#65533;&#65533;&#65533;p&#65533;&#65533;&&#65533;&#65533;pjo,p&#65533;&#65533;"]&#1204;&#65533;.&#65533;&-#&#65533;&#1101;4&#65533;!j&#65533;&#65533;&#65533;&#65533;Vil@&#65533;=&#65533;x-&#1522;&#65533;%E&#65533;&#1200;&#65533;p1&#65533;j&#65533; &#65533;5@&#65533;&#65533;
&#65533;2:\2.;v"&#65533;&#65533;@&#65533;&#65533;&#65533;&#65533;wS&#65533;&#65533;&#65533;&#65533;c&#1421;&#65533;u&#65533;&#65533;0&#65533;,&#65533;&#388;&#65533;w&#65533;iP&#1485;&#65533;&#65533;!&#65533;	Q&#65533;&#65533;	&#65533;J&#65533;&#408;&#65533;p&#65533;&#1632;8&#65533;&#65533;&#65533;YZ&#65533;a&#926;0&#65533;k&#65533;&#65533;&#65533;&#65533;0&#65533;&#65533;0&#65533;&#65533;&#65533;&#65533;&#65533;&#65533;&#65533;Y:&#65533;&#65533;P&#65533;&#65533;v#&#65533;p&#65533;&#65533;&#65533;<\-v&#65533;jh&#65533;H&#65533;T_&#65533;|_(&#65533;Vg&#65533;hl&#65533;&#65533;,&#65533;P&#65533;&#65533;:&#65533;lP&#65533;q
m&#65533;&#65533;0&#65533;&#65533;&#65533;&#65533;&#65533;@&#65533;&#65533;&#1092;&#65533;&#65533;&#65533;}&#65533;&#65533;&#65533;&#65533;&#65533;&#65533;}&#65533;m&#65533;0&#65533;&#65533;&#65533;&#65533;&#65533;(&#65533;&#65533;&#65533;&#65533;&#65533;m&#65533;&#65533;&#1909;&#65533;&#65533;&#65533;,D]lR&#65533;r&#65533;X&#65533;;&#65533;3TK&#1711;&#65533;=&#65533;[&#329;iH&#65533;*T0x&#65533;v8a`J8F@&#65533;&#65533;&#65533;3Z&#65533;-&#1475;k&#65533;-[&#65533;&#65533;Q&#65533;p&#65533;&#65533;&#65533;&#65533;z&#65533;yJV|&#65533;&#65533;P&#65533;&#65533; &#65533;w&#65533;4I&#65533;&#65533;&#65533;&#65533;HR"&#65533;&#65533;&#65533;&#65533;@)&#933;&#65533;`&#65533;=T&#65533;&#65533;Bp
&#65533; &#65533; &#65533;&#65533;&#65533;&#65533;7,&#65533;@&#1620;&#1625;&#65533;&#65533;&#65533;^~&#65533;6&#65533;&#65533;[&#65533;&#65533;&#65533;U&#65533;
&#1266;&#65533;&#65533;p&#65533;&#65533;P&#65533;&#65533;&#65533;TJe&#65533;H*I&#65533;O&#65533;&#65533;dm<&#65533;C>&#65533;&#65533;&#65533;W&#65533;^&#65533;&#65533;&#65533;&#65533;&#1621;&#65533;BB&#65533;+0&#65533;&#65533;F&#65533;&#65533;&#65533;M&#65533;>&#65533;&#65533;&#65533;&#65533;M&#65533;HD^&#1893;&#65533;&#65533;&#65533;&#65533;&#1883;&#65533;&#65533;&#65533;&#65533;&#65533;&#65533;j&#65533;&#65533;&#65533;^&#1539;a&#65533;A&#65533;&#65533;&#1026;&#47737;&#65533;&#65533;&#65533;H&#65533;&#65533;&#65533;t;&#65533;&#65533;	J<&#65533;&#65533;;&#65533;&#65533;&#65533;&#65533;P&#65533;&#65533;&#65533;T`&#65533;:&#65533;r5&#65533;	&#65533;S&#65533;&#632;&#65533;&#583;&#65533;&#1090;l`&#65533;	i&#65533;&#65533;&#65533;0&#65533;&#65533;&#65533;+&#65533;&#65533;u[&#65533;&#65533;&#65533;&#65533;&#65533;+&#65533;&#65533;()&#65533;&#65533;&#65533;K&#65533;&#65533;6n&#65533;&#65533;&#65533;&#65533;$&#65533;&#65533;&#65533;"&#65533;&#65533;&#65533;&#65533;;&#65533;&#65533;#&#65533;&#65533;f&#65533;&#65533;L&#1622;]&#65533;&#65533;\&#65533;8\&#65533;&#65533;&#65533;Yz&#65533;&#65533;&#65533;c>&#65533;^&#65533;&#65533;`&#65533;J	1A
R^&#65533;Q&#65533;&#65533;pp&#65533;i.&#65533;TQ't&#65533;7/~~.&#65533;&#65533;&#65533;&#65533;H&#65533;&#65533;}&#65533;&#65533;&#65533;&#65533;&#65533;W~&#65533;&#65533;&#65533;B&#65533;&#65533;&#65533;+&#65533;0&#65533;\&#65533;TV&#65533;&#65533;"&#65533;&#65533;&#65533;&#65533;&#65533;,=&#1862;<&#1132;&#65533;&#65533;&#65533;&#65533;&#65533;&#65533;D^&#65533;&#65533;&#65533;&#1629;&#65533;&#65533;]&#1903;&#1983;&#65533;&#1888;&#65533;_9l&#65533;&#65533;&#65533;.&#550;Z&#65533;&#65533;&#39024;D&#65533;p[p&#65533;B&#65533;&#65533;fn&#65533;&#65533;&#65533;&#65533;&#65533;U&#65533;@&#65533;|&#65533;S&#65533;J&#65533;&#65533;i&#65533;&#65533;
&#65533;s &#65533;a&#65533;&#65533;E&#65533;$&#65533;P&#65533;&#65533;&#65533;/_&#65533;Pq&#65533;&#65533;y&#65533;&#65533;&#65533;&#65533;dU&#65533;&#65533;,|&#65533;gn&#65533;&#65533;&#65533;R"&#65533;0&#1694;&#65533;&#65533;&#65533;pM&#65533;&#65533;&#65533;&#65533;&#65533;	&#726;&#65533;&#841;&#65533;&#846;&#869;&#65533;&#65533;}&#65533;S&#65533;&#65533; &#65533;&#65533;&#65533;&#65533;&#65533;y&#65533;!0&#65533;.&#65533;&#65533;&#65533;&#65533;&#65533;&#65533;&#65533; C&#65533;&#65533;d$p&#65533;<&#65533;\&#1188;&#65533;m&#1800;&#65533;L&#65533;#hb&#65533;&#65533;&#65533;&#65533;&#65533;&#65533;&#65533;SB&#65533;&#65533;&#65533;D&#65533;&#65533;?6Wn&#65533;'BA4x&#65533;("&#65533;&#65533;&#65533;F&#65533;&#65533;&#65533;&#65533;&#65533;
 H&#65533;&#2039;&#65533;&&#65533;&#65533;&#65533;&#65533;&#65533;M&#65533;L|&#65533;)P&#991;"&#65533;}I3M&#65533;47jH&#65533;&#65533;&#65533;&#426;Q&#65533;b&#65533; u&#65533;'i&#65533;%&#65533;&#65533;F&#65533;?%E&#65533;XC&#65533;&#895;&#65533;&#65533;Y&#65533;ha&#65533;&#65533;L&#65533;EtD	&#65533;r&#65533;d&#65533;&#65533;p&#65533;&#65533;;&#65533;E&#65533;&#65533;8&#65533;V&#65533;_5&#65533;&#65533;2&#65533;&#1615;&#65533;s&#65533;&#65533;}&#65533;&#65533;&#65533;&#65533;O?&#65533;	"[&#65533;&#65533;&#65533;&#65533;6:"K&#65533;&#65533;&#65533;&#65533;&#1980;&#65533;&#65533;&#65533;&#65533;&#65533;&#65533;&#65533;&#65533;&#65533;&#65533;q&#65533;":J&#65533;&#65533;SjW&#65533;&#65533;&#65533;	&#65533;E&#65533;&#65533;kg&#65533;&#65533;F&#65533;7m5H&#65533;)&#65533;&#65533;&#65533;a&#65533;FG`&#65533;&#65533;&#65533;&#65533;}&#65533;>&#65533;&#65533;&#65533;&#65533;&#1151;YZ&#65533;O>Y&#65533;&#65533;[, &#65533;Np&#65533;&#65533;q&#65533;4&#65533;&#65533;.&#65533;pB	&#1696;&#65533;&#65533;BH&#65533;&#65533;&#65533;[o&#65533;&#65533;2I(=&#65533;&#65533;&#65533;&#410; &#65533;8J&#65533;&#65533;r&#65533;&#65533;>&#65533;<&#65533;GH&#65533;&#65533;&#65533;A9&#65533;&#65533;m&#65533;v&#65533;&p&#65533;g&#65533;Qd&#65533;V&#1097;&#65533;'&#65533;&#65533;>s&#65533;&#65533;H&#65533;&#65533;&#461;h&#65533;j&#65533;&#65533;J&#65533;M&#65533;&#65533;&#65533;&#65533;&#65533;&#65533;&#65533;!&#65533;-r&#65533;&#65533;3G&#65533;&#65533;7&#65533;&#65533;&#65533;&#65533;&#1576;1&#65533;&#65533;&#65533;&#65533;h&#65533;J*&#65533;h
&#65533;#h&#65533;&#65533;&#65533;&#275;3&#271;s2&#65533;k#&#65533;&#65533;&#65533;k($T&#65533;Y&#65533;&#65533;&#65533;qd@9i&#65533;&#65533;&#65533;&#65533;IJ&#65533;&#65533;&#65533;6&#65533;&#65533;&#65533;!	&#65533;&#65533;[eM-&#65533;&#65533;G&#65533;9&#65533;d&#65533;*5A&#65533;&#65533;&#386;&#65533;&#65533;s&#65533;yN&#65533;&#65533;^&#65533;i&#65533;&#65533;(~&#65533;&#65533;;&#65533;&#65533;&#403;&#65533;&#803;&#65533;&#333;&#65533;[&#65533;&#1573;?x&#65533;&#65533;&#65533;&#65533;<&#65533;&#65533;_H&#65533;d&#65533;	,&#65533;&#65533;&#65533;&#65533;pB
`C4 &#65533;p&#65533;&#65533;@&#65533;&#65533;2h&#65533;]4&#65533;9O&#65533;A`FL&#65533;&#65533;	&#65533;4&#65533;&#65533;0A&#65533;&#65533;8Rp-&#65533;&#65533;p#&#65533;&#65533;&#65533;&#65533;&#65533;&#65533;&&#65533;Z @&#65533;(&#65533;&#65533;Q@&#65533;mh&#65533;\&#65533;w&#65533;&#65533;&#65533;&#65533;&#65533;&#65533;f&#65533;&#65533;&#65533;&#65533;P&#65533;&#65533;&#65533;&#65533;&#65533;,&#65533;&#65533;IC&#65533;&#65533;&#65533;&#65533;h0A&#65533;rkBF$&#65533;&#65533;&#65533;&#65533;&#65533;&#65533;&#65533;&#65533;K	C	:&#65533;&#65533;*8&#65533;&#65533;&#65533;&&#65533;&#584;H
&#65533;k&#65533;&#65533;&#65533;&#65533;&#65533;+&#65533;9&#65533;&#65533;&#65533;GF&#65533;&#1297;#&#65533;&#65533;i&#65533;Y&#62674;&#65533;O&#65533;ajH$&#65533;OLL&#65533;8&#65533;`&#65533;&#65533;&#65533;&#65533;&#65533;&#65533;1j&#65533;&#65533;R\&#65533;z&#65533; t&#65533;&#65533;v&#65533;v&#65533;Qg;&#65533; &#65533;&#65533;x	&#65533;&#65533;9&#65533;m&#65533;&#65533;&#65533;&#65533;w&#65533;&#65533;&#65533;&#65533;C&#65533;&#65533;:6&#65533;%&#65533;O&#65533;&#65533;_fY&#65533;`6 !B&#65533;&#1832;a&#65533;	R&#65533;B&#65533; &#65533;&#65533;B	1t&#65533;P*c&#65533;&#65533;U&#65533;A&#65533;E&#65533;!s&#65533;"Q&#65533;&#65533;&#65533;D9$(X&#65533;v&#65533;&#65533;_&#1320;$h&#65533;
B&#1062;&#65533;&#65533;&#65533;*@y&#65533;*&#65533;$&#65533;U&#65533;&#65533;4&#65533; ~&#65533;:&#65533;&#65533;&#65533; .h&#65533;&#65533;&#65533;&#65533;&#65533;&#65533;&#65533;&#65533;?d@&#65533;&#65533; t&#65533;&#65533;&#65533;&#65533;&#65533;&#65533;&#65533;&#65533;&#65533;}&#65533;&#65533;&#65533;&#65533;&#65533;&#65533;E9J&#65533;@&#65533;:b4&#65533;!&#65533;{r&#65533;&#65533;&#65533;&#65533;I	<H&#680;&#65533;#la0g!T+*Q&#65533;u&#65533; U&#65533;&#65533;?&#65533;&#1079;	tb	&#65533;8d! &#65533;&#65533;$G&#65533;&#1176;4$&#65533;&#65533;Kf6&#65533;&#65533;H&#65533;&#65533;@!&#65533;.x&#65533;&#65533;&#65533;&#65533;C&#65533;&#65533;&#65533;#&#65533;&#65533;&#65533;&#65533;)&#65533;J&#808;&#148;&#65533;UEMJQB&#65533;&#65533;&#65533;$&#65533;&#65533;&#65533;&#65533;v&#65533;&#65533;S&#65533; &#776;G&#65533;&#65533; &#65533;G"&#65533;&#65533;%0&#65533;e2&#65533;%SR&#65533;&#65533;C\A&#65533;Y&#65533;b|&#65533;&#544;#` &#65533;)&#65533;L:&#65533;&#65533;$&#65533;5&#65533;aS&#65533;&#65533;N&#65533;&#65533;n&#65533;3BJ&#65533;tHf&#65533;&#65533;%s=&#65533;AV&#65533;ef<&#65533;`&#65533;D&#3691;&#65533;lnW&#1602;	&#65533;&#65533;h&#65533;&#65533;&#65533;BWA&#65533;&#65533;&#65533;&#65533;?&#65533;#&#65533;-Dv&#65533;&#65533;	1%R@&#65533;&#65533;&#65533;?&#65533;B&#778;2&#65533;&#65533;&#65533;	3K"Gn&#65533;&#65533;&#65533;2RJ@RC&#65533;&#351;(b&#65533;D"3&#65533;F&#65533;('&#65533;&#65533;&#65533;L&#65533;&#65533;J&#65533;&#65533;&#65533;&#65533;D|&#65533;T9>U&#65533;u&#1800;&#1750;&#65533;&#65533;P&#65533;&#65533;K&#65533;v3&#65533;pd&#65533;&#65533;jUr0CM'i&#65533;'A&#65533;&#65533;&#1153;"iR&#65533;&#65533;5&#65533;u	$&#65533;	Z0&#65533;@@&#65533;&#65533;r&#65533;)A3&#65533;&#1160;&#65533;&#65533;fu1H{&#65533;C'`&#65533;&#65533;&#65533;&#1403;&#65533;X&#65533;&&#65533;s&#65533;g^&#65533;,&#65533;qW&#65533;"&#65533;&#65533;&#65533;&#65533;/&#65533;&#65533;&#65533;@&#65533;h&#2008;&#65533;&#65533;
&#65533;C&#65533;&#65533;&#65533;:&#65533;&#65533;&#65533;a&#46352;&#65533;*&#65533;&#65533;&#65533;&#65533;h#&#65533;P &#65533;&#65533;x"&#65533;Y&#65533; &#65533;'&#65533;&#65533;&#65533;PNW1?&#65533;&#65533;&#65533;&#65533;*&#65533;&#65533;Db&#65533;^&#65533;&#65533;&#65533;3&#65533;&#65533;&#65533;`&#65533;&#65533;$&#65533;H&#65533;?&&#65533;&#65533;&#65533;&#65533;&#65533;&#65533;?&#65533;&#65533;&#65533;&#65533;p&#65533;*Jl&#65533;8&#65533;&#65533;x`d+A&#65533;&#65533;$&#65533;&#65533;Osqdz-&#65533;&#65533;&#65533;q&#65533;&#65533;&#65533;1&#65533;&#65533;m&#65533;M&#65533;&#65533;&#65533;T&#65533;&#65533;&#65533;'&#65533;xA&#65533;&#65533;&#65533;P&#65533;&#65533;&#65533;&#65533;L&#65533;% :):V!&#65533;&#65533;&#65533;&#65533;U&#65533;&#65533;r&#65533;&#65533;&#65533;&#65533;5&#65533;&#65533;1A&#824;b&#65533;S&#65533;.$R&#1618;&#65533;|be&#65533;$&#65533;?&#65533;)M &#1195;&#65533;&#65533;&#65533;&#65533;&#65533;&#65533;.&#65533;&#65533;&#65533;p,&#65533;D&#65533;;/&#65533;&#65533;u&#65533;&#65533;}&#657;V&#65533;&#65533;&#65533;)@j
&#65533;&#65533;D&#65533;s@&#65533;&#65533; &#65533;,X&#65533;&#65533;[&#65533;&#65533;|&#65533;k&#65533;f,&#65533; t A&#65533;\&#65533;&#65533;K;H&#65533;&#65533;&#65533;_n+&#65533;!&#65533;o#.0&#65533;&#65533;.&=O1;-&#65533;;&#65533;z&#65533;CFyO&#65533;&#65533;&#65533;&#65533;&#65533;&#65533;Lf2(]&#65533;&#65533;&#65533;&#65533;&#65533;&#65533;&#65533;d&#65533;&#65533;&#65533;&#65533;&#65533;&#65533;&#65533;H&#65533;&#65533;~;J&#65533;&#65533;&#65533;&#65533;H&#65533;&#65533;&#65533;&#65533;&#65533;t&#852;&#834;&#65533;&#65533;&#65533;073&#65533;I&#616;r0&#65533;&#65533;&#65533;&#65533;&#65533;d&#65533;4&#65533;&#65533;&#65533;&#65533;H&#65533;|,3&#65533;&#65533;T+&&#65533;&#65533;	&#65533;&#65533;#&#65533;&#65533;&#65533;J&#65533;J&#65533;&#65533;&#65533;X&#65533;O&#65533;!&#455;&#65533;&#65533;&#65533;Oy&#65533;&#65533;`&#65533;I<&#65533;&#65533;]-&#65533;&#65533;\G&#65533;
&#65533;&#65533;60&#65533;&#65533;%Sw( &#65533;6&#65533;&#65533;NdJ&#65533;&#65533;Tz[&#465;&#65533; &#65533;0!&#65533;&#65533;&#65533;X&#65533;BT&#65533;Y&#65533;rb&#65533;U&#65533;J&#65533;&#65533;&#65533;9&#65533;&#65533;G&#65533;&#65533;R&#1476;.8bHY.&#65533;PE5&#65533;&#65533;uv&#65533;BvA~&#65533;IL&#65533;_#t+&#65533;6P0IOH&#65533;|&#65533;&#65533;&#65533;!qz&#65533;~&#65533;P&#65533;D&#65533;H&#65533; Qp&#65533;R&#65533;l&#65533;=3&#65533;k&#65533;&#65533;H"h&#65533;&#65533;&#65533;K&#65533;@|f.&#65533;&#65533;[K&#65533;&#65533;K&#65533;d&#65533;K&#1317;nw-&#65533;&#65533;^&#65533;5mA&#65533;&#65533;Ik)&#65533;&#65533;&#310;	&#65533;&#65533;&#65533;&#65533;~'&#65533;&#65533;&#65533;4MfUq&#65533;&#65533;&#65533;t|A&#65533;!GrZE^&#65533;&#65533;&#65533;&#65533;&#65533;B&#65533;QD v&#65533;@@2&#65533;	&#65533;&&#65533;&#65533;&#65533;&#65533;&#65533;c&#65533;&#65533;&#65533;@%Zp&#65533;&#65533;q&#65533;&#65533;&#65533;&#65533;&#65533;$&#65533;&#65533;}&#65533;*G1&#65533;&#65533;&#65533;&#65533;&#65533;G&#65533;!BX&#65533;&#65533;&#65533;$&#65533;&#65533;&#65533;&#8750;&#65533;&#65533;4&#65533;\&#65533;&#65533;SR&#65533;&#65533;&#1041;&#65533;Y&#65533;,&#65533;&#65533;&#65533;&#65533;@&#65533;Z&#65533;C&#65533;D&#65533;D&#65533;&#65533;H&#65533;(&#65533;(&#65533;H&#65533;&#65533;/&#65533;&#1081;&#65533;&#65533;&#65533;&#65533;&#65533;&#842;&#65533;&#65533;	&#65533;s&#65533;X&#65533; C{&#65533;&#65533;&#65533;+&#65533;&#65533;&#65533;&#65533;4Q&#65533;&#65533;K&#65533;&#65533;&#65533;&#65533;&#65533;&#65533;&#65533;O&#65533;&#65533;&#65533;&#65533;B&#65533;&#65533;&#65533;&#65533;&#65533;&#1544;&#65533;H&#65533;&#65533;&#65533;&#65533;8H)&#65533;&#65533;|@&#65533;&#65533;dC&#65533;;&#65533;&#65533;&#65533;&#65533;T&#65533;&#65533;&#65533;&#181;&#65533;&#65533;9&#65533;&#65533;&#65533;_	X
&#65533;&#65533;&#3935;&#65533;&#65533;&#65533;&#65533;6&#65533;&#65533;/&#65533;&#65533;&#65533;&#65533;4$%b&#65533;&#65533;{;&#65533;&#65533;&#65533;&#65533;&#65533;&#65533;&#1227;&#65533;&#524;&#65533;R&#65533;/&#11725;&#65533;C&#65533;vE&#65533;&#65533;0&#65533;&#65533;K*&#65533;&#1736;&#1544;NHGA&#65533;Zh&#65533;P&#547;&#65533;&#65533;*d&#65533;&#65533;&#65533;@&#65533;&#65533;&#65533;8#E&#65533;&#65533;B`&#65533;&#65533;&#1595;	&#65533;&#65533;&#1536;`&#65533; 9F&#65533;&#65533;ZI+&#65533;&#65533;a8&#65533;&#65533;&#65533;&#65533;X%&#65533;X
'&#65533;&#65533;&#65533;}&#65533;&#65533;EL&#65162;$&#65533;0&#65533;&#65533;&#65533;$L&#65533;>&#65533;9&#65533;&#65533;&#65533;p&#65533;&#65533;&#65533;&#65533;&#65533;&#65533;{&#65533;"z$&#65533;&#65533;J4[ R&#65533;&#65533;&#65533;&#65533;h&#65533;("&#65533;Q&#65533;I&#65533;&#65533;&#65533;2&#65533;&#1554;&#65533;(&#65533;&#65533;&#65533;b&#65533;=9'&#65533;&#65533;&#65533;U&#65533;%&#65533;IX&#65533;&#65533;&#65533;&#65533;Dp&#65533;&#65533;"&#65533;,&#65533;&#65533;I<&#65533;&#65533;&#65533;&#65533;>@"&#65533;&#65533;&#65533;&#65533;q1&#65533;&#65533;"&#65533;8&#65533;&#65533;&#65533;!&#65533;\)&#65533;/&#65533;&#65533;=&#65533;&#65533;&#65533;&#65533;&#65533;&#65533;/l&#239;0&#65533;R&#65533;&#65533;"aD&#65533;H)&#65533;&#65533;&#65533;xA&#65533;I$T&#65533;&#65533;&#65533;&#65533;E0&#65533;/2&#65533;F0&#717;p&#65533;Fh8s&#65533;&#65533;X8&#65533;&#65533;&#65533;&#65533;=&#65533;&#65533;+8;B&#65533;	h^@&#65533;&#65533;?_&#65533;:z*A&#65533;&#65533;^&#65533;V&#65533;&#65533;P&#65533;&#65533;&#65533;&#43970;1&#65533;	&#65533; "&#65533;&#1572;y&#65533;&#65533;&#65533;&#65533;l&#65533;@&#65533;&#65533;*&#65533;U&#191936;&#65533;&#65533;h&#65533;&#65533;P&#65533;5p&#65533;5h&#65533;&#65533;M6qDt&#65533;cP]&#65533;V&#65533;&#65533;&&&#65533;D&#65533;&#65533;&#65533;&#65533;C&#65533;&#65533;&#65533;&#65533;&#65533;;&#65533;&#65533;&#65533;,&#65533;&#65533;&#65533;&#65533;&#65533;&#65533;(&#65533;&#65533;&#65533;&#65533;D&#65533;&#65533;A&#65533;j &#65533;4&#65533;&#65533;&#65533;&#65533;&#65533;&4@&#65533;&#65533;&#65533;&#65533;&#65533;&#65533;&#65533;&#1818;4p-&#65533;9.&#65533;&#65533;&#65533;pO&#65533;&#65533;&#65533;&#65533;&#65533;]X,&#65533;&#65533;&#65533;&#65533;&#65533;&#210;&#65533;I!!:&#65533;&#65533;&#65533;&#65533;&#65533;!
&#65533;'JAT&#65533;Q&#65533;&#65533;Q`&#65533;&#1648;6&#65533;>&#1718;&#65533;
&#65533;I&#65533;E&#65533;&#65533;o&#65533;&#65533;>&#65533;2&#65533;&#65533;&#65533;&#65533;&#65533;<i&#65533;&#65533;&#65533;7/&#65533;/&#65533;&#65533;)p&#65533;&#65533;&#1028;^&#65533;9R&#65533;*h&#65533;?=&#65533;&#65533;&#65533;&#65533;&#65533;V&#65533;#&#65533;&#65533;&#65533;&#65533;3&#65533;&#65533;&#65533;VP&#65533;&#65533;&#65533;m`mXw&#65533;&#65533;83&#602;&#65533;&#65533;&#65533;D&#65533;&#65533;&#65533;&#65533;&#65533;&#65533;&#65533;&#65533;&#65533;&#65533;&#65533;&#65533;&#65533;&#65533;t-PB8&#65533;7m&#65533;&#65533;&#65533;&#65533;&#65533;&#65533;&#65533;bFg&#65533;	&#65533;&#1544;HLP&#65533;&#65533;@&#65533;M&#65533;&#65533;!"I&#65533;&#65533;Jp&#65533;-PB"P&#65533;&#65533;&#545;A&#65533;@LR(&)<d&#65533;F&#65533; zS&#65533;<&#65533;%h&#65533;&#65533;&#65533;&#1818;t&#685;uZU&#65533;&#65533;&#65533;&#65533;&#65533;&#65533;&#65533;&#65533;	&#65533;P&#65533;;&#1544; 8&#65533;&#65533;&#65533;&#65533;&#65533;&#65533;&#65533;&#65533;&#65533;&#65533;&#65533;B;&#65533;&#65533;)&#65533;&#65533;&#65533;&#65533;\&#65533;&#65533;l&#65533;!&#65533;&#65533;&#65533;[&#65533;T&#65533;&#65533;&#65533;"&#65533;&#65533;&#65533;&#1293;)&#597;9G<&#65533;5 &#65533;sm;&#65533;&#65533;&#376;D&#65533;,&#65533;&#65533;&#65533;J&#65533;&#65533;F&#65533;&#65533;F&#65533;3&#65533;0&#65533;\&#65533;*8&#65533;&#65533;+E;&#65533;&#65533;	&#65533;#&#65533;&#65533;J&#65533;Z&#65533;&#65533;V&#65533;&#65533;&#65533;&#65533;*&#65533;R^&#65533;EP&#65533;&#65533;&#65533;;"&#65533;3#&#65533;y&#65533;&#65533;Q&#1026;&#65533;4&#65533;&#65533;B&#1892;QXa0&#65533;D&#65533;&#65533;x&#65533;&#65533;&#65533;,&#65533;&#65533;I&#1060;Y&#65533;:&#65533;&#65533;&#65533;8&#65533;.&#65533;&#65533;&#65533;&#65533; jZ&#65533;&#65533;$j&#65533;^&#1544;&#1856;&#65533;&#65533;&#65533;&#65533;1&#65533;i&#65533;&#65533;2&#65533;&#65533;&#65533;&#65533;&#65533;&#65533;&#65533;&#65533;&#65533;&#65533;&#65533;&#65533;&#65533;&#65533;&#1711;-&#65533;&#65533;&#65533;&#65533;%[&#65533;&#65533;&#65533;D&#65533;O&#65533;5F&#65533;&|&#65533;F&#65533;&#65533;&#65533;S`&#65533;S&#65533;4P&#65533;&#65533;O&#971;,&#65533;P&#65533;&#65533;PC&#65533;qcI&#65533; &#65533;$&#65533;]uI|&#65533;&#65533;&#65533;&#65533;&#65533;&#65533; &#65533;OH&#65533;&#65533;b#%&#65533;&#65533;H&#65533;&#65533;&#65533;&#65533;&#65533;P&#65533;&#65533;	-Y)&#65533;&#65533;&#65533;K&#65533;h&#65533;Ah!l)&#65533;&#1078;>&#65533;&#65533;&#65533;&#65533;&#65533;&#65533;H&#65533;&#65533;	&#65533;,&#65533;|kQ&#65533;&#1564;*KE&#65533;&#65533;&#65533;E^&#65533;\&#65533;&#65533;l&#65533;@0&#65533;O&#65533;&#65533;&#59592;&#65533;s&#65533;q(?k&#65533;X&#65533;&#65533;&#65533;&#65533;&#1926;&#65533;&#65533;?*8&#65533;k*&#65533;&#65533;^;&#65533;7&#65533;&#65533;*MB&#65533;&#65533;E&#65533;&#65533;&#65533;&#65533;%&#65533;0&#65533;n&#65533;SuJ&#1609;z&#65533;od&#1101;H!&#65533;&#65533;8&#65533;&#65533;h&#65533;8h&#65533;&#65533;Y>&#65533;&#65533; `&#65533;&#65533;&#65533;&#65533;&#65533;&#65533;&#65533;&#65533;&#65533;&#65533;&#65533;&#65533;&#65533; &#65533;&#65533;&#65533;x)&#65533;%&#65533;&#65533;&#65533;$R&#65533;&#65533;h"j&#65533;Y&#1624;&#65533;&#65533;&#65533;&#65533;&#65533;&#65533; "&#65533;&#65533;k-:&#528;&#1659;&#65533;&#65533;&#65533;ZW&#65533;&#65533;&#65533;	5&#65533;&#65533;%&#65533;&#65533;-&#65533;&#65533;&#65533; :&#65533;&#65533;&#65533;&#65533;{&#65533;&#65533;&#65533;x&#65533;+&#65533;&#65533;&#65533;&#1538;;I&#65533;&#941;&#65533;&#65533;&#21689;&#65533;&#65533;(
&#65533;`&#65533;$&#65533;
&#65533;&#65533;&#65533;&#65533;&#65533;&#65533;5&#65533;&#65533;&#1153;Y&#65533;&#65533;&#65533;&#65533;ci&#65533;
P&#65533;&#65533;9&#65533;7a+&#65533;<&#65533;&#65533;]F&#65533;c&#65533;D&#65533;
&#65533;&#65533;$&#1933;@&#65533;&#380;En&#65533;C*&#65533;&#65533;&#65533;&#65533;&#65533;&#65533;&#65533;&#65533;&#65533;&#1549;1s&#65533;2GA&#65533;VL&#65533;&#65533;&#65533;&#65533;&#65533;&#65533;E&#65533;&#65533;&#65533;#.G&#65533;6&#65533;&#65533;&#65533;Z&#65533;&#65533;&#65533;p7&#538;&#65533;&#65533;Xc&#65533; 7&#65533;&#33000;&#65533;p-`&#65533;&#65533;&#65533;:Xf&#65533;&#65533;Z_A&#65533;X&#65533;&#65533;&#65533;&#65533;&#65533;e&Z&#65533;&#65533;g&&#65533;&#65533;&#65533;Zp&#65533;&#65533;o&#65533;`&#65533;&#65533;&#65533;[&#65533; &#65533;(&#65533;r&#65533;i&#65533;&#65533;K&#65533;&#65533;!@&#65533;
&#65533;_\&#65533;&#544;_H6&#65533;&#65533;&#65533;F:&#65533;&#65533;sZU&#65533;&#65533;&#65533;&#65533;&#1732;&#65533;-'&#65533;4&#65533;&#65533;i&#65533;&#65533;&#65533;&#65533;;&#65533;&#65533;.&#65533;QV&#65533;&#65533;w(|&#65533;hd&#65533;	&#65533;>&#65533;&#65533;`[H&#65533;-&#65533;&#65533;&#516;Lx&#65533;&#65533;&#65533;&#65533;0-i&#65533;&#65533;&#651;&#65533;&#65533; &#65533;&#65533;&#65533;iY&#65533;&#65533;&#65533;i]O&#65533;&#65533;&#65533;&#65533;h&#65533;&#65533;&#65533;S&#65533;+&#65533;X&#65533;&#65533;pG?&#65533;$N&#65533;&#65533;&#65533;X&#65533;E&#65533;8y&#65533;?&#65533;&#65533;&#65533;&#65533;X&#65533;&#65533;Q&#396;K&#65533;&#65533;#&#1210;&#65533;^&#65533;X8f&#65533;&#65533;R&#65533;#&#65533;&#65533;E&#65533;&#65533;G&#65533;0&#65533;&#1928;&#65533;i&#65533;&#65533;&#705;&#65533;&#65533;%&#65533;&#65533;&#65533;]@&#65533;y&#65533;&#65533;G&#65533;&#65533;D
&#65533;&#65533;&#65533;	i&#1679;`&#65533;=&#65533;&#65533;&#65533;&#65533;N`&#65533;&#65533;&#65533;P&#65533;&#65533;&#65533;8&#65533;!`&#65533;Fs&&#65533;&#65533;&#65533;&#65533;&#65533;M&#65533;&#65533;&&#65533;%&#65533;&#65533;&#65533;&#65533;&#65533;&#65533;h&#65533;[~&#65533;&#65533; &#65533;b&#65533;&#65533;Y&#65533;&#65533;_&#65533;&#1138;&#65533;@W&#65533;&#65533;&#65533;&#65533;PJ"&#65533;&#65533; h&#65533;&#65533;;Q&#65533;
U='&#65533;9&#65533;&#65533;@@&#65533;	v&#65533;jB&#65533;&#65533;Q&#65533;&#65533;wP&#65533;N&#65533;x)&#65533;&#409;&#65533;1&#65533;&#267;&#65533;&#65533;&#65533;"&#65533;H&#65533;
&#65533;h&#65533;Dx&#65533;&#65533;&#65533;?&#1556;Q&#65533;&#65533;&#65533;.0&#65533;>&#34653;`&#65533;&#65533;@"&#65533;&#1053;&#65533;&#1899;&#65533;&#10928;3&#65533;`P&#65533;_&#65533;&#65533;J B&#65533;=?H&#65533;&#65533;P&#65533;	x&#65533;&#65533;&#65533;R&#65533;1&#65533;&#65533;^`&#65533;&#65533;y&#65533;&#65533;&#65533;&#65533;]$&#65533;&#65533;&#65533;&#65533;&#1864;l&&#65533;&#65533;eM&#65533;e&#65533;&#65533;/&#65533;	I;&#65533;&#65533;V&#65533;&#65533;&#65533;+&#65533;8p.\&#65533;&#65533;&#65533;n&#1928;vfZ!&#65533;&#65533;&&#65533;I&#65533;&#65533;&#65533;&#65533;&#65533;$&#65533;&#65533;`&#65533;`&#65533;&#65533;n>m&#65533;p&#65533;&#65533;q&#65533;&#1677;&#65533;&#65533;&#65533;N&#1670;&#65533;&#65533;`&#65533;r&#65533;%&#65533;&#65533;&#65533;&#65533;/&#65533;&#65533;_@&#65533;`&#65533;(?&#65533;AA&#65533;(&#65533;.;&#65533;[&#65533;Y&#65533;PQm&#65533;&#65533;&#65533;k&#65533;&#65533;&#65533;&#65533;4X._&#65533;`&#65533;$G&#65533;&#65533;&#65533;9`&#65533;FH&#819;t&#65533;p/c&#65533;P&#65533;&#65533;&#65533;&#65533;&#65533;&#65533;&#65533; &#65533;:&#65533;&#65533;&#65533;&#65533;&#65533;@&#65533;&#65533;&#65533;&#65533;&#65533;F(&#65533;&#65533;:_G&#637;B&#65533;&#65533;hp&#65533;&#65533;K&#65533;&#65533;Y&#65533;&#65533;&#65533;k&#65533;y&#65533;&#27787;&#65533;&#65533;@ .E&#65533;&#65533;
&#65533;3&#65533;d&#65533;+?&#65533;,Xq&#65533;#&#65533;^&#65533;#M&#65533;&#65533;?2&#65533;b&#65533;
&#65533;&#65533;&#65533;*&#65533;X&#65533;&#1734;^&#65533;F&#65533;&#65533;&#65533;R-M&#65533;&#65533;&#65533;YB&#65533;&#65533;`&#65533;/&#1216;&#65533;)&#65533;&#65533;&#65533;Y&#65533;J&#65533;&#65533;c&#65533;r&#65533;&#65533;l&#65533;d&#65533;&#65533;&#65533;	&#65533;&&#65533;X&#65533;$XZ&#65533;&#65533;&#65533;e s&#65533;&#65533;2&#65533;&#65533;2g&#65533;&#65533;`^&#65533;s&#65533;&#65533;&#65533;&#65533;&#65533;u&gR&#65533;&#65533;BDQa&#65533;&#65533;M&#65533;g?G.#&#65533;&#65533;&#65533;&#65533;G&#65533;B&#65533;&#65533;"&#65533;&#65533;&#65533;&#65533;&#65533;&#65533;[P&#65533;HT&#65533;q&#65533;&#65533;&#65533;a&#65533;&#65533;&#1549;/&#717;U&#65533;P&#65533;(&#65533;&#65533;Wi&#65533;"&#65533;&#65533;&#65533;&#65533;&#65533;2&#65533;&#65533;k[W&#65533;)&#580;&#65533;&#65533;&#65533;Hr&#65533;0&#65533;&#65533;:d&#65533;vY&#65533;&#65533;_&#65533;=&#65533;>&#65533;&#65533;
&#65533;H&#1860;*&#65533;&#65533;&#65533;Op|i&#65533;&#65533;&#65533;v&#65533;&#65533;&#65533;&#65533; &#65533;|/&#65533;&#65533;&#65533;&#65533;8^&#65533;D&#65533;&#65533;Y&#65533;&#65533;k&#65533;&#65533;d#&#1548;&#65533;k&#65533;8
&#65533;N&#65533;&#65533;mh&#65533;[&#65533;N&#65533;&#65533;B&#65533;wx&#65533;4&#65533;F<&#65533;Q&#65533;r&#65533;i&#65533;&#65533;A&#65533;&#65533;&#65533;P&#65533;&#65533;Z
&#65533;h&#65533;&#65533;&#65533;Y&#65533;P&#65533;&#65533;/&#1707;(&#65533;X&#65533;&#65533;$H&#65533;&#65533;`&#65533;&#65533;&#65533;&#65533;&#65533;&#65533;&#65533;&#1710;&#65533;yr&#1928;&#65533;&#65533;J%&#65533;e&#65533;e(&#65533;B&#65533;&#65533;g&#65533;[Ck&#65533;+	&#65533;`@&#65533;&#65533;G&#65533;&#65533;{t&#65533;&#1221;&#65533;&#65533;l-&#65533;&#65533;&#65533;a
R&#65533;f&#65533;&#65533;&#65533;&#65533;&#65533;&#65533;&#65533;&#744;Q&#65533;	4O&#65533;sq&#130;&#65533;&#65533;&#65533;&#65533;&#65533;[&#65533;N&#65533;&#65533;c!&#65533;&#65533;m&#65533;~&#65533;\&#65533;&#65533;&#1984;&#65533;A&#65533;Zt&#65533;&#1103;A&#65533;|,&#65533;T&#65533;4&#65533;5&#1024;&#65533;U&#65533;hI&#65533;P&#65533;&#65533;&#65533;4
P&#65533;&#65533;_&#65533;_&#65533;&#65533;&#65533;c&#65533;t`&#1601;4&#65533;&#65533;YW&#65533;	&#65533;&#65533;L&#65533;&#1304;H#4*m&#65533;&#65533;&#65533;&#65533;f&#65533;&#65533;9&#65533;&#65533;)&#65533;&#65533;RQ0&#65533;-&#65533;&#65533;YY&#65533;GZ&#65533;&#65533;&#65533;&#65533;&#65533;&#65533;&t&#65533;&#65533;y&#65533;&#65533;&#65533;&#65533;&#65533;&#65533;&#65533;Ha1&#65533;j&#65533;m&#65533;<pu&#65533;V&#65533;+&#65533;&#65533;Uiod&#65533;&#65533;&#65533;&#65533;&#65533;F$&#65533;&#65533;Gg&#65533;.&#65533;&#65533;l&#65533;&#65533;_&#65533;j&#65533;&#65533;m+&#1839;&#65533;]&#65533;&#65533;4&#65533;x&#1917;&#65533;I&#65533;&#65533;&#65533;&#65533;k?&#65533;&#65533;&#65533;
&#65533;#&#1216;&#65533;?#|DI]@&#65533;	]&#65533;'&#65533;&#65533;C&#65533;~4C&#1111;-&#65533;0&#65533;&#65533;2&#65533;&#65533;&#65533;&#65533;,&#65533;&#65533;2&#65533;,&#65533;2&#65533;-%&#65533;&#65533;A&#65533;&#65533;#&#65533;&#65533;&#65533;<&#65533;RA&#65533;$&#65533;DJ
g&#834;Ky&#65533;C&#65533;QF&#65533;@&#65533;tb&#65533;H &#65533;\6&#65533;2
&#65533;&#65533;&#65533;?4L6&#1044;
)&#65533;Q&#65533;&#65533;&#65533;TPc
UPO`&#65533;BL&#65533;&#1498;X&#37013;&&#65533;&#65533;&#65533; e&#65533;&#65533;v
y&#65533;&#65533;&#65533; &#65533;@%t&#65533;U&#505;&#65533;Q^&#65533;&#65533;&#65533;_&#65533;5W]E:&#65533;0&#65533;@&#65533;&#65533;&#65533;	&#65533;TT&#65533;"&#65533;!&#466;B&#65533;4&#554;&#65533;&#65533;&#65533;*&#65533;&#65533;&#153;B&#65533;M&#65533;[%&#65533;MP&#65533;&#65533;&#65533;&#65533;&#65533;k&#65533;&#65533;&#65533;i&#65533;&#65533;?&#65533;3p&#65533;&#65533;Vk&#65533;&#65533;&#65533;o&#65533;&#65533;/&#65533;&#306;6&#65533;&#65533;&#65533;s$&#65533;&#65533;&#65533;s&#65533;&#65533;Hm&#65533;&#65533;-}&#65533;&#65533;]&&#65533;W&#65533;&#65533; &#65533;?2&#65533;&#65533;&#65533;&#65533;&#65533;?&#65533;
|&#65533;&#65533;
MB&#65533;$&#65533;&#65533;&#65533;?&#65533;9&#65533;~:&#65533;_&#65533;?&#65533;&#65533;:
&#65533;&#65533;O-0n&#65533;&#65533;&#65533;&#65533;$&#65533;?3&#65533;S&#65533;&#65533;9&#65533;?&#65533;,&#65533;&#65533;&#65533;'&#65533;&#65533;2&#65533;&#65533;&#65533;&#65533;.&#65533;&#65533;&#65533;:&#65533;&#65533;(*&#65533;&#65533;RJ-dc*]&#65533;&#65533;BQ&#65533;#Z@&#65533;&#65533;&#65533;&#65533;+S&#65533;&#65533;&#65533;&&#65533;&#65533;&#65533;&#65533;DY&#65533;&#65533;&#65533;)&#65533;L5&#65533;&#65533;&#65533;&#65533;&#65533;]v&#65533;P@&#65533;&#65533;D&#65533;&#1910;REmA&#65533;^A&#65533;&#65533;.&#65533;`&#65533;, &#65533;X&#65533;&#65533;B'&#65533;&#65533;W&#65533;&#65533;&#65533;F&#65533;&#65533;&#65533;8&#65533;l6&#65533;(]&#65533;~+W_&#65533;|&#65533;&#65533;&#65533;&#65533;&#65533;&#65533;mC&#65533;&#65533;&#65533;&#65533;"R&#65533;J&#65533;B&#65533;6b&#65533;.&#65533;2&#65533;F&#65533;&#65533;&#877;&#65533;&#65533;V&#65533;&#65533;&#65533;&#65533;&#65533;&#692;&#65533;l&#65533;&#65533;$&#1754;&#65533;&#65533;,[	(&#582;&#65533;Z,0u&#65533;H&"(a&#65533;&#65533;&#65533;F&#65533;&#65533;&#65533;&#65533;&#65533;?Ktp&#65533;&#65533;&#65533;&#65533;&#65533;&#65533;&#65533;&#2002;&#65533;x&#65533;&#65533;&#65533;&#65533;&#65533;&#65533;&#65533;}&#65533;&#65533;&#65533;_&#65533;&#65533;5l&#65533;1`.&#1065;&#65533;&#65533;}1&#65533;& &#65533;&#65533;j&#1034;V&#65533;&#65533;&#65533;fR&#65533;&#65533;\&#65533;'5 !&#65533;&#65533;$&#65533;hL#&#65533;-N&#65533;Q.&#65533;H.&#65533;&#65533;b %&#65533;@f$#&#65533;h x&#65533;+>&#65533;#\&#65533;#&#65533;)&#65533;&#65533;(&#65533;&&#65533;o&#65533;I&#65533;Bz&#65533;&#65533;&#65533;&#65533;&#65533;'&#65533;&#65533;&#1186;&#65533;1qQnfr[Q&#65533;$F15&#65533;/xk&#65533;U&#41275; &#65533;+9&#65533;>B(&#65533;L&#65533;/X&#65533;'&#65533;b&#65533;&#65533;&#65533;&#65533;R&#65533;&#65533;&#65533;X&#65533;&#65533;&#65533;&#65533;&#65533;m&#65533;&#65533;
IF&#65533;&#65533;S&#65533;R&#65533;X&#65533;&#65533;.D&#65533;&#65533;&#65533;&*c;M&#65533;&#65533;&#65533;&#65533;6xU&#65533;&#65533;&#65533;W&#65533;&#65533;I+>&#65533;H&#65533;&#65533;&#65533;&#65533;&#65533;&#65533;&#65533;H+&#65533;z&#65533;&#65533;Fj&#65533;B$
&#65533;A&#949;&#65533;QP&#65533;|&#65533;&#65533;6&#65533;&#65533;v%"%&#65533;&#65533;G&#65533;&#65533;&#65533;H}b qX&#65533;&#65533;F!ab'`&#65533;&#65533;~&q&#65533;&#65533;4L!&#65533;J`&#65533;fu&#65533;&#65533; &#65533;F&#65533;U&#65533;M!&#65533;&#65533;&#65533;?&#65533;QIN&#65533;s zP&#65533;l&#65533;
&#65533;&#65533;]/%&#65533;&#65533;[&#65533;&#65533;"&#65533;&#65533;@n&#65533;	W&#65533;&#65533;&#65533;&#65533;hQ&#65533;&#584;h&#65533;&#65533;BlR&#65533;&#65533;&#65533;&#65533;&#65533;&#65533;@$&#65533;&#65533;k&#65533;&#65533;&#65533;&#65533;&#309;&#65533;&#65533;v>9&#65533;&#65533;Q&#65533;&#624;j &#65533;B&#65533;&#65533;&#65533;EuT&#65533;F&#65533;/&#65533;&#65533;&#65533;q&#65533;@p&#65533;&#65533;&#65533;&#65533;s&#65533;Jr&#65533;0&#65533;A^I&#65533;V&#65533;"&#65533; ` &#65533;&#65533;#&#65533;&#65533;&#442;&#65533;!&#65533;&#65533;&#65533;T\&#65533;RJ&#65533;&#65533;+|&#65533;&#315;&#65533;&#65533;&#65533;#%:&#65533;&#65533;G&#65533;F4&#65533;8WTH#^&#892;.&#65533;&#65533;&#65533;cm&#65533;&#577;"&#65533;&#65533;L&#65533;&#65533;&#1148;&#65533;&#65533;*4&#65533;&#65533;Hhd&#65533;FZ"&#65533;l%l&#65533;&#65533;&#1920;&#65533;&#65533;&#65533;+'&#65533;lUB&#65533; 6&#65533;&#65533;&#65533;\&#65533;&#65533;&#65533;@&#65533;&#1255;&]G&#65533;&#65533;&#65533;&#65533;&#65533;&#65533;D&#65533;OR&#65533;&#65533;&#65533;&#65533;p&#65533;g.&#65533;&#734;&#65533;ML!	&#65533;Z>&#65533;&#65533;&#65533;7?&#65533;&#65533;}&#65533;j]&#65533;CT&#65533;?&#65533;&#65533;&#65533;&#65533;&#65533;'[&#65533;@B&#65533;&#65533;#%&#65533;-T&#65533;&#65533;&#65533;*3`)&#65533;E0jQ&#65533;&#65533;.
&#65533;@&#65533;&#65533;R$&#65533;H&#65533;-&#290;&#65533;&#1547;G *"K&#65533;c%R&#65533;"9&#65533;&#65533;&#65533;&#65533;b&#65533;&#186;&#65533;c&#65533;y&#65533;b|&#65533;&#65533;D&#65533;b&#65533;P&#65533;&#65533;&#65533;&#65533;&#65533;HY&#65533;z&#65533;2`9uB&#65533;F&#65533;&#65533;&#65533;&#65533;u n&#65533;&#65533;&#65533;&#65533;&#65533;&#65533;TRr&#65533;K&#65533;"&#65533;&#65533;&#65533;)D&#65533;h&#65533;&#65533;^j&#65533;&#65533;&#65533;hd8jEL&#65533;#&#65533;&#65533;&#65533;i&#65533;&#65533;N&#1710;&#65533;&#65533;&#65533;f[q&#65533;Rk5&#65533;&#65533;&#65533;AY&#65533;&#65533;&#65533;&#65533;&#65533;&#65533;&#65533;e&#65533;&#65533;&#65533;&#65533;lW&#65533;&#65533;Ebo&#65533;jr&#65533;&#65533;&#1518;&#65533;&#65533;/_8&#65533;&#65533;uD&#65533;y&#65533;+R&#65533;&#65533;&#65533;&#65533;&#65533;u.&#65533;&#65533;%&#65533;&#65533;`&#65533;&#65533;&#65533;&#65533;&#65533;&#65533;&#65533;&#65533;B&#65533;&#65533;O1&#65533;'&#65533;&#65533;$|&#65533;&#65533;6&#1602;&#65533;
`&#65533;@&#65533;&#65533;&#65533;&#65533;@c($&#65533;&#65533;b0&#65533;&#65533;&#65533;B&#65533;&#65533;H	4
&#65533;	&#65533;&#65533;&#65533;Cl&#65533;A[&#65533;&#65533;&#65533;&#65533;&#65533;I# 	&#65533;#&#65533;&#65533;&#65533;&#1235;&#65533;&#11284;&#65533;&#65533;e&#65533;&#65533;bWi&#65533;)@&#65533;&#65533;?&#65533;
7&#65533;yLFm&#65533;Pp&#65533;&#65533;~&#65533;os&#1416;&#65533;&#65533;$&#65533;,"&#65533;&#65533;&#321;&#65533;K&#65533;&#65533;dQdUkX&#65533;&#65533;6j.&#65533;&#65533;Kt&#65533;&#1522;&#65533;&#65533;]{&#65533;G"K&#65533;&#65533;]&#65533;&#65533;&#65533;E&W&#65533;&#65533;&#65533;&#65533;s3&#65533;&#65533;i&#65533;P_xV!&#65533;&#65533;&#65533;/1&#65533;e:&#65533;&#65533;\:&#65533;`K-jD&#65533;&#65533;!&#65533;&#65533;	&#261;&#48264;&#65533;N`&#65533;M&#65533;=&#65533;&#65533;&#65533;#&#65533;&#65533;	O&#65533;G/&#65533;&#65533;&#764;*n?&#65533;a&#65533;`&#65533;&#65533;&#65533;Ca&#65533;&#65533;&#65533;u.H&#65533;&#65533;a,&#65533;&#65533;&#65533;Ha&#521;^.=\!&#65533;&#65533;o$"&#65533;
&#65533;&#65533;&&#65533;H&#65533;&#65533;;&#65533;&#65533;&#65533;ai &#1680;&#65533;IA&#65533;&#65533;&#65533;a&#65533;&#65533;&#65533;;&#65533;Q&#65533;&#65533;A&#65533;a&#65533;(<&#65533;`\iK&#65533;&#65533;@(&#65533;8&#65533;&#65533;&#65533;:0]&#65533;^*&#65533;&#65533;&#65533;&#65533;-&#65533;
&#65533;&#65533;:
&#65533;&#65533;PY&#65533;?&#65533;}&#65533;.&#65533;&#65533;&#65533;&#65533;&#65533;
&#65533;6&#65533;&#65533;&#65533;9&#65533;E&#65533;F/<9&#65533;&#65533;?,&#65533;&#65533;&#65533;a&#65533;W&#65533;}L&#65533;G&#65533;Es &#65533;H&#65533;'<&#65533;!@0&#65533;5&#65533;A&#65533;On#&#65533;&#65533;&#65533;&#65533;&#65533;G&#65533;&#170;h&#65533;&#65533;d&#65533;fH&#65533;&#65533;HP,X&#65533;&#65533;g&#65533;
&#65533;t&#65533;&#65533;&#65533;@&#65533;%A&#65533;)&#65533;h&#65533;&#65533;&#1249;&#1459;&#1554;m&#65533;&#65533;O}&#65533;w|&#65533;&#65533;&#65533;&#65533;&#65533;s&#65533;&#65533;&#65533;@{&#65533;&#65533;&#65533;&#761;&#65533;&#65533;0$&#65533;	L&#700;&#65533;B&#65533;&#65533;'LWz&#65533;&#65533;7i&#65533;&#65533;&#65533;&#65533;`&#65533;&#65533;&#65533;Z&#65533;&#65533;@,&#65533;0&#65533;&#65533;L|&#65533;i&#65533;X&#65533;*h&#65533;&#65533;a$&#65533;B&#65533;&#1520;q&#65533;F&#65533;A&#65533;&#65533;hD*(&#65533;-&#65533;BC.P&#1333;1&#65533;(&#65533;&#1032;C&#65533;&#848;BX&#65533;(&#65533;&#65533;&#65533;&#65533;C8Jy.HM&#65533;5&#65533;&#65533;&#65533;&#65533;$*I&#65533;,&#65533;'h&#65533;&#65533;Q&#65533;&&#65533;JO&#65533;D#&#65533;&#65533;S&#65533;&#65533;&#65533;)&#65533;(&#65533;&#1549;I&#65533;&#65533;&#65533; &#65533;&#65533;O &#65533;IY`&#65533;&#65533;&#65533;X&#65533;&#65533;@&#65533;&#65533;&#489;" &#65533;)&#65533;&#1285;&#65533;U\&#65533;&#65533;&#1607;&#65533;e&#65533;F&#65533;&#65533;&#65533;U&#65533;E&#65533;&#65533;)V&#65533;M`eX&#65533;aIgT&#65533;*&#65533;&#65533;F&#1109;&#65533;iT&#65533;j&#65533;T&#65533;\&#65533;)&#65533;&#65533;&#65533;YM(&#1554;kQK&#65533;U&#65533;&#65533;L&#65533;&#420;&#65533;H&#152;&#65533;v&#65533;LU&#65533;t<&#65533;&#65533;&#65533;&#65533;<&#65533;D&#65533;0B&#1673;&#342;9J^&#65533;&#65533;?|&#65533;&#65533;&#65533;&#65533;K&#65533;`m&#65533;&#65533;8&#65533;W&#65533;&#65533;&#65533;1&#65533;&#65533;?&#65533;&#65533;Lt&#519;&#65533;q&#1111;&#65533;iB5&#65533;C5DV&#65533;?&#65533;&#65533;F&#65533;d&#580;&#65533;?&#65533;\&#740;)DLDX(S&#65533;&#65533;&#65533;&#65533;%tC&#65533;1X&#65533;&#1924;&#65533;&#65533;&#65533;&#65533;&#65533;9K&#65533;H&#65533;&#65533;"rX&#65533;&#65533;D&#65533;B0&#1468;QF&#65533;B&#65533;&#65533;T&#65533;K9-&#65533;&#65533;&#65533;Tc&#65533;e&#65533;P&#65533;"0&#65533;&#65533;&#65533;5&#65533;R&#65533;&#600;&#65533;&#65533;P$&#65533;&#65533;EYU&#65533;&#65533;`&#65533;&#65533;&#65533;'&#65533;&#65533;&#65533;&#65533;,&#65533;UdB&#65533;F&#65533;&#65533;&#65533;9&#65533;F|,&#65533;&#65533;&#65533;&#65533;&#65533;	$&#65533;&#65533;X&#65533;'&#65533;E.&#65533;HX&#65533;&#65533;!&#65533;UJ&#65533;B -B&#65533;&#65533;JK&#65533;&#65533;k&#65533;cYacy7~D&#65533;&#65533;gM@&#65533;&#65533;
(&#65533;&#65533;&#65533;&#65533;&#65533;?X&#65533;?&#514;&#65533;&#65533;h&#65533;R%(O!@&#65533;o&#65533;&#65533;/TA&#65533;&#65533;i&#65533;&#65533;&#65533;C&#65533;&#65533;L&#65533;&#65533;F&#65533;&#65533;BV_&#65533;&#65533;&#65533;&#65533;&#65533;&#65533;K&#65533;&#761;&#65533;`&#65533;&#65533;0$Rp&#65533;&#65533;q&#65533;&#1671;&#65533;
(&#65533;xNa&#271;&#65533;h_xRL&#65533;&#65533;&#65533;SUH&#65533;&#65533;}&#65533;&#65533;&#1930;H&#65533;&#65533; .&#65533;:`&#65533;%(&#65533;S~D &#65533;H)&#65533;&#204;&#65533;&#65533;&#65533;&#65533;&#65533;&#65533;l&#65533;C&#65533;&#65533;&#65533;&#65533;Y&#65533;&#65533;XN(Z&#65533;&#65533;IH@&#65533;:GD&#65533;@),B&#65533;N&#65533;T&#65533;&#65533;&#65533;V-\r(&#65533;(*&#65533;&#65533;&#65533;%&#65533;^&#65533;&#65533;&#65533;&#65533;&#65533;&#65533;F&#65533;&#65533;&#65533;&#65533;U&#65533;&#65533;+&#65533;&#65533;&#65533;&#65533;O&#65533;&#65533;&#65533;&#65533;&#65533;&#595;i&#65533; &#65533;@h&#65533;&#65533;5&#65533;&#65533;&#65533;&#1147;&#65533;4|&#167;&#65533;&#65533;?&#65533;B"wE&#65533;#`C&#65533;!&#65533;v&#65533;&#65533;&#65533;&#1564;&#65533;&#65533;rF,\P$j&#65533;&#65533;&#65533;&#65533;@&#65533;&#65533;&#65533;&#418;&#65533;&#65533;&#65533;r:g,a&#65533;&#65533;&#65533;h&#65533;B1&#65533;&#65533;k&#65533;&#65533;&#65533;&#65533;&#65533;&#65533;O4&#632;&#65533;&#65533;0		hG&,W8&#65533;&#65533;&#65533;&#65533;s&#65533;E&#65533;4&#65533;&#65533;xW&#65533;q$$&#1209;X!BNL&#65533;&#65533;(&#65533;2&#65533;B&#65533;&#65533;&#65533;&#65533;&#65533;&pR&#65533;&#65533;v^&#65533;?=		&#65533;6&#65533;&#65533;?|@&#65533;)&#1280;&#65533;B&#65533;&#65533;&#65533;,&#65533;B-\&#65533;5\&#65533;)<&#65533;?&#65533;P&#65533;p&#65533;u&#65533; &#65533;&#65533;r&#24097;&#65533;	&#65533;&#65533;&#65533;&#65533;(&#256;&#65533;&#65533;%&#65533;]&#65533;H&#65533;&#65533;EP	hA4&#65533;Fp&#65533;2 lT&#65533;?&#1796;&&#1671;^&#65533;&#65533;^&#65533;&#65533;}&#65533;&#1808;bU&#65533;X&#65533;)&#65533;&#65533;C&&#65533;&#65533;E&#65533;y&#65533;+6&#65533;cD]&#65533;&#810;ff_&#65533;A/&#65533;&#65533;4&#65533;&#65533;&#65533;&#65533;F&#65533;&#65533;B&#65533;&#65533;"&#65533;S&#1596;&#65533;J&#65533;&#65533;&#65533;&#65533;SZ&#65533;&#65533;|Vjj&#65533;&#65533;N&#65533;H&#65533;&#65533;6&#65533;FD&#65533;h&#578;,8&#65533;6&#65533;&#180;D&#65533;6&#65533;&#65533;/ &#65533;=&#65533;&#65533;&#65533;,	&#65533;@&#65533;N&#65533;L&#65533;&#65533;:X&#65533;EyJJ>&#65533;&#65533;w&#1807;{&#65533;?&#65533;A&#65533;&#65533;t&#65533;i&#65533;&#1114;&#65533;[&#65533;x)D?&#65533;&#65533;<u&#65533;!T&#65533;&D&#65533;&#243;F&#65533;Mz&#832;<&#65533;?&#65533;&#65533;d&#65533;(&#65533;&#65533;"(C*&#65533;%8&#1736;&#65533;&#65533;&#65533;C7&#65533;B(&#65533;k7&#65533;&#65533;&#65533;&#65533;&#65533;&#65533;#PK&#65533;&#65533;&#65533;`X*&#65533;&#65533;<&#65533;&#65533;ZD&#65533;%.&#65533;&#65533;&#65533;&#65533;FpDK)	G&#65533;&#65533;&#65533;8&#65533;%L&#65533;?X&#65533;?@&#65533;Z$Lo&#65533;r@,&#65533;q&#65533;&#65533;Nl&#65533;&#65533;M_&#65533;&#65533;rX&#65533;&#65533;&#65533;&#65533;q(&#65533;&#65533;&#65533;&#65533;_H&#65533;&#65533;&#65533;&#65533;&#65533;@&#65533;&#65533;"&#65533;&#65533;&#65533;&#65533;Q&#65533;&#65533;Ah&#65533;&#65533;0&#65533;K&#818;i5Q&#65533;s&#65533;&#65533;k"&#65533;-A&#65533;xY8&#65533;&#65533;b&#65533;&#65533;"0`n&#65533;&#65533;&#65533;u&#65533;=EPz&#65533;@|&#65533;&#65533;&#65533;gT&#65533;9.&#65533;	&#65533;&#65533;&#65533;&#65533;[&#65533;?\s&#65533;&#160;a*8H&#65533;o0Ko&#65533;&#65533;F0C&#65533;&#65533;/M&#65533;t&#65533;&#65533;V}&#65533;&#65533;&#65533;?&#65533;|&#65533;&#65533;BR"0&#187;&#65533;YhY&#65533;&#65533;&#65533;~&#65533;G{vSP&#65533;PL&#33241;&#65533;S)&#65533;&#65533;&#65533;O?U&#65533;&#65533;*H.&#65533;&#65533;G=&#65533;H&#65533;G0Dt.!&#65533;/Xs&#65533;&#65533;,&#65533;&#770;+&#65533;&#65533;5&#65533;)4&#65533;&#65533;&#65533; b&#65533;?&#65533;&#65533;GD&#65533;&#65533;&#65533;&#65533;W&#65533;&#65533;-&#65533;h
&#65533;[&#65533;&#65533;[&#65533;Zs&#65533;&#65533;y&#65533;	&#65533;&#65533;&#65533;&#65533;|&#65533;g_&#65533;&#65533;%$&#65533;&#1300;U@&#65533;&#65533;%&#65533;e_&#65533;&#65533;&#65533;&#65533;&#65533;,&#65533;&#65533;&#65533;c&#65533;Q&#65533;&#65533;&#65533;41&#65533;R&#65533;&#65533;yYQ&#65533;&#65533;@2&#65533;&#65533;<&#65533;1&#65533;&#65533;B&#65533;&#489;j&#65533;V&#65533;K&#65533;P&#65533;O&#65533;"&#65533;J),&#1435;&#65533;&#65533;mm&#65533;oF$&#65533;%D&#65533;&#1282;&#65533;&#1546;m0:&#65533;0&#65533;&#65533;s,<&#65533;F&#65533;V1&#274;+-&#756;$&#65533;&#65533;V_|&#65533;&#65533;N&#65533;x'u&#65533;	&#65533;&#65533;&#65533;&#65533;'&#542;lJ&#65533;&#65533;sIy&#65533;V&#65533;&#65533;8&#65533;1&#65533;-&#65533;N&#65533;&#65533;&#65533;P1B&#65533;&#65533;&#65533;&#65533;&#65533;r&#65533;{}|&#65533;B$&#65533;*`&#65533;O&#65533;&#65533;&#65533;~&#65533;OM&#65533;.&#65533;&#65533;JE,&#65533;&#65533;](&#65533;&#65533;"&#65533;&#65533;&#65533;&#65533;F}D&#65533;&#65533;&#65533;=&#65533;&#1164;&#65533;C&#65533;&#1737;z&#65533;YHD#&#65533;&#65533;(&#65533;G,&#65533;&#65533;&#65533;&#65533;&#65533;&#65533;@&#1742;P&#65533;&#65533;Bb&#65533;&#65533;&#65533;2&#65533;*&#65533;&#65533;&#65533;&#65533;2&#65533;	&#65533;4&#65533;4*D&#65533;&#65533;&#65533;&#65533;T4;Jva&#65533;`&#1477;bWN_lY&#65533;m6&#65533;&#1666;&#65533;TS&#65533;&#65533;&#65533;h&#65533;&#65533;&#65533;@&#65533;&#889;&#65533;&#65533;&#65533;J&#65533;&#65533;?`#-&#157;qpeUV&#65533;&#65533;sh&#65533;0&#65533;"&#65533;	;&#65533;&#65533;A&#65533;c&#65533;)D=&#65533;`1&#65533;B&#65533;&#65533;+4=&#65533;#&#65533;|/&#65533;&#65533;s&#65533;&#65533;&#65533;&#65533;&#65533;&#65533;&#65533;.&#65533;&#65533;Ot&#65533;&#65533;&#65533;&#65533;X$&#65533;&#65533;p&#65533;8&#65533;4vQL&#65533;L&#65533;$&#65533;&#65533;z&#65533;xI&#65533;:&#65533;W&#65533;&#65533;&#65533;V&#65533;!<&#65533;o&#65533;tl&#65533;}i&#65533;2$&#65533;[2	y&#65533;&#65533;J-&#65533;-&#65533;B-tC&#65533;BS&#65533;&#65533;&#65533;~*&#65533;&#65533;lT)d&#780;&#1310;&#65533;&#65533;^&#65533;0&#65533;+dH&#65533;	&#65533;Q&#65533;(&#65533;[&#65533;&#65533;&#312;&#65533;&#65533;?&#65533;&#65533;&#65533;C-5&#65533;&#65533;!&#65533;&#65533;&#65533;&#65533;&#65533;M&#65533;Q&#65533;2Q&#1625;&#65533;e&#65533;&#65533;&#65533;Pd<N&#42517;*&#65533;c&#65533;&#65533;2&#65533;&#65533;@L&#65533;&#65533;C&#65533;G&#65533;&#65533;&#1106;5&#65533;,&#65533;-&#65533;\&#65533;&#65533;&#65533;v&#65533;&#65533;`)&#65533;\&#65533;&#65533;i&#65533;&#65533;&#65533;&#65533;R&#65533;&#1660;&#65533;'IO&#65533;&#65533;&#65533;g&#65533;&#65533;@&#65533;&#65533;&#65533;U&#1034;&#1342;&#65533;B`&#65533;r&#65533;R(&#65533;&#65533;k=&#65533;&#65533;&#65533;&#65533;&#65533;`A&#65533;&#65533;?&#65533;8/&#65533;	&#65533;B&#65533;&#65533;XB3*&#65533;e&#65533;s&#65533;E&#65533;&#65533;&#65533;&#65533;ud&#65533;.8~&#65533;S.&#65533;~&#65533;ZL&#65533;&#65533;)&#65533;t&#1905;&#65533;|qF&#65533;&#65533;&#1274;&#65533;&#65533;&#65533;&#65533;&#65533;@&#65533;@&#65533;&#65533;&#65533;!&#65533;&#65533;n&#65533;&#65533;&#65533;&#65533;*&#65533;&#65533;a&#1286;&#65533;&#194;E5GMX&#65533;MB&#65533;&#65533;Y&#65533;&#65533;J&#65533;hO&#65533;&#65533;k&#65533;D&#65533;&#65533;&#65533;6&#65533;&#65533;&#65533;&#65533;&#65533;{&#65533;&#65533;&#65533;&#65533;&#65533;+_&#65533;&#65533;<V.+)&#65533;&#65533;F&#65533;Y1&#65533;.&#65533;&#65533;Q$&#65533;&#65533;&#65533;&#65533;q&#65533;&#65533;bW3&#65533;$6&#65533;&#65533;Fd&#65533;\&#65533;&#65533;&#645;&#65533;`_&#65533;bhZp&#65533;\EJ&#65533;&#65533;e&#65533;&#65533;&#950;:7`jb	T*&#65533;pB&#65533;kD:~D&#65533;&#65533;&#65533;6&#65533;<n&#65533;&#65533;k&#65533;&#65533;&#65533;&#65533;*&#65533;&#65533;4B&#65533;&#65533;V*&#65533;&#65533;BT&#65533;vP&#65533;B&#65533;&#65533;0Q&#65533;j&#65533;X&#65533;]ZI&#65533;7&#65533;&#65533;C&#65533;&#65533;0&#65533;&#65533;*&#65533;&#65533;^W0Yav&#65533;&#65533;$&#65533;&#65533;&#65533;&#65533;:&#65533;S&#65533;|&#65533;&#65533;&#65533;S&#65533;&#65533;&#65533;9&#65533;&#65533;&#65533;MJ^ND&#65533;*&#65533;2&#65533;!&#65533;j&#65533;B|&#65533;&#65533;&#65533;&#826;$%:\B!$&#65533;5&#65533;+#&#65533;nGM2&#65533;}&#65533;&#65533;&#65533;e&#65533;&3&#65533;\{&#65533;eX&#65533;&#65533;&#65533;m&#65533;&#65533;&#266;&#65533;&#65533;&#65533;L`&#65533;'&#601;&#65533;I)U&#65533;&#65533;&#65533;&#37871;]&#65533;~}oe8&#65533;&#1972;Ma&#65533;&#65533;&#65533;a&#65533;&#65533;	&#65533;{5'v`&#65533;&#65533;&#65533;E&#65533;L&#65533;&#65533;s&#65533;?zw&#65533;&#65533;?&#65533;B&#65533;&#65533;&#65533;&#65533;@&#65533;/uK&#49209;&#957;&#65533;Q&#65533;&#65533;&#65533;}l&#65533;&#65533;&#65533;&#65533;K&#1094;&#65533;l&#65533;&#65533;&#65533;&#977;&#65533;G&#65533;`&#65533;M',&#65533;&#65533;&#65533;F'H&#65533;"&#65533;O'?&#1794;&#65533;9F&#65533;s&#65533;&#65533;-l&#65533;&#65533;&#65533;&#65533;?4'".\&#65533;&#65533;#G&#65533;&#65533;&#65533;`&#10176;&#65533;"A&#65533;\&#369;&#453;9&#65533;&#693;0&#65533;&#65533;&#65533;&&#65533;L&#65533;D:&#65533;&#65533;&#65533;JJ&#65533;&#65533;):&#65533;&#65533;?q&#65533;T&#65533;&#65533;D&#65533;&#65533;&#65533;&#65533;ji&#65533;&#65533;*&#65533;
&#65533;&#65533;&#65533;&#65533;&#65533;F&#65533;&#65533;~&#65533;&#65533;GjV&#65533;n&#65533;u-&#1321;&#65533;&#65533;]&#65533;&&#65533;.&#65533;zk&#65533;+&#65533;&#65533;T&#65533;b	/&#65533;`&#47787;&#65533;&#65533;&#65533;=;2.\&#65533;b&#65533;qq&#65533;&#65533;&#1382;h&#65533;&#65533;hA&#65533;&#65533;&#65533;f}]DK&#65533;&#65533;M&#65533;X&#65533;&#65533;&#65533;&#65533;k
&#65533;&#65533;&#65533;kg&#65533;&#65533;&#65533;&#65533;E&#65533;#H&#65533;!&#31265;y&#65533;&#65533;v,&#65533;P&#65533;&#65533;U&#65533;&#65533;4l_&#65533;&#65533;&#65533;&#65533;$
&#65533;@&#65533;#&#65533;&#65533;=&#24064;&#65533;&#65533;U&#65533;f-<&#65533;1\ &#65533;&#65533;j5
&#65533;&#65533;&#65533;&#65533;&#65533;&#65533;&#647;<&#65533;&#65533;A&#65533;R&#65533;)p&#65533;&#65533;&#65533;&#65533;m&#1320;$&#65533;*&#1638;&#65533;)&#65533;G&#65533;F&#65533;aJ&#65533;Bd&#65533;g&#65533;D&#65533;&#65533;P\&#65533;&#65533;&#65533;&#65533;aq&#65533;EJ&#4621;&#65533;&#65533;&#65533;F&#1090;&#65533;&#65533;&#65533;[&#65533; &#65533;&#65533;q&#12547; jj#&#65533;L&#65533;#&#65533;\&#65533;&#65533;&#65533;n&#65533;G&#65533;&&#65533;A&#65533;I&#65533;I&#65533;I&#65533;[&#65533;&#65533;&#65533;Zh&#65533;&#65533;r&#65533;&#65533;4&#65533;AS4&#65533;&#65533;&#464;8&#65533;TE8&#65533;T&#336;w&#65533;Z&#65533;&#65533;8"`t&#65533;8J&#7239;b&#65533;&#65533;&#65533;K&#65533;&#65533;&#65533;&#65533;k.1&#65533;Q*&#65533;&#65533;&#65533;h)&#65533;&#893;&#65533;z$&#65533;G&#65533;&#65533; &#65533;I&#65533;&#65533;.&#65533;G+&#65533;&#65533;&#65533;_\&#65533;&#65533;&#65533;lM!&#65533;[(&#65533;&#65533;&#65533;&#65533;&#65533;T&#65533;:&#65533;(4bS&#65533;&#65533;U&#65533;&#65533;&#65533;l&#65533;&#65533;6&#65533;D&#65533;&#65533;6&#65533;lIr&#65533;@&#65533;&#65533;&#65533;&#65533;&#65533;&#65533;&#65533;&#65533;&#65533;&#65533;>8RW&#1861;v@&#65533;&#65533;r&#65533;[(&#65533;&#65533; oX&#65533;rlJ&#65533;&#65533;B&#65533;&#65533;&#65533;"&#65533;#E&#65533;&#65533;0&#65533;&#65533;Fh&#65533;/&#65533;Z&#65533;&#65533;&#65533;@&#65533;|&#65533;b&#65533;&#65533;a&#65533;M'P&#65533;	.&#65533;&#65533;m&&#65533;fC&#65533;1tS?fLqe[Q&#65533;P&#65533;X&#65533;&#65533;:&#65533;&#65533;&#65533;*2$D8R<78"&#65533;&#65533;o&#65533;L&#65533;&E&#65533;Ni&#65533;N&#65533;'0eX&#65533;%+&#65533;t&#65533;j0G&#65533;&#65533;&R&#65533;n&#65533;&#65533;&#65533;a?&#65533;a&#65533;&#65533;[$&#65533;Z	,&#65533;E&#65533;&#65533;[31&#65533;&#65533;&#65533;TR!d&#65533;&#65533;j&#65533;!\l&#65533;&#65533;SBi&#65533;&#65533;&#65533;a&/&#65533;J&#65533;E&#65533;J&#65533;&#65533;&#65533;Cs&#65533;P&#65533;&#65533;&#65533;\!&#65533;[>&#65533;&#65533;W~&#65533;'&#65533;Z&#65533;e&#65533;6&#65533;&#65533;W&#65533;(&#65533;&#65533;b}T&#65533;#Kb&#388;9|&#65533;W&#1508;&#65533;&#65533;x&#65533;V{&#65533;Yl&#65533;.&#65533;&#65533;2&#1569;&#65533;9&#65533;&#65533;&#65533;\&#65533;[&#65533;[&#65533;&#1853;j0&#65533;&#65533;C&#65533;9&#65533;s&#65533;&#1475;&#65533;&#65533;&#65533;|&#65533;&#65533;&#65533;&#65533;&\&#65533;&#65533;&#65533;'&#65533;&#65533;<&#65533;'&#65533;6&#65533;QabX&#65533;#&#1428;&#65533;&#65533;&#65533;&#65533;xX&#65533;,&#65533;5,&#65533;c&#65533; &#1606;&#65533;
YtH%d&#65533;Jf&#65533;A&#65533;T&#65533;&#65533;&#1455;nA&#65533;&#65533;&#65533;&#65533;!&#65533;&#65533;&#65533;@8&#65533;4FH&#65533;L"W&#1248;&#65533;&#65533; `&#65533;&#65533;L&#65533;6&#65533;&#65533;&#65533;>_&#1164;z&#65533;&#65533;O&#65533;&#65533;*IH
&#65533;F&#65533;&#65533;&#65533;&#65533;O>S&#65533;|`&#65533;" H&#65533;Y&#65533;R&#65533;&#65533;&#65533;&#65533;&#385;&#65533;cv&#65533;&#65533;_4&#65533;&#65533;&#65533;&#65533;5&#26808;KI&#65533;&#65533;&#65533;&#65533;(ja&#65533;&#65533;<&#65533;&#65533;&#65533;H&#65533;[&t&#65533;Sb\!:&#65533;P&#65533;)(&#65533;&#65533;&#65533;#&#65533;]&v&#65533;&#65533;A&#65533;&#1799;<&#65533;&#65533;pR&#65533;&#65533;=&#65533;_ R3&#65533;&#65533;&#65533;*&#65533;&#65533;&#65533;&#65533;&#65533;5&#65533;R	#&#65533;G&#65533;&#65533;&#65533;&#65533;&#65533;&#65533;pP2&#65533;*A{&#65533;&#65533;<&#65533;&#65533;&#65533;	&#65533;&#65533;Aer${&#65533;&#65533;BH0&#65533;&#65533;d!A&#65533;&#65533;&#65533;	O&#65533;k#&#65533;@&#65533;2U&#65533;&#65533;&#65533;q&#65533;&#65533;PV &#65533;&#65533;&#65533;
&#65533;&#65533;K_p&#65533;t&#65533;b!&#65533;&#514;&#65533;N&#65533;&#65533;<&#65533;d&#65533;&#65533;U*
&#65533;$&#65533;&#65533;&#65533;&#65533;Y&#65533;d	GuP%&#65533; &#65533;BZ&#65533;&#65533;X(&#65533;n&#65533;dx &#65533;-&#65533;j&#65533;&#65533;b&#65533;l.D&#65533;&#65533;HF&#65533;~-&#65533;&#65533;ZK&#65533;&#65533;/E&#65533;&#65533;?n
&#65533;&#65533;&#65533;J\&#65533;Bq&#65533;&#65533;&#65533;#dS*&#65533;&#65533;D&#65533;&#65533;&#65533;)&#65533;m&#65533;A&#65533;&#65533;( &#65533;&#65533;&#65533;&#65533;b}&#65533;&#65533;&#65533;U&#65533;Ai\&#65533;%&#65533;Q&#65533;f0#&#65533;&#65533;J@&#65533;&#65533;1b&#65533;-R!&#65533;&#65533;&#65533;jT&#65533;&#65533;&#65533; m6&#977;B1&#65533;pZX&#65533;*&#65533;*&#65533;g&#65533;&#65533;&#65533;&#65533;)&#65533;&#593;2&#65533;P&#65533;&#65533;&#65533;&#65533;C&#65533;8Gl4&#65533;&#65533;x&#65533;&#65533;&#65533;ge&#65533;h&#65533;F&#65533;X&#65533;c&#65533;&#65533;&#65533;]T&#65533;y&#65533;p&#65533;&#65533;&#65533;&#65533;&#65533;&#65533;x&#65533;H$&#65533;&zP(&#65533;&#65533;&#65533;&#65533;[W&#1089;c&#65533;B&#65533;6P&#65533;]f8&#65533;&#65533;0)K(&#65533;&#65533;&#65533;B&#65533;T&#65533;&#65533;&#65533;&#65533;N&#65533;&#65533;(82&#65533;&#65533;B&#65533;&#65533;&#65533;H&#65533;&#65533;BD&#65533;L&#65533;&#711;N&#65533;&#65533;6&#613;E&#65533;&#65533;@&#65533;	&#65533;"Gh&#65533;&#65533;2&#65533;&#65533;"2`&#65533;ETr=&#65533;&#65533;&#65533;W&#65533;D&#65533;&#65533;4&#65533;&#65533;&#65533;F&#65533;vz&#65533;aG&#65533;&#65533;Q#&#65533;&#65533;-x&#65533;5Z&#65533;&#65533;f&#65533;&#65533;9&#65533;&#65533;&#65533;&#65533;qS&#65533;&#1428;yD`!&#65533;a&#65533;_&#65533;p+&#65533;&#65533;LA&#65533;&#65533;&#65533;Ci&#65533;&#65533;[A&#65533;U&#65533;5Uc&#65533;&#65533;&#65533;
YeX&#65533;&#65533;&#65533;4&#65533;NW&#65533;Y&#65533;&#176;&#65533;&#65533;m5I#&#65533;&#65533;&#65533;&#65533;&#65533;[&#65533;:c&#969088;&#65533;&#65533;~&#65533;&#65533;&#65533;&#65533;&#65533;&#65533;T&#65533;&#65533;&#65533;k9&#65533;&#65533;&#34839;E&#65533;&#65533;fL&#1068;v&#65533;&#65533;&#65533;&#65533;&#65533;x;u&#65533;&#65533;^&#65533;Z&#65533;&#65533;B&#65533;n=q&#65533;&#65533;f@&#65533;6,&#65533;'D&#65533;p&#65533;&#65533;&#65533;&#65533;7B&#65533;&#65533;G_8&#65533;g8U#&#65533;&#65533;&#65533;?&#65533;&#65533;&#65533;.&#65533;A&#65533;E/z&#65533;k!&#65533;&#65533;&#65533;,C*)&#65533;&b&#65533;&#1062;&#546;&#65533;u1&#65533;S&#1300;*1&#65533;&#65533;&#65533;&#65533;-D&#65533;&#65533;&#65533;vx&#65533;5:3|)I&#65533;	&&#65533;&#65533;*&#65533;&#65533;&#65533;?H&#65533;natxL&#65533;&#65533;zD&#65533;&#65533;&#65533;E&#65533;&#65533;T&#65533;&#65533;&#65533;lw&#65533;T9&#65533;&#65533;&#65533;&#65533;Y&#65533;&#65533;$n&#65533;&#65533;&#65533;QjL&#65533;)Na&#65533;&#65533;&#65533;5&#65533;Z&#65533;C%&#1534;&#65533;U&#65533;+c`&#65533;&#65533;&#65533;&#65533;X6&#65533;`S&#65533;[43m&#65533;H&#65533;N@&#65533;&#65533;\t*AT&#65533;P&#65533;&#65533;&#65533;&#65533;&#1602;(=&#65533;q&#65533;&#65533;[X%kjZT&#65533;)&#1029;ku&#65533;&#65533;7:_[&#65533;O&#65533;&#65533;&#65533;&#65533;P&#65533;8&#65533;&#65533;&#65533;&#65533;+&#65533;&#65533;	&#65533;&#1519;z&#65533;&#65533;t&#65533;&#65533;u&#1667;S&#65533;.&#65533;&#65533;P5 &#65533;&#65533;&#65533;&#65533;s&#65533;&#65533;&#65533;&#65533;&#65533;l&#65533;~&#65533;&#65533;&#65533;&#65533;&#65533;p&#65533;&&#65533;&#65533;&#65533;xl&#65533;&#65533;&#65533;P"&#65533;S&#65533;P&#65533;6tD|&#65533;&#65533;)&#65533;&#65533;0&#65533;&#1886;&#65533;F&#65533;z$#>&#65533; '&#65533;&GH&#65533;&#65533;\&#1224;&#65533;wGd&#65533;/q&#65533;&#65533;=8&#65533;&#65533;$V&#65533;&#65533;u{&#65533;)&#65533;&#65533;CPo&#65533;#&#65533;&#65533;.&#65533;_4&#65533;?p&#65533;%&#65533;&#65533;
A&#65533;U&#65533;t&#65533;/&#65533;o&#65533;&#65533;&#65533;(f1&#65533;Q&#65533;&#65533;-&#65533;&#65533;x(&#65533;?dG%Y)&#65533;&#65533;9&#65533;&#65533;'&#65533;&#65533;%&#65533;-r~&#65533;Y&#65533;&#65533;s&#65533;-R&#65533;~!&#65533;&#65533;&#65533;una\&#65533;&#65533;)<c-(&#65533;Ue8Bw8&#65533;4J&#65533;&#65533;`xTi&#65533;&#65533;&#65533;&#65533;T&#65533;&#65533;#^&#65533;Mh&#65533;RC&#65533;&#65533;&#65533;&#65533;&#1086;&#65533;*&#166;@&#65533;&#65533;C&#65533;&#65533;zK%&#65533;#&#65533;e&#65533;&#65533;[&#65533;&#65533;|&#65533;&#65533;*L&#65533;t &#65533;t
,&#65533;&#65533;&#412;&#65533;&#65533;&#65533;&#65533;-5&#65533;!&#65533;<&#65533;~&#65533;&#65533;V&#65533;&#65533;`&#65533;&#65533;U&#65533;)&#65533;b!&#65533;!q&#65533;&B&#65533;&#65533;&#555;&#65533;&#1323;&#65533;B"&#65533;t!&#1420;&#65533;&#65533;&#65533;H*bE&#65533;A&#65533;&#65533;&#65533; &#65533;rM&#65533;T&#65533;&#65533;&#65533;&#65533;2&#65533;&#65533;Qh&#65533;-B&#65533;&#65533;>&#65533;=&#65533;&#65533;;&#65533;#JF&#65533;&#65533;`jr&#65533;&#65533;d&#65533;&#65533;f&#65533;)~jJ&#65533;o`&#65533;*T&#65533;lV&#65533;#H&#65533;Af&#65533;&#65533;@% *F&#65533;f&#65533;&#410;br)J!H&#65533;&#65533;&#65533;&#65533; R&#65533;j&#65533;&#65533;OENaR&#65533;!&#65533;&#65533;A2&#65533;/JesDN,&#65533;&#65533;jU&#65533;&#65533;0"c&#65533;&#65533;&#65533;6 f&#65533;&#65533;-^&#65533;(I4&b"T(\&#65533;R&#65533;&#65533;B?!&#65533;&#65533;&#65533;`cf&#65533;#&#65533;&#65533;J&#65533;&#65533;f&#65533;J&#65533;&#65533;&#65533;&#65533;4&#65533;&#65533;&#65533;	&#65533;&#65533;&#65533;&#65533;&#295;M&#65533;G4&#65533;&#65533;y&#65533;c&#65533;FbI&#65533;d&#65533; }&#65533;I&#65533;+&#65533;&#65533;&#65533;I8P&#1385;&#65533;a&#65533;"X15&#65533;&#65533;h-&#65533;#&#65533;a&#65533;a&#65533;&#65533;&#65533;,D&#65533;*j&#65533;&#65533;&#65533;&#65533;@d!&#65533;&#65533;Q.&#65533;d&#65533;)7&#65533;)$&#65533;&#65533;B&#65533;&#65533;\H
&#65533;&#65533;h!z$&#65533;&#65533;&#65533;2\&#65533;&#65533;&#65533;&#65533;=&#65533;,$B$5#&#65533;d9>A&#65533;d&#65533;8&#65533;R%&#65533;@`HQc&#65533;&#65533;&#65533;&#65533;c&#65533;<G&#65533;&#65533;&#65533;O&#65533;&#65533;
M%&#65533;&#65533;&#65533;&#65533;&#65533;&#65533;Jl&#65533;&#65533;&#65533;/&#65533;&#65533;t&#65533;j&#65533;&#65533;n&#65533;*&#65533;&#65533;0&#65533;&#65533;X&#65533;VeUDn&#65533;I=&#65533;L-^&#65533;:&#65533;H8bV&#65533;o$L&#65533;9&#65533;3b&#65533;+si&#65533;&#65533;&#65533;&#65533;R&#65533;&#65533;&#65533;&#65533;&#65533;T&#65533;&#65533;&#65533;&#65533;&#65533;&#65533;T"@bP&#65533;&#65533;6&#65533;&#65533;&#65533;4A!5a8&#65533;&#65533;&#65533;b&#65533;E%&#65533;c&#65533;&#65533;
xK%&#65533;&#65533;*&#65533;e&#65533;V&#65533;:<&#65533;&#65533;&#65533;,&#65533;Jb&#65533;&#65533;&#65533;!&#65533;y<D+&#65533;NJ	&#65533;~&#65533;&#65533;&#65533;&#65533;*4a&#65533;rb&#65533;9&#65533;c&&#65533;*U"&#65533;&#65533;B&#65533;&#65533;I?q&#65533;&#65533; &#65533;Pdf@A&#65533;Z&#65533;(&#65533;CE&#65533;
&#65533;&#65533;3<&#65533;2b&#65533;v&#65533;! vj&#1914;&#65533;i&#65533;&#65533;_&#65533;&#65533;u&#65533;&#65533;&#65533;Mg8bzj!&#65533;- K!&#65533;&#65533;f&#65533;&#65533;_&#65533;#&#65533;&#380;(&#65533;&#65533;$h+&#65533;.|&#65533;&#65533;&#65533;v1&#65533;8AC&#65533;L`~&#65533;&#65533;&#65533;43L&#65533;&#65533;"&#65533; CM&#65533;q$#$&#65533;&#65533;L&#65533;&#65533;Xe1&#65533;J&#65533;dF&#65533;&#65533;#b&#65533;2(&#65533;F&#65533;,&#65533;pbN&#65533;<&#65533;,]@O!x&#65533;~b!&#65533;He@&#65533;&#65533;_&#65533;&#65533;W&#65533;E6&#65533;&#65533;&#65533;!&#65533;!a&#65533;&#65533;9&#65533;&#65533;2&#65533;p&#65533;8&#65533;&#65533;E3&#65533;&#65533;B&#65533;&#65533;&#65533;:&#65533;&#65533;&#65533;&#65533;&#65533;~&#65533;I$l&#65533;&#65533;hI%An&#65533;&#65533;&#65533;(&#65533;.K&#65533;a&#65533;@.A*&#65533;AZ&#65533;#e&#1003;BA+E'O&#65533;&`2&#65533;)&#65533;&#929;&#65533;*&#47265;8&#190;&#1700;B1&#65533;%&#65533;Kx&#65533;<xH*&#65533; &#65533;&#65533;&#65533;&#65533;&#65533;&#65533;I&#65533;&#65533;I&#65533;C<A&#65533;&#65533;aj l.&#65533;d&#65533;B&#65533;`_!|`&#65533;hO&#65533;&#65533;&#65533;&#65533;f&#65533;&#65533;1&#65533;&#65533;&#65533;@+
&#65533;05&#65533;Hp!R!-&#65533;&#65533;(&#65533;&#1844;QjFE&#7686;&#65533;!&#65533;~&#65533;&#65533;p&#65533;t
	&#65533;&#65533;&#65533;&#65533;\&#65533;&#65533;&#65533;&#65533;U&#65533;^&#65533;!&#65533;d&#65533;&#65533;n&#65533;t&#65533;&#65533;""7&#65533;vF@f&#65533;4&#65533;t&#65533;8&#65533;&#65533;~&#65533;:U&#65533;Y&B%&#65533;&#65533;@&#65533; o&#212;&#65533;y&#65533;&#65533;&#65533;V&#65533;&#65533;&#65533;&#65533;&#65533;&#65533;*R<&#65533;{&#65533;~&#65533;&#65533;&#65533;:&#65533;&#65533;&#65533;&#65533;;&#65533;&#65533;9&#65533;&#65533;&#65533;&#65533;&#65533;7&#65533;&#65533;Y&#65533;&#65533;0&#65533;CNm!D&#65533;&#65533;&#65533;1&#65533;C&#65533;A&#65533;8&#65533;&#65533;Q
&#65533;BwMC&#65533;&#65533;&#65533;ZaT&#65533;c&#65533;&#65533;]&#65533;&#65533;&#65533;HD&#65533;E<9"2&#65533;&#65533;0&#65533;&#65533;&#65533;&#65533;&#65533;&#65533;&#65533;&#65533;&#65533;b@&#65533;$&#65533;Y9&#65533;=k&#65533;;&#65533;&#65533;a&#65533;&#65533;&#65533;B-&#65533;L&#65533;g&#65533;&#65533;&#65533;&#65533;'&#65533;F&#65533;&#65533;&#65533;B!:&#65533;lV&#65533;V&#65533;@&#65533;A&#65533;@+d&#65533;&#65533;)|&#65533;&#65533;B&#65533;&#65533;&#65533;t&#65533;u&#65533;t&#65533;&#65533;&#65533;&#65533;*!&#65533;&#65533;f!>&#65533;H&#65533;&#65533;Q&#625;Gb&#65533;&#65533;&#65533;TBN+f&#65533;Vp,&#193;&#65533;n/&#65533;4G#&#65533;&#65533;Q&#65533;b&#65533;&#65533;,&#65533;&#65533;D&#65533;&#65533;G&#65533;&#65533;L;$&&#65533;$N&#65533;D _@"&#65533;|&#65533;&#65533;2&#65533;U&#65533;w8&#65533;)&#65533;@<-&#65533; &#65533;&#65533;&#65533;&#65533;&#65533;;&#65533;&#65533;	8bw~&#65533;&#65533;&#65533;&#65533;&#65533;&#65533;&#65533;&#65533;|&#65533;%Y&#65533;&#1163;5&#65533;&#65533;!?m&#65533;#&#65533;!&#65533;Tt&#65533;?&#1737;#P&#65533;/&#65533;a@&#65533; 0&#65533;N&#65533;s&#874;!&#65533;&#65533;5&#65533;d0D&#65533;&#65533;(/&#65533;(&#65533;&#65533;&#65533;mf:OD
!v}+!&#65533;!&#65533;c&#65533;&#65533;!&#65533; &#65533;<"&#65533;n&#65533;&#65533;&#65533;&#163;&#65533;6&#65533;&#65533;$&#65533;#&#65533;&#65533;#&#65533;_&#65533;&#65533;_&#65533;fb&#612;&#65533;R&#65533;&#65533;!f!l&#65533;A&#65533;&#65533;&#65533;&#1321;|&#65533;l&#65533;Y4&#65533;h~D4&#65533;7&#65533;&#65533;&#65533;&#65533;&#65533;#gn>!&#65533;D!&#65533;{&#65533;&#65533;&#65533;Tr.^&#65533;&#65533;c	&#129;b&#65533;&#65533;Be0N3l&#65533;&#65533;3&#65533;eOQ7`O&#65533;dnO&#65533;f&#65533;V"&#65533;&#65533;&#65533;@&#65533;&#65533;&#65533;&#65533;>&#65533;&#65533;P`@&#65533;&#65533;&#65533;\&#65533;o%-Hr&#65533;V	R&#65533;&#65533;&#65533;8z&#65533;x\&#1957;)VC:&#65533;c&#65533;`!&#65533;&#65533;{&#65533;2: &#65533;'"H`;:R<}o-&#65533;&#65533;&#65533;&#65533;&#65533;n&#65533;&#65533;
&#65533;&#65533;&#65533;&#65533;&#65533;&#65533;9=&#65533;&#65533;&#65533;*&#65533;&#65533;&#65533;&#65533;&#65533;AT*&#65533;*OfCT7E%]-&#65533;*&#65533;)^&&#65533;<&#65533;T($&#65533;b&#65533;&#65533;&#65533;$YH~Vi&#65533;&#65533;5s@&#65533;&#65533;&#65533;R4&#65533;j&#65533;&#65533;&#65533;&#65533;s!&#65533;&%d@K&#65533;{&#65533;D3v&#65533;&#65533;&#65533;@&#65533;&#65533;n!*&#65533;>&#65533;&#65533;&#65533;@&#65533;&#65533;&#65533;&#65533;&#65533;&#65533;h\&#65533;b&#65533;&#65533;n&#65533;DL&#65533;&#65533;&#65533;,H&#14010;9&#65533;&#65533;
&#65533;B!D&#65533;\&#65533;>kN&#65533;5&#65533;1r&#65533; &#1315;&#65533;j&#65533;m&#65533;
&#65533;5&#65533;&#65533;vsH8&#65533;b&#65533;&#65533;&#65533;&#65533;&#65533;&#65533;&#65533;!&#65533;2#"&#65533;&#65533;&#65533;&#65533;ta&#65533;&#65533;,!&#65533;&#65533;&#717;&#65533;&#1460;"3&#65533;&#65533;^D &#65533;&#65533;Y]-[&#65533;&#65533;y&#622773;:&#275;p^&#65533;&#65533;;&#65533;&#65533;&#65533;y&#65533;&#65533;9&#1699;&#65533;&#65533;&#65533;&#65533;C&#65533;&#65533;fz&#65533;}&#65533;&#65533;$@&#65533;0@&#65533;&#65533;&&#65533;)&#65533;kLsw&#65533;&#65533;	&#65533;Pd*&#65533;B&#1931;&#65533;&#65533;e"qL&#65533;&#65533;g&#65533;*&#65533;&#65533;oD&#65533;2X&#65533;-#&#65533;&#65533;&#65533;g&#65533;&#65533;&#65533;c&#65533;%W)1&#65533;&#65533;%l&#65533;&#65533;R&#49037;&#65533;|&#65533;GXE&#65533;u&#65533;&#65533;&#65533;!&#65533; mVe&#65533;UVbb.f&#65533;0_+B`O|&#65533;p&#52158;&#65533;Jf&#65533;>&#65533;.&#65533;fj!&#65533; &#65533;&#65533;HzdpQ\&#65533;h?&#65533;/&#65533;0P&#65533;6&#65533;9"&#65533;&#65533;i&#65533;ev&#65533;&#65533;&#65533;&#65533;QY&#65533;2&#65533;&#65533;'&#65533;&#903;f&#65533;&#65533;Ag&#65533;G~&#65533;&#65533;~&#65533;&#65533;!&#65533;8K$)- M&#65533;6&#65533;6&#982;&#65533;?&#65533;F&#65533;&#65533;&#65533;[&#65533;&#65533;&#1187;&#65533;&#65533;&#65533;g!&#65533;&#65533;&#65533;;X%&#65533;&#1207;RD&#65533;&#65533;&#65533;;\h&#65533;&#65533;&#65533;YY&#65533;#&#65533;&#65533;&#65533;iZ%&#65533;&#65533;&#65533;o
>D%&#65533;A&#65533;&#65533;&#65533;S"(&#65533;c&#65533;&#65533;(D&#65533;*
&#65533;QC&#65533;&#65533;&#65533;I&#65533;&#65533;Hd&#65533;T&#65533;@!&#65533;&#65533;&#65533;&#65533;
R&#65533;n.&#65533;F&#65533;b&#65533;G&#65533;&#65533;X
bG&#65533;:A&#65533;&#65533;&#65533;94&#65533;&#65533;!Ng&#65533;K6&#65533;&#65533;&#65533;&#65533;&#65533;#vJ1(&#65533;&#65533;B	&#65533; ~ala&#65533;&#65533;F&#65533;&#65533;~&#65533;F&#65533;&#65533;
d@A&#65533;)&#65533;
A&#65533;&#65533;&#65533;}_Q(&#65533;&#65533;&#65533;q-&#65533;(NV&#65533;&#65533;`!&#65533;&#65533;&#65533;O&#65533;m&#65533;&#65533;r&#65533;&#65533;hI9"&#65533;&#65533;i}&#65533;">&#1604;&#65533;&#65533;!&#65533;&#65533;&#65533;qS&#65533;*&#65533;W\1&#65533;&#65533;&#65533;@&#65533;&#65533;s&#65533;&#65533;&#65533;&#65533;&#65533;&#65533;T&#65533;#4@&#65533;&#65533;&#1364;a&#65533;&#65533;&#65533;&#65533;&#65533;8&#65533;&#65533;;= &#65533;&#65533;5:<&#65533;
&&#65533;&#65533;&#216;&#65533;=&#65533;q&#65533;$&#65533;&#65533;n&#2005;C4&#65533;&#65533;!&#65533;&#65533;&#65533;&#65533;&#65533;&#65533;!&#65533;g&#65533;&#65533;y&#65533;X%4A&#65533;~&#65533;*"&#65533;&#1563;&#65533;&#1717;&#65533;y&#872;;&#65533;&#65533; jvEdf&#65533;w9bu&#65533;y&#65533;H2&#65533;K&#65533;&wT&#65533;g&#65533;R%&#65533;a=&#65533;)&#65533;:(&#65533;&#65533;a&#65533;&#65533;&#65533;;&#65533;&#1778;&#65533;&#65533;#l$C&#65533;@	B&#65533;)&#65533;J&#65533;&#65533;&#65533;&#65533;@&#65533;&#65533;&#65533;`!&#65533;B`&#65533;&#65533;&#65533;&#340;&#65533;Uc&#65533;1i&#65533;&#65533;F&#65533;&#65533;!R&#65533;P&#65533;JAJ&#65533;&#65533;&#65533;fa&#65533;d	&#65533;up&#65533;1&#65533;j&#65533;&#65533;&#65533;&#65533;
2&A-&#65533;&#65533;iL&#65533;&#65533;&#65533;&#65533;&#65533;,,&#65533;&#65533;&#65533;	:1F&#65533;&#65533;5&#65533;&#1343;[
&#65533;7&#65533;&#65533;o&#65533;suA&#1535;j&#65533;`\&#65533;&#65533;?Z&#65533;0bl&#65533;&#65533;&#2016;&#65533;&#65533;&#65533;&#65533;&#65533;&#65533;e&#65533;?71&#65533;&#65533;&#65533;s&#65533;&#65533;"5&#65533;&#1188;J&#65533;&#65533;s&#65533;2&#65533;h&#65533;&#65533;i&#65533;&#65533;&#65533;`&#65533;J5&#65533;&#1440;1&#65533;&#65533;s1&#65533;&#65533;ML&#65533;#&#65533;&#65533;&#65533;U7&#65533;&b&#65533;&#65533;_&#65533;&#65533;as(f#M#&#65533;3&#65533;_&#65533;-c&#65533;&#65533;&#65533;&#65533;&#65533;MU.&#65533;&#65533;&#65533;&#65533;H&#65533;&#65533;q&#65533;f&#132;J&#65533;8c&#65533;&#65533;y[&#65533;&#65533;I{n5at!&#619;1)t&#65533;&#65533;S&#65533;b&#65533;&#65533;&#1611;t&#65533;&#1138;h&#65533;&#65533;&#65533;(&#26011;&#65533;f&#65533;&#65533;u&#65533;c&#65533;Qj&#65533;&#65533;Y&#65533;	&#65533;&#65533;&#65533;0j&#65533;'&#65533;&#65533;O&#65533;a&#65533;&#65533;/N&#65533;:&#65533;\&#65533;&#65533;&#65533;">`T&#65533;&#65533;&#65533;p&#65533;&#65533;1Fx&#65533;H}&#65533;G&#65533;t&#65533;&#65533;
&#65533;&#65533;&#65533;&#65533;.&#65533;&#65533;&#65533;P&#256;&#65533;D&#65533;(m`&#65533;A&#65533;bH/&#65533;\&#65533;&#65533;(<4&#65533;&&#65533;@	at&#65533;/1l&#65533;+&#65533;&#65533;&#65533;J-&#65533;&#65533;R&#65533;#&#65533;&#65533;B
&#65533;&#65533;8&#65533;,&#65533;Ld&#65533;&#65533;` X&#65533; &#65533;X&#65533;&#65533;l&#65533;Oq&#65533;&#65533;&#65533;K
&#65533;%Fhh&#65533;&#65533;?&#65533;TyS~<&#65533;&#65533;I#&#65533;h_>1u&#65533;6&#65533;gP&#65533;&#65533;&#65533;W5H&#65533;&#65533;#=M&#65533;&#65533;SM&#65533;U&#65533;R&#65533;&#65533;M;&#65533;&#65533;?c&#65533;0FPX &#65533;&#65533;1y&#65533;&#65533;-&#65533;@&#65533;Kva&#65533;&#65533;L!Fg&#65533;R,&#65533;&#65533;&#65533;a&#65533;R$&#65533;&#65533;D&#65533;K&#65533;&#65533;&#65533;&#65533;?TS%&#1744;&#65533;R+&#65533;&#65533;&#65533;&#65533;&#65533;&#65533;ZZk&#65533;&#65533;r&#65533;l&#65533;&#65533;vIm&#65533;&#65533;T&#65533;?&#65533;&#65533;V&#558;&#65533;&#65533;&#65533;R0)&#65533;Ot"&#65533;&#65533;&#65533;x[&#65533;&#65533;B&#65533;&#65533;&#65533;Mi&#65533;&#65533;#z&#65533;T&#65533;&#65533;&#65533;'.5 &#65533;K&#128;1&#65533;?&#65533;	Lp"&#65533;C
&#65533;&#65533;&#65533;|&#65533;E&#65533;}GD&#65533;Id.Q&#65533;O&#65533;&#65533;Q&#65533;&#65533;&#65533;`OW\&#65533;Q&#65533;!w&#65533;I&#65533;&#803;&#65533;(&#65533;&#65533;i&#65533;&#65533;&#65533;[7%&#65533;bB1r&#65533;)K&#65533;&#65533;?K&#65533;&#65533;O
?R&#65533;
H&#65533;&#65533;\#&#65533;(&#65533;&#65533;&#65533;&#65533;,&#65533;&#65533;&#65533;&#65533;h&#65533;t 0&#65533;&#65533;&#65533;&#65533;?&#65533;2	'&#65533;&#65533;Y`&#65533;~u&#65533;p&#65533;&#65533;Kp&#65533;&#65533;&#987;p&#65533;DF&#65533;&#65533;d&#1276;uV&#65533;L=&#65533;Y&#65533;S:&#65533;.5&#65533;&#65533;&#65533;&#65533;&#65533;`u	VLf&#65533;+4m :Fx)#z&#65533;&#65533;&#65533;6&#65533;.j&#65533;1&#65533;&#65533;&#65533;_-a&#65533;	-&#65533;b*&#65533;p&#65533;!&#65533;0&#65533;&#65533;H#&#65533;I&#65533;A&#65533;&#1134;&#65533;]&#65533;R&#65533;&#65533;Q&#65533;V&#65533;K&#65533;&#65533;&#65533;&#65533;?&#65533;&#65533;T8=UB&#65533;?&#65533;p&#65533;&#65533;"~&#65533;&#65533;J&#65533;&#65533;&#1271;&#65533;y&#579;&#65533;&#65533;&#65533;K&#65533;&#65533;&#65533;v&#65533;Z'&#65533;&#65533;t&#65533;&#65533;	&#65533;&#65533;z&#65533;:FLg`.I&#65533;K&#65533;&#65533;&#65533;<l&#65533;&#65533;&&#65533;&#65533;&#65533;.d&#65533;I&#65533;1&#65533;`D&#65533;&#65533;&#65533;&#65533;&#65533;J8B&#65533;$
.A&#65533;&#65533;n&#65533;2&#65533;&#65533;&#65533;&#65533;(A&#65533;&#65533;X`&#65533;&#65533;&#65533;B&#65533;&#65533;&#65533;&#65533;&#65533;&#65533;&#65533;&#65533;la>T&#65533;&#65533;FE&#65533;&#65533;$&#65533;4
V&#65533;&#1029;*~a7&#65533;H&#65533;&#266;D'5\&#65533;"1[&#65533;&#65533;q$&#65533;&#65533;m#.&#65533;&#65533;&#65533;H&#65533;&#65533;&#65533;&#65533;&#65533;&#65533;?&#65533;y&#65533;M<&#65533;&#65533;M&#65533;&#65533;&#65533;&#65533;'?\PtB&#65533;&#65533;0&#65533;&#65533;h&#65533; &#65533;p&#65533;&#65533;&#65533;P&#65533;&#65533;\&#65533;g&#65533;&#65533;&#65533;&#65533;Qb&#65533; Ep&#65533;&#65533;%d	a{&#65533;&#65533;&#65533;R&#65533;&#65533;%N&#65533;U$&#65533;&#65533;&#65533;&#65533;@1&#65533;&#65533;&#65533;&#65533;T&#65533;&#65533;H^&#65533;02&#65533;0T&#65533;	&#65533;&#65533;f|&#65533;&#65533;&#65533;P&#65533;|7&#65533;^mn#-Y&#65533;&#65533;x&#1460;&#65533;&#65533;hb&#65533;&#65533;M%d&#65533;&#65533;`&#1829;.&#65533;Au&#694;&#65533;&#65533;&#65533;P&#65533;&#65533;&#65533;@DGO&#65533;&#65533;N&#65533;&#65533;&#65533;&#65533;Lj&#65533;&#65533;&#65533;&#65533;z&#65533;2&#65533;&#65533;&#65533;&#65533;(4&#65533;&#65533;&#65533;&#65533;'c~&#65533;&#65533;<4e%&#65533;&#65533;&#65533;0&#65533;&#65533;&#65533;&#65533;cd&#65533;
W&#65533;&#65533;+&#65533;&#65533;&#65533;&#65533;\&#65533;&#65533;&#65533;"&#65533;&#65533;[(z&#65533;&#65533;&#65533;&#65533;&#65533;&#65533;/@Q&#65533;H&#65533;cIt(&#65533;?&#65533;&#21127;&#65533;&#65533;&#65533;&#65533;&#65533;(&#65533;&#65533;&#65533;TP"&#65533;/&#65533;&#65533;-fAW#GQ&#762;&#65533;&#65533;_&#65533;dt &#65533;~&#65533;&#65533;&#65533;&#1922; ]:&#65533;&#65533;0B&#65533;&#65533;x<&#65533;\&#1170;&#65533;&#65533;E&#65533;&#65533;&#65533;]&#65533;@&#65533;(2)$+&#65533;&#65533;^&#65533;i&(>&#65533;q&#65533;&#65533;&#65533;dL$&#65533;Ba&#65533;&#65533;&#136;W&#65533;"6Qf&#65533;&#65533;7Q&#65533;[nb&#65533;&#65533;w&#65533;&#65533;&#65533;J&#11963;&#65533;.&#65533;&#65533;-&#65533;&#65533;&#65533;\"y.&#240;&#65533;&#1188;FX1&#65533;B'&#65533;&#65533;d&#65533;#&#65533;&#65533;I&#65533;&#65533;&#65533;&#65533;KB&#65533;&#65533;	_(&#65533;&#1498;&#1812;&#65533;&#65533;&#65533;H*&#65533;&#65533;w&#65533;]7&#65533;&#65533;`&#65533;&#65533;o&#324;&#65533;&#65533;&#65533;7&#65533;+&#65533;L&#1131;:&#65533;&#65533;&#65533;&#65533;L&#65533;&#65533;&#65533;-&&#65533;NP&#65533;&#65533;p],h@&#65533;&#65533;&#65533;&#65533;A&#65533;&#65533;Q&#65533;&#65533;&#65533;&#65533;&#65533;-l&#65533;&#65533;&#65533;&#65533;&#65533;ca&#65533;N&#65533;&#65533;;&#65533;&#65533;H&#65533;?&#65533;&#65533;6&#65533;('r&#65533;&#65533;^t&#65533;1&#65533;&#65533; &#65533;&#65533;&#65533;&#65533;&#65533;i0&#65533;E0Jp&#65533;Z<&#65533;Osb,0	$&#65533;&#65533;&#65533;?&#65533;&#65533;&#65533;@bE&#65533;&#65533;?6&#65533;I&#65533;O]&#1750;&#65533;Z?&#65533;&#65533;$&#65533;&#65533;&#65533;&#65533;f	X&#65533;m&#778;&#65533;&#65533;9&#65533;&#65533;&#1028;o(s&#65533;n2M&#65533;&#65533;&#65533;`&#65533;``Iu&#65533;&#65533;p&#65533;&#65533;&#65533;&#65533;z&#65533;*&#65533;&#392;\"YD&#65533;%R&#65533;&#65533;x{"&#65533;'&#65533;&#65533;<u&#65533;&#65533;z&#65533;&#65533;-&#65533;&#65533;&#65533;&#65533;&#65533;p&#65533;/&#65533;&#65533;&#65533;t&#65533;vE&#65533;K `&#65533;&#65533;3&#65533;&#65533;&#65533;&#65533;&#65533;el&#65533;&#65533;&#65533;s4&#65533;.qc"&#65533;Z&#65533;&#65533;6&#65533;XM(Z#M&#65533;&#65533;C|&#65533;&#65533;&#65533;g<&#65533;&#65533;`&#65533;&#1544;&#65533;x=&#22574;9&#65533;[V&#65533;&#65533;Yd&#65533;&#65533;&#65533;&#485;&#65533;&#65533;?&#65533;&#65533;K=q&#65533;G&#65533;&#213;&#65533;&#65533;$&#65533;&#65533;P&#65533;&#65533;o&#65533;/&#65533;\&#65533;&#65533;T|&#65533;@!&#65533;B\&#65533;&#65533;&#1915;?>&#65533;$&#65533;&#258;&#65533;"&#65533;6*J&#65533;T[&#1314;&#65533;0D &#65533;&#65533;QBa&#65533;[0&#1025;&#65533;&#65533;.zsf&#65533;
#@I&#65533;q&#65533;&#65533;&#65533;&#65533;b&#65533;p&#65533;?f&#65533;&#65533;HmhT#&#65533;&#65533;&#65533;&#65533;&#65533;0fD&#65533;[[IM(&#65533;h:&#65533;28&#65533;&#65533;&#65533;&#65533;&#65533;?&#65533;	u&#65533;&#1340;&#65533;&#65533;v&#65533;&#65533;&#65533;&#65533;&#65533;&#65533;&#65533;t
&#65533;6OPa&#65533;R&#65533;4&#65533;&#65533;&#65533;&#65533;#Z(&#65533;6&#65533;&#65533;&#65533;3S&#65533;&#764;&#65533;Z&#1609;&#65533;v&#28169;&#65533;b&#65533;&#65533;*&#65533;&#65533;{i&#65533;.&#65533;&#65533;&#65533;&#65533;&#65533;@&#65533;K8a[b&#324;&#65533;&#65533;&#65533;&#65533; <_&#65533;vb&#65533;&#65533;&#65533;B8c&#65533;K7&&#65533;}ns&#65533;1-&#65533;&#65533;j&#65533;&#65533;pD&&#65533;&#65533;O&#65533;&#65533;&#65533;&#65533;&#65533;&#65533;&#65533;	&#65533;&#65533;w^eD"&#65533;&#65533;O-&#1902;&#65533;&#65533;1R&#65533;D&#65533;'&#65533;SG&#1485;&#65533;&#65533;#]&#65533;&#65533;@&#65533;.SR&#65533;&#65533;&#65533;>&#65533;A&#65533;&#65533;Y`&#65533;&#65533;M(&#65533;A&#65533;&#65533;&#65533;]&#65533;&#65533;af&#65533;r?FeC%&#65533;cO&#65533;&#65533;&#65533;&#65533;0d&#65533;G4&#65533;51&#65533;&#65533;%&#65533;C&#65533;&#65533;a&#65533;&#65533;6&#65533;&#65533;&#65533;1<&#65533;&#65533;&#65533;q&#65533;&#65533;&#65533;PG7G;&#65533;G.&#65533;&#65533;&#65533;|3u&#65533;a&#65533;p&#65533;&#65533;K&#65533;&#65533;GQ&#65533;&#65533;5G?h4&#65533;Vm&#65533;[`1&#65533;9i&#65533;&#65533;uu&#65533;Q&#65533;s:&#65533;&#65533;Q{&#65533;r&#65533;&#65533;&#65533;&#65533;&#65533;&#65533;&#65533;t&#65533;a&#65533;&#65533;z&#65533;0+!p&#65533;Wy!Z&#65533;&#65533;q	&#65533;&#65533;b&#65533;&#65533;0z&#65533;&#65533;&#65533;	&#65533;P&#65533;&#65533;&#65533;\&#65533;2z&#65533;`&#65533;&#65533;&#65533;[1Q&#65533;&#65533;z&#65533;&#65533;\&#65533;&#65533;\=&#65533;+&#65533;&#65533;+&#65533;&#65533;&#65533;&#65533;&#65533;~&#65533;Ht&#65533;&#65533;&#65533;~ &#65533;&#65533;@&#65533;@~&#65533;'&#65533;(&#65533;&#65533;P&#65533;{&#65533;&#65533;&#65533;&#65533;&#65533;^&#65533;&#65533;&#1590;
&#65533;0	&#65533;7}&#65533;F_7ap&#65533;&#65533;N&#65533;7#&#65533;1~&#704;&#65533;&#65533;&#65533;'&#65533;&#65533;Q&#65533;&#65533;&#65533;x&#65533;&#65533;&#65533;~&#65533;06&#65533;/&#65533;&#65533; 
&#65533;P&#65533;&#65533;&#65533;&#65533;&#65533;&#65533;c&#65533;7p&#65533;8f
&#65533;&#65533;c7B
4	&#65533;0FT67.r`d?&#65533;#3&#65533;#b.&#65533;&#65533;q1Vl&#65533;6ARU&#451;&#65533;~&#65533;&#65533;,S&#65533;'wuWgF&#65533;&#65533;W&#65533;"AoF&#65533;0t&#65533;K&#65533;}&#65533;&#65533;G@ve&#65533;&#65533;&#65533;qh7qU&#65533;.&#65533;I&#65533;].q:Z`&#65533;&#65533;&#65533;?&#65533;!& ^&#65533;&#65533;&#65533;&#65533;&#65533;	&#65533;&#65533;*&#65533;&#65533;&#65533;&#65533;
Rg"<&#65533;&#65533;&#65533;&#179;z&#65533;V&#65533;t&#65533;.&#65533;[&#65533;&#65533;&#65533;&#65533;&#65533;R\&#65533;&#65533;&#65533; 
&#65533;{&#65533;&#65533;\&#65533;Q&#386;&#65533;&#65533;M&#65533;&#65533;x&#65533;07&#65533;&#65533;i&#65533;&#1810;is&#65533;&#65533;i&#65533;&#65533;&#65533;&#65533;&#65533;w&#65533;&#65533;	e1?&#65533;&#65533;V_&#65533;}&#65533;&#65533;&#65533;&#65533;|@6?&#65533;&#1485;&#65533;!`&#65533;@&#65533;&#65533; tx&#65533;1&#65533;_.&#65533;&#65533;Wp&#65533;&#65533;&#65533;a&#65533;1&#65533;&#65533;&#65533;	)&#65533;&#1424;&#65533;&#65533;@s&#65533;&#40448;&#65533;&#65533;&#65533;&#65533;h>F&#65533;&#65533;&#65533;&#65533;&#65533;`&#65533;`4&#65533;qs&#65533;&#65533;&#65533;&#65533;qh&#65533;s 2sf&#65533;r/W4&#65533;%2_!&#65533; g&#65533;7<&#65533;&#65533;j&#1921;I&#65533;&#65533;W~&#65533;W&#65533;71
la)&#65533;W&#65533;t&#65533;&#65533;'p&#65533;P&#65533;&#65533;&#65533;@9&#65533;G8i&#65533;[&#65533;;&#65533;'&#1489;I&#65533;&#523;.&#65533;&#65533;Pw&#65533;&#65533;.&#65533;_&#65533;&#65533;&&#65533;""&#65533;&#65533;&#65533;o&#65533;=P
&#65533;Uy&#65533;	&#65533;&#65533;&#65533;q.q*&#65533;v	luy&#65533;8,&#65533;`&#65533;G&#65533;&#65533;&#65533;$,U&#65533;&#65533;&#65533;&#65533;|(&#65533;&#65533;yYl&#65533;R]&#517;\&#65533;q&#65533;k&#65533;&#65533;&#65533;@&#65533;w&#65533;&#65533;&#65533;&#65533;&#65533;&#65533;&#65533;&#65533;&#65533;&#65533;&#65533;@zbpa|&#65533; &#65533;&#65533;&#65533;A'&#65533;Qn&#65533;&}&#65533;a&#65533;&#65533;fn&#65533;p&#65533;&#65533;#&#65533;&#65533;&#65533;xd5&#65533;p&#65533;&#65533;LFR&#65533;P2$&#65533;&#65533;&#65533;&#65533;&#65533;P0&#65533;&#65533;&#65533;&#65533;=&#65533;&#65533;&#65533;&#65533;&#65533;
&#65533;4S&#65533;?U#K#
&#65533;&#65533;=7&#65533;&#65533;	&#65533;&#65533;@&#65533;2	&#65533;&#65533;&#65533;I4FF0ecT&#65533;&#65533;@,&#65533;&#65533;&#65533;6[&#65533;]#&#65533;&#65533;e}!&#65533;&#65533;vcx&#65533;&#65533;t.&#65533;&#65533;&#65533;&#769;&#65533;`&#65533;v;Aop&#65533;bq=QG&#65533;X=&#193;&#65533;q&#65533;jG&#65533;d:&#65533;&#65533;&#65533;''&#65533;.G&#65533;5.&#65533;&#65533;A&#65533;&#752;Tpt&#65533;uj&#65533;1&#65533;K&#65533;&#65533;-&#65533;&#65533;m&#65533;&#65533;&#65533;&#65533;&#65533;z&#65533; &#65533;0zhY\!\&#65533;&#1046;n&#65533;&#65533;{&#1628;&#65533;F-[&#65533;ZZl&#65533;M&#65533;&#65533;&#65533;&#65533;y&#65533;&#65533;-&#65533;&#65533;i.*&#65533;`&#65533;ie:y&#65533;&#65533;0w&#65533;&#65533;m5|&#65533;/&#65533;0:n?&#65533;Q&#65533;$&#65533;&#65533;&#65533;.a&#65533;&#65533;G&#65533;AA&#65533;&#65533;&#65533;#1 c36&#65533;1/P&#65533;&#65533;&#65533;n&#65533;&#65533;&#65533;1&#65533;&#65533;&#65533;2&#65533;Z	&#65533;`
&#65533;&#65533;;{&#65533;w&#65533;
I&#65533;&#65533;&#1305;
&#65533;R
&#65533;&#65533;&#65533;!
&#65533;&#65533;&#65533;#&#65533;&#65533;T&#65533;&#65533;h6.&#65533;!eed6&#65533;@%&#65533;&#65533;
&#65533;@&#65533;9&#65533;&#65533;]&#65533;e&#65533;S&#65533;&#65533;O&#65533;&#65533;7&#65533;&#65533;	'<&#65533;	&#65533;p`,&#65533;&#65533;1&#65533;&#65533;&#65533;X&#65533;&#65533;&#65533;&&#65533;GQ&#65533;;&#65533;&#65533;J&#65533;&#65533;&#65533;h1aO&#65533;d!n&#65533;X&#65533;&#65533;&#65533;f&#65533;0&#65533;&#65533;H&#1664;
&#65533;&#65533;&#65533;&#65533;p&#326;/X&#65533;&#1128;&#65533;)D!<R&#65533;&#65533;&#65533;7=#zU&#65533;&#65533;&#65533;&#65533;[&#261;-&#65533;&#65533;P&#65533;=A&#65533;&#65533;&#65533;&#65533;@&#65533;&#65533;&#65533;&#65533; e&#65533;&#65533;<&#65533;i&#65533;`&#65533;&#65533;&#65533;&#65533;&#65533;c&#65533;&#65533;&#65533;&#65533;m&#65533;&#65533;D&#65533;&#65533;/&#49526;=&#65533;/9&#65533;p20	&#65533;&#65533;u&#65533;&#65533;#@&#65533;^&#65533;&#65533;cpa&#65533;(R&#65533;m1&#1077;&#65533;}&#65533;&#65533;&#65533;&#65533;`
&#65533;&#65533;&#65533;u&#65533;2U
&#65533;y&#65533;z&#65533;&#65533;&#65533;&#65533;)
&#1872;=w&#65533;&#65533;&#65533;HF&#65533;&#65533;/R&#65533;&#65533;I
&#65533;(&#65533;j&#65533;&#65533;y&#65533;&#65533;&#65533;"ic!&#65533;6%g&#65533;+#&#65533;q&#65533;v&#65533;u&#65533;*&#65533;&#65533;&#65533;"I&#65533;&#65533;&#65533;7&#65533;&#65533;5&#65533;A05&#65533;&#65533;&#65533;8&#65533;&#65533;&#65533;@&#65533;&#65533;0&#65533;'&#65533;&#65533;&#65533;&#65533;&#65533;? &#65533;&#65533;j:&#1108; ::&#65533;&#65533;&#65533;+&#65533;	&#65533;1&#65533;&#65533;&#65533;e&#65533;&#65533;&#1085;&#65533;&#65533;
k1+&#65533;eyD&#65533;&#65533;L,&#65533;&#65533;&#65533;&#65533;E&#65533;&#65533;&#65533;&#65533;U`&#65533;&#65533;\&#65533;&#65533;l&#65533;y&#65533;R>&#65533;M&#65533;&#65533;RU&#65533;t&#65533;&#65533;}&#65533;;kd&#65533;l&#65533;&#65533;&#65533;	&#567;&#65533;&#65533;&#65533;	:&#65533;O&#65533;&#65533;O&#65533;&#65533;&#65533;u:Me@&#65533;&#65533;p&#65533;v1&#65533;1&#65533;&&#65533;&#65533;&#65533;1&#65533;&#65533;&#65533;&#65533;9Q&#65533;&#65533;c9&#65533;!&#65533;n!&#822;A&#65533;&#65533;N&#65533;u&#65533;&#65533;!&#65533;&#65533;&#65533;&#65533;%&#65533;&#65533;&#65533;P#&#65533;0+&#65533;&#65533;&#65533;|&#65533;&#65533;&#65533;&#65533;&#65533;&#1689;49.&#65533;&#65533;`&#65533;&#65533;&#65533;&#65533;&#65533;1XLF$.b&#1178;&#65533;P&#65533;%&#65533;s&#65533;]&#65533;V&#65533;
dV&#65533;&#65533;f&#65533;P&#65533;1&#65533;&#65533;&#65533;&#65533;z&#65533;a&#65533;&#65533;Vv&#65533;XC	/&#65533;&#65533;;&#65533;&#65533;&#65533;&#65533;V&#65533;r&#65533;&#65533;&#65533;mzu"&#65533;&#65533;&#65533;&#65533;&#65533;&#65533;&#65533;7&#65533;&#65533;5&#65533;d&#65533;;&#65533;&#65533;K&#65533;&#65533;K%&#65533;@&#531;&#65533;&#65533;&#65533;A&#65533;&#65533;&#65533;&#65533;&#65533;.&#65533;[&#65533;D+!&#65533;&#65533;&#65533;&#65533;\&#65533;`
&#65533;&#65533;&#1122;&#65533;7a&#65533;&#65533;&#65533;3&#65533;&#65533;&#65533;&#65533;qzG`/&#65533;j&#65533;q&#65533;c&#65533;>&#65533;&#65533;I;&#65533;c!&#65533;&#65533;&#65533;v&#65533;]&#65533;&#65533;.&#1127;&#65533;&#65533;&#65533;&#65533;&#65533;&#392;&#65533;&#65533;V&#65533;&#65533;E@&#65533;V&#65533;&#65533;?&#65533;..&#65533;&#65533;&#65533;<&#65533;7R&#65533;&#65533;P&&#65533;&#784;&#65533; &#65533;&#65533;&#65533;,&#65533;&#65533;&#65533;?&#65533;&#65533;5&#65533;SM&#65533;GU&#65533;&#65533;&#65533;&#65533;&#65533;&#65533;&#65533;p&#65533;9&#65533;s&#65533;&#65533;&#65533;&#65533;&#65533; %&#65533;&#65533;
&#65533;`&#65533;I	&#65533;)&#65533;&#65533; &#65533;&#65533;&#65533;&#65533;&#65533;H
&#65533;&#65533;i~&#65533;&#65533;t&#65533;/&#1597;<hWrBo&#65533;!&#65533; m&#65533;7&#65533;&#65533;&#1654;&#65533;&#65533;&#65533;J;'Oq&#65533;&#65533;g&#65533;M]h.&#65533;&#65533;&#65533;&#65533;&#65533;&#65533;&#65533;&#65533;&#65533;&#1089;&#65533;&#65533;&#1825;&#65533;&#1243;&#65533;Q&#65533;&#65533;&#65533;&#65533;&#65533;&#65533;.q&#65533;&#65533;&#65533;i&#65533;l&#65533;r;&#65533;&#65533;}Aq&#65533;&#65533;&#65533;&#65533;=z&#65533;&#65533;&#65533;i&#65533;&#65533;&#65533;&#65533;U&#65533;&#65533;&#65533;[&#65533;q&#65533;&#65533;&#65533;&#65533;&#65533;&#524;s&#65533;.&#65533;&#65533;p	&#65533;&#65533;+&#772;o7;&#65533;&#65533;&#65533;&#65533;F4&#1829;#&#65533;&#65533;&#1148;.&#65533;&#65533;&#65533;&#65533;	&#65533;&#1221;&#65533;inq&#65533;&#65533;unn20} `&#65533;&#65533;&#65533;&#65533;&#65533;A	BC&#65533; &#65533;\&#65533;_&#65533;&#65533;P6&#65533;&#65533;n3''+T&#65533;&#65533;&#65533;=&#65533;@&#65533;&#65533;&#1223;32&#65533;&#65533;&#65533;&#65533;N&#65533;-&#65533;]#}&#65533;7W4HCdN&#65533;&#65533;	 )&#65533;&#65533;4 Me(&#65533;&#65533;	&#65533;_&#65533;6&#65533;&#65533;&#2017;&#65533;&#65533;.1&#65533;&#65533;7&#65533;&#65533;Sw&#65533;<&#65533;&#65533;ip&#65533;&#65533;&#65533;Q&#65533;&#65533;&#65533;&#65533;if&#65533;&#65533;&#65533;&#65533;qrh&#65533;&#303;AAh&#65533;n(C&#65533;ph&#65533;&#65533;'&#65533;&#65533;^&#65533;K&#40228;&#65533;R	&#65533;&#65533;&#1317;&#65533;&#65533;&#1430;&#65533;
S&#65533;&#65533;&#65533;&#412;&#65533;k[GZ>B^\}}k&#65533;&#65533;y@^+&#65533;&#65533;&#65533;&#65533;1QL@i}0z&#65533;&#65533;&#65533;[&#65533;P&#65533;c&#65533;&#624;&#65533;2&#65533;i
&#65533;&#65533;$&#65533;	&#65533;I&#65533;!J-&#65533;&#65533;&#65533;&#65533;S&#65533;&#65533;&#65533;h@|&#665;!&#65533;&#65533;&#65533;&#65533;&#65533;&#65533;|o&#65533;&#65533;&#65533;&#65533;&#65533;&#65533;BH&#65533;J&#65533;&#65533;&#298;_&#65533;&#65533;&#65533;q71&#65533;B .1m&#65533;Qp&#65533;	&#65533;`&#65533;m&#65533;&#65533;`K&#65533;
}T&#65533;&#65533;p.&#65533;&#65533;%&#65533;q&#65533;&#65533;&#65533;
}&#65533;4&#65533;
&#1721;&#65533;&#65533;&#65533;_&#65533;&#65533;4&#65533;x,&#65533;4&#65533;&#1192;H&#65533;E#A&#65533;K&#65533;&#65533;&#1563;&#65533; 0&#65533;7&#65533;7p&#21869;&#65533;G&#446;W&#65533;a&#65533;`@&#65533;&#65533;=&#65533;&#65533;&#65533;:&#1692;b0&#65533;Jw`wPIN&#65533;W(&#65533;&#65533;$&#65533;Q&#65533;{&#65533;&#65533;&#65533;?&#65533;{&#42621;&#65533;&#65533;A&#65533;&#65533;RZb&#65533;&#65533;&#65533;.&#65533;K&#65533;&#65533;&#1842;q
%&#65533;>.\&#65533;wk&#65533;&#820;&#65533;[&#65533;zl	&#65533;&#65533;&#65533;&#65533;&#65533;&#65533;&#65533;&#65533;&#65533;&#65533;t9&#65533;&#65533;&#1776;&#65533;w47&#65533; &#65533;&#65533;&#65533;&#65533;&#65533;&#65533;.&#65533;&#65533;_"-|&#65533;"z&#65533;&#65533;Gy:&#65533;&#65533;M&#65533;&#65533;$&#65533;&#65533;&q5&#65533;&#65533;&#65533;&#65533;KB\&#65533;|&#65533;@&#65533;&#65533;_&#65533;&#65533;51&#65533;&#65533;e&#65533;&#65533;&#65533;&#65533;&#65533;&#65533;&#1388;Q%j4&#65533;&#65533;T&#65533;&#65533;`&#65533;3&#65533;&#65533;#d&#65533;&#65533;#&#65533;I&#65533;&#65533;p&#65533;&#65533;&#65533;+a&#65533;k&#65533;&#65533;^&#65533;&#65533;OT&#65533;&#65533;J&#65533;&#65533;UU&#65533;n&#65533;B&#65533;&#65533;*&#65533;&#1443;G&#65533;BR"&#65533;/E&#65533;)(y%&#65533;&#65533;&#65533;&#970;&#65533;&#65533;
&#65533;&#65533;&#65533;&#65533;&#65533;pB&#65533;&#65533;&#65533;\fk&#1425;&#65533;lL&#65533;SQ&#65533;&#65533;&#65533;x&#65533;D`&#65533;&#65533;&#65533;AB[&#65533;&#65533;&#65533;&#65533;&#65533;fb&#65533;&#65533;DC	&#65533;&#65533;m&#323;&#65533;-&#65533;&#65533;1`G&#65533;&#65533;	k&#65533;&#65533;m{&#65533;&#65533;&#65533;&#65533;&#65533;1&#65533;kV&#65533;&#65533;&#65533;JcdZ&#65533;'&#65533;m9"U&#65533;_C&#65533;XG&#65533;^&#65533;&#65533;g&#1550;['4&#65533;-&#1215;&#65533;B&#65533;*HXE&#65533;|&#65533;&#554;&#65533;Oh?a&#65533;*&#65533;&#65533;&#65533;B&#65533;&#65533;*&#65533;%&#65533;&#65533;&&#65533;&#65533;&#65533;#!&#65533;&#65533;c&#65533;>&#65533;&#65533;(&#65533;&#65533;i&#65533;**&#65533;(&#65533;T&#65533;I&#65533;E&#65533;&#65533;_[d&#65533;R&#65533;&#29188;9&#65533;n&#65533;&#65533;&#65533;%*"&#65533;&#65533;&#65533;&#65533;&#65533;&#65533;R&#65533;&#29892;H@&#65533;&#65533;&#65533;8&#65533;$&#65533;H&#65533;&#65533;&#65533;@h&#65533;&#65533;bhH"&#65533;"&#65533;&#65533;&#65533;&#65533;&#65533;&#65533;2)&#65533;&#65533;&&#65533;d&#65533;[n&#65533;/c&#65533;&#65533;1M&#65533;&#65533;&#65533;
&#65533;TH&#65533;&#65533;C*!&#65533;&#65533;.1&#65533;&#65533;&#65533;f)C&#65533;&#65533;J&#65533;&#65533;&#65533;&#65533;AM&#65533;D&#65533;R&#65533;&#65533;&#65533;&#65533;&#65533;Ja&#65533;IZ&#65533;&#277;&#65533;:&#65533;\q&#65533;&#65533;N&#65533;UR&#65533;$&#65533;&#65533;&#65533;&#65533;b&#65533;1&#65533;&#65533;/90I&#65533;&#65533;&#65533;&#65533;2&#65533;L&#65533;&#65533;2&#65533;Z--&#65533;&#65533;j)&#65533;&#65533;&#65533;&#65533;&#65533;<&#401;&#65533;V#&#65533;Ci0!/*&#65533;&#65533;&#65533;&#1996;&#65533;&#65533;9&#65533;&#65533;&#65533;&#65533;&#65533;z&#65533;&#65533;&#65533;&#65533;|0Hp&#65533;gkv&#65533;&#65533;$,&#65533;!&#65533;&#65533; %Z$&#65533;X./&#65533;&#65533;aF&#65533;RB&#65533;&#527;j&#65533;S&#65533;&#65533;&#1427;e&#65533;&#65533;!O5&#65533;&#1599;&#65533;&#65533;&#65533;@&#65533;&#65533;&#65533;?&#65533;>n&#65533;&#65533;P#!0&#65533;0a&#65533;$|p&#65533;o&#65533;&#65533;&#65533;'&#65533;&#65533;!&#65533;&#65533;@)&#65533;X&#65533;&#65533;&#65533;vD&#522;Y&#65533;&#446;&#65533;c:H&#65533;H&#65533;tt7!$B&#65533;&&#65533;l&#65533;&#65533;&#65533;#&#65533;&#65533;:*B&#65533;,&#65533;&#65533;@&#65533;&#65533;&#65533;&#65533;DH&#65533;&#65533;&#65533;&#65533;&#594;V&#65533;n&#65533;&#65533;P&#38317;y&#65533;O&#65533;&#65533;+&#65533;&#65533;/&#65533;&#65533;PBa&#65533;K%tQ&#65533;jJo&#65533;Q&#65533;&#65533;b&#65533;&#65533;&#65533;&#65533;&#65533;	&#65533;RT&#65533;J&#65533;Ip!&#65533;,[&#65533;[K.&#65533;NU&#65533;&#65533;_~	&#65533;&#65533;H&#65533;&#65533;b&#65533;+V[&#65533;&#65533;&#65533;&#65533;3&#65533;$&#65533;&#65533;g&#65533;&#65533;&#65533;&#65533;2&#65533;&#65533;L.&#65533;F&#65533;$r-&#65533;&#65533;&#65533;ja&#65533;&#1738;&#65533;&#65533;>~&#65533;,&#65533; &#65533;4&#65533;&#65533;&#65533;$R&#65533;W&#65533;I&#65533;!&#65533;&#65533;&#65533;C"&#65533;H&#65533;y&#65533;&#65533;&#65533;G4&#65533;h&#65533;QE,&#65533;c-&#65533;P &#65533;!Y&#65533;&#65533;&#65533;&#65533;&#65533;&#65533;&#65533;>!&#65533;&#65533;&#65533;`c&#65533;tBC&#65533;&#65533;&#65533;?r&#65533;&#65533;oP&#65533;&#65533;&#65533;P+&#65533;&#65533;&#65533;hO[&#65533;&#65533;D&#65533;&#65533;&#65533;&#65533;&#65533;&#65533;&#65533;&#65533;D-&#65533;c@&#65533;&#65533;*p&#65533;&#65533;&#65533;1	IK&#65533;&#65533;&#65533;&#65533;V&#65533;5Td&#65533;KHV&#65533;]h&#65533;K^")&#65533;&#65533;&#65533;&#65533;l&#65533;%&#65533;A`8&#65533;&#65533;@&#65533;`&#65533;=&#65533;&#65533;&#65533;&#65533;V&#316;d&#65533;KT&#65533;&#65533;&#65533;\B.Q&#65533;&#65533;&#65533;B&#65533;&#65533;&#65533;SR
&#65533;t#P&#65533;&#65533;&#65533;#8&#65533;R&#65533;",&#65533;`&#65533;$&#65533;&#65533;)&#1657;&#65533;3&#65533;&#65533;&#65533;T&#65533;
KJ&#65533;8&#65533;&#65533;&#65533;&#65533;&#65533;&#65533;EhQ&#65533;&#65533;&#65533;&#65533;T&#65533;z&#65533;&#65533;&#65533;&#647;&#717;x&#65533;&#65533;&#65533;H"&#65533;&#65533;=b&#65533;y
&#65533;&#65533;7?&#65533;&#65533;&#65533;[&#65533;&#65533;&#65533;&#65533;&#1301;i&#65533;&#65533;HZ&#65533;@&#1828;f=&#65533;&#65533;&#65533;$~&#65533;|&#65533;Az&#65533;;	&#65533;&#65533;z8&#65533;G&#65533;&#65533;9&#65533;&#65533;&#65533;+R&#65533;&&#65533;&#65533;?8&#65533;O&#65533;&#65533;
(&#65533;T&#65533;&#65533;&#1159;?&#65533;&#65533;H8&#65533;c&#65533;>L3!&#65533;s`Efh&#65533;Vk&#65533;P&#65533;&#65533;0J"Eh&#29130;`#&#65533;&#65533;&#65533;/DJ&#65533;G2&#65533;!&#65533;~o&#65533;@&#65533;&#65533;*&#65533;&#65533;"&#65533;?@+ob&#65533;D5&#65533;9&#65533;P&#65533;v&#65533;&#65533;D&#65533;d7&#65533;D%&#65533;_&#65533;G&#65533;&#65533;&#65533;_&#65533;H&&#65533;&#65533;&#65533;_&#65533;(&#65533;&#65533;H!L&#65533;&#65533;&#65533;&#65533;@*&#65533;&#65533;&#65533;?&#65533;&#65533;&#65533;+&#65533;H&#65533;&#65533;R&#65533;&#65533;&#65533;&#65533;&#174;&#65533;r.d@&#65533;M&#65533;&#65533;R&#65533;&#65533;\RP*R&#65533;&#146;tY&&#65533;&#65533;&#65533;&#65533;p&#65533;&#65533;&#65533;&#65533;a"`&#65533;&#65533;&#65533;&#65533;&#65533;&#65533;?&#65533;&#1651;&#65533;ho2&#65533;LHi&#65533;e&#65533;P&#65533;&#65533;&#65533;&#65533;&#65533;&#65533;i*+! 
&#65533;2&#65533;)[&#65533;&#65533;K"&#65533;&#65533;M5&#65533;&#65533;&#65533;&#65533;i&#65533;MGsZ&#65533;,`&#65533;3&#65533;&#65533;?&#65533;&#65533; -B&#65533;&#65533;&#65533;&#65533;&#65533;&#65533;&#65533;l&#65533;&#65533;.&#65533;N&#65533;&#65533;&#129;&#65533;4&#65533;)&#65533;&#65533;pN&#65533;$*&#65533;&#65533;&#65533;y2&#65533;&#65533;d2&#65533;?&#65533;&#65533;	_t"&#65533;0&#65533;&#65533;y&#65533;-thJd&#4559;&#65533;h}%B&#65533;&#65533;V"&#65533;A&#65533;M&#525;&#1942;&#65533;&#65533;&#65533;u&#65533;&#65533;&#65533;&#65533;7E&#65533;Ir&#65533;&#65533;t&#65533;Y&#65533;&#65533;&#65533;	&#65533;'&#65533;V&#65533;Q&#65533;&#65533;&#65533;I\&#65533;7t&#65533;&#424;&&#65533;t2	r
&#65533;<`&#65533;b&#65533;9&#65533;9&#65533;-&#65533;&#65533;&#65533;#y&#65533;J&#65533;&#65533;&#65533;&#1564;&#65533;"9*&#65533;&#930;%&#65533;)&#65533;:&#65533;&#65533;5$&#65533;&#65533;&#65533;&#65533;d2Wd&#65533;&#65533;&#65533;b&#65533;&#65533;\&#65533;
&#65533;q&#65533;"=&#416;&#65533;;&#65533;&#65533;&#65533;&#65533;d&#65533;X&#65533;&#65533;&#65533;&#65533;&#65533;@u^lg&#65533;*!&#65533;X&#65533;f`&#65533;&#65533;;&#65533;&#65533;Bytov&#65533;&#65533;<&#65533;H&#65533;sNl&#65533;&#65533;<&#65533;&#65533;BY&#65533;4&#65533;&#65533;/&#65533;&#65533;B&#65533;2&#65533;SRg&#65533;&#65533;&#65533;&#65533;H
w%&#65533;&#65533;&#65533;B&#65533;)q\&#65533;&#65533;&#65533;ip&#65533;&#65533;:&#65533;[&#65533;&#65533;I&#65533;D&#65533;j
C)&#65533;&#65533;&#65533;e&#65533;K&#65533;&#65533;5&#65533;&#65533;&#65533;&#65533;&#65533;&#65533;xh&#65533;&#65533;&#65533;%&#65533;&#65533;%&#65533;!^&#65533;p&#65533;F&#65533;&#65533;&#65533;&#65533;&#40361;I&#65533;T&#65533;&#65533;Mfc&#65533;?vl@&#65533;b&#65533;&#1028;c&#65533;+@d&#65533;&#65533;&#65533;H&#65533;&#65533;&#1812;&#65533;&#65533;&#65533;	&#65533;A&#65533;&#65533;&#65533;&#65533;_5!@0I+&#65533;M>
%B&#65533;&#65533;D&#65533;
&#65533;&#65533;&#65533;&#65533;\&#65533;n\&#65533;l&#65533;&#65533;6&#65533;&#65533;4&#65533;j6e&#65533;t&#65533;y|%&#65533;&#65533;&#65533;E*/&#65533;&#65533;,&#65533;&#65533;F&#65533;J&#65533;Q&#65533;&#65533;&#65533;T&#65533;&#65533;&#65533;h&#65533;X&#65533;&#65533;(&#65533;&#557;aZ=&#65533;&#65533;&#65533;x	D&#65533;]&#65533;.&#65533;&#65533;&#65533;&#65533;&#65533;&#65533;Dh&#65533;&#65533;&#65533;&#1962;3&#65533;&#65533;P(A.r&#65533;&#65533;&#65533;&#65533;&#65533;&&#65533;f5C+&#65533;&#65533;&#65533;{c&#65533;lq&#788;&#65533;&#65533;&#65533;&#65533;?"&#65533;3&#65533;H&#65533;	yDZ&#65533;&#65533;ZX&#65533;&#65533;~|)h&#65533;^&#65533;,d&#65533;'{%&#147;&#65533;&#65533;	1&#65533;J&#842;H&#65533;~&#65533;&#65533;D!&#65533;&#65533;]&#65533;"&#65533;&#1654;"R&#65533;`G&#65533;V"&#65533;0&#65533;&#1028;D&#65533;&#65533;&#65533;&#65533;&#65533;4&#65533;-&#65533;t&#65533;c&#65533;&#65533;&#65533;?&#65533; &#65533;&#65533;&#65533;+&#65533;i&#65533;8iB&#65533;&#65533;&#65533;S`?&#65533;&#475;V\&#65533;&#65533;%&#65533;&#65533;2.&#65533;&#65533;t&#65533;$&#65533;&#65533;:&#65533;&#65533;&#65533;r@&#65533;.&#65533;&#65533;&#65533;q &#65533;&#65533;Or2S0&#65533;&#65533;&#65533;&#65533;&#65533;&#65533;&#65533;9&#1785;&#65533;&#65533;K&#65533;&#65533;2&#65533; &#65533;&#65533;S1*&#65533;&#65533;&#65533;!&#65533;&#65533;43&#65533;%&#65533;&#65533;*aX:&#65533;#&#65533;&#65533;&#65533;#`&#65533;&#65533;&#65533;&#65533;I	C&#65533;]&#65533;&#65533;&#65533;&#65533;&#65533;&#65533;&#65533;!"&#65533;)&#65533;&#65533;=&#65533;&#65533;&#65533;F&#65533;&#65533;F&#65533;&#65533;o &#65533; &#65533;&#65533;&#65533;\&#65533;&#65533;Ic&#65533;h&#65533;&#65533;=H&#65533;>&#65533;&#65533;&#65533;&#65533;&#1147;&#65533;8&#65533;&#65533;&#1574;i&#65533;T&#65533;Y$R5V&#65533;&#65533;&#65533;i&#65533;&#65533;&#65533;&#65533;&#65533;&#65533;jQ0q&#65533;&#65533;&#65533;HbH
u&#65533;&#65533;`&#65533;&#65533;=}a&#65533;&#65533;AL&#65533;A&#65533;&#65533;P(e&#65533;&#65533;&#65533;JP;4&#65533;B&#65533;&#65533;&#65533;&#65533;&#65533;A&#65533;{O&#65533;&#65533;&#65533;&#65533;=&#65533;p&#65533;&#65533;&#65533;7@7:(&#65533;r&#65533;0RH&#65533;y&#65533;&#65533;2&#65533;&#65533;&#1163;&#65533;&#65533;&#65533;Q&#65533;7qES&#65533;p2&#65533;&#65533;&#65533;&#65533;E&#65533;&#65533;[&#65533;&#65533;&#65533;$%[|W&#65533;&#65533;[(	&&#65533;&#65533;*&#65533;R&#553;&#65533;P &#65533;&#65533;}&#65533;&#65533;&#65533;S&#65533;P&#65533;&#65533;	&#65533;B)&#65533;&#65533;H9&#65533;&#65533;@&#65533;&#65533;&#65533;J&#65533;xH&#65533; &#65533;%&#1035;%p1&b&#65533;&#1060;&#65533;
&#65533;&#65533;&#65533;&#65533;P&#65533;&#65533;&#65533;&#65533;RP&#65533;&&#65533;&#65533;&#65533;&#65533;&#513;J&#65533;KH&#65533;b6&#65533;&#65533;=c&#65533;&#65533;E&#65533;&#65533;*&#65533;'&#65533;&#65533;&#65533;-h&#65533;&#65533;8PL&#65533;&#65533;\&#65533;&#65533;&#65533;&#1566;&#65533;&#65533;;&#65533;0&#65533;;&#65533;&#547;&#65533;[&#65533;&#65533;I&#65533;U8&#65533;Y&#65533;&#65533;&#65533;&#65533;	-hA&#65533;D&#516;&#65533;81F&#65533;&#65533;&#65533;&#65533;&#65533;&#65533;A CH&#65533;Z&#65533;&#65533;Zx< !&#65533;`Jj&#65533;DN&#65533;&#65533;&#65533;&#65533;&#65533;@&#65533;#&#65533;&#65533;&#1235;C&#65533;&#65533;&#65533;E&#65533;&#65533;p&#65533;&#65533;Is&#65533;)H&#65533;=&#65533;&#65533;&#65533;&#1676;&#65533;&#65533;&#65533;&#65533;&#65533;&#65533;*&#65533;'i>&#65533;&#65533;&#65533;I&#65533;&#65533;&#65533;&#65533;&#65533;&#65533;(&#65533;!&#65533;6&#65533;@&#65533;-&#65533;&#65533;&#65533;i&#308;&#65533;8&#65533;X1&#65533;8&#65533;c&#65533;7e<&#65533;&#65533;&&#65533;&#65533;&&#65533;&#65533;&#65533;%&#65533;k:&#1392;N&#65533;&#65533;&#65533;&#65533;&#65533;&#65533;@9&#65533;&#3699;H&#65533;Rh
`&#65533;&#65533;&#65533;N&#65533;G\&#1536;%@&#65533;&#65533;&#1044;&#65533;&#65533;&#65533;&#65533;0&#65533;0&#65533;c&#65533;&#65533;&#65533;&#65533;&#65533;s&#65533;&#65533;[qW&#65533;&#65533;yK8&#65533;&#65533;U&#65533;&#65533;a2&#65533;&#65533;&#65533;&#65533;7&#65533;&#65533;&#65533;x1&#65533;&#65533;&#65533;&#65533;&#65533;&#65533;xx&#65533;&#65533;&#65533;&#65533;&#1805;&#65533;&#65533;&#65533;&#65533;&#1032;Q&#65533;&#65533;J&#65533;&#65533;x&#65533;1&#65533;(&#65533;&#65533;,4P&#65533;OX0&#736;I&#65533;-p&#65533;A`&#65533;&#65533;Z&#65533;&#65533;&#259;&#65533;&#65533;&#65533;Uh]&#65533;&#65533;KC&#1034;yR&#65533;&#65533;)&#65533;&#65533;1x&#65533;_#=?DAR&#65533;&#65533;&#65533;N0&#65533;&#65533;&#65533;&#65533;&#600;&#65533;r'&#1592;&#65533;B&#65533;&#65533;&#65533;&#65533;(&#1789;&#65533;RFp0&#65533;Hcs{&#65533;&#65533;O&#65533;s&#65533;&#65533;&#65533;K&#65533;&#65533;&#65533;&#65533;pL4&#65533;7&#65533;L6&#65533;-&#65533;&#65533;H&#65533;&#65533;&#65533;&#65533;E#&#65533;&&#65533;Z)&#65533;&#65533;&#65533;#&#65533;"&#65533;&#65533;&#65533;P&#65533;&#65533;A&#65533;&#553;&#1577;:&#65533;#&#65533;&#65533;&#65533;&#65533;1+&#65533;&#65533;&#65533;&#65533;(&#65533;.&#65533;T&#65533;&#65533;&#65533;	%&#65533;&#65533;
&#65533;QU&#65533;&#65533;&#65533;&#65533;&#65533;!3&#65533;&#65533;&#65533;&#65533;&#65533;8&#65533;&#65533;Q,:&#65533;_@&#65533;&#65533;&#65533;\Q&#65533;j&#65533;(&#65533;&#65533;&#65533;&#65533;wa&#65533;t3&#65533;&#65533;&#65533;k&#65533;3&#65533;&#65533;LL.,;]&#65533;&#65533;&#65533;&#65533;&#65533;pF&#65533; &#65533;&#65533;q&#65533;&#65533;4&#65533;&#65533;&#65533;&#1896;I&#65533;3&#65533;O&#65533;&#65533;)&#65533;&#65533;&#65533;-&#65533;&#65533;&#65533;&#65533;&#65533;`&#65533;&#65533;&#65533;yJfX&#65533;&#65533;`&#65533;Z&#65533;&#65533;1I&#65533;Q&#65533;5A&#65533;&#65533;%=&#65533;&#65533;&#1090;&#65533;&#1051;&#65533;P&#65533;.&#65533;&#65533;V+&#65533;&#65533;&#65533;&#65533;| 2&#65533;&#65533;&#65533;j&#65533;&#65533;&#65533;&#65533;KS&#65533;&#65533;q&#65533;&#65533;qsEX1&#65533;$E&#65533;;&#65533;&#65533;*C8M&#65533;D&#65533;&#65533;&#65533;A&#65533;&#1625;eM&#65533;&#65533;&#65533;&#65533;&#65533;I&#65533;3&#65533;&#65533;W&#65533;4F&#65533;K&#65533;&&#65533;&#65533;8&#65533;&#65533;&#65533;&#65533;&#65533;x&#1451;&#65533;*w&#65533;&#65533;!&#65533;D&#65533;&#65533;h&#65533;&#65533;O&#65533;F&#65533;Ke&#65533;I&#65533;&#65533;&#65533;&#65533;&#21249;I&#65533;&#65533;&#33933;&#65533;*)A&#65533;&#65533;1*X&#852;&#65533;`&#65533;I&#65533;&#65533;K&#65533;&#65533;&#1016;&#65533;&#65533;U&#65533;vC&#65533;&#65533;&#65533;&#65533;&#65533;&#65533;&#65533;x&#65533;O}&#65533;&#1592;&#65533;&#65533;&#65533;E&#65533;&#65533;Cp&#65533;F&#65533;H&#65533;28&#150;xp&#65533;&#65533;&#65533;h;&#65533;&#65533;&#65533;&#65533;5	uq&#65533;`U&#1461;KaH&#65533;&#65533;L&#65533;E@,&#65533;X3&#65533;&#65533;&#65533;W&#65533;p&#65533;&#65533;&#65533;&#65533;&#65533;:|&#65533;&#65533;Q U^"e&#65533;?L&#65533;&#65533;&#65533;&#65533;&#65533;&#65533;l&#65533;&#65533;&#65533;h#&#65533;Q&#65533;&#65533;=&#65533;&#65533;&#65533;@&#65533;KO\r&#65533;E&#65533;&#65533;&#65533;+&#65533;-&#65533;u&#65533;&#65533;s&#65533;%0:&#65533;{X4&#65533;[&#65533;1&#65533;5&#65533;&#65533;p&#65533;&#65533;^d&#65533;&#1054;A&#65533;&#65533;L&#1567;&#65533;&#65533;&#65533;[&#65533;Y(&#1661;9o&#65533;&#900;&#65533;&#65533;&#65533;%P=TZ&#65533;&#65533;&#65533;&#65533;&#65533;w&#65533;&#847;c&#65533;Hi&#65533;&#1820;&#65533;P}&#1684;&#65533;R&#65533;&#65533;Pm&#65533;L*&#65533;&#65533; #6a&#65533;&#1234;&#1833;&#65533;k&#65533;y&#65533;&#65533;&#65533;@0&#65533;&#65533;&#65533;G\&#65533;&#65533;HDO&#65533;&#65533;a&#65533;&#65533;.%&#65533;*&#65533;%k&#65533;>!r&#65533;&#65533;s&#65533;"&#65533;x&#65533;&#1674;&#65533;O#&#65533;&#65533;y&#65533;&#65533;#P&#65533;&#65533;&#65533;R&#65533;&#65533;&#65533;&#65533;&#65533;2&#65533;/d=j&#65533;&#65533;BBHF0&#65533;&#65533;&#65533;&#1858;(&#65533;&#65533;&#65533;@&#65533;GP&#65533;0 #&#65533;&#65533;&#65533;h&#65533;&#65533;Ku&#65533;b&#65533;&#65533;&#836;&#1092;&#65533;A&#65533;&#65533;&#65533;&#65533;JN/&#65533;&#753;&#65533;&#65533;a]&#65533;o`&#65533;bM0&#65533;&#65533;&#65533;ZQ*&#65533;&#65533;&#65533;&#65533;&#65533;E&#65533;K&#65533;&#65533;&#65533;:p&#65533;?&zV&#65533;&#65533;&#65533;&#65533;&#65533;6F]&#65533;_F&#65533;&#65533;%&#65533;j	&#65533;`x&#65533;]&#1854;&#65533;&#65533;F,&#65533;&#65533;&#65533;&#65533;LD&#65533;Yp&#65533;1&#65533;y&#65533;&#65533;vZt&#65533;&#65533;E&#65533;Q&#65533;&#1157;&#65533;&#65533;&#65533;/&#65533;[(&#65533;&#65533;&#65533;&#953;u&#65533;MI&#65533;*&#65533;G0J&#65533;X
I&#65533;&#65533;y,&#65533;&#65533;+&#65533;,	&#65533;u&#1754;&#65533;&#65533;3&#65533;-&#65533;&#65533;&#65533;&#65533;Y&#65533;&#65533;e&#65533;UD&#65533;&#65533;x&#65533;C&#65533;&#65533;&#65533;,&#65533;DLH&#65533;$&#65533;&#65533;*M&#65533;&N&#65533;HdU&#65533;&#376;5&#65533;&#316;&#65533;O&#65533;%2]&#65533;&#65533;	&#65533;>&#65533;&#65533;`&#582;&#65533;&#65533;3&#1844;&#65533;L&#65533;gR&#65533;&#65533;&#65533;B'&#65533;&#65533;&#65533;!E&#65533;Q&#65533;&#65533;I&#65533;e&#65533;&#65533;&#65533;I&#57447;&#65533;c5&#65533;&#1476;&#65533;&#65533;G&#65533;&#65533;&#1000;&#65533;&#432;&#65533;s&#65533;&#65533;8&#65533;&#65533;Zg@j&#65533;&#65533;P&#65533;&#65533;=&#65533; m^&#65533;&#65533;NN&#65533;&#65533;&#65533;<&#65533; &#65533;Rh&#65533;:3&#65533;R.&#65533;i&#65533;&#65533;Z&#65533;&#65533;)H&#65533;"&#65533;&#65533;=qpb@P&#65533;]FZ^&&#65533;~&#65533;@@&#65533;&#65533;H&#65533;;&#65533;&#65533;v&#65533;~&#1759;&#65533;&#65533;yc&#65533;&#65533;#&#65533;@&#65533;&#65533;6]h]&#65533;&#65533;1&#65533;~mC&#65533;&#65533;&#1494;&#65533;&#65533;&#65533;'UP C&#65533;\&#65533;Up&#456;&#65533;jnv&#65533;\&#65533;&#65533;&#65533;&#65533;&#65533;n 2)&#65533;x&#65533;&#65533;R&#65533;&#65533;&#65533;&#65533;&#1956;&#65533;Aa&#65533;&#65533;zK&#65533;9O)&#65533;&#65533;	&#65533;&#65533;&#65533;2&#65533;&#496;&#65533;0&#65533;&#65533;&#457;&#65533;&#65533;&#65533;&#65533;&#65533;&#65533;@&#65533;&#65533;&#65533;&#65533;&#65533;&#65533;&#65533;&#65533;&#65533;eH&#65533;>&#65533;o&#65533;i&#65533;}A&#65533;pVdE&#65533;@&#65533;CM	&#65533;q&#65533;&#65533;h}3&#65533;&#65533;m4&#65533;&#65533;&#65533;&#65533;&#65533;&#65533;&#65533;B&#65533;&#65533;&#65533;=&#1549;GK	K3&#65533;,$&#65533;&#65533;&#65533;&#65533;9&#65533;L&#65533;Q,&#65533;R&#65533;&#65533;&#65533;RNm&#65533;T&#65533;&#65533;&#786;&#65533;&#65533;N&#65533;&#65533;&#65533;^&#65533;bk&#65533;&#65533;&#65533;%X&#65533;M&#65533;!&#65533;&#65533;&#65533;&#65533;&#65533;3&#65533;p&#65533;K &#65533;&#65533;M&#65533;&#65533;&#65533;&#65533;lv&#65533;&#65533;k&#65533;&#65533;&#65533;&#65533;~&#65533;&#1376;&#65533;m&#65533; &#65533;-&#65533;"A-`!_$&#65533;&#65533;srN&#65533;%&#65533;&#65533;&#1126;s&#65533;s&#65533;&#65533;V&#65533;&#65533;&#65533;&#65533;&#65533;6&#65533;&#65533;mk&#65533;@&#65533;&#65533;A&#65533;&#65533;j0&#65533;&#65533;&#65533;\#tU`&#65533;&#65533;&#565;`&#65533;&#65533;f&#65533;&#65533;P&#65533;&#65533;y&#65533;&#65533;&#65533;&#856;k	'&#65533;&#65533;n`&#65533;`F"&#65533;&#65533;&#65533;&#65533;&#861;L&#65533;&#65533;&#65533;x&#65533;&#65533;&#65533;@5&#65533;&#65533;-y&#65533;&#65533;&#65533;+&#65533;X&#65533;U&#65533;&#65533;&#65533;^Z&#65533;C&#65533;u&#65533;&#65533;(i=K:2&#65533;wY&#65533;&#65533;&#65533;<&#65533;# JLz&#65533;7&#65533;Pi&#65533;&#65533;&#65533;&#65533;&#65533;h	&#65533;H&#65533;&#65533;L	(&#65533;&#65533;&#65533;&#65533;&#65533;&#65533;&#65533;;B&#65533;&#65533;7N&#65533;&#65533;&#65533;&#65533;&#65533;&#65533;&#65533;&#65533;CC&#65533;&#65533;&#65533;d&#65533;&#65533;qz&#65533;QX'f&#65533;&#65533;`&#65533;S&#65533;R&#65533;&#65533;&#65533;G>,&#65533;!W&#65533;&#65533;%6&#65533;&#65533;$=&#65533;#&#65533;&#65533;&#65533;&#65533;A&#65533;'p&#65533;&#65533;]	Z&#65533;%6&#65533;&#65533;&#65533;I&#65533;:&#65533;s&#65533;&#65533;
&#65533;&#65533;D&#65533;li&#65533;6&#65533;&#65533;?Psp&#65533;31&#65533;&#65533;U&#65533;]&#65533;&#65533;&#65533;&#65533;&#65533;q&#65533;x]&#65533;&#65533;&#65533;f&#65533;&#1446;&#65533;&#65533;&#65533;5M&#65533;y&#65533;&#1516;y&#65533;&#65533;&#65533;&#65533;s&#65533;tG&#65533;&#65533;Xz&#65533;&#65533;&#65533;F&#65533;mz&#1173;&#65533;c&#65533;n&#65533;(&#65533;&#1060;&#1580;&#65533;&#65533;tB&#65533;&#65533;&#65533;&#65533;&#65533;&#65533;&#65533;&#65533;&#65533;&#65533;&#65533;&#65533;&#65533;Q(N	 &#65533;&#65533;&#65533;\&#517;Z:&#65533;&#65533;&#65533;&#65533;&#65533;J&#1051;&#65533;&#65533;{&#65533;&#65533;s
j`&#65533;&#65533;d&#65533;&#421;x&#65533;%&#65533;&#65533; @@&#65533;&#65533;h&#65533;9&#65533;AZ&#65533;y&#65533;0&#65533;&#65533;M&#65533;&#65533;m!&#1592;;&#1992;P&#65533;&#65533;i&#65533;&#65533;&#1467;&#65533;0&#65533;S5Fxcs7&#65533;&#65533;J&#65533;z&#65533;&#65533;RN&#228;H&#65533;&#65533;&#65533;&#65533;f&#65533;q&#65533;J&#65533;&#65533;&#65533;&#65533;uo&#65533;Q!x&#65533;e&#1923;:#&#65533;.&#65533;~&#65533;&#65533;&#65533;&#65533;^&#65533;l&#65533;=&#65533;&#65533;2&#65533;&#65533;&#65533;&#65533;E.&#65533;&#65533;<&#65533;&#65533;&#65533;\[&#65533;&#65533;?s[&#1054;5&#65533;U#Y&#65533;O&#65533;&#65533;(	&#65533;t&#65533;y&#65533;&#65533;s&#65533;&#65533;'&#65533;&#65533;?U&#65533;R&#65533;0&#65533;&#65533;HO9&#65533;D,&#65533;S&#65533;&#65533;I&#65533;4Q&#65533;SF!&#65533;#&#65533;&#65533;]B&#65533;&#65533;&#65533;C&#65533;&#65533;^+t&#65533;T7T&#65533;q&#65533;@&#65533;&#65533;&#65533;J&#65533;&#65533;c&#65533;&#65533;.&#65533;xt&#65533;+W&#65533;5M&#65533;&#65533;g&#65533;&#65533;H&#65533;&#773;W&#65533;&#65533;&#65533; EI&#65533;&#65533;&#65533;&#65533;&#65533;&#65533;*&#65533;T&#65533;)&#65533;&#65533;E&#65533; &#1859;s&#65533;TW&#65533;&#65533;X/&#65533;7H&#65533;&#65533;,&#65533;&#65533;&#65533;&#65533;&#65533;&#65533;HxP&#65533;&#65533;&#65533;?%"&#65533;lpA&#65533;&#65533;?4'&#65533;3&#65533;&#65533;S&#65533;F&#65533;v&#65533;M&#65533;:&#65533;&#65533;;&#65533;U&#65533;e&#65533;z&#65533;&#65533;&#65533;&#65533;&#65533;&#65533;p&#65533;&#65533;&#65533;&#65533;&#65533;pl&#65533;&#65533;	d&#65533;m&#65533;A&#1265;&#65533;1&#65533;&#65533;\&#65533;@Y*^rHW&#65533;&#65533;&#65533;4A&#65533;&#65533;&#65533;`&#65533;&#65533;&#1490;&#65533;&#65533;[`&#65533;&#65533;&#65533;&#65533;O&#65533;&#65533;*a&#65533;K@/u&#65533;&#65533;
&#65533;&#65533;Q#&#65533;"(U&#1162;@&#65533;h@ S&#65533;H#F&#65533;H#&#65533;<(&#65533;"&#65533;&#65533;&#65533;A&#65533;p&#65533;&#65533;H&#65533;&#65533;(&#65533;"&#65533;&#65533;&#65533;b &#65533;&#65533;F&#65533;!&#65533;c&#65533;O}r&#65533;&#65533;&#65533;bH$EbPC+Er&#65533;D%&#65533;&#65533;O!&#65533;,	Jy=	JIP:&#65533;Z!N>	&#65533;&#65533;6ye&#65533;Y&#65533;O(3]"J	I]`&#65533;&#65533;B&#65533;-&#65533;&#65533;"J7&#65533;D&#65533;O	&#65533;\&#65533;S5Q&#65533;&#65533;&#65533;.&#770;&#65533;$&#65533;$&#65533;Yby&#65533;@&#65533;&#65533;
%l]&#65533;&#65533;+&#65533;&#65533;&#65533;"&#65533;-L)&#65533;&#65533;-/&#65533;_&#65533;&#65533;%&#65533;v&#65533;Y&#65533;&#65533;c&#65533;n&#65533;&#65533;?@$&#65533;&#35481;@h&#65533;&#65533;&#65533;A&#65533;&#65533;f&#65533;.&#2033;xP&#65533;&#65533;&#65533;&#65533;&#65533;I3@&#65533;&#65533;+!&#65533;&#65533;&#237;r&#65533;b&#65533;&#65533;?&#65533;&#65533;@&#65533;q&#65533;Z&#65533;FD&#65533;&#65533;%&#65533;Dov&#65533;]&#65533;&#65533;&#65533;&#65533;*&#65533;	&#303;E&#65533;&#65533;^&#65533;&#65367;Z&#65533;&#65533;,&#65533;&#65533;#&#65533;&#65533;A&#65533;	t&#65533;&#65533;FW/&#65533;\&#65533;&#65533;"&#65533;&#65533;SI&#496;-&#65533;?.2E&#65533;"&#65533;c&#65533;! &#65533;p&#65533;&#65533;s&#65533;t#](&#65533;%&#65533;A&#65533;&#65533;&#65533;U1&#65533;&#65533;*&#65533;&#65533;xl&#65533;t&#65533;&#1172;+&#65533;w%&#65533;t1&#65533;&#65533;&#65533;JRMu&#65533;&#65533;&#65533;&#65533;EYJ&#65533;&#788;"&#65533;%&#65533;&#65533;&#65533;&#65533;&#65533;&#65533;&#65533;TOU9&#65533;(&#65533;t&#65533;&#65533;+W&#65533;&#65533;Ci&#65533;ht&#65533;\&#65533;&#65533;&#65533;&#65533;neVZW&#65533;BXc&#65533;r&#1444;&#65533;^u&#65533;&#976;&#962;&#65533;%&#65533;(&#65533;+6&#65533;"&#1063;&#65533;&#65533;5&#65533;&s&#65533;R&#65533;m&#65533;	$l&#65533;&#65533;&#65533;F]J&#65533;&#65533;f$|v&#65533;u&#65533;&#65533;&#65533;A&#65533;6&#65533;A;&#65533;&#65533;O&#65533;&#65533;Q&#65533;&#65533;	&#65533;A&#65533;&#65533;Wma&#65533;&#65533;&&#65533;&#65533;&#65533;&#65533;6&#1552;&#65533;a$&#65533;&#65533;&#65533;9M&#65533;&#65533;&#65533;&&#65533;&#65533;&#65533;&#65533;0ST&#65533;&#65533;&#1314;&#65533;s&#65533;t&#65533;A'i]&#65533;<&#65533;&#65533;{&#65533; #H&#65533;&#65533;&#65533; &#65533;'@&#65533;PtQ&#65533;@&#65533;A&#65533;(&#65533;.&#65533;`&#388;&#65533;"]L &#65533;&#65533;&&#1288;&#65533;`*#&#65533;@&#65533;&#65533;&#65533;su&#65533;D&#65533;&#65533;Y BX&#65533;&#65533;5G &#65533;&#65533;&a&#65533;e&#65533;;&#65533;'R0&#65533;[&#65533;EH&#65533;I&#41105;&#65533;&#65533;&#65533;&#65533;&#65533;(&#65533;&#35180;A&#65533;$a&#65533;&#1665;&#65533;&#65533;.YqI&#65533;&#65533;E&#65533;X&#65533;V&#65533;&#65533;&#65533;@&#65533;5&#65533;r	T&#65533;&#65533;&&#65533;&#65533;&#65533;R0[&#1570;s&#65533;&#65533;&#65533;+|PG&#65533;&#65533;	&#65533;Tb&#65533;&#65533;&#65533;	pK8&#65533;&#65533; &#65533;`&#65533;&#65533;&#65533;U&#65533;HI.Q&#65533;&#65533;XH1&#65533;Q 8&#65533;@)&#65533;O&#65533;&#65533;)&#65533;&#65533;&#65533;i&#65533;&#65533;&#65533;}!A]P&#65533;&#65533;$&#65533;&#65533;&#65533;&#65533;&#65533;&#65533;V&#65533;&#65533;&#65533;@83&#65533;&#65533;U&#65533;&#65533;"Q&#65533;<&#65533;&#65533;4&#65533;&#65533;&#65533;k&#65533;&#65533;&#65533;&#65533;&#65533;0&#65533;&#65533;M]&#65533;&#65533;-&#65533;`&#65533;&#65533;#&#65533;o&#65533;&#65533;&#65533;&#65533;(H"a&#65533;0&#65533;&#65533;:&#65533;aF$&#65533;c4&#65533;&#65533;C&#65533;&#65533;&#65533;&#65533;<
K&#65533;	x&#65533;~&&#65533;&#65533;&#536;@(Z&#65533;&#65533;	&#65533;&#65533;&#65533;&#65533;&#65533;G'&#65533;&#1226;l&#65533;&#65533; &#65533;&#65533;&#65533;&#65533;&#65533;ipBj&#65533;&#65533;Tf!ng-t&#65533;&#65533;&#65533;@`(d&#65533;P&#65533;f&#65533;]H&#65533;/&#65533;L&#65533;)j1&#65533;^Z`dA&#65533;@H2/&#65533;`&#65533;"&#65533;&#65533;E&#65533;4&#65533;S&#65533;&#65533;Lb&#65533;&#1716;&&&#65533;&#65533;A\I&#65533;&#65533;&#1161;JXcT&#65533; &#65533;&#65533;&#65533;&#65533;&#65533;&#65533;d,<iS&#65533;L&#65533;ng=k&#65533;5&#65533;%pa	&#65533;<&#65533;	N&#65533;&#65533;&#65533;&#65533;,X&#65533;&#65533;M9&#65533;H&#65533;&#65533;#S@c&#65533;'l&#65533;&#65533;_&#65533;%&#65533;&#65533;JE&#65533;&#65533;1&#258;&#65533;&#65533;js&#65533;&#65533;2&#65533;9e&#65533;&#65533;&#65533;q&#65533;&#65533;X &#65533;]&#65533;&#65533;&#65533;%x&#65533;&#65533;&#65533;g&#65533;&#65533;&#65533;y&#65533;&#65533;&#65533;?QBhO 5&#65533;#&#65533;&#65533;0&#65533;&#219;#&#65533;&#65533;9"&#65533;y)q%&#65533;&#65533;*.&#65533;&#65533;SX&#65533;b&#65533;Pv&&#65533;\&#65533; &#65533;x&#65533;t&#1491;0&#65533;|w>&#65533;&#65533;E&#65533;Z&#65533;@&#65533;<&#65533;&#65533; ~2&#65533;&#65533;"&#65533;&#65533;y!G?8&#65533;&#65533;m&#65533;. &#65533;&#65533;R&#65533;"&#65533;&#773;"&#65533;&#65533;jh&#65533;&#65533;
&#65533;&#65533;D&#65533;?zD:&#65533;
&#65533;&#65533;&#65533;8"&#65533;&#65533;iII"!&#65533;&#65533;&#292;&#65533;I&#65533;kZ,*JDA@&#65533;
&#65533;7JA&#65533;R&#65533;&#65533;&#65533;&#65533;&#65533;U6&#65533;&#65533;)&#65533;D&#65533;z:&#65533;s&#65533;&#65533;B0&#1025;&#65533;&#65533;&#65533;&#65533;&#350;nQ&#65533;,&#65533;&#65533;&#65533;&#65533;g&#65533;&#65533;n`&#65533;&#65533;&#65533;&#65533;&#65533;&#65533;&#65533; &#65533;d)\&#65533;`5H&#65533;'&#65533;K&#65533;fU&#65533;./U&#65533;@f&#65533;*&#65533;|&#65533;1&#65533;&#65533;%hR&#65533;&#484;!1sU&#65533;&#945;&#65533;n&#65533;66y&#65533;?X#&#65533;&#65533;0/&#65533;&#235;&#65533;&#65533;y&#65533;&#65533;H&#1450;&#1451;`&#65533;&#65533;&#65533;\&#65533;9&#65533;q&#65533;&#65533;&#65533;&#65533;&#65533;:&#1557;&#65533;9e&#65533;&#65533;&#65533;(&#65533;XA]&#65533;"O&#65533;&#65533;$&#65533;&#65533;&#65533;GzV&#65533;&#65533;xa&#65533;&#65533;O&#65533;&#65533;b&#65533;&#65533;&#65533;B+&#65533;U&#65533;&B4Z&#65533;&#65533;W3&#208;D.+)&#65533;&#65533;&#65533;&#65533;w&#65533;#{)&#65533;Y%|&#65533;&#65533;&#65533;`&#65533;C&#65533;&#65533;&#65533;&#65533;}bQ&#65533;&#65533;&#1227;&#65533;s&#65533;&#65533;`&#42326;&#65533;'Q&#65533;&#65533;&#65533;&#65533;/&#65533;&#65533;
g&#65533;&#65533;P&#65533;V&#65533;g"
&#65533;&#65533;&91&#65533;&#65533;&#65533;&#65533;0&#65533;&#65533;E-Q&#65533;&#65533;&#65533;&#65533;&#65533;(&#65533;0g&#65533;Y&#65533;&#175;p&#65533;lW.lh&#65533;z[&#65533;C&#65533;&#65533; &#65533;Xr&#65533;&#65533;5?&#65533;c&#65533;:&#65533;&#65533;Z&#65533;&#65533;&#65533;(&#65533;/#Nw&#65533;L&#65533;J &#65533;{L&#65533;xua&#65533;&#65533;%&#65533;;#&#65533;V3y&#65533;n&#65533;&#65533;&#65533;:&#65533;@4&#65533;C&#65533;j)i&#65533;&#65533;f7&#65533;&#65533;&&#65533;{GO&#65533;&#65533; &#65533;&#65533;qB~&#65533;B&#65533;`2&#65533;U&#65533;S&#65533;&#65533;O &#65533;&#65533;&#65533;"&#65533;]kC*&#65533;'&#65533;&#65533;&#65533;`&#65533;&#65533;{&@^&#65533;t&#65533;&#65533;@C&#65533;&#1147;&#65533;&#65533;)q&#65533;}q&#65533;-i{Pe&#65533;&#65533;$v82&#65533;Y&#65533;P:`&#65533;&#65533;jA&#13200;8t1&#65533;? v&#65533;&#65533;&#65533;TZ\&#65533;&#65533;b&#65533;<&#65533;nDR-&#65533;sj&#65533;&#65533;Z&#65533;C&#65533;z&#65533;|&#65533;i&#65533;^<`&#65533;S&#65533;&#65533;&#139;&#65533;&#65533;5&#65533;cS&#65533;&#65533;LiD[*&#65533;c\8&#65533;&#65533;K&#65533;&#65533;!&#65533;&#65533;\&#65533;&#65533;!&#65533;I&#65533;a&#65533;&#65533;,&#65533;&#65533;?&#65533;&#65533;N&#65533;
&#65533;p&#65533;?@&#65533;q
&#65533;&#65533;&#65533;U&#1029;U&#65533;&#65533;&#65533;&#65533;9F&#65533;&#65533;&#65533;i&#65533;&#65533;,&#65533;&#65533;I&#65533;z&#65533;g&#65533;&#65533;&#65533;&#65533;&#65533;&#65533;&#734;9_]/&#65533;&#65533;&#65533;@&#860;&#65533;S&#65533;&#65533;j=Z&#65533;&#65533;|`}&#65533;0&#65533;&#65533;&#65533; &#65533;&#65533;&#678;%Z&#65533;&#65533;&#65533;&#65533;&#65533;p&#65533;&#65533;Dq&#65533;M&#65533;s&#65533;J<&#507;0&#65533;&#65533;&#65533;C&#65533;&#65533;A|J*&#65533;&#65533;&#65533;E$&#65533;@&#65533;&#65533;&#65533;{&#65533;G&#65533;&#65533;m2&#65533;W'$@4&#65533;U&#65533;F&#65533;\&#65533;\&#65533;&#65533;}eT&#65533;&#65533;&#65533;L&#65533;&#65533;A,,&#65533;M&#65533;&#65533;$
&#65533;&#65533;4&#65533;J&#65533;&#824;&#1360;@&#65533;&#65533;@&#65533;&#2003;<&#65533;&#65533;X&#65533;&#65533; &#65533;&#65533;&#65533;&#65533;&#65533;uh&#65533;P-&#65533;&#65533;D&#65533;0U&#65533;,&#65533;&#65533;&#65533;&#65533;&#65533;&#65533;&#65533;8&#65533;b&#65533; &#65533;C&#65533;q&#65533;%0&#216;&#65533;&#65533;&#225;QR&#65533;&#65533;&#65533;&#65533;?\A&#65533;&#65533;!&#65533;&#65533;4B0X.,@&#65533;bY&#65533;b&#65533;&#65533;&#65533;0
<&#65533;&#65533;}&#65533;L&#65533;ZH%&#65533;&#65533; &#65533;&#65533;|&#65533;&#803;&#65533;`s&#65533;&#65533;?x?&#1154;<@&#65533;K&#65533;hg&#65533;]&#270;&#65533;&#65533;&#65533;!&#65533;/&#65533;&#65533;&#65533;A0&#65533;&#65533;X&#65533;k&#65533;&#65533;%&#65533;&#65533;"	&#276;&#65533;&#65533;&#65533;.&#65533;&#65533;0&#65533;&#65533;@&#65533;A&#65533;Fn&#65533;#(BHi&#65533;s&#65533;&#65533;\&#65533;9&#1124;,&#65533;L&#65533;&#65533;sM&#65533;&#65533;&#412;&#65533;'DtpM&#65533;&#65533;&#65533;&#65533;S@&#65533;%%&#65533; C{&#65533;&#65533;&#65533;t&#65533;&#65533;&#65533;W<&#65533;!L&#65533;t&#65533;?R"&#65533;^}I&#65533;&#65533;
A&#65533;$&#65533;&#65533;&#65533;(:&#65533;&#65533;&#65533;&#65533;&#65533;&#65533;#,&#65533;&#328;&#65533;[&#65533;&#65533;&#65533;s&#65533;K&#65533;TD&#65533;,rQ!dIy&#65533;&#65533;&#65533;&#65533;d_&#65533;0&#65533;&#65533;00&#65533;&#1342;&#65533;&#65533;Q<&#65533;?&#65533;B	&#65533;B0&#65533;	Sl&#65533;<&#65533;+&#49761;LEY&#65533;B&#65533;&#65533;&#65533;C&#65533;&#65533;&#65533;&#65533;Qkr&#65533;&#65533;&#65533;&#65533;&#65533;&#65533;-&#65533;&#65533;&#65533;&#65533;W&#65533;&#65533;&#65533;&#65533;XQ&#65533;,&#65533;.(&#65533;&#65533;@&#65533;r&#65533;&#65533; l&#65533;&#65533;&#65533;&#65533;&#65533;&#65533;l&#65533;&#65533;ZeD&#65533;&#65533;&#65533;&#65533;&#65533;&#65533;&#65533;&#65533;	&#65533;&#65533;g$&#65533;0&#65533;.&#258;*&#65533;Zkd&#65533;k&#65533;'k&#65533;&#65533;D&#65533;&#65533;q&#65533;(`g&#65533;&#65533;gm&#65533;Rl&#65533;$`tS7y6&#65533;L#&#65533;&#65533;E&#65533;u&#65533;&#65533;I l&#65533;Bw&#65533;L&#65533;&#65533;Lu]&#65533;f&#65533;>&#65533;GT*&#65533;/P&#65533;AT&#65533; C&#65533;B&#65533;}&#65533;e~&#65533;G(&#65533;@&#65533;Z	vJ]TH&#65533;|&#65533;I)
&#1352;#&#65533;&#65533;&#65533;HuJ&#65533;	0!&#65533;/&#65533;Bo
D(&#65533;&#65533;(&#65533;c&#65533;&#65533;&#65533;&#65533;&#65533;?t&#65533;&#65533;hs&#65533;D&#65533;&#65533;L&#65533;&#65533;A,&#65533;&#65533;&#65533; U&#65533;=&#1135;9&#65533;A&#65533;&#65533;F&#65533;&#65533;	tbU&#65533;J&#65533;&#65533;06&#65533;,&#346;&#65533;&#65533;&#65533;I&#65533;&#65533;@\&#65533;&#65533;&#65533;&#65533;@&#65533;&#65533;?&#257;&#65533;4@&#65533;&#65533;&#65533;&#65533;&#65533;&#65533;|&#65533;@*0&#65533;&#65533;&#65533;9"&#65533;~Y)&#65533; &#65533;?&#65533;C"&#65533;&#420;&#65533;&#65533;p&#65533;&#65533;4&#65533;K&#65533;K}&#359;@&#65533;&#65533;AlA&#1810;&#65533;&#65533;&#65533;&#65533;&#65533;&#65533;&#65533;&#65533;D2&#65533;Az&#65533;&#236;fj&#65533;&#65533;W&#65533;&#65533;$&#65533;O&#65533;Eh&#65533;&#65533;j8&#65533;&#65533;[&#1157;o&#65533;Fq&#65533;]&#65533;&#65533;A&#65533;&#65533;E!4w&#65533;:&#65533;,&#65533;C`&#65533;&#65533;&#65533;'&#65533;&#65533;&#65533;&#65533;aR&#65533;&#65533;&#65533;&#65533;AX&#65533;&#65533;&#65533;E%&#65533;AT&#65533;&#65533;&#65533;(G&#258;{&#65533;&#1484;K&#65533;L&#65533;&#65533;8H?Z&#65533;&#516;G!&#65533;&#65533;8J&#65533;&#65533;&#65533;&#65533;	&#65533;&#65533;%N&#65533;	&#65533;&#65533;&#65533;D]l.&#65533;&#65533;&#65533;C&#65533;&#65533;S&#65533;Ee&#65533;J&#65533;e&#65533;&#65533;&#65533;0U&#65533;T&#65533;d&#65533;Ry&#65533;@&#65533;
&#65533;'tQ2&#65533;&#65533;&#65533;C&#65533;&#65533;*)3&#65533;}U&#65533;H&#65533;P&#265;&#65533;4&#65533;?&#65533;&#65533;&#65533;Z&#65533;M&#65533;Q&#65533;&#65533;&&#65533;&#65533;Z&#65533;D&#65533;p%&#65533;RO(JWp&#65533;&#65533;)&#770;&#65533;B&&#65533; L&#65533;.g&#65533;&#65533;#]&#65533;&#65533;&#864;]&#65533;&#65533;|&#65533; &#65533;*&#65533;g]&#65533;] DOE&&#65533;?X&#65533;&#65533;&#65533;!&#65533;(&#65533;&#65533;A&#65533;&#65533;&#65533;H&#65533;hZ4E&#65533;}&#65533;7&#65533;=^&#65533;&4)H`WaZ&#65533;,&#65533;&#65533;#&#65533;&#65533;].&#65533;*&#65533;R&#1093;>a&#65533;&#65533;	DD5&#65533;&#391;&#65533;&#965;&#65533;&#65533;zUAx(]T&#65533;z53@Q&#65533;&#65533;5I[&#65533;@H&#65533;&#65533;&#65533;&#65533;
&#502;l&#65533;`&#65533;&#1125;&#65533;[6b&#65533;En>&#65533;F&#65533;&#65533;Ej&#65533;&#65533;fA7&#65533;&#65533;*&#65533;A&#65533;&#65533;PA&#65533;x&#65533;&#134;&#65533;&#65533;&#65533;=U&#65533;,&#65533;Smi&#65533;1C1&#65533;*&#65533;@&#65533;*&#65533;&#65533;&#65533;5&#772;&#65533;&#65533;	&#65533;&#65533;'&#65533;&#65533;?&#65533;B-&#65533;&#65533;&#65533;tC3P/&#65533;&#65533;&#65533;&#65533;&#65533;&#65533;jN
&#65533;U&#65533;&#65533;%&#65533;IOP&#65533;&#65533;&#65533;&#65533;(&#65533;&#65533;
l&#65533;-&#65533;P&#65533;X&#65533;&#65533;&#65533;&#65533;#&#1320;&#65533;r&#812;&#65533;F&#65533;	D&#65533;&#65533;&#65533;
]PVe&#65533;&#65533;&#65533;N,&#65533;&#65533;l&#65533;&#65533;&#1325;&#65533;
&#65533;'&#65533;)&#65533;&#65533;2&#65533;&#65533;tu&#65533;@&#65533;&#65533;&#65533;&#65533;&#65533; &#65533;n&#790;I&#65533;&#65533;hk&#65533;&#65533;#6&#65533;&#65533;s|D+fj8&#65533;v&#65533;Q&#65533;(&#65533;&#65533;&#65533;&#65533;&#65533;5J M]|k&#65533;d&#65533;sD&#65533;&#65533;*&#1030;&#65533;&#65533;LxL&#65533;/&#65533;&#65533;{U&#65533;&#65533;C&#65533;~&#65533;?@&#65533;&#65533;&#65533;&#1524;@%&#65533;&#65533;"&#65533;&#65533;&#65533;&#65533;c&#65533;&#65533;&#65533;G&#65533;&#65533;A&#65533;&#65533;f&#65533;[&#65533;&#65533;`&#65533;F&#65533;A&#65533;&#65533;&#65533;&#65533;&#65533;&#65533;&#65533;&#65533;&#65533;-&#65533;P&#65533;=t&#65533;8&#65533;dNf&#65533;E&#65533;&#65533;vo,&&#1352;u_&#65533;9&#65533;&#65533;&#1285;Mt&#65533;&#65533;h&#65533;&#65533;&#65533;&#65533;&#65533;&#65533;)&#65533;&#65533;&#65533;&#65533;&#65533;D&#65533;&#65533;	&#1026;&#65533;&#65533;&#65533;C&#65533;&#863;
j&#65533; *&#65533;&#65533;&#65533;[t&#65533;&#65533;N&#65533;&#65533;1&#65533;A8*&#65533;A&#65533;&#65533;&#65533;=&#65533;&#65533;&#65533;&#65533;5&#65533;4&#65533;
&#65533;F&#65533;&#65533;Rf&#1874;@&#65533;&#65533;
&#65533;&#65533;&#65533;&#65533;&#65533;!\&#65533;&#65533;|"O2&#65533;&#65533;,]&#65533;&#65533;&#1093;&#65533;k&#1798;n&#65533;&#1909;&#65533;7	D&#65533;4&#65533;&#65533;B&#65533;M>Iv]&#65533;u&#282;&#65533;>&#65533;(_&#65533;&#65533;Ct&#65533;&#65533;(&#65533;&#65533;?&#65533;&#65533;&#65533;I&#65533;!&#65533;Cm&#65533;T&#65533;?&#65533;zY&#65533;&#65533;.&#65533;&#65533;q]&#65533;&#65533;&#65533;&#65533;&#65533;&#65533;JyP&#65533;s&#65533;H&#624;H}5&#65533;&#65533;q&#65533;&#65533;&#65533;&#65533;&#65533;&#65533;&#65533;L}]&#65533;&#65533;?&#65533;R&#65533;U8#]P&#65533;"&#65533;w&#65533;&#65533;&#65533;.&#840;(i_!p&#65533;&#65533;j&#65533;`&#65533;5&#65533;&#65533;-&#65533;Fbv/&#65533;&#536;)D&#65533;&#65533;D*@*&#65533;
0&#65533;Q&#65533;(E&#65533;M&#65533;
&#65533;c
#&#65533;05C &#65533;&#65533;&#65533;O$&#65533;3?&#65533;&#65533;pJK&#65533;d&#65533;&#65533;&#65533;m&#65533;&#65533;'(&#65533;}&#65533;&#65533;*,&#65533;e&#65533;%&#65533;A&#65533;&#65533;&#209;&#65533;&#65533;A@&#65533;+&#65533;&#65533;&#65533;&#166;r&#65533;yZ&#65533;D&#65533;&#65533;k&#65533;&#65533;hH
l&#65533;Y&#65533;&#243;&#65533;&#65533;i&#65533;m@O`lZ]k&#65533;&#65533; &#65533;C&#65533;p&#65533;Q&#65533;d&#65533;&#65533;EnJ&#65533;l]&#65533;&#65533;&#65533;&#65533;K#&#65533;)&#65533;&#65533;J&#65533;nd&#65533;&#65533;&#65533;k]&#65533;Q+TB/&#65533;.&#65533; [!&#65533;&#65533;&#65533;JHH &#65533;FI&#65533;&#65533;lLJ!"&#65533;J&#65533;@t&#65533;H%&#65533;&#65533;/J&#65533;.%&#1221;&#65533;&#65533;<&#65533;7.H,&#65533;&#65533;&#65533;?&#65533;C]&#65533;&#65533;.&#65533;&#1780;ma&#65533;&#273;n&#65533;bC&#65533;=&#65533;&#65533;&#65533;E-&#65533;&#65533;&#65533;&#65533;&#65533;Zs.&#65533;&#65533;&#65533;@&#65533;&#65533;NNf0&#65533;&#65533;P&#65533;R&#65533;i)&#65533;@e&#65533;&#622;&#65533;,Sh&#65533;T&#65533;-mY,&#65533;c2&#65533;X&#65533;&#65533;3&#65533;&#65533;&#65533;_&#65533;>&#65533;&#65533;&#65533;C&&#65533;w&#65533;D&#65533;i&#65533;A&#65533;&#65533;&#1926;	C&#65533;@&#65533;&#65533;jd&#65533;@&#65533;&#65533;&#65533;&#65533;&#65533;
&#65533;^&#65533;&#65533;&#65533;&#65533; &#65533;+&#65533;j&#19275;Ql&#65533;&#65533;&#65533;&#65533; p&#65533;n@O&#65533;&#65533;&#65533;&#65533;r&#1079;c&#65533;&#65533;X&#65533;&#65533;&#65533;aR&#65533;; &#65533;*&#65533;&#65533;Ah&#65533;L&#65533;p'&#65533;&#65533;&#65533;d&#65533;"&#65533;&#65533;&#65533;K+lCD]&#65533;Y&#65533;	I!\&#65533;&#65533;	{&#65533;t&#65533;&#65533;/&#65533;&#65533;z&#65533;g&#612;&#65533;pY&#65533;&#65533;k&#65533;M&#65533;H%X&#65533;&#65533;B~&#65533;P]\C/&#65533;&#65533;&#65533;&#65533;AjPl7&#65533;&#65533;U\&#65533;&#262;@]&#65533;&#65533;&#65533;&#65533;vw<&#65533;&#65533;j&#65533;&#65533;&#65533;&#65533;Jb&#65533;&#65533;&#65533;LI&#65533;&#49872;D&#65533;,&#363;&#65533;&#65533;&#65533;&#65533;&#65533;@&#65533;&#65533;&#65533;<{&#65533;%&#65533;&#65533;1>B0&#65533;&#51732;&#65533;>&#65533;B3&#65533;W&#65533;&#65533;&#65533;5^&#65533;E5sJ&#65533;.&#65533;&#841;&#65533;&#65533;&#65533;s]&#65533;&#65533;l&#65533;&#65533;&#65533;cC&#65533;+&#65533;B4&#65533;%&#65533;gh&#65533;&#65533;!.KnF}&#65533;-u-^	&#65533;L&#65533;T&#65533;&#65533;&#65533;@(#&#1072;&#65533;&#65533;&#65533;-0B tA&#65533;	&#1004;.&#65533;&#65533;v&#65533;m%&#65533;&#65533;W&#65533;&#65533;F&#65533;&#65533;&#1285;&#65533;Q&#65533;&#65533;-`DH=&#65533;L&#65533;$l4}QX&#65533;R&#65533;d&#65533;@d&#65533;&#65533;
&#65533;&#65533;Cu&#65533;X!&#65533;zj&#65533;S&#65533;,&#65533;u&#65533;&#65533;&#65533;&#65533;k&#65533;*I([&#65533;D&#65533;s&#65533;&#65533;xy&#65533;&#65533;&#65533;&#65533;i@&#65533;&#65533; @&#65533;&#65533;&#773;`&#65533;\&#65533;AOK'.:&#65533;BT&#65533;L&#65533;&#65533;%D/$&#65533;@$&#65533;@&#65533;&#65533;@&#65533;^&#65533;C&#65533;&#65533;&#65533;&#65533;&#65533;vB'fs6&#65533;,&#65533;&#65533;!,^&#65533;<B%&#65533;&#65533;&#65533;&#65533;B	&#65533;&#65533;#&#65533;&#65533;&#65533;&#65533;&#65533;%X&#65533;Q&#65533;/&#65533;&#65533;&#65533;&#65533;o&#65533;<&#65533;&#65533;&#65533;PB&#65533;&#65533;&#65533;2&#65533;&#65533;'J&#65533;&#65533;&#65533;UD&#65533;A<&#65533;_&#65533;@`&#65533;d@&#65533;&#65533;0&#65533;?L&#65533;&#65533;&#65533;K&#2360;&#65533;&#65533;9&#65533;J&#65533;&#65533;\r&#65533;d&#65533;&#65533;%]&#65533;&#366;eb,&#65533;G:lcX&#65533;+&#65533;&#65533;/&#65533;&#65533;&#65533;D&#65533;&#65533;DV@&#65533;&#65533;X&#65533;@&#65533;&#65533;G&#65533;\FM(0&#65533;&#65533;w0@ &#65533;&#65533;&#65533;fh&#65533;&#65533;&#65533;-&#65533;m&#65533;&#65533;&#65533;F4&#65533;T)&#65533;&#1251;&#65533;&#65533;b&#65533;P\&#65533;&#65533;4&#65533;X&#42961;^&#65533;R:&#65533;&#65533;l&#3028;&#65533;&#65533;&#65533;&#65533;&#65533;&#1279;*&#65533;P&#65533;&#65533;(&#65533;&#65533;B&#65533;&#65533;&#1515;&#65533;TM&#65533;
	&#65533;&#1193;&#65533;&#688;aB%F,-&#65533;MY&#65533;n#&#65533;&#65533;&#65533;S&#65533;&#65533;V'R~h&#65533;&#65533;n&#65533;D&#65533;X&#65533;&#2011;&#65533;*&#65533;&#65533;s&#65533;&#65533;&#65533;&#65533;&#65533;&#1145;h&#65533;&#65533;H1&#65533;2&#65533;&#65533;&#65533;G&#65533;&#65533;;U&#65533;&#65533;j&#1386;T}&#1397;&#65533;&#65533;&#65533;`i&#65533;&#65533;h&#65533;&#65533;&#1100;&#65533;Ti&#65533;&#65533;V7Y&#65533;
_b&
U&#65533;Z.k&#65533;&#1065;&#65533;Y&#65533;R&#65533;R(&#65533;&#65533;UJR)H&#65533;&#65533;&#65533;&#65533;p&#65533;'`&#65533;,&#65533;p&#65533;&#65533;&#1986;&#65533;&#65533;#h&#65533;&#65533;&#65533;&#65533;&#779;!#&#65533;&#65533;`&#65533; %h&#65533;&#65533;Qt*&#65533;&#65533;&#65533;J&#65533;\&#65533;P&#65533;&#65533;&#65533;&#65533;&#65533;2&#65533;&#65533;2&#65533;#+&#65533;(q!&#65533; &#65533;G@&#65533;4&#65533;&#65533;&#65533;4&#65533;e&#65533;R&#65533;H&#65533;&#65533;LP&#65533;&#65533;h&#65533;zdd&#65533;p&#65533;&#35550;&#65533;&#65533;I'Qr,kzG1&#65533;&#65533;&#65533;F&#65533;S"&#65533;&#65533;]&#65533;&#65533;u&#65533;&#65533;Z&#65533;F G&#65533;4&#65533;E W&#65533;&#65533;&#837;&#65533;&#65533;d&#65533;m&#65533;h-&#65533;V&#65533;&#65533;&#65533;!J&#65533;&#65533;&#65533;*&#65533;&#65533;V&#65533;&#65533;&#65533;&#65533;&h&#65533;&#65533;^*%&#1164;z&#1130;E&#65533;&#65533;L&#65533;E6&#65533;T?"$N\8&#65533;&#65533;N&#65533;&#65533;&#65533;XZ&#65533;&#65533;&#65533;1w&#65533;jg&#65533;&#65533;&#65533;&#65533;'&#65533;BX&#65533;&#65533;&#65533;gB[4&#65533;&#65533;3&#65533;N&#65533;&#48916;0&#65533;&#65533;@9&#65533;&#65533;H&#65533;&#65533;E&#65533;&#65533;1&#65533;Oz&#39173;^Z&#65533;&#65533;&#65533;.ps&#65533;%R&#65533;ECZ&#65533;&#65533;&#276;&#65533;t*&#65533;&#65533;ZP&#1129;&#65533;&#65533;P&#65533;6&#65533;&#65533;&#65533;&#65533;E&#65533;8	&#65533;$<&#65533;&#65533;&#65533;&#65533;&#65533;&#65533;'&#65533;&qO &#1451;/&#65533;L&#65533;&#65533;&#65533;&#65533;E Q&#65533;S&#65533;&#65533;Ml&#65533;&#65533;3&#65533;&#322;U&#65533;i&#844;\	/C&#65533;&#65533;@&#65533;H&#65533;g\.&#65533;&#514;[8&#65533; 2:&#65533;M<z&#65533;&#65533;&#65533;(&#65533;&#776;F &#65533;&#65533;Jfo&#65533;&#65533;c&#65533;0{&#65533;&#65533;&#65533;&#35013;&#65533;	g/E&#65533;&#65533;&#65533;&#65533;&#65533;Jk*&#65533;&#65533;*&#65533;d)&#65533;"&#65533;l8&#65533;:&#65533;S&#65533;&#65533;G&#65533;*YdN&#65533;&#65533;w&#65533;&#65533;YG&#65533;&#65533;&#65533;&#65533;&#65533;&#965;&#65533;&#65533;&#65533;&#65533;2&#64748;&#65533;&#65533;&#65533;qj&#65533;)Du&#65533;&#65533;&#65533;&#65533;b7q
d/&#65533;&#65533;&#65533;&#65533;M	!&#65533;&#835;Z&#65533;&#65533;68&#65533;&#65533;4^(&#65533;Q\&#65533;&#65533;&#65533;X&#65533;Y&#65533;&#65533;u]&#519;z.&#65533;&#65533;&#65533;&#65533;2&#65533;3W&#65533;&#65533;&#65533;q?O&#65533;R&#65533;d&#65533;&#65533;&#65533;&#65533;&#65533;E\&#65533;&#65533;'&#65533;^^&#65533;T&#65533;{q&#65533;&#65533;	f&#65533;4&#65533;&#65533;*q&#65533;&#65533;&#65533;O:&#65533;&#65533;&#65533;&#65533;&#65533;&#65533;&#65533;Gp"&#65533;HE&#65533;&#65533;&#65533;J&#65533;&#65533;x#&#65533;&#65533;BD&#65533;(&#65533;<&#65533;&#65533;&#65533;&#65533;&#65533;#p&#65533;(&#65533;&#65533;E&#65533;&#65533;&#65533;I&#65533;J!&#65533;&#65533;&#65533;&#65533;&#65533;&#65533; &#65533;"
&#65533;&#65533;@V&#65533;&#65533;&#65533;&#65533;1&#65533;&#65533;&#65533;&#65533;D &#65533;&#65533;&#65533;&#65533;#+h&#65533;h;&#65533;H&#65533;7&#65533;&#65533;&#65533;)&#1665;D&#65533;&#65533;#&#65533;EQ#E&#65533;G&#65533;b&#65533;&#65533;&#65533;&#65533;8&#65533;&#65533;N&#65533;&#65533;+&#65533;x&#65533;&#65533;!&#65533;&#65533;D"Y\&#65533;&#65533;Wjf&#65533;&#65533;D[&#65533;Tx(&#65533;e&#65533;b&#65533;&#65533;&#65533;`B:P#&#65533;&#65533;&#65533;&#65533;&#1456;`&#65533;CBY5n z&#65533;B\R<&#65533;&#65533;Kh&#65533;.w&#65533;K^&#65533;)N&#65533;&#65533;L&#65533;&#65533;&#65533;,&1&#65533;&#65533;`x!&#65533;;h&#65533;&#65533;&#1057;{&#65533;&#65533;Y&#65533;&#65533;&#65533;w&#65533;J%+&#65533;&#65533;1&#65533;&#65533;&#65533;*])_A&#65533;F`&#65533;~&#65533; #0t&#65533;)&#65533;&#65533;Px&#65533;&#65533;N)(`&#65533;&#65533;&#65533;&#65533;}&#65533;&#65533;&#65533;x6&#65533;T&#65533;&#65533;|
&#65533;L&#65533;1g&#65533;%&#65533;3sB&#65533;4&#65533;'&#65533;&#65533;N*&#65533;&#65533;&#65533;t&#65533;qD&#65533;{&#65533;&#65533;&#65533;&#65533;&#65533;&#65533;&#65533;&#65533;&#65533;`R&#65533;&#65533;&#65533;&#65533;b.&#65533;+Pa
^'&#65533;&#517;.Y&#65533;&#65533;."&#65533;@&#65533;&#65533;&#65533;-&#65533;'&#65533;R &#65533;&#65533;"&#1612;&#65533;&#65533;&#65533;&#65533;&#65533;D9&#65533;@<&#285;&#65533;&#65533;&#143;) &#966;&#65533;&#65533;&#65533;#&#527;&#65533;&&#65533;&#65533;0&#65533;jS&#65533;&&#65533;7p&#65533;m&#65533;a&#65533;%&#65533;&#65533;?&#65533;&#65533;3&#65533;$F&#1393;&#65533;&#65533;H&#65533;_&#65533;c%|"R|b&#65533;&#65533;H&#65533;&#65533;d&#65533;&#65533;`&#65533;&#65533;&#65533;&#65533;&#65533;v&#65533;"*&#65533;&#479;&#433;&#65533;Pjs&#65533;eJS|&#65533;5&#65533;&#65533;[&#65533;.&#65533;&#65533;&#65533;<V&#65533;&#65533;&#65533;C&#65533;&#65533;R&#65533;D&#65533;&#971;&#65533;7@&#65533;\&#65533;z (AiV&#65533;&#65533;#
&#65533;c&#65533;?"&#65533;&#65533;w&#65533;F&#65533;&#65533;&#65533;	&#65533;&#65533;$>&#65533; &#65533;Q@&#65533;&#1468;T /&#1546;@x&#65533;M=x&#65533;&#65533;bX&#65533;KX&#65533;&#65533;&#65533;N&#65533;cO&#65533;&#65533;B&#65533;YH&#65533;g8&#65533;y&#65533;;&#65533;&#65533;Y&#65533;&#65533;&#65533;&#65533;&#65533;&#65533;Ra&#65533;h&#244;6&#65533;\,&#65533;>&#1379;&#65533;?x&#65533;&#65533;f
$&#65533;&#65533;&#65533;bg;&#65533;&#65533;P""Q&#65533;*&#65533;3U&#65533;&#65533;b3&#65533;&#261; m%&#848;&#65533;b&#65533;g&#65533;[&#65533;&#65533;&#65533;&#1537;&#65533;X6&#65533;hH+&#65533;&#65533;&#65533;8&#65533;&#65533;05z&#65533;&#65533;W&#65533;&#65533;b&#65533;&#65533;&#65533;Ew&#65533;&#65533;!&#65533;g&#65533;`&#1026;Y0&#65533;J&#65533;q&#65533;nD"&#65533;&#65533;&#65533;f&#65533;:#&#65533;&#65533;P&#65533;?"4O~&#65533;0&#65533;(&#65533;
S&#65533;X@W&&#65533;&#65533;r&#65533;kF@&#65533;dE&#65533;&#65533;eK'+&#65533;3&#65533;aN&#65533;&#65533;!&#65533;&#65533;&#645;&#65533;C&#65533;&#65533;&#65533;E&#456;B&#65533;|LLQL&#65533;&#65533;&#65533;&#65533;&#65533;&#65533;&#65533;&#65533;&#65533;4&#65533;&#65533;&#65533;&#65533;J&#65533;z&#65533;&#65533;2B"&#65533;MM&#65533;&#65533;#&#1140;H&#65533;&#65533;+9&#65533;&#65533;b  &#65533;.&#65533;\&#65533;&#65533;&#65533;&#65533;2&#65533;&#65533;&#45174;xDF&#65533;&#65533;h&#65533;0&#65533;&#53693;P&#65533;&#65533;&#65533;&#65533;,W&#65533;(a&#536;-&#65533;`&#65533;&#65533;}p1_``&#65533;J&#65533;&#65533;&#65533;&#65533;M&#65533;&#65533;@&#65533;e2
&#65533;&#65533;&#65533;rsGhX&#65533;PQ &#65533;i)q2&#65533;D&#65533;:X# &#65533;JtxHQ&#65533;?&#65533;a&#65533;>&#65533;&#65533;yU&#65533;&#65533;&#65533;D'&#65533;H&#65533;;G&#65533;&#65533;?$i
&#65533;&#65533;(&#65533;&#65533;&#65533;&#65533;m&#65533;&#65533;&#65533;7q&#65533;&#65533; &#65533;&#65533;b&#65533;`/&#65533;&#65533;&#65533;&#65533;&#65533;&#65533;6&#65533;d&#1913;&#65533;:8&#65533;&#65533;F&#65533;5]&#65533;&#65533;&#65533;&#65533;&#65533;&#65533;&#65533;&#65533;u!?q!&#65533;NM&#65533;2:&#65533;F	&#65533;f&#65533;X&#65533;&#65533;&#65533;n&#65533;&#65533;&#65533;&#150;"d&#65533;`&#65533;&#65533;|&#65533;&#65533;t&#65533;&#65533;]v=&#1480;g&#65533;&#65533;1t+&#65533;J&#65533;[&#65533;&#65533;^&#65533;j&#65533;&#65533;`&#229;G;:YO&#65533;C&#65533;&#65533;&#65533;Gj&#65533;q!&#65533;8gKX"]&#65533;*&#65533;9j&#65533;Gu8C&#65533;&#65533;9&#65533;&#65533;y9K
&#65533;&l&#65533;&#65533;e&#65533;2&#65533;&#65533;&#65533;&#65533;q&#65533;{&#65533;&#65533;I&#65533;^a2hg&#65533;&#65533;)!	X*&#65533;msQ&#65533;&#65533;k&#65533;&#207;h&#65533;#gS&#65533;&#65533;&#65533;&#65533;3&#65533;l&#65533;&#620;&#65533;H&#65533;&#65533;&#65533;l&#65533;&#65533;M\6&#65533;#\
b&#65533;9Z|GY&#65533;&#65533;V&#65533;&#65533;BD~&#195;&#65533;?|0&#65533;&#65533;&#65533;&#65533;&#65533;&#65533;5J&#65533;&#65533;&#65533;&#65533;&#65533;Q&#65533;&#65533;T&#65533;&#65533;>#fb6&#65533;a&#65533;2&#65533;&#65533;&#65533;&#65533;< &#65533;@5&#65533;,&#65533;*!&#65533;&#65533;@%&#65533;B&#65533;&#65533;&#65533;&#65533;3TiS&#65533;L5&#65533;&#65533;&#65533;&#65533;;&#65533;m!6&#65533;&#65533;&#65533;&#65533;&#1797;p"&#65533;&#65533;F&#65533;&#65533;(&#65533;&#65533;&#65533;M.&#65533;&#65533;&#65533;NpA!&#65533;`&#65533;FC&M%pyA&#65533;l5#@`60D&#65533;&#65533;pJA;|&#65533;&#65533;h&#65533;&#65533;(&#65533;z&#65533;&#65533;E&#65533;2B&#65533;I &#65533;&#65533;ha&#65533;j&#65533;~M&#65533;&&#65533;`&#65533;-&#65533;F&#65533;=HO ^E&#65533;&NJg&&#65533;&#65533;4&#65533;A;&#65533;(a&#65533;&#65533;&#65533;,Bb%&#65533;&#65533;&#65533;&#65533;&#65533;&#65533;vo%&#65533;<&#65533;H&#65533;&#65533;&#65533;&#65533;Ml&#65533;&#65533;&#65533;!#&#65533;&#65533;&#65533;&#65533;a&#65533;&#65533;&#65533;&#2018;!_&#65533;&#65533; pAJ&#65533;&#65533;&#328;&#65533;&#65533;&#65533;&#648;&#65533;&#65533;&#65533;2&#65533;:&#65533;l
&#65533;&#65533;"&#65533;&#65533;Bex&#65533;&#65533;&#65533;&#65533;m&#65533;&#65533;&#65533;&#65533;&#65533;&#65533;/&#65533;&#65533;&#65533;P&#36406;&#65533;&#65533;lL%,&#65533;,&#65533;x&#65533;wx`a
&#65533;&#65533;&#65533;`I&#65533;&#65533;`&#65533;&&#65533;&#65533;&#65533;^ \J&#65533;&#65533;nr&#65533;.r&#65533;&#65533;&#65533;&#65533;&#602;&#65533;&#65533;&&#65533;6E#f&#65533;&#65533;&#65533;J&#65533;GB!^&#65533; z&#65533;^&#65533;&#65533;'d&#65533;(&#1784;c&#65533;&#65533;&#65533;4&#65533;RP#&#65533;+&#65533;&#65533;&#65533;#5b TAO"&#65533;&#935;&#65533;&#65533;&#65533;R &#65533;'&#65533;F0&#65533;.&#65533;&#65533;Ax&#65533;[&#65533;8&#65533;&#65533;^&#65533;&#65533;&
&#65533;o&#1436;&#65533;9a"&#843;&#65533;f<&#65533;Car&#65533;Tq&#65533;&#27389;&#65533;&#65533;Ha4>&#65533;&#65533;&#65533;&#65533;X&#65533; `&#65533;&#65533;a/&#65533;N&#65533;"N&#65533;nA&#65533;&#65533;&#1824;&#65533;|&#65533;(l&#65533;&#65533;&#65533;AR!&#65533;2&#65533;&#65533;&#65533;&3&#65533;%R&#65533;&#65533;A&#65533;V0#"&#65533;&#65533;C&#65533;&#65533;&#65533;&#65533;4&#65533;7b!&#65533;&#65533;I&#65533;H D'F&#65533;&&#65533;'xLe&#65533;H`,&#65533;F&#65533;h&#65533;&#65533;~l%&#65533;&-
A&#65533;&#809;&#65533;&#65533;~s&#65533;\`&#145;&#65533;&#65533;&#65533;RZ,HB#&#65533;&#65533;$F	2!5&#65533;J&#65533;&#65533;LJB,&#65533;bD&#65533;<nC&#65533;&#65533;8&#65533;ST	.&#65533;FSA&#65533;&#65533;&#65533;&#65533;i&#65533;Z&#65533;&#65533;&#65533;>@ (@(M&#65533;d"S&#65533;^&#65533;?&#65533;&#65533;VB&#65533;#S"6b&#65533;&#65533;w&#65533;&#65533;>&#65533;Rh!z&#65533;FP&#65533;&#65533;&#65533;\&#65533;kC&#65533;&#65533;<&#65533;C8!&#65533;&#65533;:&#65533;&#65533; &#65533;&D&#65533;&#65533;Ic(;&#645;B&#1259;q@o`&#65533;L&#65533;a&#771;&#65533;-&#65533;&#65533;A`T&#65533;\&#65533;&#65533;
B&#65533;&#65533;&#65533;&cS &#65533;BG&#65533;/#6`4&#65533;&#65533;i&#65533;&#65533;@#rf!&#65533;`H&#65533;j@&#65533;S &#65533;&#65533;&#65533;
RB&#65533;J&#65533;1&#65533;6"&#65533;&#65533;	.#V&#65533;>L@&#65533;2&#65533;#&#916;&#65533;&#65533;H&#65533;&#65533;~s!*&#65533;PyH&#1238;TJS*xx&#65533;~&#65533;&#65533;h1hD ~LB&#65533;L4&#65533;'@&#65533;I&#65533;&#65533;~&#65533;1g\&#65533;&#65533;&#65533;2"&#65533;[@&#65533;&#65533;&#65533;>2&#65533;h&#65533;&#65533;A'D&#65533;&#65533;@&#65533;&#65533;&#65533; M &#65533;Sdg!:&#65533;:3&#65533;`&#65533;&#65533;&#65533;&#65533;&#65533;xZHj&#65533;&#65533;&#65533;3&#738;&#65533;!
~&#65533;&#65533;&#65533;b%&#65533;(%&#65533;&#65533;&#65533;o&#65533;&#65533;"a6&#65533;I&#65533;V"&#65533;&#65533;4#&#65533;C!n2[&#65533;2$!^ef&#65533;&#65533;%[Uj&#65533;&#65533;&#65533;&#65533;k&#65533;p&#65533;P &#65533;!_&#65533;&#65533;&#65533;&#65533;&#65533;$(<fI&#65533;:&#65533;&#65533;&#65533;&#65533;D&#65533;&#65533;*7&#65533;&#1664;&#65533;P&#65533;$"#jO&#65533;&#65533;"&#65533;&#65533;H]`&#65533; R&#65533;0&#1321;WBV&#65533;&#65533;&#65533;.&#65533;B&#65533;3&#65533;&#65533;&#65533; &#65533;&#65533;.&#65533;7&#65533;&&#65533;R&#65533;ca&#65533;&#65533;h&#65533;&#65533; ^e&#65533;b%&#65533;h&#65533;i&#1076;g&#65533;&#65533;l&s!A:&#65533;f&#65533;
&#65533;~&#65533;8s@+gJ3] jG&#65533;Va&#65533;X&#65533;&#65533;1
5&#65533;x&#65533;bDgv@T&#65533;&#65533;E6@@p&#65533;H3bb&#65533;A&#65533;!H&#65533;45%&#65533;oh&#65533;4&#65533;2&#65533;HAde&#65533;$&#65533;&#65533;RWU/&#65533;UmlJ6&#65533;9&#65533;h&#65533; _&#65533;,&#780;&#65533;0&#65533;
&#65533;Q&#65533;&#65533;&#65533;h&#65533;h@ &#65533;&#65533;&#65533;&#65533;&#65533;&#65533;e&#65533;ZB&
&#65533;&#65533;cx&#65533;C&#65533;q&#65533;&#65533;&#65533;&#65533;d7&#65533;e&#65533;a}&#65533;B&#65533;r0&#65533;|&#65533;GB&#65533;A &#65533;B&#65533;1J&#65533;]bB&#65533;;&#65533;$D{f&#65533;6d&#65533;&#65533;M&#65533;:&#65533;&#65533;B4&#65533;A&#65533;A&#65533;&X&#65533;~.&#65533;&#65533;`R&#65533;-#\&#65533;&#65533;*vM&#65533;~Q&#65533;&#65533;BR&#65533;D!9&#65533;X&#65533;R &#65533;T6K!TK#&#65533;`&#65533;&#65533;&#65533;3<@&#65533;@@b&#65533;&#65533;"V>&#65533;&#65533;<&#65533;lz&#65533;g&#65533;o&#961;$.-&#65533;a?&#61945;b&#65533;E&#65533;&#65533;&#65533;N&#65533;6-&#65533;j&#65533;&#65533;&#65533;&,&#65533;l&#65533;:&#65533;'&#65533;eqH&#65533;4]&#65533;3&#65533;1%`&#65533;&#65533;q&#65533;&#65533;wD&#65533;&#65533;"&#65533;qV&#65533;4I&#65533;&#65533;&#65533;&#65533;&#65533;&#65533;&#65533;18&#65533;&#65533;:&#65533;&#65533;S&#65533;&#65533;@&#65533;a&#65533;&#65533;&#65533;"&#65533;C;&#65533;@ &#65533;G&#65533;&#65533;&#65533;r&#65533;&#65533;&#65533;&#65533;&#65533;&#65533;ht&#65533;&#65533;!%&#65533;S&#65533;MS&#65533;&#65533;Y&#65533;84TD&#65533;H&#26180;&#65533;`'&#65533;&#65533;& ^&#65533;Z&#65533;.R&#65533;&#65533;&#227;&#65533;&#65533;4's&#65533;\o&#65533;(sB&#65533;]&#65533;&#65533;zrm&#65533;r&#65533;&#65533;(
&0HEO&#65533;&#65533;,&#65533;_I/a*2l9%l&#65533;_&#65533;hx&#65533;&#65533;&#65533;5%&#65533;&#65533;~&#1162;&#65533;P&#65533;-&#65533;&#1824;T&#65533;&#65533;C&#65533;&#65533;&#65533;p&#65533;&#65533;&#65533;J=M&#65533;&#65533;I&#65533;!e&#65533;}rE &#65533;&#65533;&#65533;&#65533;U&#65533;&#65533;0&#1899;&#608;&#65533;
&#65533;z!l~27&#65533;#&#65533;A&#65533;J &#65533;&#65533;
3!L&#65533;&#65533;[A+&#65533;G
&#494;bM%gn&#65533;&#65533;!Y&#65533;B&#65533;&#65533;&#65533;p&#134;y&#65533;&#65533;&#522;@B*#&#65533;38&#65533;wck &#65533;2&#65533;&#65533;&#65533;o&#65533;Im&#65533;&#65533;6&#65533;0_dg&#65533;d&#65533;&#65533;&#65533;&#65533;:7&#65533;$\Z&#65533;&#65533;&#65533;!^&#65533;p&#65533;&#65533;&#4376;9&#65533;bXU&#65533;s[&#65533;VBA9r&#65533;&#65533;A&#65533;x!^Q#$&#65533;YU!&#65533;&#65533;&#65533;&#65533;&#65533;&#65533;&#65533;G&#65533;K&#65533;, `3v&D3&#65533;x&#65533;&#65533;&#1796;&#65533;R&#65533;B!&#65533;	&#65533;&#65533;&#65533;^N&#65533;]&#65533;W&#65533;<&#65533;&#65533;q&#65533;&#65533;=,&#65533;a&#65533;&#225;&#65533;ka&#65533;C#%@&#65533;&#65533;v&#65533;Az&#65533;&#65533;n&#65533;zw&#65533;&#65533;y&#65533;FA((g&#65533;&#65533;N&#65533;&#65533;M&#65533;&#65533;-&#65533;AAF&#65533;;#,Fm&#65533;V&#65533;&#65533;&#65533;&#65533;&#65533;U"&#65533;&#65533;5A&#65533;&#65533;&#65533;
.&#65533;WR&#65533;\a&#65533;&#966;g?&#65533;&#65533; m&#65533;a
$&#65533;K&#65533;&#65533;&#65533;&#65533;b&#65533;a&#65533;&#65533;3I&#65533;N&#65533;T,&#65533;-&#65533;D&#850;&#65533;jz&#65533;.&NQ&#65533;&#455;-f&#65533;&#65533;4`>&#65533;&#65533;<&#65533;Q&#65533;P;#&#65533;`	&#65533;&#65533;Q&#65533;&#65533;22#&#65533;Y&#65533;*&#65533;Y&#65533;d&#65533;M&#65533;&#65533;l&#65533;?&#65533;p&#65533;&#65533;M&#65533;&#65533;Dg&#65533;&#236;z&#65533;,&#65533;sS=bW&#65533;Z6&#65533;'&#65533;2B6"A&#65533;aq&#65533;D&#65533;&#65533;&#65533;H&#65533;h&#65533;&#33576;&#65533;&#231197;kQ#.p&#65533;&#65533;&#65533;&#65533;(&#65533;&#65533;&#65533;&#65533;!&#65533;&#65533;y&#65533;&#65533;&#65533;&#65533;&#65533;&#65533;&#65533;&#65533;^&#65533;&#53392;M>N4&#65533;<&#65533;&#65533;&#65533;&#65533;_s\`4&#65533;&#65533;$&#65533;8z&#65533;\N&#65533;&#65533;&#65533;/{&#65533;6&#65533;4j&#65533;&#65533;&#65533;zO@&#65533;&#65533;DS`d &#65533;&#65533;&#65533;~&#65533;&#65533;&#65533;&#65533;&#65533;&#65533;5&#65533;C&#65533;&#65533;&#65533;+&#65533;'&#65533;&#549;h&#65533;5&#65533;	`e#S"&#431;&#65533;;V&#65533;1&#65533;t!:&#65533;D&#65533;Lb&#65533;&#65533;R5B&#65533;"~&#65533;>j>&#65533;&#65533;D+R?&#65533;&#1799;&#65533;Y&#65533;=&#65533;&#65533;&#65533;+&#65533;&#65533;B&#65533;D#H!N&#65533;(&#65533;o&#65533;&#65533;"=`MxBc&#65533;8;&#65533;|&#65533;bU
U&#65533;;&#65533;2b&#65533;T&#65533;Q&#65533;F&#65533;l&#65533;	&#65533;&#65533;&#65533;^S&#65533;B]&#65533;&#65533;&#65533;*#&#65533;&#65533;`&#65533;&#65533;&#65533;&L5&#65533;b&#1082;&#65533;&#65533;&#173;&#65533;&#65533;&#65533;&#65533;Zl&#65533;&#65533;&#65533;Vg&#1093;&#65533;&#65533;[`&#65533;A&#65533;b&#65533;\&#65533;0&#65533;y&#65533;X &#65533;aFaW&#65533;'&#65533;y&#65533;]xa&#65533; &#65533;:H[&#581;;&#65533;^}*!&#65533;2O&#65533;&#65533;&#65533;D;j&#65533;y&#65533;&#65533;a&#65533;`&#65533;&#65533;H&#65533;&#65533;&#65533;O&#65533;@&#65533;&#65533;H!,&#65533;&#65533;T&#65533;&#65533;O&#65533;&#65533;o! IH&#65533;&#65533;w&#65533;5P&#65533;&#2003;] &#65533;&#65533;&#65533;Y2&=#&#65533;7&#65533;8&#65533;
,&#65533;&#65533;&#65533;&#65533;] IMcS&#65533;z(&#65533;&#65533;f&#65533;&#65533;&#4373;&#65533;&#1221; q&#65533;L&#65533;&#65533;F&#65533;B&#65533;*&#65533;>%^3&#822;!R$ynZ&#1120;-&#65533;T &#1408;&#65533;&#65533;pw1&#65533;&#65533;T#&#65533; &#65533;&#65533;4&#65533;1&#65533;&#65533;&#65533;&#65533;&#65533;&#65533;&#65533;b&#65533;&#65533;kh&#65533;80&#65533;&#65533;M&#65533; ,SB&#775844;&#65533;o4G&#65533;&#65533;8[u(&#65533;6&#65533;&#65533;&#65533;=l&#65533;&#65533;u&#32839;&#65533;&#65533;&#65533;w&#65533;&#65533;&#659;>&#65533;G1&#65533;&#65533;;&#1530;g&#65533;&#65533;&#65533;Lcz&#65533;&#65533;&#65533;&#65533;&#65533;JnB#&#65533;J&#935;zC&#65533;&#65533;]E!&#65533;&#65533;C&#65533;M&#65533;_&#65533;&#65533;@&#65533;&#1847;&#65533;;D&#65533;&#65533;&#65533;Dd< &#65533;&#65533;&#65533;J&#706;&#65533;+&#65533;&#65533;I7&#65533;CsBF&#65533;&#65533;p.&#65533;FFIKhA&#65533;t&#65533;\C&#65533;&#65533;W&#65533;&#65533;&#65533;&#1092;&#65533;BR&#65533;&#65533;&#65533;&#65533;3&#319;+&#65533;&#65533;&#65533;&#65533;&#65533;p&#383;!&#65533;&#65533;&#1794;&#65533;&#65533;	&#65533;4&#65533;O&#65533;E&#65533;b&#65533;&#65533;&#65533;&#65533;Rq&#65533;i&#65533;W&#65533;R&#65533;&#778;c&#65533;&#65533;\&#65533;Zt&#65533;P&#65533;^{J*T&#2045;&#65533;&#65533;&#65533;&#65533;&#65533;*.&#65533;S&d&#65533;&#397;J &#65533;&#65533;&#65533;&#65533;lQ&#65533;T&#65533;~&#65533;&#65533;&#65533;!&#65533;I&#65533;&#65533;&#65533;H&#1101;&#65533;x$&#65533;&#65533;&#1167;&#65533;@!P&#65533;&#65533;!&#65533;5&#65533;5&#65533;ao^&#65533;8Q&#65533;:	.&#65533;<&#65533;7&#65533;&#65533;&#65533;nN&#65533;&#65533;&#65533;X:&#65533;&#65533;&#65533;+D&#65533;&#65533;&#65533;&#65533;&#65533;u&#65533;2k<B]&#65533;&#65533;&#65533;&#65533;&#65533;rTq&#65533;q&#65533;&#65533;&#65533;&#65533;&#65533;&#65533;G&#65533;(&#65533;4&#65533;&#65533;(&#65533;&#65533;&#65533;Bq&#65533;P%&#65533;&#65533;s
3&#65533;&#65533;c&#65533;1&#65533;c&#65533;)&#65533;P&#65533;*a&#65533;P-&#65533;&#65533;&#65533;+h)&#65533;W&#65533;&#65533;W&#65533;?&#65533;|@&#65533;"&#65533;&#65533;@J
&#65533;&#65533;*2
p!&#65533;B&#65533;%&#65533;#B&#65533;&#65533;4f
&#65533;P*&#65533;5&#65533;?&#65533;(&#65533;0&#65533;&#65533;dDBX &#65533;?$&#65533;$fb&#65533;&#65533;#&#65533;	&#65533;&#65533;?&#1073;&#65533;b&#65533;|&#65533;&#65533;!&#65533;&#65533;!PD&#65533;&#65533;&#65533;?&#65533;P&#65533;&#65533;&#65533;&#65533;J&#65533;0&#65533;F&#65533;&#65533;sI,&#65533;h&#65533;&#65533;U&#65533;?&#65533;&#65533;&#65533;&#65533;N&#1554;B&#65533;&#65533;&#65533;&#65533;&#65533;&#65533;&#1160;}&#65533;&#65533;W!~&#65533;&#65533;?&#65533;T&#65533;?&#65533;&#65533;&#65533;&#600;&#1249;&#65533;&#65533;v&#65533;8U)&#65533;&#65533;?&#65533;&#65533;8K)8&#65533;P
&#65533;&#65533;&w
&#65533;vjb&#65533;1&#65533;?&#65533;X&#65533;&#65533;UT&#65533;&#65533;!~&#65533;Po&#65533;&#65533;R
bPBFV&#65533;,&#65533;&#65533;Q&#931;&#65533;Jp&#65533;&#65533;p&#65533;;&#65533;&#65533;&#65533;&#192;&#65533;&#65533;&#65533;&#65533;	B&#65533;\f&#65533;&#65533;j&#65533;&#65533;&#65533;t&#65533;r&#65533;?&#65533;&#65533;&#1799;&#65533;&#65533; .B%$D&#65533;C&#65533;L&#65533;O+-&#65533;&#65533;
&#65533;A&#65533;&#65533;5K&#65533;/&#65533;0&#65533;*&#65533;<)'&#65533;B&#65533;p)x&#65533;&#65533;&#65533;p&#65533;*&#65533;&#65533;&#65533;$*4&#358;&#1059;&#65533;&#65533;&#65533;&#65533;[&#65533;&#65533;&#65533;&#65533;T&#65533;&#65533;&#65533;&#65533;r&#65533;&#65533;O&#65533;&#65533;&#65533;&#65533;J&#65533;&#65533;p&#65533;&#65533;&#65533;%&#65533;&#65533;x&#65533;I&#65533;	e&#65533;&#620;&#65533;@&#65533;&#65533;&#65533;&#65533;&#65533;&DA	&#65533;<&#65533;$&#65533;5&#65533;s&#65533;&#65533;4&#65533;QD&#65533;&#65533;DW&#65533;&#65533;&#65533;Q&#65533;*:&#65533;QZ&#65533;&#65533;?k D&#65533;&#65533;&#65533;^	K&#65533;&#65533;&#65533;&#65533;&#65533;&#65533;*.&#65533;"J-5&#65533;&#65533;&#65533;Xiu&#65533;s1jj&#65533;&#65533;&#65533;
^&#65533;l&#65533;&#65533;&#65533;&#65533; p&#65533;&#65533;&#65533;&#65533;q&#65533;&#65533;*&#65533;&#65533;?&#65533;&#1058;&#65533;z
]&#65533;SB&#65533;&#65533;&#65533;BhO&#65533;>&#65533;G,&#65533;lI2&#65533;&#65533;),RV&#65533;-V&#65533;<o&#65533;#&#65533;&t
(&#65533;"&#65533;@&#65533;&#65533;JQ"&#65533;	\&#65533;&#65533;&#65533;!&#65533;&#65533;$AN&&#65533;M&#65533;!&#65533;X&#65533;^&#65533;9!${a&#65533;-&&#65533;q$&#65533;z#&#65533;E7H&#65533;&#65533;$&#65533;&#65533;&#65533;&#65533;&#65533;0&#65533;0&#65533;&#65533;	&#65533;@&#65533;Lq&#65533;
1&#65533;&#65533;G-2V&#65533;&#65533;Q &#65533;&#65533;@&#65533;F&#65533;?1&#65533;{&#65533;J&#65533;&#65533;0`	9P&#65533;08&#65533;&#65533;&#65533;!&#65533;&#65533;&#65533;r&#65533;&#65533;&#65533;!&#65533;P&#65533;(&#65533;&#65533;&#65533;X&#65533;	&#65533;HN3&#65533;&#65533;@o&#65533;&#65533;(G&#65533;&#65533;&#65533;yy&#65533;0&#65533;&#65533;&#65533;&#65533;&#65533;&#65533;&#65533;&#65533;|&#65533;&#65533;&#65533;&#65533;	5&#65533;C&#65533;0&#65533;&#65533;&#65533;&#65533;&#65533;&#65533;&#65533;4&#65533;&#65533;!.c&#65533;&#65533;&#65533;*&#65533;(#\6&#65533;A&#65533;@PAS&#65533;&#65533;e&#65533;jQ&#65533;&#65533;HvQ&#65533;&#65533;#&#65533;(&#65533;&#65533;&#65533;.{)(&#65533;&#65533;&#65533;&#65533;!&#65533;&#65533;OJ&#65533;&#65533;$&#65533;:xt&#65533;&#1878;M"Q&#65533;c&#65533;&#65533;V&#65533;&#65533;$&#65533;S&#65533;b&#65533;,hM2!&#65533;&#65533;&#65533;&#65533;`SE#&#65533;rb&#65533;&#65533;&#65533;b`	&#65533;&#65533;&#65533;&#65533;&#65533;&#65533;&#65533;9\	&#65533;&#65533;u&#65533;11&#65533;&#65533;&#65533;&#65533;&#65533;C8&#1241;&#65533;0O&#65533;&#65533;4&#65533;d@KZR&#65533;0c&#65533;&#65533;&#65533;&#65533;&#288;&#65533;b=&#65533;&#65533;&#65533;&#65533;U':&#65533;&#65533;@&#65533;&#65533;&#65533;T&#65533;S&#65533;&#65533;&#65533;HCzP&#65533;&#1068;&#65533;H&#1240;&#65533;&#65533;&!Qc&#65533;9&#65533;&#65533;&#65533;&#65533;<gzX&#65533;/&#65533;$&#65533;YpC&#65533;*%&#65533;(&#65533;(D:&#65533;<&#65533;7&#65533;
&#65533;&#65533;&#65533;.&#65533;@i&#65533;
N&#65533;&#65533;&#65533;&#65533;g&#533;&#65533;$y(&#65533; &#65533;&#65533;&#65533;&#65533;	c&#65533;&#65533;!j&#65533;&#65533;T&#65533;&#280;&#65533;&#65533;gB.&#65533;	F\&#65533;Fb(&#65533;PBC&#65533;&#65533;&#65533;J&#65533;&#65533;[&#1610;(gA&#65533;v*&#65533;&#65533;&#65533;&#65533;&#65533;&#65533;^nH&#65533;\f51&#65533;&#65533;5&#65533;h&#65533;.`&#65533;&#65533;v&#65533;R,c&#65533;&#65533;&#65533;&#65533;M&#65533;b+)&#65533;&#65533;&#65533;&#65533;&#65533;M&#65533;&#65533;&#65533;r&#65533;j&#65533;5&#65533;&#65533;BZ=UTA&#65533;&#65533;&#65533;&#65533;H&#65533;&#65533;&#65533;&!&#65533;&#65533;cK+&#65533;1F%&#65533;k&#65533;gPUh&#65533;]&#65533;&#65533;EKy&#65533;Iaf&#65533;&#65533;
wB&#65533;w &#65533;&#65533;TH&#65533;`H&#65533;q&#65533;&#65533;B&#65533;A&#65533;&#65533;&#65533;&#65533;&#65533;&#65533;x&#65533;&#65533;&#65533;&#65533;&#65533;&#664;L&#65533;&#65533;&#65533;&#65533;%&#65533;'&#65533;iD&#65533;F&#65533;b&#65533;X&#65533;&#65533;W%&#65533;&#65533;&#65533;4&#65533;@&#65533;&#65533;&#1820;h&#65533;Q&#65533;"PR@R&#65533;&#65533;Ko$fB&#65533;&#65533;Lm&#65533;&#65533;ys&#65533;28&#65533;&#16676;5N>&#65533;X&#65533;&#65533;&#65533;A&#65533;&#65533;&#65533;:&#65533;7&#65533;@&#65533;m&#65533;&#65533;&#65533;a&#65533;&#65533;&#1488;R&#65533;`&#770;x&#65533;(&#65533;&#65533;IM&#65533;|[H-&#65533;&#65533;&#65533;LBv&#65533;Z&#65533;m&#65533;0&#65533;D&#65533;/&#65533;+&#65533;v9&#65533;-&#65533; HM&#65533;&#65533;f&#65533;&#65533; &#65533;&#65533;&#65533;&#65533;&#136;&#65533;&#65533;@6P1&#65533;(&&#560;-&#65533;&#65533;&#65533;D8&#65533;&#65533;n!`&#65533;&#65533;&#65533;&#65533;c&#65533;&#65533;P&#65533;&#65533;G&#65533;8&#65533;V0&#65533;$D&#65533;D&&#132;&#65533;&#65533;&#65533;&#65533;&#65533;&#1102;&#65533;&#65533;hP&#65533;&#65533;&#65533;&#65533;&#65533;&#65533;&#65533;r&#65533;&#65533;}h&#65533;&#65533;&#65533;(&#65533;J&#65533;&#65533;r[&#65533;TB&#65533;#$&#368;ABv&#65533;^&#65533;&#65533;+s&#65533;&#65533;&#65533;&#65533;!&#65533;&#65533;`!&#65533;&#884;Gj#&#65533;gH$&#65533;CR&#65533;h&#65533;K&#65533;$&#65533;&#65533;#	GA&#65533;Q&#65533;&#65533;&#65533;@&#65533;=&#65533;&#65533;&#65533;&#65533;(Q&#65533;&#65533;&#65533;f&#65533;&#65533;&#65533;&#65533;&#65533;w;c&#65533;&#65533;&#65533;&#65533;&#65533;&#65533;&#65533;&#65533;&#65533;O*&#65533;
&#65533;\@&#65533;&#65533;&#65533;+b&#65533;&#65533;&#65533;?&#65533;PR&#65533;Tr&#48672;a'X&#65533;&#180;6&#65533;0&#65533;)C4&#65533;&#65533;N&#65533;!&#65533;&#65533;P	8&#65533;:<sbD3b&#65533;&#65533;&#65533;Qh11&#65533;/&#65533;&#65533;&#65533;i{&#65533;&#65533;p? kQ&#65533;&#65533;&#65533;&#65533;&#65533;n!OH	^&#65533;&#65533;&#65533;&#65533;&#65533;}&#65533;&#65533;1&#65533;&#65533;&#65533;7m&#65533;$&#529;&#65533;f&#65533;:&#65533;1i&#65533;&#65533;&#65533;<&#65533;&#65533;RR&#65533;"&#65533;C~&#65533;RH&#65533;.&#65533;&#65533;&#65533;!&#65533;8&#65533;l&#65533;
=&#65533;&#65533;/!&#65533;&#65533;+&#65533;&#65533;&#65533;7g/
&#65533;&#65533;&#65533;*&#65533;&#65533;&#65533;{&#65533;&#65533;9BZ&#65533;R&#65533;&#65533;P^L&#65533;(&#65533;)&#65533;&#65533;)&#65533;&#65533;:|&#65533;&#65533;&#65533;Ha&#65533;&#1144;&#65533;Q&#65533;*&#65533;&#65533;0&#65533;&#65533;&#65533;#$&#65533;	&#65533;
&#1920;&#65533;T&#65533;&#65533;&#65533;&#65533;R&#65533;&#65533;p&#65533;&#65533;v]`^0}1&#65533;&#65533;#&#65533;s&#65533;&#65533;r&#65533;&#65533;&#65533;enL&#65533;8&#65533;P&#65533;&#65533;=I&#65533;P&#65533;BLab7.V&#65533;&#65533;&#65533;sX&#65533;@&#65533;S&#65533;&#65533;2Q9&#65533;@0&#65533;g&#65533;tA8&#65533;Y&#65533;&#65533;b&#65533;&#65533;&#65533;;&#65533;&#65533;r
&#65533;	/8&&#65533;&#65533;&#65533;&#65533;&#65533;p[+&#65533;R*&#65533;P&#65533;&#65533;G&#65533; &#65533;3^<&#65533;
&#65533;x&#65533;'&#65533;\&#65533;0h&#65533;b+h&#65533;&#65533;0&#65533;&#65533;&#65533;&#65533;A&#65533;&#65533;&#65533;&#65533;uc&#65533;dr&#65533;&#65533;4&#65533;R@&#802;5Z&#65533;&#65533;&#65533;&#64646;1#o 6&#65533;&#65533;!&#65533;&#65533;1&#386;&#65533;&#65533;&#65533;`%&#65533;_* &#65533;&#65533;&#65533;a&#65533;&#65533;2&#65533;o+3o&#65533;&#65533;ad &#65533;$&#65533;&#65533;1$b&#65533;Q&#65533;0p&#65533;*&#65533;E
&#65533;S$&!&#65533;Vv\&#65533;"
&#65533;?
)&#65533;
ar&#65533;&#65533;&#65533;$b&#65533;O&#771;7x&#65533;&#65533;uo&#65533;&#65533;	8&#65533;o&#65533;d=
&#65533;	&#65533;hF&#65533;8&#65533;U&#65533;C&#65533;AL&#65533;=e&#65533;"d&#65533;&#65533;u&#65533;dx6&#65533;&#65533;&#65533;p&#65533;&#65533;c&#65533;u&#65533;@F&#65533;&#65533;&#65533;&#65533;	&#65533;p&#65533;NV&#65533; 	&#65533;*&#65533;&#65533;h+&#65533;v&#65533;Dh&#65533;&#65533;&h&#65533;F<&#65533;Ue#&#65533;&#65533;Qd"&#65533;p	&#65533;&#65533;&#65533;&#65533;	j&#65533;&#65533;H&!r<&#65533;&#65533;*a=&#65533;6&#65533;&#65533;<&#65533;&#65533;,&#65533;Sh&#65533;4in&#65533;,&#65533;&#65533;&#65533;&#65533;4i&#65533;\&#65533;&&#65533;&#65533;x&#65533;u{&#65533;&#65533;&#65533;R&#65533;s,&#65533;&#65533;3*!
&#1888;|
&#65533;&#65533;&#65533;G&#65533;&#65533;&#65533;&#65533;	q#&#65533;2/P&#65533;p&#65533;R&#65533;&#65533;&#65533;P&#65533;u7t|&#65533;!&#65533;G&#65533;QD/&#65533;&#1620;/-&#65533;S&#65533;"qf&#65533;D&#65533;p	&#65533;I`McW&#65533;
W B4&#65533;&#65533;:&#65533;&#65533;F&#65533;\&#65533;K`&#65533;&#65533;&#65533;&#65533;i5&#65533;&#65533;=PpV&#65533;&#65533;y&#65533;&#65533;&#65533;&#65533;*A8&#65533;&#65533;t0&#65533;&#65533;&#65533;&#65533;&#65533;&#1539;B#&#65533;&#65533;&#65533;&#65533;?&#65533;`\g&#65533;F&#65533;&#65533;&#65533;&#65533;%\&#65533;&#65533;&#65533;tC	a
Q@F&#65533;&#65533;a&#65533;0*a&#65533;`&#65533;*&#65533;&#65533;;&#65533;&#65533;&#65533;pZ&#65533;&#65533;&#65533;&#65533;&#65533;&#65533;t	&#65533;&#65533;	@&#65533;P&#65533;\q&#65533;&#65533;&#65533;&#65533;P*1&#65533;&#65533;&#65533;&#65533;`r&#65533;q7"	&#65533;&#65533;@&#65533;&#65533;&#65533;&#582;y&#1889;&#65533;&#65533;&#65533;&#65533;&#65533;0o&#65533;&#65533;n&#1301;&#65533;&#65533;&#65533;yiVl&#65533;&#65533;&#65533;&#65533;&#65533;&#65533;&#65533;>&#65533;&#65533; &#65533; &#65533;PA&#65533;&#65533;B&#65533;&#65533;Q&#65533;&&#65533;&#65533;A"&#65533;&#65533;:&#65533;&#65533;&#65533;`&#65533;n&#65533;@1&#65533;p&#65533;.#
&#65533; &#65533;2&#65533;&#65533;&#65533;&#65533;|&#65533;&#65533;|&#65533;&#65533;?&#65533;&#65533;K&#65533;H&#65533;s&#65533;p'&#65533;&#65533;&#65533;&#65533;&#65533;`n&#65533;!"
&#65533;&#65533;&#65533;g &#65533;P>y&#65533;&#65533;&#65533;&#34080;*&#65533;&#65533;Ht+&#65533;&#65533;&#65533;FE&#65533;[j51
Y&#65533;
&#65533;V`Q&#65533;cRU\&#65533;	&#65533;2M&#65533;6 &#65533;&#65533;	.I&#1251;R&#65533;&#33294;%&#65533;B	&#65533;2
&#65533;
a&#65533;&#65533;&#65533;&#65533;p&#65533;
<e&#65533;+aL&#65533;p.&#65533;0&#1047;&#65533;&#65533;+&#1352;&#65533;&#65533;&#65533;&#65533;q2U&#1383;&#65533;&#65533;&#65533;&#65533;&#65533;=S&#65533;b&#65533;&#65533;B-@&#65533;c @
&#65533;`$&#65533;&#65533;&#65533;&#65533;&#65533;&#65533;@
&#65533;&#65533;E:Q]&#65533;%&#65533;&#65533;y	aI&#65533;Yd"y7&#340;&#65533;&#65533;C&#65533;{&#65533;&#65533;&#65533;&#65533;u	&#65533;&#65533;	&#65533;B&#65533;&#65533;&#65533;5&#65533;
&#65533;&#65533;b&#65533;$&#65533;&#65533;&#65533;jP&#65533;`&#65533;&#65533;Ny'&#65533;	&#65533;
&#65533;`R&#65533;V&#65533;&#65533;I3&#65533;W&#65533;&#65533;&#65533;"&#65533;w&#65533;&#65533;7&#65533;&#65533;&#65533;!&#65533;&#65533; 	&#65533;P&#65533;&#65533;&#65533;*&#65533;&#65533;&#65533;$&#65533;@
eUF1&#65533;=&#65533;'"K8~0&#65533; &#65533;k^v&#300;&#65533;&#65533;&#65533;:^&#65533;&#65533;&#65533;&#65533;&#65533;cc*1&#65533;fL&#65533;18&#65533;Y&#65533;&#65533;~;& &#65533;&#65533;!&#65533;&#65533;&#65533;-&#65533;&#65533;-&#65533;&#65533;&#65533;&#65533;&#65533;&#65533;&#65533;)&#65533;&#65533;P&#65533;9&#65533;&#617;K&#65533;ZzqZ&#65533;i&#65533;P&#65533;&#65533;K
&#65533;
&#1552;&#65533;&#65533;&#65533;*&#65533;~&#65533;&#65533;A&#65533;&#65533;1&#65533;&#65533;&#65533;&#65533;&#65533;S&#65533;snP&#65533;&#65533;8P&#65533;&#225;&#65533;0&#1255;&#65533;&#65533;=&#65533;}&#65533;&#1530;J:&#65533;n&#65533;WXf~&#65533;&#65533; &#65533;
&#65533;_&#65533;&#65533;
&#65533;	&#65533;P&#65533;&#65533;
&#65533; &#65533;	h&&k0^Z$&#65533;!<&#65533;K&#65533;&#65533;&#65533; &#65533;&#65533;&#65533;&#65533;&#65533;&#65533;&#65533;&#65533;q&	A&#65533;&#65533;QC-&#65533;&#65533;q&#65533;C&#65533;X&#65533;O	8&#65533;+&#65533;&#65533;&#65533;+
,s!&#65533;)&#65533;&#65533;!)8&#65533;3&#65533;7&&#1191;1$2	'P2&#65533;+&#65533;&#65533;4M&#65533;0`&#65533;q&#65533;,&#65533;W&	3"&#65533;.&#65533;&#65533;&#65533;0&#65533;&#65533;k&#65533;&#65533;/&#65533;A!d&#65533;&#530;&#839;d&#65533;d@ d&#65533;R&#65533;aR&#65533;&#65533;
&#386;4&#65533;!&#65533;&#65533;&#65533;8)	q&#65533;&#65533;&#65533;_&#65533;`&#65533;&#65533;`&#65533;`&#65533;&#65533;<&#65533;s	3&#65533;R&#65533;&#65533;7&#65533;6&#65533;&#65533;&#65533;&#65533;&#65533;&#65533;2&#65533;&#65533;&#65533;&#65533;*&#65533;1&#65533;&#65533;h&#65533;J&#65533;&#65533;	&#65533;-dH8&#65533;&#65533;&#65533;&#65533;&#65533;
3&#65533;&#65533;&#65533;&#65533;&#65533;&#65533;&#65533;&#65533;&#65533;s&#65533;
&#65533;&#1088;
&#65533;U&#65533;&#65533;UW&#65533;C&#65533;&#65533;&#65533;&#65533;&#65533;]|u@W&#65533;C	Q&#65533;,WA&#65533;&#65533;.&#65533;4^&#65533;;&#65533;
Ak&#65533;%q~&#65533;-z&#65533;@&#65533;&#65533;&#65533;)&#65533;_
A*ak&#65533;4\*/ &#65533;&#65533;&#65533;x&#65533;J`ROPx&#65533;`
&#65533;z&#65533;zW
&#65533;g &#65533;R&#65533;&#65533;&#65533;|&#65533;&#65533;&#65533;&#65533;&#65533;[e&#65533;*&#65533;p&#65533;&#65533;&#65533;@
&#65533;&#65533;&#65533;&#65533;TnSA		6 &#65533;2&#65533;,2 &#65533;&#65533;&#65533;k&#65533;@5&#65533;`&#65533;X&#65533;&#65533;e&#65533;&#65533;&#65533;&#65533;s&#65533;&#65533;&#65533;b&#65533;I&#65533;h&#65533;jU&#65533;E@&#65533;&#65533;&#65533;X&#65533;&#65533;:+1&#65533;&#65533;&#65533;~&#65533;
c@&#65533;p&#65533;&#65533;&#65533;&#65533;@&#65533;~`&#65533;Z&#65533;@&#65533;p&#65533;&#65533;&#65533;&#65533;)&#65533;&#65533;&#65533;&#65533;&#65533;;&#65533;&#65533;&#65533;&#65533;&#65533;h&#65533;&#65533;&#65533;&#65533;	&#65533;F&#65533;
&#65533;(q&#65533;0&#65533;&#65533;=&#65533;3&#65533;@F)&#65533;&#65533;&#65533;iA|97&#65533;&#65533;3L&#65533;&#65533;&#65533;&#1920;&#65533;!&#65533;&#1952;!&#65533;*&#65533;B*&#65533; %&#65533;&#65533;p&#65533;
&#65533;*&#65533;W&#65533;{&#65533;&#65533;
k(d<E&#65533;&#65533;&#65533;E\&#65533;+&#65533;&#65533;ws&#65533;&#65533;&#65533;$K{	&#170;&#65533;&#65533;Vh{a&#65533;&#65533;&#65533;e&#65533;&#65533;J&#65533;&#65533;&#65533;lR4&#65533;p&#65533;&#65533;Px1&#65533;&#65533;&#65533;&#65533;P.&#65533;a&#65533;x&#65533;&#65533;V&#65533;\1".&#65533;&#65533;*&#65533;S
&#65533;3&#65533;&#65533;&#65533;+&#65533;&#65533;	;&#65533;@&#65533;&#65533;&#65533;&#65533;{&#65533;q&#32495;8U&#65533;1&#65533;qE&#65533;&#65533;~&#65533;&#65533;&#65533;k%&#65533;p&#65533;&#65533;r&#65533;<&#65533;n`7&#65533;&#65533;&#1057;&#65533;&#1452; 5&#65533;*A&#65533;&#65533;z&#65533;&#65533;&#65533;p
&#65533;@&#65533;0&#65533;&#65533;&#65533;&#65533;
&#65533;&#65533;kV&#65533;	 &#65533;&#65533;@B&#65533;&#65533;&#65533;&#65533; DqB
&#65533;&#65533;S	b{3&#65533;&#65533;Yk&#65533;&#65533;&#65533;`&#65533;&#65533;00&#65533;=0&#65533;&#65533;	B&#65533;1&#65533;&#65533;&#65533;R&#65533;\)&#65533;&#65533;<&#65533;&#65533;&#65533;gU&#65533; 7&#65533;2&#65533;&#65533;
&#65533;&#65533;!6MB&#1545;
+3&#65533;&#65533;h&#65533;a
&#65533;4&#65533;&#65533;!&#65533;!?&#550;9>mf&#65533;	"@G*&#65533;&#65533;&#65533;&#65533;&#65533;u&#65533;[&#65533;Bj1B&#65533;&#65533;&#65533;e&#65533;A&#65533;j`&#65533;e&#65533;n&#65533; &#65533;A&#65533;&#65533;	&#65533;90	&#65533;&#65533;(&#359;&#65533;\&#65533;&#65533;VuAd&#65533;&#65533;=["&#65533;8&#65533;&#65533;+&#65533;&#65533;D]x&#1201;i&#1580;l&#65533;li&#65533;&#65533;&#1545;M-~0n	U&#65533;W>&#65533;(&#65533;D-&#65533;	&#65533;&#65533;&#65533;&#65533;&#65533;$&&#65533;d&#65533;G c&#65533;*1&#65533;&#65533;&#65533;&#65533;b&#65533;&#65533;e7&#1745;&#65533;>&#65533;n)&#65533;*&#65533;-X
$&#65533;&#65533;i&#65533;IY	1F&#65533;&#65533;&#65533;g1&#65533;&#65533;&#65533;&#65533;&#319754;&#65533;&#65533;&#65533;&#665;&#65533;&#65533;y	&#65533;-&#65533;&#65533;&#65533;&#913;2&#65533;&#65533;&#65533;#R&#953;&#65533;&#65533;Y&#65533;1&#65533;A&#65533;&#65533;&#65533;,&#65533;6-&#65533;)&#65533;&#65533;&#65533;&#65533;'-&#65533;&#65533;&#65533;&#65533;S&#65533;U&#65533;U&#65533;
&#590;&#65533;&#65533;`&#65533;c&#65533;q
1
p1&#65533;&#65533;k&#65533;Ga"@0(&#65533;&#65533;%[r&#65533;&#65533;U7&#65533;h5<Q&#1481;C&#65533;&#65533;&#65533;3%&#65533;J&#65533;L&#65533;p	&#65533;&#65533;h&#65533;K&#65533;&#65533;Re@eY&#65533;&#65533;_&#65533;|p&#65533;&#65533;&#65533;iI &#65533;&#65533;&#65533;"&#65533;&#65533;X&#65533;zC&#65533;&#65533;&#65533;=&#65533;o&#65533;&#65533;oD&#65533;3>4Bu&#65533;P&#65533;&#65533;&#65533;&#65533;	&#65533;`	0p&#65533;I&#65533;&#1520;&#65533;&#65533;&#65533;f Kv0;&#65533;&#65533;&#65533;&#65533;&#720;`&#65533;6&#65533;IT&#65533;	~ &#65533;gv@&#65533;9'&#65533;<&#65533;&#505;&#65533;-&#65533;huo&#600;&#65533;	&#65533;&#65533; _[]&#65533;&#65533;*&#65533;&#65533;&#65533;&#65533;&#65533;4&#65533;N$&#65533;l~&#65533;%7&#65533;&#65533;&#65533;&#65533;!+&#65533;&#65533;0&#65533;&#65533;z&#65533;&#65533;&#65533;&#65533;3&#65533;*&#65533;R&#65533;&#65533;r&#65533;&#65533;&#65533;&#65533;&#65533;&#65533;&#65533;&#65533;&#65533;&#65533;&#65533;*a&#65533;&#65533;B
&#65533;Y&#65533;&#65533;&#65533;&#65533;9&#65533;J&#65533;$&#65533;&#65533;{&#65533;&#65533;(&#65533;&#65533;M&#1190;&#65533;&#846;%&#65533;&#65533;	&#65533;&#65533;	1I&#65533;&#65533;&#65533;=@&#65533;C&#65533;J&#65533;&#65533;.&#65533;bGa&#65533;&#65533;&#39066;&#65533;}5&#65533;&#65533;&#65533;&#65533;&#65533;&#65533;&#65533;&#493;	&#65533;&#65533;,&#65533;&#65533;
=&#65533;&#65533;&#65533;&#65533;*&#65533;&#65533;&#65533;
&#65533;0D&#65533;/&#65533;&#65533;
&#65533;&#65533;`&#65533;&#65533;P&#65533;ugUuX&#65533;L	2-&#1638;t=b&#65533;&#65533;&#65533;&#65533;[Q6&#65533;&#65533;&#65533;P&#65533;&#65533;&#752;]N&#65533;*&#65533;&#65533;Pv
BcR&#65533;&#65533;4H&#65533;&#65533;&#65533;I&#65533;s&#65533;P &#65533;c:&#65533;&#65533;&#65533;@&#65533;&#65533;Q&#65533;&#65533;c&#462;&#65533;4v&#65533;&#65533;)a-Z&#65533;&#65533;R%0&#65533;&#65533;&#65533;N&#65533;I&#65533;_&#65533;&#65533;I&#65533;&#65533;&#65533;&#396;&#65533;&#65533;@@&#65533;.8r&#65533;&#65533;@&#65533;&#65533;&#65533;&#65533;&#65533;R&#65533;&#65533;]&#65533;&#65533;&#65533;&#1089;DdZ&#65533;M&#65533;&#65533;
&#65533;&#65533;)&#65533;&#65533;"S&#65533;&#65533;&#65533;&#65533;8?'M&#65533;&#65533;k&#65533;&#65533;&#65533;&#65533;5&#65533;gf&#65533;#&#65533;E(&#65533;&#65533;c &#65533;&#65533;tR&#65533;`fJ&#65533;&#65533;>y&#65533;6&#65533;&#65533;&#65533;UZ&#1836;&#65533;&#703;&#65533;+&#65533;C%&#65533;&#65533;&#65533;?D&#65533;)H&#137;"z&#65533;g&#65533;&#65533;>X`&#65533;&#65533; &#65533;
&#65533;#r3QQM$%p*f&#65533;	TC&#65533;:&#65533;&#65533;6&#65533;&#65533;&#65533;&#65533;&#65533;_&#65533;26&#65533;&#65533;&#65533;K &#65533;%.&#65533;L-]Td&#65533;|&#65533;&#65533;BU&#169;@&#65533;Sm&#65533;&#65533;[U`&#65533;&#65533;pI&#65533;I(&#65533;&#65533;&#65533;e&#65533;b`&#65533;6h0!&#65533;&#65533;&#65533;&#65533;&#65533;GC&#65533;8&#65533;&#65533;` &#65533;&#65533;'	eJT@N2*b&#65533;&#65533;'E&#65533;'&#65533;&#65533;&#65533;&#65533;&#65533;&#65533;&#65533;&#65533;p&#65533;&#65533;&#65533;&#65533;p&#65533;" &#65533;! 7&#65533;&#65533;E&#65533;8Q@1&#65533;y&#65533;&#577;@rhN&#65533;+e&#65533;Ry'&#65533;2&#65533;&#65533;TRqH&#65533;&#65533;n&#65533;&#65533;&#65533;&#65533;dD&#65533;e&#65533;&#65533;d&#65533;&#65533;&#65533;O&#65533;Q&#65533;&#65533;&#65533;&#65533;&#65533;&#65533; +,&#65533;h&#65533;I&#65533;SnB&#65533;&#65533;&#65533;QI&#65533;&#65533;T&#65533;O&#65533;&#65533;'!&#65533;&#65533;,&#65533;&#65533;&#65533;*&#65533;&#65533;.&#65533;&#65533;&#65533;S#-!&#65533;&#65533;&#65533;&#65533;&#65533;P&#65533;&#65533;&#65533;&#65533;V4k&#65533;V&#65533;>&#1772;V\&#65533;&#65533;&#65533;&#65533;h&#65533;h&#65533;&#65533;(X&&#65533;NhM&#65533;L&#65533;$&#65533;&#65533;q&#514;5v&#65533;&#1668;&#65533;&#65533;&#65533;&#65533;sH&#65533;T`Y&#65533;&#65533;9@]5&#65533;&#65533;&#65533;&#65533;&#237760;&#65533;&#65533;&#65533;&#65533;&#65533;z&#65533;;*}&#65533;Ig&#65533;(&#65533;&#65533;&#65533;&#1939;O&#65533;&#65533;&#65533;&#65533;&#65533;&#65533;Z&#65533;,&#65533;QJ&#65533;&#65533;&#65533;BP&#65533;&#65533;4&#65533;&#65533;&#65533;&#65533;&#1851;&#65533;tV&#65533;I&#65533;&#65533;K&#65533;%&#65533;&#65533;@&#65533;P&#65533;A!DB&#65533;'DZ#&#65533;R'&#65533;&#65533;&#65533;&#1316;]4&#65533;&#65533;4&#1125;&#65533;d&#65533;&#1034;&#65533;&#65533;q&#65533;&#65533;&&#65533;&#65533;"4H&#65533;&#65533;&#65533;&#65533;i&#65533;&#65533;&#65533;&#65533;+&#65533;L)&#65533;&#65533;&#65533;TL2I3&#65533;A&#65533;m&#65533;I&#65533;&#65533;R&#65533;&#65533;&#1334;&#65533;C@&#65533;&#65533;n&#65533;7&#65533;&#65533;&#65533;g\pYY &#65533;&#65533;*&#65533;6cH&#65533;F[&#65533;&&#65533;0&#65533;&#65533;l&#65533;\&#65533;E| &#65533;F&#65533;kqM&#65533;&#65533;&#1851;&#65533;8&#65533;hD&#65533;&#65533;&#65533;&#65533;&#65533;D&#65533;H&#65533;&#65533;rH&#65533;&&#65533;LVoP&#65533;&#65533;<&#65533;5&#65533;V:i&#65533;&#65533;&#65533;&#65533;&#65533;a&#65533;Kh&#65533;#&#65533;&#65533;&#65533;&#65533;?O]&#65533;O@&#65533;&#65533;i[?:b7G&#65533;&#65533;M&#65533;&#65533;&#65533;A&#65533;^&#65533;)&#65533;&#65533;&#65533;,&#65533;&#65533;&#65533;u&#65533;&#65533;	/!z&#65533;&#65533;&#65533;&#65533;&#65533;v$&#65533;&#65533;&#65533;&#65533;?&#65533;&#65533;&#65533;&#65533;&#65533;&#65533;&#65533;T&#65533;
&#65533;$&#65533;>&#65533;&#65533;&#65533;}a&#65533;&#65533;&#65533;"!)H&#65533;R &#65533;&#65533;@&#65533;&#65533;
t&#65533;&#65533;,af&#65533;&#65533;&#65533;&#65533;&#65533;&#65533;&#65533;Y&#65533;z&#65533;3&#65533;&#65533;&#65533;	1&#65533;2&#65533;&#65533;&#65533;&#65533;C&#65533;&#65533;&#65533;&#65533;&#65533;&#65533;&#65533; m &#65533;&#65533;&#65533;&#65533;&#65533;&#65533;&#65533;6y&#65533;&#65533;&#65533;&#65533;&#65533;0DAM"	H2B=&#65533;U&#65533;e&#1288;@H%=9&#65533;9q&#65533;	&#65533;&#65533;&#65533;&#10659;&#65533;@&#65533;&#65533;&#65533;&#65533;'?&#65533; {z&#65533;&#65533;D, &#65533;&#65533; &#65533;&#65533;4&#65533;&#65533;@&#65533;&#65533;&#65533;B&#65533;&F0&#65533;Kn&#65533;&#65533;	&#65533;d&#65533;&#65533;@&#65533;&#65533;(|&#65533;"&#65533;&#65533;&#65533;-d &#65533;&#65533;u&#65533;9V&#65533;A&#65533;&#65533;q&#65533;&#1440;&#65533;>&#65533;ez"&#65533;&#65533;bW&#65533;@&#65533;Ea f8&#65533;@R&#65533;,@f&#65533;<&#65533;G"&#65533;%&#65533;g.jo&#65533;&#1346;"&#65533;?BM&#65533;&#65533;p&S&#65533;&#65533;&#65533;+&#65533;&#65533;&#958;&#65533;&#65533;&#65533;&#65533;!&#1697;A&#65533;`&#65533;&#65533;	&#65533;&#65533;&#65533;.&#65533;10&#65533;@|DT&#65533;CT&#65533;G&#65533;E)J@&#65533;~r&#65533;M&#65533;U0V&#65533;r&#65533;E@&<!E&#65533;e&#65533;&#65533;(\&#65533;H&#65533;	2&#65533;&#65533;`&#65533;&#65533;&#65533;&#65533;Y&#65533;,1&#65533;"L00&#65533;=P>a&#65533;&#65533;&#65533;&#65533;&#65533;R&#65533;&#584;8&#65533;&#657;&#65533;&#65533;&#65533;&#65533;U&#65533;i&#65533;1&#65533;|9&#65533;!&#65533;.Q&#65533;&#65533;&#65533;4&#65533;&#65533;v&#65533;\&#65533;E&#65533;&#65533;&#65533;I&#65533;&#65533;&#65533;@S"&#65533;&#65533;iM&#65533;Gr&#65533;&#65533;-x&#283;&#65533;$D6G&#65533;o`&#65533;&#65533;&#65533;F,&#65533;&#65533;&#65533;)(&#65533;&#65533;KT&#65533;&#65533;&#65533;&#65533;S`&#65533;P&#65533;[&#65533;P&#65533;@RQ&#65533;fc&#65533;C&#65533;`&#65533;&#65533;&#65533;&#65533;"&#65533;&#65533;&#625;VE&#65533;o&#65533;&#65533;&#65533;&#65533;Y*&#65533;o&#65533;&#65533;5%`&#65533;&#65533;Z
&#65533;&#65533;&#65533; @&#65533;X&#65533;&#65533;d&#65533;&#65533;&#1716;:F &#65533;1&#65533;&#65533;&#65533;&#65533;&#65533;&#65533;%Y&#65533;&#65533;j&#65533;&#65533;&#65533;3&#65533;&#65533;"&#65533;@&#65533;@&#65533;&#65533;"&#65533;&#65533;
O*@&#65533;<%&#65533;23&#65533;&#1135;&#65533;p&#65533;&#65533;&#65533;3&#65533;H&#65533;&#65533;&#65533;&#65533;?&#65533;&#65533;&#65533;0&#65533;u&#65533;]D&#65533;&#2024;.a	1EN&#65533;&#65533;a6&#65533;&#65533;&#65533;v&#65533;&#65533;&#65533;BD&#65533;&#322;E&#65533;&#65533;	&#65533;@&#65533;&#65533;	 r2&#65533;
$2&#65533;&#65533;3&#65533;&#45632;&#65533;HY&#65533;&#65533;&#65533;&#1096;[&#1571;H&#65533;pa&#65533;	&#65533;&#65533;&#65533;&#65533;Z&#65533;%&#65533;r&#65533;&#65533;B&#65533;@&#65533;fM&#65533;&#65533;V&#65533;"&#65533;>6&#65533;&#65533;&#1308;&#65533;W?5&#65533;&#65533;&#65533;&#65533;&#65533;&#65533;*w	Y&#65533;&#65533;_&#65533;G,UX_6&#65533;#&#65533;&#65533;
;&#65533;&#65533;c@"&#65533;64&#65533;4&#65533;&#65533;&#65533;r(&#65533;2e>&#65533;m&#65533;Q&#65533;2T&#38144;&#65533;&#65533;&#1051;S:&#65533;	H&#65533;D)&#65533;@&#1427;&#65533;	&#65533;'&#65533;pn&#65533;#U&#65533;-&#65533;8&#65533;&#65533;&#65533;+&#65533;B:&#65533;m*k5&#65533;KCX&#65533;]&#1453;&#65533;&#65533;&#65533;&#65533;D&#65533;/:&#65533;&#65533;,|&#65533;&#65533;?,A	&#65533;g	&#65533;
|&#65533;^&#65533;&#1639;%(&#65533;&#65533;J4&#65533;P&#65533;)&#65533;C&#65533;=&#65533;=&#65533;2&#65533;1&#65533;\&#65533;&#1029;&#65533;,&#65533;`x;&#65533;g0&#65533;&#65533;E4&#65533;&#65533;&#65533;&#65533;fC&#65533;&#65533;&#65533;&#65533;#&#65533;C*&#65533;l&#65533;E&#65533;t J&#65533;&#65533;@&#65533;v&#65533;s&#65533;L&#65533;&#65533;&#65533;&#65533;8&#65533;&#65533;&#65533;h&#65533;&#65533;EP&#65533;u&#65533;+_yz&#65533;&#65533;&#65533;$8&#65533;&#65533;f&#65533;&#65533;&#65533;Qt&#65533;&#827;^&#1656;&#65533;&#65533;&#65533;#&#65533;&#65533;H&#65533;&#65533;0&#65533;KX&#65533;&#65533;&#65533;v&#65533;&#65533;&#65533;~r>&#1373;oP&#65533;&#65533;IX&#65533;Z
&#65533;&#65533;&#65533;&#65533;a&#65533;C&#65533;	%t&#65533;"w&#65533;Ug1&#65533;&#65533;&#65533;"&#65533;g&#65533;&#65533;s&#65533;&#65533;&#65533;o&#65533;0&#65533;&#65533;&#65533;&#65533;S&#65533;&#65533;&#1218;.&#65533;C4&#65533;&#65533;%&#65533;&#65533;&#65533;DP&#65533;)&#65533;&#65533;=&#65533;&#65533;,&#65533;U&#65533;Z&#65533;!&#65533;&#65533;N&#65533;&#65533;)&#65533;&#711;&#65533;&#65533;&#65533;W&#65533;4&#65533;=-&#65533;D\&#65533;&#65533;&#65533;s&#65533;Z&#65533;7b&#65533;_I&#65533;I&#65533;&#39282;&#1830;&#65533;&#65533;&#398;:&#65533;qq&#65533;&#1547;a&#1153;|(C,8&#65533;&#65533;
&#226;&#65533;;&#65533;)z&#65533;&#65533;$@&#65533;&#65533;&#65533;	<&#65533;?&#65533;AF&#65533;&#65533;&#65533;&#65533;c,&#65533; &#65533; &#964;&#65533;!&#65533;YA&#65533;&#65533;H&#65533;&#65533;QY&#65533;&#614;&#65533;&#65533;U .&#65533;&#860;&#65533;&#65533;&#65533;&#65533;]&#65533;N.$^&#65533;@&#65533;r&#65533;&#65533;h&#65533;x&#65533;&#65533;&#65533;M0sP&#65533;X&#65533;&#65533;`.7&#65533;&#65533;&#65533;&#65533;uQ&#65533;%&#65533;&#65533;Y&#65533;Z\R&#65533;&#65533;`&#65533;#&#1068;&#65533;&#65533;&#65533;&#65533;r&#65533;&#65533;;g1S9&#65533;&#1265;&#65533;&#65533;;&#65533;;&#65533;)s&#65533;&#65533;&#65533; U&#65533;I$&#65533;-r&#65533;jXb&#518;&#65533;k&#1092;K&#543;v&#65533;&#65533;8 x&#65533;xB'&#65533;&#1084;&#65533;&#65533;&#65533;&#65533;B&#65533;&#65533;&#65533;&#65533;&#65533;&#65533;JN&#65533;.!q&#65533;~U&#65533;&#65533;G&#65533;&#65533;&#65533;3&#65533;&#65533;!&#65533;&#65533;&#65533;&#65533;=&#65533;&#65533;n&#65533;&#65533;S&#65533;R&#517;P&#65533;&#65533;&#65533;D&#65533;&#65533;v&#1249;&#65533;&#65533;
&#65533;&#65533;&#65533;w&#65533;LH&#65533;&#65533;&#65533;!c&#65533;-GX&#65533;&#65533;&#65533;&#65533;?Q1&#65533;#;&#65533;&#65533;&#65533;A&#65533;p!&#65533;&#65533;&#65533;&#65533;&#65533;8&#65533;&#65533;&#65533;;&#65533;&#65533;&#65533;h&#65533;&#65533;r&#65533;&#1571;&#65533;1
&#65533;&#65533;&#65533;&#65533;&#65533;@yF&#65533;&#1034;&#65533;&#65533;)+&#65533;&#65533;&#65533;&#65533;&#65533;0&#65533;&#65533;&#65533;&#65533;&#65533;&#65533;&#65533;PC0[&#65533;&#65533;&#65533;8&#65533;&#65533;&#65533;&#65533;(&#65533;"&#65533;&#65533;#P&#65533;KA{L&#65533;&#65533;{^&#65533;&#65533;&#65533;&#65533;&#65533;&#65533;&#65533;\&#65533;;&#65533;L&#65533;#F&#65533;&#65533;&#388;&#65533;&#65533;&#65533;c&#65533;yp&#65533;v u&#65533;<x&#65533;&#65533;3&#65533;\&#65533;&#65533;]P&#65533;&#223;&#65533;&#65533;5&#53381;'x&#65533;u&#65533;R &#65533;&#65533; &#65533;&#65533;s&#65533;&#65533;&#65533;&#65533;&#65533;&#65533;&#65533;0/m&#65533;-&#65533;&#65533;&#65533;&#65533;!!&#65533;&#65533;&#65533;&#65533;&#65533;&#65533;=W&#65533;&#65533;SB&#65533;%&#1575;r&#65533;&#65533;w&#65533;=&#65533;0 J&#65533;&#65533;&#65533;B&#65533;M`)&#65533;&#65533;
|&#1222;[&#65533;4@&#65533;&#65533;B&#65533;1&#65533;&#65533;&#65533;&#65533;&#65533;&#65533;+&#65533;m1H&#65533;&#65533;G&#65533;&#65533;&#65533;|<hs&#65533;&#65533;2&#65533;&#65533;&#65533;&#65533;9&#1824;&#65533;&#65533;&#1209;b&#65533;+&#65533;;Z&#65533;k&#65533;&#65533;3&#65533;&#65533;H`LU&#65533;&#65533;t#&#65533;&#65533;o&#65533;&#65533;&#65533; &#65533;&#65533;&#65533;&#65533;&#65533; &#65533;&#65533;&#676;&#65533;zt&#65533;&#65533; 4T&#65533;&#65533;S&#65533; Y&#65533;&#65533;K&#65533;&#65533;Z&#65533;&#65533;pm&#65533;&#65533;8&#65533;S &#65533;x B(&#65533;&#65533;@&#65533;&#65533;&#1055;&#65533;&#65533;&#65533;&#65533;" &#819;&#65533;'&#65533;(&#65533;]&#65533;5&#65533;&#65533;&#65533;&#65533;r&#65533;&#65533;8&#513;&#65533;&#65533;&#65533;&#65533;&#1590;&&#65533;&#65533;&#65533;&#65533;wH&#65533;&#65533;&#65533;CH&#65533;&#65533;&#65533;&#65533;&#65533;lm&#65533;$&#65533;&#65533;I&#65533;&#65533;&#65533;h&#65533;y&#65533;&#65533;&#1600;&#65533;r&#65533;SZ&#65533;&#65533;JH&#65533;&#65533;wKJ&#65533;&#1744;&#65533;&#65533;D&#1057;!B&#65533;&#65533;&#65533;e&#65533;E&#65533;&#324;&#1584;Ts&#65533;p&#65533;Op*&#65533;(&#65533;@&#65533;&#65533;X&#65533;@0L&#65533;&#65533;44&#65533;&#65533;&#65533;{&#65533;YH&#65533;Cs&#65533;8&#65533;&#65533;&#989356;&#65533;=&#65533;Up&#65533;&#393;&#65533;p+M&#65533;[X&#393;&#65533;@{n&#65533;2E&#65533;'&#65533;&#65533;sp&#65533;&#65533;&#65533;&#65533;t&#65533;&#65533;0&#65533;&#65533;,&#65533;`&#65533;`&#556;M&#65533;M&#65533;&#65533;&#65533;4&#1817;8}&#65533;&#65533;&#65533;&#65533;S&#65533;&#65533;47HO+<&#65533;&#65533;&#65533;5&#65533;&#65533;&#65533;S&#65533;&#65533;Q-&#65533;&#65533;&#1988;&#65533;A8&#65533;K&#65533;5&#65533;&#65533;}0&#65533;,&#65533;&#65533;H&#65533;'Y&#65533;<&#1084;&#65533;&#65533;&#65533;&#65533;H&#65533;&#65533;B&#65533;&#1797;M&#65533;&#65533;&#65533;&#65533;)&#65533;W&#65533;&#65533;T&#65533;&#65533;<<=?t
&#65533;&#65533;N&#65533;&#65533;&#65533;e&#65533;&#65533;&#65533;&#65533;&#65533;&#65533;$&#65533;x&#65533;&#65533;L&#65533;I&#65533;&#24616; &#65533;&#65533;&#65533;&#65533;&#65533;&#65533;&#65533;&#65533;&#1028;&#65533;&#65533;g}C&#65533;&#65533;&#65533;&#65533;&#65533;M&#65533;&#65533;&#65533;V&#65533;o	k0&#65533;X&#65533;&#65533;@PU&#65533;&#65533;n&#65533;&&#65533;&#65533;(2Y\Nq&#65533;&#65533;&#65533;&#65533;]&#65533;&#743;&#65533;8&#65533;p&#65533;Y &#65533;&#65533;&#65533;&#65533;`h
Y&#65533;R&#65533;&#65533;;&#65533;;&#1699;&#65533;&#65533;)j&#65533;&#65533;&#65533;K&#65533;+&#222;6&#65533;6y&#65533;2m&#65533;A0&#65533;&#65533;&#65533;jP@,&#65533;&#65533;!H&#65533;&#65533;&#65533;&#65533;e4S&#65533;&#65533;&#65533; &#65533;zY{\Y_B&#65533;&#65533;&#65533;Ua&#65533;9&#65533;Y:&#65533;&#65533;&#65533;&#65533;&#1850;&#65533;&#48709;&#65533;&#65533;L&#65533;&#65533;&#65533;)&#65533;&#65533;&#65533;&#65533;&#65533;(&#65533;W[&#65533;&#65533;&#65533;&#65533;&#65533;&#65533;2p5z&#65533;v&#65533;&#65533;&#65533;T'~A&#65533;y&#65533;&#65533;&#65533;2&#65533;&#65533;&#65533;0&#65533;:D&#65533;&#65533;c["H.&#65533;W&#65533;&#65533;&#65533;&#65533;&#65533;&#65533;&#65533;&#216;&#65533;&#65533;T&#65533;&#65533;f&#65533;&#65533;&#65533;I&#65533;s(_&#65533;(&#65533;&#65533;h&#65533;O&#65533;Q3RMJ&#65533;P{&#65533;&#65533;&#65533;c&#65533;&#65533;&#65533;&#65533;V&#65533;b&#65533;&#65533;&#65533;h`G&#65533;&#65533;&#65533;L&#65533;E&#65533;QA&#65533;&#65533;&#65533;&#242;\t&#65533;!&#65533;;]&#65533;&#65533;K&#65533;&#65533;&#65533;1&#65533;	N&#65533;&#65533;8&#65533;&#65533;j&#65533;MhF&#65533;&#65533;?&#65533;&#65533;F&#65533;&#65533;$]K.&#132;&#65533;&#65533;R&#65533;1Ln@&#65533;&#65533;&#65533;&#65533;5&#65533;&#65533;&#65533;&#65533;_L&#65533;X&#65533;4&#65533;Y&#65533;&#65533;	&#65533;#}mQ{H&#65533;8&#65533;&#65533;]@r&#65533;&#65533;&#65533;&#65533;-=&#1281;&#65533;&#65533;&#65533;&#65533;r&#65533;&#57495;v&#65533;&#65533;&#1806;&#65533;&#65533;<&#65533;&#65533;&#65533;<&#65533;&#65533;&#65533; N&#65533;&#1067;DN&#65533;&#65533;"h&#65533;S&#65533;&#65533;&#65533;r&#65533;R&#65533;&#65533;~z&#65533;;4&#65533;[&#65533;&#65533;OWp[&#65533;&#65533;&#65533;&#1291;^&#1386; 0&#65533;m&#65533;&#65533;&#65533;I&#65533;&#65533;&#65533;&#65533;&#661;"&#65533;&#65533;&#65533;&#65533;&#65533;V&#65533;\	&#65533;&#65533;r&#65533;{S&#65533;&#65533;&#1028;F&#65533;x&#65533;&#65533;#a.:s&#65533;@?&#65533;&#65533;-&#65533;&#65533;&#65533;&#65533;&#65533;&#65533;}Q&#65533;&#65533;T&#65533;&#65533;6&#65533;&#65533;&#65533;!&#65533;&#65533;j:&#65533;&#65533;?@&#65533;K&#65533;&#65533;%&#65533;&#65533;&#65533;6&#65533;
&#65533;&#65533;k&#65533;Th
R@Q(&#65533;FCP@&#65533;&#65533;`{<&#65533;-_&#65533;X&#65533;`&#65533;&#584;&#65533;7>&#65533;@&#65533;&#65533;&#65533;&#65533;e&#65533;&#65533;}3@&#65533;&#65533;&#65533;&#736;$&#65533;&#65533;&#65533;&#65533;&#65533;e&#65533;K&#65533;u&#65533;&#65533;&#65533;&#65533;&#65533;&#65533;&#65533;]&#65533;&#65533; &#65533;jH&#65533;&#1712;&#65533;&#65533;&#65533;I&#1367;4&#65533;&#65533;x*&#65533;&#65533;&#65533;&#65533;&#527;&#65533;(&#65533;&#65533;&#65533;&#65533;=X&#65533;&#65533;&#65533;&#65533;&#65533;&#65533;&#65533;C&#240;&#65533;Y&#65533;&#65533;&#65533;C<&#65533;U&#65533;i&#65533;2&#65533;&#65533;Q&#1615;v&#65533;&#65533;&#65533;&#65533;&#65533;&#65533;(1&#65533;&#65533;&#65533;&#65533;I&#65533;&#65533;&#1099;"&#65533;!O\0"n&#65533;&#65533;&#65533; &#65533;Lt0u>&#65533;tR&#65533;Qe@RP&#65533;|&#65533;.J;
F
8q&#65533;&#65533;&#65533;W&#65533;&#65533;&#65533;D-&#65533;=,&#65533;x&#65533;&#65533;E&#65533;&#65533;&#65533;&#65533;&#65533;&#65533;&#385;@&#65533;?LERN&#65533;&#65533;\&#1321;&#65533;&#65533;&#65533;&#65533;[&#65533;R&#65533;hQ&#65533;&#65533;L$&#65533;&#65533;P&#65533;/@<&#65533;&#65533;KRN&#65533;oJ&#65533;&#656;Z&#65533;&#65533;&#65533;;S&#65533;&#65533;&#65533;7C_&#65533;1&#65533;&#65533;&#65533;&#1850;,!H&#65533;,&#65533;E&#65533;&#65533;&#65533;&#65533;8&#65533;&#548;j%&#65533;&#65533;&#65533;&#65533;k&#65533;&#65533;&#65533;&#65533;JC&#65533;&#65533;&#65533;'&#65533;&#65533;i&#65533;&#65533;&#65533;&#65533;&#65533;&#65533;5&#65533;&#65533;u*&#65533;[}&#65533;th&#65533;%&#65533;&#65533;&#65533;&#65533;&#65533;&#65533;&#65533;&#65533;eI&#65533;H&#984;$gZ&#65533;D&#65533;&#65533;&#65533;U&#65533;&#65533;&#65533;&#65533;8&#65533;a&#65533;&#65533;QRP&#65533;H&#65533;e&#513;I&#65533;&#65533;&#65533;&#65533;&#65533;&#65533;J&#65533;&#65533;7l0&#65533;&#65533;&#65533;\I&#65533;
&#65533;&#65533;%&#65533;&#65533;&#65533;&#65533;}b&#65533;0&#65533;:&#65533;&#65533;&#65533;M&#65533;/61mi&#1217;&#65533;&#65533;26M&#65533;Q&#65533;&#65533;;&#65533;wL&#65533;&#65533;{&#65533;Y&#65533;>&#65533;&#65533;r&#65533;&#65533;8a&#65533;&#65533;&#65533;&#65533;&#65533;&#65533;xo&#65533;&#65533;=N&#65533;&#65533;&#65533;!h&#65533;)&#65533;&#65533;j(.&#65533;&#65533;d{&#65533;:&#65533;kQ6&#12844;`&#65533;h&#65533;^&#65533;&#65533;S&#65533;&#65533;&#65533;C_&#65533;&#65533;&#65533;&#65533;h&#65533;&#65533;&#65533;&#65533;&#65533;n&#65533;S&#65533;Ta&#65533;&#65533;&#65533;&#65533;&#65533;&#65533;&#65533;f9
&#65533;&#65533;&#65533;&#65533;+&#65533;&#65533;H&#65533;&#65533;w&#65533;6&#65533;&#65533;M&#65533;&#65533;&#65533;&#65533;&#65533;5^K&#65533;N&#65533;)Lh 8&#65533;K&#65533;&#65533;&#65533;&#65533;$!3a&#65533;&#65533;$g&#65533;&#65533;&#65533;%'[&#65533;&#65533;&#65533;&#65533;&#65533;#&#65533;&#868;&#65533;&#1238;a&#65533;"OA&#65533;&#65533;g&#65533;=^M&#65533;&#1814;&#65533;&#65533;k&#65533;&#65533;&#65533;D&#65533;F&#65533;e[P|)DXb&#65533;&#65533;&#65533;&#65533;&#65533;&#65533;&#65533;&#65533;<q&#65533;&#65533;&#65533;D&#65533;b&#65533;x&#65533;&#65533;m&&#65533;&#65533;G&#65533;&#65533;&#65533;&#65533;&#65533;&#65533;x&#65533;&#65533;&#65533;&#65533;	l&#65533;&#65533;e&#1880;&#65533;&#65533;?&#65533;0
&#65533;&#65533;&#65533;F&#65533;D&#65533;$&#65533;&#65533;&#65533;&#340;:o=9&#65533;V&#65533;&#65533;p&#65533;&#65533;d_z&#65533;w&#65533;Zr&#65533;&#65533;&#65533;&#65533;x&#65533;d&#65533;D_&#65533;E&#65533;&#65533;<M4&#952;&#65533;ee Q&#65533;&#65533;&#65533;6QHO&#470;0&#65533;M&#65533;&#65533;+r&#65533;az&#65533;&#65533;&#65533;`zql&#65533;/&#65533;&#65533;&#65533;&#65533;&#65533;]h 3&#65533;B&#65533;`&#65533;&#65533;K&#65533;&#65533;&#65533;&#65533;I&#65533;&#65533;&#65533;&#65533;&#65533;((t~&#65533;Gx&#65533;y&#65533;&#65533;&#65533;&#65533;&#1791;M&#65533;&#65533;0=~#y&#65533;&#65533;hDM*&#65533;\h&#65533;t&#65533;eH&#65533;$&#65533;&#65533;h&#65533;V0806&#957;&#65533;&#949;&#65533;&#65533;V&#65533;0&#65533;&#65533;]&#65533;&#65533;J&#65533;&#65533;OX5&#65533;p&&#65533;@&#65533;&#65533;e&#65533;&#65533;aG&#889;T
&#65533;&#65533;&#65533;d&#1096;n&#65533;&#532;&#65533;&#65533;&#65533;&#1990;&#65533;&#65533;&#65533;K(s&#65533;&#14161;&#65533;B&#65533;O&#65533;Q&#65533;&#65533;,1	3I&#65533;&#65533;t&#65533;V&#65533;&#65533;M&#65533;{u&#65533;`&#65533;@Yt&#65533;&#65533;z&#65533;5k&#65533;&#65533;PQ&#65533;&#65533;
&#65533;j&#65533;&#65533;&#65533;~&#65533;]|&#65533;&#65533;&#65533;Y&#1817;&#65533;&#65533;x&#65533;S&#65533;&#65533;&#65533;&#1029;xP&#65533;C-&#65533;h?&#65533;L&#65533;&#65533;&#65533;&#65533;.&#65533;`l\&#65533;H&#65533;&#65533;/tu* &#478;&#65533;&#65533;&#65533;0&#65533;!IKX&#65533;&#65533;&#65533;P&#65533;*N8&#962;b&#65533;~2&#65533;&#65533;&#65533;C[&#65533;f&#65533;&#65533;&#65533;&#1043;&#65533;&#1299;&#65533;&#65533;]&#1786;&&#65533;g&#65533;&#65533;&#65533;h&#65533;,&#65533;(K&#65533;&#65533;&#65533;&#65533;)&#65533;D&#65533;&#65533;&#65533;&#65533;&#65533;I&#65533;V&#65533;&#65533;&#65533;&#65533;&#1819;a&#65533;&#65533;&#65533;&#1446;$&#65533;&#65533;&#65533;&#65533;&#65533;JG,&#65533;b&#65533;&#2042;&#65533;&#65533;&#65533;-
&#65533;~L&#65533;&#65533;f&#65533;_&#65533;&#65533;(T&#65533;&#65533;h84ZM&#65533;_P&#65533;[H5O3$&#65533;k&#65533;8&#65533;+&#65533;s9@&#65533;["n&#65533;&#65533;&#65533;&#2047;@&#65533;!Xx&#65533;&#65533;/W&#65533;&#65533;R-&#65533;&#65533;&#65533;&#65533;B[&#65533;*.d&#65533;&#65533;&#65533; <D&#65533;&#65533;&#65533;&#65533;&#65533;&8.&#65533;d&#65533;/l&#65533;&#65533;g&#65533;&#1573;S,w.&#65533;&#65533;'&#1056;&#65533;T$&#65533;&#65533;&#65533;"&#65533;xd&#65533;&#65533;&#65533; $&#65533;%&#65533;?&#65533;~.&#65533;&#65533;&#65533;&#65533;?5&#65533;&#65533; &#65533;&#65533;&#65533;&#65533;z6&#65533;&#1152;`&#65533;m&#65533;pw&#65533;s&#65533;	&#65533;&#65533;
!`&#65533;W&#65533;&#65533;&#65533;&#65533;a&#65533;th&#65533;
&#65533;&#65533;&#65533;&#65533;/&#65533;?J(&#65533;&#65533;U&#65533;&#65533;Z%J&#65533;`&#65533;&#65533;&#1343;w&#65533;&#65533;&#65533;&#65533;&#65533;G&#65533;'&#65533;Fx&#65533;&#65533;&#65533;m&#65533;"&#65533;j&#65533;&#53908;&#65533;x&#65533;a&#65533;&#573;)9&#65533;&#65533;&#65533;&#65533;f+&&#65533;&#65533;&#65533;Pr&#65533;&#65533;` &#65533;&#65533;)&#65533;I&#65533;P &#65533;c&#65533;?&#1953;_?&#65533;a&#65533;&#65533;9 &#65533;&#65533;D)&#65533;&#65533;&#65533;{&#65533;&#65533;&#65533;&#65533;D&#65533;&#65533;&#65533;&#65533;?&#65533;&#65533;&#65533;BI%U&#65533;BqD&#65533;Q&#65533;&#65533;&#65533;BR&#65533;B&#65533;#&#65533;?&#65533;,YbQ&#65533;P&#65533;&#65533;#"B&#65533;(&#65533;<4&#65533;0H &#65533; &#1288;&#65533;&#65533;#r&#65533;&#65533;k&#65533;&#65533;&#65533;&#65533;:&#65533;0&#65533;JU&#65533;?M&#65533;J&#65533;&#273;Z&#65533;p&#17235;#)&#65533;Wei&#65533;I&#65533; &#65533;PTnx&#65533;&#407;cz&#65533;&#65533;Q@5&#65533;&#65533;?&#65533;&#65533;-'&#65533;Y&#65533;B&#65533;S5&#65533; &#65533;5t6j&#65533;&#65533;I5	&#65533;&#65533;_6T&#65533;&#65533;&#65533;=j&#65533;UK5&#65533;&#65533;O&#65533;&#65533;&#65533;&#65533;x&#65533;Hp&#65533;&#65533;P"&#65533;?L&#65533;K&#65533;eV&#65533;f&#65533;&#65533;V
h&#65533;,$&#65533;E&#65533;&#65533;&#65533;&#65533;&#65533;&#65533;vAm&#65533;&#65533;&#65533;&#1135;&#65533;&#65533;p&#65533;M&#65533;&#65533;&#65533;n&#65533;B*&#65533;&#65533;&#65533;n h&#65533;&#65533;u&#65533;@&#65533;&#65533;t&#65533;A&#65533;)r&#65533;CDu&#65533;r&#65533;m"x&#65533;&#65533;pr&#65533;&#65533;&#65533;{&#65533;Td&#65533;?&#65533;y&#65533;Q&#65533;&#65533;&#65533;?b^&#65533;SS&#65533;&#65533;#
3&#65533;&#65533;!B%@F
Xx&#65533;B&#65533;&#65533;r&#65533;&#65533;[&#65533;!&#65533;&#65533;?"&#65533;(&#65533;&#65533;"&#65533;&#65533;P &#65533; &#65533;gB&#65533;&#65533;b&#65533;D&#65533;pB&#65533;Fp&#65533;G_p&#65533;&#65533;r.B#&#65533;&#65533;&#65533;&#65533;	&#65533;B%/&#65533;&#65533;BET"&#65533;NC,&#1089;$M;	&#339;OQQ&#65533;&#65533;&#65533;&#65533;&#65533;&#65533;D&#65533;!&&#65533;h&#65533;&#65533;u&#65533;H5&#65533;K&#65533;&#65533;C&#65533;&#65533;q&#65533;S<&#65533;P&#65533;U%&#65533;&#65533;&#65533;.&#65533;&#65533;5&#65533;_UPS&#65533;4T&#65533;&#65533;[? &#65533;B_&#65533;`s-&#65533;Z&#65533;7&#65533;Z&#65533;Q',&#65533;&#65533;&#65533;i&#65533;mVf&#65533;n&#65533;jh&#65533;B&#65533;k&#65533;&#65533;jk&#65533;/d&#65533;-&#65533;&#65533;\&#65533;+&#65533;U&#65533;&#65533;&#65533;'*&#65533;6&#65533;O&#65533;&#65533;&#65533;&#65533;]&#65533;&#65533;nr&#65533;&
&#65533;&#65533;c&#65533;&#65533;(&#65533;b-&#65533;V&#65533;&#65533;&#65533;&#65533;&#65533;!&#65533;&#65533;&#65533;z&#549;'&#65533;b&#65533;&#1842;@&#65533;x&#65533;_"&#65533;&#65533;&#65533;&B@&#65533;&#65533;	c&#65533;&#65533;&#65533;,D&#203;(L&#65533;?X
&#65533;&#65533;By&#65533;+&#65533;&#65533;-d&#65533;&#65533;&#65533;?Fv&#65533;!$c,&#65533;H-F&#65533;&#65533;\!!@*d&[&#65533;&#65533;&#65533;&#65533;&#65533;?&#65533;&#65533;&#65533;&#65533;&#65533;&#65533;x&#65533;&#65533;^&#65533;&#65533;W&#65533;&#65533;&#65533;0T&#65533;&#65533;&#65533;PO8&#65533;TD&#65533;@!G&#65533;&#65533;%|1&#65533;@'&#65533;&#65533;&#65533;&#65533;&#65533;&#65533;1%Ay&#65533;&#65533;&#65533;&#65533;&#65533;^&#65533;&#65533;&#65533;?tB&#65533;jp&#65533;	&#65533;=&#65533;T&#65533;i<&#65533;&#65533;&#65533;&#65533;&#65533;C&#65533;&#65533;&#65533;(G&#65533;&#65533;-w\B&#65533;1&#65533; &#65533;1&#65533;&#65533;&#65533;#4&#65533;&#65533;U}&#65533;&#65533;`&#65533;*$&#65533;G&#65533;!&#65533;&#65533;&#65533;l.@^m&#65533;W&#65533;&#65533;]	'&#65533;B&#65533;&#65533;&#65533;r&#65533;&#65533;&#65533;&#65533;&#65533;+B&#65533;&#65533;&#65533;&#65533;&#65533;:&#65533;`E&#65533;$&#65533;-v!&#65533;<&#65533;	
{q&#65533;q@=&#65533;&#65533;&#65533;&#65533;&#65533;&#65533;Ld&#65533;&#65533;}*&#65533;&#65533;&#65533;)_&#65533;
v&#65533;&#65533;l&#65533; '&#65533;&#65533;&#65533;
&#65533;&#65533;&#65533;DHl(&#65533;@&#65533;&#295;4&#65533;&#65533;&#65533;&#146;,&#65533;&#65533;e&#1065;&#65533;C&#65533;&#65533; h'&#65533;&#65533;&#65533;&#65533;&#65533;_&#65533;F=V&#65533;&#65533;&#65533;&#65533;X&#65533;p&#65533;0&#65533;&#65533;n-XH3P&#65533;b&#65533;&#65533;@>&#65533;&#65533;w4&#65533;&#65533;0E(^&#65533;&#65533;<&#65533;&#65533;&#65533;&#65533;&#65533;8'&#65533;0&#65533;&#65533;nX&#65533;r
.&#65533;C&#65533;0!PU&#65533;b&#1325;n&#65533;&#65533;&#65533;F&#65533;&#65533;&#65533;4&#65533;cMwGjq&#65533;LE&#65533;`&#65533;&#65533;&#65533;&#65533;&#65533;[p B6J&#65533;J&#65533;&#65533;x&#65533;&#65533;&#65533;&#65533;n&#65533;&#65533;&#65533;L)&#1290;&#65533;&#65533;`D5&#65533;&#65533;&#65533;y&#65533;I&#65533;@&#65533;&#65533;&#65533;Bl&#65533;*J&#65533;b1&#65533;&#65533;"#&#65533;&#65533;(cfY,&#65533;&#65533;^.&#65533;<&#65533;=Xo&#65533;quu;T]&#65533;&#65533;0&#65533;&#65533;&#65533;&#65533;0`{L&#721;O(&#65533;>&#65533;&#65533;W2&#65533;$%@&#65533;&#1479;`&#65533;R&#65533;&#65533;5&#65533;&#65533;&#772;(&#65533;qbD&#65533;^&#65533;&#65533;Dph&#65533;&#65533;&#65533;&#65533;g})F6
&#65533;t&#65533;&#65533;&#65533;M1D3&#65533;H&#65533;#&#65533;RG&#65533;!&#65533;4c&#65533;F&#65533;&#65533;&#65533;e!&#65533;&#65533;&#65533;&#939;a$&#65533;\&#65533;IW&#65533;&#65533;P&#65533;&#65533;&#65533;/&#65533;F{?&#65533;&#65533;&#65533;&#65533;&#1418;;A&#65533;Q&#65533;6&#65533;&#65533;&#65533;Q&#65533;&#65533;!&#65533;&#65533;~Q&#65533;,9&#65533;&#65533;&#65533;i&#65533;-n&#65533;Y6&#65533;)&#65533;-!*@K&#65533;&#65533;GD&#65533;x&#65533;&#65533;&#65533;&#65533;.8&#65533;&#65533;a&#65533;&#65533;&#65533;:&#65533;j!Y&#65533;V&#65533;cUfBW&#65533;&#65533;&#19355;3BX&#65533;&#65533;x6#&#65533;?&#65533;a&#65533;&#65533;&#65533;0,&#65533;P&#65533;&#65533;ER{y&#65533;&#65533;`&#1329;,&#901;Il
<&#65533;9&#65533;-&#65533;c&#65533;&#65533;T&#65533;&#65533;&#65533;Ht`&#65533;&#65533;$T&#65533;}&#65533;&#65533;F&#65533;M&#65533;5&#374;R&#65533;&#65533;R&#65533;T`~&#65533;1.&#65533;e&#65533;&#65533;&#65533;&#65533;t&#65533;B&#65533;Y&#65533;Z&#65533;&#65533;&#65533;&#65533;&#65533;a?[&#65533;Tp&#65533;&#1248;&#65533;&#65533;l&#65533;aC&#65533;&#65533;"&#65533;&#65533;E&#65533;&#65533;&#65533;&#65533;C&#65533;3&#65533;&#65533;_&#65533;&#65533;&#65533;hGS&#65533;BZ@&#1117;&#65533;&#65533;&#65533;&#65533;&#65533;P	&#65533;&#65533;#&#65533;&#758;&#65533;)&#65533;&#65533;&#157;a&#65533;6
t&#65533;8(K1Q&#65533;&#65533;!&#65533;&#65533;vB&#65533;&#65533;@&#65533;HP&#65533;&#65533;&#65533;Q&#65533;4\LT&#65533;j&#65533;&#65533;2P*o&#1563;\&#65533;&#65533;B8&#65533;
!1&#65533;G:&#65533;&#65533;&#65533;&#65533;&#65533;tj&#65533;#&#65533;&#65533;,$&#65533;&#65533;&#65533;&#65533;%&#65533;L+&#1433;&#65533;u&#65533;&#65533;b=&#65533;N&#65533;&#390;&#65533;&#65533;A&#65533;L;&#65533;(&#65533;.&#65533;M&#65533;Y&#65533;&#65533;&#1390;.D=&#65533;)&#65533;&#65533;&#65533;&#65533;2&#65533;!&#65533;:&#65533;d&#65533;&#65533;	&#65533;&#65533;Er6[&#65533;?&#65533;=&#65533;`&#65533;&#65533;&#65533;&#65533;&#65533;&#65533;)&#65533;&#65533;O&#65533;&#65533;te&#65533;9&#65533;&#65533;&#65533;{j:&#65533;&#65533;&#65533;Ag&#65533;;&#65533;&#65533;*&#65533;ig&#65533;&#65533;&#65533;&#65533;&#65533;&#65533;&#65533;&#65533;GD&#65533;M&#65533;&#65533;&#65533;+&#65533;U&#65533;z!&#65533; m!	h&#65533;?Z&#65533;&#65533;T&#65533;1m&#65533;4B&#65533;&#65533;(@;&#65533;Q&#65533;6E&#65533;%Z&#65533;&#65533;;&#65533;*&#128;l_]mIyH&#65533;l&#65533;	&#65533;&#65533;=&#65533;&#65533;&#65533;x&#65533;&#65533;AQe`&#65533;U&#65533;]&#65533;&#65533;`&#65533;c&#65533;&#65533;&#65533;&#65533;&#65533;%&#65533;x&#65533;%&#65533;&#65533;&#65533;R&#65533;0M3&#65533;&#65533;&#65533;&#65533;b&#65533;&#65533;R&#65533;&#65533;O&#465;\)9&#475;&#65533;&#65533;+@&#65533;I[pR&#65533;&#65533;Yw#C	J&#65533;&#65533;4&#65533; &#65533;&#65533;H&#65533;<gS&#65533;3&,&#65533;s&#65533;lG<&#65533;&#65533;ewX&#65533;&#65533;&#65533;D&#65533;&#65533;&#65533;&#65533;&#65533;&#65533;68 &#65533;G&#65533;&#1543;2&#1099;&#65533;&#65533;G1&#65533;&#65533;&#65533;]&#65533;E(&#65533;b&#65533;&#65533;]iLF(G&#1562;&#65533;u&#65533;&#65533;&#65533;&#65533;q&#65533;&#65533;&#65533;t&#65533;&#65533;t&#65533;&#65533;(&#65533;&#65533;L&#65533;*9&#65533;,&#65533;&#65533;B&#65533;"&#65533;*&#51054;UD/ &#65533;?tB&#65533;mB&#65533;&#65533;f&#65533;&#65533;B&#65533;&#65533;B3&#65533;&#65533;)&#65533;/4&#65533;1dT4TFp&#65533;
&#65533;A&#65533;D&#65533;L	&#65533;&#65533;&#65533;@bh&#65533;N&#65533;&#65533;B,&#65533;/<&#65533;0B&#65533;&#65533;)&#65533;&#65533;&#65533;X&#65533;N&#65533;BL&#65533;&#65533;&#65533;&#65533;S&#65533;&#354;&#65533;
&#1792;3&#65533;&#65533;&#1968;&#65533;^L&#65533;&#65533;a&#65533;XB:&#65533;&#65533;&#65533;@&#65533;S&#65533;J&#65533;	W\&#65533;e&#65533;#|&#65533;g&#65533;UP&#65533;&#65533;t&#2030;&#65533;J&#65533;&#65533;&#65533;&#65533;&#65533;&#65533;o&#65533;_&#65533;&#65533;U`&#65533;&#65533;&#65533;&#65533;.&#65533;&#65533;&#65533;l&#65533;&#65533;-&#65533;yt&&#65533;&#65533;!&#65533;&#65533;p&#731;UOu&#65533;&#65533;!&#65533;&#65533;1X&#65533;&#65533;Sx&#65533;&#65533;!&#65533;G&#65533;&#65533;&#65533;X&#65533;Ap&#65533;&#65533;KR4&#65533;&#65533;&#65533;&#65533;&#65533;&#65533;&#65533;(&#65533;#&#65533;9&#65533;&#65533;H!*&#65533;&#65533;N&#65533;Z0&#65533;Fo&#65533;&#65533;&#65533;&#65533;&#65533;UD&#65533;&#65533;&#65533;R.&#65533;a&#65533;B.&#65533;&#65533;&#1768;&#65533;N&#65533;OHZ&#65533;%@$&#65533;E)&#65533;B&#65533;&#65533;(l&#65533;B&#65533;&#65533;?t&#65533;&#65533;Y&#65533;&#65533;b&#65533;O&#65533;&#136;&#65533;&#65533;&#1696;^N&#65533;C&#65533;!&#282;(&#65533;7&#65533;&#65533;O4U&#65533;&#65533;P	&#65533;?BX&#65533;&#65533;MT@LOE&#65533;@&#65533;&#65533;@9&#65533;B&#65533;&#65533;!b&#65533;$&#1937;#&#65533;&#65533;#&#65533;t&#65533;d&#65533;!9B!$@/&#65533;d&#65533;1&#65533;\&#65533;X&#65533;&#65533;N"&#65533;&#65533;&#65533;Vj(&#65533;&#65533;&#65533;^m&#65533;&&#65533;'&#65533;N&#65533;Kl&#65533;&#65533;b&#65533;&#65533;&#65533;,)&#65533;&&#65533;&#65533;&#65533;Y&#65533;&#65533;&#65533;s&#65533;?H&#65533;+&#65533;&#65533;0&#65533;&#65533;a&#65533;&#65533;t&#65533;&#65533;&#65533;&#65533;}OiQVth&#65533;?&#65533;&#65533;B(&#65533;&#65533;&#777;&#65533;L#&#65533;&#65533;&#65533;&#65533;&#65533;&#65533;D&#65533;&#65533;&#65533;B&#65533;&#65533; H&#1036;&#828;&#65533;v&#65533;&#65533;U(L&#65533;hF&#65533;!&#65533;&#65533;;IB&#65533;&#65533;'&#346;&#65533;&#65533;B&#65533;c&#65533;KXXe&#65533;&#65533;q&#65533;&#65533;&#65533;"Bdk &#65533;)&#65533;&#65533;T&#65533;&#65533;)T&#65533;e\&#65533;&#65533;b&#65533;c('&#65533;&#65533;&#65533;&#65533;5;=D&#65533;&#65533;&#65533;&#65533;&#65533;&#65533;B&#65533;&#65533;&#65533; HT|&#65533;d &#65533;&#65533; &#65533;<Kd#B&#65533;&#65533;?$@&#65533;&#65533;&#65533;&#65533;&#65533;Q&#65533;E]F[&#65533;&#65533;&#65533;&#65533;&#65533;mB&#65533;q&#65533;&#65533;&#65533;&#65533;&#65533;&#65533;&#1175;9&#65533;&#65533;&#65533;&#65533;&#65533;&#65533;C
&#65533;&#65533;L&#65533;(&#65533;&#65533;&#65533;&#65533;&#65533;U&#65533;&#65533;Jl&#65533;K&#65533;&#65533;s-&#65533;&#65533;`&#65533;dDih&#65533;&#776;B,&#65533;p&#65533;%&#65533;&#65533;&#65533;&#1721;&#65533;<(GOe&#65533;&#65533;a&#65533;&#1208;l&&#65533;%&#65533;&#65533;&#65533;"&#65533;&#1190;HO&#65533;uj&#65533;K1q&#65533;&#65533;&#65533;$A&#65533;&#1291;&#65533;3Uc&#65533;&#65533;$d.IFhJ&#65533;'xy&#65533;&#65533;J&#65533;&#263;<&#65533;&#65533;&#65533;v&#65533;n&#65533;&#65533;&#65533;5&#65533;&#65533;t&#65533;&#65533;&#65533;BB&#65533;&#65533;B&#65533;&#65533;+&#65533;@Ep&#65533;$O&#65533;BPT/&#65533;3&#65533;&#65533; D&#65533;.Dq*&#65533;P&#65533;&#65533;7&#65533;E+&#65533;&#65533;&#65533;tB+&#65533;B&#65533;&#65533;pD,&#65533;&#65533;% &#65533;2C&#65533;G<*Lj&#65533;I&#65533;C&#65533;ArD&#65533;&#65533;&#65533;&#65533;&#65533;*IV&#65533; &#65533;&#65533;O&#65533;T&#65533;VEp(B&#65533;x!D`&#65533;&#65533;a&#65533;9 &#65533;&#65533;G&#65533;&#65533;c!&#65533;&&#65533;3T@1&#65533;X\B|&#65533;Q&#65533;BXB&#1816;&#65533;&#65533;C,&#65533;B&#65533;&#65533;?&#65533;F&#65533;
&#65533;&#65533;U\&#65533;&#65533;&#65533;D0p&#65533;f&#65533;&#1128;&&#65533;&#65533;&#65533;&#65533;L),&#65533;&#65533;N&#65533;8&#65533;b&#65533;NZb&#548;&#65533;R]nrT"X+&#65533;,&#65533;&#65533;@B&#65533;r/&#65533;G@&#65533;z&#65533;3J)&#65533;UD~&#65533;d&#65533;O&#65533;(#X&#65533;Rp&#65533;"&#65533;d&#65533;&#65533;?0&#65533; #,&#65533;&#65533;&#65533;j&#65533;&#65533;&#65533;&#65533;l&#65533;&#65533;<B&#65533;)&#65533;&#65533;&#65533;&#65533;&#65533;&#65533;BT&#65533;&#65533;2&#65533;b&#65533;&#65533;b(@&#65533;&#65533;&#65533;&#65533;&#65533;U&#65533;5F&#2037;W{&#65533;&#65533;&#65533;? &#65533;&#65533;C a+L@L&#65533;?aPT&#65533;&#65533;&#65533;r&#65533;&#65533;&#65533;&#65533;`xC4|&#65533;&#65533;&#65533;&#65533;m&#65533;&#65533;&#65533;I&#65533;c>&#65533;&#524;&#65533;&#65533;H-&#65533;&#65533;&#65533;v&#65533;&#65533;f&#65533;&#65533;@&#65533;@B&#65533;#H$&#65533;p&#65533;(&#65533; &#65533;&#65533;&#65533;&#65533;&#65533;R&#65533;&#65533;&#65533;&#65533;#nB2&#65533;$9@&#65533;QU&#65533;1&#65533;&#65533;[&#65533;[&#65533;&#65533;Y8&#65533;?&#65533;&#65533;L&#65533;B!&#65533;&#9804;&#65533;&#65533;&#65533;8-&#65533;&#65533;PHoQ&#65533;k&#65533;U&#65533;q&#65533;&#816;b&#65533;.D#&#65533;*&#65533;!5@&#65533;FX&#65533;G&#65533;Y&#65533;&#65533;&#65533;r&#65533;s4&#65533;&#65533;Y&#65533;Y&#65533;X&#65533;Y&#65533;&#65533;ul&#65533;&#65533;&#65533;&#65533;&#65533;i&#65533;&#65533;&#65533;b&#65533;&#65533;1HBiA&#65533;&#65533;Vd&#65533;&#65533;~HM&#65533;2&#65533;&#778;&#65533;&#65533;$&#65533;&#65533;W&#65533;&#65533;&#65533;&#65533;7&#65533;?d*&#65533;H0:v`*&#65533;b%k&#65533;f&#65533;8(&#65533;!&#65533;&#65533;&&#65533;&#65533;*&#65533;&#65533;~&#65533;!&#65533;&#65533;&#65533;.C&#65533;*&#65533;>%@%&#65533;W&#65533;B&#1328;&#65533;&#1968;&#65533;(dE &#65533;/&#65533;-2&#65533; &#65533;&#65533;&#65533;"2t2q&#65533;vB'MM&#65533;/&#65533;&#65533;_&#65533;&#65533;|&#65533;P@&#65533;@&&#65533;&#65533;uE&#65533;V&#303;&#65533;&#65533;|&#65533;&#65533;d&#65533;&#65533;C&#65533;0SyFLEd&#65533;#&#65533;B&#65533;%&#65533;^&#65533;&#65533;ZP
9`Y8&#65533;&#65533;E&#65533;.&#65533;&#65533;&#65533;&#65533;&#65533;$&#65533;&#65533;&#65533;&#65533;&#65533;#&#65533;Y&#65533;B&#65533;&&#65533;&#65533;p&#65533;$&#65533;F&#65533;&#65533;&#65533;,&#65533;X&#65533;"&#65533;&#65533;&#65533;J&#65533;q%c&#65533;&#1438;"&#65533;jEY&#65533;&#65533;b&#65533;O&#65533;&#65533;'&#65533;, &#65533;Z[&#65533;eE|&#65533;#/&#65533;Y&#65533;&#65533;&#65533;&#1033;KE&#65533;&#65533;4&#65533;&#65533;f=&#65533;vl&#65533;&#65533;A
@5L&#65533;&#65533;Dt&#65533;&#65533;0&#65533;&#65533;6,F&#65533;$&#65533;&#1277;&#65533;	 D&#65533;"&#65533;&#65533;&#65533;&#65533;&#65533;&#65533;&#65533;VD&#65533;.&#65533;8&#65533;&#65533;R&#1884;@&#65533;vu&#65533;?HpE&#65533;K8A*:rD7D&#65533;*D&#65533;&#65533;&#65533;p&#65533;&#65533;u&#902;lDP&#65533;"tB|&#65533;&#65533;&#65533;&#65533;C&#65533;C1&#65533;B&#65533;E	V&#65533; T&#65533;&#1554;-2&#65533;Dw&#65533;D&#65533;&#65533;B 1&#65533;5D1/&#65533;&#65533;Bx&#65533;&#65533;.D&#65533;&#65533;&#65533;&#65533;B&#65533;&#65533;'&#65533;&#289;&#65533;&#65533;&#65533;8 D&#65533;	`Q&<&#65533;&#65533;x3&#65533;BP&#65533;&#65533;=&#65533;&#65533;\&#1313;@9&#65533;&#65533;&#65533;&#65533;&#65533;&#65533;
&#65533;B&#65533;9P5K&#65533;&#65533;7&#65533;&#65533;&#65533;&#65533; &&#65533;0LBT$&#65533;-&#65533;<&#65533;+cP&#559;&#65533;P&#65533;&#65533;r&#65533;Y&#65533;?&#65533;&#65533;&#65533;&#65533;(&#65533;&#65533;N&#1059;L&#65533;B%&#65533;/B x% &#65533;o^&#65533;&&#65533;&#65533;&#65533;]&#65533;&#65533;,D&#65533;&#65533;e_.&#65533;1&#65533;h&#65533;
&#65533;&#65533;l&#65533; f&#65533;&#65533;r&#65533;6&#65533;&#65533;o&#65533;6#<&#65533;h&#65533;"&#65533;9s&#65533;W&#65533;&#65533; (&#65533;my>Q&#65533;O&#65533;sn&#65533;3n+&#65533;rr`&#65533;"l&#65533;&#65533;B!&#65533;&#65533;&#65533;D$&#65533;	>sD$\&#65533;%&#65533;%&#65533;&#65533;E&#65533;&#65533;u&#65533;B*&#65533;BM1&#65533;&#65533;&#65533;&#65533;&#65533;kt&#65533;&#65533;q&#1538;&#65533;&#65533;&#65533;C&#65533;/&#65533;w&#65533;&#65533;U&#65533;&#65533;Y&#65533;&#65533;&#1965;
&#65533;&#65533;=&#65533;	|	x&#65533;	&#65533;&#65533;&#65533;x&#65533;7&#65533;&#65533;\&#65533;B&#528;&#65533;&#65533;.D&#65533;1&#65533;O3&#65533;7&#65533;&#65533;7HI&#65533;EE&#65533;9P
=&#65533;&#65533;N&#1797;
l&#65533;3&#65533;&#65533;&#62787;!OO9&#65533;BxxE&#1284;c-D&#65533;|5B&#65533;D&#65533;&#65533;J&#65533;&#65533;2*p&#65533;c&#65533;&#65533;&#65533;)&#65533;QRVEjlN&#65533;ba&#65533;&#65533;L&#1088;*i&#65533;X&#65533;-<P)&#65533;#&#65533;&#65533;&#65533;B&#65533;&#65533;&#65533;-J&#65533;&#65533;&#65533;Kr&#65533;&#65533;&#65533;B@&#65533;yp&#65533;`r&#506;&#65533;&#65533;&#65533;$G45$&#65533;1 i&#65533;j(E&#65533;@&#65533; &#65533;&#65533;&#65533;9&#65533;&#65533; &#65533;'&#65533;&#65533;gP&#65533;&#65533;J&#65533;&#65533;j[&#65533;R&#65533;-0&#65533;?<Q.&#65533;K&#65533;&#65533;&#65533;&#65533;&#65533;bq&#65533;?D&#65533;&#65533;w!$&#65533;&#65533;!D&#65533;K>KXt&#65533;=i&#65533;2,&#65533;2h&#65533;&#65533;&#65533;&#65533;&&#65533;E4&#65533;R&#65533;&#65533;&#65533;&#65533;&#65533;D_tE&#65533;z1|&#65533;w&#65533;6&#65533;?&#65533;&#65533;1&#65533;4I&#65533;&#65533;IQy&#65533;&#65533;&#65533;&#65533;Lu&#65533;?&#65533;t&#65533;&#65533;&#65533;le&#65533;,&#65533;&#65533;H;&#65533;5.8W.&#65533;}&#65533;&#65533;kByC&#65533;&#65533;&#65533;&#65533;&#65533;&#65533;1M.D2lB&#65533;&#65533;&#65533;T&#65533;&#65533;8U&#65533;&#65533;!2 /&#65533;&#65533;&#65533;&#65533;&#65533;&#65533;&#65533;H&#65533;=&#65533;JE&#65533;&#65533;%&#65533;&#65533;"(&#65533;&#65533;&#65533;-&#65533;tEm&#1685;&#65533;x&#65533;&#65533;\K&#65533;B#dP&#65533;&#65533;,&#65533;&#65533;&#65533;&#65533;E(&#65533;q&#1542;,*@&#65533;&#65533;&#65533;&#65533;&#65533;/s.Vx)&#65533;&#65533;&#65533;%a&#65533;&#761;hK&#1145;4&#65533;kx&#65533;&#65533;&#65533;&#65533;1C&#65533;;&#65533;i&#65533;&#65533;?&#65533;&#65533;2&#854;&#65533;0G&#65533;6B&#65533;) &#65533;s&#65533;&#65533;1B&#65533;	=&#65533;&#49445;S7uK0!(&#65533;&#65533;T\Ex&#65533;q&#65533;!(x&#65533;N7&#65533;&#65533;Qrg&#1707;/&#171;#&#65533;&#65533;vB&#65533;N@t&#65533;&#65533;&#65533;"&#65533;&#65533;&#65533;{_4E/&#302;&#65533;z&#65533;&#65533;?&#65533;m&#65533;&#65533;W&#65533;&#65533;&#65533;IO&#65533;&#65533;L&#65533;nD&#65533;Q&#65533;&#65533;9&#65533;W,&#65533;&#65533;`&#65533;O&#65533;&#1241;jQ&#65533;,=&#65533;R&#65533;&#1558;&#65533;B@x&#65533;K&#65533;&#65533;&#65533;&#65533;&#65533;8@&#65533;&#65533;G&#65533;&#65533;
&#65533;&#65533;B&#65533;&#65533;&#65533;&#65533;l&#65533;&#65533;D"&#65533;x&#65533;&#65533;h&#65533;&#65533;0@&#65533;?&#32795;l&#65533;&#65533;&#65533;&#65533;^&#65533;p&#65533;
&#65533;&#970;&#65533;&#65533;=&#65533;r&#65533;&#65533;&#65533;&#65533;&#65533;&#65533;0C&#65533;&#65533;&#65533;)|&#65533;$&#65533;&#65533;^&#65533;,&#65533;#j+ &#65533;/&#65533;&#65533;&#504;&#65533;&#65533;B&#65533;&#1178;$D(X&#65533;&#65533;&#65533;
&#65533;&#65533;&#65533;&#65533;&#9253;&#65533;XHm!$V-N\&#65533;`&#65533;?[&#65533;&#65533;&#65533;&#65533;&#65533;&#65533;B&#65533;B&#65533; &#65533;M&#536;&&#65533;&#65533;&#65533;/&#65533;BFL&#65533;&#15440;&#65533;&#65533;&#65533;.f&#65533;t&#65533;oRO&#65533;J9&#65533;K&#65533;4&#65533;&#65533;&#65533;&#65533;&#65533;&#65533;+&#19024;&#65533;&#65533;U&#65533;X&#65533;&#65533;4)&#65533;&#65533;&#65533;T&#65533;&#65533;&;U&#65533;&#1514;S&#65533;&#65533;BZ&#65533;gj!&#65533;z!C&#65533;ko_&#65533;~UA&#65533;g'&#65533;&#65533;&#65533;&#65533;&#65533;/o&#444;&#65533;&#65533;\&#65533;&#1991;T Z&#65533;g!&#65533;&#65533;3?-X&#65533;(&#65533;L&#65533;V/p&#65533;&#65533;&#1173;<M&#65533;6&#65533;&#65533;Io&#65533;&#65533;&#65533;&#65533;&#65533;@&#65533;&#65533;&#65533;;&#174;&#65533;&#65533;&#65533;&#65533;9(&#65533;8$!&#65533;&#65533;&#65533;&#65533;&#65533;\&#65533;r7n&#65533;&#65533;&#65533;&#65533;&#65533;]&#65533;&#65533;&#496;&#65533;&#15621;Z&#65533;9&#65533;&#65533;&#383;%&#65533;,&#65533;&#1385;&#65533;Bf&#65533;&#65533;&#65533;&#65533;&#65533;&#65533;&#65533;`B*&#65533;G&#65533;Zj!{"`&#65533;l&#695;&#65533;"&#65533;-b &#65533;1&#65533;&#65533;&#65533;&#65533;&#65533;&#65533;9&#65533;X0&#65533;&#314;P<d&#65533;MP@q&#65533;&#65533;&#65533;0&#65533;@"&#65533;!HL&#65533;&#65533; &#65533;&#65533;&#65533;&#65533;&#65533;$&#65533;&#65533;!&#65533;($e&#65533;&#65533;&#65533;L&#65533;&#65533;&#65533;B&#65533;&#65533;1&#65533;	C`R
)&#65533;X
&#65533;L^&#65533;&#65533;%&#65533;q&#253;&#65533;\X&#65533;&#65533;\H&#65533;`&#65533;&#947;|&#65533;&#17541;T&#65533;&#464;&#65533;<&#720;Z&#65533;&#65533;&#65533;&#65533;&#65533;G&#65533;*&#65533;
c!S&#65533;&#65533;GR&#65533;&#65533;2&#65533;L&#1221;8-L&#65533;
&#1392;&#65533;Z&#65533;&#65533;&#65533;y&#65533;2^&#65533;&#65533;&#65533;2cB&#612;&#65533;&#1843;m&#65533;&#65533;0&#65533;&#65533;&#65533;>&#65533;O&#65533;|s;a&#65533;&#65533;&#65533;JZ&#65533;&#65533;&#65533;?&#65533;:@&#65533;q &#65533;&#65533;,&#65533;&#65533;&#65533;&#65533;Bb&#65533;&#65533;d&#65533;&#65533;n&#65533;T(@&#65533;
B&#65533;&#65533;&#65533;&#65533;[H&#65533;#!&#65533;&#289;6-&#65533;R&#65533;0&#65533;^Bb&#65533;&#65533;EZ&#65533;RA&#65533;@&#65533;&#65533;&#65533;@CrPA>&#65533;&#65533;&#31493;&#65533;I&#65533;&#65533;w)G&#65533;&#65533;"&#1153;&#65533;&#65533;&#65533;d<&#65533;&#65533;&#65533;a8q!X`&#65533;q!I$Bd&#65533;|Mr&#65533;&#270;&#65533;&#65533;&#65533;&#65533;&#65533;&#65533;&#65533;&#65533;Wf|&#65533;m4&#65533;G&#65533;&#65533;l&#65533;&#65533;&#65533;&#65533;a&#65533;,&#65533;&#65533;&#65533;ps&#65533;as*sL&#65533;&#65533;
&#65533;&#65533;C&#65533;&#65533;&#65533;&#65533;F	`&#65533;;&#65533;|&#65533;&#65533;&#65533;&#65533;sO&#65533;&#65533;&#65533;jE{&#65533;!&#65533;E&#65533;R&#65533;&#65533;jaT&#1341;&#65533;Bl!T3&#816;&#65533;&#65533;&#65533;&#65533;&#65533;@&#1391;&#65533;*y&#65533;1Yr&#65533;s&#738;&#65533;,&#65533;&#65533;^&#65533;&#65533;&#65533;]p&#65533;&#65533;&#65533;p&#65533;&a&#65533;&#65533;P5&#65533;&#65533;&#65533;)&#65533;&#65533;&#65533;L]&#65533;F]&#65533;_&#65533;qx&#65533;&#65533;2&#65533;'T&#65533;&#65533;g&#65533;&#65533;&#65533;&#65533;&#65533;&#65533;&#65533;=(<z&#65533;&#65533;&#65533;]q&#65533;S9;&#65533;&#65533;&#65533;6&#65533;&#65533;L&#65533;^&#65533;&#65533;&#65533;1iH&#517;&#65533;&#65533;&#65533;
&#65533;"&#65533;&#65533;&#65533;
&#65533;&#65533;&#65533;&#65533;&#65533;&#65533;)&#65533;@	C&#65533;8!&#65533;&#65533;&#65533;&#65533;&#65533;o.&#65533;&#65533;Z&#65533;&#65533;u&#65533;L.&#65533;&#65533;&#65533;&#65533;&#65533;&#65533;0	&#65533;&#65533;}&A&#65533;&&#65533;3B&#65533;)&#65533;4&#65533;	$&#65533;&#65533;&#65533;&#65533;&#65533;&#65533;>&#65533;F&#65533;&#65533;&#65533;&#65533;&#65533;%8pj&#65533;H!@&#65533;&#65533;1(&#65533;&#65533;.&#65533;c!!&#65533;	D&#65533;&#65533;&#65533;&#65533;IW&#65533;'@&#65533;D&#65533;&#65533;g&#65533;&#65533;?&#65533;&#65533;&#65533;&#65533;&#65533;d(!&#65533;RhE&#65533;&#65533;&#65533;#!!&#65533;&#65533;L&#65533;&#65533;Tl&#65533;&#65533;P&#65533;"&#65533;1<&#65533;&#1346;x&#65533;DO&#65533;&#65533;&#65533;fT&#65533;Q&#65533;?(&#65533;P&#65533;JR&#65533;&#65533;&#65533;&#65533;&#65533;q)&#65533;x&#65533;7&#65533;S^4&#65533;&#65533;&#1568;&#65533;(n&#65533;UH&#65533;c&#65533;_&#65533;'&#146;]&#65533;a%&#65533;X&#65533;k&#1060;&#65533;&#65533;&#65533;&#65533;8&#65533;C&#65533;&#65533;&#65533;&#65533;&#65533;&#65533;&#65533;A&#65533;q&#65533;&#65533;zPg9e&#65533;G&#65533;BR&#65533;&#65533;H;&#1913;+n&#65533;&#65533;&#65533;8s!&#65533;&#65533;&#65533;&#65533;&#65533;&#65533;&#65533;&#65533;$Z&#65533;0&#65533;1&#65533;d&#65533;&#65533; &#65533;&#65533;&#1090;m&#65533;&#65533;&#65533;~&#65533;h&#65533;B&#65533;&#65533;w(&#65533;&yD&#65533;&#65533;&#1090;+&#65533;0X!P&#65533;&#65533;&#65533;c$&#65533;?D`Jc&#65533;HY&#65533;&#1831;&#65533;M&#65533;g#*&#65533;(&#65533;T&#65533;&#65533;&#65533; BeI&#65533;&#65533;L&#65533;#!}NJ&#65533;?hK&#65533;&#65533; &#65533;&#65533;v&#65533;&#65533;&#65533;&#65533;i(M&#65533;A&#65533;8&#65533;&#65533;B&#65533;@&#1460;&#1299;&#65533;&6[OQ6&#65533;e&#65533;&#65533;&#65533;I2&#65533;&#65533;AR9#&#65533;&#65533;Vt&#810;q&#65533;&#1556;&#808;&#65533;T&#65533;B`&#65533;&#65533;mJ&#65533;&#946;&#65533;&#65533;
{	2:&#5622;&#65533;0&#65533;
	")&#65533;VA&#65533;&#65533;
a&#65533;/:GYU&#65533;2&#65533;1I&#65533;&#65533;/&#65533;
A1Y@"h#&#65533;&#65533;-&#65533;&#65533;&#65533;U&#65533;K&#65533;&#65533;&#65533;":&#65533;&#65533;,j&#1683;&#65533;,2&#65533;&#65533;8@&#65533;&#65533;<&#65533;T@\&#65533;[&#65533;&#65533;&#65533;R&#65533;M(&#65533;&#65533;IQHl&#65533;&#65533;&#65533; G
*&#65533;A&#65533;5K&#65533;0$&#65533;:&#65533;1&#65533;&#65533;&#65533;%l`1&#65533;&#65533;A&#65533;^".&#65533;8&#65533;&#65533;&#65533;&#65533;
[<&#65533;@ &#65533;&#65533;&#65533;&HbJE(:!0#&#65533;&#65533;()&#65533; &#65533;|u&#65533;&#65533;)l&#65533;&#65533;&#65533;=i&#65533;?&#65533;"A&#65533;e2R2M2&#65533;&#65533;w!BB&#65533;jY&#65533;!&#65533;H&#65533;&#65533;t(&#65533;W&#65533;&#65533;"I&#65533;R&#65533;Q&#65533;T&#65533;"&#65533;&#65533;&#65533;&#1108;N&#65533;&#65533;B01 ~&#65533;&#65533;&#65533;8&&#65533;&#65533;R&#65533;&#65533;:4&#65533;K&#65533;&#65533;U&#65533;&#65533;&#65533;&#65533;$t{&#65533;&#65533;&#393;&#65533;&#65533;&#65533;@j&#65533;Yz&#65533;&#65533;&#569;&#65533;y&#65533;T`H&#65533;&#65533;&#65533;/{	&#65533;&#65533;?&#65533;*&#65533;xn2&#65533;3a=TA02&#65533;&#65533;&#65533;&#1053;r&#65533;&#65533;%&#65533;o&#65533;]M&#65533;&#65533;T&#65533;Y&#65533;&#65533;d&#65533;&#65533;&#65533;&#65533;&#65533;&#65533;Q&#65533;&#65533;&#65533;&#65533;E&#65533;J{&#65533;<&#65533;[&#65533;m&#65533;&#65533;e&#65533;&#65533;0&#65533; 7(4&#65533;s[&#65533;&#65533;'(&#65533;L&#65533;&#65533;t#&#65533;&#65533;&#65533;X&#65533;)&#65533;&#65533;l&#65533;&#65533;A\$&#65533;&#65533;&#65533;:&#65533;%&#65533;&#65533;&#65533;CXx{&#65533;&#65533;&#65533;#&#65533;&#65533;S(!&#65533;IP&#65533; &#65533;DR(&#65533;&#65533;4`&#65533;5&#65533;7&#65533;CiF]&#65533;&#692;&#65533;&#65533;m&#65533;g&#65533;o&#65533;[&#65533;&#65533;T&#65533;&#65533;&#65533;I&#65533;&#65533;!QJ&#65533;&#65533;&#65533;:=L&#65533;giv&#65533;B&#65533;&#65533;&#65533;U&#65533;dL&#65533;&#1058;R&#65533;&#65533;,&#65533;.&#65533;&#65533;	&#65533;&#65533;%tF2&#65533;p&#65533;&#65533;j&#65533;&#65533;&#65533;&#65533;N&#65533;b&#65533;J!&#1826;LR&#65533;)_&#65533;QZ&#65533;&#1301;IN&#65533;&#65533;.&#65533;a@L]&#65533;&#692;Av&#65533;&#65533;L&#65533; &#65533;|&#65533;rF&#65533;&#65533;&#65533;&#65533;&#65533;&#65533;&#65533;&#65533;Xg^H$Z&#65533;&#65533;q&#65533;dhMRZ&#65533;g!&#65533;!&#65533;0&#65533;&#65533;.k.&#65533;:&#65533;)G9&#65533;&#65533;g&#65533;C&#65533;&&#65533;&#65533;&#65533;&#65533;&#65533;&#65533;!Id&#65533;&#65533;0&#65533;BdP&#65533;8h&#65533;&#65533;&#65533;&#65533;B&#65533;I&#256;&#65533;&#65533;&#65533;;q&#976;@&#1637;&#65533;D&#65533;&#65533;&#65533;*D&#65533;&#65533;&#65533;&#65533;V&#65533;I&#65533;]&#65533;&#65533;g&#65533;&#65533;&#65533;F&#1552;n&#65533;&#65533;&#65533;&#65533;%T&#1683;&#65533;&#65533;&#65533;Q&#65533;C&#65533;&#65533;&#65533;&#65533;D(%=&#65533; &#65533;&#65533;$pT&#65533;e&#65533;&#65533;L&#65533;&#65533;&#65533;&#65533;&#65533;&#65533;&#1149;d&#65533;&#65533;<%-&#65533;	)FA&#65533;&#65533;&#65533;&#65533;DYL&#1718;&#24908;u&#65533;&#65533;|&#2003;&#65533;&#65533;$nw&#65533;R&#65533;<&#65533; &#65533;&#65533;&#65533;Z&#65533;&#65533;&#65533;&#65533;]&#65533;&#65533;k[&#1162;&#65533;&#65533;o&#65533;u1$&#65533;VE&#65533;BP&#65533;Vzb&#894;&#65533;$0Dt&#65533;z&#65533;&#65533;fG&#65533;J&#65533;&#65533;&#65533;&#65533;l!h)$&#65533;C&#65533;7&#65533;&#65533;$&#65533;&#65533;'&#65533;&#65533;&#65533;&#65533;B:M&#65533;&#65533;&#65533;&#65533;&#65533;&#65533;	h[&#65533;[&#65533;c&#65533;L&#65533;)&#65533;&#65533;&#261;&#65533;b)h&#65533;a&#65533;&#65533;&#65533;&#65533;&#65533;!&#65533;R&#65533;A&#65533;I&#65533;&#65533;)&#65533;&&#443;"&#65533;?&#65533;p&#65533;d&#65533;.&#65533;&#65533;3(!&#65533;<&#65533;&#65533;&#65533;&#65533;&#65533;j&#65533;2&#65533;*
&#65533;b+$L&#65533;&#65533;&#65533;BG&#65533;&#65533;	r0!ToHl!P&#65533;"R&#65533;&#65533;&#65533;&#65533;P&#65533;&#65533;A:&#65533;B&#65533;H&#65533;&#65533;Nbb&#65533;'&#65533;&#65533;&#65533;\&#65533;&#65533;h&#65533;&#65533;$&#65533;&#65533;8&#65533;&#65533;fb&#65533;&#65533;&&&#65533;`N&#65533;!l&#65533;&#65533;&#65533;&#65533;H@&#65533;@B&#65533;B&#65533;&#65533;'L&#65533;u&#65533;_(&#65533;&#65533;!)dDd!R&#65533;S&#65533;&#65533;&#65533;/<S|&#65533;0&#65533;R&#65533;D
&#65533;&#65533;1t&#65533;z&#65533;&#65533;&#65533;&0&#65533;(&#65533;D&&#65533;&#65533;&#65533;A&#65533;&#65533;&#65533;&#65533;4&#65533; &#65533;.i!&#65533;!&#65533;t&#65533;&#65533;&#42374;&#65533;U&#65533;&#65533;8h9"6:h &#65533;&#65533;C&#65533;&#65533;cY&#65533;&#65533;&#65533;0m&#65533;&#65533;^~ <&#65533;&#65533;$U$&#65533;&&#65533;&#1314;&#65533;(!&#65533;&#65533;aJA(&#65533;x&#65533;-&#65533;r-&#65533;&#65533;I&#65533;
&#65533;?&#65533;&#65533;!&#65533;&#65533;(&#65533;Dd&#65533;&#65533;D&#65533;\a%	 p&#65533;&#65533;&#65533;&#65533;G&#65533;Ee&#65533;&#65533;&#65533;&#65533;c}Rj$ G"G~2&#65533;^&#65533;I&#65533;c |&#65533;^1&#65533;&#65533;&#65533; &#65533;-DJ&#65533;&#65533;a>
Q&#65533;&#65533;&#777;&#65533;[&#65533;&#334;j&#65533;z&#65533;&&#65533;@&#65533;0&#65533;%F&#65533;R&#65533;N(&#65533;Bd&#65533;&#65533;2r&#65533;HM.&#65533;2&#65533;&#65533;$@&#65533;&#1284;&#65533;6`&#65533;R)&#65533;r&#65533;$g&#65533;D&#65533;-&#65533;o&#676;,&#65533;&#65533;&#65533;&#65533;A&#1560;&#65533;&#65533;\&#65533;&#65533;&#65533;&#65533;&#65533;&#65533;,s&#65533;`&#65533;Ql&#65533;&#65533;&#65533;&#65533;+m&#65533;&#65533;"&#944;&#65533;&#65533;&#65533;&#65533;f&#65533;&#65533;tj{&#65533;&#790;">&#65533;&#65533;&#65533;&#65533;Z&#65533;&#65533;9&#65533;&#1113;&#65533;l &#65533;&#65533;&#65533;T`T]&#65533;!&#65533;&#65533;&#65533;&#65533;[&#65533;&#65533;&#65533;&#65533;I\`a!d&#65533;&#65533;&#65533;!&#65533;&#65533;&#65533;	)&#65533;&#65533;&#9062;fo
&#65533;?&#65533;#$&#65533;&#65533;f&#65533;L&#65533;A&#171;&#65533;<&#65533;&#65533;&#65533;D&#65533;,&#65533;&#65533;&#65533;&#65533;d.&#65533;r%s&#65533;&#65533;&#65533;Ph2&#65533;T&#65533;&#65533;&#65533;e^d$&#65533;PC&#65533;&#65533;@&l&#65533;+&#65533;&#65533;&#65533;&#65533;@&#65533;&#65533;A&#65533;&#65533;!H&#65533;G&#65533;&#65533;b&#65533;`	&#65533;&#65533;&#65533;,P&#65533;B&#65533;L`Y&#65533;M&#65533;N&#65533;C&#65533;j&#65533;fo&#65533;P4&#65533;o4j,$&#65533;Fa_NT)&#65533;~\&#65533;DS&#65533;j\&#65533;j&#65533;Tm&#65533;l)&#65533;#r4&#65533;/&#65533;&#65533;0&#65533;&#65533;'3$T.Z&#65533;-*A&#65533;L3C&#65533;J&#65533;d&#65533;3+&#65533;tN&#65533;u&#65533;3&#65533;Fv&#1030;&#65533;d&#65533;&#65533;R	&#65533;L&#65533;4$&#65533;my&#65533;*&#65533;&#65533;&#65533;b&#65533;&#65533;C7C&#65533;]&#65533;e!&#65533;&#65533;&#65533;eT&#65533;:&#65533;E&#65533;&#65533;&#65533;{&#65533;&#65533;^&#65533;c8+&#65533;Q&#65533;nXD&#65533;>,&#65533;&#65533;C&#65533;AX(D&#65533;&#65533;8&#65533;"!?&#65533;/`&#65533;p&#65533;&#65533;&#65533;)&#65533;&#65533;&#65533;&#65533;&#65533;D&#65533;>&#65533;&#65533;!&#65533;r!!2&#915;l&#65533;?&#65533;n&#65533;&#65533; &#65533;-&#65533;:v&#65533;Z&#65533;c&#65533;&#65533;&#65533;$&#65533; B&#65533;&#65533;H$a&#65533;&#65533;N|f8&#65533;	B\L&#65533;z&#65533;&#65533;&#65533;&#65533;N&#65533;Z&#65533;&#65533;&#65533;svB&#65533;U&#65533;~&#65533;(&#65533;&#65533;%J&#65533;6&#65533;6&#65533;&#65533;&#65533;N&#65533;5l&#65533;LN&#65533;&#65533;G?&#65533;M&#65533;`M&#65533;&#65533;M&#65533;&#65533;V&#65533;V&#65533;&#65533;M-&#65533;I&#65533;t4p)g&#65533;Nn!&#65533;J&#65533;0&#65533;&#65533;q&#65533;!&#1665;*&#65533;$xCy"J&#65533;I&#65533;,&#65533;:&#65533;O&#65533;"&&#65533;&#65533;vR#Xtgvp!&#65533;N)&#65533;&#65533;&#65533;$<3&$h&#65533;zs&#65533;6A&#65533;8&#65533;G@&#65533;n&#65533;:&#65533;1@&#65533;\&#65533;A&#65533;&#65533;a&#65533;6az&#65533;&#65533;&#65533;Rh:&#65533;sD&#65533;D)~&#65533;&#65533;d&#65533;8`&#434;&z%H&#65533;dAR&#65533;&#65533;?&#65533;&#65533;&#65533;n!2Ra&#65533;V#	b&#65533;&#65533;)8&#65533;z&#65533;&#65533;`&#65533;&#65533;@jb	&#65533;i!&#65533;#YYR&#65533;&#65533;&#65533;&9M)N&#65533;eT&#65533;Z&#65533;&#1672;@&#65533;PBSJ&#65533;&#65533;l X!&#65533;&#65533;t&#65533;&#65533;C%a&#65533;@&#65533;eh&B&#65533;&#65533;6&#65533;AfY,&#65533;(&#65533;$a&#65533;&#65533;*&#65533;k4&#65533;&#65533;&#65533;r&#65533;`&#65533;&#65533;(f&#65533;3j&#65533;M&#65533;&#65533;,@&#65533;&#65533;G[&#65533;&#65533;7&#65533;&#65533;AL&#65533;&#65533;&#65533;&#65533;&#385;.&#65533;W2&#65533;&#65533;a}O&#65533;VM&#65533;&#65533;&#65533;&#65533;8C&#65533;2v&#27313;&#65533;&#65533;&#65533;TIc&#65533;&#65533;0g&#65533;LI&#65533;&#65533;Mh&#65533;+&#65533;NQ6&#65533;&#65533;"Qc&#65533;!&#65533;6&#65533;&#65533;&#65533;&#65533;;~~)&#65533;&#65533;{n&#65533;Rg&#65533;8&#65533;&#65533;C\&#65533;END&#65533;&#65533;m&#1786;&#65533;&#65533;&#65533;&#65533;$<&#65533;xM&#65533;&#65533;&#65533;+&#65533;PB&#65533;\Aoul#&#65533;j&#65533;+&#65533;"Ba!($&#65533;5H &#65533;&#65533;A&#65533;&#65533;O&#65533;,&#65533;&#65533;&#65533;@&#65533;d&#65533;&#65533;#$&#65533;&#65533;&#65533;&#65533;&#65533;R0&#65533;Gz&#65533;$&#65533;&#65533;	&#65533;bF` &#65533;&#65533;&#65533;}4"C&#65533;P&#65533;&#65533;&#65533;&#65533;&#65533;+&#65533;&#65533;V#&#65533;&#660;&#65533;L)T&#65533;JR"FcT)v!&#65533;&#65533;`&.h!&#65533;'&#65533;&#65533;&#65533;&#65533;u&#65533;t&#65533;&#65533;6p&#65533;&#65533;&#65533;G&#65533;IA&#65533;G&#65533;&#65533;`^-&#65533;G&#65533;?&#65533;*&#65533;&#65533;bdN&#65533;5vz&#65533;&#65533;&#65533;&#65533;e4Mb&#65533;&#65533;lN&#65533;3 1&#65533;rb&#65533;ejR&#65533;&#65533;&#65533;"<&#65533;&#65533;@0z&#65533;&#65533;i&#65533;)&#65533;"&#65533;&#65533;b;V0&#65533;9:&#65533;}jfH$_&#65533;Y&#65533;&#65533;&#65533;"&#65533;&#65533;L&#65533;BN&#65533;&#65533;&#65533;
&#65533;7&#65533;PRA&#65533;&#65533;lm~&#65533;&#65533;/>&#65533;&#65533;&#65533;&#65533;&#65533;&#65533;fAmH&#65533;4@,&#65533;&#65533;&#65533;$&#65533;A  &#65533;&#65533;&#65533;&#65533;&#65533;^T@9N&#65533;h&#65533;&#65533;&#65533;rd&#1153;)&#65533;&#65533;&#65533;&#65533;&#65533;[}&#65533;(&#624;!&#65533;&#65533;&#65533;P[&#65533;u!x&#65533;#&#65533;w!xv&#65533;&#65533;&#65533;&#65533;bxZ&#65533;N&#65533;$2&#65533;JV&#65533;&&#65533;$$(H&#65533;&#65533;m&#1074;b&#65533;&#65533;&#65533;%&#65533;7&#65533;&#65533;:C&#65533;&#65533;Y&#65533;eK>&#65533;,&#65533;&#65533;oa,d0&#65533;&#65533;P&#65533;&#65533;&#65533;o	^vX&#65533;&#65533;L&#65533;&#65533;NJ&#65533;&#65533;XPmv&#65533;J&#65533;&#65533;g{&#65533;&#65533;&#65533;CH&#65533;$&#65533;W&#65533;&#65533;6 >&#65533;B&#43543;&#65533;Gz&#65533;&#65533;Q9&#65533;&#65533;&#65533;:&#65533;#P(liF&#65533;&#65533;gZ1&#65533;&#65533;B"P&#65533;&#65533;za&#65533;!@a&#65533;&#65533;) &#65533;&#65533;&#65533;&#65533;&#65533;'8&#65533;&#65533;&#65533;&#65533;&#65533;&#65533;&#65533;&#65533;(&#65533;&#65533;`G&#65533;E&#65533;G,&#65533;&#65533;&#65533;&#65533;&#65533;<&#65533;xzR)&#65533;&#65533;|&#65533;"&#65533;&#65533;D&#65533;b&#65533;&#65533;d&#65533;!Lw&#65533;&#65533;&#65533;H&#65533;&#65533;#&#65533;&#65533;6&#65533;&#65533;DgCb&#65533;D&#65533;&#65533;z&#65533;QcE&#65533;&#65533;0&#65533;RJ&#65533;r&#65533;&#412;4N&#65533;&#65533;E&#65533;_&#65533;&#65533;&#65533;z&#65533;&#65533;&#65533;3B0&#65533;&#65533;u^b&#65533;Ecu$y!&#65533;&#65533;&#65533;&#65533;&#65533;&#65533;&#65533;&#65533;'&#65533;(&#65533;&#65533;N&#65533;2&#65533;Q#ug&#65533;L&#65533;&#65533;o!r&#65533;&#65533;P&#65533;&#65533;PG&#65533;&#65533;&#65533;&#65533;&#1546;&#65533;v&#65533;&#65533;g&#65533;&#65533;&#65533;U&#65533;&#65533;&#65533;&#513;&#65533;&#65533;&#65533;&#65533;Bb&#65533;,&#65533;t&#65533;&#65533;c0&#65533;B"H&#65533;.&#65533;L&#65533;aH!&#65533;@&#65533;&#65533;&#65533;&#65533;)&&#65533;j&#65533;R&#65533;{&#65533;h(l&#65533;&#65533;&#65533;*&#65533;h&#65533;oJ-L&#65533;&#65533;{B(&#65533;D&#65533;&#65533;D|&#65533;&#65533;	&#65533;N"H&#65533;^0&#65533;&#65533;&#65533;~rIR:&#65533;&#65533;&#65533;&#65533;p!&#65533;b(!&#65533;8&#65533;2,&#1616;&#65533;&#65533;&#1158;B&#65533;&#65533;&#65533;ifBp5&#65533;x	*d&#65533;&#65533;+c&#65533;[&#65533;&#65533;&#65533;&#65533;&#1088;6 N&#65533;&#65533;/&#65533;&&V&#65533;M=&#65533;&&#65533;:5&#65533;M&#65533;b&#65533;&#65533;&#65533;&#65533;u|4&#65533;6\&#65533;&#65533;HE\&&#65533;#&#65533;&#65533;{&#65533;t&#65533;~&#65533;&#65533;&#65533;T&#65533;&#65533;&#65533;XJ&#65533;;%&#1828;&#65533;m&#65533;%&#65533;&#65533;&#65533;E&#65533;&#65533;CB&#65533;&#65533;C&#65533;E&#65533;EX!&#65533;%&#65533;afZD\ZFE&#65533;A&#65533;T&#65533;A&#65533;'s?#!rAb&#65533;f!&#65533;Rl&#65533;&#65533;I&#65533;K!&#65533;Za&#65533;&#65533;P&#65533;A
&#65533;&#65533;j!Y&#65533;&#65533;c&#65533;@&#65533;&#65533;&#65533;$,$xP&#65533;;!DS
&#65533;&#65533;>5tCb&#65533;&#65533;&#65533;!&#65533;#&#65533;&#65533;0&#65533;&#65533;$!DjH:&#65533;&#65533;&#65533;p&#65533;,#&#65533;-$(B&#65533;&#65533;2EM&#65533;A)r&#65533;&#65533;&#65533;&#65533;&#65533;5p"wb&#65533;(&#65533;D&#65533;1i!y&#65533;&#65533;a_6&#65533;&#65533;/&&#65533;&#65533;&#65533;a&#65533;&#1493;&#65533;&#185;w&#65533;B&#65533;( 9&#65533;&#65533;d&#65533;&#65533;1l&#65533;&#65533;&#65533;]&#65533;jD&#65533;&#65533;&#65533;f&#65533;u&#65533;&#65533;%&#65533;&#65533;Q&#65533;&#65533;[&#65533;&#65533;&#65533;t&#65533;&#65533;"&#65533;&#65533;&#65533;&#65533;&#65533;k&#65533;&#65533;&#65533;c&#65533;P8&#65533;c&#65533;C&#65533;&#65533;G
&#65533;&#65533;"[]&#65533;&#65533; &#65533;&#65533;R&#65533;&#65533;&#65533;BiBB9Z&#65533;':&#65533;t&#65533;Th;&#65533;&#65533;&&#65533;r&#65533;6

UA&#65533;z&#65533;?&#65533;&#65533;)&#65533;&#65533;n&#65533;&#65533;&#65533;.a&#65533;&#65533;"	e&#65533;&#1954;&#65533;
%P\&#65533;h*&#65533;M&#65533;&#65533;&#65533;&#65533;&#65533;3&#1120;&#65533;&#65533;.n&#65533;&#65533;	f&#65533;&#65533;^l(&#65533;H&#65533;e&#65533;'$&#65533;&#1677;@;&#65533;hn&#65533;I&#65533;&#65533;&#65533;x)4"&#65533;[S&#65533;&#65533;3&#65533;&#65533;&#65533;	j&#1217;&#65533;&#65533;2tH&#65533;&#65533;3%&#65533;&#65533;@D&#65533;&#65533;&#65533;&#65533;x&#65533;@y&#65533;#&#65533;&#65533;9&#65533;&#65533;A&#65533;&#65533;n\&#65533;&#65533;&#65533;&#65533;I&#65533;&#65533;&#65533;&#65533;N&#65533;D&#65533;=*&#65533;e&#1187;D&#65533;qJ&#65533;&#65533;&#65533;&#65533;&#65533;B&#65533;X&#65533;Q&#65533;:y|J&#65533;)&#65533;[Jd&#65533;&#65533;&#65533;&#65533;&#65533;&#65533;u&#65533;F&#65533;!(&#65533;&#65533;&#65533;&#65533;<-&#65533;"&#65533;&#24602;&#65533;&#65533;&#65533;&#65533;F&#65533;*&#65533;&#65533;8&#65533;&#65533;&#65533;&#21649;#X3&#65533;C1`&#65533;j&#65533;qS&#65533;&#65533;7a&#65533;&#65533;O&#65533;!s&#65533;*&#65533;&#65533;&#65533;&#65533;g&#65533;X&#65533;&#65533;_T&#65533;&#65533;(U&#65533;Z&#65533;@&#65533;&#65533;D&#65533;(T&#65533;^ X*&#65533;B&#65533;"'&#65533;{&#1151;R&#65533;&#65533; &#65533;&#65533;&#65533;,&#65533;&#65533;&#11616;AF&#65533;D&#65533;Y&#65533;8&#65533;&#65533;6b&#65533;&#65533;&#65533;3,&#65533;&#65533;_Yz&#65533;$&#65533;m$I}&#65533;&#65533;B}!2&#65533;d&#65533;09!&#65533;$(&#65533;5&#65533;Hx&#65533;|&#65533;x&#65533;&#65533;*h&#65533;&#65533;]y&#65533;PE&#65533;&#65533;&#65533;I&&#65533;@4QQmQ4&#65533;Z&#884;FQ&#65533;4&#65533;=n&#65533;&#1480;;&#65533;&#65533;Ly&#65533;&#65533;&#65533;N'&#65533;Q&#65533;b=&#65533;&#65533;^AY&#65533;SPATN\4O\-eSB[ndeU&#65533;mDZh}B&#65533;Z.&#65533;&#65533;SD&#65533;&#65533;?&#65533;E&#65533;>E&#65533;W&#65533;&#65533;&#65533;?v=e&#65533;P&#65533;?T=&#65533;tC9&#65533;\V``&#65533;j&#65533;&#65533;pj&#65533;&#65533;Zc&#65533;q&#65533;?8ld&#65533;#&#65533;G&#65533;&#65533;0&#65533;?&#65533;&#65533;@
%&#65533;h&#65533;&#65533;&#65533;!&#65533;&#65533;&#65533;k!&#65533;&#65533;&#65533;H,&#65533;&#65533;&#65533;%&#65533;\&#65533;J-&#65533;TJ'&#65533;0&#65533;H &#65533;&#1650;)&#65533;n&#65533;2&#65533;&#65533;3&#65533;'ixRdl6&#65533;&#65533;&#142;&#65533;d&#65533;%&#65533;X&#65533;!A0@2&#832;&#65533;yJ&#65533;Qs&#65533;&#65533;)H&#65533;$&#65533;)`&#65533;&#65533;\&#65533;"&#65533; &#65533;
"	sv04&#65533;&#65533;{&#65533;14&#65533;&#65533;&#65533;-&#65533;&#65533;&#65533;F&#65533;&#65533;&#65533;SQ#&#65533;&#65533;&#65533;F&#65533;4&#65533;F>&#65533;0&#65533;+&#65533;&#65533;Ps&#65533;)&#65533;JG&#65533;&#65533;&#65533;$&#65533;TuPR&#65533;TX=U\&#65533;&#65533;T&#65533;.8&#65533;&#65533;]&#65533;O&#65533;.&#65533;&#65533;&#65533;&#65533;|b&#65533;?f&#65533;X&#65533;Mg&#65533;&#65533;?v1R&#65533;B8&#65533;TP&#65533;$0X&#1872;&#65533;&#993;6&#65533;@&#65533;(&#65533;B&#65533;&#65533;&#1808;LA&#65533;T@Of&#65533;&#65533;Ij}&#65533;
&#65533;&#65533;j&#65533;`&#65533;&#65533;
&#65533;&#65533;&#65533;%&#65533;&#65533;`&#65533;Mi&#65533;A)&#65533;&#65533;l&#65533;?2&#65533;&#65533;&#65533;2&#21643;&#65533;&#65533;&#1162;q&#65533;4Bp&#65533;p&#65533;/&#65533;&#65533;bK-&#65533;TRH&#65533;&#65533;F&#65533;2&#65533;&#65533;C&#65533; h;&#65533;&#65533;p!&#65533;?u&#65533;&#65533;EA&#65533;2&#65533;2L&#65533;n|&#65533;(h	&#65533;I&#65533;&#65533;h&#65533;&#65533;&#65533;st&#65533;&#65533;&#65533;$&#65533;&#65533;&#65533;&#65533;+&#65533;&#65533;(Xr&#65533;8&#65533;T&#65533;&#65533;_&#65533;&#65533;&#65533;!&#65533;&#65533;&#65533;
YAD &#65533;&#65533;&#65533; (I*X&#65533;&#65533;gyI\t&#65533;8&#65533;*9&#65533;f&#65533;.&#65533;&#65533;l#&#65533;X&#65533;&#65533;&#65533;&#65533;&#65533;&#65533;j+&#65533;&#1688;&#65533;&#65533;&#65533;&#65533;&#65533;P&#65533;!X&#65533;&#65533;&#65533; &#65533;L&#65533;&#1204;&#65533;0	nS9&#65533;&#1194;&#65533;&#65533;5$Me&#65533;Z&$&#65533;&&#65533;i&#65533;(&#65533;'&#65533;2;B&#65533;}&#65533;	&#65533;&#65533;r&#65533;j#&#65533;&#65533;&#65533;Q&#65533;&#65533;hF7 &#65533;d(#&#65533;Eq&#65533;r&#65533;)4'?2.3&#65533;&#65533;&#65533;?v&#65533;9&#65533;yE%2&#65533;&#65533;7F&#65533;]D=&#65533;P&#65533;&#65533;&#65533;&#65533;
&#65533;"f&#65533;&#65533;A.a&#65533;c&#65533;&#65533;&#65533;X&#65533;&#65533;&#65533;E&#65533;"&#65533;&#65533;"&#65533;Q:b&#65533;Er&#65533;,&2&#65533;A>&#65533;&#65533;I&#65533;&#65533;t&#65533;&#65533;&#65533;&#65533;$h&#65533;H`&#65533;G&#65533;6&#65533;&#65533;C&#65533;&#65533; &#65533;&#65533;&#65533;?&#65533; &#65533;$HC&#65533;"&#65533;&#65533;&#7106;0&#65533;A&#65533;&#65533;`p &#65533;lDA&#65533;&#65533;1&#65533;0&#65533;$&#65533;B&#65533;&#65533;&#65533;*R#&#65533;&#65533;,&#65533;.&#65533;S&#65533;\T&#65533;HqR&#65533;&#65533;&#65533;&#65533;$Nq:AR&#65533;8&#65533;&#65533;$I.&#65533;hQ&#65533;D&#65533;&#65533;9i)*!"&#65533;&#65533;&#65533;&#65533;DE.7&#65533;&#65533;I&#65533;2&#65533;&#65533;&#264;C4&#65533;T"J&#65533;db&#65533;"^8&#65533;3RpFj&#65533;&#65533;],p&#65533;&#65533;&#65533;&#65533;x&#65533;a
&#65533;&#65533;&#65533; &#65533;&#65533;TA&#65533;&#65533;&#65533;u&#65533;q&#65533;&#65533;51Adf}&#65533;3&#65533;&#65533;&#65533;&#65533;e 9 &#65533;[&#65533;.7&#65533;&#65533;Dy&#65533;&#65533;[&#65533;b&#65533;&#65533;&#65533;&#945;&#65533;I&#65533;m&#65533;l&#65533;&#65533;3&#65533;&#65533;&#65533;bF&#65533;m&#65533;E&#65533;^&#65533;&#65533;&#65533;&#65533;&#65533;"&#65533;&#65533;&#65533;&#65533;v&#65533;&#65533;B&#65533;&#65533;
&#65533;&#65533;&#65533;e&#65533;}&#65533;@&#65533;&#65533;G&#65533;&#65533;GC(`"4 rhq&#65533;&#65533;A&#1201;&#65533;&#65533;&#65533;	&#65533;&#65533;?&#65533;&#65533;	&#65533;i Fv2&#65533;&#65533;D&#65533;&#65533;&#65533;&#65533;:(P&#65533;&#65533;&#65533;%Z&#65533;%Gr&#65533;*:&#65533;,(Be&#65533;r&#65533;&#65533;&#65533;#&#1517;&#65533;J&#65533;TB&#65533;}&#65533;#A"&#1438;&#65533;&#65533;&#65533;t&#65533;LVi&#65533;&#65533;0&#65533;&{&#65533;&#65533;&#65533;&#65533;D&#65533;hWlW,&#65533;*&#65533;E78Q&#65533;&#65533;&#65533;&#65533;~&#65533;&#65533;&#65533;&#65533;K9&#65533;&#65533;&#65533;&#65533;q0&#65533;P=
G-&#65533;&#65533;*&#65533;&#65533;&#42508;&#65533;s&#65533;&#65533;&#65533;
&#65533;98n5&#65533;7&#65533;^&#353;6S&#65533;$&#65533;&#65533;s&#65533;&#65533;#&#65533;&#65533;FV&#65533;
Z,&#65533;;&#65533;&#65533;&#65533;&#65533;&#65533;5d@7&#65533;&#65533;A-QBxkG&#65533;h!&#1674;^&#65533;&#65533;[&#65533;&#65533;Yv&#65533;&#65533;&#65533;*&#65533;eV&#65533;C&#65533;q-&#65533;D&#65533;&#65533;&#65533;j&#65533;&#742;&#65533; ! &#65533;@	Z&#65533;&#65533; @&#65533;&#65533;=&#65533;O;&#65533;&#65533;!&#65533;`&#65533;&#65533;]tY&#65533;f\&#65533;%(G<X&#65533;B&#65533;8W&#65533;&#65533;&#65533;l&#65533;&#65533;&#65533;J&#65533;;$&#65533;$'SqIB&#65533;&#65533;&#1890;&#442671;&&#65533;M&#65533;&#65533;%&#65533;&#65533;l(W&#65533;
uMR&#65533;&#65533;&#65533;Oq
O8&#65533;%&#65533;&#65533;&#65533;lV&#65533; &#65533;Fv&#65533;&#65533;&#65533;%P!&#65533;&#65533;0F<&#837;#&#65533;&#65533;&#65533;<S	&#65533;&#65533;Qx&#65533;&#65533;6&#65533;&#65533;d&#1809; 7&#65533;&#65533;	&#65533;&#65533;]&#65533;&#65533;&#65533;/.&#549;J&#65533;&#65533;&#65533;&#65533; &#65533;K
	&#65533;&#65533;&#65533;@Z&#65533;	2&#65533;&#65533;)&#65533;C&#65533;c&#65533;Ft&#65533;&#65533;&#65533;hW&#65533;&#1864;&#65533;&#65533;&#65533;7&#65533;&#65533;&#65533;
b&#65533;g2H&#65533;\&#65533;&#65533;1&#65533;L6@&#65533;P3&H&#1848;M&#65533;X&#65533;&#65533;0&#65533;Y&#65533;;&#65533;/&#65533;cM&#65533;&#65533;Mvdb&#65533;U&#65533;$&#65533;&#65533;&#65533;&#65533;l&#65533;TY&#65533;F x&#65533;n&#65533;(&#65533;X&#65533;&#65533;E+&#65533;th&#65533;G&#65533;	&#65533;&#65533;&#65533;x&#65533;&#65533;(v&#65533;&#65533;&#65533;R&&&#65533;&#65533;Mg&#65533;v&#65533;Q&#65533;&#65533;t&#65533;&#65533;y6&#65533;4;&#65533;.Uo&#1863;&#65533;&#65533;&#65533;xeOm&#65533;&#1877;B&#65533;z&#65533;&#65533;&#65533;&#65533;e&#65533;&#65533;h&#65533;&#65533;&#65533;&#65533;V&#65533;41&#65533;'&#65533;&#65533;&#65533;`&#65533;&#65533;*($&#65533;Q.&#65533;&#65533;&#65533;"8&#65533;O&#65533;&#65533;o&#65533;yE&#65533;P&#65533;GNyFK}q&#65533;&#65533;KH`J&#65533;&#65533;$"&#1926;L&#65533;<&#65533;Z&#65533;&#65533;&#65533;&#65533;&#1833;$ArBL&#65533;&#1024;&#65533;&#65533;U&#65533;U&#65533;&#65533;I5`&#65533;p&#65533;*)p&#65533;&#65533; L&#65533;&#65533;G:w&#65533;&#65533;/__c&#65533;&#65533;A&#65533;	Z&#65533;+&#65533;w0	&#65533; &#65533;#/&#65533;&#65533;2&#65533;YH7&#65533;@&#65533;5&#65533;h&#65533;&&#65533;uN&#65533;
&#65533;&#65533;xc!]`u&#65533;	&#65533;&#65533;&#65533;@^E&#65533;#&#65533;\&#65533;&#65533;Bo&#65533;&#65533;&#65533;^!&#65533;wGa4h4?&#65533;w)&#65533;wP&#65533;^EQ]Z&#65533;w/x&#65533;&#65533;h&#65533;A.&#65533;eCn&#65533;3 &#65533;&#65533;c&#65533;'6&#65533;&#65533;*Q&#65533;&#65533;&#65533;F6&#65533;F&#65533;&#65533;&#65533;P6W8&#65533;ANEC*&#65533;D6&#65533;8&#65533;&#65533;b	&#65533;`j'&#65533;&#688;<&#65533;&#65533;&#65533;I`&#65533;St;&#65533;=&#65533;&#65533;-&#65533;&#65533;)`&#65533;&#65533;&#65533;PL&#65533;&#65533;&#65533;&#65533;	&#65533;&#65533;&#65533;P=2Q@@$@j&#65533;&#65533;:&#65533;&#65533;P&#65533;bk@CT&#65533;&#65533;p`ft8M&#65533;S{&#65533;&#65533;U&#65533;D&#65533;&#65533;5>&#65533;%N&#65533;aZ&#65533; &#65533;!18@" &#65533;&#65533;S&#65533;&#65533;``&#65533;&&#65533;&#65533;&#65533;h&#65533;A&#65533;A&#65533;V`&#65533;0&#65533;&#65533;P&#65533;h'&#65533;`&#65533;#&#65533;#&#65533;*hW9&#65533;P&#65533;s&#65533;&#65533;&#65533;&#65533;&#65533;kPd^&#65533;&#65533;.&#65533;B&#65533;4:&#65533;^&#65533;x&#65533;&w&#65533;3:&#65533;&#65533;@dxI&#65533;&#1219;cQ&#1030;"&#65533;fAS&#65533;0FyBXq&#65533;&#65533; (&#65533;!o&#65533;&#65533;e&#65533;X&#65533;&#65533;U&#65533;p&#65533;Ae&#1541;&#65533;fo&#65533;sH&#65533;&#65533;&#65533;&#65533;&#65533;T&#65533;C&#65533;&#65533;P=&#65533;r&#65533;P*&#65533;&#65533;B&#65533;UA[F	2&#65533;&#65533;P+F	&#65533;&#65533;&#65533;&#65533;
&#65533;3&#65533;B0&#65533;&#65533;	&#65533;@5&#65533;61P=)&#65533;&#65533;&#65533;
OP&#208;c&#65533;5*&#65533;&#65533;&#65533;&#65533;&#1290;&#65533;9&#65533;s&#65533;Tz&#65533;&#65533;I@!&#65533;A?&#65533;g&#65533;&#65533;!2&#65533;d	A&#65533;HT2&#65533;HT&#65533;F`cQGA>f=1`&#65533;VEL&#65533;k"&#65533;#&#65533;C%B&#65533;wswCK"B!kQ&#65533;&#65533;&#65533;IA&#65533;H&#65533;CC5V&#65533;QNT&#65533;S!k&#65533;&#65533;&#308;h&#65533;&m&#65533;&&#65533;W&#65533;3O&#65533;&#65533;&#65533;
&#65533;`D&#65533;S&#65533;&#65533;2}3&#65533;x&#13385;&#65533;&#65533;&#65533;&#65533;uD&#65533;S8&#65533;P&#65533;R4y&#65533;/T&#65533;&#65533;Q&#65533;&#65533;&#65533;&#65533;&#65533;&#65533;'0
&#65533;&#65533;&#65533;&#65533;&#65533;	&#65533;&#65533;y&#65533;&#65533;&#672;20&#65533;aF&#65533;&#65533;&#65533;0&#65533;I-!&#65533;3&#65533;&#65533;q&#65533;h':E$Z!p&#65533;!&#65533;tZ	C8&#65533;Z&#65533;c&#65533;=&#65533;#&#65533;A&#65533;;&#65533;U&#65533;Rm&#65533;.Vo&#135;N&#65533;M&#65533;&#65533;?S&#65533;&#65533;&#65533;&#65533;&#65533;@C[z+&#65533;&#65533;"&#65533;x1u&#65533;%&#65533;F&#65533;&#65533;&&#65533;)D&#65533;;b&#65533;&#1814;$A&#65533;&#65533;j&#65533;fdiP\!]&#1358;J&#65533;$&#65533;SA&#65533;'wY&#65533;_&#65533;&#65533;39q&#65533;~&#65533;k&#65533;3'&#65533;.&#65533;u:1S(&#65533;A&#1051;&#65533;I$&#65533;&#65533;	V&#65533;	&#65533;&#65533;&#65533;2&#65533;!&#65533;&#65533;_&#65533;(j8Mb'	U&#65533;(@b5&#65533;Y&#65533;G4@&#65533;P&#65533;&#65533;&#65533;0K 2&#65533;&#65533;&#65533;&#65533;&#65533;R&#65533;P&#65533;r4Ei&#65533;c&#65533;:	&#65533;p,&#65533; ^PV01pX&#65533;P~&#65533;	&#65533;@&#65533;&#65533;:&#65533;&#65533;&#65533;1&#656;
&#65533;0
.&#65533;&#65533;&#65533;$&#65533;b	&#65533;&#65533;&#65533;bN&#65533;&#65533;Y&#65533;&#65533;>&#65533;&#65533;&#65533;r)&#65533;&#65533;(&#65533;p)&#65533;8?&#65533;g&#65533;&#65533;g&#65533;&#65533; &#65533;6&#676;@$	&#65533;@&#65533;&#65533;&#65533;&#65533;Mwu&#65533;&#65533;&#65533;5N7O&&#65533;*t\Dm	&#65533;&#65533;&#65533;20%Z&#65533;&#65533;&#65533;f3&&#65533;O%&#65533;*qEk1&#709;&#65533;x&#65533;Sr&#65533;&#65533;U$&#65533;&#65533;&#65533;&#65533;&#65533;&#65533;Ahk;Q5&#65533;7&#65533;&#65533;%&#65533;gJ%\A5&#65533;&#65533;3Ce=&#65533;&#65533;0S&#65533;&#65533;&#65533;&#369;&#1116;&#65533;6&#65533;&#65533;(YnyCz!&#1605;&#65533;a&#65533;&#65533;&#65533;n&#65533;&#65533;7&#65533;&#65533;1I&#65533;&#65533;/&#65533;&#65533;&#65533;&#65533;>&#65533;	&#65533;&#65533;Z&#65533;3&#65533;&#65533;&#65533;&#65533;&#65533;&#434;
&#65533;&#1024;Y&#65533;^Z&#65533;&#65533;&#65533;
&#65533;&#65533;	i&#65533;&#65533;&#65533;&#65533;&#65533;)@&#65533;Pi1B@0
lI@r#7&#65533;&#65533;c>&#65533;&#65533;64q&#65533;N&#65533;AgRUU,&#65533;8&#65533;&#65533;U}t&#65533;&#65533;&#65533;&#65533;!&#65533;1&#65533;&#65533;&#65533;fz6&#65533;&#65533;#E0&#65533;&#65533;	@I0TA!&#65533;F&#65533;&#65533;+&#65533;&#65533;&#65533;i=	&#65533;qP'&#65533;&#65533;&#65533;G&#65533;&#65533;6433jExR&#65533;
i"&#65533;&#65533;j&#65533;&#65533;)[$&&#65533;&#65533;IbcT&#65533;&#65533;9&&#65533;C9&#65533;&#65533;I&#65533;.[I&#65533;4m4%Pe&#65533;)&#65533;h!P&#65533;&#65533;&#65533;w&#65533;6c4)&#65533;	&#65533;q7&#65533;&#65533;&#65533;&#65533;r&#65533;8&#65533;&#65533;&#65533;&#65533;z]&#65533;&#65533;D&#65533;b1&#65533;pT&#65533;	&#65533;N&#183;&#65533;&#65533;=&#65533;P&#65533;&#65533;&#65533;mU$V#&#65533;$&#65533;&#65533;&#65533;&#65533;&#65533;A^&#65533;a&#65533;&#65533;YF&#65533;&#65533;A&#1009;i&#65533;pX3#&#65533;&#752;&#65533;D&#65533;&#1068;&#983;^&#65533;B&#65533;&#65533;N&#65533;&#65533;&#65533;&#65533;Y&#65533;&#65533;b&#65533;&#65533;&#65533;&#65533;!&#65533;&#65533;&#65533;R@A&#65533;s&#65533;`Z&#1312;1&#65533;&#65533;&#65533;&#65533;&#65533;&#65533;&#65533;
"&#759;"&#65533;$&#65533;#lrK'&#65533;5t&#65533;&#65533;&#65533;Gh&#65533;*&#65533;	&#65533;`x&#65533;F&#65533;&#65533;D&#65533;;&#65533;&#65533;0&#65533;&#65533;&#65533;&#65533;L&g&#65533;!=P&#65533;&#65533;&#65533;&c&#65533;&#65533;_&#65533;W$&#65533;&#65533;aa&#65533;8uSF&#65533;&#65533;&#65533;?&#65533;-r&#65533;W&#65533;&#65533;P&#65533;IA:&#65533;&#65533;&#65533;&#65533;&#65533;6&#65533;&#65533;&#65533;
&#65533;0awCae \&#65533;(&#65533;b&#65533;pM&#65533;&#65533;&#65533;&#65533;FbK&#65533;T\l&#65533;)&#65533;C&#65533;&#65533;I@&#65533;p	&#65533;A
 
&#65533;&#65533;&#65533;&#741;-&#65533;#~&#65533;&#65533;&#65533;NZ&#65533;&#65533;&#65533;&#65533;_f&#65533;N&#65533;
&#65533;&#65533;`n i:&#65533;&#65533;&#65533;&#65533;P&#65533;&#65533;&#65533;S&#65533;eG3&#65533;&#65533;L&#65533;P&#65533;&#1280;&#65533;g$&&#65533;V&#65533;&#1580;(l&#65533;&#65533;X&#65533;&#65533;&#65533;&#65533;N&#65533;&#65533;&#65533;`&#65533;&#65533;&#65533;&#65533;!		&#65533;&#65533;I&#65533;&#65533;&#65533;&#65533;t]t\S'iD&#65533;&#65533;&#65533;<&#65533;&#65533;)`&#65533;&#65533;l&#65533;&#65533;7&#65533;&#65533;	La,8q&#65533; &#65533;&#65533;S);&#65533;&#65533;K'&#65533;&#65533;&#65533;&#65533;K&#65533;&#65533;#K&#65533;m&#65533;&#65533;&#65533;&#65533;P]&#65533;"&#65533;5&#437;'U5F&#65533;3q1&#65533;E&#65533;R&#65533;.h&#65533;0&#65533;m|b`t\e&#65533;E&#65533;|`b.&#65533;2&#65533;pW&#65533;*{&#65533;&#65533;WsC&#65533;&#65533;&#65533;	&#65533;T&#65533;a&#65533;L&#65533;07&#65533;&sz&#65533;r$&#65533;&#65533;Y&#65533;3&#65533;$&#65533;A&#65533;&#65533;<A&#65533;&#65533;:$wI&#65533;P&#65533;&#65533;<&#65533;pX20&#65533;&#65533;&#65533;9&#65533;$&#65533;sL&#65533;&#136;&#65533;&#65533;&#65533;yL&#65533;I&#65533;&#65533;y&#65533;C&#65533;&#65533; &#65533;&#65533;e*i&#65533;&#65533;z&#65533;&#65533;Ux&#65533;Yk&#65533;Yp&#65533;U&#65533;&#65533;&#65533;Pff&#1898;&#65533;&#65533;&#65533;pg, 4&#65533;&#65533;Q?&#65533;!&#65533;=&#65533;X'&#65533;mfKA@m&#65533;@M&#65533;P'q&#65533;&#65533;,&#65533;&#65533;&#65533;T&#65533;X?&#65533;\.&#65533;q&#65533;ry&#65533;Z&#1378;&#65533;c!2&#65533;p&#65533;-A&#65533;&#65533;G`&#65533;KZ&#65533;	&#65533;&#65533;&#65533;&#65533;2&#65533;	}&#65533;w&#65533;&#65533;&#65533;&#65533;iO
E&#65533;l&#65533;&#65533;&#65533;EPg&#65533;OZP4Z&#65533;b&#65533;[U$&#65533;Y7\v\&#65533;&#65533;'&#65533;&#65533;&#65533;
&L7j&#65533;F[&#65533;7&#65533;r(&#65533;&#65533;n8&#65533;&#65533;&#65533;'&#65533;&#65533;&#65533;&#65533;&#518;&#7495;&#65533;
&#65533;&#65533;&#65533;&#65533; &#65533;&#65533;&#65533;rC6&#65533;|&#65533;Q

p*&#65533;&#65533;CG&#65533;&#65533;:g&#65533;&#65533; &#65533;@)P=2&#65533;&#65533;&#65533;@&#65533;
&#65533;&#65533;1:De&#65533;p&#65533;
&#65533;I
-PP&#65533;&#65533;(&#65533;&#65533;t&#377;&#65533;AU&#65533;&#65533;b&#65533;{&#65533;CK&#65533;(Dg&#65533;&#65533;/&#65533;#&#65533;ut
&#1304;B[H&#65533;50f=q#3OLj=a&#65533;KG3&#65533;&&#65533;F&#65533;\c&#65533;2&#65533;*\W&#65533;&#65533;&#65533;'&#65533;D&#65533;&#65533;&#65533;*&#65533;&#65533;L&#65533;&#65533;&#65533;&#65533;7&#65533;&#65533;2&#65533;&#65533;&#65533;S&#65533;&#65533;1&#65533;&#65533;Qk4&#65533;S+&#65533;^&#1061;&#65533;&#65533;&#65533;#6A.(&#65533;&#1201;kqg!&#65533;AS&#65533;Ey&#1370;w&#65533;&#156;&#65533;&#65533;&#65533;&#65533;&#65533;	&#65533;&#65533;&#65533;b(&#65533;B^&#65533;PUGf&#1541;j&#65533;7VE{&#65533;&#65533;z&#65533;a&#65533;&#65533;!&#65533;sC&#65533;&#65533;&#65533;Z&#65533;&#65533;
&#65533; &#65533;&#65533;&#65533;&#65533; &#65533;&#65533;sq &#65533;&#65533;C&#65533;/A&#65533;q&#65533;&#65533;p&#65533;&#65533;&#65533;&#65533;&#65533;R
Ir#&#65533;C&#65533;1$t&#65533;&#65533;%Z*&#65533;Y&#65533;@s&#65533;&#65533;>&#1220;	kF&#65533;Ps/fs&#65533;&#65533;&#65533;Gq&#65533;&#65533;&#65533;-&#65533;&#65533;EW>&#65533;8&#65533;&#65533;h&#65533;&#65533;)&#65533;&#65533;&#701;h&#65533;['&#65533;&#65533;&#65533;pm0&#65533;O&#1394;|x&#65533;&#65533;&#65533;&#65533;\&#65533;'^F&#65533;&#65533;&#65533;&#65533;&#65533;|'U&#65533;'Vf&#65533; &#65533;	&#65533;&#65533;&#65533;&#65533;&#65533;m&#65533;&#65533;&#65533;&#65533;&#65533;k&#65533;&#65533;&#24294;uw&#65533;&#65533;&#65533;DI&#65533;h&#65533;
e&#65533;P91u&#65533;5&#65533;&#65533;9&#65533;&&#65533;&#65533;5al'&#65533;&#1787;&#65533;,&#65533;mQ2it&#1385;&#65533;&#65533;&#65533;Flz&#65533;&#65533;&#65533;U"IR&#65533;&#65533;nt&#65533;|H&#65533;&#65533;n.&#65533; &#65533;&#65533;&#65533;&#65533;a&#65533;`\&#65533;&#65533;
&#65533;&#65533;&#995;0&#65533;&#65533;P&#65533;HAd&#65533;?H&#65533;&#65533;&#65533;+E&#65533; &#65533;8$&#65533;&#65533;&#65533;&#2032;&#65533;!:&#65533;D&#65533;t.&#65533;&#65533;&#65533;A&#65533;z,"&#65533;&#65533;&#65533;CI&#65533;<i&#65533;G&#65533;&#260;&#65533;&#2030;&#65533;0&#65533;a&#1668;h&#1027;&#65533;
&#65533;&#65533;&#65533;&#65533;&#65533;&#65533;&&#65533;&#65533;&#65533;&#65533;A'
&#65533;A&#65533;
	&#65533;08x&#65533;'i&#65533;&#65533;#&#65533;&#65533;&#65533;C&#1767;U7W-&#65533;&#65533;&#65533;&#65533;&#65533;&#65533;n&#65533;A&#65533;&#65533;&#65533;[r&#65533;&#65533;`&#65533;&#65533;&#65533;&#65533;&#65533;&#65533;%&#65533;`-&#65533;\<v&#65533;&#65533;&#65533;&#65533;L&#65533;&#65533;"&#65533;&#65533;&#65533;&#65533; ?&#65533;)&#65533;&#65533;<&#1063;&#65533;\l8&#65533;&#65533;&#65533;T&#65533;z&#65533;&#65533; &#65533;k&#65533;&#65533;&#65533;{&#65533;&#65533;H&#65533;&#65533;&#65533;C&#65533;&#65533;`&#65533;&#65533;&#65533;G>&#65533;&#65533;&#65533;&#65533;&#65533;Jhd&#65533;O"F&#65533;G&#65533;_&#65533;&#65533;&#65533;~m&#65533;}3&#65533;&#65533;&#65533;&#65533;e>&#65533;&#448;E&#65533;&#1903;&#65533;(A&#65533;&#65533;&#65533;SS&#65533;&#1983;2&#65533;&#65533;8,&#65533;&#65533;)g&#65533;&#65533;&#65533;*&#65533;&#65533;&#65533;&#65533;&#65533;&#65533; h&#65533;&#65533;&#65533;&#65533;&#65533;'&#65533;yb!&#65533;&#65533;&#65533;&#176;n&#65533;&#65533;T,H&#65533; &#65533;[m&#65533;&#65533;&#65533;&#65533;&#65533;&#1153;h&#65533;&#65533;&#65533;&#65533;'&#65533;&#65533;q&#65533;C|&#65533;e"&#65533;&#65533;&#65533;&#65533;r&#65533;&#65533;m&#65533;&#65533;"'h&#65533;qH&#1201;GD88d*
&#65533;`&#65533;6&#65533;&#65533;&#65533;<I&#65533;&#65533;&#642;&#65533;&#835;&#65533; &#475;&#65533;&#65533;&#65533;E&#65533;$qb&#65533;<&#65533;q&#38423;8H&#65533;4&#65533;&#65533;&#65533;&#506;Boa&#65533;D&#65533;.&#65533;&#65533;&#65533;&#65533;PE&#65533;&#65533;&#65533;&#65533;&#65533;&#65533;&#65533;E&#65533;&#65533;,H&#65533;&7&#65533;&#65533;K&#65533;Aa&#65533;&#65533;&#65533;:&#65533;l&#65533;&#65533;&#65533;&#65533;&#65533;V[&#65533;&#65533;XCM:B&#65533;{&#65533;&#65533;U&#65533;O&#65533;&#65533;&#65533;&#65533;&#65533;&#65533;3&#65533;&#65533;n"&#65533;&#65533;d`&#65533;_&#65533;&#65533;&#65533;&#644;&#1051;,&#65533;&#65533;9^&#65533;;&#65533;A`&#65533;&#65533;&#65533;F&#65533;&#65533;=&#65533;2ko=&#65533;f&#65533;&#65533;&#1583;?&#65533;;H&#65533;	&#65533;&#65533;a&#65533;&#65533;&#65533;&#65533;<H&#849;&#57664;&#65533;>&#65533;&#65533;C^&#65533;&#65533; &#65533;&#65533;Gx&#65533;H&#65533;C8&#65533;&#65533;&#65533;&#65533;&#65533;&#65533;&#131;&#65533;H&#65533;e$&#65533;&#65533;&#65533;&#65533;C&#65533;&#65533;&#65533;&#65533;(&#65533;&#65533;&#65533;i$H&#65533;+K&#65533; "&#721;@&#65533;@H&#65533;&#65533;a&#65533;&#65533;,&#65533;&#65533;eB&#65533;e&#65533;&#65533;<&#530;t^&#65533;&#65533;.&#65533;&#65533;&#65533;&#65533;&#65533;<&#65533;K}=&#65533;)&#65533;rJ)&#65533;&#65533;|&#65533;&&#65533;&#65533;f$&#65533;`(K)GJ&#65533;&#65533;&#65533;&#65533;@%j&#65533;&#65533;&#275;&#65533;&#65533;&#1778;&#65533;&E&#65533;>in&#65533;&#65533;&#65533;&#65533;&#65533;=&#65533;&#65533;&#1528;f!T1&#65533;&#65533;@&#65533;U&#65533;&#65533;+p&#65533;&#4881;Q5&#65533;&#65533;&#65533;Y&#65533;&#1116;&#65533;&#65533;|&#65533;&#65533;&#65533;`&#65533;&#65533;&#65533;Q&#65533;&#65533;o&#65533;&#65533;&#1425;.&#65533;&#65533;_&#65533;&#65533;9FGlV&#65533;&#65533;`x&#65533;&#65533;&#65533;d&#65533;&#65533;&#65533;&#65533;&#65533;&#65533;O&#65533;6F.}&#65533;&#65533;&#65533;&#65533;&#65533;uGZw=&#65533;9(&#65533;&#65533;&#65533;y<&#65533;&#65533;&#65533;m&#65533;z*&#65533;a`*'&#65533;r&#65533;_p&#65533;&#65533;&#65533;'&#65533;!d&#65533;&#65533;b&#65533;&#65533;&#65533;&#65533;i&#65533;$B9u&#65533;+&#65533;D&#65533;!&#65533;El&#65533;8&#65533;4@&#65533;`&#696;&#65533;J&#65533;\&#65533;&#65533;X&#65533;(F&#65533;&#65533;(D&#65533;&#65533;P&#65533;I@&#65533;&#65533;HU&#65533;U&#65533;.&#65533;&#65533;&#65533;(&#65533;&#65533;,&#65533;e&#65533;
&#65533;&#65533;(&#65533;&#65533;&#65533;&#65533;&!E)&#65533;&#65533;&#65533;PR&#65533;&#65533;c`&#65533;"9&#65533;H&#65533;&#65533;&#65533;&#65533;/&#65533;&#286;&#390;&#65533;%p&#65533;&#65533;@8&#65533;q&#65533;&#65533;&#65533;~&#65533;j&#65533;@&#65533;&#65533; wx&#65533;9&#65533;&#65533;Vb&#65533;&#65533;&#65533;a$rI$&#65533;&#170;&#65533;&#65533; ~KD%&#65533;+&#1997;d&#65533;&#65533;N&#65533;k@&#65533;J&&#65533;X&#65533;^&#65533;&#65533;&#65533;&#65533;m&#65533;8&#65533;Ipv&#65533;&#65533;&#65533;md&#65533;*e&#745;L&#65533;[&#65533;&#65533;\y4&#65533;9&#65533;&#65533;D=&#65533;	&#65533;?&#65533;s&#65533;T&#65533;d#&#65533;&#65533;&#65533;C&#65533;&#65533;&#65533;&#65533;e&#65533;P&#65533;&#65533;&#65533;&#65533;&#65533;&#65533;&#65533;&#1534;&#65533;&#65533;&#65533;^#&#65533;&#65533;H&#65533;Q!}&#65533;HC
K&#65533;&#65533;&#65533;&#65533;,&#65533;Y&#65533;2P&#65533;f&#65533;&#65533;&#65533;&#65533;&#65533;6.&#65533;R(&#65533;
DP&#65533;8&#65533;a&#65533;HCr0"&#65533;&#65533;?&#65533;&#65533;&#65533;&#65533;Y,&#65533;&#65533;A&#65533;&#65533;#Ad&#65533;8&#65533;&#65533;n&#65533;18d	&#65533;&#65533;&#65533;8&#196;	L&#65533;B_?&#65533;&#65533;&#65533;
&#65533;&#65533;&#65533;r&#65533;l&#65533;&#65533;h'0J&#65533;	&#65533;&#65533;&#65533;"	H&#65533;)&#65533;&#1223;b&#65533;,9&#65533;O&#65533;&#65533;'&#65533;&#65533;4G:SA\&#65533;n&#65533;&#1400;N:wk&#65533;H&&#65533;&#65533;&#65533;'Z`dm&#M&#65533;g$&#65533;&#65533;&#65533;yP&#65533;<r&#65533;&#65533;&#65533;;]&#65533;&#65533;&#1249;&#65533;P&#1635;&#65533;&#65533;N`&#65533;&#65533;"&#65533;S&#65533;&#65533;&#65533;(&#65533;P&#65533;W&#65533;4&#65533;t&#65533;&#65533;&#65533;&#65533;s&#65533;&#65533;^&#65533;e*&#65533;=&#65533;&#65533;&#65533;Ze&&#65533;0.&#1026;,&#65533; &#65533;8&#65533;&#65533;&#65533;&#65533;&#65533;&#479;
}#&#65533;A&#65533;&#65533;&#65533;&#65533;&#65533;&#65533;&#65533;:J&#65533;&#65533;&#65533;&#65533;&#65533;"&#65533;P&#65533;&#65533;"&#65533;&#1105;,&#65533;'IJj`(&#65533;&#65533;&#65533;&#65533;&#65533;A.&#65533;F&#65533;$EP&#65533;&#1200;&#65533;&#65533;cHC.&#65533;3&#65533;|&#65533;F3
&#65533;l&#65533;7G&#65533;x&#65533;%,&#65533;&#65533;h$6&#65533;&#576;
&#65533;d&#65533;&#65533;iN&#65533;vS&#65533;&#65533;^&#65533;)b&#65533;IX &#65533;m$&#65533;5&#65533;&#65533;a&#65533;l*N &#65533;%&#65533;&#65533;&#65533;&#65533;h&#65533;#TVG&#65533;&#627;z&#65533;p&#65533;&#65533;W&#65533;&#65533;&#65533;&#65533;&#65533;Xp&#65533;T\`&#65533;&#65533;|&#65533;&#65533;&#65533;&#65533;6(&#65533;}&#65533;3&#65533;&#65533;$)P&#65533;&#65533;&#65533;Z&#65533;&#65533;&#65533;&#65533;X&#65533;&#545;&#65533;1&#65533;\E&#65533;&#65533;&#65533;&#65533;1&#65533;I&#65533; &#65533;&#65533;&#65533;8ry@&#65533;5<&#65533;&#65533;&#65533;6&#65533;&#312;&#65533;.n&#65533;f*&#65533;KD &#65533;&#65533;Y&#65533;&#65533;&#65533;7&#65533;^1&#65533;]4B&#65533;&#65533;&#65533;j&#65533;&#65533;@#&#1133;&#65533;.&#65533;MH&#65533;3v&#65533;&#65533;
&#65533;&#65533;&#65533;IP&#65533;H&#65533; <&#65533;&#65533;+&#65533;D	&#65533;t&#65533;JL&#65533;&#65533;&#1825;D&#65533;`&#65533;'r&#65533;e&#65533;&#65533;(D&#65533; &#65533;[l&#65533;&#65533;&#65533;&#65533;&#65533;&#65533;-#	&#65533;o&#1128;P&#65533;&#65533;`^XC&#1456;&#65533;&#65533;A$/B)\&#65533;2&#65533;&#65533;&#65533;'?&#65533;&#65533;!&#65533;&#65533;&vJ&#65533;GC&#65533;
t&#65533;W&#65533;k&#65533;(&#65533;CpP&#65533;&#65533; &#65533;Wa&#65533;&#65533;&#65533;&#65533;&#65533;<&#65533;m&#65533;#Q&#65533;t\&#65533;A&#65533;2&#65533;&#65533;&#65533;{&#65533;q&#65533;
@s&#65533; &#65533;&#65533;&#65533;YE.&#65533;&#52739;4&#65533; &#65533;&#65533;&#65533;&#65533;5&#65533;&#65533;n]o\U&#65533;f\&#65533;INY&#65533;Izk&#65533;&#65533;&#65533;D&#65533;7&#65533;&#65533;&#65533;p&#65533;&#50947;&#65533;r8&#65533;q&#65533;q.{6Gx&#65533;&#65533;I&#65533;1W=&#65533;&#65533;&#65533;&#65533;D\Y&#65533;&#65533;&#65533;MEt&#65533;Qtk&#1509;&#65533;&#65533;4&#65533;{lup&#65533;K[z^&#65533;&#65533;7&#65533;S&#65533;t&#65533;&#65533;*p&#65533;M&#65533;ja8&#65533;&#65533;Y&#65533;f&#65533;G&#65533;'X&#65533;&#65533;zZ<&#65533;&#65533;ch&#65533;V&#65533;@z&#65533;&#65533;O&#802;E
&#65533;E&#65533;e&#65533;&#65533;&#65533;&#65533;S&#65533;.&#65533;&#65533;&#65533;&#65533;&#65533;&#65533;2&#65533;&#65533;&#65533;&#65533; *&#65533;F),_/&#65533;&#65533;;&#65533;	r&#65533;y&#65533;%D&#65533;&#65533;&#65533;&#65533;&#549;&#65533;&&#65533;&#65533;&#65533;A&#65533;Tj'S&#65533;&#65533;8&#65533;&#65533;"&#65533;&#65533;&#65533;%A'&#65533;~edE&#65533;&#65533;&#65533;G&#65533;&#65533;+q7tA_&#65533;R2&#65533;&#65533;&#65533;u&#65533;D&#65533;y&#65533;&#65533;C&#65533;&#65533;[F&#65533;&#65533;;J&#65533;&#65533;&#65533;&#65533;)&#65533;&#65533;&#65533; &#65533;[&#65533;&#65533;&#65533;&#65533; &#65533;&#65533;&#65533;R&#65533;&#65533;^&#65533;&#65533;&#1636;k9&#65533;&#65533;C&#65533;X&#65533;&#718;p:&#65533;P&#65533;&#65533;&#65533;$&#65533;&#65533;A&#65533;&#65533;h+oI&#65533;fY+[j&#65533;&#65533;s9&#65533;c&#65533;&#65533;s&#65533;p;!4&#65533;&#65533;*&#190;&#65533;&#65533;[(&#65533;&#65533;&#65533;&#65533;8p&#65533;&#65533;&#65533;&#65533;&#65533;&#65533; &#65533;	&#65533; &#65533;&#65533;&#65533;
Y&#65533;]8'J&#65533;&#65533;&#65533;&#65533;&#65533;&#65533;@&#65533;J&#65533;,a7&#65533;&#65533;2&#65533;8*&#65533;C&#65533;<&#65533;&#65533; &#65533;&#65533;&#65533;4&#65533;&#65533;4&#65533;&#65533;0;&#65533;E(P&#65533;C/e&#65533;&#65533;&#65533;&#1199;&#65533;&#65533;1&#1241;&#65533;p&#65533;&#65533;$&#65533;x&#65533;&#65533;(&#65533;A&#65533;&#65533;)+
L&#65533;>3&#65533;&#65533;&#65533;)&#65533;&#65533;&#65533;Q&#65533;	&#65533;>	&#65533;?j&#65533;	&#65533;&#65533;8&#65533;v&#65533;&#65533;mk&#65533;&#65533;0&#65533;&#65533;`&#65533; s&#65533;@RF&#65533;cd&#65533;&#65533;&#65533;&#65533;*&#65533;B-;&#65533;Q&#65533;&#65533;&#65533;x&#65533;Q&#65533;o&#65533;oI&#65533;a@&#65533;&#65533; &#65533;&#65533;&#65533;s&#65533;&#65533;$&#65533;sF&#65533;&#65533;&#1677;\&#65533;O&#1597;-&#65533;8&#65533;F&#65533;1A&#65533;q&#65533;&#65533;h$&#65533;K%Da&#65533;&#65533;&#65533;&#65533;{&#65533;n&#65533;&#65533;&#65533;PeB&#1434;
H&#65533;&#65533;&#1346;&#65533;&#65533;&#65533;DH-X&#131;&#65533;&#65533;&#65533;&#65533;&#65533;&#65533;(&#65533;&#65533;;&#65533;k&#65533;&#65533;M&#65533;&#34779;&#1574;&#65533;&#167;&#65533;l&#65533;&#65533;
&#65533;&#65533;!DH&#65533;&#65533;P&#65533;
&#65533;&#65533;&#65533;5L&#65533;&#65533;&#65533;&#65533;&#65533;\&#65533;&#65533;aH&#65533;&#65533;f	o&#65533;#J	 &#65533;&#65533;\&#65533;&#1699;Z(&#65533;&#65533;&#65533;&#65533;(&#65533;&#65533;@2&#65533;HuK&#65533;&#65533; 0&#65533;0&#65533;&#65533;&#65533;&#65533;&#65533;	)&#65533;p&#65533;&#65533;&#65533;&#65533;M0&#65533;	JXl&#65533;&#65533;&#65533;&#65533;&#65533;&#65533;&#65533;	6Y8&#65533;&#65533;EK|&#65533;&#65533;&#65533;&#65533;&#65533;&#65533;@&#65533;&#65533;&#65533;&#726;&#65533;&#65533;&#65533;LA&#65533;&#65533;@"&#65533;&#65533;&#65533;&#65533;&#65533;&#65533;&#65533;&#65533;pL&#65533;P&#65533;&#65533;&#65533;5&#65533;OJ
oo&#65533;+&#65533;a&#65533;&#65533;&#1244;&#65533; @8&#65533;$	3&#65533;k&#769;&#65533;&#1154;G&#65533;&#65533;&#65533;&#65533;L&#65533;{&#65533;&#65533;a2G&#1210;&#65533;A&#65533;9&#65533;N&#65533;&#232;%Ka@&#65533;i&#65533;@EX&#65533;Z&#65533;&#65533;&#65533;N&#65533;\&#65533;E&#65533;&#65533;@(&#65533;E&#65533;&#65533;d*&#65533;&#65533;&#65533;M&#65533;&#65533;z&#65533;((&#65533;&#65533;"&#65533;r&#65533;&#65533;&#65533;&#65533;&,&#65533;n&#65533;!&#65533;i
&#65533;) }I&#65533;3&#65533;	L&#65533;&#65533;
y&#65533;&#65533;&#65533;+&#65533;ih&#65533;8&#65533;&#65533;&#65533;/&#65533;&#65533;Je &#65533;q7x/X&#1030;&#65533;M&#65533;&#65533;&#65533;&#65533;R&#65533;&#65533;_@&#65533;&#1650;&#65533;b&#65533;&#65533;&#65533;&#65533;&#65533;&#65533;SK&#65533;:&#65533;PD*&#65533;M&#65533;&#65533;&#65533;&#65533;	&#65533;b
W&#65533;"Xp&#65533;[	&#65533;[&#65533;&#65533;&#65533;&#65533;{'&#65533;&#65533;&#65533;&#65533;&#65533;&#65533;&#65533;K&#65533;$&#65533;&#65533;t&#65533;&#65533;&#65533;&#65533;IA^+&#65533;2&#65533;D&#65533;8&#65533;&#65533;&#65533;&#65533;LH&#65533;&#65533;&#65533;-S&#65533;j&#65533;&#65533;&#65533;&#65533;n&#1308;oap&#65533;R&#65533;n&#1850;2&#65533;&#65533;V&#65533;A&#65533;i&#65533;$q&#65533;&#65533;s&#65533;pq3&#65533;&#65533;v&#65533;7&#65533;%_z,<&#65533;4&#65533;&#65533;&#65533;/&#65533;`&#65533;&#65533;&#65533;3?0:&#65533;Bd&#65533;N&#65533;B&#65533;&#65533;4]&#65533;&#65533;&#65533;&#65533;&#65533;&#65533;t&#65533;@&#65533;&#65533;)P&#65533;&#24143;&#65533;&#65533;4&#65533;&#65533;&#65533;&#65533;(&#65533;,&#1559;&#65533;&#65533;&#65533;TC5&#65533;&#65533;&#65533;&#65533;&#65533;a&#65533;eKq&#65533; R&#65533;&#65533;&#65533;&#1159; /&#65533;&#65533;"&#65533;(&#65533;ce&#65533;&#65533;&#65533;TAX&#65533;&#65533;&#65533;hXL&#65533;$(&#65533;&#65533;X&#65533;&#65533;&#1560;&#65533;&#65533;&#65533;H&#755;D0&#65533;&#1047;&#65533;&#65533;&#65533;&#65533;&#65533;&:&#65533;&#65533;&#65533;)B!&#65533;&#65533;&#65533;&#65533;I&#65533;&#65533;"&#65533;&#65533;&#65533;&#65533;&#65533;&#721;&#65533;0&#65533;&#65533;iH &#65533;
	&#65533;S&#65533;3&#65533;&#65533;&#65533;;lH&#65533;&#65533;&#65533;,&#1864;cFL&#394;&#65533;&#65533;K
&#65533;r&#65533;L&#65533;&#65533;X9&#65533;&#65533;(@&#65533;&#65533;G&#65533;&&#65533;&#1779;&#65533;S&#65533;)&#65533;UyM?[&#65533;&#65533;$.{&#65533;&#65533;ST&#65533;03>c&#65533;&#1617;B&#65533;&#65533;&#65533;&#65533;&#65533;c&#65533;&#65533;&#65533;G&#65533;&#65533;d9&#65533;=&#65533;&#65533;&#65533;}T&#65533;&#65533;-&#65533;5&#65533;&#65533;&#65533;&#65533;D+G&#65533;	I&#1246;&#65533;U&#65533;&#65533;&#65533;GK&&#65533;\4?HM9&#65533;gb&#65533;&#65533;)&#65533;B&#65533;&#65533;&#65533;p&#65533;&#65533;&#65533;&#65533;&#65533;&#65533;&#65533;H&#65533;P&#65533;&#65533;H&#65533;dM&#65533;&#65533;&#65533;&#656;&#65533;5&#65533;X5&#65533;&#65533;&#65533;&#65533;&#65533;X&#65533;&#65533;<&#65533;&#65533;&#65533;+1ya&#65533;P&#65533;&#65533;&#65533;&#65533;&#65533;Q	&#65533;&#65533; J&#65533;h&#65533;&#65533;#&#65533;&#65533;&#65533;'%0&#65533;	K&#65533;&#1126;&#65533;&#65533;P&#260;,:&#65533;`&#65533;	D&#65533;&#65533;&#65533;9
&#65533;H
&#65533;&#65533;&#65533;Y	h&#65533;&]&#65533;<&#65533;&#65533;&#65533;Q&#65533;&U&#65533;&#65533;8&#65533;e*`&#65533;&#65533;K3#&#65533;&#65533;&#65533;&#804;&#900;&#65533;"C&#65533;D&#65533;	&#65533;]Z&#65533;&#65533;&#65533;&#65533;&#65533;K&#65533;93&#65533;0:&#65533; &#65533;,&#65533;&#65533;&#65533;?s9&#65533;&#65533;&#65533;O
&#65533;&#65533;&#65533;M&#380;&#65533;&#65533;6<&#65533;&#65533;&#65533;&#65533;RG&#65533;X&#65533;d[Pa&#65533;Tb&#65533;&#65533;&#65533;1l&#65533;1X&#65533;&#65533;&#65533;A&#65533;&#65533;E&#65533;*#-@&#65533;P8&#65533;&#65533;8&#65533;&#1648;&#65533;&#65533;&#65533;[d&#1694;&#65533;&#65533;&#65533;&#65533;Q&#65533;&#65533;&#65533;Eh&#65533;&#65533;&#65533;4&#65533;&#65533;&#65533;&#2018;&#65533;
&#65533;K&#65533;,&#65533;&#65533;&#65533;x&#65533;&#65533;&#65533;\WL&#65533;&#65533;&#65533;&#65533;&#65533;&#65533;>r)L0R&#65533;
>9XP&#65533;e&#65533;&#65533;7&#65533;
j&#65533;,&#65533;&#65533;9&#65533;[&#65533;,t p&#65533;&#65533;&#65533;&#65533;&#1237;&#65533;&#65533;&#65533;&#65533;&#65533;] >&#65533;M&#65533;&#65533;p&#65533;8&#65533;DSKL&#65533;&#65533;}&#65533;Mp&#65533;&#65533;&#65533;&#65533;h&#65533;T&#65533;	&#65533;Q
&#65533;&#65533;	&#65533;X1&#65533;&#65533;&#65533;D&#65533;(_&#65533;&#65533;&#65533;&#65533;&#65533;&#65533;^t&#65533;&#65533;&#65533;&#65533;4K&#65533;&#63501;w42&#65533;CF&#65533;mY&#65533;&#65533;&#65533;&#65533;&#65533;&#65533;e&#49209;XZ`&#65533;&#65533;=&#65533;&#65533;&#65533;&#65533;jF&#65533;q	&#65533;&#65533;\&#65533;3h&#65533;&#65533;&#65533;5&#65533;K&#65533;&#65533;&#65533;	&#65533;2&#65533;&#65533;&#43028;&#65533;5&#65533;;&#65533;3&#500;&#65533;}abi&#923;`&#65533;ui&#65533;&#65533;XM&#65533;&#65533;A#OVU&#65533;Gk;&#65533;&#65533;[&#65533;L&HK&#65533;&#65533;HGX&#65533;I&#65533;&#65533;&#65533;&#65533;KI&#65533;&#65533;&#65533;&#65533;&#65533;h*&#65533;aUm2&#65533;&#65533;&#65533;0&#65533;&&#65533;&#65533;&#65533;&#65533;r&#65533;1&#65533;i&#65533;&#65533;&#65533;5&#65533;&#65533;&#65533;&#65533;&#65533;t&#65533;&#65533;i&#65533;&#65533;&#65533;&#65533;&#1044;&#65533;a&#65533;J&#65533;.t&#65533;&#65533;PDCh/&#65533;&#65533;tC&#65533;&#65533;
8&#65533;&#65533;&#65533;&#65533;
&#65533;&#65533;&#65533;&#65533;&#65533;&#65533;%C&#65533;&#65533;&#65533;&#65533;&#65533;&#65533;<&#65533;@
&#65533;3	(&#2011;&#65533;&#65533;8&#65533;&#65533;<&#65533;,11&#65533;&#65533;&#65533;)&#65533;&#65533;x&#65533;mKm@hyS&#65533;p&#65533;&#65533;&#65533;&#2031;&#65533;&#65533;U M&#65533; BZ&#65533;&#65533;&#65533;	&#65533;i9$&#65533;&#65533;&#65533;*Zo&#65533;9=&#65533;l&#65533;b&#65533;&#65533;&#65533;&#65533;&#65533;&#65533;@&#65533;&#65533;&#65533;D&#65533;&#65533;2&#65533;Ir&#65533;G4&#65533;&#65533;&#522;&#65533;>m&#65533;^A&#65533; \&#65533;K&#65533;8&#65533;9:8&#65533;&#576;&#65533;XE&#65533;s&#65533;GG
&#65533;u&#65533;&#65533;R&#65533;&#65533;DbVU&#65533;tA&#65533;&#65533;&#201678;&#65533;&#65533;hZ&#65533;&#65533;&#65533;&#65533;
&#65533;&#65533;&#65533;U&#65533;B&#65533;&#65533;,$&#1202;~&#65533;&#65533;&#65533;Y
&#65533;D0&#65533;&#65533;yc&#65533;
&#65533;&#355;P&#65533;&#65533;&#65533;&#357;Y&#65533;&#65533;&#65533;&#65533;Z&#65533;&#65533;&#65533;&#65533;&#65533;&#65533;&#65533;&#65533;W&#65533;&#65533;0&#65533;&#65533;&#65533;&#65533;Uc&#65533;3>`"&#65533;&#65533;&#65533;&#65533;7K&#65533;^&#65533;&#65533;&#65533;@&#65533;&#65533;"5&#65533;&#65533;	/z&#65533;&#65533;5&#138;#&#65533;*&#65533;B&#65533;&#65533;&#65533;&#65533;,&#344;&#65533;K&#65533;&#65533;&#725;?cL`&#65533;&#65533;&#65533;&#65533;?Z5%&#65533;c&#65533;&#65533;&#65533;&#65533;$a&#65533;&#791;&#65533;$&#65533;&#65533;&#65533;&#65533;&#65533;&#65533;)%&#65533;&#65533;fD}&#65533;,&#65533;&#65533;13&#65533;L&#65533;qd&#65533;&#65533;&#1580;&#65533;&#65533;<&#65533;&#65533;&#65533;&#65533;&#65533;&#65533;&#65533;&#1273;JuG&#65533;&#65533;&#65533;h&#65533;&#1121;$-&#65533;B&#65533;&#65533;&#65533;&#65533;&#65533;&#65533;!&#65533;4&#65533;6&#65533;D+-&#65533;\&#65533;;&#65533;&#65533;^M&#65533;&#65533;&#65533;&#65533;	&#1133;&#65533;&#65533;&#65533;!&#65533;&#65533;&#65533;&#65533;&r0&#65533;B&#65533;d&#65533;c&#65533;I&#65533;~&#1586;Dxc5a&#65533;Ot&#1454;05&#65533;o+I?&#65533;Ra|&#65533;4&#65533;@&#65533;	KT &#65533;&#65533;j&#65533;d&#65533;&#65533;-a"N&#65533;&#65533;&#65533;Da&#65533;&#14977;P&#65533;
8&#65533;
s&#65533;&#65533;&#65533;(Je&#65533;&#65533;>&#65533;&#65533;
I&#65533;(H&#65533; >v&#65533;&#65533;;&#65533;&#65533;=&#65533;&#65533;s	&#65533;&#65533;&#65533;4{&#65533;&#65533;Q&#65533;&#65533;&#65533;Y&#65533;&#65533;`bt&#65533;Uh&#65533;s&#1603;(/&#65533;?&#65533;P9&#65533;F&#65533;&#65533;&#65533;G&#713;3&#65533;8&#65533;R"aqAnY&#65533;vh&#65533;F&#65533;&#65533;)?g&#65533;&#65533;&#65533;,&#65533;R9&#65533;&#65533;@&#65533;&#65533;p&#65533;&#65533;B7+a&#65533;|&#65533;&#1328;&#65533;&#65533;&#65533;&#65533;&#65533;&#65533;&#65533;&#65533;&#65533;NW&#65533;%VO&#65533;	&#65533;&#65533;&#65533;&#65533;vG&#65533;-&#65533;&#65533;HF&#65533;&#65533;&#65533;&#65533;&#65533;&#65533;Y&#975;&#65533;&#65533;fe&#596;T&#65533;&#65533;&#65533;&#65533;&#65533;)&#65533;P&#65533;M&#528;W&#65533;	 &#65533;&#65533;&#65533;&#65533;2N&#65533;&#65533;&#65533;(U&#65533;&#65533;
&#65533;c&#65533;HH8,&#65533;&#65533;&#65533;B&#65533;&#65533;e!&#65533;&#65533;&#65533;&#273;P&#65533;pr&#65533;a&#65533;&#65533;a&#65533;&#65533;o]&#65533;&#65533;&#65533;V^d0D0&#65533;&#65533;KX&#65533;
}O&#65533;^&#65533;&#1954;&#65533;&#65533;&#65533;&#65533;&#65533;&#65533;&#65533;&#65533;qE&#65533;&#65533; &#1499;(&#65533;=&#65533;&#65533;&#65533;&#65533;&#65533;&#1237;sO&#65533;l&#65533;(f&#255;!&#65533;&#65533;v&#435485;&#65533;&#65533;)DXi&#65533;&#65533;&#65533;S?&#65533;&#65533;&#65533;$l&#65533;&#65533;02&#65533;&#65533;NQ2PrF}&#65533;&#65533;G&#65533;&#65533;sF&#65533;&#65533;&#65533; &#65533;&#65533;SAc&#65533;&#65533;&#65533;p&#55000;&#65533;X&#65533;3&#65533;&#65533;U2&#65533;LFQ&#65533;&#65533;&#65533;_&#65533;&#65533;&#65533;&#65533;&#1745;&#65533;[&#65533;Qtt&#65533;Q&#65533;&#65533;tf8t&#65533;&#65533;;&#65533;&#65533;&zAV&#65533;W&#65533;H(&#65533;S&#65533;
&#65533; &#65533;&#34755;&#65533;m&#65533;W&#65533;&#65533;? T&#65533;&#65533;p"&#65533;W!&#65533;a&#65533;d"&&#65533;&#65533;`b&#65533;&#65533; &#65533;a&#65533;2&#65533;?&#65533;FKGm&#65533;&#65533;&#65533;&ahiY0@&#65533;r0&#65533;&#65533;&#65533;CI:a&#65533;X:T&#65533;&#225;&#65533;Ja(&#65533;	&#65533;)&#65533;a&#65533;&#1618;d&#65533;C&#65533;&#65533;"B&#19520;D0P&#65533;C&#65533;&#65533;Z&#65533;!U`*&#65533;	&#65533;c&#65533;:&#65533;&#65533;C&#65533;^&#65533;8(&#65533;&#65533;?K&#65533;nR&#65533;&#65533;&#65533;&#65533;0&#65533;&#65533;&#65533;&#65533;<&#65533;xb&#65533;8z&#65533;&#65533;!&#65533;&#65533;%&#65533;9&#65533;?&#1061;&#65533;&&#65533;0&#1218;>&#65533;&#65533;(k&#65533;Z&#65533;&#65533;&#848;Tb&#65533;&#65533;(&#65533; &#65533;o&#65533;&#65533;&#65533;'n&#65533;&#65533;&#65533;&#65533;??&#65533;%&#65533;&#65533;&#65533;&#65533; &#65533;&#65533;&#65533;&#65533;&#36364;&#65533;i&#65533;&#65533;e&#65533;QZ&#65533;&#65533;&#65533;&#65533;9#&#65533;&#65533;&#65533;&#65533;&#65533;&#65533;F~&#65533;g&#65533;&#65533;!&#65533;&#65533;+G&#65533;zh&#65533;s&#65533;&#65533;Q}&#65533;0'.$8&#65533;w&#65533;&#65533;&#65533;?&#65533;&#65533;cs&#65533;&#65533;?&#65533;0&#65533;&#65533;&#65533;a&#65533; &#65533;D~h&#65533;!&#65533;~`H&#65533;"&#65533;&#65533;&#65533;\&#65533;Lt&#65533;j$&#65533;e8@OAA`&#65533;&#65533;C&#65533;&#65533;9&#65533;&#65533;&#65533;&#65533;&#65533;&#65533;XDM&#65533;DCHM&#65533;?p&#65533;&#65533;J)&#65533;&#65533;	,I&#65533;TM&#65533;&#65533;d&#65533;&#65533;T&#65533;%&#65533;?&#65533;P"P8&#65533;#&#65533;H_&#65533;&#65533;&#65533;W]q&#65533;Y1&#359;W&#65533;1&#65533;_%5
&#65533;&#65533;&#65533;&&#65533;&#65533;
C&#65533;&#1174;ut&#65533;A8&#65533;&#65533;^m&#65533;&#65533;go&#1316;cC&#244;A&#65533;&#65533;tD66
$r&#65533;#&#65533;&#65533;&#65533;&#65533;&#65533;&&#65533;i&#65533; &#65533;F&#65533;&#65533;C&#65533;&#65533;&#65533;ym&#65533;&#65533;"&#65533;t&#65533;!0H{R&#65533;r&#1033;k&#65533;'&#65533;&#65533;f_t&#320;x&#65533;&#65533;&#65533;M&#65533;b&#2038;&#65533;&#65533;#&#65533;&#65533;s&#65533;b&#65533;~b&#65533;s&#65533;&#65533;&#65533;		&#65533;&#65533;&#65533;"&#65533;&#65533;&#65533; &#65533;W&#65533;w&#65533;`-&#65533;m&#65533;&#65533;&#65533;&#65533;&#65533;*&#65533;&#65533;&#65533;#kL&#65533;&#65533;%&#65533;K!&#65533;078&#65533;&#65533;&#65533;O&#65533;&#65533;&#65533;X=&#65533;&#65533;aC&#65533;&#65533;&#65533;CO&#65533;e&#65533;X2&#65533;X&#65533;P*$t&#65533;&#65533;==&#65533;DdIKfZ&#65533;%V]&#65533;&#65533;&#65533;U%&#65533;CUr &#65533;2&#65533;&#65533;?DC&#65533;U&#65533;U:}&#65533;&#65533;HS&#65533;&#65533;U&#65533;-e&#65533;&#65533;&#65533;|&#65533;&#65533;'Tlab&#1048;b&#65533;&#65533;!(&#65533;&#65533;.&#65533;&#65533;uP&#65533;0&#65533;D&#65533;W&#65533;{&#65533;E&#65533;NH2&#65533;Q&#65533;<&#408;Pz.FXoNPQ&#65533;r&#65533;a&#65533;i&#65533;&#65533;f&#65533;?&#65533;C&#65533;,j&#65533;%&#65533;&#65533;l&#65533;&#65533;&#65533;&#65533;&#65533;=&#65533;&#65533;&#65533;&#65533;&#65533;&#65533;&#65533;Y7&#65533;{&#65533;1&#65533;ri&#65533;=0]&#65533;&#65533;&#65533;#C&#65533;7&#65533;&#65533;&#65533;&#971;i"&#65533;r&#65533;&#65533;&#65533;&#65533;?&#1265;&#65533;&#65533;%&#65533;H&#65533;&#65533;R&#65533;&#65533;&#65533;V&#65533;?n&#65533;@`0&#65533;)!B&#65533;|P&#65533;F&#65533;"C&#65533;&#65533;`&#65533;&#308;&#65533;4&#65533;s&#65533;&#351;&#65533;&#65533;,1&#65533;Yob&#65533;&#65533;&#65533;&#65533;h1Cn@&#65533;d&#65533;&#65533;A[E~&#65533;4&#65533;x&#65533;&#65533;&#65533;+ &#65533;&#65533;&#65533;K&#65533;&#65533;&#65533;Lr&#65533;&#65533;a$A&#65533;&#65533;J&#65533;X&#65533;&#65533;&#65533;&#65533;&#65533;&#65533;r&#65533;-&#65533;l{L&#65533;$&#65533;T%j"^i&#1303;&#65533;&#65533;&#65533;TL&#65533;C'&#65533;&#65533;1$K&#65533;	~V&#65533;C$,i&#65533;&&#65533;&#65533;&#65533;&#65533;8&#65533;(&#65533;&#65533;&#65533;&#65533;-1l&#65533;&#65533;? &#65533;&#65533;&#65533;j"F9&#65533;$&#65533;4B2D9j4s&#65533;&#65533;5&#65533;J&#65533;|Hs,hy&#65533;!&#147;&#65533;&#65533;`&#65533;&#65533;&#65533;&#65533;&#65533;KV&#65533;z#}#4&#65533;	&#65533;e&#65533;&#65533;&#65533;n&#65533;k3&#65533;K&#953;2&#65533;iobO&#65533;&#65533;&#65533;B\&#65533;&#65533;!(&#65533; &#65533;&#1570;:&#65533;{&#65533;ef&#1115;&#65533;&#65533;B&#65533;&#65533;&#65533;\p?&#65533;Ek&#65533;t&#65533;&#65533;p&#65533;&#65533;9&#65533;	X&#65533;&#65533;&#65533;&#65533;1'`,&#65533;}&#65533;c&#65533;&#65533;b&#65533;&#65533;R&#65533;gw&#65533;cf&#65533;&#260;I&#65533;	&#65533;&#1115;M<NiI&#65533;&#65533; &#65533;	J&#65533;--&#65533;&#65533;&#1190;0&#65533;&#65533;1&#65533;&#65533;&#65533;&#65533;&#65533;HG&#65533;D&#65533;4&#65533;&VcHw&#65533;5&#65533;\&#65533;&#65533;&#65533;&#65533;&#65533;v&#65533;&#65533;&#65533;&#65533;0(&#65533;C&#65533;&#65533;&#65533;&#65533;l&#65533;e,&#65533;K&#65533;z(&#65533;&#65533;&#65533;&#65533;&#65533;G`&#65533;&#65533;&#65533;0$&#65533;&#65533;p*E&#65533;*9&#65533;&#65533;&#65533;I&#65533;&#65533;&#65533;b0G&#65533;&#65533;Jm&#65533;&#65533;&#65533;&#65533;y&#65533;c&#65533;$@&#597;&#65533;.s&#65533;&#65533;'w&#65533;&#65533;i&#65533;S<RR&#65533;f.&#65533;&#65533;&#65533;&#65533;<&#65533;:PrZ2O:&#65533;&#65533;Hu&#65533;s&#65533;&#1488;z&#498;@x&#65533;M&#65533;[&#65533;EM|&#65533;5&#65533;s4&#65533;zsZT&#65533;O&#65533;&#65533;&#65533;&#65533;M &#65533;&#65533;&#65533;b&#65533;&#65533;&#65533;"Vt!cR&#65533;_&&#65533;&#65533;&#65533;.4&#65533;U&#473;&#65533;&#65533;&#65533;?X&#65533;B&#65533;&#65533;=&#65533;@?m&#65533;&#65533;&#579;X@&#65533;D&#65533;&#65533;&#65533;&#65533;m&#65533;0&#65533;&#65533;&#65533;&#65533;&#65533;&#65533;x&#65533;&#65533;C:N$%&I/JNbR&#65533;x&#65533;El&#65533;&#65533;?Vj0&#65533;&#65533;"9&#65533;^&&#65533;&#65533;&#65533;d&#65533;Pr&#65533;a&#65533;FR&#65533;&#65533;L!&#65533;&#65533;&#65533;`&#65533;I,&#65533;&#212;&#65533;&#65533;%L<..0@&#65533;'S&#65533;&#65533;T&#65533;&#65533;&#65533;&#65533;&#193;&#604;&#65533;1&#65533;&#65533;cJ&#65533;^i&#65533;W&#65533;&#65533;&#65533;aUc;aQ$&#65533;&#580;*&#65533;&#65533;&#65533;&#65533;&#65533;5}&#65533;E.&#65533;I&#65533;iAHv&#65533;&#65533;H{&#295;&#65533;x(&#65533;&#65533;j&#1118;&#65533;&&#65533;&#65533;&#65533;CzG&#65533;&#65533;&#65533;K>&#65533;&#65533;O&#65533;@&#65533;!&#65533;&#65533;d&#65533;&#65533;&#65533;[&#65533;&#65533;&#65533;>A|rKA&#65533;&#65533;&#65533;S&#65533;{&#65533;5&#65533;&#65533;A3bQuBT#&#6031;&#65533;&#65533;&#65533;&#1102;hP&#65533;	&#65533;)&#65533;&#65533;&#65533;5H&#65533;
MT)R&#65533;,$I &#65533;C)&#65533;6"&#65533;$$&#65533;e&#65533;R_&#65533;&#65533;t&#65533;&#65533;X&#65533;	&#65533;C&#65533;m&#65533;&#65533;&#330;&#65533;&#65533;&#65533; [+0&#65533;&#65533;&#65533;&#65533;&#1740;w&#65533;)T&#65533;2&#455;&#65533;l&#65533;&#65533;&#65533;b&#65533;
DSW-[!)7@N&#65533;&#65533;'&#65533;v&#65533;&#65533;&#65533;0&#65533;&&#65533;A&#65533;?&#65533;&#65533;J&#65533;836&#65533;&#65533;g4i&#65533;&#250;f&#65533;Y@&#65533;&#65533;&#65533;&#65533;L&#65533;D&#65533;H`&#65533;u1`&#496;/FN&#65533;&#65533;&#65533;&#36405;4&#65533;a&#65533;/n&#65533;&#65533;&#523;<&#65533;&#65533;'&#65533;&#65533;p&#65533;&#65533;k"( &#65533;&#65533;&#65533;&#65533;>+"D&#65533;D&#65533;<&#65533;&#65533;&#65533;5 KC&#65533;&#65533;&#65533;&#65533;&#65533;&#65533;a&#65533;&#65533;&#65533;Rt&#65533;&#872;&#65533;&#65533;&#65533;T`&#65533;&#1177;!&#65533;m(&#65533;(kYo&#65533;&#65533;&#65533;~&#65533;LG&#65533;C~d&#65533;&#65533;\&#65533;"&#65533;&#65533;C&#65533;;&#65533;&#65533;$C&#65533;&#65533;&#65533;&#65533;c&#65533;&#65533;{&#1388;3$&#65533;&#65533;&#65533;&#65533;&#1694;@&#65533;&#65533;r&#65533;K&#65533;&#65533;a{=&#65533;UD&#65533;&#65533; &#65533;)X&#65533;&#65533;,T&#65533;J&#12842;&#65533;1&#65533;)&#65533;&#65533;&#65533;{K&#65533;ML8&#65533;qx&#65533;%Xq(&#65533;T&#65533;x&#65533;&#65533;.&#65533;[&#65533;*1&#65533;&#65533;&#555;&#65533;K&#65533;&#65533;&#65533;&#65533;r&#65533;&#65533;n*v&#65533;&#65533;&#65533;1 j&#65533;&#65533;_&#65533;&#65533;Wr&#65533;&#65533;uB&#65533;&#65533;[&#65533;R>$_&#65533;,t@
#&#65533;&#65533;&#65533;&#65533;B&#65533;w+&#65533;8&#65533;&#65533;&#65533;&#65533;&#65533;5&#65533;&#65533;&#65533;&#65533;{&#65533;&#65533;yF!&#65533;O&#65533;'&#65533;&#65533;L&#65533;v&#65533;P>sC&#65533;&#65533;&}BT&#65533;1V>&#65533;&#65533;&#65533;&#65533;&#65533;&#65533;Q&#65533;&#65533;&#65533;&#65533;.k&#768;&#65533;\^5&#65533;&#65533;&#65533;C&#65533;<	Ls&#65533;}&#65533;p&#65533;Gc&#65533;&#65533;&#65533;&#65533;L&#65533;&#65533;(&#272;(&#65533;&#65533;&#972;&#65533;?&#65533;&#65533;&#65533;&#65533;&#65533;&#65533;&#65533;&#65533;ET&#65533;@&#65533;HU&#65533;W&#65533;&#65533;PxGY&#65533;&#65533;&#65533;&#65533;G&#65533;DZ&#65533;&#65533;&#65533;&#65533;&#65533;&#65533;&#65533;T&#65533;&#65533;&#65533;A&#65533;1DCQ&#65533;&#65533;%&#65533;S&#65533;	EJH)&#65533;&#65533;&#65533;&#65533;&#65533;K@&#65533;u&#65533;&#65533;E9[D&#65533;p
&#65533;&#65533;QJ&#65533;&#65533;$&#65533;&#65533;&#65533;$E&#65533;Q&#65533;!&#65533;@&#65533;&#65533;&#65533;?FV&#65533;&#65533;0$&#65533;&#65533;&#65533;&#1171;&#65533;&#65533;a&#65533;&#65533;N\&#65533;&#65533;?&#65533;R(&#1369;(&#65533;kxB!.&#65533;'@&#65533;&#65533;X&#65533;u&#65533;e&#65533;&#65533;&#65533;&#65533;Ko0&#65533;&#65533;M_&#65533;q&#65533;&#65533;&#65533;&#65533;&#65533;x5&#65533;x&#65533;h&#65533;G&#65533;q&#65533;H&#65533;&#65533;&#65533;)&#65533;&#65533;&#65533;D"A&#65533;k&#65533;&#65533;D&#65533;Rb&#65533;"&#65533;&#65533;
~]&#65533;]qQG~0D&#65533;5 &#65533;~4&#65533;:B l&#65533;r)W&#65533;&#65533;P&#65533;&#65533;%IE&#65533;CIE&#65533;&#65533;&#65533;1&#65533;&#65533;]&#1680;D&#65533;Dy&#65533;&#65533;4&#65533;&#65533;4Ql&#65533;AJb&#65533;&#65533;I&#65533;&#1683;&#65533;&#65533;zY&#65533;M%&#128;&#65533;&#1006;V&#65533;&#65533;&#65533;T&#65533;D&#65533;-&#65533;&#65533;H-&#65533;&#65533;&#65533;&#65533;]C&#309;m&#65533;&#10245;&#65533;%&#65533;A`@&#65533;!&#65533;E &#65533;Q&#65533;^^&#65533;&#65533;&#65533;E!&#65533;&#65533;D&#65533;Zb&#65533;&#65533;D&#65533;N"&#65533;&#65533;eK&&#65533; &#65533;&#65533;q&#65533;&#65533; VLq&#65533;&#65533;&#65533;&#65533;,|B_I&#65533;_%&#385;&#65533;&#65533;dBJ&#65533;&#433; h&#65533;[&#65533;&#65533;P&#65533;&#65533;}&#65533;#&#65533;yh&#1622;&#65533;Nt&#65533;&#65533;}xI.&#65533;|&#65533;&#65533;:&#65533;C&#65533;:&#65533;Y&#65533;	&#777;&#65533;H &#65533;&#1810;q&#65533;&#65533;0D&#312;&#65533;*&#65533;&#65533;&#65533;&#65533;E@u@Ki&#65533;L\&#65533;:	u,&#65533;&#65533;(&#65533;0N&#65533;,&#65533;&#65533;&#65533;&#65533;&#65533;LA&#65533;&#65533;&#65533;H$&#65533;]&#65533;&#65533;&#65533;&#65533;&#65533;<&#65533;]9&#65533;b^&#65533;&#65533;&#65533;&#65533;Z&#65533;`Y&#65533;g>&#65533;D&#65533;I<~ib &#65533;?&#65533;&#65533;&#65533;TKV&#1101;&#65533;&#65533;W\^&#65533;^Q%&#65533;&#65533;&#65533;!&#65533;&#65533;!xa
+&#65533;$p&#65533;&#65533;&#65533;&#65533;&#65533;DTD&A^&#65533;J&#65533;&#65533;s2&#65533;&#65533;&#65533;N&#65533;&#65533;&#65533;*&#65533;$H&#65533;W&#65533;d0&#65533;&#65533;6@&#65533;Z)&#65533;$&#65533;&#65533;&#65533;RJ&#65533;[&&#65533;&#1624;1&#65533;&#65533;-&#65533;&#65533;&#65533;&#65533;&#65533;&#65533;N&#65533;&#65533;&#65533;N&#65533;&#65533;hV.&#65533;&#65533;g&#65533;.&#65533;&#65533;&#705;&#500;&#1844;x&#65533;&#65533;&#1359;&#65533;&#65533;&#65533;K/#&#65533;@m1&#457;&#65533;%&#65533;&#65533;&#65533;^&#65533;&#65533;F&#65533;&#799;&#65533;&#65533;[q&#65533;&#65533;&#65533;L=&#65533;&#65533;&#65533;%s&#65533;&#788;&#65533;&#65533;&#65533;&#65533;%s,q&#65533;&#65533;02D#&Ch&#65533;@&#65533;dZ&#65533;T&#65533;&#65533;&#65533;&#65533;i&#65533;&#65533;9&#65533;D&#65533;&#65533;A&#65533;&#65533; &#65533;&#65533;.&#65533;&#65533;&#65533;M&#65533;&#65533;&#65533;&#65533;y&#65533;x&#65533;#E&#65533;I&#65533;
o&#65533;	)T&#65533;K&#65533;&#65533;l&#65533;P
&#65533;&#65533;@&#65533;&#65533;&#65533;&#65533; &#65533;&#65533;P&#65533;&#65533;&#65533;Tu^&#65533;QW}&#65533;
H&#65533;S&#65533;&#65533;xCp&#65533;B&#65533;&#65533;DgQ&#65533;
&#65533;&#65533;Q&#65533;&#65533;a&#65533;I&#65533;&#65533;H&#65533;J&#65533;$&#65533;=zn]&#594;&#65533;&#65533;Ok&#65533;gk&#65533;_h_&#65533;_b&#65533;&#65533;PD&#65533;&#65533;&#65533;&#65533;&#65533;&#65533;HR_&#65533;tF&#65533;$&#65533;5&#65533;&#65533;&#65533;&#1275;p&#65533;&#65533;&#65533;&#65533;R&#65533;ZH&#65533;&#65533;&#65533;"&#65533;&#65533;&#65533;hB&#65533;&#65533;&#65533;&#342;&#65533;)&#65533;&#65533;&#65533;mPD0&#65533;%G&#65533;< 1H&#65533;H&#65533;?X&#65533;=&#65533;b&#65533;&#65533;B,&#65533;aJ]&#65533;&#65533;8&#65533;E&#65533;.&#65533;&#65533;]&#65533;m&#65533;&#65533;&#65533;A@&#65533;.	&#65533;Pb&#65533;&#65533;+`Q&#65533;&#65533;#&#65533;c&#65533;MzMio&#65533;@&#65533;&#65533;Z&#65533;&#65533;2l&#65533;&#65533;6&#65533;.&#65533;&#65533;pZdTQ&#65533;&#65533;F&#65533;PH&#65533;iZ&#65533;D&#65533;&#65533;&#65533;&#65533;nJT&#65533;&#65533;CXM&#65533;,&#65533;n
Db!M&#65533;Dt&#65533;"=&#65533;s~&#65533;H@&#65533;\N&#65533;I&#65533;&#65533;H"&#65533;&#65533;&#65533;&#65533;&#65533;
&#65533;h&#65533;&#65533;bbZ
&#65533;&#65533;&#65533;&#65533;&#65533;DL&#65533;K&#65533;R&#65533;1&#65533;&#65533;&#65533;&#933;~&#65533;$&#65533;j&&#65533;U"&#65533;',&#65533;&#65533;h&#65533;D(y&#65533;&#65533;&#65533;&#65533;&#972;H&#65533;&#65533;O&#65533;<&#65533;&#65533;1&#65533;&#65533;&#65533;B&#65533;&#65533;&#65533;"Hl&#65533;Fq&#65533;&#65533;&#65533;&#65533;V&#65533;&#65533;&#65533;&#65533;S2&#65533;&#65533;&#65533;Y&#65533;&#65533;T&#65533;&#1022;$&#65533;}x&#65533;}&#65533;&#65533;&#65533;B&#65533;=&#65533;X&#65533;&#65533;&#65533;&#65533;,D&#65533;&#65533;@@&#65533;UZUI&#65533;D&#65533;E&#65533;N&#274;>&#65533;&#65533;>a$&#65533;zI:&#65533;n&#65533;&#65533;&#65533;7&#65533;&#65533;&#65533;&&#65533;D|u	&#65533;&#65533;&#65533;&#65533;&#65533;&#65533;&#65533;l&#65533;T&#65533;Q&#65533;|,eL)&#65533;&#65533; z&#65533;b&#65533;&#65533;M&#65533;B&#65533;B &#65533;&#65533;&#65533;E$&#65533;&#65533;&#65533;!C&#65533;J&#65533;5&#65533;&#65533;$ "&#65533;&#65533;&#65533;&#65533;&#1322; &#65533;n&#65533;(&#65533;P&#65533;&#65533;&#65533;&#65533;&#65533;m&#65533;&#65533;=)&#1135;(&#65533;&#65533;{#&#65533;dj&#65533;'&#65533;&#65533;*&#65533;&#65533;&#65533;&#762;&#65533;jU&#65533;FxhAw&#65533;7|Bv&#65533;K~&#65533;#&#1301;"&#65533;&#65533;&#569;0&#65533;m&#65533;&#65533;D&#65533;H&#65533;&#65533;-K&#65533;%g&#65533;Y&#65533;"&#65533;ikrT&#491;&#65533;&#65533;&#65533;&#65533;&&#65533;;&#65533;:SU&#65533;b&#65533;&#65533;A&#65533;R3Z&#65533;M&#65533;b&#65533;&#65533;
&#65533;+&#65533;1&#65533;&#65533;	%C&#65533;&#65533;A?)&#65533;7&#65533;po&#65533;&#65533;\&#65533;&#65533;P(
a&#65533;&#65533;&#65533;&#65533;&#65533;+&#65533;&#65533;&#65533;&#322;&#65533;&#65533;h &#65533;|C&#65533;F&#65533;&#65533;)G&#65533;&#65533;&#65533;y&#65533;V&#65533;&#65533;G&#65533;&#65533;&#65533;&#65533;&#65533;)!%&#65533;&&#65533;+D/B &#166;&#65533;&#65533;&#65533;&#65533;&#65533;J&#65533;&#65533;&#65533;1&#65533;&#65533;d&#65533;&#1962;&#65533;W5&#65533;bH&#65533;Mx&#65533;6&#65533;X&#65533;&#65533;&#65533;|Fr&#1045;}&#65533;&#65533;b&#1198;&#65533;&#65533;@&#65533;%&#65533;&#65533;#&#65533;6&#65533;U&#65533;A&#65533;}R&#65533;j&#65533; &#65533;NyV"&#65533;&#65533;(|&#65533;(&#65533;&#467;&#65533;&#65533;&#65533;&#65533;x&#65533;]&#65533;&#65533;u&#65533;&#65533;t&#65533;&#65533;-&#65533;<&#65533;&#65533;m&#65533;N&#65533;z&#65533;&#65533;&#65533;&#65533;&#65533;&#65533;&#65533;qWF&#65533;@s&#65533;M&#65533;=#9c2&#65533;&#65533;/&#65533;&#65533;&#65533;<&#1869;&#65533;@]&#65533;&#65533;&#65533;U&#65533;&#65533;j&#65533;&#65533;C?)&#65533;B&#65533;?&#65533;`y&#65533;&#65533;&#65533;&#65533;X&#65533;.P&#65533;?t&#65533;&#51401;y&#65533;S&#1280;&#272;&#65533;&#1869;&#65533;m^&#65533;:bM&#65533;&#65533;;&#65533;&#65533;Gi&#65533;&#65533;&#65533;T5&#65533;Al&#65533;&#65533;~EN)N!&#159;&#65533;D^&#65533;&#65533;&#65533;&#65533;&#65533;*ENgL&#65533;&#65533;P&#65533;

&#65533;b&#65533;&#65533;d&#65533;&#65533;%&#65533;jx2y&#1947;y&#690;&&#65533;&#65533;K&#65533;&#65533;-&#65533;)&#65533;F&#65533;&#65533;&#65533;&#841;&#65533;&#65533;p&#65533; &#65533;Vl&#65533;&#65533;&&#65533;&#915;y&#65533;fl&#65533;g}&#979;&#65533;&#65533;x&#65533;&#65533;h&#65533;!&#65533;.&#65533;>	&#65533;&#65533;&#65533;&#65533;E&#65533;_&#65533;P&#65533;&#65533;DG(&#65533;Vk&#1310;x&#65533;&#717;KV&#1200;8&#65533;&#65533;F&#65533;8+&#65533;&#65533;"&#65533;C@&#65533;&#65533;&#65533;&#65533;&#65533;@&#65533;&#65533;CB&#65533;e&#65533;&#65533;
TceKTD&#65533;c8&#65533;
`Q&#65533;&#65533;*&#65533;7D&#65533;&#65533;&#65533;&#16663;B&#65533;&#65533;&#65533;&#65533;U J&#65533;_&#65533;&#65533;D?e&#65533;&#65533;:'&#65533;&#65533;&#65533;h&#65533;o{Ta&#65533;&#65533;&#65533;&#65533;
0N&#65533;&#65533;&#357;&#65533;+&#65533;&#65533;`&#65533;&#65533;t&#65533;,s&#65533;^&#65533;^&#65533;&#65533;&#65533;&#65533;&#65533;
c&#65533;0<RIH&#65533;&#65533;&#787;&#65533;&#65533;&#65533;'&#65533;&#65533;&#859;|&#65533;&#65533;&#65533;&#65533;S&#65533;b&#65533;&#65533;&#65533;&#65533;&#65533;&#65533;&#65533;O&#65533;,&#65533;j&#65533;z&#65533;ip&#65533;&#65533;@KP/&#65533;&#65533;M&#65533;|&#65533;x&#523;&#800;E&#65533;qL&#65533;&#65533;&#65533;&#65533;'(+/&#65533;&#65533;&#65533;|**&#65533;&#65533;&#65533;m&#65533;&#65533;N,&#65533;&#65533;[&#65533;&#65533;&#65533;"&#65533;8&#65533;&#65533;=&#65533;&#65533;s&#65533;G2i&#65533;&#65533;F&#985;B#&#65533;&#65533;&#65533;.1&#65533;&#65533;&#65533;e&#65533;+&#65533;$&#65533;OD&#65533;FInZ&#65533;(a&#65533;Y<&#65533;&#65533;&#65533;pb&#65533;&#65533;>N&#65533;&#65533;Mt;&#65533;&#65533;i&#65533;&#65533;t&#65533;<&#1922;&#65533;WKJb&#65533;G_&#65533;&#65533;&#65533;6&#65533;&#1976;&#1444;&#65533;\&#65533;Dq&#65533;&#65533;&#65533;oKDUX&#65533;pJ&#721;&#65533;F&#65533;r&#65533;&#65533;D&#65533;&#65533;r6&#65533;&#65533;&#65533;&#65533;&#65533;R&#65533;&#65533;CI&#65533;/&#65533;&#65533;&#65533;&#65533;&#65533;0&#65533;N&#65533;0&#65533;]&#65533;&#65533;$&#65533;&#65533;g&#65533;^&#65533;2&#65533;	0&#65533;kt&#65533;&#65533;&#65533;)&#65533;y}&#65533;&#65533;yG&#65533;&#65533;&#65533;'	_k&#65533;l&#65533;d&#65533;&#65533;&#65533;XS&#65533;&#65533;&#65533;&#65533;&#65533;&#413; &#65533;&#65533;B&#65533;&#65533;B&#65533;&#65533;&#65533;u&#65533;`&#65533;&#65533;&#65533;l&#65533;&#65533;[jX&#65533;$&#65533;T&#65533;2&#65533;XOG&#65533;&#65533;0>&#65533;Gsx}x&#65533;a&#12746;&#65533;&#65533;&#65533;4'F?&#65533;&#65533;?&#65533;Q&#65533;A&#65533;&#65533; 8&#65533;&#65533;{&#65533;&#65533;}"&#65533;#a&#65533;)&#65533;&#65533;M&#65533;&#65533;&#1534;&#65533;W&#65533;&#65533;M&#65533;dIF)&#65533;&#65533;H&#65533;p&#65533;&#38836;&#65533;z&#65533;y&#65533;Dp&#65533;]H&#65533;cn&#65533;;&#65533;Q&#65533;FJY&#65533;~+X^Z@&#65533;H|&#65533;&#1700;a&#65533;&#65533;&#65533;&#65533;&#65533;&#65533;sF&#65533;Y!
&#65533;&#65533;&#65533;k&#65533;&#65533;&#65533;&#65533;6&#65533;Q&#65533;&#65533;%z&#1455;&#65533;&#65533;&#65533;&#65533;f&#65533;E&#65533;7 &#65533;w`	&#65533;e&#65533;% NO&#65533;&#65533;l&#65533;&#65533;&#1179;Y&&#65533;']_\&#65533;&#65533;/Ouy&#65533;&#65533;Y&#65533;&#65533;&#65533;&#65533;&#1619;&#65533;&#65533;&#65533;`&#65533;&#65533;"&#65533;D&#65533;s&#65533;&#65533;&#65533;&#65533;k&#65533;&#65533;&#65533; p)r@&#65533;&#1560;X&#65533;&#65533;0U6&#65533;r(&#65533;&#65533;g&#65533;4ya		&#65533;&#65533;2&#65533;&#65533;<&#65533;&#65533;2&#65533;&#65533;D&#17488;&#65533;&#1686;&#65533;&#65533;e&#65533;&#65533;&#65533;&#65533;&#65533;R9JP&#65533;&#65533;&#65533;&#65533;&#65533;1&#65533;m&#65533;&#1388;&#152;NC&#65533;3nc&#65533;J&#65533;F&#65533;&#65533;&#65533;&#441;s&#65533;&#65533;j&#673;&#65533;E&#65533;E&#65533;-&#65533;&#65533;1
`zY&#939;$&#65533;K&#65533;&#65533;K&#65533;&#65533;w&#65533;&#65533;&#65533;&#865;/&#65533;&#65533;&#65533;&#65533;?X&#65533;a%PoD%&#65533;'{_&#65533;l&#65533;&#65533;D&#65533;*t&#65533;*&#65533;)&#65533;'&#1847;&#65533;&#65533;&#65533;]u"&#65533;Bo\om8&#1895;K.&#65533;w&#65533;5&#65533;&#65533;&#65533;(&#65533;&#65533;&#65533;K@&#65533;7&#65533;&#1091;&#65533;&#65533;&#65533;B&#65533;&#975;&#65533;&#65533;Fh&#65533;&#65533; ?&#65533;0&#65533;&#65533;&#65533;G&#65533;&#65533;&#65533;&#65533;_&#65533;L&#65533;~B&#65533;@ ?&#65533;&#65533;&#65533;gP&#65533;A&#65533;~&#65533;&#65533;@ &#65533;&#65533;0&#65533;&#65533;&#65533;&#65533;%H&#65533;&#65533;&#65533;2z&#65533;&#65533;&#65533;&#65533;l&#65533;(c&#65533;&#511;V&#65533;&#65533;WA&#65533;&#65533;&#65533;&#65533;h&#65533;`&#65533;S&#65533;
&#65533;A&#65533;&#65533;Y&#65533;&#65533;&#65533;B&#65533;&#65533;&#65533;Cua&#65533;&#65533;&#65533;$/B&#65533;L[&#65533;&#65533;$&#65533;&#65533;&#65533;&#65533;@K(&#65533;&#1941; &#38885;&#65533;z&#65533;&#843;&#65533;0&#65533;&#65533;&#65533;&#755;&#65533;&#65533;E&#65533;&#65533;&#1121;&#65533;a&#65533;&#65533;th&#65533;&#65533;&#65533;d&#65533;I&#65533;.&#65533;&#65533;&&#65533;s"&#65533;&#65533;0I&#220;&#65533;&#225;&#65533;`q"&#65533;&#65533;&#65533;<L&#65533;i&#65533;N&#65533;&#65533;G&#65533;:&#65533;c&#65533;a&#65533;9&#65533;AC&#65533;+;(&#65533;&#65533;&#65533;3K\`&#6080;[u	X d&#65533;&#65533;&#65533;&#65533;e&#65533;\o&#65533;&#65533; 	&#65533;A&#65533;D&#65533;&#65533;2Q&#65533;&#65533;
(%lo&#65533;Q&#65533;&#65533;`&#65533;&#65533;r0J&#65533;Y>&#65533;&#65533;&#65533;j:H&#65533;4)&&#65533;Lh&#327;&#65533;&#65533;&#323;:&#65533;e&&#65533;&#65533;$&#1056;&#992;&#65533;(&#65533;&#65533;0&#65533;&#65533;L&#65533;&#65533;q &#65533;&#65533;&#65533;h&#65533;&#65533;\&#65533;(&#65533;,&#65533;i&#323;YJ&#65533;k&#65533;&#65533;h&#65533; Tx&#65533;&#65533;&#65533;n&#65533;+&#65533;&#65533;R&#65533; &#65533;&#65533;!&#65533;&#65533;*&#65533;&#65533;&#65533;&#65533;$&#65533;&#65533;*&#65533;&#65533;&#65533;L&#65533;+&#65533;&#65533;&#65533;'0o&#65533;&#65533;C	&#65533;&#65533;@&#65533;&#65533;.B9&#65533;K&#65533;O&#65533;(&#65533;&#65533;H&#65533;&#1278;VC$7&#65533;&#65533;l&#65533;6&#65533;&#65533;&#65533;&#65533;``&#65533;M&#1178;&#65533;:&#65533;$&#65533;&#65533;&#65533;W"&#65533;&#65533;&#65533;2&#65533;vF&#65533;&#65533;$&#65533;`&#65533;&#5043;&#65533;cv&#65533;.&#65533;!&#308;.AAH&#65533;h&#65533;#	e*&#65533;&#65533;|:H&#65533;&#65533;&#65533;4J$&#65533;&#65533;&&#65533;&#65533;&#65533;%&#65533;d&#65533;'g&#65533;8`s&#65533;&#65533;&#65533;&#65533;Q<y&#65533;&#65533; &#65533;C&#65533;+&#65533;1!&#65533;(&#65533; B&#1127;&#65533;&#65533;KDB&#65533;Y&#65533;&#65533;1hr&#65533;&#65533;'H&#16481; &#65533;&#65533;&#268;&#65533;&#65533;'%s&#65533;&#65533;&#65533;bI&#65533;&#65533;&#65533;&#65533;3&#65533;&#65533;&#833;&#65533;&#65533;+&#65533;&#65533;2m&#65533;H&#65533;&#65533;g&#65533;&#65533;P&#65533;&#65533;W&#65533;L[L3&#65533;-m&#65533;$0@&#65533;l&#65533;&#65533;&#65533;t C&#65533;T&#65533;&#65533;&#65533;&#908;j&#65533;&#65533;&#65533;V=&#65533;&#65533;&#65533;&#65533;d&#65533;[&#65533;B&#65533;^&#228;&#65533;]%&#65533;'&#905;&#65533;z&#65533;&#14611;$:&#65533;&#680;MNr"&#65533;&#65533;f&#42800;v&#1475;&#176;.&F&#65533;&#65533;&#65533;&#65533;&#65533;&#65533;&#65533;&#65533;|&#65533;a&#65533;SD6M&#65533;&#65533;&#65533;&#65533;o &#65533;&#65533;i&#65533;Q&#65533;&#65533;m&#65533;Q&#65533;Wx&#65533;N1jOj&#65533;UY&#65533;&#65533;!$&#1268;0RgFP&#65533;&#65533;!E*&#65533;&#65533;&#65533;&#65533;&#65533;&#65533;&#65533;)J&#65533;&#65533;&#65533;WA@8B&#65533;|-&#65533;&#65533;J&#65533;a&#65533;&#65533;kB&#65533;&&#65533;P&#65533;2&#65533;&#65533;&#65533;"&#65533;&#65533;Y&#65533;&#65533;g&#65533;&#65533;	&#65533;,L)&#65533;Tlp&#65533;&#65533;&#65533;-iI&#65533; &#65533;X&#65533;m*K&#65533;&#65533;&#65533;&#65533;l&#65533;4IC* )[&#65533;ck&#65533;&#65533;,h&#65533;&#65533;&#65533;&#65533;Q&#65533;&#65533;js&#65533;DI&#65533;Pe&#65533;&#65533;&#65533;&#65533;&#65533;`*1c&#65533;&#65533;r&#1780;ER&#65533;&#65533;&#65533;!!&#65533;d&#65533;0&#65533;&#65533;i&#65533;A&#65533;&#65533;a&#65533;
:&#65533;&#65533;@&#65533;&#22275;Xn &#65533;8&#65533;?@&#65533;&#65533;6lM:&#65533;y&#65533;&#65533;&#65533;&#65533;&#65533;&#65533;y&#65533;b&#65533;@&#65533;&#65533;&#65533;H>(&#65533;&#65533;g&#65533;&#65533;&#65533;&#65533;&#324;&#1034;&#65533;&#65533;B0RDy^&#65533;E
&#65533;
&#65533;&#65533;&#65533;&#65533;q&#65533;&#65533;#h&#65533;y&#65533;&#65533;&#65533;u&#65533;[&#65533;&#65533;&#65533;&#65533;&#65533;&#65533;!&#65533;&#65533;=1&#65533;&#65533;?&#945;&#522;%&#65533;| Y&#65533;"$R&#65533;&#65533;&#65533;!(P{b"&#65533;&#65533;b]&#65533;&#65533;C&#65533;w$+&#65533;&&#65533;&#12468;%&#65533;I&#65533;D7yY&#65533;&#65533;&#65533;&#65533;&#65533;"jN9@1&#65533;&#65533;&#65533;1&#65533;&#65533;)&#65533;&#65533;Z&#672;&#65533;x&#65533;+ &#65533;S&#65533;&#65533;8&#65533;-&#65533;&#65533;?&#65533;GO&#65533;^#&#65533;bD%&#65533;&#65533;$&#65533;<&#65533;&#65533;i&#65533;6&#65533;5	Si&#65533;_&#65533;67&#65533;&#65533;&#65533;&#65533;pbf&#65533;&#65533;DD17&#65533;p&#65533;cE&#65533;&#65533;&#65533;
&#65533;i&#65533;&#65533;&#65533;:&#65533;&#65533;&#65533;&#65533;jp&#65533;&#65533;&#65533;3$&#65533;p&#65533;&#65533;F&#65533;Q&#65533;F6	&#65533;\yF&#65533;PL&#65533;\&#65533;I&#65533;8H&#65533;CT&#65533;&#65533;q &#65533;&#65533;W&#65533;&#65533;cJ&#65533;&#65533;x&#65533;&#65533;Ba&#65533;X`Z(kYW&#65533; &#65533;&#65533;&#65533;!&#294;&&#65533;&#65533;1&#65533;&#65533;&#65533; t-&#65533;M&#65533;5&#65533;C&#65533;&#65533;:4&#65533;Q&#65533;&#1491;W&#65533;&#65533;"7i&#65533;&#710;&#65533;&#65533;-&#65533;&#65533; l&#65533;&#65533;"Pg&#65533;&#65533;&#65533;n &#65533;&#65533;mh&#65533;E&#65533;o&#65533;Q&#65533;&#65533;he &#65533;{K&#65533;OC&#65533;&#65533;k&#65533;&#65533;gD&#65533;P&#65533;&#65533;Q&#65533;9i&#65533;XQK&#65533;&#65533;&#65533;&#65533;l&#65533;[&#65533;&#65533;ly)&#65533;n&#65533;&#65533;&#65533;&#65533;&#65533;Qdh#&#65533;	VB6&#65533;@&P&#65533;&#1696;&#65533;&#65533;u~E&#65533;&#65533;&#65533;9`&#65533;bu&#65533;s&#65533;&#65533;&#65533;
&#65533;
&#65533;&#65533;&#65533;&#65533; G8TH&#65533;,Le&#65533;Nt&#65533;^&#65533;z&#65533;&#65533;v "&#65533;&#65533;Q&#65533;&#65533;&#65533;&#65533;&#65533;&#65533;T&#65533;4&#65533;i&#65533;s/r1)&#65533;&#65533;&#65533;(&#65533;j&#65533;d&#65533;a:3
2&#65533;&#65533;@l&#65533;&#65533;"	&#65533;&#65533;&#65533;&#65533;\&#65533;'-^&#65533;&#65533;t&#65533;g&#65533;&#65533;&#65533;<&#65533;.R&#65533;&#65533;U8&#65533;:&#26185;&#65533;&#65533;&#65533;8&#65533;K&#65533;u
=&#65533;4&#65533;$R&#65533;&#65533;&#65533;9N&#65533;L&#65533;&#65533;a&#65533;&#65533;&#65533;&#65533;&#65533;mn,F~&#65533;&#65533;.&#65533;&#1478;&#65533;&#65533;&#65533;&#65533;&#65533;P&#65533;A&#65533;^<&#65533;[&#65533;Zm&#65533;M&#65533;$u&#65533;$tRA&#65533;!4e	8&#65533;&#65533;5&#65533;@&#65533;&#65533;&#65533;JH8&#65533;@q&#65533;aE&#65533;@&#65533;K<nq&#538;&#65533;&#65533;&#65533;b&#65533;&#1185;o&#65533;&#65533;#,&#65533;LY6&#65533;&#65533;QM7&#65533;&#65533;&#65533;L&#65533;&#65533;&#65533;?d&#65533;&#65533;&#65533;
&#65533;p'&#65533;H<&#65533;&#65533;01B &#65533;.&#65533;&#65533;?\XfV&#65533;3&#65533;&#65533;&2&#65533;&#65533;c&#65533;&#65533;&#65533;+&#65533;w&#65533;3&#65533;&#65533;&#65533;S&#65533;&#744;=&#65533;&#65533;-Pa&#65533;&#65533;&#1207;k&#65533;&#65533;&#65533;&#65533;&#65533;I3&#65533;M2f&#65533;&#65533;&#65533;F&#65533;=&#65533;&#65533;44&#65533;&#65533;*&#65533;I&#65533;B&#1706;&#65533;&#1243;&#65533;n
&#65533;zN&#65533;,&#65533;&#65533;$&#65533;&#65533;<Am&#65533;&#65533;&#65533;j/[&#65533;&#65533;6u&#65533;a	K&#65533;&#65533;Y&#65533;^&#65533;&#65533;&#65533;&#1870;&#65533;R&#65533;&#65533;&#65533;&#65533;&#65533;&#65533;&#65533; 	4&#65533;&#65533;&#65533;@f&#544; &#815;&#65533;&#65533;G&#65533;&#65533;&#65533;&#65533;&#65533;oRl&#65533;iPC-&#65533;&#65533;
;&#65533;&#65533;&#65533;S&#65533;R'&#65533;&#65533;2&#65533;&#65533;8x&#65533;&#65533;`mM&#65533;O/&#65533;A&#65533;&#65533;J0S)&#65533;&#65533;-P&#65533;&#65533;0R{&#65533;G&#65533;l&#65533;4&#65533;&#65533;G3i&#65533;|e&#65533;P&#65533;O&#65533;&#65533;&#65533;&#65533;&#65533;&#65533; &#65533;!&#65533;&#65533;&#65533;&#65533;&#65533;&#65533;+&#65533;&#65533;&#65533;&#65533;5]&#65533;81&#65533;&#65533;)&#65533;f&#65533;&#65533;(|5&#65533; `D&#65533;&#65533;&#65533;&#65533;g9&#1446;&#65533;&#1902;&#65533;4&#65533;L&#1138;T&#65533;)&#65533;&#65533;i &#65533;p&#65533;&#65533;&#65533;&#65533;&#65533;&#65533;&#65533;)&#65533;@&#65533;&#65533;X&#65533;@&#65533;&#65533;&#729;a&#65533;&#1850;&#65533;!&#65533;&#583;&#65533;&#65533;gC&#65533;&#1722;F&#65533;&#65533;&#65533;g&#65533;&#65533;J&#65533;/5&#65533;&#65533;b&#65533;r&#65533;B&#65533;&#65533;&#65533;&#65533;&#65533;Kr&#65533;h&#65533;
&#65533;)-&#65533;ZI*VRd&#65533;d&#65533;&#65533;+&#65533;5]&#65533;)&#65533;&#19365;9&#65533;E&#65533;&#65533;&#65533;
&#65533;cq&#65533;;&#65533;&#65533;:&#65533;K;&#65533;&#65533;&#65533;%2J&#65533;j&&#65533;&#65533;j&#65533;&#1806;&#65533;&#65533;&#65533;L&#65533;&#65533;&#65533;z&#65533;&#65533;&#65533;`&#65533;|&#65533; &#65533;&#65533;&#65533;&#65533;&#65533;&#65533;@&#65533;&&#65533;
@z&#65533;&#65533;&#65533;NF$&#65533;&#65533;&#1152;>hL&#65533;&#65533;g&#65533;Zg"dbb&#65533;&#65533;f&#54328;&#65533;"&#65533;
FR&#65533;&#65533;^0&#65533;("b&#65533;&#65533;M&#65533;(""&#65533;&#65533;
K&#65533;"&#65533;&#65533;&#504;P&#65533;&#65533;mK&#65533;&#65533;&#65533;&#65533;&#65533;
.&#65533;R&#65533;0&#65533;,*`0&#65533;&#65533;T&#65533;H&#65533;&#65533;&#65533;&#65533;&#65533;&#283;&#65533;a&#588;&#65533;&#65533;&#65533;k&#65533;W&#65533;6E&#65533;8.&#65533;8`&#65533;-&#18191;&#65533;L&#65533;&#65533;&#65533;&#65533;,&#65533;&#65533;l&#65533;(&#65533;`AS&#65533;&#65533;&#65533;<E&#65533;X&#65533;&#65533;P&#65533;	&#65533;&#186;"%&#65533;&#65533;&&#65533;\&#65533; d&#65533;p%&#65533;z&#65533;Z&#65533;&#65533;&#65533;&#1963;&#65533;&#65533;%:&#65533;&#65533;s&#65533;#:8&#65533;Y&#65533;H8&&#65533;2&#65533;#t&#65533;&#65533;mBf&#65533;EXbf&#65533;(~&#65533;Ea&#65533;&#65533;\&#65533;eD`D&#65533;&#65533;&#65533;&#65533;&#65533;B&#65533;<!B&#65533;*E@fj'B&#65533;H&#65533;I_&#65533;&#65533;4&#65533;>&#65533;&#65533;&#65533;hlb&#65533;&#65533;	&#65533;&#65533;&#65533;&#65533;&#65533;	u&#65533;4&#65533;bf&#65533;(&#65533;&#65533;&#65533;`p_&&#65533;&#65533;c|&#65533;&#264;P&#65533;&#65533;)#&#65533;&#65533;gt&&#65533;&#65533;!'&#65533;&#65533;&#2040;l*&#65533;L,&#65533;&#65533;&#65533;&#65533;(+&#65533;*@~&#65533;i&#65533;&#65533;&#65533;h&#65533;&#65533;&#65533;`&#65533;&#65533;&#65533; r&#65533;&#65533; &#65533;&#65533;&#65533;&#65533;&#65533;&#65533;@m&#65533;&#65533;:6&#65533;&#65533;&#65533;E&#65533;&#65533;&#65533;&#65533;&#65533;"&#804;R5&#65533;&#65533;F&#65533;&#65533;&#65533;B&#65533;oV&#65533;2*&#65533;&#65533;t&#65533;|"&#65533;06&#65533;Vh&#65533;&#65533;j&#65533;&#65533;f&#65533;9v&#65533;9*mt&#65533;!&#65533;$&#65533;&#65533;r&#65533;n 8&#65533;	&#65533;Er&#65533;q &#65533;&#65533;&#65533;8&#65533;&#65533;&#65533;&#65533; &#65533;&#35840;J&&#65533;M#&#65533;&#65533;&#65533;eB&#65533;&#65533;%D &#65533;az&#65533;`<LB03&#65533;gy&#65533;&#65533;c\&#65533;&#65533; XG\d&#65533;&#65533;&#65533;J&#65533;&#65533;Ab&#65533;&#65533;I:&#65533;&#65533;&#65533;J&#65533;(&V&#65533;
i &#65533;&#65533; &#65533;&#65533;&#65533;b!&#65533;&#65533;"&#65533;&#65533;H&#65533;<`&#1024;V	&#65533;'&#65533;&#1415;&#65533;&#65533;&#270;&#65533;&#150;&#65533; bb&#65533;&#65533;&#65533;"N&#65533;&#16654;ij&#65533;*h&#65533;
&#65533;^R&#65533;lh&#65533;&#65533;(&#65533;*&#65533;5&#65533;&#65533;&#65533;&#65533;&#65533;fE&#65533;&#65533;&#65533;"1)&#65533;&#65533;!A;
&#65533;&#65533;a &#65533;&#1153;,a,&#65533;A&#65533;,
!&#65533;1t&#65533;&#65533; &#65533;	 "&#65533;&#65533;2&#65533;X&#65533;oz&#65533; &#65533;&#65533;&#65533;&#65533;&#65533;q&#65533;&#65533;X<m &#65533;:&#65533;/&#65533;&#65533;&#65533;L&#65533;&#65533;%&#65533;dh&#65533;\B2a&#65533; &#65533;&#65533;&#65533;&#65533;D%&#65533;&#65533;&#65533;C28&#65533;&#65533;d&#65533;L3)$6!>>BA&#65533;$@&#65533;|&#65533;$&#65533;&#65533;&#65533;QF&#65533;&#65533;&#65533;&"&a&#65533;&#65533;&#65533;&#65533;	2rERdEa &#65533;&#65533;&#65533;&#65533;&#65533;"&#65533;3&#65533;&#65533;&#65533;&#65533;f&#65533;!p&#65533;7%O&#65533;0Ocx&#65533;&#65533;&#65533;&#65533;&#65533;c&#65533;&#65533;.R&#65533;&#35100;@B&#65533;<h T@*&#65533;B&#65533; &#65533;&&#65533;&#65533;l &#65533;&#65533;6!&#65533;&#65533;&#65533;&#65533;o m&#65533;&#65533;&#65533;r@%!.&#65533;&#65533;&#65533;&#65533;&#43523;2&#776;2<G::&#65533;&#65533;&#65533;+&#65533;&#65533;:&#65533;!&#65533;!&#172;&#65533;&#1711;&#65533;&#65533;CE&#65533;&#65533;&#65533;v&#65533;.&#65533;&#65533;&#65533;*m &#65533;&#65533;&#65533;&#65533;&#20178;CG&#65533;&#65533;18&#65533;U8&#65533;&#13168;&#65533;&#65533;C&#65533;gh&#65533;Z&#65533;Hs&#65533;H&#65533;1z&#65533;&#65533;&#65533;5&#65533;A%&#65533;&#65533;&#65533;Qp&#65533;~&#65533;	&#65533;$&#65533;&#65533;&#65533;dG\Xg#&#65533;tK3a]HB&#65533;m N&#65533;&#65533;&#65533;H`A&#65533;!&f&#65533;FOb&#65533; &#65533;&#65533; &#65533;e^`&#65533;8uI&#65533;4&#65533;&#65533;&#65533;$r8{L&#65533;c&#65533;&#65533;7w&#65533;c&#65533;&#65533;!b&#65533;J&#65533;&#65533;{&#65533;%pib:&#65533; H+N&#65533;&#65533;&#65533;4 &#65533;+&#65533;BSu*RhL&#65533;&#620;lh*&#65533;&#718;&#65533;J5M&#65533;'&#65533;&#65533;P&#65533;&#65533;&#65533;2&#65533;I,&#65533;&#65533;(4&#65533; .T&#65533;&#65533;4&#65533;	W!a&#65533;A&#872;n!ad&#65533; &#65533;&#65533;'&#65533;W+BeUB&#65533;R,9tC!^&#65533;%&#65533;&#65533;&#65533;&#65533;&#65533;&#65533;&#65533;kG&#65533;&#65533;&#65533;&#65533;&#65533;&#65533;&#65533;&#65533;3&#65533;&#65533;kWp&#65533;Y&#65533;&#65533;X&#65533;E.t;&#1579;&#65533;&#65533;H]7#RdH0&#65533; &#65533;'I&#65533;&#65533;'&#65533;q&&#65533;BZJq&#65533;&#65533;fba3&#65533;&#65533;D&#65533;2[>&#65533;&#65533;IZ$&#65533;&#65533;nIa&#65533;>&#558;&#65533;#&#65533;&#65533;v&#65533;{&#1025;{&#65533;&#65533; c	&#65533;m"r &#65533;C&#65533;&#65533; U"e&#65533;&#65533;&#65533;:&#65533;"&#65533;"&#65533;&#65533;&#65533;)bE&#65533;!&#65533;3"pI&#65533;&#65533;&#65533;)Ru$&#65533;&#65533;)&#65533;M&#65533;&#65533;&#65533;&#65533;b&#65533;d&#65533;&#65533;`i&#65533;&#65533;nN|^2<7&#792;&#65533;U&#65533;&#65533;X&#65533;k@&#65533;Cpq&#65533;AqU&#65533;v]C&#65533;2&#65533;6&#65533;&#65533;$AqB4B&#1249;&#65533;&#65533;Vo4&#65533;&#65533;5&#65533;Aq&#65533;&#65533;Ca&#65533;o
&#65533;1`&#65533;6M&#65533;V%&#65533;&#65533;+&#65533;&#65533;(G&#65533;)&#65533;&#65533;&#65533;EG&#65533;9&#65533;U&#65533;&#65533;U&#65533;:MY&#65533;.&#65533;&#10706;&#65533;tn&#65533;&#65533;^&#65533;u{I#ZD&#65533;&#65533;c&#65533;$&D&#65533;, z&#65533;AFs&#65533;v7Te(&#65533;E|&#65533;GZ&#65533;Bv&#65533;&@&#65533;d:&#65533;4&#65533;&#65533;~h&#65533;^&#65533;&#65533;I&#65533;&#65533;$&#65533;!&#65533;&#65533;JJl&#65533;&#65533;&#65533;
&#65533;}&#65533;&#65533;P"G&#65533;(&#65533;QdEO&#65533;5&#65533;&#1584;&#65533;&#65533;k,bL&#65533;&#65533;&#65533;&#65533;,T&#65533;&#65533;p&#65533;&#65533;6&#65533;*&#65533;h
&#65533;&#65533;l`&#65533;&#65533;FOR&#65533;&#65533;P&#65533;u&#65533;o&#65533;&#65533;V&#65533;2&#65533;Y&#65533;&#65533;d&#65533;o&#65533;Ai&#65533;)!&#65533;%n&#65533;&#65533;.&#65533;%A&#65533;&#65533;&#65533;N&#65533;A&#65533;jUA!p&#65533;n&#65533;X&#65533;&#65533;&#65533;4&#65533;!&#65533;
&#65533;&#65533;&#65533;VJ&#905;Ttk&#65533;&#65533;F&#65533;&#65533;&#65533;Q&#65533;&#65533;.&#65533;&#65533;)&#65533;&#65533;0u*Y&#65533;aX+&#65533;&#65533;&#65533;&#65533;8&#65533;
&#65533;&#65533;&#65533;A[&#65533;&#256;X&#65533;%|I*&#65533;&#65533;`b&#65533;g$X&#65533;$nA$&#65533;~>B&#65533;&#65533;c&#65533;&#65533;&#65533;&#65533;&#65533;&#229;D&#65533;&#65533;H&#65533;4g&#65533;Dz$6&#65533;F&#65533;D&#65533;$&#65533;&#65533;*&#65533;&#65533;&#65533;~&#65533;K&#65533;ta
&#65533;&#65533;O&#65533;&#65533;*L&#65533;&#65533;&#65533;fM"'~&#65533;&#65533; &#65533;&#65533;&#65533;&#65533;&#65533;I&#65533;&#65533;~&#529;&#65533;d&#65533;b&#65533;p H2&#65533;Dh*&#65533;b-Bk+&#65533;!6u n&#2905;&#65533;,H$&#65533;y &#65533;,&#65533;~Cr&#303;&#65533;Z+1&#65533;	&#65533;&#1056;rmi8B&#65533;&#65533;&#65533;Imx&#65533;E)C&#65533;yn%&#65533;$&#65533;B&#65533;n&#65533;&#65533;(d&#65533;&#65533;&#65533;A5;&#65533;$@T g&#65533;.6&#65533;4&#65533;h&#1736;r&#65533;&#65533;Wt&#65533;&#65533;';&#65533;:Fg&#65533;&#65533;&#65533;2w&#65533;c&#65533;x&#1591;&#65533;&#65533;&#65533;u<&#65533;J&#144;e"&#65533;&#65533;$X'&#65533;&#65533;qBD&#65533;&#65533;&#65533;^&#65533;&#65533;x&#965;IT&#65533;&#65533;t&#65533;&#65533;gy%V&#65533;&#65533;[5R&#65533;@lhmd&#65533;k&#65533;&#65533;&#151;&#65533;2!&#65533;&#29975;
&#65533;}u&#65533;V?&#65533;`d^./&#65533;&#65533;&#65533;&#65533;W&#65533;<&#65533;&#208;|&#65533;t&#65533;=YM%fVd&#65533;&#65533;&#65533;,&#65533;m&#65533;&#65533;
&#65533;R&#65533;6&#65533;&#65533;p&#65533;&#65533;o&#65533;>&#65533;Z+&#65533;&#65533;)&#65533;lkM&#65533;&#65533;&#65533;+G.)&#1366;&#65533;,&#4495;&#65533;&#65533;o&#65533;&#65533;&#65533;&#65533;C&#65533;&#65533;iW&#968;.&#65533;c&#65533;2&#65533;k5&#65533;&#65533;&#65533;&#65533;%{&#65533;Q&#65533;&#65533;_&#65533;&#65533;&#65533;(B&#65533;U&#65533;p[G&#65533;n3&#65533;q&#65533;Q&#65533;&#65533;W*&#65533;&#65533;:Y&#65533;&#65533;&#65533;+9&#65533;&#65533;X!`&#65533;&#65533;|8$K&#65533;>&#65533;&#65533;&#675;&#65533;i&d&#65533;&#65533;&#65533;&#65533;g&#65533;$&#65533;ee6&#65533;&#65533;X&#65533;4J&#65533;'$B&#65533;&#65533;I K&#65533;T"&#65533;&#65533;g&#365;&#65533;iNa!$&#65533;&#65533;&#65533;&#65533;&#65533;@&#65533;&#65533;&#439;&&#65533;&#65533;^!&#65533;z^&#65533;&#65533;&#65533;z
T$&#65533;l .&#65533;&#1229;b&#65533;&#65533;w!&#65533;z":&#65533;hH+&#65533;&#65533;ki&#65533;&#65533;&#65533;&#65533;+&#65533;&#1070;i&#65533;&#65533;Zo&#65533;&#65533;&#65533;&#65533;:&#65533;&#65533;&#65533;&#65533;&#65533;2&#65533;&#65533;Y&#65533;&#65533;a&#65533;&#65533;)	&#65533;'&#65533;&#65533;:du&#65533;&#65533;A&#65533;&#65533;B&#65533;&#65533;@&#65533;A&#65533;n&#65533;&#65533;&#65533;&#829;m&#65533;&#65533;yXV&#65533;&#65533; #Us|#W&#65533;&#65533;+7&#1156;&#65533;&#65533;&#65533;&#65533;&#65533;tP*/)&#65533;r|&#65533;x&#65533;@@&#65533;&#65533;&#65533;?&#65533;X&#65533;&#65533;M1&#65533;&#65533;4\&#65533;&#65533;Z&#65533;f&#65533;h'&#65533;&#65533;&#65533;&#65533;W&#65533;F&#65533;#&#65533;8j'>$&#65533;e&#65533;Gz&#880;_&#65533; &#65533;%JdH&#65533;! !&#65533;
&#65533;,&#65533;&#65533;&#65533;G&#65533;&#65533;&#65533;&#65533;&#65533;&#65533;&#65533;&#3586;&#65533;,&#65533;&#2378;-
&#65533;&#65533;_#&#65533;&#65533;0j&#65533;&#65533;#&#65533;Ax&#65533;&#65533;&#599;52D&#65533;&#65533;&Z7o&#65533;4&#65533;&#65533;H<5&#65533;"8&#65533;-&#65533;&#65533;4&#65533;&#65533;&#65533;@6&#65533;V<t&#65533;&#65533;&#65533;
&#775;0[U&#65533;&#1616;&#65533;&#1474;%R&#65533;&#65533;&#65533;&#65533;&#65533;&#65533;
Q&#65533;G&#65533;&#65533;/C&#65533;&#65533;&#65533;&#65533;&#65533;u&#65533;\&#65533;oG&#65533;T+&#65533;&#65533;O&#65533;&#65533;_&#65533;}&#65533;&#65533;&#65533;X&#65533;&#65533;&#65533;K&#65533;&#65533;e&#65533;&#65533;}i&#65533;qAM&#65533;&#65533;&#65533;&#65533;&#65533;*2A&#65533;_v29%&#65533;?f&D&#65533;.#B&#65533;<&#65533;0&#65533;&#65533;)&#65533;&#65533;2&#65533;;&#65533;&#65533;U&#65533;&#65533;&#65533;H&#65533;&#65533;*2&#65533;&#65533;O&#65533;&#65533;&5&#65533;4K:&#65533;L&#65533;&#65533;&#65533;&#65533;Rn&#65533;ji&#65533;v&#65533;&#627;&#65533;Q&#65533;&#65533;~y9&#65533;CEK&#65533;6]u5&#1738;]!c&#65533;O&#65533; &#65533;&#65533;f&#65533;&#65533;U&#65533;f`=&#65533;]a~&#65533;
tk&#65533;&#65533;)0&#326;&#65533;]&#65533;&#65533;d&#1479;T&#65533;&#65533;m&#65533;&#65533;&#65533;R5&#65533;2z/&#65533;&#65533;&#65533;&#65533;&#65533;t&#65533;&#65533;&#65533;F&#65533; &#65533;&#65533;&#65533;n^&#65533;'&#512;&#65533;l% j9&#65533;?&#1752;&#65533;#B&#65533;H"1&#65533;&#65533;AQE@&#65533;Y&#65533;2&#65533;@&#1821;&#65533;]AZ&#65533;R&#65533;VVm&#65533;"&#65533;&#65533;I,&#65533;6|&#65533;S&#65533;&#65533;&#65533;Ud&#65533;&#65533;hQ&#65533;	Dc&#65533;DA=,BK &#65533;&#65533;&#65533;(&#65533;&#65533;&#65533;)&#65533;?&#65533;&#65533;V&#65533;E&#65533;QK-&#65533;&#65533;Q)QLU&#65533;&#65533;&#65533;&#65533;&#65533;Ki[&#65533;gRiF&#65533;&#65533;&#65533;`&#65533;b=&#65533;&#65533;&#65533;&#65533;:&#65533;&#1175;&#65533;&#65533;u&#65533;y&#65533;&#65533;&#65533;aOr&#65533;*&#65533;aa&#65533;e&#1548;5DbO#&#65533;&#65533;&#65533;?9&#65533;F#L&#65533;e&#65533;\[>!gRC&#1836;W&#65533;m8&#65533;!6^[&#1032;&#65533;&#65533;i&#65533;&#65533;&#65533;2&#65533;w&#65533;&#65533;&#65533;&#65533;&#65533;&#65533;&#65533;&#65533;Hf&#65533;&#65533;&#65533;&#65533;$AF0&#65533;&#1247;&#65533;IE&&#65533;&#65533;&#65533;*&#65533;
D&#65533;0\&#65533;@A`i&#65533;&#65533;ATIVaJ&#65533;V&#65533;W&#65533;&#65533;C&#65533;F&#1757;w&#65533;3&#65533;a&#65533;&#65533;&#65533;&#65533;I`&#65533;&#65533;&#65533;C &#65533;5&#65533;&#65533;&#65533;&#65533;JC&#65533;&#65533;gOPXQ&#65533;}M&#65533;Q5w&#65533;L&#65533;[c&#1289;UXI&#65533;&#65533;&}&#65533;&#65533;H&#65533;:&#65533;l&#65533;E:&#65533;&#65533;4&#1454;&#65533;.-t&#65533;Pt&#65533;&#65533;&#65533;&#65533;&#65533;&#65533;&#65533;&#65533;&#65533;V&#65533;&#65533;&#65533;RxAr&#65533;]-&#1193;&#65533;|
({&#65533;&#65533;C=y&#65533;b&#65533;&#65533;&#65533;"s&#520;&#65533;,&#611;&#65533;9&#65533;i^&#345;&#65533;&#65533;A&#65533;&#65533;&#65533;&#65533;&#292;J	0
A&#65533;	&#65533;&#65533;&#65533;&#65533;aAA&#65533;\&#65533;%&#65533;Xz&#65533;&#65533;M&#65533;&#65533;&#65533;&#65533;T&#65533;KL&#291;<D&#65533;&#65533;Ke&#65533;&#65533;T&#65533;'&#65533;uY_%&#65533;R&#65533;O&#65533;&#65533;&#65533;&#65533;&#65533;&&#65533;&#65533;h&#65533;dH7&#65533;utE(&#65533;m&#65533;&#65533;&#65533;iJ&#65533;&#65533;&#65533;&#65533;U&#65533;&#65533;)P'&#65533;&#65533;&#65533;m&#65533;&#65533;&#65533;&#65533;&#65533;e&#1389;n&#65533;&#65533;&#65533;a&#65533;&#65533;-xq^&#1090;	`&#65533;&#65533;&#65533;`oq&#65533;&#65533; A$&#65533;&#65533;p&#65533;&#65533;H!&#65533;Q&#65533;p&#65533;s$"&#1141;8&#65533;&#65533;&#65533;&#65533;kq&#65533;&#65533;&#65533;&#65533;&#65533;
W&#65533;6F6&#65533;&#65533;`^&#65533;&#65533;	\&#65533;&#65533;&#65533;F&#350;&#65533;"X&#65533;'&#65533;&#65533; &#65533;&#65533;c C&#65533;&#65533;&#65533;&#65533;cd&#65533;&#65533;&#65533;'&#65533;T&#65533;80&#65533;&#65533;EE:G&#65533;Ap&#65533;6&#65533;&#65533;&#65533;
&#65533;&#65533;&#65533;d&#65533;DA>&#65533;&#65533;&#65533;.&#65533;&#65533;rs&#65533;&#65533;&#65533;&#65533;&#1864;&#65533;&#65533;&#65533;&#65533;&#65533;&#65533;&#65533;P`&#65533;&#65533;`&#65533;VA&#65533;&#65533;&#65533;T&#65533;&$&#65533;FHH]&#65533;&,TV&#65533;h&#65533;B&#65533;&#65533;&#65533;Zu&#65533;QHG&#65533;&#65533;&#65533;%&#65533;@E&#65533;ia&#65533;]&#65533;e "&#65533;&#65533;)&#65533;0&#65533;F&#65533;&#65533;b&#65533;e&#728;>!U>&#65533;&#65533;&#65533;&#18951;&#65533;Q&#65533;u&#65533;&#65533;&#65533;q&#65533;&#65533;sh&#65533;'&#65533;&#65533;&#65533;(&#65533;&#65533;&#65533;&#65533;L6&#65533;;&#65533;&#65533;&#65533;2&#65533;&#65533;?&#65533;s&#65533;%.%&#65533;,&#65533;&#65533;&#65533;&#65533;
2&#65533;&#268;&#65533;&#65533;2&#65533;&#65533;&#65533; :&#65533;&#65533;#&#65533;3&#65533;&#65533;&#65533;I<&#65533;\E0&#65533;&#65533;&#65533;&#65533;6*&#65533;	&&#65533;&#65533;&#65533;&#1787;&#65533;&#65533;&#65533;$I&#65533;&#65533;&#578;&#65533;#&#65533;&#65533;*	~&#65533;&#65533;&#65533;&#65533;
&#65533;&#65533;&#65533;
&#65533;F&#65533;&#65533;&#65533;TWhq]J2#&#65533;%s&#65533;&#65533;&#65533;4&#65533;R&#65533;&#65533;Zw&#65533;R.&#65533;&#65533;M&#65533;L&#65533;=&#65533;&#65533;&#65533;&#65533;!G&#65533;&#65533;s\pQ&#65533;8@&#65533;&#65533;&#65533;oF&#65533;&#65533;/8&#65533;&#65533;I&#65533;&#65533;&#65533;1x&#65533;b3&#65533;5@@&#65533;pS&#1471;&#65533;&#65533;e&#65533;&#65533;J&#65533;&#65533;&#65533;&#65533;g "O&#65533;&#65533;&#65533;+&#65533;MD"&#65533;&#65533;p&#65533;&#65533;&#65533;BXt&#65533;&#65533;y&#65533;{AhgP&#65533;b&#19582;&#65533;M.&#65533;&#65533;&#65533;Z&#65533;&#65533;&#65533;+(&#65533;O&#65533;&#65533;LB}Oe*B&#65533;b&#65533;&#65533;-&#65533;s)&#65533;&#65533;1&#65533;&#65533;&#65533;=<K&#65533;&#65533;.&#65533;&#65533;&#65533;&#65533;)&#65533;)I+&#65533;$&#65533;&#65533;&#65533;&#65533;&#65533;Yw&#65533;ED~&#65533;*6&#65533;&#65533;&#65533;Jm&#65533;s&#65533;&#230;Uu9F&#38341;I
&#65533;:l&#65533;&#65533;rd&#65533;&#65533;&#65533;&#65533;&#65533;@s&#65533;X&#65533;C&#65533;4P(&#65533;&#65533;1&#65533;\&#65533;&#65533;&#65533;&#65533;&#65533; A&#304;&#65533;&#65533;e[&&#65533;&#65533;^&#65533;5Inl4&#65533;&#65533;5&#65533;&#65533;j&#65533;&#65533;vW&#65533;x&#65533;c&#65533;-&#65533;H&#65533;`KP&#65533;&#65533;&#65533;&#65533; D|&#65533;1&#65533;&#387;EA&#65533;F!&#65533;"&#65533;&#65533;&#65533;&#65533;&#65533;PRP&#65533;l&#65533;&#65533;&#65533;1D(*&#65533;6&#65533;U&#65533;J*&#65533;&#65533;EVex&#65533;&#65533;Df[py&#65533;&#65533;&#65533;D7&#65533;&#65533;&#65533;	M&#65533;.&#65533;&#65533;I&#65533;G&#65533;&#65533;&#65533;&#23427;&#65533;TgH&#65533;&#65533;&#65533;&#65533;&#65533;!B%&#65533;&#65533;#&#65533;&#65533;&#65533;d&#65533;{*&#65533;<&#65533;T&#65533;&#65533;WGc%&#523;&#1691;&#65533;\&#65533;^$(Dt&#65533;&#65533;&&#65533;&#65533;&#65533;.&#65533;&#65533;!&#65533;&#65533;nG&#65533;p&#65533;&#65533;u3&#65533;&#65533;&#65533;&#65533;&#65533;hs&#65533;)P&#65533;Zr&#65533;I&#65533;*&#65533;ii	6&#65533;d&#65533;&#1927;i`&#65533;&#65533;&#65533;[&#65533;Y`c&#65533;&#65533;_&#65533;&#65533;&#65533;&#65533;&#65533;&#65533;S&#65533;U)&#1534;&#65533;?|G&#65533;nk&#65533; &#708;&#65533;.|#&#65533;(B7&#65533;&#65533;&#65533;&#65533;&#65533;#&#65533;}f&#65533;v6Nx&#65533;&#65533;	DL&#901;HMW&#65533;1&#65533;&#65533;f&#65533;&#65533;+&#65533;e&#65533;j&#65533;&#65533;&#65533;&#65533;&#65533;?&#65533;&#65533;dP0&#65533;6tq&#65533;&#65533;&#65533;&#65533;R&#65533;3Z&#65533;1F&#65533;&#65533;&!&#65533;LR&#65533;5&#65533;&#65533;&#65533;&#65533;&#65533;EB&#65533;&#65533;&#65533;&#628;@$&#65533;-&#65533;q&#1157;k&#65533;&#65533;&#65533;&#65533;&#65533;&#65533;0Y&#65533;dL&#860;&#65533;&#65533;T&#65533;Dtqv&#65533;H&#65533;P&#65533;E&#65533;t&#65533;&#65533;0&#65533;\v&#65533;&#781;^&#65533;&#65533;&#65533;&#65533;&#65533;&#65533;CZ&#65533;&#65533;&#65533;q&#286;&#65533;&#65533;`&#65533;t&#65533;&#65533; &#65533;&#65533;`|&#65533;k&#65533;M2s&#65533;&#65533;&#65533;$&#65533;6	J&#65533;&#65533;I&#65533;&#65533;&#65533;&#65533;&#65533;&#65533;$&#65533;@A&#65533;&#65533;'f&#65533;&#65533;y&#65533;&#1173;isSfx&#65533;w&#65533;&#65533;t"&#65533;U&#65533;&#65533;iM&#65533;&#65533;7A&#65533;&#65533;&#65533;|E&#65533;&#652;&#65533;A&#65533;&#65533;R&#65533;&#65533;&#65533;&#65533;u)F&#65533;&#65533;&#65533;AI&#65533;&#65533;&#65533;&#65533;H&#65533;/&#65533;&#65533;&#1397;C&#65533;&#65533;m&#65533;?&#65533;&#65533;B$A&#65533;$&#65533;&#65533;&#65533;&#65533;&#65533;F;&#65533;Q&#65533;m(&#65533;d@$&#65533;&#65533;1&#65533;&#65533;&#65533;&#65533;z&#65533;&#65533;_(&#65533;&#65533;+!&#65533;&#65533;&#65533;&#65533;&#65533;&#65533;<gQ)&#65533;a&#65533;v|we&#65533;[&#65533;#&#65533;vsd&#65533;l&#65533;q&#65533;	&#65533;Rl1b/z%&#65533;a&#65533;&#65533;!a&#65533;VZWI&#65533;kaAN&#65533;kBw'&#65533;b'\&#65533;e&#65533;&#65533;wQp|&#65533;&#65533;D<+&#65533;x&#65533;&#65533;x/q&#65533;&#65533;/qO7&#65533;&#65533;1&#65533;Pz&am&#65533;&#65533;}&#1632;P&#65533;@C&#65533;&#65533;W&#65533;CP&#65533;L&#65533;d&#65533;[Y:&#65533;&#65533;&#65533;C&#65533;&#65533;C&#65533;&#65533;9H%&#1040;&#65533;p|&#65533;@
&#65533;&#65533;f&#65533;R&#65533;@	&#65533;@&#65533;I@&#65533;&#65533;&#65533;@
&#65533;&#65533;&#65533;&#65533;$&#65533;&#65533;h&#65533;7&#65533;&#65533;6&#65533;&#65533;O/&#65533;&#65533;;&#65533;8&#65533;7"&#65533;M]&#65533;&!'&#65533;`&#65533;h&#65533;0&#65533;#&#65533;&#65533;&#65533;&#65533;U_&#65533;gt&#1303;[&#65533;0&#65533;&#65533;&#65533;&#65533;`VC7X&#65533;&#65533;\&#65533;&#65533;D|&#65533;o&#65533;t'&#65533;Ew&#65533;uw&#487;YT2tR&#65533;w&#65533;G&#65533;&iFXfF&#65533;RrO&#65533;&#65533;:)&#65533;&#65533;&#65533;8y&#65533;82?
&#65533;#1&#65533;w^&#65533;{s&#65533;RB
&#65533;&#65533;PP&#65533;|&#65533;&#65533;&#65533;&#65533;&#65533;_QYn0W&#65533;>&#65533;&#65533;&#65533;&#65533;(qa*&#65533;1&#65533;J &#65533;P&#65533;&#65533;1&#65533;O&#65533;}&#65533;&#65533;V]&#65533;(&#65533;z&#65533;&#65533;&#1266;.&#65533;&#65533;>1&#65533;&#65533;@
m&#65533;&#65533;&#65533;Xv&#65533;yqA&#65533;a~&#65533;&#65533;&#65533;&#65533;&#65533;&#65533;&#65533;`I&#65533;&#65533;OP`&#65533;&#65533;&#65533;&#65533;1&#65533;&#65533;_&#65533;&#65533;k/1K2"|B&#65533;t&#65533;C&#65533;$&#65533;i&#65533;W_&#65533;8&#65533;q'Q&#65533;&#65533;&#65533;0#q&#65533;&#65533;@y&#65533;%/&#65533;&#65533;!&#65533;&#65533;UQR&#65533;&#65533;&#65533;&#65533;f:n&#65533;X&#65533;&#65533;w&#65533;&#65533;23#&#65533;2&#65533;`&#65533;&#65533;&#65533;qQ&#65533;&#65533;0%&#65533;Y&#65533;B&#65533;	Y0q;/&#65533;&#65533;3<&#163;B4&#65533;v&#65533;4&#65533;	&#65533;&#65533;&#1040;&#65533;>&#65533;yX&#65533;Rd&#305;O(eY&#1541;&#65533;&#65533;&#65533;6e&#65533;0RstexVfn	&#65533;G&#65533;|-&#65533;{&#65533;P&#65533;&#65533;E@	 &#65533;&#65533;	SWP
8&#65533;	`&#65533;4&#65533;&#65533;2cP&#65533;&#65533;&#65533;&D~&#65533;&#65533;&#65533;p'D&#65533;$&#65533;us&#65533;&#65533;Ex&#65533;a&#65533;U=&#65533;w&#65533;&#65533;&#65533;l&#65533;we{p8&#65533;&#65533;&#65533;&#65533;
&#65533;&#65533;
&#65533;&#65533;P&#65533;&#65533;wU&#65533;&#65533;e&#65533;&q&#65533;&#534;&#65533;WEQ&#65533;q&#65533;&#65533;&#65533;|lI%&#65533;)QP&#65533;&#65533;&#65533;O2%&#65533;SBc1&#65533;0&#65533;tO[&#65533;	&#196;1&#65533;0&#65533;.&#42320;Y&#65533;&#65533;P&#65533;&#65533;4&#65533;w;p&#65533;'&#65533;&#65533;u1&#65533;	&#65533;&#65533;&#65533;&#65533;&#65533;&#65533;w&#65533;&#65533;&#65533;$&#65533;&#65533;$\&#65533;qO
&#65533;&#65533;p&#65533;0&#65533; &#65533;8&#65533;W&#65533;&#65533;1z&#65533;o&#65533;&#65533;&#65533;>5&#65533;z&#65533;&#65533;7Q%k&#65533;&#65533;`&#65533;&#65533;&#65533;&#65533;&#65533;U[&#65533;&#65533;&#65533;&&#65533;
&#65533;&#65533;?
&#65533;&#65533;p&#65533;
&#65533;@H&#64544;&#65533;5&#65533;%*&#65533;`&#65533;D&#65533;$>&#65533;&#65533;D
9&#65533;Y&#65533;%&#65533;&#65533;&#65533;&#1705;&#65533;7%d&#65533;=&#65533;!&&#65533;$Q&#65533;0+6&#65533;&#1066;PY&#65533;U;&#65533;	\D&#65533;&#65533;&#65533;	&#65533;&#65533;	:&#65533;'&#65533;`&#65533;&#65533;4&#65533;&#65533;&#65533;	&#1168;	\&#65533;&#65533;-&#65533;&#65533;&#65533;:&#65533;&#65533;&#1030;"&#65533;w&#65533;&&#65533;	&#65533;&#65533;x&#1594;&#65533;&#65533;&#65533;&#65533;`&#65533;&#65533;&#65533;	&#65533;p&#65533;&#65533;&#65533;&#65533;0/&#65533;N&#65533;&#65533;&#65533;Q&#65533;&#65533;
/
Y2
Q&#65533;q1&#65533;&#1055;&#65533;:&#65533;&#65533;f@Z&#65533;&#65533;Of&#65533;&#65533;&#65533;Dw&#65533;&#65533;$ &#65533;0\4-N*&#65533;&#65533;@&#65533;&#65533;f&#65533;w&#65533;pgx&#65533;o&#65533;&#65533;&#65533;k&#65533;9&#65533;&#65533;R&#65533;&#65533;&#65533;\Ifj&#65533;Q&#65533;S&#65533;&#65533;p&#65533;&#65533;m&#65533;@&#65533;I @	d&#65533; &#65533;&#65533;P7[&#65533;P*&#65533;&#65533;&#65533;&#65533;&#65533;&#65533;&&#65533;&#65533;&#65533;&#65533;5&#281;30!&#65533;&#1708;!@&#65533;&#65533;
UP&#65533;&#65533;&#65533;&#65533;cZp&#65533;&#65533;3	Y&#65533;&#65533;EQ&#65533;^9
&#65533;&#2709;&#65533;.&#65533;xt&#65533;qk&#65533;&#65533;&#65533;&#65533;&#51895;c&#65533; &#65533;&#65533;&#65533;4&#65533;0&#65533;	:&#65533;t2&#65533;&#65533;$&#65533;p&#65533;9&#65533;&#65533;&#65533;	~k&#65533;4:&#65533;!&#65533;&#65533;{&#65533;=!&#65533;&#65533;&#65533;p&#65533;&&#65533;&#65533;&#65533;&#65533;a6k&#65533;&#1119;&#65533;{&#65533;&#65533;&#65533;&#65533;N&#65533;;&#65533;&#65533;&#65533;&#65533;&#65533;&#65533;&#65533;&#65533;p&#65533;&#65533;&#65533;
&#65533;;&#65533;g&#65533;&#1273;NBwv&#65533;$t&#65533;&#65533;J;&#65533;"&#65533;	&#65533;&#65533;&#65533;&#65533;&#65533;&#65533;	&#65533;I
x
&#65533;
pa&#65533;HC&#65533;0k!/&#65533;HvZ&#65533;Z0q4R7-lJ&#65533;X%u&#65533;&#65533;&#65533;I`tX/9H&#65533;P&#65533;7YZ&#65533;&#65533;&#65533;&#65533;&#65533;&#65533;/&#65533;&#65533;&#65533;&#65533;1&#65533;&#65533;&#65533; *!*&#65533;&#65533;&#65533;&#65533;0&#65533;&#65533;~;&#65533;&#65533;	Lk&#65533;L&#65533;La:L&#65533;3&#65533;1&#65533;*&#65533;&#65533;U&#65533;&#65533;@&#65533;%&#65533;&#65533;l&#65533;m1<&#65533;&#65533;mp&#65533;m&#65533;G&#65533;2&#65533;&#65533;&#65533;&#65533;<&#65533;&#65533;Z&#65533;F&#65533;F&#65533;&#65533;&#65533;&#65533;&#65533;8&#65533;Ag&#65533;&#65533;?&#65533;4?&#65533;1&&#4089;&#65533;&#65533;&#65533;&#65533;&#65533;&#65533;&#65533;&#65533;&#65533;\|&#65533;&#65533;+&#65533;dl&#65533;&#65533;{&#65533;&#65533;;&#65533;&#65533;;&#65533;b&#65533;&#65533;nXL&#65533;cl&#65533;&#198;&#65533;W&#65533;Z&#65533;+&#65533;&#65533;c0<&#65533; ;&#65533;&#65533;0&#65533;&#65533;QT&#65533;&#65533;&#65533;1&#65533;&#65533;&#65533;&#65533;Y&#65533;->&#65533;@&#596;<Z&#65533;p&#65533;EIp4	3&#65533;{&#65533;1&#1158;&#65533;&#1478;=C|@|E&#65533;&#65533;&#65533;&#65533;&#65533;Y&#65533;&#65533;i@&#65533;] EL&#65533;J&#65533;;&#65533;&#65533;~&#65533;&#65533;p
B &#65533;&#65533;&#65533; &#65533;&#65533;&#62092;&#65533;<&#65533;|&#65533;&#65533;&#65533;&#65533;&&#65533;&#65533;0&#65533;Z&#65533;&#65533;|&#65533;]&#65533;&#65533;d*&#167;&#65533;\D!P&#65533;P&#65533;S&#65533;e&#65533;&#65533;&#65533;j&#239;&#65533;&#65533;dp+&#65533;&#65533;&#65533;K&#65533;&#65533;&#65533;qE&#65533;&#65533;e&#65533;7&#65533;&#65533;1&#65533;&#65533;L+&#65533;&#65533;&#65533;z&#65533;&#65533;&#65533;&#65533;w#r&#65533;&#65533;L&#65533;&#65533;&#65533;&#65533;+&#65533;]-&#65533;Q&#65533;&#65533;&#65533;p&#65533;&#65533;k\]<&#65533;^&#65533;&#65533;&#65533;M&#65533;?&#65533;O&#65533;&#65533;&#65533;	[&#65533;&#65533;i&#65533;&#65533;fHx&#65533;&#65533;[&#65533;&#65533;5&#65533;&#65533;U&#65533;zWCzOo&#499;%&#65533;&#65533;E&#65533;!'N&#65533;&#65533;&#52817;5%9&#65533;&#65533;&#65533; ?[&#65533;r&#65533;&#645;r&#65533;
p&#65533;&#65533;&#65533;Zc&#65533;T&#723;&#65533;&#65533;L
&#65533;&#65533;"&#65533;D&#65533;&#65533;[&#65533;&#65533;&#65533;Dc&#65533;&#65533;&#65533;&#65533;&#65533;yK&#855;;&#65533;&#65533;&#65533;&#65533;&#65533;<&#65533;&#65533;&#1797;(&#65533;,&#65533;c&#65533;M&#65533;&#65533;&#1498;&#65533;&#65533;A&#65533;=j&#65533;O&#65533;;$&#65533;&#65533;Dt&#65533;B&#65533;mKp'`&#65533;&#65533;&#65533;&#65533;Z-&#65533;m&#65533;%L&#65533;VL&#65533;&#65533;&#65533;AF&#65533;	~&#65533;M &#65533;&#65533;k	1"&#65533;&`;p&#65533;TA&#65533;=!&#65533;&#65533;&#1494;&#65533;&#65533;F&#65533;&#65533;+mY%m&#65533;}&#65533;&#65533;&#65533;&#65533;c&#65533;&#65533;&#65533;&#65533;NQ&#65533;/&#65533;&#65533;&#65533;O&#65533;#:#J&#65533;x&#65533;-<&#65533;nPkPf&#65533;	&#1616;P&#65533;&#65533;&#65533;&#65533;=xC&#65533;@C&#65533;&#65533;&#65533;&#65533;O`&#65533;i&#65533;Y&#65533;&#65533;&#65533;CY9&#65533;&#1488;51&#65533;&#65533;&#65533;&#65533;&#65533;&#65533;	&#65533;I&#65533;@&#65533;@{8&#65533;`&#261420;&#65533;c&#65533;&#65533;&#65533;l&#65533;&#65533;&#65533;&#65533;&#65533;"0&#65533;BP&#65533;&#65533;&#65533;P_&#65533;T&#65533;&#65533;&#65533;&#65533;}&#65533;&#65533;M&#65533;"\&#17053;3&#65533;m]&#65533;rR3&#65533;O&#65533;3&#65533;MVU&#65533;&#65533;&#65533;0&#65533;&#65533;@&#65533;&#65533;x&#65533;&#65533;&#65533;&#65533;&#65533;_&#65533;&#65533;Wt&#65533;&#65533;K&#65533;&#65533;&#65533;\Q\&#870;&#65533;&#65533;W&#65533;\&#65533;&#65533;'&#65533;&#65533;;"&#1083;,}&#65533;&#65533;&#65533;&#65533;&#65533;{&#65533;&#65533;&#65533;&#65533;&#65533;&#1165;&#1202;&#65533;&#1146;&#65533;&#65533;i&#65533;&#65533;&#699;&#65533;&#65533;&#65533;&#65533;&#65533;0&#65533;&#65533;&#65533;&#65533;&#65533;&#1140;\&#1947;>&#65533;aP&#65533;Mh&#65533;&#65533;&#65533;l&#65533;r&#65533;&#65533;&#65533;+e&#65533;'3&#65533;&#177;%&#65533;u&#65533;&#65533;P&#600;L"y&#65533;&#65533;&#65533;Y&#65533;w&#65533;M&#65533;&#65533;&#65533;&#65533;&#65533;&#65533;Q&#65533;/6&#65533;'&#65533;N[&#1077;&#65533;&#65533;+&#65533;&#65533;0&#65533;9SY&#65533;&#783;@&#65533;i|&#65533;*&#65533;&#65533;&#65533;!&#65533;&#65533;D&#65533;&#65533;&#65533;&#1157;&#65533;&#65533;y&#65533;&#65533;5&#65533;&#65533;&#65533;0&#65533;&#65533;E&#65533;&#65533;=E$&#65533;m&#65533;&#65533;&#65533;&#65533;A&#65533;B&#65533;xA&#65533;&#65533;E&#65533;&#65533;&#65533;l&#65533;&#65533;&#65533;A&#65533;&#65533;&#65533;C&#65533;&#1468;N&#65533;14&#65533;u1ic!o&#575;&#65533;@&#65533;i ^ i&#65533;#M5ln&#65533;&#65533;s7&#65533;}P&#65533;6=&#65533;81@&#65533;W&#65533;&#65533;3<&#65533;.&#65533;&#65533;#&#65533;k`&#65533;&#65533;&#65533;*&#65533;&#65533;T&#65533;i&#65533;&#65533;`@&#65533;&#65533;&#65533;	&!Wj&#65533;&#65533;2&#65533;&#65533;*q:&#1522;dKV&#65533;S)&#65533;1psY&#65533; vKE&#65533;&#65533;q&#65533;#&#65533;a]&#65533;k\&#65533;m&#65533;&#65533;*i &#65533;&#65533;{&#65533;t&#65533;&#65533;)&#65533;&#65533;\&#65533;0&#65533;&#65533;9&#65533;&#65533;`I&#65533;e&#65533;0%n&#65533;=&#65533;&#65533;J&#65533;&#65533;(|z_&#65533;-&#65533;&#65533;&#65533;q>@	)P&#65533;&#65533;@
_	&#65533;&#65533;&#65533;&#65533;&#1609;7&#65533;&#65533;&#65533;&#65533;m&#65533;wx&#65533;&#65533;&#65533;m@&#65533;&#65533;&#65533;;&#65533;m^&#65533;=l&#65533;S&#65533;&#65533;&#65533;P&#65533;&#65533;\&#65533;&#65533;<0&#65533;&#65533;'&#65533;[&#65533;&#65533;i&#65533;&#65533;&#65533;m!&#65533;&#65533;&#65533;11	&#65533;;7&#65533;&#65533;&#65533;&#65533;&#65533;7&#65533;&#65533;&#65533;p1&#1059;=&#65533;&#65533;m&#65533;&#65533;1&#65533;&#1013;&#65533;$P&#65533;&i&#65533;&#65533;[5&#65533;`"`[&#65533;P&#65533;/SC&#65533;&#1104;&#65533;&#65533;H&#65533;??-&#65533;"0&#65533;&#65533;l9&#65533;&#65533;&#65533;&#65533;UT&#65533;q&#65533;&#65533;&#65533;bE&#65533;2&#65533;&#65533;>&#65533;&#65533;O&#65533;&#65533;\&#65533;&#65533;o&#65533;?Be&#65533;&#65533;&#65533;&#65533;1&#65533;&#65533;&#65533;ha&#65533;&#65533;&#178;&(&#65533;&#65533;N&#65533;&&#65533;&#65533;&#65533;@V&#65533;&#65533;4i&#65533;&#65533;&#65533; &#65533;l&#1782;d&#65533;&#65533;p)`&#65533;nM&#65533;&#65533;;&#1491;.u{	~1&#65533;&#65533;?o&#65533;a&#65533;w&#65533;&#1984;&#65533;"&#65533;&#65533;2&#409;&#65533;2&#65533;E O!&#65533;&#65533;K'&#65533;_;&#65533;p&#65533;&#65533;&#65533;7&#65533;@&#65533;&#65533;&#65533;&#65533;&#65533;&#65533;&#65533;f &#65533;&#65533;'&#65533;N&#1235;&#65533;&#65533;&#65533;*O&#65533;&#1796;&#65533;&#65533;iJ&#65533;&#65533;&#65533;e&#65533;W&#65533;&#65533;'TDUVyX&#65533;>&#1087;_&#65533;&#65533;&#65533;'&#65533;i&#65533;5&#65533;n&#65533;;&#65533;[&#65533;{+&#65533;Q&#65533;&#65533;:&#65533;l&#65533;O&#65533;K&#65533;&#65533;\&#65533;!&#65533;&#65533;R&#65533;\e\&#65533;&#65533;`&#65533;&&#65533;p&#906;&#65533;&#65533;&#65533;&#65533;&#65533;&#65533;&#65533;("A&#65533;U&#65533;sd &#65533;[&#65533;!Ip7&#65533;E9g>&#65533;8H&#65533;"&#65533;&#65533;=&#65533;ZA&#65533;*:&#535;&&#65533;YR&#65533;%#&#65533;&#65533;&#65533;&#65533;&#65533;&#65533;L&#65533;S&#549;-pi&#65533;h&#65533;&#65533;&#65533;&#65533;$&#65533;&#65533;4A&#65533;I&#65533;&#65533;%&#65533;61&#65533;=&#65533;&#65533;&#65533;O&#65533;&#65533;:&#65533;&#1938;&#749;r&#65533;-&#65533;&#65533;2&#65533;&#65533;.B&#65533;&#65533;/&#65533;&#65533;&#65533;!&#65533;G&#65533;&#65533;da&#65533;&#65533;6&#65533;c &#65533;&#65533;&#65533;&#65533;&#65533;`RG}SL1&#65533;X]&#65533;d&#65533;YV&#65533;e&#65533;_q@f&#65533;&#362;(&#65533;-G&#65533;\&#1037;&#65533;&#65533;&#65533;&#65533;&#65533;&#65533;k&#1440;&#1712;&#65533;m&#65533;&#65533;#&#65533;Q&#65533;*&#65533;&#65533;"&#65533;&#548;2&#65533;&#65533;y&#65533;&#65533;VH&#65533;&#65533;&#65533;C&#65533;l2&#65533;&#65533;&#65533;&#1421;(\V&#65533;&#65533;5&#65533;	F'&#65533;&#65533;1PA&#65533;+L&#65533;4J!&#65533;
vi"Q&#65533;&#65533;r4H&#65533;L&#65533; W2&#608;&#65533;0H(&#65533;x(&#65533;&#65533;yS&#65533;&#65533;l&#65533;&#1125;	|q&#65533;&#65533;:&#65533;Rf_"21&#65533;&#65533;&#65533;&#65533;&#65533;&#65533;&#65533;:&#65533;J
&#65533;nqJ ,&#65533;g&#65533;&#65533;&#65533;3&#65533;U<&#65533;&#25835;u&#65533;&#65533;P&#65533;&#65533;(.D&#1264;&#65533;D&#65533;&#65533;&#1144;H$&#65533;?&#65533;qI&#65533;&#65533;4&#65533;&#65533;&#65533;b&#65533;G&#65533;&#65533;$&#65533;&#65533;6&#65533;&#65533;%&#65533;0(&#65533;&#65533;p&#65533;&#65533;I&#65533;T]	&#65533;&#65533;&#65533;g&#65533;Z_&#65533;&#65533;Z&#65533;&#65533;:N(7&#65533;&#65533;&#65533;m&#65533;&#65533;v&#65533;&#65533;d&#65533;Iu&#65533;F&#65533;&#65533;{n^p3&#65533;&#65533;&#584;&#65533;L<1&#65533;&#1544;&#65533;|&#65533;&#65533;*&#65533;ny&#65533;&#65533;&#65533;&#65533;E&#65533;&#65533;&#65533;D&#65533;&#65533;e&#65533;4&#65533;&#65533;"H&#65533;@f&#65533;&#65533;&#65533;&#65533;p	 \&#65533;L&#65533;R&#65533;&#65533;jB&#65533;&#65533;&#65533; &#65533;&#65533;&#65533;i&#65533;&#65533;k&#65533;4(R4"1&#65533;D[&#65533;@&#65533;b1vEd&#65533;R&#65533;z&#65533;&#65533;4`&#65533;e&#65533;&#65533;IZa&#65533;&#65533;&#65533;P&#65533;&#65533;9&#65533;&#65533;&#65533;&#65533;&#65533;&#65533;&#65533;&#65533;&#65533;?&#65533;1UA"&#65533;&#8652;Di&#65533;&#65533;&#65533;w$&#65533;&#65533;&#65533;&#65533;&#65533;A&#65533;26&#65533; &#65533;ko)[\&#65533;&#65533;(H&#65533;E&#65533;sJN&#65533;?&#65533;&#65533;&#65533;U"A` S&#65533;0D#&#65533;&#65533;&#65533;&#65533;&#65533;oCXD8&#65533;2&#65533;E&#65533;i&#65533;4&#65533;)AS&#65533;&#65533;?&#65533;&#65533;1W&#65533;&#65533;&#65533;&#65533;F1&#65533;&#65533;&#65533;&#65533;&#65533;&#65533;&#65533;,&#65533;!c&#65533;&#65533;X$0&#65533;A<G&#65533;&#1318;6&#65533;z&#65533;XgI&#65533;@&#65533;P&#65533;8&#65533;:&#65533;-&^k&#65533;x&#65533;4&#65533;GOpE;&#65533;&#65533;<A&#65533;&#65533;H&#65533;&#65533;&#65533;&#65533;T&#65533;"+%g.&#65533;&#1602;4&#65533;f&#65533;&#65533;&#65533;&#65533;&#65533;HIa6&#65533;X&#65533;o&#65533;&#65533;&#65533;&#65533;0@&#65533;UgA&#1737;&#65533;`&#65533;5&#65533;&#65533;&#65533;"i&#65533;(&#65533;&#65533;&#65533;|	$&#65533;&#65533;nF@1&#65533;D&&#65533;&#65533;-&#65533;&#261;1&#65533;'&#65533;&#65533;J&#65533;&#65533; &#65533;&#65533;HR&#65533;&#65533;*&#65533;&#65533;&#65533;0&#65533;`0&#65533;t43&#65533; &#65533;&#65533;&#65533;qp&#65533;Oi&#65533;
6`&#65533;&#65533;t&#65533;2&#65533;&#65533;&#65533;&#65533;&#65533;o&#65533;El&#65533;q&#65533;&#65533;T&#65533;&#65533;&#65533;/&#65533;@&#65533;&#360;&#65533;&#65533;&#65533;&#65533;:&#65533;(&#65533;<&#65533;&#65533;$&#65533;&#65533;&#65533;P&#65533;Fp&#65533;=&#65533;
Q1&#65533;&#65533;&#65533;&#65533;&#65533;&#65533;9q? &#65533;iVt&#65533;&#65533;j&#65533;C&#65533;&#65533;?&#65533;1&#65533;:&#65533;&#65533;&#65533; &#65533;'&#65533;BZ&#65533;b&#65533;XE~@&#65533;&#65533;X&#65533;XK&#65533;\&#65533;t&#65533;&#65533;&#65533;fth&#65533;$&#65533;R&#65533;&#65533;&#65533;<&#65533;t&#65533;J&#65533;u&#65533;&#65533;&#65533;&#65533;2"&#65533;&#65533;dD&#65533;A&#65533;&#65533;T&#65533;&#65533;Mha&#65533;XuQ&#65533;F&#65533;>&#65533;[&#65533;M:&#65533;&#65533;&#65533;&#65533;<yWR&#65533;&#65533;B&#281;&#65533;%&#1559;0&#1474;@a&#65533;&#65533;_f&#65533;f? X'2&#65533;&#65533;&#65533;&#152;&#65533;&#65533;9&#65533;&#65533;&#65533;0&#65533;&#65533;&#1618;10&#65533;&#65533;*&#65533; &#65533;&#65533;qO&#65533;&#65533;&#65533;f-&#65533;&#65533;?&#65533;&#65533;&#65533;V&#65533;I&#65533;&#65533;RD&#65533;!d4t(&#65533;0JD&#65533;&#65533;&#65533;I&#65533;P&#65533;5&#65533;T&#65533;1&#65533;&#65533;P&#65533;N&#65533;&#65533;X\B&#65533; &#65533;E &#65533;J&#65533;&#65533;V&#65533;Y&#65533;&#17702;&#65533;&#65533;v&#8804;&#65533;&#65533;&#65533;xW.je&"&#65533;&#65533;?&#65533;&#65533;7O&#65533;&#65533;&#65533;&#65533;Ilb&#65533;&#65533;Gld&#65533;c&#65533;&#65533;TGP&#65533;&#65533; &#65533;#~W&#65533;b&#65533;&#65533;|&#65533;&#65533;)e&#65533;&#65533;X.&#1062;&#65533;&#65533;&#65533;6&#65533;&#65533;&#65533;d&#65533;p&#65533;&#65533;fERu&#65533;5e}*&#65533; &#65533;:&#1097;&#911;*&#65533;-@\a&#65533;&#65533;&#65533;&#65533;&#65533;&#65533;1mS&#65533;&#65533;z21&#65533;&#65533;DvU&#65533;&#65533;&#65533;M&#65533;&#65533;&#65533;&#65533;&#65533;&#65533;H&#65533;&#65533;&#65533;J&#65533;&#65533;&#65533;&#65533;hf
&#65533;Gh&#65533;&#65533;47&#65533;a}&#65533;?&#65533;&#65533;&#65533;^MR5&#65533;(AF&#65533;&#1357;Rh&#65533;E&#65533;&#65533;&#65533;1G$J=R&#65533;&#65533;%D&#65533;&#65533;%)&#65533;&#65533;(&#65533;J&#65533;K&#65533;&#800;+&#65533;J*" !5f2&#1536;}I&#1727;&#65533;&#544;&#65533;>&#65533;&#65533;&#65533;&#65533;5&#65533;&#65533;&#65533;&#65533;G&#65533;]&#65533;&#65533;&#65533;&#65533;V&#65533;4&#65533;u>&#65533;&#65533;X&#65533;&&#65533;#0&#65533;<N&#65533;L&#65533;!&#65533;V&#65533;&#65533;0=&#65533;&#65533;&#65533;&#65533;VH&#65533;h&#65533;S&#65533;&#65533;&#65533;,&#65533;&#65533;&#65533;Z}&#65533;G&#65533;#&#65533;.X&#65533;&#65533;^&#65533;e1m&#65533; Z!&#65533;&#809;:([Ru&#65533;&#676;m4 &#65533;\yk"&#65533;&#65533;&#65533;&#65533;&#65533;%%
&#65533;&#65533;&#65533;&#65533;&#65533;&#65533;J-u&#65533;8&#65533;&#982;&#65533;.&#65533;&#65533;]f&#65533;`&#65533;&#65533;&#65533;Zx&#65533;K&#65533;j&#65533;&#65533;C&#65533;OB h&#65533;}D&#65533;&#65533;&#65533;&#65533;/G&#1524;&#65533;&#65533;H0&#65533;&#65533;&#65533;&#65533;&#65533;2	v>k&#65533;(&#65533;&#65533;&#65533;&#65533;8&#65533;&#65533;7&#65533;&#65533;&#65533;KZB&#1875;p&#65533;MR&#65533;?&#65533;Ar&#65533;$gU&#65533;248&#65533;&#65533;&#65533;&#65533;&#65533;H>&#65533;&#1738;b&#65533;C&#65533;H\&#65533;!&#65533;DDZ&#65533;&#65533;!i&#65533;&#65533;J&#65533;&#65533;p[&#65533;&#65533;&#65533;Y&#65533;A&#1456;&#65533;}>c&#65533;&#65533;&#65533;D&#65533;$f  jN&#65533;&#65533;dt&#65533;&#65533;&#65533;&#65533;&#65533;&#65533;[&#65533;8&#65533;oo"g&#65533;&#65533;&#65533;&#65533;&#65533;&#65533;&#65533;H%&#65533;&#65533;&#65533;&#65533;{&#65533;&#65533;&#65533;uh&#65533;&#65533;&#1153;&#65533;<	
&#65533;IvZ&#65533;&#65533;&#65533;&#65533;.&#65533;
&#65533;6'&#65533;&#65533;&#65533;&#65533;&#65533;J&#65533;|&#65533; &#65533;l&&#65533;&#65533;3&#65533;/&v&#65533;UY&#65533;e&&#65533;&#65533;\y&#1683;&#65533;U&#65533;	E&#591;&#65533;&#65533;&#65533;&#65533;&#65533;&#65533;&#65533;C&#65533;&AK&#65533;&#65533;&#65533;&#65533;&#65533;&#65533;&#65533;hR&#65533;&#65533;&#65533;&#65533;&#65533;a:&#65533;H&#65533;&#65533;`&#65533;&#65533;&#65533;&#65533;&#65533;&#65533;&#65533;&#65533;F&#1028;&#65533;&#65533;<&#65533;Q&#65533;&#65533;c;&#65533;&#65533;h&#65533;&#65533;&#65533;\&#65533;	X&#65533;&#65533;&#65533;&#65533;s	&#65533;c&#65533;&#65533;*@/&#65533;b&#65533;&#65533;b;&#65533;&#65533;_S&#65533;&#65533;R&#65533;&#65533;8&#65533;&#65533;C"&#65533;&#65533;&#65533;AO&#65533;&#65533;&#65533;k&#65533;&#65533;&#65533;&#65533;&#65533;&#65533;O&#65533;&#65533;&#65533;&#65533;:&#65533;&#65533;3&#65533;O&#65533;&#65533;O9&#65533;&#65533;b#&#65533;&#65533;`c@=&#65533;&#65533;XH[x<er&#65533;&#65533;`&#65533;&#65533;		&#65533;&#65533;I&#65533;&#65533;
H&#65533;C&#65533;h-E&#65533;&#65533;CL&#65533;Y &#65533;Y&#65533;I>&#65533;&#65533;&#65533;&#65533;&#65533;&#65533;&#65533;&#65533;&#65533;&#65533;%&#65533;&#65533;0&#65533;&#65533;X2&#65533;&#65533;+&#1752;8'&#65533;%&#65533;8(&#65533;&#65533;&#524;&#65533;&#65533;/&#65533;8&#140;P&#65533;&#65533;3&#716;	&#65533;&#65533;&#65533;x1&#65533;a-&#65533;&#65533;&#65533;)&#65533;&#65533;&#691;I&#65533;(&#65533;p&#65533;-14&#65533;&#65533;&#65533;e&#65533;@i&#65533;&#65533;&#65533;z7I&#65533;&#65533;&#65533;l
&#65533;&#65533;z&#65533;&#65533;&#65533;&#65533;&#65533;&#65533;3&#65533;@`&#65533;E |&#496;k..&#65533;;&#65533;t&#65533;V&#65533;'!t&#65533;	h	&#65533;[&#65533;P`&#65533;R8&#65533;*&#65533;&#65533;&#65533;K/&#65533;3&#65533;&#65533;&#65533;&#65533;&#65533;	&#65533;0&#65533;&#65533;&#65533;	&#65533;Ns&#65533;5&#65533;&#65533;1&#65533;&#65533;p6P)GI)&#65533;&#65533;&#65533;J&#65533;:&#65533;e&#65533;.p	&#65533;&#65533;&#65533;&#65533;&#65533;4&#65533;&#65533;&#65533;&#267;&#609;&#65533;Y&#65533;&#65533;H&#65533;&#1552;&#65533;3&#65533;&#65533;&#65533;&#65533;:&#65533;&#65533;&#65533;&#65533;<&#65533; &#65533;&#65533;&#65533;&#65533;LJ&#65533;PJ(&#65533;\&#65533;(JpR _&#65533;&#65533;&#65533;O&#65533;1AB&#65533;^&#1121;&#65533;x<5&#65533;+&#65533;&#65533;&#65533;X&#65533;T,E&#65533;&#65533;&#65533;&#33652;,&#65533;(&#65533;&#65533;0%&#65533;&#65533;&#65533; &#65533;*&#816;^&#65533;3&#514;&#65533;p&#65533;`l&#65533;/q@&#65533;J&#65533;&#65533;1`[@&#65533;S&#65533;GK&#386;)s	\&#65533;m#&#65533;&#1698;&#65533;-qhX&#65533;&#65533;F&#65533;&#65533;=)&#65533;&#65533;#&#65533;&#65533;&#65533;&#1112;3K&#65533;&#65533;
&#419;&#65533;
uRG&#65533;(&#65533;@p&#482;h&#65533;&#65533;@&#929;@A&#65533;<&#65533;
&#65533;G&#39086;&#65533;&#65533;&#451;Z&#65533;&#65533;&#65533;&#65533;&#65533;&#65533;!&#65533;&#65533;&#65533;&#65533;Xs	E &#65533;t&#65533;&#65533;+L&#65533;&#65533;&#65533;&#65533;a&#65533;&#65533;&#65533;&#65533;D1&#65533;YxF.&#65533;&#65533;&#65533;&#65533;&#65533;&#65533;O&#840;&#65533;&#65533;I&#65533;&#65533;(&#65533;&#65533;&#65533;&#65533;&#65533;o&#65533;8W&#65533;&#193;&#65533;OL!&#65533;&#65533;&#65533;`&#65533;5&#65533;&#65533;|P@B@L&#65533;&#65533;&#285;H&#65533;&#65533;&#609;&#65533;:65&#65533;&#65533;PLK&#65533;&#65533;
IJ&#61682;V&#65533;K&#65533;S*&#65533;&#65533;&#824307;&#65533; &#518;&#65533;`@9&#65533;p&#65533;&#65533;x&#65533;p&#65533;&#65533;|&#65533;&#65533;&#65533;hLO&#65533;&#65533;PG&#65533;&#65533;&#65533;&#65533;&#65533;&#65533;U&#65533;&#65533;+&#65533;&#65533;&#65533;&#65533;&#65533;&#65533;&#65533;(&#65533;&#65533;&#65533;&#65533;&#65533;ZM&#65533;&r&#65533;&#65533;8C&#65533;8]C&#65533;)&#65533;d&#65533;p&#65533;FP&#65533;3&#65533;&#65533;&#65533;0&#65533;EP'\AQ&#65533;&#65533;AU&#65533;X
&#65533;q&#65533; &#51842;~L	Wc&#65533;~l&#65533;&#65533;&#65533;E`5&#65533;&#65533;&#65533;H/&#65533;&#65533;&#65533;Jh&#65533;&#65533;&#65533;lX&#65533;0&#65533;&#65533;rV&#65533;&#65533;&#6718;U&#65533;&#65533;&#65533;&#65533;h&#65533;&#65533;&#65533;&#65533;O&#65533;&#65533;&#65533;U&#65533;&#65533;&#1352;h&#650;205&#65533;&#65533;
&#65533;&#65533;9A&#65533;&#65533;&#65533;&#65533;a20Jj&#65533;P&#65533;&#65533;&#65533;(&#65533;&#65533;Vm&#65533;" Wp&#65533;Z$=&#65533;&#65533;&#65533;&#65533;&#65533;	
&#65533;!&#65533;6&#65533;&#65533;w&#65533;&#65533;@&#198;C&#65533;&#65533;&#65533;h&#65533;2VtQ&#65533;&#65533;&#65533;p&#65533;T&#65533;&#65533;9&#65533;&#65533;&#65533;&#65533; 90&#65533;&#65533;&#1166;&#65533;&#65533;&#65533;D&#65533;29&#65533;&#65533;
&#65533;,&#65533;``&#65533;&#65533;P&#65533;;&#65533;&#65533;&#65533;:&#65533;&#65533;9&#65533;R:&#65533;&#65533;0&#65533;&#65533;&#65533;@&#65533;&#65533;&#65533;&#528;&#65533;&#65533;&#1649;&#65533;/&#65533;#&#65533;&#65533;+H&#65533;&#65533;&#65533;m{&#65533;&#65533;1&#65533;u&#65533;%=A&#65533;&#65533;*EXt\&#65533;&#65533;-Z&#65533;&#65533;&#65533;`HZD&#65533;&#65533;m&#1542;	&#65533;.H&#65533;Z&#65533;U)&#65533;&#65533;E&#65533;&#65533;J&#65533;&#65533;&#65533;H5&#65533;#B&#65533;.&#65533;*&#65533;B
&#65533;&#65533;&#65533;W&#65533;&#65533;I&#65533;&#65533;&#65533;&#65533;&#65533;	&#65533;P&#65533;&#65533;&#1352; \u&#65533;&#65533;&#65533;I_&#65533;U,&#65533;os	&#65533;I-2&#873;H<&#65533;&#65533;&#65533;&#780;}&#65533;au&#1793;x&#1065;$[&#65533;#&#65533;&#1673;U&#65533;J&#65533;&#65533;&#65533;A&#65533;&#65533;a&#65533;&#65533;#&#65533;&#65533;&#65533;&#65533;Y&#65533;\&#65533;O&#65533;f&#588;HJg&#65533;f&#65533;&#65533;O&#65533;(5<&#1356;.&#65533;&#65533; &#65533;&#65533;&#65533;t&#65533;"?&#65533;t&#65533;n &#65533;&#65533;&#65533;&#65533;&#65533;&#65533;&#65533;G*&#65533;Q'&#65533;&#65533;&#65533;&#65533;&#65533;&#65533;
&#65533;&#65533;S2WIG&#65533;&#65533;&#65533;&#65533;&#65533;hS&#65533;r&#65533;&#65533;r	?&#65533;Y&#65533;&#65533;&#65533;>&#890;&#65533;5&#65533;&#65533;@&#1698;P&#65533;&#65533;&#1373;&#65533;&#65533;&#65533;]&#65533;&#65533;&#65533;'&#65533;5&#65533;J5&#65533;&#65533;N&#65533;h;B&#65533;Ne&#65533;&#65533;&#65533;;&#65533;&#65533;&#65533;&#65533;R&#65533;&#65533;&#65533;&#65533;<&#65533;&#65533;&#65533;$&#65533;&#65533;&#65533;&#65533;|$&#65533;3&#65533;&#65533;&#1034;?KE1&#65533;k&#65533;&#65533;&#65533;&#65533;&#65533;O&#65533;&#65533;a]&#65533;&#65533;&#65533;&#65533;I&#65533;$-&#128;&#65533;&#65533;9&#65533;&#65533;&#65533;68&#65533;&#65533;&#65533;8y&#1409;&#65533;\&#65533;@JhuP&#65533;xP&#65533;,m&#65533;&#65533;&#65533;
&#65533;5&#65533;&#65533;&#65533;c>&#65533;&#301;&#65533;?&#65533;&#65533;[2&#65533;&#65533;&#65533;u&#65533;&#65533;<&#65533;&#1221;D&#65533;u&#65533;g&#65533;Wsr&#1121;&#65533;H&#65533;K&#65533;&#65533;&#2017;&#65533;_;2x&#65533;E&#65533;&#65533;`&#65533;b&#65533;A&#3231;&#65533;X&#65533;u&#65533;S&#65533;&#1034;$&#65533;&#65533;&#65533;t&#1284;&#65533;2&#65533;&#65533;&#65533;&#65533;p&#65533;&#65533;&#65533;c&#65533;&#65533;:&#65533;G[&#65533;8&#65533;Y&#65533;&#65533;^)5&#65533;VV&#2017;0&#65533;T`3&#65533;P?U&#65533;&#65533;tt&#65533;&#65533;4&#65533;He5NE&#65533;&#65533;&#65533;p0&#65533;M&#65533;&#65533;&#65533;5&#65533;&#65533;&#65533;q&#65533;&#65533;m&#65533; 'i	Zx&#65533;&#65533;&#65533;
&#65533;&#65533;&#65533;&#65533;&#65533;4&#65533;&#65533;&#65533;%&#65533;G&#65533;	h&#65533;&#65533;PP_&#65533;&#1023;&#1896;&#65533;&#65533;&#65533;&#65533;&#65533;e&#65533;&#65533;I@&#65533; 6&#65533;&#65533;-P8H1&#65533;&#65533;E&#65533;&#65533;&#65533;&#65533;&#65533;&#65533;}&#65533;j5y&#65533;&#65533;&#65533;T&#65533;m&#65533;&#1025;&#65533;&#1458;&#687;&#65533;ZI&#65533;1A&#65533;&#65533;B&#65533;?&#65533;&#65533;&#65533;&#65533;&#65533;&#65533;&#65533;&#65533;#&#65533;&#65533;9&#65533;&#65533;&#65533;&#65533;&#65533;>&#65533;&#65533;&#1864;p2&#65533;&#33660;&#673;&#65533;&#65533;&#1996;X&#65533;&#65533;&#1559;*&#65533;&#792;_&#65533;&#65533;F&#65533;9;&#65533;/&#65533;&#65533;&#608;&#65533;G
&#65533;"T]p&#65533;_&#65533;&#65533;44&#65533;%UG&#65533;\&#65533;;&#65533;8A&#65533;&#65533;&#65533;D&#65533;&#65533;&#65533;&#65533;&#65533;&#65533;&#65533;&#1418;-&#65533;&#65533;9&#65533;&#65533;s&#65533;S&#65533;mB>&#65533;&#65533;&#65533;&#65533;&#65533;x&#65533;N&#65533;X&#65533;n&#65533;hF	Y&#65533;&#65533;%&#65533;&#65533;&#65533;3;&#65533;&#65533;&#65533;	&#1467;&#65533;*f&d&#65533;B19&#65533;&#65533;K&#321;X[LI&#65533;&#65533;@&#65533;P&#65533;[&#65533;&#65533;d&#65533;a&#65533;&#65533;&#984;&#65533;_&#65533;&#65533;m&#65533;&#65533;a0MX&#65533;&#65533;
U&#65533;W&#65533;g&#65533;NJ&#65533;F&#65533;&#65533;5&#65533;)6&#65533;&#65533;&#65533;&#65533;&#65533;e&#65533;JBK&#65533;J&#65533;&#65533;&#65533;&#65533;W&#65533;@&#65533;G^}&#65533;_;&#65533;&#65533;Mcr!H\&#65533;&#65533;&#65533;&#65533;&#382;&#65533;&#65533;&#65533;Qt	&#65533;VR&#520;&#65533;]&#65533;`T&#65533;&#65533;c0o8&#65533;EH&#65533;@(Z?&#65533;&#1633;&#65533;&#65533;&#65533;-&#65533;b&#1929;&#65533;&#65533;X&#65533;&#65533;	Q&#65533;&#65533;&#65533;?&#65533;&#65533;T&#1359;&#65533;&#65533;HLAG]d&#65533;&#65533;x&#65533;EQp&#65533;h&#65533;&#65533;&#65533;N:Y&#65533;&&#65533;&#65533;&#65533;f&#1217;9&#65533;d&#65533;H\&#404;EE&#65533;k&#65533;&#65533;'~&#65533;&#65533;&#65533;&#65533;A&#65533;&#65533;j	#&#65533;_&#65533;r&#65533;J0&#65533;T&#65533;H&#65533;qX&#65533;'&#65533;P&#65533;G&#65533;&#65533;Ej&#65533;&#65533;&#65533;&#65533;&#65533;&#65533;&#65533;s9B&#65533;&#65533;&#1547;&#65533;0&#65533;&#65533;&#983;&#65533;&#333;F&#65533;&#65533;At&#65533;&#65533;&#65533;VW&#65533;P&#65533;&#65533;&#65533;&#65533;&#65533;&#65533;um	&#65533;&#65533;e&#65533;&#65533;&#65533;3_@\&#65533;&#65533;\E&#65533;s&#65533;&#65533;&#65533;&#65533;&#65533;Z&#65533;;&#65533;&#65533;~&&#65533;&#65533;
&#65533;|k&#65533;&#65533;&#197;&#65533;9?&#65533;V&#65533;&#65533;hCB&#1291;P&#1281;<&#65533;&#65533;&#65533;&#65533;&#65533;&#65533;&#65533;R&#65533;&#552;o&#65533;H&#65533;&#65533;&#65533;Uu&#65533;&#65533;/W&#65533;&#65533;X&#65533;&#65533;&#65533;d&#65533;&#133;X&#65533;\&#65533;&#65533;&#65533;@S&#65533;&#65533;&#65533;&#65533;.en&#65533;&#65533;&#65533;p&#65533;68&#65533;-&#65533;&#65533;6&#65533;6&#65533;0&#65533;Sl&#65533;&#65533;&#65533;&#65533;ZA&#65533;	`_&#65533;&#65533;!Ha&#65533;&#65533;
&#65533;w&#65533;&#65533;k&#65533;&#443;&#65533;RZ&#65533;&#65533;&#65533;E&#65533;>-&#65533;&#65533;(&#65533;X&#65533;L0&#65533;?&#65533;l&#65533;{&#65533;Hta_]w&#65533;&#65533;&#65533;8&#65533;&#65533;&#65533;w&#65533;&#65533;8&#65533;8Q&#65533;-&#65533;6&#65533;0&#65533;&#65533;w&#65533;&#65533;&#266;&#65533;&#65533;r&#1694;J*&#65533;&#65533;&#65533;&#65533;&#65533;TPIR&#65533;&#65533;&#65533;&#65533;QHL>&#673;&#65533;&#65533;&#65533;&#1559;;&#65533;q&#65533;;/=&#1495;G&#65533;=~nr9]&#65533;\]:&#65533;n&#65533;f&#65533;&#65533;&#65533; &#65533;&#65533;&#65533;&#65533;@5&#65533;z&#65533;d&#65533;&#65533;E&#65533;&#65533;8&#65533;Q&#65533;&#65533;&#65533;&#65533;&#65533;/&#65533;i&#65533;:&#65533;&#65533;"
X&#65533;=&#65533;&#65533;&#65533;&#65533;&#65533;Xx&#65533;&#65533;&#65533;&#65533;6&#65533;P&#65533;|&#65533;&#65533;&#65533;u&#65533;&#65533;pa&#65533;&#65533;&#65533;&#65533;=&#65533;&#65533;&#65533;a&#65533;REh&#65533;MT&#840;x&#65533;&#65533;z&#65533;h&#65533;&#65533;}f#&#65533;&#919;&#65533;p(&#65533;m&#65533;&#65533;b&#65533;P&#65533;&#65533;&#65533;&#65533;&#65533;Nf&#65533;&#65533;&#65533;`&#65533;&#65533;	?&#65533;&#65533;&#65533;:&#65533;&#65533;&#225;&#65533;r&#65533;CG&#65533;@&#65533;1&#65533;&#65533;&#513;QP&#65533;Q&#65533;&#65533;&#65533;&#65533;~?&#834;o&#65533;&#65533;&#6228;ZxC&#65533;x&#65533;P&#65533;&#65533;2&#65533;&#65533;&#65533;&#65533;&#65533;&#65533;&#648;X&#65533;3&#65533;&#65533;V&#65533;&#65533;TH
[H&#65533;&#737;R&#35021;&#65533;\ n&#65533;q(C(;&#65533;Z@&#65533;&#65533;&#65533;T&#65533;&#65533;&#65533;?&#65533;&#65533;j<&#65533;&#65533;&#65533;C&#65533;|u8&#65533;&#65533;Q &#65533;&#65533;*h&#65533;&#65533;"E&#65533;&#65533;P&#65533;`&#65533;"&#65533;&#65533;&#65533;p&#65533;R<h&#65533;&#65533;
&#65533;&#65533;&#65533;&#576;@?-&#65533;&#65533;&#65533;Z&#65533;&#65533;&#65533;@&#65533;HE(&#65533;1&#65533;&#65533;&#65533;&#65533;?&#65533;&#65533;`BQ&#65533;HJ&#65533;(&#65533;#&#65533; &#65533;	&#65533;&#703;&#65533;U &#65533;@&#65533;&#266;&#65533;5&#1440;!&#65533;&#65533;4&#65533;Xi[%&#65533;&#65533;z&#65533;&#65533;\!p&#65533;}{&#65533;&#65533;&#65533;&#554;&#65533;&#65533;&#65533;&#65533;@@[&#65533;&#65533;!e&#65533;&#65533;s\"&#65533;qT&#65533;&#65533;&#65533;x&#65533;&#65533;P&#65533;&#65533;h&#65533;&#65533;?&#65533;GQf&#65533;o&#1316;&#65533;&#65533;b&#65533;&#65533;5+W&#65533;Y p@&#65533;&#65533;&#65533;&#65533;&#65533;&#65533;&#65533;6&#65533;&#65533;&#65533;4&#65533;c{0&#1407;@	&#65533;&#65533;/!&#65533;&#65533;&#65533;"5&#65533;&#1452;[&#65533;b&#65533;cV
[&#65533;j&#65533;C%l&#65533;ZK|&#65533;&#65533;&#65533;&#65533;&#65533;/&#65533;"&#65533;&#65533;&#65533;?&#65533;&#65533;B	)&#65533;&#65533;&#65533;&#65533;&#65533;@h&#65533;&#65533; h0p&#65533;$P&#65533;A"&#65533;&#65533;S#&#1090;J&#65533;&#65533;B&#65533;7&#65533;4&#65533;&#65533;X&#65533;&#65533;"PQ&#65533;&#65533;G&#65533;&#1297;C&#65533;t&#65533;I'&#65533;&#65533;&#65533;?i@v&#65533;?,T&#65533;"#~&#65533;RJ2&#65533;i@&#65533;&#65533;hU5&#65533;R&#65533;&#65533;4&#65533;T&#65533;?&#65533;0&#65533;&#65533;&#65533;?mT&#65533;@`0&#65533;"&#65533;&#65533;&#65533;&#65533;a&#65533;%'Y&#65533;&#65533;b-&#65533;8&#65533;&#65533;6&#65533;&#65533;g&#65533;&#65533;&#65533;br&#65533;&#65533;Az&#65533;_&#65533;&#65533;&#1354; &#65533; &#65533;O&#65533;&#65533;&#65533;&#65533;AB&#65533;0&#65533;@
&#65533;&#65533;A@&#65533;C&#65533;@&#65533;&#65533;&#65533;&#65533;@&#65533;H&#65533;
QE	P&#65533;PD&#65533;:j&#65533;&#65533;&#39438;D[&#65533;&#65533;&#65533;?:&#65533;)&#65533;&#65533;0):&#65533; &#65533;&#65533;&#65533;@&#65533;8g&#65533;.&#869;&#65533;@&#65533;p&#65533;Op&#65533;1Z&#65533;RCv&#65533;&#65533;&#65533;/&#514;G&#65533;*KH&#65533;-&#65533;=RK	&#65533;$&#65533;!%&#65533;+&#65533;?&#65533;&#65533;&#65533;}&#65533;&#65533;b&#65533;&#65533;&#65533;S\q&#65533;&#65533;&#65533;O
&#65533;0&#65533;&#65533;-t$&#65533;&#65533;&#65533; '0H&#65533;&#65533;&#65533;YuE)B)2&#65533;Fl&#65533;FY&#65533;F&#65533;&#65533;,3&#65533;&#65533;(&#65533;b&#65533;&#65533;TI&#65533;&#65533;&#65533;O&B&#65533;4PRzA&#65533;&#65533;@o&#65533;L&#65533;&#65533;&#65533;&#65533;&#65533;&#65533;&#65533;B&#65533;v&#65533;0Q&#1344;!&#65533;8&#65533;UXe56&#65533;O&#65533;&#65533;&#65533;X&#65533;4"&#65533;&#65533;i&#65533;&#65533;&#65533;{l5&#65533;&#65533;\qM0&#65533;\&#65533;T1A'|&#65533;&#65533;b!y&#65533;%&#65533;&#65533;&#65533;@zS&#65533;?&#65533;V&#65533;?&#65533;f&#65533;/a#x"B&#65533;'&#65533;/&#65533;2&#65533;&#65533;&#65533;:	2&#65533;&#65533;@^~&#281;}|+R&#65533;&#65533;&#65533;E9L2&#65533;&#65533;&#65533;J.&#65533;6@&#65533;,_&#65533;2&#65533;&#65533;@&#65533;T&#65533;v&#65533;&#65533;?&#65533;&#65533;&#65533;q&#65533;&#65533;2&#65533;*&#65533;$&#65533;O*&#65533;@&#65533;&#65533;&#65533;&#65533;&#65533;&#65533;&#65533;+&#65533;&#65533;2&#65533;&#65533;r~0&#65533;c&#65533;O&#65533;&#65533;&#65533;?&#65533;pr&#65533;&#65533;&#65533;&#65533;
&#65533;&#65533;@(&#65533;&#65533;c&#65533;&#65533;&#65533;&#65533;@Q&#65533;#c&#65533;P&#65533;,&#65533;Gh(P&#65533;&#65533;.&#33863;0&#65533;e0;&#65533;&#65533;*3&#65533;t0#&#65533;	rMa &#65533;i&#65533;A&#65533;$)&#65533;&#65533;&&#65533;&#65533;@&#1106;v&#65533;A&#65533;&#65533;#$H&#65533;Z4&#65533;pF S&#65533;Hg&#65533;(h&#65533;&#65533;I0&#65533;&#65533; dK-1CHkn&#65533;&#65533;&#65533;&#65533;&#65533;2&#65533;&#65533;&#65533;&#65533;0&#65533;&#65533;a&#65533;&#65533;7_&#65533;j&#65533;&#65533;&#65533;@&#65533;5&#65533;&#65533;$/&#65533;&#65533;&#1760;&#934;&#65533;D&#65533;&#65533;&#65533;1&#65533;e&#65533;&#65533;&#65533;H&#65533;%&#65533;B&#65533;?&#65533;&#65533;&#65533;&#65533;&#65533;&#65533;(&#65533;M&#65533;&#65533;&#65533;b	D&#65533;&#65533;&#65533;@t lR&#65533;&#65533;.rR&#65533;&#65533;7Y 6&#65533;H&#65533;X&#65533;*&#65533;&#65533;&#65533;a&#65533;&#65533;&#65533;&#65533;&#65533;?&#65533;e&#65533;"&#65533;&#65533;1&#65533;&#65533;B&#65533;&#65533;|&#65533;X&#65533;&#65533;&#65533;&#65533;&#65533;&#65533;&#65533;&#65533;(&#65533;7T&#65533;&#65533;&#65533;&#65533;&#65533;n&#65533;&#65533;o  @&#65533;&#65533;07&#65533;&#65533;&#65533;&#65533;&&#65533;@&#65533;&#65533;s&#65533;N`&#65533;&#65533; #&#65533;J&#65533;&#65533;X&#65533;&#65533;&#65533;&#65533;&#65533;?&#65533;yB&#65533;&#65533;&#65533;!&#65533;&#65533;@&#65533;&#65533;&#65533;h&#65533;$&#65533;Z&#65533;A&#65533;&#65533;xAJ&#65533;&#65533;&#65533;&#65533;&#4571;&#65533;'J&#65533;&#788;&#65533;&#65533;&#65533;	&#65533;u&#65533;&#65533;	#&#65533;&#65533;&#65533;&#65533;&#65533;&#65533;&#65533;Wq'M&#65533;s*K&#65533;R(&#16177;ph&#65533;&#65533;&#728;3&&#65533;E&#65533;0&#65533;%N&#65533;&#65533;&#65533;q&#65533;&#65533;E^d&#65533;&#65533;^l&#65533;P&#65533;&#65533;"*8]&#65533;JH&#65533;d&#65533;b&#65533;:&#65533;J &#65533;&#65533;&#65533;4<1&#65533;&#65533;&#65533;JF&#65533;A&#65533;(&#65533;&#65533;&#65533;&#65533;&#65533;B&#65533;&#65533;&#65533;&#65533;,&#65533;&#65533;#&#65533;&#65533;LY&#65533;&#65533;&#65533;&#39437;G&#65533;'&#65533;&#65533;&#65533;&#65533;&#65533;&#65533;F,d9K&#65533;H&#65533;&#65533;S@&#65533;c&#65533;$|`&#65533;&#65533;Dw&#65533;&#1406;e&#65533;&#65533;&#65533;E7&#65533;M&#65533;&#65533;B%&#65533;S-&#65533;C&#65533;&#65533;'&#65533;H7sK&#65533;p.&#65533;y&#65533; E
&#65533;&#65533;[l &#65533;&#1112;G&#65533;y	&#65533;A&#65533;&#65533;&#65533;*&#65533;D2&#65533;t&#65533;&#65533;v&#65533;&#65533;P#0(c&#65533;&#65533;N&#65533;e&#65533;&#65533;D&#65533;&#65533;&#65533;&#65533;&#65533;&#65533;'"&#65533;A&#65533;&#65533;#&#65533;UK&#65533;&#65533;&#65533;&#65533;&#200;&#65533;&#65533;hF&#65533;R&#65533;2&#65533;&#65533;&#65533; C&#65533;$P&#65533;&#65533;&#65533;&#65533;&#65533;&#65533;&#65533;&#65533;&#65533;&#65533;Fj'&#65533;&#65533;&#65533;*bQ&#65533;&#65533;U &#1447;@uY&#65533;x&#65533;&#65533;&#65533;@
&#65533;&#65533;&#65533;&#65533;&#65533;.&#65533;&#65533;<&#65533;&#65533;&#65533;&#65533;6&#65533;1eu&#65533;&#65533;&#65533;c&#65533;D&#65533;C&#65533;@X&#65533;&#65533;&#65533;3E&#65533;#&#65533;qQ&#65533;pa&#65533;&#65533;sL&#65533;&#65533;&#65533;:&#65533;U&#65533;l&1&#65533;&#65533;X&#65533;=Fa&#65533;&#65533;&#65533;&#65533;&#65533;[>P&#65533;@&#65533;a=s4&#65533;&#65533; &#65533;-R&#65533;$&#65533;;&#65533;&#65533;+f1&#65533;Q&#65533;&#9826;&#65533;D7.A?|&#65533;&#65533;&#65533;&#65533;&#65533;&#65533;;JAm&#65533;?&#65533;&#65533;&#65533;&#65533;&#65533;[&#65533;0b'&#65533;&#65533;q&#65533;&#65533;:pu@&#65533;4&#65533;&#65533;&#65533;^q&#65533;P&#1248;&#65533;
&#65533;&#65533;ZF6zg&#65533;&#65533;&#65533;|&#65533;fN&#175;I&#65533;&#65533;LdiU&#65533;,&#65533;&#65533;&#65533;	i A&#65533;D&#65533;&#65533;Q
b;&#65533;&#65533;&#65533;P $&#65533;&#4101;L&#65533;&#65533;a&#65533;Ab&#65533;&#65533;&#65533;@L&#65533;&#65533;
&#65533;|rZM&#551;&#65533;^&#65533;&#65533;q&#65533;G8&#65533;&#65533;&#65533;q1&#65533;)~"U&#65533;&#65533;&#65533;&#65533;(&#65533;
blUHZ&#65533;&#65533;&#65533;p&#65533;&#65533;X&#65533;u&#65533;&#65533;'&#5238;&#65533;&(F<&#65533;(&#65533;&#65533;&#65533;&#65533;1&#65533;&#65533;&#65533;&#65533;O&#65533;&#65533;&#65533;&#1818;n&#65533;&#65533;&#65533;e&#65533;&#65533;3&#65533;&#65533;&#65533;&#65533;&#1897;@&#65533;&#65533;&#65533;M'+&#65533;&#65533;0&#65533;&#65533;bF&#65533;X&#65533;Xb&#65533;[&#65533;&#65533;&#65533;&#65533;&#65533;j&#65533;&#65533;&#65533;&#1067;_&#65533;&#65533;&#65533;?&#65533;>&#65533;&#65533;/&#65533;&#65533;&#65533;o&#65533;&#65533;&#65533;&3A&#46864;@,&#65533;\&#65533;&#65533;&#65533;A)&#65533;&#65533;&#65533;(&#65533;&#65533;&#65533;"z&#65533;&#65533;%#&#65533;v&#65533;	C&#65533;Uc&#65533;&#65533;+&#65533;&#65533;vf4&#65533;&#65533;$O&#65533;O<&#65533;&#65533;L&#65533;&#65533; @ &#65533;&#65533;&#65533;&#65533;'6	(&#65533;&#65533;&#65533;A&#65533;DD&#65533;&#65533;&#65533;&#65533;@&#65533;I"P%e&#65533;&#65533;:(&#65533;&#65533;&#65533;&#65533;&#65533;&#65533;N&#65533;&#65533;&#65533;&#65533;tJ&#65533;&#65533;	$r&#65533;&#65533;&#65533;7&#65533;L&#65533;.-&#65533;&#65533;G
&#65533;o8Ju&#65533;vdj&#65533;*a&#65533;&#65533;yDC&#65533;&#65533;@&#65533;&#65533;::&#65533;2n&#65533;&#65533;&#65533;&#65533;\TL&#65533;&#65533;Jg&#65533;hq&#65533;T&#65533;Si&#65533;k<&#65533;W&#65533;&#65533;X~&#65533;&#65533;@r&#65533;&#65533;
&#65533;4S&#65533;&#65533;&#65533;?&#65533;&#65533;?&#65533;&#65533;@&#65533;&#65533;O&#65533;&#65533;A&#65533;&#65533;b&#65533;@&#65533;&#65533;/]&#65533;0&#65533;&#65533;6S&#65533;	D&#65533;m&#65533;(&#65533;@0&#65533;&#65533;?\&#65533;)&#65533;@&#65533;O&#65533;&#65533;*&#65533;K}h&#65533;&#65533;&#65533;nH&#65533;&#128;Pp&#65533;&#1545;:=&#65533;&#65533;d<9&#65533;t&#65533;&#65533;Y&#65533;(&#65533;x&#65533;$A&&#65533;2$&#65533;&#65533;(&#65533;O&#65533;&#65533;D&#65533;&#65533;w&#1114;x&#65533;&#65533;&#65533;=!&#65533;E!@&#65533;&#65533;@&#65533;&#65533;&#65533;&#65533;&#65533;&#65533;9&#65533;&#65533; &#65533;&#289;&#65533;@&#65533;&#65533;0F&#65533;&#65533;,&#595;&#65533;&#65533;&#65533;&#65533;&#65533;
&#65533;&#65533;y&#65533;H&#65533;@|&#65533;0&#65533;
WU&#65533;Ax&#65533;VTQ&#65533;tEv&#65533;&#65533;&#65533;&#65533;&#605;&#65533;Q&#65533;&#65533;QZ &#65533;&#65533;H%&#65533;&#65533;?&#65533;A%&#65533;&#65533;&#65533;\&#65533;X&#65533;&#65533;I&#1994;&#65533;\TA&#65533;&#65533;HV	&#65533;		&#65533;&#65533;~-&#65533;&#65533;&#65533;m&#65533;A&#65533;&#684;&#65533;Q&#65533;&#1362;	&#65533;&#65533;\e&#65533;'1&#65533;.&#65533;&#65533;p&#65533;&#65533;0&#65533;&#65533;&#65533;X&#65533;(%u&#65533;&#65533;@p&#65533;@q&#1037;!TC$X;HV&#65533; &#65533;&#65533;&#65533;&#65533;&#65533;=Q)h&#65533;2&#65533;)&#1561;&#65533;m&#65533;&#65533;B-t&#65533;)&#65533;&#65533;5&#65533;&#65533;&#65533;(&#65533;
&#65533;&#65533;V)&#65533;n]&#65533;1&#65533;&#1537;&#65533;&#65533;&#65533;,.&#65533;BX&#65533;(&#65533;:5H&#65533;&#65533;
&#65533;d&#65533;&#65533;X&#65533;4X&#65533;@@&#65533;?h$G&#65533;F^WWh&#65533;&#65533;&#65533;Dt&#65533;	&#65533;?&#65533;x&#65533;&#65533;&#65533;D#&#65533;&#65533;&#1640;DK*YK&#65533;@C&#1572;@d&#65533;?<&#65533;N*&#65533; &#65533;&#65533;t&#402;}T&#65533;&#65533;Rt&#65533;?H[ &#65533;U|B"&#65533;-&#65533;-x&#65533;&#1092;}&#65533;u&#65533;&#65533;&#65533;E&#65533;&#65533;O&#65533;O&#65533;&#65533;FB&#65533;T"P\&#65533;&#65533;&#65533;&#65533;&#65533;6&#65533;%%&#65533;X\D&#65533;%P&#65533;&#254;5&#65533;]&#65533;@&#65533;&#65533;/ C&#65533;&#65533;VL&#65533;$&#65533;UYD&#65533;&#65533;Xy(&#65533;&#65533;D9&#65533;d&Y\&#65533;@LB8&#65533;k&#65533;&#65533;@&#65533;A.&#65533;T&#65533;?&#65533;&#65533;&#65533;&#65533;d&#65533; &#65533;A,&#65533;@L&#65533;@t&#65533;AXc&#65533;&#65533;&#65533;&#65533;&#65533;&#65533;&#65533;G&#65533;&#65533;u&#65533;&#65533;i"&#65533;2&#65533; &#65533;&#65533;&#65533;&#65533;)\C!&#65533;&#65533;j5&#65533;&#65533;&#65533;]&#65533;\tp&#65533;&#65533;&#65533;&&#65533;?&#65533;d&#65533;@q!P|s	&#65533;&#65533;2&#65533;&#65533;T&#65533;P&#65533;a&#65533;E&#65533;&#65533;dE&#65533;&#65533;D|>a&#65533;&#65533;&#1325;&#65533;H <M&#65533;&#844;4@&#65533;&#65533;'&#65533;	(&#65533;&#65533;2&#65533;@&#65533;_&#65533;&#65533;&#65533;J&#65533;eX+fB.J&#65533;&#65533;&#65533;&#65533;G&#65533;JT&#65533;&#1925;W&#1694;&#65533;$&#453;&#65533;&#65533;?dY&#65533;&#65533;&#65533;&#65533;&#199;Ub$&#65533;\&#65533;&#65533;?&#65533;&#65533;3`&#65533;,&#65533;&#65533;]&#65533;=4&#65533;T&#65533;U	&#65533;&#65533;D&#65533;A&#65533;&#65533;J&#65533;@&#65533;@&#157;&#65533;&#65533;2&#65533;&#65533;!&#65533;Rx	#xIS&#65533;&#65533;f&#65533;&#65533;&#65533;&#65533;"1r&#65533;k&#65533;&#65533;(&#65533;&#65533;&#65533;A&#65533;&#65533;&#65533;n&#65533;&#65533;&#1567;G&#65533;&#65533;3G&#769;&#65533;WbOl&#65533;&#65533;APGA&#65533;&#65533;&#65533;t&#65533;&#65533;&#65533;A&#65533;/&#65533;&#65533;%&#65533;B&#65533;<&#65533;4Y&#65533;8&#65533;r&#65533;m&#65533;~&#65533;&#65533;n=&#65533;t2&#65533;&#65533;,&#65533;BZ&#65533;&#65533;5&#65533;d&#65533;w&#65533;&#65533;&#208;B&#65533;&#65533;4C&#65533;E&#65533;&#65533;&#65533;&#65533;&#65533;&#65533;&#65533;{&#65533;&#65533;C&#65533;]F&#65533;&#65533;w&#65533;'Np&#65533;&#65533;&#65533;&#65533;&#559;
D&#65533;Z&#65533;@d&#65533;P&#65533;*&#65533;&#65533;C&#65533;&#65533;&#65533;0k&#65533;k&#65533;W"5&#65533;,&#65533;'4&#65533;0&#65533;&#65533;9&#65533;&#65533;&#65533;&#65533;&#770;&#65533;&#65533;	&#65533;? "[&#65533;&#65533;MO&#65533;-&#65533;?&#65533;&#65533;'&#65533;%&#65533;&#65533;k%&#65533;&#65533;&#65533;&#65533;&#65533;@&#65533;&#65533;&#65533;&#329;1&#65533;&#65533;&#65533;&#207;&#65533;&#65533;&#65533;p&#65533;?&#65533;&#65533;(&#65533;&#65533;x&#270;)&#65533;Y&#65533;[E&[y&#65533;U&#159;&#65533;l&#65533;N&#65533;F&#65533;&#65533;"mKg&#65533;n&#65533;&#65533;Q&#65533;T&#65533;&#65533;A`&#937;&#65533;61DB-&#65533;R&#65533;&#65533;&#65533;&#1814;&#65533;&#65533;i&#65533;&#65533;.$S&#65533;&#65533;&#65533;C&#65533;j&#65533; 5a&#65533;|&#65533;&#65533;&#65533;<B*0&#65533;A@ZqD&#65533;t)PB9UZhg&#65533;&#65533;&#65533;&#65533;&#65533;&#65533;X&#65533;&#65533;
D&#65533;@A&#65533;X&#1031;&#588;&#65533;&#65533;A&#65533;'&#65533;&#65533;N&#65533;&#65533;.D"&#65533;&#65533;?(D&#65533;&#65533;&#65533;A,k&#65533;hgkD&#65533;&#65533;O0(;R M&#65533;*xB&#65533;	&#65533;&#65533;&#65533;&#65533;&#65533;&#1626;&#65533;&#65533;&#65533;&#65533;u&#520;h&#65533;WE&#65533;t&#65533;'&#65533;&#65533;&B&#65533;6 N&#65533;&#65533;&T&#65533;&#1790;C(&#1835;&#65533;lC+HJt&#65533;TiU&#65533;T.&#65533;l&#65533;U&#1925;&#65533;&#65533;&#65533;J&#65533;?&#65533;@&#333;&#65533;&#1921;&#65533;&#65533;fD
&#65533;F&#65533;eL&#65533;D&#1623;&#65533;&#65533;ii&#65533;&#65533;,&#65533;
&#65533;Y&#65533;&#65533;&#65533;&#65533;&#65533;.aV7I x&#65533;9&#65533;&#65533;,&#65533;p`7&#65533;B(&#65533;&#65533;&#1257;&#65533;?@&#65533;?&#1059;5D>&#1938;}&#65533;O&#65533;&#65533;&#65533;&#65533;Gud&#1366;o&#65533;&#65533;2&#65533;0&#65533;&#65533;&#65533;I&#65533;,,&#65533;A&#65533;R&#65533;?p&#65533;&#65533;&#65533;[&#65533;&#65533;dF&#65533;&#65533;&#65533;&#65533;&#65533;@&#65533;&#65533;&#65533;&#65533;L&#724;&#65533;&#65533;&#65533;G&#65533;&#65533;d&&#368;k&#65533;&#65533;<&#65533;&#65533;&#65533;&#65533;&#65533;V9&#65533;f&#65533;b"ed&#65533;&#65533;&#65533;A&#65533;&#65533;@&#65533;&#65533;X&#1858;&#65533;J&#65533;&#65533;&#65533;a&#65533;W!&#65533;&#65533;&#65533;/! 8&#65533;&#65533;?&#65533;&#65533;]&#65533;&#61437;&#65533;^&#65533;(Y^&#65533;R-U&#65533;EN&#65533;B'&#65533;OJD&#65533;&#65533;.&#65533;@@&#65533;&#293;&#65533;bB$&#65533;&#65533;&#65533;&#65533;&#65533;DTx&#65533;	E&#65533;2&#65533;	&#65533;h+]&#1649;(i&#65533;&#65533;&#65533;(&#65533;R.&#65533;&#65533;&#65533;&#65533;&#65533;&#65533;'&#65533;+4&#65533;,&#65533;&#65533;.`&#65533;\D$&#65533;&#65533;@&#65533;,&#65533;&#1280;vDfy&#65533;&#65533;&#65533;BB&#65533;.&#65533;B	&#65533;5&#65533;)&#65533;V&#65533;p	&#65533;&#65533;&#65533;s&#65533;&#65533;7!8&#65533;&#65533;&#65533;&#288;&#65533;&#65533;Bn&#65533;pg&#65533;&#65533;`&#65533;	,&#65533;?,&#65533;&#65533;D&#65533;%A&#65533;&#65533;&#65533;H&#65533;-&#65533;&#65533;&#65533;
&#65533;Z&#65533;&#65533;&#1067;&#65533;H&#65533;&#65533;B&#65533;&#65533;AS4Q&#65533;@&#65533;&#65533;&#65533;&#434;
q&#65533;&#65533;*&#65533;&#65533;&#65533;?&#65533;&#65533;&#65533;I&#65533;&#65533;a&#65533;&#65533;U&#65533;B&#65533;Ur&#65533;c&#65533;&#65533;0&#65533;&#65533;&#65533;!H&#65533;j[\&#65533;+&#65533;%`t&#65533;&#65533;&#65533;@&#65533;&#65533;9&#923;&#65533;2N&#65533;&#65533;&#65533;I&#65533;&#65533;&#65533;&#65533;"&#65533;&#65533;AT&#65533;&#65533;&#65533;7 &#65533;&#65533;d,$&#1288;	&#65533;d&#65533;h&#65533;Q&#65533;&#65533;&#25236;&#65533;A&#65533;m&#65533;&#65533;&#65533;&#65533;F&#65533;&#65533;oj*%0Q&#65533;&#65533;&#65533;`&#65533;,&#65533;&#1180;&#65533;&#65533;&#65533;F&#65533;^&#65533;v&#65533;\&#65533;&#65533;&#65533;&#65533;&#65533;#&#65533;&#65533;%&#65533;?&#291;@&#1039;&#65533;&#65533;&#65533;{&#65533;r&#65533;c&#65533;0-&#65533;&#65533;&#65533;)&#65533;]C&#65533;+&#65533;U&#65533;Vm9&#65533;&#65533;A&$&#65533;Asw&#65533;X&#384;&#65533;?xp6&#65533;5{&#65533;@0!&#65533;e&#65533;&#65533;&#65533;F&#65533;&#65533;&#65533;&#65533;Y&@!&#65533;&#65533;"&#65533;9|&#65533;&#65533;&#65533;&#65533;j&#65533;&#65533;O[&#65533;&#65533;sO&#65533;&#65533;P&#19698;&#65533;6&#65533;&#65533;ZQ&&#65533;&#65533;t&#65533;&#65533;&#1499;R,YTV6&#65533;H&#65533;RJZ0&#65533;O&#65533;AJG&#65533;t\lC1&#65533;%&#65533;&7(&#1832;1&#65533;RI&#65533;BI&#65533;(_&#65533;G&#65533;&#65533;&#65533;Vn&#65533;&#65533;0&#65533;M&#65533;&#65533;&#65533;gj[P>&#65533;z&#65533;f\&#65533;&#65533;\&#65533;c&#65533;&#653;B(I&#65533;`&#65533;
&#65533;&#65533;\&#65533;&#65533;&#65533;&#737;lH&#465;A&#65533;&#1160;R&#65533;AH&#65533;<&#65533;&#1536;&#65533;-8%|V
&#65533;&#65533;&#65533;&#65533;8$U&#65533;gj&#65533;/&#1848;&#65533;@X&#65533;&#1194; &#65533;4-t&#65533;V&#65533;&#65533;&#65533;&#65533;&#1252;&#65533;@&#65533;&#65533;&#65533;&#1858;v&#65533;&#65533;&#65533;
.&#65533; &#65533;@&#65533;&#65533;TJ&#65533;1p&#65533;v&#65533;&#65533;
/&#65533;&#1882;P&#65533;9&#65533;&#65533;&#65533;&#65533;&#65533;&#65533;&#48581;vP&#65533;&#65533;&#65533;&#65533;&#65533;
&#65533;<&#65533;&#65533;d&#65533;:&#65533;;y?&#65533;&#65533;&#65533;&#65533;W&#29460;d	}]&#65533;'&#65533;&#65533;&#65533;dB&#597;/&#65533;i&#65533;&#65533;&#349;t&#65533;!<B&#65533;&#65533;&#65533;&#220;&#1017;-&#65533;&#65533;&#65533;A&#65533;@&#65533;+-&#65533;]&#65533;&#65533;&#65533;&#65533;T&#65533;&#65533;&#65533;	&#65533;&#65533;i&#65533;&#65533;HlT&#65533;U&#65533;&#65533;&#65533;L:&#65533;&#65533;&#65533;&#65533;ARP&#65533;h&#65533;&#65533;	P&#65533;&#65533;f&#65533;F&#65533;&#774;c&#65533;^Dl&#65533;j&#65533;&#65533;/&#65533;H&#65533;3f&#65533;A<&#65533;-&#65533;&#65533;&#65533;&#65533;C&#65533;k&#65533;)&#65533;A&#65533;&#65533;&#65533;,&#65533;&#65533;2&#65533;Y*<
&#65533;&#65533;2Cq&#65533;V&#65533;C&#65533;&#65533;&#65533;&#65533;B*n&#65533;]&#65533;c&#65533;> 81&#65533;&#65533;&#65533;8&#65533;&#65533;S3#&#65533;&#65533;D&#65533;&#65533;U&#65533;6t&#65533;&#65533;/O&#65533;&#65533;&#1039;&#65533;m&#65533;&#65533;&#65533;{&#65533;S&#65533;&#65533;@0&#65533;	&#65533;&#65533;&#65533;&#65533;u&&#65533;5&#65533;@&#1328;A0&#65533;?&#65533;&#65533;&#65533;6+P0\&#65533;&#65533;&#65533;&#65533;&#65533;L&#65533;A&#65533;&#65533;00&#65533;J&#65533;&#65533;P&#65533;t-&#65533;&#65533;&#65533;&#65533;#&#65533;@&#65533;C&#65533;q&#65533;&#65533;;X&#65533;&#517;$.&#65533;&#65533;E&#65533;&#65533;&#65533;?&#65533;&#65533;(&#65533;&#65533;4P&#65533;&#65533;@-&#65533;"h&#65533;/&#65533;&#65533;,&#65533;@Y&#65533;&#65533;@,AbB&#65533;GD&#65533;'L&#65533;&#65533;`&#65533;!Cfq&#65533;ex&#65533;&#65533;aYBu\&#65533; &#65533;&#65533;&#65533;&#65533; &#65533;*&#65533;&#65533;&#65533;&#65533;8#&#65533;&#65533;&#65533;E&#65533;&#65533;@$x7:L"z&#65533;,&#65533;&#65533;&#65533;T&#65533;?&#65533;c(&#65533;Z&#65533;&#65533;#*&#65533;&#65533;&#65533;&#65533;On&#65533;G*&#65533;&#65533;&#65533;&#65533;t.0S&#65533;&#65533;&#1018;&#65533;&#65533;&#65533;8P&#65533; 2vb&#65533;p
&#65533;p&#65533;&#65533;+NH6
&#1612;?&#65533;&#65533;&#65533;-&#65533;&#65533;&#65533;? @&#65533;&#65533;&#65533;&#65533;7&#65533;&#65533;&#65533;.&#65533;&#65533;7`yP&#65533;s&#65533;&#65533;1PA&#65533;&#65533;*&#65533;s&#7862;G&#65533;&#65533;&#65533;Uc&#65533;&#65533;'|&#65533;$&#65533;A&#65533;&#65533;L~&#65533;&#65533;&#65533;x&#65533;o&#65533;&#65533;A&#65533;&#65533;{&#65533;:&#65533;z&#65533;&#65533;&#65533;&#1563;A47&#65533;
&#65533;U&#909;z&#65533;&#65533;&#65533;G&#65533;&#65533;&#65533;f&#65533;&#65533;&#65533;&#65533;&#65533;g&#65533;&#65533;&#65533;&#65533;SRaR1&#65533;&#65533;&#65533;i Hp&#65533;Y)&#65533;&#65533;9HP&#487;&#65533;:&#65533;Q&#65533;&#65533;&#65533;&#65533;&#199;G2&#65533;&#65533;&#65533;&#65533;#&#65533;8j$8c&#65533;&#65533;+Y&#65533;s0&#65533; P&#65533;&#883;Ej&#65533;Qn&#65533;B&#65533;&#65533;&#1193;P&#65533;&#65533;]&#65533;g&#65533;(&#65533;K&#65533;&#65533;J\&#65533;&#65533;&#65533;#x&#65533;`&#65533;`&#65533;&#65533;j$&#65533;&#65533;&#65533;&#65533;&#65533;&#65533;a	&#65533;&#65533;G&#65533;+&#65533;fs&#11440;&#65533;&#65533;	,&#65533;&#65533;=&#65533;&#65533;&#265;#l&#65533;z&#65533;&#65533;&#2001;T6&#65533;H&#65533;?M&#65533;&#65533;[9&#65533;&#65533;&#65533;&#65533;l&#65533;&#65533;%&#65533;6&#65533;L&#65533;&#65533;C?~&#65533;1&&#65533;#&#65533;&#65533;9+wd&#65533;C&#65533;F&#65533;5j@&#65533;&#65533;&#65533;&#65533;&#65533;&#65533;&#65533;-`&#65533;&#65533;&#65533;?&#65533;Jxne&#65533;@&#65533;L&#65533;x&#65533;&#65533;9&#65533;&#65533;&#65533;&#65533;&&#65533;&#65533;&#65533;&#65533;&#65533;M&#65533;&#65533;j&#65533;&#65533;J&#65533;&#471;?&#65533;`&#65533;&#65533;^*D&#65533;&#549;&#65533;&#65533;d&#65533;&#65533;=A&#65533;&#65533;&#65533;^ X#&#65533;r&#65533;7&#65533;&#65533;AX&#65533;e&#65533;&#65533;&#65533;&#65533;&#452;>0A&#65533;	M&#65533;&#65533;&#65533;&#65533;&#65533;&#65533;!.3i@ &#65533;&#65533;&#65533;&#65533;&#65533;P&#65533;-8&#65533;&#65533;&#65533;2&#65533;1%B	&#65533;Z&#65533;&#65533;&#65533;	r&#65533;("x`?n&#65533;E&#65533;f&#65533;&#65533;&#65533;&#65533;B9&#346;SL&#65533;dJu&#65533;&#65533;GQ)A.kA&#65533;&#65533;G8I%B&#65533;&#65533;&#65533;%[&#65533;&#65533;&#65533; &#65533;&#65533;!&#65533;M&#65533;~!%&#65533;f&#65533;%&#65533;&#1808;&#65533;.4&#65533;q&#65533;&#65533;zJ&#65533;_lA&#65533;/&#65533;8@A&#65533;&#65533;i&#65533;&#65533;&#65533;&#65533;%&#65533;Y&#65533;&#65533;&#65533;&&#65533;Q3&#65533;D3@&#1223;&#65533;&#65533;&#65533;&#65533;&#65533;(&#65533;"&#65533;`&#65533;&#65533;2&#65533;&#65533;88&#65533;&#65533;$f&#65533;&#65533;$&#65533;2$!P,&#65533;gH&#65533;&#65533;&#65533;O&#65533;&#65533;&#65533;6@&#65533;
h&#205;Mh&#65533;T&#1726;L&#65533;&#65533;&#65533;&#65533;3&#65533;&#65533;*&#65533;&#65533;&#65533;&#65533;#(&#65533;&#65533;&#1766;&#65533;Bb!H&#65533;&#65533;d&#65533;&#65533;(&#65533;&#65533;&#65533;&#65533;&#65533;p&#65533;&#65533;&#65533;V&#65533;&#65533;e&#65533;&#65533;&#65533;&#65533;R&#65533;D&#65533;dK%&#65533;&#65533;&#65533;H&#1069;,&#65533;,&#65533;&#65533;*<&#65533;&#65533;&#65533;pR&1Q&#65533;I&#65533;&#65533;&#65533;&#65533;&#65533;&#65533; %2I0&#65533;Dz&#65533; @&#65533;&#1041;&#65533;r$v&#65533;&#65533;&#65533;A&#65533;&#65533;rA&#1154;[&#65533;1&#65533;k
y&#1178;K&#65533;}&#65533;Z&#65533;)A&#65533;y&#65533;&#65533;&#65533;&#65533;&#65533;2&#65533;:&#65533;&#65533;&#65533;&#65533;:&#65533;&#65533;B&#65533;.-&#65533;r&#65533;&#65533;->&#65533;z&#65533;&#65533;Y&#65533;B3&#65533;#n1k&#65533;~&#65533;#&#65533;&#1159;&#65533;`X@J#&#65533;W&#65533;t&#65533;P&#65533;&#65533;n[&#65533;@(&#65533;S9&#65533;&#65533;&#65533;v&#65533;'&#65533;f&#65533;&#65533;&#65533;&#864;&#65533;&#65533;&#65533;&#65533;&#65533;&#65533;&#1264;&#65533;&#65533;aY2!&#65533;c&#65533;&#65533;&#65533;	&#65533;&#65533;2COZ&#65533;&#65533;&#65533;8&#65533;&#65533;&#65533;!h\&#65533;&#65533;{&#571;&#65533;Vj$&#65533;H&#65533;&#65533;&#456;&#65533;&#65533;K~%&#65533;&#65533;&#65533;&#65533;*&#65533;=&#65533;&#65533;&#65533;>(&#65533;Q,X&#164;&#65533;;&#65533;h-my%]&#65533;pB&#65533;$Z&#65533;&#65533;\Farz&#263;&#65533;&#65533;&#65533;&#65533;&#65533;_R&#65533;&#65533;  "@&#65533;&#65533;T?rE&#65533;&#65533;&#65533;@&#65533;DH2&#65533;
&#65533;n&#65533;&#65533;\&#65533;&#65533;&#65533;&#65533;&#65533;"&#65533;Kt&#65533;&#65533;&#342;&#65533;&#65533;T<$U&#65533;&#65533;&#65533;&#65533;&#65533;6}&#65533;[sEZ\A&#65533;B&#65533;	Nt&#1245;&#65533;&#16825;&#65533;/xq&#65533;,bH[(@MA e&#65533;&#65533;&#65533;nn&#65533;F8&#466;&#65533;d3&#65533;!&#65533; 42&#65533;p&#65533;&#65533;&#65533;&#65533;&&#65533;&#65533;&#65533;S&#65533;y&#65533;I&#65533;p&#65533;&#65533;&#65533;mX&#65533;&#65533;H&#65533;a&#65533;O@&#65533;&#65533;6&#65533;>&#65533;F#&#65533;0&#65533; &#65533;&#65533;&#65533;2I$&#65533;c<&#65533;%&#65533;&#65533;	&#65533;v&#65533;&#379;pU&#65533;&#65533;&#65533;$A&#65533;3&#65533;&#65533;Kx&#65533;P&#65533;,&#65533;S&#65533;B&#546;AI&#65533;&&#65533;x&#65533;&#65533;&#65533;x&#65533;D&#65533;Z&#65533;&#65533;@&#65533;@.BX&#65533;#&#65533;&#65533;&#65533;r&#65533;&#65533;d&#65533;XN&#65533;&#65533;&#65533;:dq&#65533;Y	)H&#65533;Y&#65533;&#65533;&#65533;$[&#65533;&#65533;~&#65533;&#65533;&#65533;&#65533; b&#65533;&#65533;B0&#281;&#65533;>&#65533;&#65533;R&#65533;e&#65533;&#65533; &#65533;8&#65533;~&#65533;&#65533;K&#65533;zL&#65533;(&#65533;%q&#65533;B*h&#65533;
W&#533;$&#65533;&#65533;d9h
HA&#65533;&#65533;&#1161;N&#65533;&#65533;(n&#65533;8}&#65533;N&#65533;3&#65533;I&#65533;&#65533;&#65533;&#65533;&#65533;IL"`&#168;R413&#65533;&#65533;&#65533;&#65533;1&#65533;@t&#65533;&#65533;A6&#65533;+~F&#1770;F#L&#65533;^&#65533;&#65533; &#65533;&#65533;O&#65533;&#65533;&#65533;&#65533;S0_&#65533;&#65533;t&#65533;&#65533;?=DiX&#65533;#&#65533;&#8716; &#65533;B&#65533;I&#65533;%&#65533;@h&#65533;&#65533;&#65533;[It&#65533;&#65533;U&#65533;d&#65533;8V&#65533;I&#1973;&#65533;[&#65533;4I &#65533;&#65533;&#65533;BA&#65533;!H^&#65533;Lfqnv&#65533;RPo&#65533;&#65533;A<q&#65533;&#65533;&#65533;&#269;&#65533;&#65533;Crp&#65533;-h~@&#65533;?<@&#770;&#65533;&#65533;&#65533;E&#65533;&#65533; )&#65533;&#65533;jW&#65533;&#65533;&#65533;&#65533; M&#65533;WB@&#65533;&#65533;&#65533; &#65533;=&#65533;&#65533;&#65533;&#65533;Jt'&#65533;&#65533;/!
&#65533;&#65533;b(E1E7&#65533;PZ&#65533;&#65533;&#65533;x&#65533;&#65533;&#65533;B[&#65533;,&#65533;
VZhDR&#65533;N&#65533;&#65533;&#65533;(&#65533;&#65533;&#65533;&#65533;&#65533;ZR5I&#65533;':l&#65533;%'8,	na&#65533;&#65533;&#65533;*&#65533;&#65533;&#65533;&#65533;&#65533; &#65533;j&#65533;e&#65533;r&#65533;P9f&#65533;8&#65533;.&#65533;&#65533;&#65533;j$F&#65533;jD&#65533;0"&#65533;&#65533;0&#65533;&#65533;&#555;,w&#65533;Yi&#65533;V	a&#65533;A&#65533;0&#65533; &#297;&#65533;&#65533;B&#65533;,&#65533;&#65533;&#65533; &#65533;&#65533;i3&#65533;A&#65533;&#65533;&#65533;!F&#65533;&#65533;QP&#65533;&#65533;&#65533;&#65533;&#65533;&#272;=&#65533;&#632;&#65533;&#65533;g&#65533;&#65533;z&#65533;&#65533;&#65533;w&#65533;&#65533;$&#65533;"KL#&#65533;\T&#65533; &#65533;&#65533;	&#65533;&#65533;&#65533;L#&#65533;&#65533;&#1989;L|&#65533;&#65533;7&#65533;&#65533;Ira,&#65533;&#65533;!iN&#1504;A&#65533;<De7&#65533;f&#65533;~&#65533;&#65533;&#65533;E&#65533;In&#65533;&#65533;"\&#65533;,;&#65533;M(&#65533;&#65533;Q&#1025;&#65533;&#65533;(
&#65533;P&#65533;%&#65533;JB&#65533;RO&#65533;&#65533;	%&#65533;@&#65533;$&#65533;&#65533;'1&#65533;A6@&#65533;&#65533;.&#65533;K&#65533;D&#65533;Q&#65533;&#65533;&#65533;&#65533;&#65533;&#65533;,&#65533;&#65533;U$&&#65533;&#65533;&#65533;A&#65533;&#1369;&#65533;&#65533;&#65533;&#65533;Dci&#65533;&#65533;+B&#65533;?\&#65533;GR&#65533;&#65533;`f&#65533;#&#1708;&#65533;42&#65533;&#65533;Y&#65533;^&#65533;i4&#65533;&#65533;4&#65533;&#65533;o&#65533;M&#65533;&#65533;&#65533;&#65533;h&#65533;&#65533;&#65533;&#65533;&#65533;&#65533;&#65533;&#65533;,b
&#65533;`#&#65533;C&#65533;&#65533;&#65533;1&#65533;!&#65533;&#65533;U&#65533;&#65533;&#65533;&#65533;&#65533;&#65533;&#65533;I{e&#65533;;&#65533;1&#65533;8*Aq&#65533;|R?&#65533;Q&#65533;&#65533;Q&#65533;g&#65533;,&#65533;v&#65533;&#65533;E(&#65533;_0&#65533;&#65533;\&#880;&#65533;&#65533;&#65533; &#65533;,&#65533;&#65533;X&#65533;&#65533;&#65533;Bd&#65533;&#65533;&#65533;AK.&#65533;|&#65533;&#65533;Q&&#65533;$&#65533;&#1289;6|&#65533;&#65533;r&#65533;&#65533;&#65533;&#65533;&#65533;<82h&#65533;),&#65533;&#65533;&#65533;&#65533;6?Pz&#65533;E-&#65533;D&#65533;&#65533;.&#65533;&#65533;;1/yGZ&#65533;\&#65533;W&#65533;&#65533;A&#65533;&#65533;&#65533;?&#65533;&#65533;&#65533;2&#65533;&#65533;[&#65533;%&#787;&#65533;
&#65533;I&#65533;r&#65533;&#65533;(&#65533;&#65533;Q&#65533;&#65533;&#65533;a0J&#65533;5&#65533;&#65533;9&#65533;?&#65533;s&#65533;f&#65533;&#65533;x&#65533;0[&#65533;&#65533;&#65533;xI&#65533;&#65533;&#65533;&#65533;>&#65533;&#65533;[$6&#65533;2&#65533;?&#65533;&#65533;*D&#65533;q&#65533;&#65533;g&#65533;DG#&#65533;&#1955;&#65533;x3l&#65533;&#65533;&#65533;&#65533; #&#65533;&&#65533;x&#65533;&#65533;&#65533;&#65533;LBo}&#65533;>&#65533;&#65533;&#65533;&#65533;&#65533;&#583;&#65533;&#65533;}]	*G&#65533;&#65533;BV#&#65533;0M &#65533;&#1478;&#65533;s/P&#65533;O&#65533;&#65533;A\>P&#65533;&#65533;(&#65533;&#65533;X&#65533;|&#65533;G&#65533;&#864;&#65533; &#65533;&#65533;$&#65533;&#65533;!&#65533;,&#65533;&#65533;!&#65533;&#65533;&#577;|&#65533;&#65533;&#65533;V&#65533;&#65533;d8AH&#65533;&#65533;(j&#65533;b&#65533;&#65533;&#65533;*&#65533;B!>&#65533;&#65533;&#65533;d&#65533;&#65533;&#65533;&#65533;&#65533;{&#65533;`q!&#1934;&#65533;&#65533;&#65533;&#65533;f(O\&#65533;&#65533;f&#65533;b	,&#65533;d	f!O\ &#65533;DPZ&#65533;.2&#65533;O&#65533;&#2848;&#65533;4&#65533;,	&#65533;!&#3088;S:&#65533;`L`&#65533;4&#65533;&#1628;&#65533;&#65533;&#65533;@o&#65533;&&#65533;!@ r!&#65533;oD*&#65533;b&#65533;Uh&#65533;&#65533;&#65533;$&#65533;A&#65533;&#65533;!&#65533;&#65533;&#65533;&#65533;W&#65533;bDI&#65533;&#65533;&#65533;4&#65533;&#65533;&#65533;&#65533;&#65533;R&#65533;-&#65533;E&#65533;%&#65533;@&#65533;T&#65533;&ba&#65533;&#65533;&#274;&#65533;&#65533;[&#65533;&#65533;&#65533;&#65533;Dq&#65533;&#65533;#&#65533;&#65533;=&#65533;&#686;&#65533;&#65533;=d&#65533;=&#65533;&#65533;&#65533;D&#65533;_4&#65533;&#65533;&#65533;/&#65533;&#65533;&#65533;H&#65533;@B~)a4&#65533;W,@"&#65533;*&#65533;&#65533;0&#65533;&#65533;B<&#65533;&#65533;@&#65533;%<f"&#65533;&#65533;R@G&#65533;&#65533;nR&#65533;poV&#65533;P" $%|`&#65533;V&#65533;&#65533;Y&#65533;&#65533;X&#65533;
&#65533;&#65533;&#65533;x#G&#65533;&#65533;&#65533;&#65533;&#65533;D&#65533;|&#759;&#65533;O`	&#65533;//N&#65533;&#65533;G&#65533;+&#65533;&#65533;N&#65533;P&#65533;p&#65533;O&#65533;fTEfA&#65533;&#65533;`&#65533;q&#65533;&#65533;&#65533;W2&#65533;&#1514;a&#65533;&#65533;&#65533;!&#1153; &#65533;&#65533;hT&#65533;S2/&#65533;X&#65533;fG&#65533;&#498;&#65533;1&#65533;&#65533;4&#65533;&#65533;&#65533;^%3&#397;5&#65533;GtN&#65533;oN&#65533;rn4D8&#65533;a&#65533;&#65533;&#65533;@&#65533;&#65533;4F&#65533;pP*&#65533;&#65533;&#65533;"B8n=&#65533;&#65533;;z&#65533;[@&#65533;&#65533;$	&#65533;&#65533;&#65533;&#65533;C&#2019;iL&#65533;>N&#622;F&#65533; Fz2)&#420;&#65533;!&#65533;&#65533;n&#65533;&#65533;&#65533;&#65533;&#65533;&#65533;G&#65533;4
&#65533;&#65533;&#65533;H&#65533;&#65533;&#65533;(&#65533;&#65533;&#65533;Va:"<f&#65533;d&#65533;&#65533;4&#65533;}&#65533;&#65533; R&#65533;&#65533;8@&#65533;A&#65533;&#65533;+@&#65533;&#896;&#65533;&#65533;!&#65533;@3&#65533;&#65533;n&#65533;&#65533;&#65533;(a~&#65533;&#65533;Iz&#65533;&#65533;!&#65533;&#65533;&#65533;&#65533;"n&#65533;ad[m&#65533;&#65533;&#65533;&#65533;&#65533;+&#65533;&#1282;N&#65533;n&#1354;S#r-a~0&#65533;.b`&#65533;R-&#65533;&#65533;&#65533;&#65533;b&#65533;&#65533;&#65533;D
{LM&#65533;^O:&#65533;&#65533;o:&#65533;b&#65533;&#65533;S6&#65533;R@ntA&#65533;/3&#65533;5Z&#65533;G&#65533;&#65533;?W5>&#65533;&#65533;&#65533;h%&#65533;M&#65533;*&!&#390;'&#2046;h:bA$&#65533;&#65533;%&#65533;j&#65533;\&#65533;Mh""!w4&#65533;&#65533;&#65533;&#65533;\&#65533;-&#65533;&#65533;&#65533;"\&#65533;&#65533;O#&#65533;&#21784;&#65533;yB3&#65533;/&#65533;A#&#65533;&#65533;&#65533;Zm&#65533;Lb&#65533;&#65533;S&#65533; *&#65533;&#65533;dj&#65533;&#65533;X&#65533;LB&#65533;&#65533;&#65533;F&#65533;cF&#65533;&#65533;|&#65533;&#65533;X&#65533;&#65533;&#65533;+&#65533;I&#65533;&#65533;&#65533;&#65533;&#65533;
&#65533;$&#65533;d&#65533;&#65533;*K&#65533;&#65533;&#65533;&#65533;R@&#65533;Z&#65533;&#65533;z&#65533;'&#65533;k&#65533;&#65533;&#65533;&#65533;Ai&#65533;&#65533;&#65533;8O&#65533;{&#65533;b&#65533;&#65533;&#65533;&#65533;I&#65533;&#65533;&#1675;&#65533;`&#65533;&#65533;/&#65533;&#65533;&#65533;VB-&#65533;Q":Z&#65533;&#65533;&#1939;&#65533; &#65533;D7&#144;2c
&#65533;`&#65533;"j&#65533;&#65533;r&#65533;&&#65533;Gh&#65533;&#65533;&#65533;U&#65533;r&#65533;&#65533;h%&#1197; Va &#65533;&#65533;>&#65533;$&#65533;13&T&#65533;!ZB&#65533;&#65533;
H&#65533;&#65533;&#65533;.&#65533;"&#65533;&#65533;z-&#65533;&#65533;<2Ix&#65533;&#65533;%&#65533;&#65533;.&#65533;l%f&#65533;0N&#65533;&#65533;&#65533;%xIr&#65533;"xCdI&#65533;&#65533;&#65533;|&#65533;&#653;@b19Y	b<&#65533;&#65533;&#65533;g%:kEB&#65533;&#65533;M $@b&#65533;\&#65533;&#65533;B K&#65533;N5&#65533;DK&#65533;&#65533;K&#65533;&#65533;&#65533;,hX&#65533;&#65533;N`&#65533;&#65533;Z&#65533;&#65533;&#65533;8AN7&#65533;&#65533;x&#65533;P&#65533;S&#65533;"&#65533;!
.&#65533;&#161;&#1666;&#65533;:'0&#65533; .&#65533;~&#65533;+r&#65533;&#65533;m:r	&#65533;	&#65533;&#65533;&#65533;L@hc&#65533;4a[&#65533;&#65533;bLUb b<&#12352;Qn&#65533;&#65533;&#65533;j%<&#65533;V{&#65533;!&#65533;&#65533;&#65533;&#65533; v&#65533;?&#65533;VWli|te?[&#65533;z&#65533;@dj&#65533;&#65533;&#65533;!&#65533;HB&#65533;&#65533;<&#65533;Y]&#65533;+&#65533;&#65533;:&#65533;C=&#65533;Aqw&#65533;(&#65533;`&#65533;&#65533;]T&#65533;<&#163;-&#65533;E&#65533;&#65533;%&#1829;&#65533;&#65533;(&#65533;&#65533;v&#65533;&#65533;L&#65533;GA	`8I&#65533;&#65533;&#65533;B&#65533;b&#65533;&#65533;oV&#65533;v"&#65533;&#65533;$&33&#65533;P!x)#bC&#65533;E
&#65533;k&#65533;($&#65533;Qy	&#65533;$&#65533;&#65533;|&#65533;&#65533;`&#65533;L&#65533;&#65533;&#65533;M&#65533;&#65533;]Ay?A&#65533;5.&#65533;&#65533;D&#65533;z&#65533;jA&#65533;V&#65533;&#65533;fm";&#65533;&#65533;&#65533;&#258;e&#65533;&#65533;9&#65533;&#65533;D&#65533;XZn &#65533;b&#65533;g`v0+&#65533;&#65533;&
'&#65533;&#65533;&#65533;i&#65533;d&#65533;,&#65533;&#65533;"&#65533; &#65533;&#65533;&#65533;#'&#464;%&#65533;6&#65533;3ckG&#65533;4a&#65533;&#65533;&#65533;$b&#65533;rU#&#65533;Nxm&#65533;&#65533;&#65533;&#65533;L"ab
;&#470;&#65533;a&#65533;&#65533;7&#65533;&#65533;&#65533;B&#65533;&#65533;+5&#65533;&#65533;
:$&#65533; &#65533;R#&#65533;C&#65533;u&#65533;b&#502;&#65533;&#65533;`&#65533;&#65533;\&#65533;&#65533; <&#65533;&#65533;&#65533;$&#65533;UFC&#942;N7z&#65533;U&#65533;Cd6/cw5x&#65533;&bs&#65533;B&&#65533;$>Ib`a[bv[&#65533; &#65533;&#65533;`&#65533;#&#65533;&#65533;&#65533;7&#65533;H%XH&#65533;)c&#65533;&#65533;axF7&#65533;OA7aP&#65533;M8&#65533;`&#65533;"&#65533;]&#65533;7&#65533;fA&#65533;P&#65533;KJ&#65533;&#65533;hsVm&#65533;&#65533;&#65533;~aFr&#65533;&#65533;f{&#65533;I&#65533;zb&#65533;i&#65533;&#65533;.&#65533;bR&#65533;&#65533;&#65533;\&#65533;/&#65533;&#65533;X(&#65533; Z&#65533;4&#65533;&#65533;q&#65533;b&#65533;@Y&#65533;!&#65533;&#65533;d&#65533;U&#1974;ouU&#65533;WxmoC&#65533;&#65533;zu&#65533;&#65533;jOX!&#65533;BD&#65533;&#65533;&#65533;&#65533;&#65533;&#65533;&#65533;8&#65533;Mn %&#65533;&#65533;&#65533;Zb!&#65533;&#65533;41&#65533;&#65533;uA&#1726;&#65533;&#1283;.t&#65533;&#65533;[&#65533;&#65533;!&#65533;&#65533; &#65533;&#65533;;&#65533;&#65533;&#65533;Y"F&#65533;X&#65533;E&#65533;=&#65533;u
Yj&#65533;&#65533;&#65533;&#262;&#65533;&#65533;&#65533;&#65533;_&#65533;&#65533;&#65533;&#65533;&#65533;|<&#65533;>&#65533;'K!&#65533;AY"4&#300;M(&#65533;l&#65533;&#65533;f&#65533;&#65533;&#65533;&#65533;e&#65533;O#H&1&#65533;&#65533;&#65533;$(&#65533;$4$J{Vp&#65533;n&#65533;,&#65533;OK&#65533;&#65533;4,`T&#65533;&#65533;b&#65533;&#65533;&#65533;TMm\&#65533;&#65533;&#65533;P!&#65533;8&#65533;OS &#65533;k&#1678; &#65533;`t|&#65533;u&#65533;&#65533;-Z.&#65533;p!&#65533;P&#65533;&#65533;.&#65533;&#65533;&#65533;.&#65533;&#65533; &#65533;&#65533;O!&#65533;6Z&#65533;&#65533;(&#65533;&#65533;V#&#65533;TW&#65533;VU&#65533;M&#65533;L&#65533;m&#65533;
W	&#65533;tU#b&#372;&#65533;9&#65533;&#65533;&#65533;&#65533;3SL&#65533;W6`	t&#65533;i&#65533;&#65533;!&#65533;5,&#65533;`&#65533;&#65533;:&#650;&#65533;&#65533;M/&#65533;&#65533;&#65533;&#65533;Z&#65533;&#65533;D&#65533;&#65533;>&#1170; @&#65533;$:&#65533;wX&#65533;&#65533;&#65533;&#65533;L&#65533;U*{JDp@`&#65533;4"&#65533;&#65533;&#65533;M0E&#65533;&#65533;l&#65533;*&#65533;X&#65533;&#65533;&#65533;&#65533;@&#65533;-&#65533;A?&#65533;&#65533;&#65533;&#208;A&#65533;y&#65533;&#65533;&#65533; ~&#65533;&#65533;&#65533;j&#65533;]S&#65533;$x&#65533;u$.@K&#65533;&#65533;!&#65533;a&&#65533;7&#65533;k&#65533;|&#65533;&#65533;B&#65533;j&#65533;&#65533;&#65533;^&#1505;&#65533;&#65533;&#65533;&#65533;)&#65533;&#65533;02&#65533;9j&#65533;Z&#65533;&#65533;&#65533;&#65533;$i&#65533;&#65533;&#65533;&#65533;k&#65533;\ &#842;pQ&#65533;&#65533;&#65533;:&#65533;@&2&#65533;&#65533;&#65533;&#65533;&#65533;+Lr:D0{&#65533;
g2&#65533;&#65533;"&#65533;&#65533;&#65533;M&#65533;M&#65533;&#65533;0&#65533;"B&#65533;&#65533;(&#65533;YnK&#65533;f&#65533;G&#65533;Nc&#65533;%x&#65533;&#65533;&#65533;&#65533;i&#65533;&#65533;&#65533;nL#B&#65533;&#1427;9T&#65533;&#65533;p&#65533;
&#65533;#&#65533;\&#65533;_&#65533;;&#65533;;&#65533;$L&#65533;y&#65533;&#65533;hB&#65533;&#65533;|&#65533;@&#65533;J&#65533;U&#65533;&#65533;\&#65533;Puv&#65533; F&#65533; \&#65533;`lt&#65533;&#65533; *d&#65533;!C$&#65533;&#65533;&#65533;r&#65533;&#65533;h&#65533;&#65533;R&#65533;&#65533;RG#&#65533;&#65533;&#65533;&#65533;x&#65533;&#65533;/fh&#65533;8E&#65533;&#65533;&#65533;5+&#65533;&#65533;pQ~&#65533;&#65533;z&#65533;&#65533;&#65533;&#65533;&#65533;&#65533;|A).&#65533;&#65533;b&#65533;W&#65533;&#65533;&#65533;&#65533;GM&#65533; ,&#65533;&#65533;&#65533;&#65533;Z9Op&#65533;fa	~AT&#65533;y&#65533;`qGG&#65533;&#65533;2&#65533;&#65533;T&#65533;&#65533;&#65533;&#65533;&#65533;
GbA&#65533;&#65533;%&#65533;9&#65533;&#65533;H&&#65533;&#65533;&#65533;&#65533;&#1634;9pW&#65533;c&#65533;&#65533;k&#65533;kIX&#65533;&#44443;W&#65533;&#65533;&#65533;&#65533;@Mb|p&#65533;&#65533;.&#65533;z&#65533;	&#65533;4&#65533;&#65533;&#65533;&#65533;#&#65533;*&#65533;&#65533;=&#441392;&#65533;p&#65533;&#65533; =?&#65533;;&#65533;[#@W&#65533;Mb^&#65533;>&#65533;a.&#65533;BF&#65533;&#62774;&#65533;%y&#1071;\J&#65533; &#65533;&#65533;&#65533;D&#65533;R&#65533;L@&#65533;,H&#65533;^{&#65533;F&#65533;Wb')&#65533;R&#65533;b`<!&#65533;	&#65533;Y"&#65533;&#65533;C&#65533;&#65533;&#65533;&a&#65533;|@&#65533;&#144;&#65533;d&#65533;5&#65533;&#65533;m&#65533; %&#65533;&#65533;&#65533;W"j&#65533;&#65533;G&#65533;Q&#65533;bfA&#65533;&#65533;.A&#65533;g!nA@&#65533;T&#65533;&#65533;z&#65533;&#65533;&#65533;&#65533;&#65533;&#65533;&#65533;&#65533;&#65533;&#65533;RH-&&#65533;gA*;m&#65533;&#65533;bG!&#65533;&#65533;K!&#65533;&#65533;G7n&#65533;&#65533;,fa|&#65533;<]&#65533;&#65533;&&#65533;&#65533;&#65533;!&#65533;b&#65533;9n&#65533;&#65533;&#65533;&#65533;&#65533;$&#65533;6T5X&#65533;&#65533;h&#65533;&#65533;a&#65533;&#65533;C&#65533;&#65533;&#65533;BUE&#65533;4&#65533;VG&#65533;&#65533;&#65533;=&#65533;4&#65533;{&#65533;&#65533;Wpa&#65533;o&#65533;&#65533;&#65533;#F&#65533;
,&#65533;&#65533;&#65533;&#65533;X&#65533;
&#65533;+h&#34856;&#65533;&#65533;&#65533;)&#65533;&#65533;P&#65533;&#65533;&#65533;&#65533;
F:&#1578;J&#65533;U
&#65533;&#65533;&#65533;&#65533;&#405;,/&#65533;&#65533;&#65533;`&#65533;&#65533;&#65533;d&#65533;,T&#65533;&#65533;A&#65533;+g6J&#65533;&#65533;P@x&#65533;&#65533;c.&#65533;s&#65533;o&#65533;*&#65533;&#65533;&#65533;&#65533;&#65533;&#65533;&#65533;&#65533;Lh&#65533;&#65533;&#65533;W&#65533;8&#65533;`c&#65533;8i&#65533;|&#65533;qD&#65533;Fd&#65533;&#65533;&#65533;A2iW*8&#65533;&#65533;#/=we&#65533;Q&#65533;&#65533;&#65533;Zr&#65533;&#65533;'C&#65533;z&#65533;2&#65533;&#65533;&#65533;&#65533;)&#65533;&#65533;ReH&#65533;&t&#65533;&#65533;&#65533;&#65533;&#65533;&#65533;&#65533;&#65533;R{&#65533;&#65533;&#1791;R&#65533;lQJ&#65533;kT&#65533;&#65533;\&#65533;B&#65533;&#65533;&#65533;&#65533;\!&#65533;&#65533;P&#65533;Fm&#65533;&#65533;&#65533;&#1471;\&#65533;H&#65533;&#65533;&#65533;k&#201;h&#1052;S&#65533;&#65533;&#65533;&#65533;TU&#65533;&#65533;&#65533;MART&#65533;&#65533;e0&#65533;[&#65533;&#65533;&#65533;&#65533;&#65533;&#65533;&#65533;&#65533;&#65533;_&#65533;&#65533;W&#65533;&#65533;4&#65533;&#65533;T&#65533;&#65533;?&#65533;&#65533;&#65533;&#65533;&#65533;&#65533;Q&#65533;&#65533;&#65533;&#259;@$&#65533;&#65533;X&#65533;O r&#65533;h&#65533;&#65533;&#65533;$ld&#65533;Ai&#65533;#@&#65533;d&#65533;?&#65533;$R&#65533;@&#65533;&#65533;R#:K$&#65533;&#65533;&#65533;!&#65533;&#65533;D&#65533;A&#65533;&#65533;&#65533;!-&#65533;QAb\&#65533;O'Ut2H$qh&#65533;Y&#65533;&#65533;A6&#65533;$&#65533;N&#65533;&#65533;c&#65533;&#65533;b&#65533;A&#65533;|d^o}HVt&&#65533;#&#65533;&#65533;&#65533;?5l&#65533;g1"MA`&#65533;&#65533;"X]!&#65533;@V&#65533;&#65533;&#65533;l&#65533;&#65533;&#65533;A&#65533;P&#65533;&#65533;e&#65533;,	#&#65533;c&#65533;&#65533;AF&#65533;
n&#65533;#&#65533;&#65533;D&#65533;&#65533;WA&#65533;&#65533;0&#65533;&#65533;l`A&#65533;PJ(&#65533;&#65533;R&#65533;+&#65533;#&#65533;)&#776;H &#65533;lEJ
&#65533;&#65533;&#65533;JAT&#65533;2&#1135;&#65533;\@&#65533;j&#65533;)&#65533;[0&#65533;&#65533;&#65533;&#65533;&#65533;,J&#65533;r&#65533;j&#65533;&#65533;rK&#65533;&#65533;&#65533;2)&#65533;&#65533;i&#65533;	hp&#65533;&#65533;?'&#65533;b&#65533;.&#65533;&#65533;PA&#65533;&#65533;&#65533;  &#65533;&#65533;E&#65533;ZP}&#65533;&#65533;&#65533;F&#65533;&#65533;&#65533;~&#65533;x&#65533;Al&#65533;&#65533;*&#65533;&#65533;b&#65533;&#65533;&#65533;?DPPD&#65533;A&#65533;H&#65533;Oi&#65533;&#65533;?+~&#65533;F&#65533;&#65533;&#65533;c&#65533; [&#65533;&#65533;&#65533;<&#65533;&#65533;'&#65533;$r&#65533;F&#65533;(4dD&#65533;,-&#65533;FM&#65533;&#65533;&#65533;A&#65533;&#65533;&#65533;K&#65533;&#65533;R&#65533;&#65533;@IV&#65533;teU$&#65533;I&#65533;&#65533;&#65533;&#65533;SAi&#65533;T&#65533;5j&#65533;I&#65533;J&#65533;&#65533;4AM&#65533;DP8R&#65533; @H&#65533;}&#65533;&#65533;A&#65533;&#65533;7&#65533;&#65533;&#34312;0k&#65533;Q&#65533;&#65533;&#65533;4&#65533;Aq&#65533;P+50	.&#65533;uJ&#65533;F&#65533;nt&#65533;?T&#65533;)&#65533;&#65533;&#65533;&#65533;&#65533;&#65533;y&#65533;&#65533;>&#65533;)&#65533;>&#65533;(&#65533;0c&#65533;&#65533;&#65533;&#65533;&#65533;?&#65533;&#65533;&#65533;&#65533;-&#65533;A{[&#65533;PL)%&#65533;b&#65533;(&#65533;&#65533;m
&#65533;K.&#65533;-&#65533;)&#65533;&#65533;5&#65533;&#65533;$&#65533;-7+&#65533;O&#65533;&#65533;Pb&#65533;-&#65533;$o&#65533;&#65533;y&#65533;hL&#65533;}&#65533;@&#65533;&#65533;&#65533;d&#65533;&#65533;&#65533;&#65533;&#65533;&#65533;&#65533;&#65533;F~&#65533;&#65533;d5O	Y&#65533;V&#65533;&#65533;&#65533;d@B/&#202;&#65533;&#65533;&#65533;h&#65533; <&#65533;&#65533;NX&#65533;&#65533;#OY #*R&#65533;&#1837; GR&#65533;9&#65533;&#65533;4&#65533;&#65533;H&#65533;&#1174;H&#65533;&#65533;k:&#65533;(d!1&#1380;&#65533;3)H'b&#65533;B~PDA&#65533;f&#379;a&#65533;&#65533;&#65533;&#65533;?&#65533;Xl(&#65533;p&#65533;J"&#65533;f&#65533;&#65533;&#65533;r`9&#65533;&#65533;?&#65533;7&#65533;&#65533;U&#65533;&#65533;&#65533;c_&#65533;BA&#65533;&#1285;%&#65533;ZU&#65533;&#65533;a&#65533;&#1672;"&#65533;p&#65533;D&#65533;-M(b&#65533;w&#65533;:$&#65533;d&#65533;]|&#65533;
:&#65533;D7z&#65533;&#65533;"&#65533;&#65533;&#65533;&#65533;&#65533;&#65533;`&#65533;&#65533;&#65533;&#65533;&#65533;&#65533;&#65533;)z&#65533;&#65533;&#65533;-&#65533;&#65533;I(&#65533;]&#65533;&#65533;?&#65533;&#1388;f&#65533;%&#65533;&#65533;&#65533;&#65533;R&#65533;&#65533;&#65533;&#65533;(B&#65533;&#65533; &#65533;&#65533;1&#65533;?	q&#65533;&#65533;@&#65533;[&#34288;&#65533;&#65533;?&#65533;J&#65533;p1n&#65533;&#65533;&#65533;&#65533;JD&#65533;&#65533;0&#65533;"&#65533;&#65533;&#65533;$&#65533;!&#65533;?7&#65533;&#65533;Hr&#65533;O&#65533;U&#65533;4&#1288;&#65533;&#65533;'q&#65533;@	&#65533;9&#65533;6b&#65533;:&#65533;H&#65533;&#65533;'Aw&#65533;&#65533;&#65533;&#65533;&#65533;&#65533;&#65533;T%,=&#65533; &#65533;@&#65533; &#65533;4&#65533;&#65533;&#65533;&#65533;&#65533;XR&#65533;P#nF&#65533;G+*&#65533;E(&#65533;~&#65533;&#65533;&#65533;&#65533;E_r&#65533;b&#65533;%6&#65533;@F&#65533;&#65533;&#65533;&#65533;?&59&#65533;&#65533; E).\Ns&#65533;p&#65533;&#65533;&#65533;&#65533;&#65533;$&#65533;&#65533;d&#65533;cEM&#65533;sem.&#690069;&#65533;&#65533;.&#65533;&#65533;&#65533;&A&#65533;&#65533;&#65533;&#65533;&#65533;xA(JYj&#65533;&#65533;&#1339;&#65533;?R&#1068;&#65533;<&#65533;&#65533;t&#65533;%j&#65533;&#65533;f&#65533;w&#65533;Np&#65533;&#65533;KaV&#65533;z&#65533;&#65533;&#65533;, &#65533;&#65533;&#65533;&#65533;&#65533;]{r&#65533;,H&#65533;&#1579;&#65533;&#65533;&#65533;H&#65533;&#65533;&#65533;&#65533;&#65533;&#65533;!&#65533;&#65533;oWbP&#65533;&#65533;&#65533;&#65533;T&#65533;#&#65533;&#65533;*T&#65533;&#65533;&#469;H&#65533;ciQ#&#65533;-`&#65533; ,k&#65533;	&79&#65533;&#65533;FQ&#65533;@&#65533;&#65533;@&#65533;&#65533;&#65533;rY&#65533;MD"HLs&#1368;!&#65533;&#65533;&#65533;"&&#65533;&#65533;&#65533;?&#65533;6ub&#65533;AFI\&#65533;U&#65533;$aF&#65533;TD&#65533;&#65533;&#65533;1&#65533;J&#65533;&#65533;K4Bw[&#65533;&#65533;F?&#65533;&#65533;?Q&#65533;&#65533;&#65533;&#65533;&#65533;&#65533;qY&#65533;\&#65533;4`&#65533;&#65533;&#65533;Lp&#65533;&#65533;j&#65533;&#65533;&#65533;E&#65533;&#65533;&#65533;A0&#65533;?&#65533;9&#65533;2&#65533;tjD\&#65533;&#65533;3&#65533;&#65533;YW&#65533;&#65533;&#65533;&#65533;&#65533;KA
bp[\&#65533;2&#65533;&#65533;&#65533;.&#65533;_=&#150;&#65533;&#65533;D&#65533;.&#65533;&#65533;W&V&#65533;&#65533;&#65533;&#65533;:J&#65533;&#65533;T7&#65533;&#65533;ERpK&#65533;<&#65533;&#65533;&#65533;k&#65533;&#65533;&#65533;&#65533;&#65533;,&#65533;&#65533;&#65533;@3&#65533;y&#65533;O&#65533;V&#312;&&#65533;UQ&#1154;,&#65533;`&#65533;a&#65533;ri&#65533;&#65533;&#65533;B&#65533;H&#65533;&#65533;p\&#65533;$&#65533;0D&#65533;E&#65533;&#65533;T&#65533;&#65533;&#65533;&#65533;*&#65533;-h&#65533;&#65533;&#65533;&#65533;Zv&#65533;&#65533;z%&&#65533;&#65533;&#65533;&#65533;&#65533;&#65533;&#65533;&#1602;'&#65533;i&#65533;Th&#65533;K&#65533;&#65533;&#65533;&#65533;K&#65533;B&#1377;&#65533;,lNX&#65533;&#65533;Ab&#65533;Z*&#65533;p1&#65533;?&#65533;&#65533;+&#65533;gY&#65533;Esx%A!#&#65533;G@&#65533;&#65533;&#65533;E&#65533;&#65533;&#65533;&#65533;)&#65533;C&#65533;&#65533;\&#65533;
r&#451;&#65533;&#65533;&#65533;{<x$W&#65533;9M&#65533;6^xbb&#65533;&#65533;!uu&#65533;&#65533;&#65533;&#65533;`	2&#65533;&#65533;,&#65533;&#65533;&#65533;P0C)&#65533;)h&#65533;Y[&#65533;7&#65533;q&#65533;#Fi&#65533;K&#65533;&#65533;%&#65533;&#65533;&#65533;/&#930;&#65533;&#1270;&#617929;l&#167;&#65533;&#65533;:&#65533;x&#65533;+&#65533;B&#65533;&#65533;&#65533;&#65533;'1rk&#65533;&#65533;n&#65533;	Q&#65533;&#65533;|&#65533;2&#65533;-I&#65533;DEX&#65533;&#65533;5&#65533;o&#65533;87&#65533;&#65533;&#65533;&#65533;9&#65533;&#65533; kP&#65533; &#65533;&#65533;u&#65533;&#65533;&#65533;&#65533;&#65533;,b-&#65533;[&#65533;H&#372;!;&#65533;~P&#65533;&#65533;&#139968;&#65533;d&#65533;&#65533;j&#65533;-&#65533;? y&#65533;KT&#65533;&#65533;)&#65533;Kt&#65533;&#65533;w$X&#65533;W&#65533;RH&#65533;R$&#1801;&#65533;F&#65533;&#65533;&#65533;Px#I&#65533;&#65533;E]&#1163;m&#65533;e&#65533;&#65533;&#65533;&#65533;5&#65533;TE&#65533;&#65533;Pc&#65533;&#65533;&#65533;&#65533; &#65533;&#65533;&#65533;v#c[&#65533;&#65533;&#65533;&#65533;$D&#65533;u&#65533;&#65533;]&#65533;&#65533;&#65533;K`&#65533;`&#65533;Y*4
-8&#65533;&#65533;g&#65533;&#65533;e&#65533;&#65533;I&#65533;&#65533;&#65533;&#65533;5.&#65533;r!&#65533;&#65533;r&#65533;&#65533;
i&#65533;
&#65533;&#65533;	&#65533;P&#65533;m&#65533;P&#65533;&#65533;/W&#65533;r&#65533;&#65533;,&#65533;&#65533;)&#65533;.&#65533;u&#65533;u=&#65533;%qL&#65533;J&#65533;	&#65533;&#65533;![1&#65533;L&#65533;&#65533;\&#65533;\w&#65533;w
 &#65533;&#65533;@	f&#65533;K&#65533;@&#65533;|C\
*F%xddF&#65533;&#65533;&#65533;k&#65533;f'&#65533;A[p2&#65533;&#65533;k&#65533;gTX& 1&#65533;)&#65533;@\&#65533;n\&#65533;yA;]wy&#65533;S&#65533;q
`URa@D`#n&#65533;&#65533;&#65533;u6&#65533;&#65533;{&#65533;&#65533;&#65533;&#65533;QQbD&#65533;&#65533;&#65533;&#65533;&#65533;a&#65533;w`&#65533;7d&#65533;8&#65533;lCpV&#65533;&#65533;qVi]u&#65533;<&#65533;G&#65533;&#65533;)P&#65533;PI)&#65533;)&#65533;&#65533;&#65533;P&#65533;"gN&#65533;d&#65533;&#65533;%30	E
&#65533;P\&#65533;&#65533;w&#65533;&#65533;&#65533;<&#65533;&#65533;&#65533;&#65533;rmV&#1171;
DwG&#65533;H&#65533;%,&#65533;&#65533;.9&#65533;&#65533;&#65533;ZC&#65533;&#65533;&#65533;&#65533;.Pg}5+&#65533;T@ic`&#65533;&#65533;i&#65533;up]&#65533;\&#65533;	&#65533;&#65533;_&#65533;`&#65533;&#65533;x&#65533;u"&#65533;&#65533;O&#65533;k|GxW\&#65533;g&#65533;X&#65533;&#65533;	&#65533;&#65533;^+qb=&#65533;2hBBC&#65533;&#65533;&#65533;P&#65533;%&#65533;Tq
:!
o&#65533;W&#65533;C&#65533;V&#65533;DU&#65533;Ra`&#65533;W&#65533;&#65533;&#65533;`&#65533;U&#65533;&#65533;&#65533;s&#65533;&#65533;J"&#65533;3&#65533;0T&#65533;0&#65533;6C&#65533;&#65533;Fz&#65533;iP&#65533;&#65533;&#65533; &#65533;9lM0&#65533;^&#65533;}d&#65533;&#65533;3*[&#65533;:&#65533;Vv&#65533;-&#65533;&#704;Zo1&#65533; q&#65533;&#65533;s&#65533;p&#65533;r>&#65533;&#65533;@
~
&#65533;g&#65533;`&#65533;p
x&#65533;r&#65533;&#65533;7ws&#65533;&#65533;&#65533;&#65533;M:gY&#65533;P&#65533;&#65533;Yry&#65533;&#65533;e&#65533;h2&#65533;&#65533;XffvKh&#65533;t&#65533;/)r&#1777;1`&#65533;&#65533;&#656;&#65533;p&#65533;
S&#65533;&#65533;vP4&#65533;t&#65533;!c&#65533;1&#65533;&#65533;8&#65533;3T&#727;L&#65533;]&#65533;g&#65533;R(\-"&#65533;&#65533;U&&#65533;@V&#65533;?&#65533;	&#65533;&#65533;![T8&#65533;&#65533;&#65533; T&#65533;+o&#65533;4&#65533;ci&#65533;6Nt&#1782;`	&#65533;zf%t&#65533;&#65533;&#65533;&#65533;Ps&#65533;(} &#65533;&#65533;&#65533;&#65533;&#65533;&#65533;&#65533;m&#65533;n&#65533;a&#65533;&#65533;|&#65533;pb&#65533;+2&#65533;3pQ5&#65533;0&#65533;^&#65533;)&#65533;$&#65533;&#65533;H&#65533;&#65533;:&#65533;&#65533;Vi&#65533;&#65533;&#65533;&#65533;c&#65533;&#65533;if&#65533;i1u&#65533;f&#65533;&#65533;B	&#65533;"q&#65533;&#65533;p&#65533;C&#65533;&#65533;h
&#65533;0&#65533;P&#65533;&#65533;&#65533;&#65533;vx	&#65533;&#65533;&#65533;&#65533;U
&#65533;R&#65533;&#65533;<&#65533;&#65533;&#1520;s&#65533;T
uK&#1208;J&#65533;g&#65533;&#65533;&#65533;&#65533;&#65533;7&#65533;&#65533;7#&#65533;&#153;&#65533;&#65533;&#65533;IG&#65533;&#65533;_&#65533;&#65533;&#192;1&#65533;&#65533;0a&#65533;j>&#65533;-bj=%&#65533;	&#65533;$&#65533;Qj&#65533;&#65533;i;&#65533;&#65533;&#65533;O&#324;$x&#65533;eP&&#65533;^5&#65533;dU&#65533;P&#65533;&#65533;#&#262;U6B8p&#65533;&#65533;&#65533;tT&#65533;&#65533;~@Y&#65533;&#65533;&#65533;&#65533;&#65533;b&#65533;= {&#65533;`&&#65533;&#65533;	&#65533;&#65533;&#65533;i&#65533;Z;`&#65533;s&#65533;&P&#65533;&#65533; &#65533;YR&#65533;pEUzQ&#65533;&#65533;&#25801;AK&#65533;d!&#65533;&#1367;^nUn1&#65533;U9G&#65533;&#65533;&#65533;&#65533;
>&#65533;9&#65533;&#65533;W e/Z&#65533;&#65533;C>G&#65533;%&#65533;A)&#65533;&#65533;l&#65533;Vqe&#65533;&#65533;&#65533;p&#65533;&#65533;wm&#65533;&#65533;&#65533;fXkf&#65533;&#65533;&#65533;/&#65533;&#65533;bV&#65533;&#65533;u&#65533;D\&#65533;&#65533;&#65533;Tb&#65533;&#65533;&#65533;&#65533;bj8}&#65533;&#1125;&#65533;Q&#65533;&#65533;&#65533;&#65533;&#65533;	&#65533;&#65533;j&#65533;[]g&#65533;	Vd 1&#65533;A&#65533;J,&#65533;\&#65533;a&#65533;,!v,&#65533;&#65533;&#1639;&#65533;&#65533;wP&#65533;&#65533;&#65533;k&#65533;9&#65533;&#65533;iP&#65533;&#65533;h&#65533;r
t&#65533;`e&#65533;&#65533;}c&#65533;&#65533;J&#1771;&#65533;&#65533;&#65533;&#65533;&#65533;T!0-n&#65533;&#65533;&#65533;ZW?&#65533;`&#65533;&#65533;&#65533;`&#65533;!S&#65533;@dK)&#65533;,&#65533;&#65533;&#65533;&#65533;p&#65533;i&#65533;by&#65533;
1CC5TFyE&#65533;8&#65533;V&#65533;p &#65533;@.@IFs25&#65533;
#4p+q&#65533;&#65533;&#65533;t&#65533;1@V\&#65533;*&#65533;&#65533;vecpQ&#65533;a	&#65533;&#65533;F&#65533;b&#65533;&#65533;:&#65533;@&#65533;&#65533;t&#65533;&#65533;&#65533;u:
ks&#65533;&#65533;8&#65533;&#65533;&#65533;(
:
&#65533;p&#65533;&#65533;d&#65533;&#65533;&#65533;K&#65533;dg&#65533;c&#65533;&#403;&#65533;	&#65533;&#65533;af&#65533;&#65533;>&#65533;&#65533;^&#65533;&#65533;&#65533;&#65533;&#65533;pA0=pBbd@&#270;i'&#65533;Wv:x&#65533;3&#65533;p&#65533;~pq&#65533;0&#65533;&#65533;|j&#65533;&#65533;&#65533;2V@&#65533;&#65533;(&#65533;`PXex,&#65533;*&#65533;&#65533;(&#65533;e&#65533; &#65533;z&#65533;Bp&#65533;&#65533;5_T&#65533;C&#65533;b&#65533;E&#65533;&#7258;g&#65533;@Y/&#65533;&#65533;&#65533;?E$Un.&#65533;.U&#65533;R&#65533;&#65533;is&#65533;&#65533;&#65533;Z&#65533;m&#65533;&#65533;&#65533;&#65533;c&#65533;&#65533;E&#65533;Q$&#65533;;&#65533;T&#65533;&#65533;L&#65533;d&#65533;&#65533;&#65533;/&#65533;P&#65533;&#65533;&#65533;T&#65533;S&#65533;n&#65533;d&#65533;&#65533;3&#65533;5&#65533;&#65533;M&#65533;&#704;TrB#V&#65533;	&#65533;8C$e&#65533;"P
&#584;&#65533;`XG*&#65533;&#65533;&#65533;#&#65533;P&#65533;p&#65533;&#65533;r&#65533;&#65533;&#65533;&#65533;&#65533;&#65533;J&#65533;&#65533;&#65533;9B&#65533;&#65533;&#65533;&#65533;&#65533;Bfgf&#65533;&#65533;&#65533;Q&#65533;&#65533;G	&#65533;&#65533;&#65533;K&#65533;&#65533;&#65533;W&#65533;&#65533;,&#65533;	&#65533;iD&#65533;3v&#65533;5sTq&#65533;&#65533;Q@&#65533;&#65533;&#65533;h&#65533;&#65533;$!LH],&#65533;25&#65533;&#65533;&#65533;-2x$&#65533;&#65533;&#65533;kq&#65533;&#65533;&#65533;&#65533;B&#65533;&#65533;&#65533;&#65533;&#1093;4t$&#65533;C&#65533;URb&#65533;o&#65533;&#65533;4&#65533;&#65533;RB&#65533;&#65533;&#65533;/e&#65533;.&#65533;&#65533;&#65533;-E&#65533;"L&#65533;	V&#65533;&#65533;&#65533;zs`&#65533;l&#65533;&L5}&#65533;a&#65533;C&#65533;&#65533; b?&#65533;&#65533;9&#65533;0&#65533;`qi&#65533;L&#65533;(&#65533;&#65533;U&#65533;C'XAea1&#65533;&#65533;	&#65533;V&#65533;&#65533;}8&#65533;d&#65533;&#65533;@\@&#65533;&#720;-&#65533;&#65533;&#65533;&#65533;bk&#65533;[p&#65533;&#65533;ru&#65533;;&#65533;p&#65533;<g&#65533;&#65533;&#65533;&#65533;y&#65533;X&#65533;s&#65533;p&#1856;Yi&}&#65533;q&#65533;&#65533;g&#65533;&#65533;&#65533;&#65533;&#65533;J&#65533;R&#65533;&#65533;&#65533;Z&#65533;&#65533;&#65533;&#65533;&#65533;&#65533;&#65533;g&#65533;H!&#65533;W&#65533;&#65533;&#65533;&#65533;&#65533;&#65533;[&#1038;qo9(rU!&#65533;)&#65533;&#65533;&#65533;a&#65533;<&#65533;&#65533;2,38&#65533;&#65533;&#65533;YC\Z&#65533;&#65533;&#65533;f&#65533;&#65533;
LC&#65533;&#65533; Gb1&#65533;&#65533;`&#65533;&#65533;&#65533;BW+&#65533;+&#65533;&#65533;&#65533;&#924;&#65533;&#65533;&#65533;&#65533;&#65533;RU&#65533;&#65533;:R5&#65533;@P&#65533;&#65533;\&#65533;&#65533;&#65533;@	&#65533;&#65533;m&#65533;E&#65533;&#65533;&#65533;zA&#65533;4&#65533;C,&#65533;m&#65533;^&#65533;&#65533;
&#65533;PJ&#65533;^&#65533;}X&#65533;jC&#65533;&#65533;0&#65533;"l}&#1176;Zgu33&#65533;&#65533;&#65533;&#65533;S&#65533;)&#65533;&#65533;l&#65533;j-x&#566;&#65533;&#65533;J8
JuX&#65533;UJ]&#65533;&#65533;&#65533;9&#65533;]1&#65533;&#65533;&#65533;"&#65533;fA
&#65533;&#65533;&#65533;&#65533;aY&#65533;&#305;>{b&#65533;&#65533;&#65533;.&#65533;&#65533;>L&#65533;q&#65533;&#65533;&#65533;l&#65533;1<;f&#65533;M&#65533;
Q$48 &#65533;|1&#65533;V&#65533;&#65533;&#65533;0s&#65533;&#65533;&#941;w&#65533;{&#65533;&#65533;w&#65533;wZ&#65533;6&#65533;&#65533;&#65533;&#65533;U&#65533;&#65533;&#65533;&#65533;&#65533;&#65533;&#65533;W$G&#65533;&#65533;&#65533;	p>tE,&#65533;&#65533;A&#65533;Q&#65533;m&#65533;&#65533;L&#65533;!|&#933;&#65533;`&#65533;lUp&#65533;q8 ,&#65533;(-&#65533;&#65533;&#65533;&#65533;&#65533;#^2lB&#65533;Wz&#65533;&#65533;v&#65533;&#65533;E;&#65533;&#65533;T4F&#65533;P'&#65533;&#65533;&#65533;&#474;&#65533;)&#65533;&#720;N&#65533;&#65533;&#65533;&#65533;t|&#65533;|&#65533;&#65533;&#65533;	&#65533;DA&#65533;3q&#65533;&#65533;02B9&#65533;&#65533;&#65533; &#65533;&#65533;&#65533;N6&#65533;&#65533;3a&#65533;&#65533;&#65533;a&#65533;
C=&#65533;&#65533;%&#1618;'
&#65533; &#41413;
c&&#65533;s&#65533;&#65533;.&#65533;U2wff&#65533;lT&#65533;&#65533;N@&#65533;.Z&#65533;&#65533;&#65533;&#65533;&#65533;6O&#65533;&#65533;
+&#65533;&#65533;@4&#65533;|&#65533; &#65533;&&#65533;	&#65533;&#65533;&#65533;&#65533;0>&#65533;W&#65533;&#65533;q7a}@&#65533;&#65533;&#65533;|w&#65533;mA&#65533;&#65533;)&#65533;&#65533;&#65533;+Q&#65533;o&#65533;.q,&#65533;&#65533;QR&#65533;P&#65533;$&#65533;&#65533;!&#65533;&#65533;<&#65533;&#65533;&#65533;)&#65533;/&#65533;r&#65533;&#65533;&#65533;|&#65533;q#1&&#65533;@&#65533;+1&#65533;&#65533;&#65533;&#65533;7F1&#769;&#65533;&#65533;)&#65533;&#65533;a&#65533;&#65533;&#65533;@V&#65533;&#65533;&#65533;&#65533;b&#65533;M&#65533;&#65533;&#65533;&#65533;&#65533;&#65533;g#X&#65533;e2&#65533;x1Be&#65533;c=A&#65533;&#65533;&#65533;.&#65533;!p1&#65533;Pt	Ju&#65533;&#65533;;7B-&#65533;&#65533;&#65533;Q&#65533;&#65533;Fm
31d&#65533;ZGY&#65533;&#65533;32
&#65533;3G&#65533;&#65533;&#65533;&#65533;&#65533;{&#65533;>'&#65533;&#65533;7	&#65533;&#65533;&#65533;Lq&#718;&#65533;+!v&#65533;&#65533;52&#65533;K&#65533;d&#65533;&#65533;e&#65533;m&#65533;&#65533;&#65533;nG&#65533;&#65533;&#65533;k&#65533;&#65533;&#65533;w&#65533;&#65533;&#65533;,3&#601;k&#65533;31`!&#65533;gq&#65533;&#65533;Y&#65533;&#65533;J^$&#65533;&#65533;&#65533;H&#65533;87Y&#65533;&#65533;&#65533;L&#65533;/&#65533;&&#65533;&#65533;Rn&#65533;&#65533;&#65533;+&#65533;x``&#65533;&#65533;9on&#65533;%&#65533;&#65533;&#65533;&#65533;&#65533;&#65533;&#1463;~&#65533;&#65533;h&#65533;"&#522;"&#65533;&#65533;&#65533;&#65533;&#65533;&#65533;O&#65533;&#65533;&#1777;&#65533;&#65533;&#65533;&#65533;+&#65533;&#65533;\&#65533; &#1027;@&#65533;&#65533;&#65533;*`-&#65533;&#65533;BB&#65533;!t&#65533;*opB&#65533;&#65533;&#65533;&#65533;pK&#65533;&#65533;&#65533;qX&#65533;#&#65533;&#65533;&#65533;&#65533;&#65533;&#575;Tq-&#65533;&#65533;n&#65533;j&#65533;JE&#65533;&#65533;R&#65533;I&#65533;J")J16&#65533;&#65533;&#65533;&#65533;&#65533;&#65533;t&#65533;&#65533;R&#65533;#K&#65533;&#65533;H&#65533;&#65533;+R&#65533;6&#65533;XC&&#65533;#G&#65533;&#65533;c&#65533;&#65533;M7mR&#65533;&#65533;&#65533;P&#65533;C&#65533;<:&#65533;?"&#65533;&#65533;)&#65533;&#65533;&#27618;&#65533;&#65533;4&#2471;&#65533;&#65533;&#65533;&#65533;&#65533;h&#65533;&#65533;9$S&#65533;h&#65533;&#65533;&#65533;&#65533;&#65533;&#65533;&#285;C&#65533;&#65533;&#65533;&#65533;&#65533;7G&#65533;&#65533;&#65533;&#65533;&#65533;DD9BpS&#65533;"?zoFbF&#65533;&#1215;H&#65533;8&#65533;5d&#65533;f&#679;"&#65533;&#65533;/&#767;&#65533;b	B&#65533;Zuj&#1410;&#65533;&#65533;V&#65533;:&#65533;l&#65533;	&#65533;&#65533;0`&#959;D&#65533;&#65533;5"$&#65533;'lD'&#65533;&#65533;&#65533;&#65533;&#65533;"EC-*&#65533;(&#65533;&#65533;E&#65533;&#65533;&#65533;&#65533;M:'&#65533;&#65533;&#65533;&#65533;&#65533;&#65533;:.&#65533;mX&#65533;&#65533;V*&#65533;GDcX&#65533;E&#65533;?4&#65533;o&#65533;&#65533;&#65533; &#65533;M&#65533;&J&#65533;F&#65533;R&#65533;&#65533;&#65533;&#65533;&#65533;&#65533;n&#65533; &#65533;Hq&#65533;&#65533;&#65533;&#23521;&#65533; &#65533;}&#65533;i&#65533;&#65533;&#65533;~&#65533; &#65533;Pz9&#65533;P&#65533;1&#65533;Qn&#65533;&#65533;R,&#65533;&#30928;H&#65533;&#65533;S&#65533;&#65533;TJ&#65533;&#65533;&#65533;&#65533;g#&#65533;&#65533;H&#65533;&#65533;b&#65533;D#Wl	&#65533;J&#65533;&#65533;$RH&#65533;IJ[Zzi&#65533;	q&#65533;	&#65533;&#65533;`&#65533;&#65533;#x&#65533;&#65533;R,&#65533;&#65533;FiD/&#65533;&#65533;&#65533;(&#65533;&#65533;"aO&#65533;&#65533;&#65533;&#65533;j(&#65533;&#65533;B&#65533;(Ct&#65533;l&#65533;&#65533;J&#65533;,F&#65533;&#573;&#65533;*j0&#65533;&#65533;&#65533;9<1a&#1115;&#65533;&#65533;&#65533;&O&#65533;&#65533;&#65533;&#65533;&#65533;g&#65533;&#65533; &#65533;NT:k&#65533;&#65533;&#65533;&#65533;&#65533;&#65533;Ry&#65533;1&#65533;Ub)&#65533;&#65533;.*NU^&#65533;&#46363;&#65533;&#65533;I&#65533;R"+&#65533;&#65533;&#65533;&#65533;&#65533;Y&#65533;&#65533;&#65533;p&#65533;&#65533;&#65533;&#65533;&#65533;9Fj&#65533;&#65533;&#65533;*&#65533;&#65533;i&#65533;&#65533;jo2`&#65533;&#65533;#&#65533;&#65533;&#65533;&#65533;p&#65533;&#65533;&#65533;&#65533;&#65533;&#65533;n&#65533;`&#65533;e&#1290;a(z&#65533;E&#251;&#65533;&#65533;&#65533;&#65533;&#65533;[&#65533;7&#65533;@7&#65533;qo&#65533;&#14113;X%&#65533;&#65533;&#65533;&#65533;%q&#599;&#65533;&x&#65533;W/%&#65533;&#65533; &#65533;I&#65533;&#65533;1&#65533;&#65533;nzg(8&#65533;&#65533;R&#65533;A&#21573;(&#4371;eR&#65533;&#65533;&#65533;&#65533;n&#65533;Q&&#65533;eB%'&#65533;EJW8&#65533;	K*o&#65533;2kR(&#65533;&#22861;&#65533;&#65533;&#65533;&#65533;&#35431;&#65533;&#65533;&#65533;&#65533;r&#65533;l`&#65533;k&#65533;&#65533; &#65533;<&#65533;6&#65533;&#65533;\&#65533;H&#65533; <&#619;&#65533;?U&#65533;&#65533;&#65533;&#65533;&#65533;8k&#65533;&#65533;&#65533;4&#65533;&#65533;&#65533;i&#65533;&#65533;&#65533;&#65533;V&#65533;g7i&#65533;&#65533;\&#65533;&#1814;&#65533;&#65533;&#1313;T&#65533;ki&#65533;&#65533;O<&#65533;&#65533;]!>W\qob&#65533;&#65533;`&#65533;&#65533;D9&#65533;z&#65533;&#584;&#65533;.&#65533;a&#65533;&#65533;&#65533;
&#1691;&#65533;/
y&#65533;|&#65533;7&#65533;*&#65533;d&#65533;jE/r&#65533;kd&#65533;)l&#65533;&#65533;&#65533;[&#65533;E1P&#65533;&#65533;&#65533;&#65533;&#65533;&#65533;RI&#65533;<&#65533;&#65533;&#65533;&#65533;s'&#65533;&#65533;&#65533;^&#65533;_&#65533;g&#65533;&#65533;&#65533;=&#65533;.&#65533;&#65533;Oc&#65533;&#65533;&#65533;&#65533;!&#65533;&#1990;&#65533; [&#1314;(z&#65533;?x&#65533;[&#1864;j5&#65533;:z&#65533;&#65533;!&#65533;&#65533;&&#65533;&#65533;%&#65533;&#65533;~&#65533;P&#65533;y&#65533;&#65533;)&#65533;&#65533;!I
r&#65533;&#65533;+&#65533;&#65533;%.&#65533;&#65533;EfA6&#65533;	E,N&#65533;&#65533;t&#1828;D&#65533;&#65533;!41,&#65533;(&#65533;T&#65533;A&#65533;&#65533;p&#65533;}j)&#65533;&#65533;Z&#65533;U8&#65533;(uIK
"5&#65533;I&#65533;t&#65533;v&#65533;0s&#65533;r&#65533;&#65533;O&#65533;&#65533;&#65533;Ltn&#65533;&#65533;X=ub&#65533;K$dq&#65533;]=&#65533;&/&#65533;@&#65533;&#65533;&#65533;Z&#65533;#&#65533;Z2Y-n&#65533;B-&#65533;(Jr('&#65533;&#65533;K{&#65533;b&#65533;?$&#65533;u&#65533;j(&#65533;&#65533;&#65533;&#65533;G&#65533; ^7y)&#65533;&#65533;9&#65533;&#65533;&#65533;&#65533;&#65533;@&#65533;(&#65533;&#65533; &#65533;&#65533;#c &#65533;&#65533;f.>0&#65533;M&#65533;&#1028;&#65533;&#65533;&#65533;&#65533;@&#65533;`&#65533;&#65533;&#65533;&#1241;
z lQ&#65533;P&#65533;&#65533;(&#65533;&#65533;(P1&#65533;\&#65533;&#65533;j&#65533;X'jQ&#65533;_=&#65533;&#65533;xD-(0&#65533;&#65533;^eB&#65533;	&#65533;&#65533;|&#65533;&#65533;f&#65533;H&#1392;!&#65533;t&&#65533;
&#65533;&#65533;l&#65533;B&#65533;J&#65533;x&#65533;Z&#65533;&#65533;p&#65533;&#65533;1V<&#65533;^&#65533;&#354;d&#65533;1$&#1058;3&#65533;!&#273;Xb&#65533;&#65533;&#65533;=&#65533;l&#65533;T&#65533;&#65533;cv@&#65533;&#65533;&#65533;&#65533;&#1099;&#65533;+R&#1385;+KA&#65533;&#65533;&#65533;&#65533;&#65533;D"&#65533;&#65533;&#302;&#65533;u&#65533;\&#65533;X&#65533;(&#65533;&#65533;&#65533;w&#65533;&#65533;&#65533;&#65533;&#65533;%&#65533;&#65533;g&#65533;EyDI&#65533;m&#65533;0&#65533;&#65533;V71P&#65533;W&#65533;&#65533;4&#65533;\5@&#65533;$&#65533;&#65533;t&#65533;&#65533;N&#65533;P&#65533;&#65533;&#65533;`<&#65533;}&#65533;&#65533;&#65533;&#65533;`&#65533;p&#65533;&#65533;y&#65533;|&#65533;&#65533;A&#1362;.t4&#65533;&#65533;)&#65533;X&#65533;T\&#65533;&#65533;&#65533;&#65533;%&#65533;3U&#65533;	yP&#65533;Iw&#65533;&#65533;`:&#65533;HLR*(&#65533;&#65533;&#65533;&#65533;.&#65533;&#65533;?nG&#1169;0&#65533;&#65533;&#65533;&#65533;MJ &#65533;G&#65533;4&#65533;&#65533;&#65533;(0R$&#65533;&#65533;i&#65533;&#65533;FW&#65533;&#65533;b&#892;&#65533; &#65533;,,`/&#65533;&#65533;&#65533;8&#65533;M&#65533;&#742;&#65533;q&#65533;D&#65533;&#65533;A&#65533;M&#65533;Z&#1068;[&#65533;&#65533;D/V&#65533;(&#65533;&#65533;:5&#65533;e
#&#65533;&#1031;>&#65533; &#65533;E&#65533;&#65533;&#65533;&#65533;&#65533;&#65533;&#65533;&#65533;&#65533;(GE&#65533;&#65533;&#889;+-b!&#65533;&#65533;&#65533;B&#65533;&#1036;&#65533;&#65533;&#65533;Z&#65533;3&#65533;&#65533;&#65533;%jv&#65533;E/yz&#65533;&#65533;M&#65533;L&#65533;&#65533;[&#65533;jD-&#65533;w
&#65533;9&#65533;&#65533;F$h&#65533;0*;&#65533;0&#65533;^&#1557;&#65533;o&#65533;&#65533;&#65533;&#65533;&#65533;s&#65533;b&#65533;&&#65533;&#65533;lQl&#65533;&#667;@&#65533;v_
&#65533;&#65533;&#65533;y&#65533;&#65533;(&#65533;`&#65533;Q&#65533;&#65533;&#65533;B&#65533;c0:n&#65533;B{u(&#65533;&#65533;sc&#65533;b&#65533;:&#65533;&#65533;&#65533;q{&#65533;&#65533;&#65533;&#65533;&#65533;&#65533;H&#65533;D	 &#1683;&#65533;&#65533;&#65533;#.@	\LB&1(&#65533;?&#65533;&#65533;&#65533;&#65533;&#65533; &&#65533;&#518;nX&#65533;&#65533;&#65533;B9&#65533;,d2&#65533;Q&#770;0&#65533;"`p&#65533;&#65533;&&#65533;&#65533;&#65533;P&#65533;E&#65533;J&#65533;Z&#65533;&#65533;Ej&#65533;mxR&#65533;4MP1&#65533;&#65533;&#221;&#65533;&#65533;&#65533;&&#65533;e&#65533;t2&#65533;cBeTR&#65533;&#65533;(!vNQ&#65533;&#65533;Y&#1098;BZEkU&#65533;*&#65533;&#65533;&#65533;?B,&#65533;E&#65533;p&#65533;&#65533;j&#65533;U&#65533;>>&#65533;Z&#1898;5D(`&#65533;Sq
aP&#65533;z&#65533;`)I&#65533;&#65533;c
&#65533;Y&#65533;&#65533;&#65533;3&>w*&#65533;
&#65533;P[&#65533;&#65533;&#65533;&#65533;CbX&#65533;&#65533;&#65533;&#65533;@&#65533;&#65533;&#923;&#65533;&#65533;M&#65533;&#65533;&#65533;&#65533;?&#65533;hB&#65533;&#65533;]&#65533;t&#1127;>&#65533;&#65533;&#65533;Gx&#65533;4c&#65533;j&#65533;"&#65533;**?&#65533;&#65533;&#421;&#65533;)^$&#1680;|$&#65533;	&#65533;&#826;!
&#65533;z$C.r&#65533;4&#65533;&#65533;#L&#65533;EL"&#1139;&#65533;&#65533;$&#65533;URU&#65533;&#1688;Q&#65533;&#65533;&#65533;&#65533;P&#65533;&#65533;mVe&#65533;&#65533;*[N&#65533;yz&#65533;8= &#65533;&#65533;&#65533;&#65533;J&#65533;3&#65533;|q
&#65533;S&#65533; {&#65533;a&#65533;&#65533; &#65533;:W&#65533;&#65533;Q&#65533;J&#65533;&#65533;"&#65533;&#65533;l&#65533;&&#65533;&#65533;0QNLr?5f)&&#65533;yQA&#65533;&#739; &#65533;%b&#65533;bf&#65533;&#65533;|&#65533;T&#65533;u	&#65533;&#1122;&#65533;A?l&#65533;f&#65533;&#65533;&#65533;&#65533;&#65533;@+&#65533;&#65533;J&#65533;&#65533;&#65533;&#65533;Y&#65533;&#65533;&#575;&#65533;3&#65533;+]jQ&#65533;O&#65533; &#65533;p&#65533;&#65533;&#48353;`&#65533;?&#65533;&#1505;&#65533;&#65533;3&#65533;3*&#65533;&#65533;?&#65533;c&#65533;&#65533;&#65533;&#65533;&#65533;M&#65533;)&#1164;&#65533;&#65533;@&#65533;&#65533;&#65533;AU&#34017;&#65533;&#161;:&#65533;[A]&#65533;Z&#65533;&#65533;v&#65533;&#65533;&#65533;&#65533;'&#2040;&#65533;&#65533;&#65533;T&#65533; by&#65533;&#65533;&#65533;&#65533;&#692;&#65533; &#65533;8&#65533;Y&#65533;&#65533;&#65533;I&#65533;)&#65533;5:&#65533;&#65533;Y&#65533;&#65533;&#65533;)&#1141;&#65533;Q&#65533;A+Z&#65533;"&#65533;b&#65533;&#65533;&#225;&#65533;&#65533;&#1770;&#65533;p&#65533;&#65533;&#65533;j&#219;l&#65533;&#65533;&#65533;&#65533;&#65533;&#65533;X&#65533;_&#65533;C&#65533;&#65533;U&#65533;&#65533;&#65533;A&#560;{&#65533;&#65533;(&#65533;&#65533;sA&#65533;&#65533;&#65533;PA&#65533;9&#65533;4$
B`XZ&#65533;&#65533;&#65533;X"
?X&#65533;&#65533;&#65533;&#65533;&#65533;&#65533;&#65533;&#65533;&#65533;&#65533;1{&#65533;&#1801;&#65533;s&#65533;&#1865;&#65533;&#65533;&#65533;4&#65533;2&#65533;s&#65533;iy+&#65533;&#65533;&#65533;@&#65533;&#65533;&#65533;&#65533;!&#65533;]$&#65533;E&#65533;&#65533;&#65533;&#65533;&#65533;&#65533;&#1722;&#65533;&#65533;qc&#1843;&#65533;pD&#1179;>&#65533;9#&#65533;81]&#65533;3&#1215;&#65533;&#1338;&#65533;S&#65533;&#65533;&#65533;0
&#65533;&#65533;&#65533;]	&#65533;4&#169;C&#65533;C&#65533;&#840;GM&#65533;&#65533;&#65533;k8&#65533;&#65533;+&#65533;G&#65533;\&#65533;p\&#65533;&#1937; &#65533;&#65533;&#65533;[&#65533;&#65533;&#238725;
&#65533;US5$&#65533;&#65533;A&#65533;&#65533;&#65533;B&#65533;T&#65533;&#65533;&#65533;^&#65533;&#65533;`&#65533;"&#65533;8&#65533;&#65533;U&#790;&#65533;&#65533;&#65533;&#65533;&#65533;-&#65533;&#65533;&#65533;9&#65533;9L&#65533;q&#65533;&#65533;&#65533;C&#65533;&#65533;[&#65533;&#65533;X&#65533;T&#65533;
&#1216;o&#65533;0&#65533;&#65533;&#65533;C&#65533;&#65533;&#1603;&#532;&#521;&#65533;&#65533;&#65533;&#65533;I-B`&#65533;WbJ&#65533;&#134;J&#65533;q&#65533;&#65533;&#65533;#
x&#65533;&#65533;K0&#65533;&#65533;`&#65533;&#1617;1x&#65533;@&#554;<&#65533;&#65533;#@!&#65533;&#65533;f&#65533;&#65533;h?&#1624;K&#1568;&#65533;&#1464;&#65533;N%\L&#65533;&#65533;&#65533;P0&#65533;)&#65533;8&#65533;6&#65533;&#65533;&#65533;H&#65533;&#65533;&#65533;+&#65533;Y&#65533;@&#65533;&#65533;@[`LB8&#65533;&#65533;T&#65533;&#65533;D?&#65533;&#65533;>&#65533;h&#65533;&#65533;&ql&#65533;&#65533;sG)
I&#65533;&#65533;&#65533;&#65533;b&#65533;$&#65533;p&#65533;H&#65533;&#1056;?&#65533;Y&#65533;B&#65533;&#65533;c1b&#65533;&#65533;K8&#65533;&#65533;<.&#1412;&#876;&#65533;&#65533;ZP&#65533;v&#65533;4Q(N&#65533;&#65533;&#65533;&#65533;&#65533;&#65533;&#65533;Zf&#65533;&#65533;&#65533;Q@&#65533;&#752;&#65533;&#65533;$&#65533;&#65533;&#65533;+&#65533;&#65533;\(&#65533;&#65533;[((&#65533;&#65533;0&#65533;&#65533;c5&#65533;&#65533;!&#65533;&#65533;&#65533;2&#65533;&#65533;&#65533;&#65533;&#65533;&#65533;<&#65533;8	&#65533;j&#65533;
 P&#65533;&#65533;C%&#65533;&#65533;&#65533;&#65533;&#998;0F<&#65533;TPu{&#65533;&#65533;&#523;y&#65533;"&#65533;&#65533;+eR&#65533;&#65533;&#1550;+&#65533;&#65533;&#65533;=+f&#65533;&#640;&#65533;&#65533;&#65533;1&#65533;&#65533;\)8F&#65533;&#65533;)&#65533;eI&#65533;t&#65533;&#65533;&#65533;&#65533;N&#65533;<8&#65533;&#188;&#65533;JP&#65533;81s19&#35342;F`&#65533;&#65533;?y&#65533;L&#65533;`&#65533;q	&#65533;R&#65533;&#65533;<M`&#65533;&#65533;&#65533;Y&#65533;&#65533;p$G&#65533;&#65533;&#65533;	N&#65533;pMc&#65533;S&#65533;&#65533;&#65533;B&#65533;(1&#65533;&#65533;3S3-S6-&#65533;&#65533;8&#65533;&#65533;6eSc1&#65533;Y&#65533;y~&#65533;&#827;&#65533;&#65533;&#632;S&#65533;f&#65533;&#65533;WXT&#65533;&#65533;5&#65533;h&#65533;Q&#65533;0&#65533;&#65533;d"&#65533;P&#65533;&#65533;`&#65533;&#65533;Z&#65533;&#65533;&#65533;HB0&#65533;\&#65533;&#65533;&#65533;&#1338;&#65533;HQw&#65533;h&#65533;	&#65533;&#65533;&#65533;CsZ&#65533;&#65533;&#65533;&#65533;&#65533;1&#65533;L&#65533;&#65533;JN&#65533;&#65533;J&#65533;&#65533;\&#65533;	&#65533;[&#65533;&#8206;&#65533;s%&#65533;Hw&#65533;&#65533;A&#65533;&#65533;&#65533;r&#65533;&#65533;&#65533;&#16042;&#65533;&#65533;&#65533;"&#65533;&#65533;&#65533;*&#65533;&#65533;R&#810;&#65533;8&#65533;&#65533;&#65533;&#65533;fh&#65533;&#65533;#&#65533;slU&#65533;.&#65533;s&#65533;4-
&#65533;:\dr	&#65533;\&#65533;&#65533;&#65533;&#65533;&#1329;&#1057;&#65533;t1#%&#65533;l&#609;&#65533;)%&#65533;m}&#65533;&#65533;M&#1860;M&#65533;&#65533;R&#&#65533;o&#65533;84}Sc&#65533;8d&#65533;&#65533;&#65533;&#1549;&#65533;&#1499;&#65533;&#1597;&#65533;&#65533;&#65533;2f|&#65533;RxN&#65533;1&#65533;&#65533;&#65533;n(TS(&#65533;&#65533;&#65533;6&#65533;2I&#65533;&#65533;.&#65533;&#65533;&#65533;&#65533;Q(U&#65533;&#65533;Y(&#65533;0&#65533;&#65533;r0	&#65533;Y@BO&#65533;&#65533;3&#65533;G&#65533;&#65533;@P&#65533;&#65533;&#65533;T04&#65533;&#65533;8&#636;&#65533;
&#65533;&#65533;&#65533;j&#65533;&#65533;&#65533;&#65533;&#65533;&#65533;&#65533;&#215;h&#65533;&#65533;&#65533;H&#318;&#65533;UE&#65533;;p&#65533;u3&#65533;9&#65533;&#65533;xS&#65533;&#65533;&#289;&#65533;&#65533;S&#65533;|&#65533;<=&#65533;&#65533;qQ&#65533;&#65533;0&#65533;G&#65533;lV&#65533;P&#65533;&#65533;&#65533;.s&#65533;Ej&#1636;&#65533;&#65533;i9&#65533;&#65533;&#65533;v&#65533;1&#456;0&#65533;&#65533;&#65533;&#65533;D6&#65533;E&#65533;$&&#65533;S!%&#65533;*&#65533;(IlRMl&#65533;&#65533;&#65533;&#65533;&#65533;3&#65533;&#65533;&#493;m>q<Mh&#65533;&#65533;&#65533;K$&#65533;&#65533;M&#65533;&#65533;j}S&#65533;&#65533;X8ES&#65533;&#65533;&#65533;&#65533;&#65533;<&#65533;&#65533;&#65533;&#65533;mfxQ%>&#65533;'EU&#65533;!I&#65533;&#65533;&#65533;&#65533;;D&#65533;&#65533;5&#65533;R&#65533;&#65533;h:&#65533;&#65533;&#65533;&#65533;&#65533;&#65533;0&#65533;kZ&#65533;4&#65533;&#65533;,&#65533;&#65533;&#65533;&#1289;&#65533;R0&#65533;\&#65533;&#65533;@&#65533;&#65533;Y&#65533;Z&#65533;&#65533;[&#65533;&#65533;M&#65533;P33&#65533;&#65533;&#65533;&#65533;&#65533;&#65533;&#65533;&#65533;L[up&#65533;&#1594;	+ &#65533;]&#65533;&#65533;j&#65533;U&#65533;0&#65533;&#65533;&#65533;U&#1049;7:&#65533;&#65533;&#65533;&#65533;HiFXa&#65533;=.&#65533;PM&#65533;Q&#65533;&#65533;w(q&#65533;&#65533;&#49580;&#65533;7&#4940;&#65533;Z&#65533;&#65533;T&#65533;&#65533;k&#65533;&#65533;\&#65533;&#65533;M&#65533;J8&#65533;&#65533;&#65533;J&#65533;J&#65533;Y8&#65533;&#65533;m8&#65533;2&#65533;{u%&#65533;M&#65533;&#65533;e@E&#65533;&#65533;&ec&#65533;K,&#65533;-
R
&#65533;&#65533;fRZb&#65533;&#65533;
8&#65533;&#54050;8&#65533;4MS4&#65533;c1&#1225;&#65533;&#65533;5&#65533;o&#65533;VGY&#65533;&#65533;&#65533;R@&#65533;&#65533;0&#65533;fH&#1621;%&#65533;&#65533;&#65533;A
x&#65533; &#65533;O&#65533;Y\h&#65533;&#65533;&#65533;~&#65533;&#65533;&#65533;Y.h!&#65533;&#65533;0&#65533;(&#967;"
&#65533;&#65533;!&#65533;&#65533;\&#65533;&#65533;I&#65533;GeD&#65533;&#65533;&#65533;&#65533;M&#65533;p&#65533;&#1865;&#65533;`&#65533;&#65533;"@&#65533;`&#65533;enC&#65533;&#65533;&#65533;7&#65533;&#65533;&#65533;&#65533;Z&#65533;]&#309;&#65533;	&#65533;&#1099;Pq&#65533;[7i&#65533;&#65533;&#65533;0f&#65533;&#65533;&#65533;&#65533;D&#65533;Ff-&#65533;Ir&#1455;W&#65533;
b&#65533;;N&#65533;1g[\&#65533;U&#65533;&#65533;&#65533;&#65533;&#1188;&#65533;uE&#65533;z+P&#65533;&#65533;0&#65533;&#65533;zh!&#65533;&#65533;ef!&#65533;i&#828;&#1405;&#65533;+#&#65533;&#65533;?&#65533;&#1687;"U.&#65533;&#65533;]8&#65533;&#65533;#&#65533;,&#65533;E&#1553;&#65533;&#65533;&#65533;&#65533;&#65533;<&#65533;&#1627;&#65533;&#65533;&#65533;&#65533;?F&#65533;?&#65533;&#65533;?.&#65533;1e&#1225;&#65533;&#65533;&#65533;o5&#65533;&#65533;&#65533;iP&#65533;J&#65533;O*k>&#1895;GH&#65533;!&#65533;)&#65533;&#65533;&#65533;&#65533;&05Q&#65533;:&#65533;:&#65533;&#65533;&#65533;`!&#65533;i&#65533;R&#65533;+q&#65533;&#65533;T&#65533;`&#65533;&#65533;&#1818;,&#65533;&#65533;&#65533;&#517;3N;&#65533;&#65533;VZ@:]&#65533;&#65533;&#1817;&#65533;&#65533;&#65533;&#65533;d&#65533;&#65533;i&#65533; &#65533;&#65533;&#65533;&#65533;j+&#65533;&#65533;[&#65533;@&#65533;,
+&#65533;&#65533;;&#65533;&#65533;:&#65533;&#65533;&#65533;)
&#65533;&#65533;[_&#845;qFaH&#65533;&#65533;D&#65533;&#65533;&#65533;>&#65533;&#65533;&#65533;L&#65533;&#65533;&#65533;S&#65533;&#65533;qf&#65533;?&C&#65533;\&#65533;&#65533;&#65533;&#65533;NpY`&#65533;%n&#65533;&#65533;&#65533;Ku&#65533;	 &#65533;&#65533;&#65533;&#65533;&#65533;&#65533;V&#65533;&#65533;H7*&#65533;&#65533;]&#65533;&#65533;Z&#65533;m&#65533;&#65533;J&#65533;Rc&#65533; &#65533;u	&#65533;&#65533;)&#65533;r&#65533;&#65533;9&#65533;]p&#65533;9&#65533;&#65533;&#65533;&#65533;Q&#65533;fA&#65533;=&#65533;&#65533;R&#65533;&#65533;B&#65533;X&#65533;&#65533;X&#65533;&#65533;&#65533;6YP"d&#65533;U&#65533;&#38222;+&#65533;(&#65533;R8;SPy:~dY:&#65533;:!W@U&#65533;t&#65533;?&#65533;&#65533;_ `&#65533;&#65533;&#65533;&#65533;]&#65533;&#65533;&#65533;<$&#1815;&#65533;z&#539;h&#65533;&#65533;&#65533;&#65533;&#65533;_R &#65533;&#1753;?h4i&#65533;&#65533;&#65533; &#65533;&#65533;n&#65533;X&#65533;F&#65533;&#65533;&#65533;&#65533;U]&#1211;	 &#65533;&#65533;O&#603;&#65533;&#65533;I&#65533;0&#65533;s	ah&#65533;:&#65533;&#782;&#65533;&#1777;&#65533;f&#65533;X&#65533;q&#65533;uOpJ&#65533;&#65533;F&#65533;&#65533;sX&#65533;&#65533;&#65533;&#65533;&#65533;J&&#65533;K&#65533;*&#65533;&#1227;&#65533;y&#65533;&#65533;{6OD&#65533;&#65533;5N&#65533;&#65533;&#65533;u&#65533;&#65533;W&#65533;8&#65533;&#65533;&#65533;H&#65533;0&#65533;&#65533;&#65533;&#65533;hy&#65533;&#65533;&#65533;&#65533;K&#65533;Ca&#65533;&#65533;&#65533;&#65533;&#65533;&#65533;&#65533;]&#65533;Y!]&#65533;&#65533;)&#65533;n&#65533;&#65533;7s&#65533;	&#65533;8&#65533;b&#480;&#65533;%&#65533;P>&&#65533;&#65533;&#65533;&#65533;bdc&#65533;&#65533;m^&#65533;&#65533;uA&#65533;&#65533;t&#65533;H&#65533;Vk`T@&#65533;{&#65533;&#65533;RY&#65533;&#65533;&#65533;&#65533;\&#65533;&#65533;?&#65533;@&#65533;&#65533;B&#65533;&#65533;K&#65533;jG&#65533;`&#1583;&#408;&#65533;&#65533;&#65533;&#65533;&#65533;&#65533;&#530;J%&#65533;&#65533;&#65533;W~0&#1193;_5&#65533;H=3&#65533;A&#65533;&#65533;sh&#65533;&#65533;3h&#65533;&#65533;&#65533;\tg&#65533;.&#65533;,.Wj"
&#65533;&#65533;&#65533;H&#65533;Lh&#65533;]a&#65533;&#65533;`&#65533;&#65533;[M&#65533;f&#65533;&#65533;&#65533;Z3&#65533;&#65533;&#65533;G&#65533;&#65533;G&#65533;&#65533;*="&#65533;&#65533;w&#1419;EbK&#65533;&#65533;&#1441;&#65533;&#65533;n(&#65533;pQ&#65533;K&#65533;HQ{&#65533;BbB&#65533;EC&#65533;&#65533;&#1819;P&#65533;*&#65533;]/&#65533;&#65533;&#49025;&#65533;@&#65533;&#65533;&#65533;Z&#65533;&#65533;&#148;&#65533;Ly6i=&#65533;y&#65533;[*
&#65533;k&#65533;&#65533;&#65533;g&#65533;&d&#65533;L&#65533;&#65533;S&#65533;%&#65533;&#65533;&#65533;&#65533;TH4&#65533;|&#65533;@&#65533;n&#65533;S)&#65533;&#65533;H&#65533;&#65533;&#65533;P&#65533;&#65533;&#65533;a&#65533;&#65533;&#65533;&#65533;&#65533;Vz4&#65533;`Xc&#65533;G&#65533;+&#65533;&#65533;|a4`&#65533;&#65533;&#65533;&#2024;&#65533;M&#65533;&#65533;E3\#\&#65533;?&#65533;wz&#65533;&#65533;&#65533;B&#65533;y&#65533;&#65533;y&#65533;a&#65533;&#65533;`8&#65533;j^&#226;&#65533;U&#65533;&#65533;5H&#65533;9lf&#65533;@&#65533;&#65533;g=&#65533;&#65533;]Q&#65533;&#65533;n&#65533;&#65533;@&#65533;]&#65533;&#65533;&#65533;0`&#65533;7&#65533;G&#65533;&#65533;N7&#65533;Bv9&#65533;b&#65533;&&#65533;v# Qf&#65533;v&#65533;&#65533;&#65533;D&#65533;&#65533;&#140;&#65533;C&#853;0Y&#65533;^&#65533;Q&#65533;!{&#65533;@&#65533;d`&#65533;&#65533;&#65533;	g&#65533;1&#65533;U&#65533;_&#65533;K&#65533;&#65533;&#65533;)!&#65533;@&#65533;.z&#65533;h&#1108;&#65533;Q\HQ#E&#65533;&&#65533;&#65533;&#65533;OBE%&#65533;)Zd&#65533;&#65533;&#65533;@&#65533;&#65533;&#65533;&#65533;&#1343;1K&#65533;C&#65533;&#65533;_&#65533;&#65533;>&$&#65533;&#65533;T&#65533;SB&#65533;	=TB&#65533;O1-&#65533;&#65533;(&#65533;J/&#65533;[dd&#65533;&#65533;&#65533;&#65533;&#65533;&#65533;j&#65533;K&#65533;B&#65533;&#65533;&#65533;N*Z&#65533;j=J&#65533;&#65533;&#65533;&#65533;.\&#65533;#&#65533;Z&#65533;.
VKT G&#65533;Z&#65533;k&#65533;&#65533;6&#65533;`&#65533;`	&#65533;1p&#5781;&#65533;&#65533;[&#65533;(&#65533;
0+&#65533;&#65533;&#65533;&#65533;&#1124;&#65533;z&#65533;(@&#65533;&#65533;\&#65533;P&#65533;&#65533;.&#65533;6J&#65533;(!#&#65533;&#65533;Y&#65533;HH&#65533;&#65533;I(&#65533;!y&#65533;&#1848;&#65533;&#65533;&#65533;Dt&#65533;&#65533;&#65533;&#65533;E;&#65533;;&#65533;&#65533;p&#65533;&#65533;&#65533;&#65533;?&#65533;@&#65533;8&#65533;PK&#65533;wLH&#65533;&#65533;&#65533;&#65533;&#9686;0K&#65533;&FbD&#65533;&#65533;q&#65533;N&#65533;_B&#65533;&#65533;P&#65533;&#65533;&#65533;V1U2		ra&#65533;U&#65533;&#65533;O
&#65533;!2&#65533;#&#65533;&#65533;-L&#65533;&#65533;A&#65533;0&#65533;b,R&#65533;C&#65533;3&#65533;C9&#65533;&#65533;u&#65533;#H&#65533;&#65533;M0~(&#65533;"-&#65533;&#65533;*&#65533;&#65533;&1&#65533;&#65533;-N&#65533;&#65533;=&#65533;&#65533;:&#65533;&#65533;&#65533;H&#65533;tST$&#65533;&#65533;&#65533;Q BL&#65533;iN%&#65533;Q1YL&#65533;&#65533;O)	&#65533;'H&#65533;%D&#65533;)&#65533;&#65533;&#65533;&#65533;?&#1904;&#65533;J-&#65533;<&#65533;];=&#65533;&#65533;&#65533;&#65533;&#65533;&#65533;&#65533;&#65533;@)K`&#65533;)e&#65533;&#65533;&#65533;&#65533;t&#65533;S&#65533;&#65533;J&#65533;\&#65533;&#65533;&#65533;ht&#65533;&#65533;$&#65533;&#65533;&#65533;)&#65533;&#65533;&#1171;&#65533;&#65533;&#65533;P&#65533;&#65533;i&#65533;&#65533;OrNB&#65533;3&#65533;&#31586;^Bh,&#65533;&#65533;J(&#65533;&#65533;&#65533;&#65533;&#65533;&#65533;&#65533;&#65533;?&#65533;&#65533;`|W^B&#65533;&#65533;]&#65533;q&#65533;&#65533;	&#65533;&#65533;3&#65533;j&#65533;&#65533;&#65533;)&#65533;&#65533;&#65533;	YAH&#295;&#65533;&#65533;G,H&#65533;&#65533;&#65533;#&#65533;&#65533;$&#65533;?&#65533;#&#65533;Fb&#65533;&#65533;	&#65533;&#144;T>S&#65533;	&#65533;&#65533;&#65533;S&#65533;0D&#65533;
V&#65533;P&#65533;&#65533;&#65533;!&#65533;%+&#65533;S'	$2S&#65533;&#65533;3&#65533;O&#65533;&#65533;f#mY&#65533;&#1810;&#65533;!$&#65533;&#65533;&#65533;"D*&#65533;&#65533;J&#65533;&#65533;&#65533;Q&#65533;?&#65533;"&#65533;&#65533;&#65533;`&#65533;&#65533;	&#65533;&#65533;&#65533;*dr&#65533;PQ&#65533;C&#65533;5C&#256;&#65533;1&#65533;N&#65533;'&#65533;n&#65533;TJ&#65533;	=&#65533;&#65533;&#65533;&#65533;erMZ&#65533;0#
[% &#65533;&#65533;&#65533;=RK	&#65533;r>&#65533;&#65533;C)4&#65533;D&#65533;A9&#65533;Kn	Q&#65533;Y&#65533;&#65533;&#65533;+&#65533;&#65533;/&#65533;&#65533;&#65533;F
&#65533;	&#65533;&#65533;&#65533;k1&#65533;&#65533;	&#65533;&#65533;&#65533;&#65533;-&#65533;JL&#897;&#65533;H[P&#65533;&#65533;&#65533;&#912;&#65533;Eb&#65533;&#65533;&#65533;&&#65533;w&#65533;kEB&#65533;&#65533;&#65533;10&#65533;Z&#65533;&#65533;H&#65533;&#65533;o&#65533;~&#65533;3@&#65533;a3&#65533;&#65533;"&#65533;&#65533;&#65533;d&#65533;Ofs&#65533;&#65533;?&#65533;&#1042;BK&#65533;RH&#65533;^&&#65533;}&#65533;8<&#65533;&#65533;&#65533;CC &#65533;2&#65533;&#65533;@&#65533;&#65533;&#65533;`&#65533;&#144;Y&#258;E%&#65533;D&#65533;@"&#65533;&#65533;&#65533;&#65533;+QI&#65533;X2&#65533;&#65533;&#65533;&#65533;!&!&#65533;&#65533;&#65533;&#65533;&#65533;i#JR&#65533;cb&#65533;&#65533;&#65533;0E&#65533;|&#65533;&#65533;7&#65533;&#65533;&#65533;&#65533;B&#65533;&#65533;&#65533;y&#65533;	&#65533;S&#65533;&#65533;&#65533;81&#65533;)e&#65533;a7B&#270624;&#65533;! .\&#65533;&#65533;D&#65533;*&#65533;@&#65533;:.&#65533;7&#65533;&#65533;%xIH*2&&#65533;,&#65533;&#65533;Q&#65533;x&#65533;+v&#65533;\4&#65533;'&#65533;c&#65533;&#65533;&#65533;&#1065;&#65533;&#65533;K4&#65533;&#65533;&#65533;-B7&#65533;&#65533;&#65533;!&#65533;&#65533;r&#65533;&#65533;&#65533;!&#65533;@"x&#65533;&#65533;D&#65533;i&#65533;K&#65533;D&#65533;&#65533;-D@A$&#65533;&#65533;H&#65533;@(7&#65533;+&#65533;&#65533;s&#65533;s&#65533;'&&#65533;&#65533;&#65533;&#65533;&#65533; N&#65533;&#65533;7&#65533;&#65533;&#65533;&#65533;&#65533;&#65533;/&#65533;&#65533;&#65533;&#65533;	&#65533;&#65533;i&#65533;9&#465;&#65533;a&#65533;H~&#65533;&#65533;f&#65533;&#65533;4&#65533;P&#65533;D
Q&#65533;B"&#65533;:&#65533;&#65533;&#65533;P&#65533;Rx&#65533;&#65533;&#65533;&#65533;&#65533;b5&#65533;&#65533;K&#65533;&#65533;&#65533;&#65533;C&#65533;&#65533;G!&#65533;!&#65533;V&#65533;&#65533;'&#65533;&#65533;>&#65533;&#65533;Dd$&#65533;&#65533;Hn|&#65533;&#65533;&#324;H%	&#65533;?&#65533;&#65533;&#65533;&#65533;&#65533;$>&#65533;&#65533;O&#65533;&#65533;u0'&#65533;#&#1458;&#65533;Q&#65533;b[cV&#65533;r"&#65533;&#65533;&#65533;J&#65533;l&#65533;&#65533;&#65533;DJH&#65533;&#65533;Mz&#65533;&#65533;,&#1496;&#65533;&#65533;&#65533;&#65533;D&#65533;#&#65533;&#65533;&#65533;i7Jp8G]&#65533;lh@&#65533;0&#65533;8p&#65533;S\&#65533;@O&#65533;%U&#65533;&#65533;]h&#65533;U&#834;& H)f&#65533; &#65533;@			%m&#65533;&#65533;R&#65533;&;C(~<&#65533;;&#65533;&#65533;!&#65533;&#65533;&#65533;&#65533;&#65533;Y&#65533;&#65533;&#65533;&#65533;?&#65533;&#65533;&#65533;&#65533;&#65533;&#65533;y&#65533;&#1667;&#65533;L&#65533;H&#65533;\&#65533;&#65533;&#65533;&#65533;&#65533;K&#65533;&#65533;>&#65533;&#65533;4&&#65533;&#65533;&#200;p0B&#65533;C
&#1300;&#65533;E&#65533;'b&#65533;&#65533;&#65533;&#65533;&#65533;&#65533;&#65533;&#65533;B&#65533;iB0jK&#65533;l&#65533;&#65533;&#65533;&#65533;)&#65533;@3&#65533;4&#65533;D1&#65533;mLd&#65533;A&#65533;c*&#65533;L&#65533;b&#65533;O&#65533;5&#65533;D&&#65533;&#65533;&#65533;&#65533;d&#65533;G9ZCA?&#850;YY&#1170;|B&#1796;&#65533;&#65533;o`&#65533;8J&#65533;&#65533;&#65533;'Y&#65533;mC&#65533;&#65533;L&#65533;X&#65533;
I&#65533;j<%&#65533;ws&#65533;&#65533;Z&#65533;lf1!&#65533;XM&#65533;&#65533;4]&#65533;&#65533;&#1199;&#65533;~&#65533;
T&#1634;p%&#65533;&#65533;Z&#65533;&#65533;&#65533;:&#65533;&#65533;x&#65533;&#65533;&#65533;&#65533;&#65533;&#65533;Z&#65533;&#65533;
@
&#65533;*&#65533;I&#770;&#65533; @]&#794;&#65533;YL&#65533;U&#65533;Rjl&#65533;D&#65533;[&#65533;G(&#65533;&#65533;cY&#65533;&#65533;	Y&#65533;H&#65533;IL&#65533;&#65533;&#65533;&#65533;Y&#65533;&#65533;,V&#65533;&#65533;8&#723;	&#65533;&#65533;&#65533;-X &#65533;	&#65533;:&#65533;w&#65533;U&#65533;&#65533;1&#65533;&#65533;O(T&#65533;M&#65533;<(O/&#65533;&#1895;`sl&#65533;&#65533;&#65533;>&#65533;&#65533;7*&#65533;&#65533;&#65533;&#65533;&#65533;,$xCk&#65533;`&#65533;&#65533;/&#65533;1&#65533;&#65533;&#160;x&#65533;S&#65533;eBF&#65533;L6&#65533;2$&#65533;	8&#65533;&#65533;y*&#65533;&#65533;c&#65533;~v]&#65533;&#65533;g&#65533;0&#65533;2	&#65533;&#65533;_|&#65533;&#65533;R0n&#65533;&#1887; &#65533;a&#65533;&#65533;;&#65533;p&#65533;p[&#65533;G&#65533;&#65533;&#65533;1d&#65533;&#65533;&#65533;R&#65533;&#65533;&#65533;1D&#65533;8B&2&#65533;&#65533;&R&#65533;7dM3-.&#65533;&#65533;&#65533;&#65533;?&#65533;C&#65533;&#65533;&#65533;s&#65533;i&#65533;D3&#65533;&#65533;7&#65533;pb&#65533;&#65533;0\&#65533;&#65533;&#65533;,.)HA9&#65533;4&#65533;2&#65533;&#65533;&#65533;]&#65533;T&#65533;*'&#65533;&#65533;&#65533;j&#65533;&#65533;/&#1252;&#65533;&#65533;  &#65533;&#65533;y&#65533;VP"&#1710;&#65533;?&#65533;&#65533;*&#65533;&#65533;&#65533;&#65533;&#65533;&#65533;&#65533;|&#65533;|&#65533;&#65533;&#65533;d&#65533;\&#65533;N&#65533;&#65533;&#65533;&#65533;4&#65533;I{H&#65533;&#65533;&#666;&#65533;<&#65533;%H&#931;73U&#65533;&#65533;D&#65533;&#65533;&#65533;{&#65533;&#65533;&#65533;&#65533;4&#65533;@&#65533;&#65533;&#65533;&#65533;JDo&#65533;&#208;)&#65533;#&#65533;h:&#65533;&#65533;&#65533;4&&#65533;p&#65533;&#65533;G5`&#65533;QP@&#65533;H0&#65533;}&#65533;&#65533;2&#65533;Q&#65533;&#65533;8>&#65533;&l1&#1120;&#65533;g1&#65533;&#65533;&#65533;V&#65533;&#65533;'	&#65533;{BDh#&#65533;f2&#65533;L&#65533;h&#65533;&#65533;&&#65533;&#65533;&#65533;#fm&#65533;2&#65533;&#65533;&#65533;M&#561;&#65533;;&#65533;G&#65533;&#65533;X&#65533;&#625;&#65533;	[\D&#65533;O&#65533;R{&#65533;&#65533;&#65533;&#65533;&#65533;J$&#65533;!E24&#65533;	y]&#65533;&#65533;&#65533;(&#65533;&#65533;&#65533;&#1668;)&#65533;&#65533;d/q&#713;L&#65533;&#65533;7&#65533;&#65533;&#65533;Qua&#232;&#65533;&#65533;pz`&#486;Ydif&#65533;&#65533;&#65533;fUv&#65533;&#65533;?>qmG&#65533;Pc&#65533;|&#65533;&#65533;&#65533;&#869;&#65533;&#65533;&#65533;r&#65533;&#65533;d&#65533;}&#65533;&#65533;b&#65533;&#65533;?&#65533;&#65533;&#65533;BB&#65533;&#65533;&#65533;&#65533;&#65533;E&#65533;&#65533;!`&#65533;&#65533;&#1125;Y&#65533;`&#65533;?(&#65533;&#65533;j&#65533;&#65533;&#65533;C&#65533;&#65533;&#65533;&#65533;Y|&#65533;
&#65533;&#65533;m&#65533;?&#65533;&#65533;4&#65533;&#65533;8&#65533;&#65533;&#65533;&#65533;B(&#65533;)@&#65533;;&#65533;&#174;C5$&#65533;&#1665;D7&#65533;&#65533;&#324;&#65533;&#65533;&#65533;&#65533;~E-&#65533;2U&#65533;&#65533;t&#65533;(&#65533;E&#65533;&#65533;&#65533;C&#65533;~&#65533;B/@&#65533;m&#65533;&#65533; &#65533; \&#65533;&#65533;DDKLH<TLh&#65533;&#65533;yEB&#65533;L&#65533;&#65533;?\&#65533;&#65533;5&#65533;&#65533;G%[&#65533;~&#65533;&#65533;&#65533;&#65533;&#65533;&#65533;H&#65533;&#65533;&#65533;&#65533;?&#65533;C&#65533;yL5&#65533;&#163;&#65533;&#65533;&#65533;B0&#65533;@&#65533;B~&#65533;&#65533;&#65533;&#65533;	c&#65533;&#65533;M&#65533;O-tC&#65533;&#65533;3&#1563;(X&#65533;Gi&#65533;%&#65533;N$
&#65533;\+&#65533;
&#65533;&#65533;&#65533;&#65533;&#65533;&#936;&#65533;f&#65533;W&#65533;&#65533;i&#65533;
&#65533; dH@A&#65533;l&#65533;&#65533;1&#65533;CL&#65533;q&#65533;&#65533;B&#65533;?&#65533;\LlR&#65533;DB&#65533;~d&#65533;&#65533;R&#65533;
&#65533;ReI&#65533;x&#65533;cm&#65533;$&#65533;&#65533;5&#65533;&#65533;$&#65533;z&#65533;&#65533;&#65533;&#65533;%&#65533;/&#65533;g&#65533;=C&#65533;&#65533;"&#65533;?hB&#65533;&#65533;PH=&#65533;&#65533;?<B	 &#65533;&#65533;eC&#65533;&#65533;H&#65533;&#65533;&#65533;,(&#65533;VH&#65533;&#65533;#,C&#65533;-`mxH'&#65533;&#65533;O&#65533;^K&#65533;&#65533;&#65533;?&#65533;&#65533;D&#65533;&#65533;&#65533;&#65533;&#65533;&#65533;&#65533;aC&#65533;&#65533;i&#65533;&#65533;&#65533;$&#65533;	@&#65533;&#641;&#65533;&#65533;&#65533;&#65533;&#65533;OD&#65533;O&#65533;&#65533;+&#65533;Fa^&#65533;&#65533;&#65533;EB&#1040;&#65533;/&#65533;_BD!H6&#65533;!h&#65533;MA&#65533;&#865;O(&#65533;*&#65533;&#150;&#65533;S&#65533;a3&#65533;C&#65533;&#65533;T0pB)&#65533;@&#65533;&#65533;C30&#65533;&#65533;&#65533;&#65533;N&#65533;h&#65533;b&#65533;&#65533;&#65533;,&#65533;&#65533;&#65533;JW]\&#65533;&#65533;&#65533;&#437;&#65533;	C&#65533;&#65533;&#65533;&#65533;&#65533;/&#65533;&#65533;&#65533;&#65533;]C%-&#65533;N0Y&#65533;&#65533;1D-&#65533;&#65533;Y&#65533;\&#65533;S&#65533;
!&#851;&#65533;&#65533;&#65533;h&8&#65533;&#65533;xX&#65533;?&#65533;&#65533;\#&#65533;&#65533;P@
&#65533;&#446;$&#65533;w&#65533;&#65533;&#65533;&#65533;P8=
CL&#65533;&#65533;3&#65533;&#65533;&#65533;&#65533;&#65533;&#65533;&#65533;kC&#65533;0&#65533; ^&#65533;@&#65533;:1&#65533;P&#65533;&#65533;glE&#65533;&#65533;EBXPUA&#1861;&#65533;80&#65533;&#65533;&#33380;&#65533;S%TBv>&#65533;&#65533;@&#65533;J&#65533;F&#65533;6&#65533;D*&#65533;!'GLH&#65533;F&#65533;1&#65533;^;&#65533;}&#65533;&#65533;
&#65533;&#65533;+&#65533;^&#65533;`E	ltK&#65533;,1&#65533;^a^&#65533;.&#65533;&#65533;[&#65533;&#65533;&#65533;#&#65533;	N&#65533;@zf&#65533;q&#669;&#65533;	\&#65533;N0&#65533;%X&#65533;~]_3<_&#65533;&#65533;?L%&#65533;&#65533;-&#65533;&#65533;-&#65533;h&#65533;&#65533;j&#65533;&#65533;&#65533;Rh&#65533;j&#65533;\&#65533;F&#65533;&#65533;FY&#65533;&#65533;&#65533;&#65533;&#65533;&#65533;<&#65533;(&#65533;*&#65533;&#65533;i2&#65533;&#65533;A&#65533;&#65533;&#65533;&#65533;A&#1618;&#65533;&#65533;&#65533;&#65533;	&#65533;&#65533;J&#65533;#&#65533;.&#65533;&#487;&#65533;&#33688;i&#65533;W@&#65533;7v&#65533;w&#65533;Ky&#65533;~&#65533;f4@&#65533;&#65533;&#65533;C2&#65533;&#65533;&#65533;&#65533;&#65533;&#65533;}&#65533;&#65533;0&#65533;&#65533;=>&#65533;$&#65533;&#65533;&#65533;T&#65533;	~&#65533;&#65533;&#65533;&#65533;*4b&#65533;&#65533;!&#65533;&#915;&#65533;&#65533;j&#65533;&#65533;\&#65533;&#65533;V,&#194;&#65533;	_&#65533;&#65533;&#65533;7&#65533;&#65533;0AL&#65533;&#844;7$^&#65533;V&#65533;&#65533;&#65533;B&#65533;TP&#65533;PaB&#65533;&#65533;p&#65533;"&#65533;jE&#65533;DK&#65533;K4&#65533;'&#65533;&#65533;<p&#65533;YRf$4H&#65533;}>&#65533;O&#65533;&#65533;?&#65533;&#65533;|C&#65533;&#65533;&#65533;&#65533;5)&#65533;&#65533;&#65533;&#65533;&#65533;&#65533;xL &#781;&#65533;&#65533;YO&#65533;&#65533;$&#65533;B(*&#65533;-&#65533;:&#65533;&#65533;/h&#65533;#4g-xhZt&#65533;L&#65533;&#65533;&#65533;&#65533;&#65533;G&#65533;&#65533;X&#65533;&#65533;&#65533;&#65533;&#65533;&#65533;|&#65533;&#65533;&#65533;&#65533;&#65533;$&#65533;&#65533;&#65533;OtEM5&#65533;d &#65533;^&#65533;p&#65533;&#65533;&#65533;&#65533;&#65533;%&#65533;&#65533;&#65533;pc=.&#65533;&#65533;b&#65533;&#65533;W&#33939;2x&#65533;z&#65533;G&#65533;T&#1465;&#65533;&#65533;+&#65533;KLc4&#65533;&#65533;&#65533;@W&#65533;<bVk&#65533;=&#65533;&#65533;&#65533;)zi&#65533;&#65533;&#65533;&#65533;J&#65533;B~&#65533;`!4&#65533;&#65533;&#65533;&#65533; &#65533;&#65533;&#65533;&#65533;W&#65533;&#65533;&#65533;G&#65533;&#65533;&#65533;&#65533;&#65533;Y&#65533;&#65533;?<WBA<&#65533;7&#65533;&#65533;&#65533;Dx-7&#65533;&#65533;&#65533;W$kn&#65533;~&#65533;J&#65533;&#65533;*&#65533;&#528;&#65533;&#65533;&#65533;\&#65533;&#65533;(&#65533;Bf&#487;&#65533;&#65533;&#65533;j^&#65533;L[B&#65533;&#65533;&#65533;C;&#65533;w&#65533;&#65533;
4&#65533;&#65533;&#65533;&#1289;6-7%&#433;&#65533;&#662;J&#65533;&#65533;&#65533;&#65533;&#388;9M&#65533;YQGp`&#23721;HZ&#65533;&#520;&#65533;&#65533;&#65533;&#65533;`&#65533;(&#65533;&#65533;&#65533;&#65533;rB0&#65533;Q&#65533;&#65533;&#65533;&#65533;&#65533;$M&#65533;&#65533;&#65533;&#65533;&#65533;&#65533;&#65533;T"&#65533;N&#65533;&#65533;]\)(&#65533;/&#65533;	&#65533;&#349;&#65533;,&#65533;%Rj&#65533;l&#65533;&#324;&#757;&#2033;<&#65533;&#65533;&#65533;St,&#65533;&#65533;&#65533;RL&#65533;&#65533;T&#1433;&#65533;l&#65533;%d&#65533;&#65533;&#925;_M&#65533;&#65533;S&#65533;&#65533;c&#65533;&#65533;1900B&#65533;C8`&#65533;>6&#65533;&#65533;R&#65533;&#65533;]&#65533;&#65533;*&#65533;V&#65533;~&#50113;&#65533;&#65533;O&#65533;&#65533;&#65533;&#65533;4&#65533;&#65533;#&#65533;+C&#65533;"&#65533;0Dpa; &#65533;?&#65533;&#65533;&#65533;X&#1654;B&#65533;&#65533;&#65533;6&#65533;B&#65533;U&#65533;o&#65533;&#65533;?&#65533;e&#65533;&#65533;LK0&#65533;&#65533;&#65533;3&#65533;&#65533;N&#65533;&#65533;&#65533;&#65533;&#65533;O&#65533;&#65533;&#65533;&#65533;eL&#65533;&#65533;E1>$&#65533;&#65533;Le-\&#65533;&#65533;&#65533;&#65533;~&#437;&#65533;W&#65533;Y&#65533;&#460;[&#65533;p&#65533;V&#65533;`L$&#65533;\,C&#65533;&#65533;&#1821;,&#65533;&#65533;&#65533;5&#65533;&#65533;&#65533;&#65533;&#65533;	*&#65533;3pe&#65533;"&#65533; J&#65533;p&#133;&#65533;(C,&#65533;d&#65533;&#65533;[&#65533;h&#65533;&#65533;X.&#65533;&#65533;d&#65533;&#65533;:f&#65533;YF&#65533;d%&#65533;&#65533;&&#65533;D&#65533;&#65533;D"&#65533;2$D&#65533;Q&#65533;&#65533;&&#65533;a&#65533;&#65533;d&#65533;p&#65533;~&#65533;'/0&#65533;)&#65533;iA;&<JY&#65533;@+&#65533;L1o&#65533;&#65533;?LAnH&#65533;TlC.LQ&#65533;Z&#65533;&#65533;"&#65533;&#65533;&#65533;<y&#772;&#65533;&#65533;&#65533;&#65533;- &#65533;-&#65533;&#65533;O\&#65533;<(	&#65533;`pB<3",&#65533;?td&#65533;c-C&#65533;&#65533;C&#65533;e&#65533;&#65533;&#65533;&#65533;&#65533;v&#65533;&#65533;w&#65533;d&#65533;&#65533;&#65533;4H&#65533;&#65533;&#65533;&#65533;&#65533;X&#65533;&#65533;&#65533;.&#65533;ukJ&#65533;&#65533;Q&#65533;\B&#65533;&#65533;~&#65533;&#65533;V<&#65533;&#65533;T&#65533;N&#65533;&#65533;&#65533;&#65533;&#65533;&#65533;&#65533;V&#65533;&#65533;V%&#65533;W&#65533;&#313;C&#65533;&#1538;c&#65533;P&#65533;&#65533;&#65533;&#65533;&#65533;0W&#65533;b&#65533;&#65533;T	&#65533;E) 
Cm&#65533;h&#65533;&#65533;E&#65533;d&#65533;&#65533;&#65533;&#65533;&#65533;&#65533;&#65533;W&#65533;&#65533;&#65533;xU&#65533;&#65533;g&#65533;Kj&#65533;&#65533;:&#65533;&#568;&#65533;&#65533;N&#65533;&#65533;&#65533;jB&#65533;&#65533;*'0&#65533;oL0&#65533;"W/&#65533;v&#65533;<&#65533;&#1213;&#65533;&#65533;&#65533;&#65533;(<&#65533;O&#65533;@&#65533;&#65533;KiH&#65533;?x&#65533;	&#65533;&#65533;&#65533;	@&&#65533;9 &#65533;"<&#65533;&#65533;&#65533;&#65533;&#65533;%&#65533;-&#65533;Xp&#65533;?@`&#65533;&#65533;/\@&#65533;&#65533;>&#65533;&#65533;H&#65533;&#65533;%%Q?H@0&#65533;3&#65533;CCD67_M!%@&#65533;&#65533;&#65533;n&#65533;&#65533;F0&#65533;&#65533;4M&#1060;&#65533;y&#65533;D/&#65533;&#65533;=&#65533;&#65533;&#65533;b&#65533;j3&#65533;&#65533;&#65533;Z&#65533;JB&#65533;&#65533;X&#65533;&#65533;&#65533;&#1194;&#65533;\&#65533;&#65533;0&#65533;-&#65533;&#65533;q&#65533;&#65533;&#65533;&#65533;&#65533;&#65533;e&#65533;K2D&#65533;%&#65533;Pu&#65533;V&#65533;H&#65533;&#65533;%&#65533;&#65533;Z&#65533;!&#65533;v&#65533;&#65533;&#65533;&#65533;&#908;y&#65533;~&#65533;&#65533;&#65533;F&#65533;&#65533;&#878;&#65533;+&#65533; &#65533;C|&#65533;&#65533;5p&#65533;m&#65533;&#65533;&#65533;`Lx&#65533;|&#65533;	,o&#65533;(KO&#65533;-&#65533;&#65533;(&#65533;X8C&#65533;&#65533;H&#65533;&#65533;C&#65533;&#65533;&#65533;&#256;&#1611;&#65533;&#65533;&#65533;4&#294;&#65533;&#65533;clzB|To&#65533;c&#65533;8TE/&#65533;&#65533;b&#65533;c&#65533;&#65533;&#65533;;&#65533;&#65533;(&#65533;E&#65533;0C&#65533;B<&#65533;&#65533;an!!v&#65533;$&#65533;OX1&#65533;P&#65533;&#65533;c7&#65533;O@&#65533;?&#65533;dO@&#65533;S&#65533;YvM*&#65533;E&#65533;&#208;%&#65533;&#65533;P&#65533;*&#608;%&#65533;i'&#65533;&#65533;*RO&#65533;&#65533;O&#65533;N&#65533;vB&#65533;&#65533;C&#65533;(KF*&#65533;l&#65533;(D&#65533;&#65533;Q&#65533;&#65533;9&#65533;*&#65533;)H&#65533;3<dLDGt&#1560;&#18397;&#65533;B&#65533;&#65533;/&#65533;Y&#26084;&#65533;&#65533;gQ&#65533;&#65533;&#65533;t&#65533;&#65533;&#65533;&#65533;&#65533;&&#65533;&#395;&#65533;K4&#65533;+4&#65533;XFi&#65533;B&#65533;&#1929;9&#65533;f&#65533;\&#65533;\*C0&#65533;&#65533;1&	@H4u&#65533;&#65533;X#!0)0&#65533;.C,&#65533;&#65533;&#65533;2@C&#65533;'&#65533;&#65533;&#65533;j(%&#65533;&#65533;&#65533;|'D&#65533;R&#65533;?|CL&#65533;&#65533;78&#65533;1a&#65533;Y'D"&#65533;h&#65533;O&#65533;&#65533;&#65533;&#65533;E&#65533;BOdX&#65533;qX&#65533;&#65533;&#731;&#65533;&#65533;&#65533;d'S&#65533;:&#65533;ds&#65533;&#65533;lX&#65533;&#65533;y&#65533;&#65533;Rb*	&#65533;&#65533;D&#65533;%(&#65533;J@&#65533;&#65533;&#65533;&#65533;&#65533;&#65533;/&#65533;-&#65533;W&#65533;x&#65533;S&#65533;|6&#65533;*&#65533;'&#65533;9"&#65533;&#65533;?_BhH4&#65533;&&#65533;lN&#810;&#65533;&#65533;.,H&#65533;N&#65533;-&#65533;<<e5&#65533;&#65533;&#65533;?|&#65533;9%&#65533;3H&#65533;&#65533;&#65533;il&#65533;&#65533; &#65533;3X&#65533;j&#65533;1[0/&#65533;.&#65533;&#65533;&#65533;&#65533;&#65533;I-&#65533;O&#901;&#65533;&#65533;U&#65533;F&#65533;&#65533;&#65533;&#1549;&#65533;0&#65533;&#65533;&#65533;&#65533;|&#65533;'&#65533;L&#65533;e&#65533;5R&#65533;&#65533;J&#65533;L&&#65533;&&#65533;&#65533;&#65533;_&#65533;KGL&#65533;&#65533;@&#65533;Bd&#65533;&#65533;6~*&#65533;&#65533;&#65533;&#65533;C(&#65533;;~d&#65533;R&#65533;Dq&#65533;R	&#65533;Lq&#65533;&#65533;&#65533;&#65533;&#65533;&#65533;&#65533;&#65533;#Z&#65533;&#65533;E&#65533;&#65533;&#65533;C&#65533;D!M&#65533;;Vs&#65533;&#65533;xpl@{X@\&#65533;`2H&#65533;"7;4&#65533;&9&#65533;&#65533;&#65533;
&#65533;&#65533;TD&#65533;6sB40&#65533;E&#65533;&#65533;P&#65533;&#65533;&#65533;/~&#65533;&#65533;&#65533;&#339;D&#65533;L&#65533;&#65533;g&#65533;D0&#65533;&#65533;&#65533;&#65533;~&#65533;|L&#65533;?&#65533;&#65533;e-&#65533;&#65533;&#65533;&#65533;&#65533;(&#65533;&#65533;&#65533;&#65533;2&#65533;+2Db]{&#65533;@ &#65533;w&#65533;&#1573;&#65533;>&#65533;&#65533;&#65533;&#65533;&#65533;?&#65533;6&#65533;&#65533;&#65533;&#65533;&#1151;7&#65533;&#65533;&#65533;&#65533;&#65533;&#65533;&#65533;
&#65533;Bej!3^&#65533;P&#65533;&#332;$&#213;&#65533;&#65533;&#65533;&#65533;U&#65533;`&#65533;&#65533;.x\H&#65533;&#65533;?J)H&#65533;&#65533;&#65533;&#65533;,&#65533;&#65533;&#65533; &#65533;&#358;&#65533;&#65533;
&#65533;]&#65533;y&#65533;&#65533;]&#65533;&#65533;&#65533;&#1176;&#65533;&2&#309;&#65533;AC&#65533;&#65533;&#65533;%Z&#65533;'&#65533;&#65533;	`&#65533;&#65533;	&#65533;w&#65533;mH&#65533;&#65533;&#65533;&#65533;&#65533;&#65533;,&#65533;2&#65533;5&#65533;)&#65533;&#65533;&#65533;/&#65533;o&#65533;&#65533;]&#65533;s&#65533;&#65533;C&#65533;&#65533;|&#65533;c&#65533;o&#65533;&#65533;4&#65533;<@&#65533;&#65533;$
&#65533;(&#65533; E#&#65533;+&#65533;T&#65533;K&#65533;,h&#65533;&#65533;"t}s%&#65533;&#65533;&#262;Q&#65533;h1DE&#65533;a&#65533;bB@&#65533;&#65533;&#65533;`&#65533;6d&#65533;&#65533;&#65533;.&#65533;6&#65533;-&#65533;&#65533;w&#65533;&#65533;&#1650;-\u&#65533;&#65533;&#1797;&#65533;&#65533;&#65533;&#65533;h&#65533;&#65533;&#1471;&#65533;0&#65533;&#65533;&#65533;T&#65533;&#65533;^R&#65533;h&#65533;pi&#536;&#65533;bH&#65533;4&#65533;9r$M.&#65533;c&#65533;&#65533;F&#621;&#65533;\x@&#65533;BNa&#65533;&#65533;Zh&#65533;&#65533;e&#65533;&#65533;$&#65533;&#65533;h&#65533;&#65533;InBe8A&#346;&#65533;&#65533;a&#65533;QP&#65533;I@&#65533;J&#65533;)&#65533;&#65533;h&#65533;n2W(	
(R&#65533;*&#65533;f&#65533;&#65533;(&#65533;&#65533;d&#65533;&#65533;&#65533;l&#65533;&#65533;&#65533;HNYH&#65533;&#65533;DX&#65533;I&#65533;&#65533;&#65533;&#65533;&#65533;&#65533;3&#65533;&#65533;"&#65533;;:*&#65533;H&#203;4&#65533;c&#65533;[&#65533;+Q&#65533;&#65533;&#65533;&#278;Q`&#65533;&#65533;"](&#65533;f&#65533;X&#65533;

9&#65533;3&#65533;>&#65533;D&#65533;@M&#65533;T&#65533;&#65533;&#65533;&#65533;&#65533;&#65533;1&#65533;md&#65533;e&#65533;&#1844;X&#65533;C&#65533; &#65533;k!:2r&#65533;B&#65533;&#65533;!b:18&#65533;%G.&#15265;&#65533;&#65533;G&#65533;9&#65533;iC*j&#65533;&#65533;&#65533;&#65533;&#65533;&#65533;&#65533;&#65533;&#65533;&#65533;UD0K.&#65533;r&#65533;&#65533;&#65533;"&#65533;&#65533;&#65533;&#65533;o?&#65533;5K&#65533;PZe!})&#16737;^Zh(&#65533;V&#65533;X&#65533;&#65533;&#65533;&#65533;&#65533;,o$3&&#65533;tQS&#65533;`l&#65533;&#360;U&#65533;*&#65533;@.%&#65533;Bi&#65533;&#65533;&#65533;&#500834;&#65533;&#65533;"&#65533;F&#65533;&#65533;&#65533;&#65533;&#65533;.&#65533;%&#65533;J2H%&#65533;&#65533;<q&#65533;Cm&#65533;&#65533;!&#65533;&#65533;&#65533;I&#65533;&#65533;&#65533;D&#65533;`&#65533;%h&#65533;p&#65533;Bf&#65533;\&#65533;&#65533;_&#65533;&#65533;HN8!@2&#65533;&#65533;:&#65533;&#65533;&#65533;&#65533;&#65533;Xh&#65533;&#65533;Pe&#65533;A E&#65533;s&#65533;&#232;[(&#65533;jXf&#65533;&#65533;J&#65533;&#65533;	&#65533;x#&#65533;d&#65533;j &#65533;Za!&#65533;&#65533;D&#65533;T&#65533;9m4$`&#65533;&#65533;V{&#65533;,}&#65533;e&#65533;&#65533;&#65533;&#65533;r&#65533;&#65533;&#65533;&#65533;&#65533;&#65533;&#65533;&#65533;
	&#65533;&#65533;B.&#65533;Z&#65533;&#65533;&#65533;&#65533;&#65533;&#65533;&#65533;E[&#1198;&#65533;h&#65533;5+&#65533;&#65533;o&#65533;?I&#65533;+&#65533;&#65533;r&#65533;Q&#65533;&#65533;&#65533;&#556;z&#65533;&#65533;>y!&#65533;/&#65533;&#65533;&#65533;R&#65533;&#65533;NF&#65533;&#65533;&#65533;&#65533;0&#65533;9U5aG2f&#65533;&#65533;&#65533;y&#65533;&#65533;Oh&#65533;&#65533;V&#65533;,`&#65533;&#65533;.(1&#65533;RP&#65533;JoZ&#65533;&#65533;$&#65533;#k&#65533;c@1#&#65533;&#65533;!&#65533;\&#65533;&#65533;[s&#65533;&#65533;"&#65533;&#65533;&#65533;QNH&#65533;\&#65533;"&#65533;X&#65533;]&#65533;2&#65533;Z5M&#65533;YM&#65533;5&#65533;&#65533;\&#65533;w&#65533;&#65533;#&#1541;&#65533;&#65533;&#65533;Av9q&#65533;&#65533;&&#65533;&#65533;Z&#65533;&#65533;@&#65533;(F11Od&#65533;&#65533;&#65533;-&#65533;,=&#65533;&#1089;&#65533;`&#65533;c"&#65533;&#65533;I&#65533;2&#65533;@&#65533;&~Q&#65533;&#65533;K&#65533;.&#65533;Fv&#32461;&#65533;al.&#65533;\Z&#1424;B&#65533;b6&#65533;&#65533;&#60556;3.d&#65533;&#65533;nvs&#65533;&#65533;s&#65533;&#65533;B&#65533;E&#65533;U&#65533;bt r&#65533;&#65533;&#65533;&#65533;&#65533;l@O&#65533;&#65533;	&#65533;&#65533;'&#65533;&#65533;f!&#65533;[&#65533;&#65533;&#65533;e7&#65533;&#65533;&#65533;&#65533;!l&#65533;&#65533;&#65533;&#65533;&#65533;&#65533;Z&#65533;"&#65533;&#65533;1&#65533;d&#65533;`(2&#65533;U&#65533;&#290;&#65533;.&#65533;&#65533;&#65533;&#65533;"h&#65533;&#65533;5&#65533;F:R&#65533;c	v&#65533;u&#1681;e&#65533;&#65533;X,b&#65533;T&#65533;&#65533;!&#65533;P&#65533;2P&#65533;kX&#65533;$1&#65533;&#65533;IH&#65533;L&#65533;T&#65533;:&#65533;8#&#65533;&#65533;%0&#65533;&#65533;(HA&#653;&#65533;&#65533;J&#65533;(8p&#65533;&#65533;&#65533;&#65533;&#65533;&#65533;DC4&#65533;&#65533;&#65533;Nv&#65533;S.&#65533;A&#65533;&#65533;W&#65533;BD&#65533;&#65533;&#65533;3&#65533;&#65533;Gh&#65533;&#65533;R&#65533;&&#65533;m&#65533;K	&#928;&#65533;0&#65533;Sf!\f&#65533;&#65533;t&#65533;&#65533;
&#65533;&#65533;&#65533;&#65533;&#65533;&#65533;&#65533;`zxj&#65533;&#65533;$&#65533;&#65533;p&#65533;&#65533;&#65533;&#65533;
Q&#65533;B&#65533;&#154;&#65533;&#65533;B5&#65533;&#65533;&#65533;x'&#65533;&#65533;&#65533;&#65533;&#65533;D&#1552;!&#65533;*&#65533;&#65533;"&#65533;&#65533;&#65533;j!&#65533;&#65533;&#65533;B
u&#65533;E`!&#65533;&#65533;0\&#65533;H&#65533;&#65533;&#65533;Ctq&#65533;	&#65533;&#65533;M7&#65533;E/&#65533;&#65533;*&#65533;&#65533;B&#65533;Rm&#65533;&#65533;&#1532;&#65533;QK&#65533;&#62850;)E~&#65533;dY&#65533;/b&#65533;7&#65533;&#65533;VP&#65533;&#65533;&#65533;&#65533;ZQ	&#65533;&#65533;=&#65533;&#450;$&#65533;&#65533;&#65533;4&#65533;e&#65533;&#65533;&#65533;*"ai&#65533;&#494;&#65533;&#65533;BNpX&#65533; l&#65533;&#65533;&#65533;&#65533;&#65533;&#65533;&#607;&#65533;2%&#65533;&#65533;&#65533;[K!J&#65533;&#65533;&#65533;&#65533;#&#65533;`"
^&#65533;LI}&#609;\A(A)D&#65533;&#65533;Q&#65533;&#65533;&#65533;&#65533;&#65533;&#65533;'\&#65533;S,&#65533;&#65533;&#65533;8&#65533;8&#65533;	K&#65533;&#65533;+Iw<-&#65533;aZ&#65533;&#65533;:&#65533;&#65533;x%1&#520;&#65533;&#65533;s&#65533;&#65533;lf(;2=&#65533;!&#65533;&#65533;&#65533;&#65533; &#65533;|&#65533;gD&#65533;Y&#65533;&#65533;&#65533;&#65533;e&#65533;&#65533;&#65533;i>&#13928;&#65533;&#65533;&#65533;&#65533;M fa4&#65533;&#65533;l)+&#65533;&#65533;F@&#65533;M&#65533;X&#65533;h$&#65533;ZW
&#65533;5J&#65533;m&#65533;2rJU&#65533;#x&#65533;&#65533;	&#65533;&#290;A&#65533;&#65533;&#65533;U*&#65533;E&#65533;&#65533;y6&#65533;9&#65533;&#65533;&#65533;&#65533;/8	2$FwE&#65533;&#65533;&#65533;&#65533;?p/U1&#65533;(&#65533;7&#65533;&#65533;@&#65533;&#65533;&#65533;$&#65533;&#65533;j&#65533;&#65533;hq&#65533;5&#65533;b&#65533;&#65533;&#65533;O&#65533;v&#65533;&#65533;bp&#65533;0t&#65533;2	z;'&#65533;%&#65533;&#65533;&#65533;1&#65533;`la}&#65533;&#65533;Dx&#65533;&#65533;&#65533;8&#65533;&#65533;&#65533;&#65533;&#287;&#65533;h&#1030;&#65533;&#65533;&#65533;&#65533;).4P&#65533;&#1744;&#65533;-t	&#513;2m&#65533;@Xr&#65533;&#1182;&#65533;&#65533;&#65533;<&#65533;V5&#65533;|&#65533;&#65533;&#65533;&#65533;&#65533;&#65533;YV&#65533;&#65533;D&#65533;&#65533;&#65533;&#65533;kH
&#65533;<+&#65533;.2p&#65533;&#65533;:&#65533;&#65533;!&#65533;^E&#8414;rj&#65533;&#65533;[#C&#1808;U9&#65533;&#65533;R@	M&#65533;C&#65533;$&#65533;8&#65533;a&#65533;&#65533;&#65533;)&#65533;l#&#65533;~(5@&#65533;(&#774;&#65533;&#65533;7h&#65533;&#65533;&#65533;<B&#299;&#65533;p&#65533;T&#65533;?%&#65533;,&#65533;ad&#65533;&#65533;`&#65533;&#65533;nF-&#65533;G!&#65533;a&#65533;@&#65533;&#65533;&#65533;p&#65533;&#65533;&#65533;tr&#1252;&#65533;zqH&#65533;P&#65533;&#65533;&#65533;&#65533;&#65533;&#65533;&#65533;hB&#65533;(&#65533;&#65533;&#65533;eM&#65533;4W&#1713;K$&#65533;&#1149;x&#65533;a'ke-&#65533;6&#65533;&#65533;]&#65533;v&#65533;A&#65533;
z&#65533;#&#65533;&#65533;&#65533;&#65533;!}&#65533;6&#65533;&#65533;"&#65533;&#65533;&#65533;-e&#65533;M9h&#65533;&#65533;&#65533;%&#65533;&#65533;h&#65533;&#65533;/&#65533;&#129;&#65533;&#65533;E&#65533;1o&#65533;&#65533;&#65533;_B$&#65533;&#65533;&#65533;'b&#134;&#65533;	&#65533;Z&#65533;9V&#65533;nF&#65533;&#65533;H&#65533;&#65533;&#65533;#g&#65533;)C&#590277;4A;)c0&#65533;7&#65533;&#65533;&#65533;&#65533;x&#65533;&#65533;]L&#65533;&#65533;&#65533;&#65533;!&#65533;&#65533;M#<7&#65533;&#65533;&#65533;'&#65533;&#65533;&#65533;D&#65533;&#65533;&#65533;&#65533;h|2&#65533;E&#1122;&#65533;&#65533;6|&#65533;&#65533;&#65533;[&#65533;&#65533;&#65533;2d&#65533;	&#65533;-&#65533;f!&#65533; &#65533;&#65533;&#65533;0&#65533;!h.{&#65533;bwz&#65533;Y@&#65533;@&#65533;&#65533;Vn&#65533;&#65533;k!tI&#65533;&#65533;>&#65533;E%X&#65533;!J&#65533;,&#65533;.&#65533;&#65533;&#65533;&#65533;&#65533;P&#65533;,Z&#65533;2n&#65533;P&#65533;!TA&#65533;&#65533;&#65533;&#65533;(&#65533;+t&#65533;&#65533;(&#65533;o!Z&#65533;!J&#65533;&#65533;&#65533;PB0&#65533;&#65533;&#65533;"@&#65533;pX+&#65533;d&#65533;&#65533;&#65533;&#65533;h@&#65533;B&#65533;b&#65533;&#65533;&#65533;&#256;T~j&#65533;"n&#65533;'&#1072;&#65533;h&#65533;@4&#65533;!&#65533;&#65533;M&#65533;&#65533;&#65533;&#65533;&#65533;&#65533;p&#65533;&#65533;&#65533;na&#65533;P/.&#65533;&#65533;.&#65533;`bB&#65533;o&#65533;&#65533;!&#65533;B&#65533;"4&#65533;&#65533;&#65533;&#65533;&#65533;x&#65533;&#65533;x&#65533;&#65533;&#65533;2&#65533;&#4122;&#65533;Jl&#65533;4&#65533;6&#65533;SD/>&#65533;!L@&#65533;@&#65533;&#65533;&#65533;&#65533;ZC^&#65533;!#6&#65533;&#65533;D&#65533;H&#65533;&#65533;&#65533;	ib 7Diml&#65533;&#65533;>&#65533;u&#65533;6&#65533;z@&#65533;&#65533;z!4g&#65533;&#65533;P&#65533;Z&#65533;,&#65533;zd&#65533;R&#65533;]&#65533;(|&#65533;&#65533;=&#65533;.D&#65533;&#65533;&#65533;.&#1292;!&#65533;&#65533;AR&#65533;5&#529;&#65533;&#65533;&&#65533;R&#65533;&#65533;&#65533;i~"b4&#65533;&#65533;&#65533;&#65533;&#65533;&#556;!T&#65533;B&#65533;&#65533;$cMC&#65533;&#65533;&#65533;:&#65533;&#65533;"&#65533;&#65533;b&#65533;~a6&#65533;&#65533;&#65533;&#65533;&#1040;&#834;&#65533;&#65533;B&#65533;&#65533;&#65533;A&#1454;&#65533;Gb&#400;L&#65533;$A&#65533;"|&#65533;&#65533;6o&#65533;&#65533;&#65533;p&#65533;k!n&#65533;&#65533;&#65533;&#65533;D&#65533;.&#65533;&#65533;&#65533;@&#65533;L&#65533;y,j!/&#65533;n&#65533;&#65533;d&Qr.2.&#65533;&#65533;-&#65533;&#65533;&#65533;22a<&#65533;&#65533;n&#65533;8&#65533;P&#65533;&#65533;&#65533;&#65533;	&#65533;&#65533;R&#65533;'&#65533;&#65533;&#65533;B&#65533;9&#65533;&#65533;&#65533; &#65533;&#65533;!&#65533;&#65533;&#65533;&#65533;O&#65533;`8/LP6`'JJF&#65533;( &#65533;&#65533;n&#65533;&&#65533;q,&#65533;:&#65533;e&#65533;/&#65533;q!&#65533;&#65533;&#65533;&#65533;U&#65533;,wf&#65533;&#65533;\`&#824;&#65533;,2&#65533;ad&#65533;&#65533;.&#65533;&#65533;&#65533;A<d&#65533;&#65533;"|&#65533;~&#65533;&#65533;w+&#65533;&#65533;E&#65533;&#65533;&#300;h!l&#65533;&#65533;&#65533;1!9&#65533;4&#65533;&#65533;&#65533;&#65533;e&#65533;&#65533;;&#65533;&#65533;,L&#540;\d^&#65533;j&#65533;,&#907;M&#65533;&#65533;&&#65533;p&#65533;R&#65533;&#65533;&#1065;|&#65533;&#65533;Zr&#65533;&#65533;AfN&#65533;&#65533;&#65533;&#65533;&#65533;&#65533;peR&#65533;&#65533;F&#65533;&#65533;,&#65533;&#65533;h*&#65533;&#1739;,&#65533;&#65533;,C&#65533;&#65533;&#65533;f&#65533;&#65533;&#65533;G !&#65533;&#65533;"Pa&#65533;&#65533;F&#65533;&#65533;(&#65533;&#65533;&#65533;&#65533;&#65533;&#65533;l&#65533;!&#65533;&#65533;&#65533;&#65533;&#65533;b.y&#65533;&#65533;2~&#65533;&#65533;#<d\&#65533;Gy..L&#65533;&#65533;&#65533;&#65533;&#65533;&#65533;&#65533;&#65533;BdM&#65533;on&#65533;j8&#65533;A&#65533;|gHA&#65533;&#65533;&#65533;&#65533;L&#65533;B&#65533;?&#65533;/Ui&#65533;H&#65533;&#65533;&#65533;/"&#65533;&#65533;'b9JA&#65533;&#65533;F&#65533;Q&#65533;F9gPc&#905;&&#65533;g!&#65533;g!bR&#65533;&#65533;&#65533;!0!b&#65533;A&#65533;a;&#65533;AN&#65533;L&#65533;]Z&#65533;,&#65533;."C&#65533;:&#65533;&#65533;BkI2&#65533;&#65533;,jA&#65533;&#65533;&#65533;^&#65533;gh&#65533;:&#65533;&#1703;&#65533;&#65533;l&#65533;&#65533;&#65533;A&#65533;&#65533;&#65533;&#65533;d&#65533;RA&#65533;z&#65533;uq),"N&#65533;&#65533;+&#65533;&#65533;+&#65533;/(b&#65533;&#65533;&#65533;&#65533;&#65533;`&#65533;)(&#65533;&#65533;P&#65533;&#65533;H1AQN&#65533;&#65533;&#65533;b&#65533;&#65533;&#65533;.&#677;\ &#65533;!D@`&#65533;&#65533;,~&#65533;&#65533;&#65533;&#65533;o&#65533;&#65533;&#65533;	&#65533;&#65533;&#65533;JqS&#65533;&#65533;	&#65533;B_&#65533;&#65533;&#65533;B&#65533;&#65533;&#65533;&#65533;Y&#65533;&#65533;&#65533;z&#65533;u&#65533;&#65533;#&#65533;SAI&#65533;&#65533;&#65533;AYj!D&#65533;\&#65533;&#65533;\D&#65533;,`l&#65533;&#65533;b&#65533;O&#65533;
a>&#65533;&#65533;w&#65533;&#642;.&#65533;&#65533;6&#65533;#^>F.&#65533;&#65533;:&#65533;!&#65533;$(&#65533;&#65533;#S&#41678;&#65533;=&#65533;&#65533;g&#65533;G&#65533;8&#65533;y&#65533;&#65533;O&#65533;xfa&#65533;@4&Q&#65533; &#65533;&#65533;Ge9Uj&#65533;'="&#65533;~&#65533;&#65533;:&#65533;u&#65533;&#65533;Q2p&#65533;I&#65533;l~a&#65533;Ia&#65533;8Gf&#65533;
!&#44283;&#65533;&#65533;_`&#128;&#65533;&#65533;{`!&#65533;W&#65533;&#65533;&#65533;pEK&#829;R&#65533;y6&#65533;&#65533;b&#65533;ABK&#65533;6&#65533;BqT&#65533;,R&#65533;v"&#65533;&#65533;&#65533;s&#837;!@&#65533;JO&#65533;&#65533;&#65533;&#1704;&#65533;A(C&#65533;&#65533;W&#65533;F&#65533;&#65533;9d,B&#65533;&#1039;-"|&#65533;rE&#65533;&#65533;W&#65533;JH&#65533;&#65533; !&#65533;:_I&#65533;&#65533;&#65533;&#65533;&#65533;?]ADa&#65533;T"F&#65533;&#65533;$8!&#65533;h&#65533;&#65533;&#65533;&#65533;&#65533;&#65533;`]&#65533;u&#65533;%&#65533;&#65533;Ot1&#65533;&#65533;&#65533;&#65533;HO&#65533;&#65533;Q&#65533;&#65533;)1&#65533;&#65533;&#65533;/b x&#65533;!&#65533;[ix
&#65533;\&#65533;&#65533;.&#65533;a`yx&#65533;&#65533;g,&#65533;]/&#65533;_&#65533;&#65533;.(5&#65533;lg&&#65533;g.&#171;&#65533;1.&#65533;&#65533;?&#65533;nj&#65533;&#65533;&Bk&#65533;&#330;&&#65533;&#65533;h&#65533;v&#65533;&#65533;&#65533;&#65533;&#65533;&#65533;}*(Ht&#65533;+"la~&#65533;&#65533;&#65533;p&#65533;&#65533;&#65533;&#65533;&#65533;&#65533;&#65533;&#65533;Y&#65533;&#65533;&#65533;!8@*&#65533;&#65533;A&#65533;`&#65533;(k&#65533;4j&#65533;&#65533;&#65533;&#65533;&#65533;g&#65533;ugu&#65533;p/&#65533;/&#65533;@|@&#65533;l6Ft&#65533;?&#65533;`&#1458;!JX&#65533;&#65533;=&#65533;!xN&#448;x&#65533;Mb&#65533;&#65533;&#65533;v(&#65533;P&#65533;&#65533;&#65533;&#65533;&#65533;&#65533;P&#65533;R&#65533;B+&#65533;Ff&#65533;{C&#65533;!&#65533;d&#65533;&#65533;!:&#65533;S&#65533;&#65533;&#65533;dI.>V&#65533;JH.&#65533;Q&#65533;&#65533;g&#65533;D&#65533;&#1839;q&#65533;ZOD +bO&#65533;&#65533;R&#65533;&#65533;&#65533;&#65533;&#65533;!D&#65533;&#65533;,&#65533;fPQ)&#65533;Q&#65533;&#65533;2&#65533;,&#65533;&#65533;&#65533;F&#65533;&#65533;P[&#65533;&#65533;L&#65533;Ftn&#65533;&#65533;R-o&#65533;!&#65533;&#65533;	6&#223;r&#65533;.
&#65533;&#65533;&#65533;*&#65533;&#65533;&#65533;&#65533;z!H"&e&#65533;&#65533;&#65533;&#65533;k&#65533;1D&#65533;&#968;&#65533;&#65533;Fhf&#65533;,&#65533;fq&#65533;"&#65533;&#65533;&#65533;Oq?&#65533;jb"&#65533;	&#65533;F@&#65533;s&#65533;X&#65533;g&#65533;yQ&#65533;(u)dB&#65533;9k&#65533;&#65533;&#65533;&#65533;8&#65533;&#65533;Fk:&#65533;&#65533;;&#65533;BkDL&#65533;&#65533;/&#65533;&#65533;&#65533;&#65533;&#65533;`&#65533;@
&#65533;#&#65533;cT&#65533;$H&#65533;oY &#65533;&#65533;&#65533;'&#65533;b~-&#183;&#65533;&#65533;&#65533;
i&#65533;q@&#65533;.&#65533;&#65533;b#6&#65533;&#65533;&#65533;&#65533;-&#65533;d&#65533;j&#65533;!&#65533;&#65533;&#65533;&#65533;K&#65533;l&#1268;1&#65533;x&#65533;&#65533;Q&#65533;
/&#65533;&#65533;2&#65533;&#65533;&#65533;?&#65533;@&#65533;j!Q&#65533;M9&#65533;&#65533;S&#65533;m
&#65533;&#65533;/&#302;0u&#65533;,lh&#65533;&#65533;&#65533;KJ&#65533;&#461;&#65533;1O&#65533;/&#904;2&#65533;p&#65533;&#65533;h&#65533;0@8&#65533;&#65533;&#65533;&#65533;}&#65533;D&#1600;0&#65533;&#65533;&#65533;I~&#65533;*&#1768;'&#65533;&#65533;Q&#65533;N&#65533;(&#65533;	w/&#65533;@&#65533;&#65533;&#65533;&#65533;&#65533;5&#65533;&#65533;x!(&#65533;&#65533;@.&#65533;"d&#65533;[Y&#65533;&#65533;O&#65533;4
&#65533;*&#65533;&#65533;:&#65533;&#65533;/l&#65533;/P&#65533;.&#65533;&#65533;&#65533;
z&#926;HD&#866;<&#65533;*0I`&#65533;&#65533;"&#65533;0&#65533;K&#65533;&#65533;iJ`J&#65533;(&#65533;v&#65533;&#65533;&#65533;!&#65533;&#65533;@&#65533;3KV&#65533;.&#65533;`&#65533;&#65533;z&#65533;r&#65533;&#65533;@B&#65533;R&#65533;#&#65533;D&#65533;w&#65533;&#65533;l#&#65533;\&#65533;&#65533;A&#65533;&#65533;&#65533;y&#65533;&#65533;_}&#65533;&#65533;&#65533;&#65533;x&#65533;$&#65533;&#65533;&#65533;!

&#65533;2n&#65533;I'C&#65533;n&#65533;&#866;H&#65533;7==&#65533;|&#65533;Bh&#65533;&#65533;&#65533;&#65533;&#65533;&#65533;&#65533;&#65533;&#65533;]&#65533;&#65533;g&#65533;&#65533; &#65533;&#65533;`&#65533;&#65533;&#65533;9I&#65533;&#65533;D?1&#65533;&#65533;&#65533;/&#65533;)dp.&#65533;h&#65533;&#1042;&#65533;&#65533;&#65533;&#65533;,&#65533;&#65533;&#65533;5	&#65533;&#65533;&#65533;&#65533;&#65533;x6&#65533;hDJ&#65533;&#65533;8&#65533;2^&#65533;!/ M-&#65533;&#65533;&#65533;/&#65533;&#65533;&#65533;&#65533;&#65533; U/:,&#1801;BRU&#65533;&#65533;Ak&#65533;E&#65533;&#65533;&#65533;&#65533;&#65533;'&#65533;&#65533;&#65533;&#65533;&#65533;&#65533;&#65533;&#65533;+ &#65533;2F|&#65533;&#65533;2/&#65533;,&#65533;&#65533;&#65533;Uz&#65533;&#65533;&#65533;&#65533;|}&#65533;
!6&#65533;D&#65533;&#65533;B&#65533;FR@&#65533;K&#65533;&#65533;&#65533;&#65533;&#65533;&#65533;!E&#65533;&#65533;G&#65533;&#65533;#w&#65533;"&#65533;&#65533;=&#1434;&#65533;&#65533;\&#65533;&#65533;z&#65533;&#65533;&#65533;&#65533;&#65533;`&#65533;&#65533;&#65533;&#65533;@&#65533;}O&#65533;.&#65533;&#65533;2&#65533;&#884;nh|!&#65533;&#65533;&#65533;%.&#65533;jG&#65533;&#65533;&#65533;b&#65533;/FU fa&#65533;&#65533;&#65533;
&#65533;&#65533;>&#65533;&#65533;A&#65533;P&#65533;^&#65533;b&f&#65533;|S]&#65533;W&#977;F&#65533;&#65533;p&#65533;&#65533;A .)&#65533;&#65533;&#65533;.&#65533;k!&#65533;@&#65533;&#65533;&#65533;|!&#65533;Az&'&#65533;&#65533;&#65533;#?Y&#65533;&#65533;(@k4
tqz&#65533;q&#65533;&#65533;&#65533;&#65533;S,&#65533;&#65533;&#65533;s&#65533;&#65533;&#65533;mg2h&#65533;,r@#&#65533;!f&#65533;V&#65533;&#65533;\F&#65533;&#65533;b&#65533;&#65533;+&#65533;&#65533;%nH&#65533;]&#65533;&#65533;&#65533;G.&#65533;D
&#65533;h&#65533;7&#65533;i#Hv&#65533;&#65533;&#65533;&#65533;_&#65533;&#65533;z&#65533;8&#802;nB&#65533;L&#65533;?&#65533;&#502;P&#65533;&#65533;&#65533;.k#&#65533;&#65533;&#65533;0*-&#65533;&#65533;'&#1555;&#65533;&#65533;&#65533;!&#65533;.&#65533;G&#65533;&#65533;%~&#65533;&#65533;&#65533;&#65533;L&#65533;s&#65533;!&#65533;&#65533;&#65533;V&#65533;&#65533;&#1102;&#65533;&#65533;&&#65533;&#65533;v&#65533;&#495;!&#65533;&#65533;k&#65533;%&#65533;&#65533;&.&#65533;^^@&#65533;&#65533;&#65533;&#65533;~!&#65533;&#65533;(@&#65533;Z&#65533;&#65533;&#1040;&#65533;&#65533;"&#65533;&#65533;g&#65533;&#16919;b&#65533;}&#65533;&#566;&#65533;&#65533;&#65533;A&#65533;&#1801;&#65533;!`~!&#65533;&#65533;&#65533;&#65533;M&#65533;,2;$t~/"v&#65533;&#65533;&#838;&#65533;64&#65533;!]C8t&#65533;8&#65533;t&#802;,&#65533;v&#65533;) &#65533;&#65533;@&#65533; &#65533;>&#65533;)\&#528;&#65533;BT&#65533;&#65533;&#65533;&#65533;H!J&#65533;R`&#65533;p&#1316;&#65533;9d&#65533;&#65533;E&#65533;&#2034;&#65533;&#65533;%R&#65533;&#65533;&#65533;??&#65533;&#65533;&#65533;CQ]&#65533;&#65533;&#65533;%[&#65533;&#65533;Rx&#65533;hJ&#65533;&#65533;&#65533;&#65533;&#65533;&#65533;hQ&#65533;&#65533;
&#65533;;eH&#65533;Q&#65533;b&#65533;&#65533;&#65533;&#65533;&#65533;?TW&#65533;-\&#65533;b&#4677;t&#65533;6&#65533;:&#65533;&#65533;&#65533;R>&#65533;P&#65533;&#65533;&#65533;R&#65533;*[&#65533;&#65533;j0N&#65533;l&#65533;&#65533;&#65533;&#65533;T&#65533;&#65533;&#65533;[&#65533;&#65533;V&#65533;S&#65533;&#65533;U&#65533;&#65533;f!&#65533;&#65533;n&#65533;&#65533;Gb&#65533;&#65533;^&#65533;T&#65533;&#65533;ZJ&#65533;&#65533;&#65533;Q&#65533;1e)C&#65533;u&#65533;&#65533;P&#65533;&#65533;K
&#65533;),FO&#65533;?5&#65533;&#65533;T&#65533;Q`,8&#65533;$&#65533;z&#678;BQ&#65533;&#65533;&#65533;j&#65533;V)
&#65533;0&#65533;1&#65533;w&#65533;&#65533;&~&#65533;&#65533;s)&#65533;&#65533;@&#65533;K2&#65533;B&#65533;&#65533;&#65533;q&#65533;C&#65533;&#65533;
(&#65533;J*&#65533;rAJECADM"&#65533;Vm&#65533;
y)&#65533;&#65533;&#65533;
&#65533;aA&&#65533;&#65533;&#65533;!&#65533;aD&#65533;@&#65533;B&#65533;&#65533;&&#65533;X
&#65533;&#65533;E&#65533;V&#65533;B(5&#65533;&#65533;x&#65533;&#65533;&#65533;B&#65533;&#1280;!2-4&#65533;9&#65533;&#65533;&#65533;c&#65533;B&#65533;cN&#65533;&#65533;&#65533;?%d&#65533;B&#65533;&#65533;&#65533;
n&#65533;4&#65533;&#65533;TW&#65533;(C&#65533;M(&#65533;0THT)&#65533;c&#65533;BK&#65533;&#65533;AZ[=&#65533;PW&#65533;&#65533;&#65533;&#65533;&#65533;&#65533;&#65533;?&#65533;-4&#65533;?.e&#65533;Bt&#65533;2&#65533;u&#65533;7&#65533;&#65533;&#65533;?&#65533;<&#65533;h&#65533;&#65533;x&#65533;y&#776;"=p&#65533;P&#65533;&#65533;&#65533;&#65533;&#65533;&#65533;&#65533;?&#65533;.PYJ.&#65533;Rg&#65533;&#65533;&#65533;1r&#65533;#&#65533;&#65533;&#65533;WZ&#65533;&#65533;S&#65533;&#65533;&#65533;:Y3&#65533;?&#65533;&#65533;&#65533;&#65533;0k&#65533;&#65533;,O&#65533;!C
&#65533;\c&#65533;B&#65533;D&#65533;Z4&#65533;Qv&#392;A&#65533;&#65533;&#65533;G *d^&#65533;&#65533;	&#65533;&#65533;&#65533;&#65533;m2pDH2&#65533;?&#65533;&#65533;&#65533;B&#65533;&#65533;{)4&#65533;a1.&#65533;(C1&#65533;L&#65533;&#65533;B"&#65533;&#65533;B&#65533;&#65533;&#65533;&#65533;d&#65533;h:h&G|&#65533;F&#65533;p&#65533;&#65533;f)&#65533;&#65533;&#969;
&#65533;"&#65533;W&#65533;&#65533;U	
&#65533;&#65533;-&#65533;&#65533;B&#65533;&#65533;r&#801;&#1360;&#65533;&#1060;&#65533;.J&#65533;3O&#65533;+t&#65533;QQ^&#65533;&#65533;F&#65533;&#65533;R&#65533;%M&#65533;RIJ\&#65533;J!&#65533;p	J1&#65533;)D&#65533;&#1703;&#65533;&#65533;B&#65533;,&#65533;I|WmP1G&#65533;D&#65533;?&#1432;._TRx&#170;&#65533;&#65533;@"3&#65533;&#65533;&#140;7&#65533;2&#65533;*&#65533;>&#65533;P4&#65533;&#65533;"&#741;&#65533;&#65533;&#65533;&#65533;?&#65533;&#65533;&#65533;2&#65533;&#65533;&#65533;&&#65533;&#65533;&#65533;&#65533;&#65533;&#65533;&#65533;?&#65533;&#65533;p&#886;D[&#65533;k3$&#65533;?\&#65533;Oo&#65533;&#65533;&#65533;;&#65533;&#65533;)&#65533;&#65533;>&#65533; &#65533;U&#65533;-&#65533;$&#65533;&#65533;&#65533;'&#65533;&#65533;&#65533;O&#65533;7^W&#65533;8I&#65533;&#65533;&#65533;&#65533;2R&#65533;&#65533;G&#65533;Y[&#65533;/&#65533;#&#65533;%&#65533;&#65533;&#65533;&#65533;?&#65533;(&#65533;&#65533;60(&#65533;<&#65533;&#65533;@9`601&#65533;#&#65533;ZH&&#65533;!+&#65533;T&
&#65533;XVJ&#618;Rb&#65533;&#65533;0
&#65533;&#65533;2J&#65533;
U&#65533;&#65533;y^!&#65533;)&#65533;v	&#1708;&#515;;&#65533;&#65533;&#1166;D&#214;(&#65533;%&#65533;P&#65533;"J&#65533;S\Jq
&#65533;&#65533;?j&#65533;&#65533;&#65533;&#65533;"*O!&#983;&#65533;&#65533;K&#65533;nS&#65533;&#65533;&#65533;&#65533;&#65533;&#65533;@"&#65533;)N4	&#65533;'/p&#65533;(P&#65533;3&#65533;&#65533;l<&#65533;&#65533;&#65533;&#65533;&#65533;&#65533;WpB1@&#65533;&#65533;75&#495;H&#65533;&#65533;[&#65533;&#65533;R&#65533;V0&#65533;
&#65533;h&#65533;1>&#65533;&#65533;,&#65533;s)9&#65533;4&#65533;.$3G!&#65533;&#65533;*(+&#65533;&#65533;&#65533;&#65533;&#65533;&#65533;&#65533;#&#65533;,DW&#65533;&#65533;E	&#65533;&#65533;G&#1548;!&#65533;y&#65533;Wx&#65533;;&#1027;e&#65533;&#65533;&#65533;&#65533;,&#65533;&#65533;
&#65533;,`&#65533;pa&#880;F&#65533;&#1356;K5c&#65533;7U)B&#65533;&#65533;P&#65533;,&#65533;&#65533;&#65533;W&#65533;&#65533;u&#65533;h	&#65533;:&#65533;Y&#65533;B&#65533;%H@&#65533;&#65533;$&#65533;a0&#65533;&#65533;S?0HB*&#65533;&&#65533;&#65533;&#65533;&#65533;&#65533;&#200;&#65533;2	&#65533;xu"&#65533;&#65533;Vb+&#65533;d&#65533;C&#65533;&#65533;&#65533;&#65533;p2&#65533;&#65533;*&#65533;)&#65533;&#65533;&#65533;&#65533;B&#65533;8d!I<&#65533;T&#65533;&#421;'&#65533;#/&#65533;&#65533;&#65533;&#65533;&#65533;B:#-D&&#65533;&#65533;&#65533;P?d&#65533;E&#65533;(&#65533;P&#65533;[ld&#65533;&#65533;CP"&#65533;&#65533;)$l	&#65533;B&#65533;1&#65533;D&#65533;(E1&#65533;%"&#65533;&#65533;&#65533;-%w&#65533;Q&#65533;^wi&#65533;&#65533;&#65533;)&#65533;*&#65533;fX#&#65533;&#65533;&#65533;
&#65533;t35&#65533;y&#65533;k
iE&#65533;&#65533;&#496;V&#65533;&#65533;&#65533;&#65533;&#65533;&#65533;&#65533;&#65533;J!Dd&#65533;(&#65533; &#65533;@	
&#65533;@&#65533;&#65533;&#65533;&#65533;&#65533;&#65533;C"&#65533;P&#65533;&#1168;&#65533;(&#65533;&#65533;&#65533;I&#65533;&#65533;R]&#65533;&S&#65533;&#65533;&#65533;Q&#65533;X&#65533;&#65533;Y&#65533;&#65533;&#65533;l&#65533;cO(&VS$V:&#65533;&#65533;NPAF&#65533;&#65533;&#65533;&#65533;&#65533;F&#658;&#65533;&#65533;K^&#65533;&#798;n&#65533;&#65533;&#65533;u&#65533;">&#65533;b@{&#65533;8&#65533;&#65533;&#65533;&#65533;&#65533;&#65533;B&#65533;&#65533;&#65533;$&#65533;&#65533;Y[9&#65533;&#65533; &#65533;&#65533;&#65533;&#65533;&#65533;JtG&#65533;"]&#65533;&#65533;&#65533;c&#65533;ay&#65533;&#65533;&#65533;&#65533;&#65533;%@)&#65533;)&#65533;&#65533;&#65533;&#133;\&#65533;T&#65533;P&#65533;M&#65533;dA&#65533;Z&#65533;h%G&#65533;&#65533;&#65533;&#1473;0&#65533;&#65533;=&#65533;&#65533;B&#65533;h&#1689;p
&#65533;&#65533;D&#65533;4&#65533;&#65533;?&#65533;&#65533;&#65533;&#65533;&#65533;&#65533;&#65533;dH)Rc&#65533;=&#65533;&#65533;"		&#65533;A&#65533;u&#65533;&#65533;&#65533;&#65533;&#65533;&#65533;F&#65533;&#65533;V&#65533;$&#65533;&#65533;c&#65533;&#65533;&#65533;J&#65533;&#65533;&#65533;&#65533;{&#65533;?&#65533;{&#65533;P&#65533;&#65533;b&#544;&#65533;<+$&#65533;&#65533;&#65533;U&#65533;&#65533;1&#65533;,&#65533;&.&#65533;
&#65533;&#65533;7&^HB@0#&#65533;-B7&#65533;&#65533;&#65533;B&#1324;&#65533;2pZ&#65533;&#65533;4&#65533;&#65533;2Z&#1218;C:&#65533;&#65533;2&#65533;&#65533;0-3&#65533;&#65533;T&#65533;b&#65533;&#65533;yDv&#65533;7&#65533;&#65533;=&#65533;&#65533;fJ&#1155;&#65533;&#65533;v>1&#1062;6&#65533;CK w!&#65533;s&#65533;&#65533;!&#65533;&#65533;&#65533;PJ`&#1329;&#65533;C&#65533;$&#65533;.&#65533;E09&#65533;&#65533;}$y1D&#65533;&#65533;&#65533;+&#65533;m&#523;&#65533;&#65533;W&#65533;/&#65533;M&#65533;&#65533;?&#406;&#290;&#65533;n&#65533;&#65533;nbq&#65533;N&#65533;tW&#65533;$UO|&#65533;?&#65533;&#65533;e<&#65533;&#65533;h&#65533;&#65533;9&#65533;J$.&#65533;&#1257;&#65533;m&#65533;&#65533;Ub&#65533;&#65533;&#65533;&#65533;%5y:l&#65533;hf&#65533;&#65533;&#65533;&#65533;q&#65533;&#65533;$&#1458;&#65533;&#65533;&#65533;^&#65533;@`,)&#65533;&#65533;&#65533;&#65533;&#65533; 	 x,&#65533;&#1438;&#65533;D_&#65533;Wj&#65533;&#65533;&#65533;&#65533;&#65533;&#65533;:e&#65533;&#65533;*&#65533;W0&#65533;&#65533;&#65533;&#65533;&#65533;&#65533;!Y&#65533;&#65533;&#65533;/K&#65533;Z`!4&#65533;3,&#65533;&#65533;&#65533;&#65533;se&#65533;1&#65533;&#65533;&#65533;&#65533;)&#65533;&#65533;^&#65533;&#65533;&#65533;D&#65533;&#65533;mC&#65533;&#65533;&#65533;I!&#65533;@&#65533;V&#65533;f&#65533;&#65533;&#65533;=&#65533;I&#65533;?F&#41213;;&#1575;&#65533;R&#65533;&#65533;&#65533;C&#65533;&#65533;&#65533;&#65533;R&#65533;&#1060;)DGjD &#65533;&#65533;4&#65533;W&#65533;&#65533;(&#65533;&#65533;&#65533;B6&#65533;@&#65533;`&#65533;&#65533;&#65533;&#65533;b&#65533;&#65533;&#65533;&#65533;J-h&#1101;ukx!Ay&#65533;\.&#372;&#65533;x&#65533;N^&#65533;&#65533;&#65533;&#65533;?Q&#65533;{.Tg&#65533;&#65533;j&#934;&#65533;&#652;/&#65533;&#65533;&#65533;#&#65533;&#65533;/&#65533;&#65533;C
&#65533;&#65533;&#65533;G&#65533;]&#65533;X&#65533;&#65533;&#65533;Z*&#65533;&#65533;=&#65533;x&#65533;~+&#65533;&#65533;&#1674;&#65533;>&#65533;f&#65533;&#65533;&#65533;&#65533;&#65533; &#65533;@&#65533;Jq&#65533;&#65533;&#65533;&#65533;c)&#1138;&#65533;&#65533;&#65533;&#65533;&#65533;&#65533;Qz()&#65533;&#65533;&#65533;&#65533;&#65533;w
&#65533;&#65533;,&#65533;&#65533;&#65533;;_V!.&#65533;fn&#65533;&#65533;&#65533;&#65533;dT' @&#65533;0&#65533;Z_ahP&#65533;Z'v&#1445;&#65533;&#65533;t&#65533;&#65533;[&#65533;6'&#65533;&#257;&#65533;!/&#65533;u[QA'0v&#65533;&#277;&#65533;@&#65533;a0&#65533;&#65533;iWv&#65533;I00&#65533;&#65533;&#65533;&#65533;{&#65533;xP&#65533;!&#65533;01&#65533;&#65533;
&#65533;&#65533;&#65533;e&#65533;@k&#65533;6&#65533;&#65533;XVFe)&#65533;k@&#65533;&#65533;RHS8&#65533;&#65533;$&#65533;A.&#65533;&#65533;&#65533;o&#65533;^B
&#65533;	&#65533;y&#65533;&#65533;"H&#65533;5&#65533;&#65533;&#65533;_4!&#65533;~ RI&#65533;&#65533;&#65533;pu&#65533;`!"#&#65533;be&#65533;&#65533;&#65533;e{&#65533;&#65533;&#65533;W;&#65533;&#65533;	S&#65533;&#65533;m&#65533;PP$E&#65533;&#65533;r&#864;&#65533;&#65533;e&#65533;*$&#65533;&#65533;&#65533;&#65533;W&#65533;8&#65533;&#65533;i&#65533;Y&#65533;R}&#65533;}~&#65533;p)&#65533;5-&#65533;f&#65533;gp%A'&#65533;&#65533;Q&#65533;W&#65533;&#65533;	&#65533;-!`4&#65533;&#65533;G&#65533;&#65533;&#65533;~rp$A&#65533;
a&#65533;&#65533;<
&#65533;&#65533;&#65533;&#65533;&#65533;&#65533;K&#65533;9&#65533;s&#65533;&#65533;6@&#65533;tsj@&#65533;9&#65533;`zF&#65533;&#65533;&#65533;&#65533;P&#65533;&#65533;Z&#65533;&#65533;E&#65533;@&#65533;%PK&#65533;&#65533;`&#65533;tW&#65533;&#65533;eu&#65533;&#65533;[!&#65533; 8&#65533;0
2&#65533;/&#65533;p2&#65533;&#65533;&#65533;&&#65533;&#65533;c	&#65533;pNC&#1425;0&#65533;Q0BV0&#65533;&#720;	(2&#65533;&#65533;C@&#65533;_&#65533;Ck&#65533;0k&#65533;5GPA&#65533;&#65533;tC
&#65533;)Q|tW.&#65533;5&#65533;W&#65533;_&#65533;^&#65533;&#65533;v<C&#65533;`7+&#65533;@&#65533;&#65533;&#65533;&#65533;!.&#65533;&#65533;s/\&#1607;&#65533;$&#65533;&#65533;<&#65533;"z`c&#65533;&#65533;c{&#65533;&#65533;m&#65533;#P&#65533;P&#65533;4P5&#65533;01!`fn&#65533;M&#65533;G&#65533;&#65533;8q)u&#65533;&#65533;&#65533;	&#65533;au&#65533;tQ&#65533;&#65533;HG!M}&#65533;e1(kG&#65533;
 +&#65533;P
&#65533;q
&#1100;&#65533;&#1208;&#65533;8f7&#461;G
&#65533;K&#65533;&#65533;5g&#65533;AKe&#65533;YlVP
q&#65533;&#65533;&#65533;p-;X'uRF&#65533;&#65533;&#65533;Q&#65533;&#65533;iM	&#36947;&#65533;Z>&#65533;&#65533;&#65533;\&#65533;S&#65533;8&#65533;&#65533;q3H0&#65533;h&#25155;&#65533;&#65533;&#65533;&#65533;&#65533;
P&#65533;0
Zpi$^G&#65533;]&#65533;*/&#65533;V&#65533;3V1&#65533;Ey&#65533;&#65533;&#65533;&#65533;&#65533;&#65533;&#65533;YW&#65533;&#65533;&#65533;$AN&#65533;u&#65533;Hy&#1543;&#17586;&#65533;^hA
&#65533;H&#65533;&#65533;W|&#65533;2&#65533;&#65533;&#65533;2Am&#65533;&#65533;n&#65533;x#d&#65533;&#65533;W&#65533;&#65533;Gp&#65533;&#65533;B*A'&#65533;a&#65533;U&#65533;`s&#65533;U&#65533;&#65533;\&#65533;&#65533;H&#65533;P6&#65533;`Sr&#65533;&#65533;.%&#65533;P".o&#65533;&#65533;
&#65533;w&#65533;&#65533;&#65533;
&#65533;
&#65533;&#65533; `&#65533;)C*W&#65533;1&#65533;&#65533;,
&#65533;&#65533;&#34452;-&#65533;&#65533;s&#65533;	6&#65533;o&#65533;&#65533;&#65533;fn&#65533;s&#65533;&#65533;`	&#65533; K&#1027;YaoT
&#65533;xhu&#65533;
&#65533;qlo&#65533;&#65533;&#65533;N&#65533;H&#65533;&#65533;&#65533;&#65533;&#65533;&#65533;&#65533;"&#65533;&#65533;&#65533;&#65533;jt\W&#65533;&#65533;A&#65533;&#65533;YN&#65533;aN&#65533;&#65533;&#65533;&#65533;&#65533;&#65533;&#1067;7X&#65533;&#65533;&#65533;&#65533;50&#65533;H/Q&#65533;&#65533;4)&#65533;G&#65533;PAMN8I&#65533;&#65533;&#65533;&#65533;&#65533;&#65533;=x&#65533;M
&#65533;F&#65533;M&#65533;q&#65533;e&#65533;&#65533;&#65533;&#65533;
Q&#65533;m&#65533;.1&#65533;&#65533;&#65533;&#65533; U&#65533;H@&#65533;&#65533;&#65533;IL&nA&#65533;q\&#65533;9&#65533;@&#65533;&#65533;2&#65533;&#65533;O&#65533;l&#65533;Cy&#65533;&#1120;&#65533;&#65533;&#65533;9&#65533;&#65533;&#65533;&#65533;Am`&#65533;&#65533;&#65533;x&#65533;y )kF p&#65533;&#65533;Rxt&#65533;&#65533;]&#65533;9&#65533;P;&#65533;B"PI1&#65533;&#65533;&#65533;&#65533;mz0&#65533;&#65533;&#65533;"Y&#65533;j&#65533;&#65533;&#65533;&#65533;Z&#65533;0s&#65533;&#65533;Jn6&#65533;
&#65533;&#65533;&#65533;&#65533;&#65533;E@&#65533;uo%&#65533;&#65533;&#65533;7&#65533;"&#65533;X&#65533;&#65533;&#65533;tM'"&#65533;&#65533;&#65533;&#65533;&#65533;&#65533;&#65533;&#65533;&#65533;&#65533;&#65533;[*&#543;y72i&#65533;&#65533;0&#65533;i&#65533;&#65533;&#65533;&#1387;s&#65533;`	&#65533;&#65533;K5h&#65533;
Q&#65533;&#65533; @/&#65533;&#65533;H&#65533;&#65533;4&#65533;&#65533;1G!4&#65533;&#65533;Z&#65533;&#65533;RE&#65533;&#65533;&#65533;&#65533;q&#65533;bt&#65533;F&#65533;18j&#65533;W&#65533;4&#65533;0 `&#65533;0&#65533;UI&#65533;&#65533;&#65533;*I6&#65533;W&#65533;}&#65533;m&#65533;&#65533;&#65533;&#65533;`&#65533;q&#65533;W&#65533;&#65533;&#1072;+&#65533;?&#65533;o~&#65533;:82"&#65533;&#65533;&#65533;&#65533;&#65533;t&#65533;t&#65533;&#65533;V&#65533;&#65533;)i&#65533;g1KZAn&#65533;&#65533;)&#65533;&#65533;&#65533;&#65533; &#65533;&#65533;&#65533;WS~&#65533;&#65533;S&#65533;-a&#1784;&#65533;&#65533;K&#65533;&#65533;&#65533;mv&#65533;&#65533;&#65533;*Pg&#65533;I&#65533;&#65533;&#372;&#65533;$<&#65533;`&#65533;&#65533;&#65533; &#65533;`&#65533;&#65533;A&#65533;-&#65533;&#65533;PR
&#65533;&#65533;&#65533;g]9[&#65533;,&#65533;&#65533;.&#65533;&#65533;&#65533;l&#65533;(&#65533;&#65533;&#65533;%&#65533;&#65533;&#65533;&#65533;0&#65533;7X0&#1259;2&#65533;&#65533;0 	D&#65533;	&#65533;	C6&#65533;I&#65533;"&#65533;&#65533;`&#65533;&#65533;&#65533;@0X)1&#65533;&#65533;&#65533;&#65533;J&#65533;Q&#65533;z&#65533;&#174;&#65533;"&#65533;&#65533;!&#65533;Q2q1T)&#65533;&#65533;d+Ze&#65533;l&#65533;d&#65533;j&#65533;s&#65533;dT&#65533;&#65533;&#65533;a&#65533;	&#65533;@{&#65533;
)&#65533;&#65533;k&#700;&#65533;W_&#65533;4_&#65533;&#65533;	E&#65533;&#65533;&#65533;&#65533;&#65533;&#65533;*i&#65533;.&#65533;&#65533;&#65533;&#1580; &#65533;A&#65533;(h&#65533;&#65533;"u&#65533;5&#65533;K3&#65533;&#65533;N&#65533;&#65533;&#65533;N8&#65533;P&#757;&#65533;fj&#65533;&#65533;1K)&#65533;K&#1051;&#65533;&#65533;60s&#65533;&#65533;E&#65533;&#65533;&#30424;P&#65533;O&#65533;2g&#65533;	b&#65533;&#65533;P&#65533;(&#65533;&#65533;.&#65533;&#65533;&#65533;&#65533;&#65533;&#65533;3>q.&#65533;tY7&#65533;"&#65533;A'&#65533;COr/K`&#65533;&#65533;&#65533;'&#65533;2&#65533;]1&#65533;i0&#65533;&#65533;6&#65533;&#65533;i&#65533;&#65533;k&#65533;&#65533;&#65533;&#65533;&#65533;Jl&#65533;=P&#65533;&#65533;
uC4&#65533;&#65533;&#65533;@:&#65533;&#65533;&#65533;&#65533;q&#1151;6&#65533;&#65533;b&#65533;++&#65533;&#65533;:y&#65533;2x&#65533;&#65533;0&#65533;#&#65533;&#403;&#65533;
!"-z
&#65533;&#65533;&#65533;`&#65533;&#65533;5}&#65533;pA,&#65533;&#65533;)&#65533;W&#65533;&#65533;
&#65533;&#65533;p6A'&#65533;&#65533;l&#65533;W<`&#65533;@-&#65533;&#65533;e@&#65533;&#65533;&#25978;&#65533;&#65533;&#65533;UY=P&#65533;C>&#2007;v&#65533;&#65533;+d&#65533;&#65533;(&#65533;&#65533;5&#65533;&#65533;,	&#65533;,&#834;&#65533;v&#65533;&#65533;&#65533;&#42749;&#65533;m&#65533;&#749;4&#65533;&#65533;d&#65533;;&#65533;&#65533;&#65533;&&#65533;1&#65533;&#65533;&#65533;0&#65533;h;*&#65533;&#65533;&#65533;l[&#65533;=&#65533;&#65533;&#65533;t/S&#65533;V=Z&#65533;qE&#65533;&#65533;9&#65533;&#65533;&#65533;&#65533;10&#65533;&#65533;&#65533;&#65533;	&#65533;0&#65533;&#65533;	&#65533;(&#1067;&#65533;;d&#65533; 	&#65533;&#65533;	=&#65533;&#65533;&#65533;I &#65533;B6&#65533;=&#65533;	&#65533;&#65533;p1&#65533;&#65533;&#65533;&#65533;	&#65533;y&#65533;&#65533;&#65533;%CW&#65533;&#65533;!&#65533;T&#65533;W&#65533;k&#65533;&#65533;&#1344;&#65533;=&#65533;
D*ey&#65533;&#65533;G&#65533;I.&#65533;&#65533;&#65533;&#65533;&#65533;p&#65533;&#65533;-&#423;r*!_&#65533;&#65533;&#258;
&#65533;&#65533;@&#65533;@&#65533;&#65533;&#65533;:&#65533;PF&#65533;'&#65533;&#65533;&#65533;&#65533;J`&#65533;&#65533;<&#65533;&#65533;&#65533;A&#65533;&#65533;k&#423;F&#65533;1P&#65533;&#65533;&#65533;}h!"&#65533;q}&#65533;*&#65533;qe&#65533;&#65533;&#65533;&#65533;&#65533;k&#65533;p&#65533;-G&#65533;8s&#65533;-e&#65533;K&#65533;&#65533;&#378;*&#65533;&#65533;<&#65533;y&#65533;&#65533;&#65533;f3&#65533;&#65533;&#65533;pO`	D&#65533;&#65533;F&#65533;&#65533;&#65533;&#65533;|&#65533;&#65533;&#65533;&#65533;f&#65533;"&#65533;\>#d&#65533;&#65533;&#65533;&#65533;&#65533;&#65533;&#65533;i/K0	
0&#65533;s&#65533;2&#65533;&#65533;&#65533;&#65533;&#65533;Z&#1789;&#696;&#65533;
&#65533;&#65533;>&#65533;
&#65533;p&#1732;&#65533;&#65533;&#65533;#&#65533;z&#65533;&#65533;0Py&#65533;	&#65533;&#65533;&#30765;&#65533;&#65533;Q&#65533;}&#65533; N&#1131;&#65533;&#65533;%&#65533;/&#65533;{&#65533;&#65533;&#65533;&#65533;T&#65533;&#65533;&#65533;O=&#65533;&#1192;#&#1195;&#65533;d&#65533;ne&#65533;&&#65533;)&#65533;H&#65533;&#65533;&#65533;&#65533;~0A&#65533;&#65533;&#65533;^&#65533;k&#65533;
&#65533;&#65533;&#65533;&#65533;&#65533;P&#65533;G.&#65533; &#65533;&#65533;A~&#65533; &#65533;R}&#65533;Y&#65533;&#65533;&#65533;^m&#1128;kP&#65533;c&#65533;}&#65533;!&#65533;&#65533;&#65533;&#65533;m|&#65533;&#65533;e:&#65533;&#65533;7&#65533;	&#65533;V&#65533;&#65533;&#65533;&#65533;&#65533;&#65533;N+g&#65533;&#65533;&#65533;X&#65533;&#65533;Dw6&#65533;<&#65533;&#65533;&#18174;&#1643;&#1346;&#65533;`&#65533;A&#65533;&#65533;&#65533;&#65533;&#65533;\&#65533;|&#65533;&#953;&#65533;T&#65533;P&#65533;1&#65533;S&#65533;LA[\>&#65533;&#65533;&#65533;#?&#65533;/&#65533;z&#65533;&#65533;#&#65533;&#65533;&#65533;&#65533;&#65533;S0p &#65533;&#65533;&#65533;&#65533;&#29243;	&#65533;&#65533;	&#65533;-<0P&#65533;&#65533;&#65533;&#65533;&#65533;	'p&#65533;Vfyz?C&#65533;&#65533;&#65533;&#65533;&#65533;}'&#65533;&#1646;&#65533;P&#65533;&#65533;#&#65533;&#65533;&#65533;&#65533;&#65533;&#65533;)&#65533;&#65533;z&#65533;&#65533;drq&#65533;&#65533;=i&#65533;W&#65533;&#65533;&#65533;Q&#65533;&#65533;6&#65533;&#65533;&#65533;|&#65533;&#65533;&#65533; &#65533;&#65533;q&#65533;&#65533;&#65533;&#65533;&#65533;&#65533;V&#65533;9&#65533;K^W&#65533;&#65533;h&#65533;Fh&#65533;n -Q2[&#65533;dU&#65533;&#65533;&#65533;&#65533;s	
&#65533;&#1087;&#65533;VeK&#65533;&#65533;&#65533;&#65533;J40K&#65533;&#65533;&#65533;&#65533;YKy&#65533;&#65533;:&#65533;D&#65533;P&#65533;	&#65533;&#65533;sA&#65533;P&#65533;2&#65533;
&#65533;4&#65533;|&#65533;&#65533;&#65533;&#65533;&#65533;0&#65533;?=!"[.[&#65533;E&#65533;&#65533;h&#65533;"&#65533;&#65533;ZqKP&#65533;i&#65533;\&#65533;&#65533;O&#65533;/&#65533;&#65533;&#65533;q>0&#65533;/&#65533;I&#65533;&#32346;&#65533;&#65533;
Q&#65533;&#65533;9&#65533;&#65533;&#1617;&#65533;&<&#65533;&#65533;&#65533;P&#65533;I&#65533;@m!W&#65533;\0&#65533;&#65533;&#65533;7$\&#65533;[X&#65533;&#65533;C&#65533;&#65533;4X&#65533;`*&#65533;E&#65533;P&#65533;&#194;D&#65533;,(&#65533;&#65533;(f2&#65533;@&#258;&#65533;Z&#65533;X&#65533;D&#65533;U&#65533;2&#65533;&#65533;T&#65533;&#65533;&#65533;&#65533;&#65533;}*&#65533;&#38881;&#65533;&#65533;"&#65533;&#65533;%O#&#65533;&#65533;H&#65533;N&#65533;8&#65533;
&#841;&#65533;a&#65533;}&#65533;H&#65533; &#65533;h&#65533;)&#65533;&#65533;&#158;&#65533;x&#65533;[&#65533;T F&#65533;&#65533;&#65533;&#65533;)&#65533;&#65533;&#65533;*v&#65533;=6&#65533;q&#34848;&#65533;
el&#65533;&#65533;&#65533;&#65533;&#65533;&#65533;l&#65533;,&#1633;&#65533;&#65533;&#65533;l&#65533;&#65533;&#65533;C&#65533;&#65533;&#65533;!&#65533;a'&#65533;&#65533;&#65533;&#65533;A&#65533;&#65533;?N&#65533;p?&#65533;&#65533;&#65533;&#65533;R&#65533;&#65533;&#65533;&#1949;&#65533;6&#65533;&#65533;r&#65533;&#65533;%&#65533;&#65533;&#65533;A&#65533;""&#65533;&#65533;M&#65533;&#65533;OF&#65533;&#65533;sl&#65533;$c&#65533;&#65533;&#65533;&#65533;&#65533;(&#65533;&#65533;&#2017;(&#65533;&#65533;&#65533;&#65533;{&#65533;&#65533;6&#65533;&#65533;	&#65533;M&#65533;;&#65533;M
&#65533;X&#65533;X&#65533;&#65533;!	&#65533;&#65533;&#65533;&#65533;&#65533;&#1760; ?&#65533;&#65533;&#463;&#65533;&#65533;`&#65533;x&#65533;@D&#65533;h&#65533;\&#65533;&#65533;+&#65533;&#65533;2K&#65533;&#65533;0*h&#65533;&#65533;1Q&#65533;&#65533;&#65533;&#65533;H&#65533;&#65533;Z&#21914;
&#65533;i&#65533;!"z&#65533;%&#65533;|&#65533;&#65533;_&#65533;I&#65533;&#65533;)&#65533;&#65533;(&#65533;&#65533;&#65533;&#65533;)&#65533;"&#65533;&#65533;&#65533;&#65533;*&#65533;&#65533;p&#65533;L&#65533;H&#65533;&#65533;&#65533;h.02&#65533;)%Hp&#65533;-&#65533;&#65533;`&#525;&#65533;&#65533;J-&#65533;&#65533;*&#65533;"&#65533;z&#65533;&#65533;&#65533;&#65533;&#65533;&#65533;&#65533;t&#65533;G&#962;x&#65533;&#65533;AD&#65533;&#65533;&#65533;&#65533; 2&#65533;&#65533;&#65533;&#65533;g2Q&#65533;&#65533;&#65533;&#672;&#65533;&#65533;&#65533;Bc&#65533;&#65533;0&#65533; 3&#65533;&#65533;&#65533;&#65533;&#65533;[&#65533;&#65533;@&#65533;&#65533;&#65533;%&#65533;P&#65533;&#65533;
&#65533;-&#65533;&#65533;&#65533;".&#65533;&#65533;&#65533;&#65533;&#65533;N.&#65533;e9&#65533;c&#65533;Z&#65533;(&#65533;.&#65533;&#65533;RH&#65533;&#65533;&#65533;h&#65533;d&#65533;&#65533;d&#65533;!&#65533;Ir&#65533;&#65533;&#65533;&#65533;&#65533;&#65533;`&#65533;&#65533;a&#65533;&#65533;C&#65533;&#65533;&#65533;&#65533;&#65533;dITs^&#65533;&#65533;&#65533;b&#65533;A,&#65533;&#65533;&#65533;S&#65533;4&#65533;(&#65533;Vt&#65533;&#65533;&#65533;Yt&#65533;P&#65533;!E&#65533;&#65533;&#65533;&#65533;&#65533;Z&#2318;n&#65533;%&#65533;&#65533;&#65533;F&#65533;&#65533;4R&#519;n&#65533;y!A&#65533;Y&#65533;I&#65533;&#65533;(&#65533;Q&#65533;(&#65533;&#65533;L"3&#65533;&#65533;H&#65533;F&#65533;b&#65533;!&#65533;b&#65533;&#65533;&#65533;"&#65533;*&#65533;&#65533;S"0&#65533;Bcl4&#65533;t&#65533;B&#65533;&#65533;&#65533;&#65533;E':dC-&#65533;&#65533;!4H&#65533;&#65533;&#65533;4V	"?&#65533;&#65533;4&#65533;xt&#65533;&#417;#&#65533;%&#65533;&#65533;&#65533;&#65533;&#65533;HM&#65533;&#65533;\&#65533;R&#65533;&#65533;2,+&#65533;U
&#65533;&#65533;&#65533;
F&#65533;&#65533;&#65533;09&#65533;M&#65533;K&#65533;&#65533;&#65533;&#65533;&#65533;&#65533;&#65533;R&#65533;%&#65533;&#65533;~&#65533;&#65533;$&#65533;f&#65533;&#65533;&#65533;7&#1829;&#65533;&#65533;&#65533;&#65533;9&#65533;]&#65533;9&#65533;
&#65533;&#65533;XJ&#65533;Oo&#65533;@ e&#65533;Q@&#65533;$&#65533;&#1413;&#65533;R&#65533;&#65533;D>&#65533;&#1843;7&#65533;|l/>&#65533;&#65533;!@&#65533;&#65533;&#65533;ax&#65533;sr&#1057;j&#65533;&#65533;&#65533;MI|h&#258;&#65533;&#65533;!&#65533;`&#65533;&#65533;"&#65533;MD-,&#65533;C&#65533;d&#65533;&#65533;X&#65533;H&#65533;N&#65533;$&#65533;&#1288;H#&#65533;It3&#65533;&#65533;&#65533;&9&#65533;&#65533;`"&#1824;&#65533;J&#593; R4&#65533;&#65533;!*&#65533;0C&#65533;|&#65533;!&#65533;i&#65533;(&#65533;!&#65533;&#65533;&#65533;&#65533;x&#65533;5&#65533;5:$&#65533;&#65533;&#65533;&#65533;Z4(V&#65533;&#65533;gy[&#65533;*&#65533;&#65533;&#65533;&#65533; &#65533;r&#65533;&#65533;&#65533;&#65533;&#65533;&#65533;%U*&#65533;&#65533;&#65533;&#65533;@&#1385;&#65533;&#65533;&#65533;&#65533;&#65533;r&#65533;&#65533;\f&#65533;:G&#65533;&#65533;V&#65533;x&#1388;
R&#65533;&#65533;8D:d&#65533;&#65533;%&#65533;&#65533;&#2009;DR0%&#65533;&#65533;&#65533;&#65533;s&#65533;p&#65533;&#65533;;&#65533;G&#65533;&#179;&#1460;la<W$&#65533;!&#65533;s&#65533;(&#65533;&#65533;&#65533;&#65533; &#65533;Ax&#1091;&#65533;gh&#65533;!,>&#65533;&#1472;Q&#65533;&#65533;	&#65533;`&#65533;?6 c&L&#65533;&#65533;H&#65533;&#65533;&#65533;A5&#65533;	%~&#65533;&#65533;$bDB&#65533;6#R$&#65533;d&#65533;#&#65533;X!
&#65533;&#65533;&#65533;`S
2&#65533;&#65533;<JE&#65533;&#65533;md&#962;&#65533;&#65533;$G&#65533;HO&#65533;&#65533;&#65533;F&#65533;&#65533; L&#65533;)a&#65533;H&#65533;&#65533;
&#65533;5&#65533;&#65533;&#582;]&#65533;&#65533;&#65533;T+u&#65533;&#65533;&#65533;&#65533;&#65533;&#65533;&#65533;&#65533;&#65533;AdN&#65533;&#65533;&#65533;&#65533;VE&#65533;&#65533;(&#65533;|&#65533;&#690;&#65533;&#65533; &#65533;!&#65533;G<$&#65533;y&#65533;cT=&#1081;&#724;Jqf&#65533;&#65533;e&#65533;&#65533;&#65533;x&#65533;B&#65533;,c&#65533;&#65533;V&#65533;"&#65533;  D&#65533;p&#389;&#65533;&#65533;\h'&#65533;M-tC&#65533;&#65533;&#466;&#65533;	&#65533;q&#65533;t%G&#65533;&#65533;&#65533;&#65533;s&#65533;u&#65533;PJ&#65533;&#65533;&#65533;&#1694;&&#65533;&#65533;Q&#65533;&#65533;&#65533;+&#65533;@&#65533;&#65533;&#65533;&#65533;&#65533;`KX|&#65533;'X&#65533;=Rf0&#65533;&#65533;&#65533;(	b&#65533;|
&#65533;&#65533;e&#65533;"&#65533;&#65533;&#65533;(&#65533;&#65533;&#65533;&#65533;ssbJ]&#65533;6q&#65533;EU+&#65533;&#65533;&#65533;Pb&#65533;]Y&#65533;&#65533;&#65533;&#65533;&#65533;D&&!&#65533;&#65533;A&#65533;&#65533;8Dg>i&#65533;&#65533;&#65533;	&#65533;&#65533;&#65533;(&#65533;C&#65533;&#1154;4A	h&#65533;SDS&#65533;&#65533;M&#65533;&#65533;&#65533;&#65533;&#65533;&#65533;I7B&#65533;E&#1116;+&#715;&#65533;&#65533;&#65533;&#65533;H&#65533;&#65533;Q&&#65533;P&#65533;&#65533;&#65533;&#65533;&#65533;V+&#65533;\4&#65533;yH &#65533;&#65533;&#65533;&#65533;|&#65533;&#65533;&#65533;&#65533;'&#65533;]xn&#65533;>&#65533;(&#65533;]&#65533;I'&#65533;&#65533;&#629;>&#172;&#65533;&#1565;n&#65533;&#65533;&#65533;&#65533;&#65533;wpe1]&#65533;&#65533;&#65533;&#65533;&#65533;&#65533;R&#65533;&#65533;&#65533;t&#65533;5&#65533;*&#65533;2d&#65533;n&#65533;#a&#65533;&#65533;&#960;x&#65533;&#65533;&#65533;&#65533;&#65533;_&#65533;&#65533;&#65533;}&#65533;Y?{&#65533;&#65533;!&#65533;K&#65533;&#65533;8&#65533;&#65533;&#34228;D)&#65533;{&#65533;~&#65533;cq&#65533;&#65533;2 &#65533;
T|&#65533;*&#65533;@&#65533;&#65533;&#65533;&#65533;_&#65533;-6&#615;&#65533;[&#65533;&#65533;&#65533;A&#65533;JB&#65533;@4&#65533; &#65533;&#65533;&#65533;,Hq%&#65533;(&#65533;X&#65533;&&#65533;A&T7"[i&#65533;G&#65533;&#65533;&#65533;&&#65533;&#65533;r&#648;5hP*<&#65533;B&#65533;:&#65533;&#65533;\&#65533;&#65533;&#65533;9"&#65533;U`F&#65533;&#1813; a&#65533;&#65533;&#65533;E"&#65533;&#65533;#jX#|V&#65533;
V&#65533;&#1699;&#65533;t&#65533;&#65533;&#65533;@&#65533;&#65533;&#65533;&#65533;-W&#65533;&#65533;DU&#1688;&#65533;D}&#65533;&#65533;&#65533;L&#65533;j
@&&#65533;
&#65533;&#236;%&#65533;d-(`Vf&#65533;Y&#65533;&#650;r&#65533;&#65533;&#1141;&#65533;/&#65533;&#65533;^&#65533;&#65533;<&#65533;&#65533;&#65533;#&#65533;&#65533;&#65533;&#65533;&#65533;&#65533;YD&#65533;&#65533;*&#65533;&#65533;&#65533;&#65533;Y^&#65533;9P:&#65533;&#65533;M &#65533;&#65533;
&#65533;&#65533;6 X&#65533;&#65533;!W&#65533;&#65533;&#65533;&#65533;&#65533;`)&#65533;&#65533;?N&#65533;?&#65533;&#65533; g{-U&#65533;&#65533;6W&#65533;!&#65533;-&#65533;&#65533;nC &#65533;&#65533;B&#65533;&#65533;Cl6&#65533;|&#65533;&#65533;&#951;&#65533;"h&#65533;&#65533;(\&#65533;-&#65533;&#65533;&#65533;)&#65533;&#65533;9!&#65533;&#65533;5&#65533;f&#65533;!#&#65533;&#65533;&#65533;?&#65533;&#65533;z&#1096;A&#65533;&#65533;%2&#65533;Sw&#65533;LY&#65533;y&#65533;&#1810;&#65533;&#65533;O&#65533;&#65533;+P&#65533;&#65533;B&#1042;M&#65533;&#65533;&#65533;&#65533;qC&#65533;&#65533;,&#65533;&#65533;&#1064;r&#65533;&#65533;i B&#65533;:&#65533;1&#65533;&#65533;c&#65533;+s&#65533;&#65533;&#1358;&#65533;+!&#65533;&#65533;&#65533;%,&#65533;&#65533;hdw&#65533;&#65533;&#65533;R&#65533;^&#65533;&#65533;(&#65533;p&#65533;qn&#65533;|&#65533;"YW-&#65533;&#1308;&#65533;&#131;H()A&#65533;&#65533;&#65533;zXBlq&#65533;,C;p&#65533;0<K?&#1312;&#65533;{kr|
~KH&#65533;B&#65533;&#65533;&#65533;5&#65533;&#65533;&#65533;@&#65533;K&#1086;&#65533;&#65533;&#1602;(&#65533;&#65533;C&#65533;&#65533;&#65533;B&#65533;L&#65533;9Lvw&#65533;&#65533;z6^&#65533;&#65533;a@S32&#65533;T&#65533;&#65533;R&#65533;&#65533;&#65533;)&#65533;"&#65533;&#65533;	&#65533;:&#65533;o&#65533;h&#65533;Z &#65533;&#65533;&#65533;(&#65533;&#65533;&#65533;T&#65533;*&#65533;&#65533;&#65533;&#65533;&#65533;X&#65533;&#65533;&#65533;&#65533;%&#65533;:&#65533;h\&#65533;I P&#65533;M&#65533;&#65533;&#33095;P&#65533;&#65533;&#65533;&#65533; &#65533;&#65533;&#65533;8&#65533;#&#553;&#65533; &#65533;9&#65533;&#65533;$&#65533;&#65533;=q&#65533;&#65533;x&#65533;`&#65533;&#65533;I&#65533;&#65533;&#65533;;&#65533;&#65533;#&#65533;&#65533;Y&#65533;&#65533;&#65533;&#65533;&#65533;&#65533;&#65533;&#65533;&#65533;5z&#65533;&#65533;&#1540;&#65533;r&#65533;&#961;&#811;?0&#65533;&#65533;#f&#65533;&#65533;&#132;f&#65533;&#65533;&#65533;k&#65533;3&#65533;&#65533;&#65533;t&#65533;%pJ&#65533;&#65533;h&#65533; &#65533;z&#65533;s&#65533;&#65533;&#65533;c=B,,&#65533;&#65533;$&#65533;&#65533;
H&#65533;&#65533;&#65533;&#65533;&#65533;X&#65533;Pz1&#65533;j&#65533;&#65533;&#13186;&#1979;&#65533;&#65533;&#65533;I&#65533;P&#65533;&#65533;&#65533;&#65533;&#65533;]2?_:&#65533;&#65533;&#65533;&#65533;&#1540;&#65533;&#65533;&#65533;{K@&#65533;&#65533;&#65533;80&#65533;]&#65533;&#65533;&#65533;&#65533;&#65533;&#65533;&#65533;J@H&#65533;L8&#65533;
!&#65533;&#65533;pBV&#65533;2R&#65533;fp *&#65533;&#1037;&#65533;k&#65533;%[&#65533;&#65533;[&#65533;&#65533;&#65533;	R&#65533;!&#65533;&#1587;&#65533;|7&#65533;&#65533;&#65533;&#65533;`G&#65533;xt&#65533;&#65533;D&#1046;y{&#65533; &#65533;h&#65533;&#65533;&#65533;&#65533;&#65533;0&#65533;&#65533;&#65533;4t(&#65533;fxF}&#314;t
&#65533;&#65533;&#65533;&#65533;Q5&#65533;Z9&#65533;!&#65533;[&#65533;&#65533;&#65533;8P&#65533;U &#65533;&#65533;Q&#65533;@<5R&#65533;&#65533; &#65533;&#65533;&#65533;R&#65533;PZ&#65533;0=&#65533;#&#65533;(&#65533;&#65533;&&#65533;&#65533;.&#65533;&#65533;&#28173;&#65533;H=&#65533;(Dd&#65533;$1S&#65533;\&#65533;&#65533;[&#65533;G &#65533;w&#65533;&#65533;&#65533;&#65533;&#65533;&#65533;&#65533;|&#65533;&#65533;&#65533;&#65533;KR&#65533;&#65533;&#65533;1&#65533;HR4&#65533;&#65533;&#65533;&#65533;xy&#65533;&&#65533;>&#65533;'&#65533;V&#65533;>U&#65533;[&#65533;&#65533;&#65533;`X&#65533;&#65533;&#65533;&#65533;2H&#65533;&#517;Q&#65533;	a4&#65533;LH`&#65533;5&#65533;#&#158;&#65533;&#525;!&#65533;R'4)&#65533;&#65533;FNPvc&#65533;v&#65533;-&#65533;&#65533;
*:&#65533;b&#65533;&#65533;LU[JX&#65533;&#65533;&#65533;&#65533;&#65533;{&#65533;,X'&#65533;x&#402;A&#65533;&#65533;&#65533;yX&#65533;&#65533;vp&#65533;&#65533;h'&#65533;(&#65533;k0&#65533;&#65533;x&#65533;Px&#65533;&#65533;&#65533;(&#65533;&#65533;&#65533;+&#65533;=&#65533;-W;F-*P&#65533;&#65533;BH&#65533;J #_&#1732;&#65533;z&#1583;8&#65533;6&#65533;(&#65533;ek6gS&#65533;&#65533;H&#65533;Y&#65533;#&#65533;&#65533;&#65533;2&#65533;&#65533;&#65533;:&#65533;&#65533;&#65533;&#65533;&#65533;&#65533;%s1&#65533;07$&#65533;&#65533;1&#65533;t&#65533;`&#65533;&#65533;&#65533;&#65533;C5&#65533;&#65533;@&#65533;&#65533;y&#65533;+JH&#65533;Y
&#65533;Q0&#65533;Y&#65533;&#65533;&#65533;[&#65533;&#962;@&#65533;xQ&#706;`L&#65533;&#65533;az&#65533;&#65533;i&#65533;&#65533;2T&#65533;E++&#65533;c&#65533;K&#65533;EQ&#65533;&#65533;&#1062;a&#290;&#65533;C&#65533;&#65533;&#65533;-$d&#65533;A&#581;&#65533;&#65533;&#65533;(&#65533;&#65533;8&#65533;&#65533;&#65533;
e&#65533;
&#1888;R&#65533;&#65533;,&#65533;,&#65533;&#65533;m&#65533;&#65533;3s&#65533;,&#65533;&#65533;&#65533;&#65533;7&#65533; piG&#65533;&#65533;Q5&#65533;&#19718;P&#65533;&#65533;&#65533;&#65533;&#834;&#65533;~,Sp&#65533;&#65533;
'=H#2N7&#65533;&#65533;8&#65533;&#65533;k`&#1674;e&#65533;@Di&#65533;&#8838;&#65533; &#65533;&#65533;A&#65533;&#65533;&#65533;&#575;&#65533;;&#65533;&#65533;&#65533;]3&#65533;-&#65533;&#65533;q&#65533;&#65533;c&#65533;Ya0&#65533;&#65533;&#1541;&#65533;K&#65533;&#65533;"&#65533;i:
$&#65533;&#65533;&#65533;&#65533;h&#65533;`&#65533;ni&#65533;&#65533;?,&#65533;&#65533;qP&#65533;&#65533;OIRJF&#65533;&#65533;&#65533;&#65533;C&#65533;&#65533;&#65533;&#65533;&#65533;&#65533;&#65533;&#65533;k&#65533;&#65533;&#65533;&#65533;J&#1026;&#65533;&#65533;Z&#65533;"&#534;e&#1031;P&#65533;)&#65533;&#65533;&#65533;*c&#65533;%xI&#65533;}IXD`&#65533;&#65533;&#65533;y2&#65533;&#65533;&#65533;&#65533;(&#65533;&#65533;&#65533;&#65533;&#65533;&#65533;Ek+&#1026;.+&#65533;b&#65533;&#65533;&#65533;&#628147;&#65533;&#65533;a&#65533;qR5n&#65533;
&#65533;R&#65533;
+&#65533;
&#65533;|Ri&#65533;&#65533;&#65533;pR
&#65533;&#65533;&#65533;I&#65533;yK&#65533;s;7T(&#65533;&#65533;&#65533;?&#65533;a&#65533;&#65533;|R&#65533;&#65533;y&#65533;&#65533;p&#65533;h&#65533;h@&#65533;g&#65533;&#65533;<&#65533;&#65533;&#65533;&#65533;&#65533;&#65533;&#65533;&#65533;Si&#65533;&#65533;"&#65533;|&#65533;kH&#1701;&#65533;(^&#65533;T&#65533;&#65533;4'jT$E/C&#65533;&#65533;&#65533;"!P&#65533;&#65533;*t&#65533;H&#65533;&#65533;N&#65533;Q&#65533;&#65533;L&#65533;z&#65533;)>0&#65533;&#42759;&#3863;<0&#65533;aC&#841;<&#65533;B&#65533;&#65533;&#65533;K&#65533;&#65533;&#65533;&#65533;&#65533;`>&#28715;&#1897;&#65533;D4+&#65533;uR4+=1kT!&#65533;&#65533;&#65533;yLY|&#65533;&#32299;&#206;k+&#65533;&#65533;I&#65533;C&#65533;&#65533;&#1148;&#65533;E&#65533;&#65533;&#65533;&#65533;&#65533;sx&#65533;&#65533;aR&#65533;x&#21954;8VX8&#65533;{&#65533;ZD&#65533;}A&#65533;R&#65533;U 
\&#1204;&#65533;2@>Y&#65533;VKT':&#65533;QH&#65533;&#65533;&#65533;&#1960;&#65533;'&#845;&#65533;P&#65533;ET&#65533;it"B4&#1626;33{&#65533;F6	&#65533;_Rh&#65533;&#65533;8&#65533;\&#65533;&#65533;\&#65533;&#65533;A&#65533;&#65533;&#620;&#1642;1&#65533;6&#65533;&#1633;-&#65533;&#65533;J&#65533;;&#65533;_u&#65533;&#65533;F&#65533;0&#65533;&#65533;-7&#65533;&#1223;&#65533;!&#65533;`&#65533;H&#65533;&#65533;&#65533;&#65533;&#65533;&#65533;&#65533;J&#65533;&#65533;&#65533;&#65533;y8K&#65533;&#65533;S&#65533;&#65533;&#65533;&#65533;&#65533;&#65533;&#65533;6`=r&#65533;"&#65533;E0&#65533;P&#65533;&#65533;q/&#65533;`&#65533;&#65533;"&#65533;&#65533;QL&#65533;&#65533;]&#65533;&#65533;tH&#65533;&#65533;&#65533;HJ&#65533;V&#65533;0&#65533;J&#65533;&#65533;&#65533;F&#605;$&#65533;@&#65533;u&#65533;&#65533;&#65533;,%&#65533;ui&#65533;&#65533;P&#65533;&#65533;MrVi&#65533;&#65533;I(cs&#65533;+R&#65533;=W&#65533;&#1410;&#65533;&#65533;Q[U4?]REy&#65533;8:&#65533;,&#65533;d&#65533;&#65533;rzi,&#65533;)Q&#65533;&#65533;E&#65533;&#65533;aB&#3230;@L&#65533;YX'&#65533;&#65533;&#65533;RNh3&#65533;&#65533;&#748;$N&#65533;
@&#65533;T"o&#516;&#65533;&#65533;&#65533;hU&#65533;*&#65533; &#65533;h&#65533;&#65533;qq&#65533;Qh_&#65533;m&#1986;&#65533;u`&#65533;u&#65533;u&#65533;&#65533;h&#65533;&#65533;_&#1604;&#65533;&#65533;&#455;8&#1730;&#65533;LO&#65533;bT0&#65533;4&#65533;_&#65533;d&#65533;&#65533;&#65533;&#65533;&#65533;"=&#65533;&#65533;&#65533;&#65533;&#65533;&#65533;&#65533;{9&#65533;&#65533;&#65533;&#65533;x&#65533; &#65533;Z&#65533;&#65533;b(&#65533;N&#65533;5(&#65533;]&#65533;N&#65533;<r&#65533;&#65533;&#65533;6&&#65533;M&#65533;&#65533;M&#65533;&#65533;&#65533;&#65533;#&#65533;5&#65533;8"0=&#65533;&#65533;&#65533;&#65533;&#65533;p1Y&#48704;&#65533;`\|_]hq&#65533;&#65533;&#65533;$L&#65533;&#10564;&#65533;@\&#65533;K&#65533;&#65533;b	c.&#65533;=&#65533;&#65533;{&#65533;mi&#65533;&#65533;Yb&#618;&#65533;9&#65533;&#65533;*&#65533;&#65533;P&#65533;A&#65533;&#65533;&#65533;hUL8&#65533;&#65533;&#65533;q&#65533;&#65533;d&#65533;&#65533;n,&#65533;@&#65533;\s"O(&#65533;&#639;&#65533;&#65533;&#65533;&#25722;a!E&#65533;
&#65533;=&#65533;`6`-&#65533;9v&#65533;4&#65533;&#65533;&#455;&#65533;&#65533;xe&#65533;&#65533;Hc&#65533;G[v&#65533;-&#65533;&#65533;&#65533;Y#&#65533;&#65533;&#478;&#65533;&#2009;&#65533;jbn&#65533;`&#65533; &#65533;-%1`&#65533;&#65533;:&#65533;&#922;P	:&#65533;	3&#65533;hd),&#65533;&#65533;&#65533;&#65533;u&#1042;&#65533;Xl&#65533;(&#65533;&#65533;l&#65533;I/D&#65533;&#65533;&#65533;9&#65533;&#65533;&#65533;br&#65533;g &C;&#65533;2|&#65533;&#65533;<:\&#65533;h&#65533;e@B&#65533;Z@IJ\&#65533;&#65533;&#65533;wP&#65533;&#65533;&#65533;&#65533;[D,&#65533;&#65533;&#653;&#65533;&#65533;i&#65533;H|P&#65533;@&#65533;@_&#65533;&#65533;&#65533;R&#65533;QP&#65533;&#65533;ct&#65533;~!&#65533;&#65533;#&#65533;&#65533;K&#65533;&#65533;WX&#65533;&#65533;xQ&&#65533;W&#65533;&#65533;{&#65533;&#65533;p&#65533;&#65533;F&#65533;&#65533;
&#65533;3&#65533;eX@&#65533;&#1593;e(&#65533;ud&#65533;&#65533;@&#65533;5&#65533;&#65533;&#65533;&#65533;6?&#65533;GTR&#65533;{&#65533;-&#513;Q&#513;&#65533;e&#65533;:&#65533;&#65533; 1&#65533;&#65533;&#65533;p&#65533;&#65533;&#65533;^x&#65533;t&#65533;7&#65533;&#65533;&#16880;&#65533;-&#65533;&#65533;&#65533;_@M3&#65533;F&#65533;1&#65533;&#65533;o)&#65533;Z&#65533;)F&#65533;O&#65533;&#65533;{U&#65533;U&#1556;^&#1589;&#65533;5# &#65533;&#65533;5<&#65533;&#65533;&#1073;&#65533;>*RtVp&#65533;&#65533;8&#65533;&#65533;~&#65533;g&#65533;&#65533;]&#65533;&#65533;&#65533; si&#65533;&#65533;R0&#65533;4&#65533;&#65533;]&#65533;&#65533;&&#65533;&#1682;&#65533;&#65533;-&#65533;d&#65533;&#65533;H&#65533;&#65533;&#65533;&#65533;C&#65533;&#65533;9/%&#65533;:>&#65533;&#65533;&#65533;&#65533;A&#65533;%&#65533;E&#65533;"&#65533;&#343;}&#65533;8&#65533;&#65533;C&#65533;&#65533;&#65533;{&#1474;&#65533;&#65533;c:&#65533;&#65533;&#65533;>[&#65533;if*&#65533;c\&#65533;&#65533;&#65533;OL&#65533;&#65533;&#65533;&#65533;&#65533;&#65533;u9To&#65533;L&#516;9&#65533;g&#65533;&#65533;7&#65533;&#65533;633+&#65533;3M&#65533;&#65533;&#65533;t)A+q6p &#65533;&#65533;&#65533;&#65533;&#65533;&#65533;V &#65533;K0&#65533;&#65533;&#65533;&#65533;I&#1415;I&#65533;p&#65533;h&#65533;*&#65533;&#65533;&#65533;V&#65533;_&#65533;&#65533;&#65533;&#65533;&#65533;&#65533;&#65533;&#65533;|v&#65533;&#65533;&#65533;&#65533;	&#65533;,&#65533;&#999;&#65533;5R&#65533;&#65533;@&#65533;Z&#65533;R&#65533;&#65533;(&#65533;&#65533;&#65533;&#65533;r&#65533;TQ&#65533;d#{v&#65533;}&#1932;?&#1668;&#825;&#65533;pg&#65533;&#65533;-&#65533;&#65533;<"&#65533;&#65533;+X(&#65533;&#65533;r&#65533;&#65533;&#65533;&#65533;8&#65533;T&#65533;&#65533;V&#33037;&#65533;vN&#65533;b&#1643;^&#65533;p&#65533;&#1673;s&#65533;{&#65533;&#65533;@\;&#65533;&#65533;&#65533;
&#65533;&#65533;N=N8&#65533;T0&#65533;&#65533;&#65533;&#65533;&#65533;&#65533;&#65533;iA&#65533;&#65533;7i>pn ~&#65533;&#65533;>&#65533;&#65533;&#599;w%2"pIxQx&#65533;&#65533;%&#65533;]&#65533;&#65533;&#65533;uKH&#65533;~&#65533;&#65533;&#1030;x?&#140;'G&#65533;vg8&#65533;&#65533;H&#65533;J&#65533;&#65533;&#65533;p&#65533;I(va4F+&#65533;V&#510;A[&#65533;&#65533;&#65533;&#65533;&#65533;&#65533;&#65533;&#474;&#65533;&#65533;&#65533;.&#65533;&#65533;&#65533;&#17920;&#65533;0X&#4465;&#65533;^&#65533;O&#65533;&#1218;&#65533;&#65533;E_&#65533;&#65533;Nh&#65533;&#65533;&#65533;&#65533;l&#65533;&#65533;&#65533;[&#65533;&#65533;e&#65533;AFY&#65533;&#65533;~Z&#65533;#Y&#65533;@	;)&#65533;
Y&#65533;a|w&#65533;;R&#65533;&#516;O&#65533;+5wu:&#216;&#65533;&#320;&#65533;&#1925;Uq&#65533;W&#65533;#&#65533;&#65533;&#65533;pU&#65533;(V&#65533;&#65533;H&#65533;&#65533;ZI?B&#65533;&#65533;&#65533;&#65533;&#65533;Hm&#1680;&#65533;&#65533;J&#65533;B&#65533;&#65533;+Z(&#65533; &#65533;vR&#36631;&#65533;ws&#65533;&#65533;&#65533;@O&#65533;xf&#65533;&#65533;ZH&#65533;&#65533;M&#65533;d&#65533;B	 D&#65533;&#255;&#65533;&#65533;&#65533;a&#65533;&#65533;i&#1249;0m&#65533;&#65533;&#65533;
D&#65533;*&#65533;K'&#65533;&#65533;&#65533;W&#65533;&#65533;&#65533;`&#65533;EH&#65533;65d&#65533;&#978;&#65533;4&#65533;&#65533;&#65533;F&#65533;)k(&#1091;D&#65533;&#65533;&#65533;&#65533;&#65533;&#65533;J&#65533;&#65533;c&#65533;&#65533;*&#1388;&#65533;2&#65533;!	7&#65533;&#26666;LA&#883;&#65533;*CmMq&#65533;j&#65533;G&#65533;&#65533;&#65533;j&#65533;j&#65533;&#65533;i*&#65533;&#65533;&#65533;%&#65533;`p&#65533;5vjQ&#65533;&#65533;V&#65533;/&#65533;&#65533;{!&#65533;2&#12674;&#65533;!&#65533;&#65533;Y&#65533;5Ag&#65533;&#65533;&#986;1&#65533;hk&#65533;&#65533;_&#65533;&#65533;.HC&#65533;&#1218;&#65533;&#65533;n&#65533;Z&#65533;
&#65533;&#65533;U&#65533;DD&#65533;&#1684;&#65533;OI4&#868;\&#65533;&#1882;&#65533;&#65533;&#1106;&#65533;@M&#65533;&#65533;@(&#65533;&#65533;&5!&#65533;&#65533;&#65533;&#65533;&#65533;T&#65533;lX&#65533;&#65533;l&#65533;W&#65533;&#65533;&#65533;&#65533;
&#65533;&#65533;&#65533;C&#65533;&#65533;
&#65533;&#65533;&#65533;\&#65533;@&#65533;2&#65533;TJ+&#65533;BK &#65533;&#65533;bK
&#65533;\&#65533;HC&#65533;<&#65533;?6&#65533;&#65533;?$>rA&#65533;)^@bM&#65533;&#65533;&#65533;&#65533;B&#65533;\`&#65533;]B-&#65533;&#65533;&#65533;c1&#65533;&#65533;%(D&#65533;&#65533;B&&#65533;&#65533;C&#65533;5$&#65533;?&#65533;$&#65533;F@&#65533;D&#65533;G0&#65533;$	$/&#65533;&#146;K&#65533; &#65533;	&#65533;D&#594;%YbIO&#65533;sN&#65533;&#65533;&#65533;&#65533;NI&#65533;@&#65533;RKMHC&#1300;TMVY&#65533;FqZ&#65533;&#992;&#65533;sBh0W&#65533;(0d\&#65533;&#65533;VQ&#65533;&#65533;P*ME&#65533;&#1062;&#65533;6t	1&#65533;&#65533;&#65533;"&#65533;-
&#65533;&#65533;2U$&#65533;&#65533;&#65533;&#65533;&#65533;&#65533;&#65533; 4A'&#65533;4&#65533;&#65533;g&#65533;&#65533;&#65533;+2&#65533;&#65533;&#65533;&#65533;khUt&#65533;4&#65533;&#65533;B&#65533;&#65533;&#65533;B&#65533;&#65533;&#65533;&#65533;?<l&#65533;&#65533;6&#65533;B&#65533;TC&#65533;&#65533;t&#65533;&#65533;h&#65533;&#65533;&#65533;#5&#65533;iB&#65533;R&#65533;B&#65533;&#65533;&#65533;&#65533;&#65533;p&#65533;?&#65533;&#65533;K&#65533;
&#65533; Rfe&#65533;PBFT@\&#65533;&#65533;37&#65533;&#1200;&#65533;&#65533;&#65533;&#65533;s_C	&#65533;G&#65533;D&#65533;&#65533;\l'&#65533;0S(&#65533;&#65533;3a&#65533;&#65533;B@)lH&#65533;;&#65533;&#65533;a&#65533;&#65533;d&#65533;&#65533;2r&#65533;&#65533;&#65533;&#65533;<
&#65533;&#65533;&#65533;&#65533;R&#65533;%&#65533;L&#1544;!&#65533;&#65533;@&#65533;&#65533;&#656;3&#65533;XS&#65533;a&#65533;	Im&#65533;+a&#65533;&#65533;&#65533;H&#65533;&#65533;&#65533;e&#65533;&#65533;E@&#65533;&#65533;JFcs$&Bh&#65533;&#65533;&#65533;&#65533;n
&#1363;6D)@&#65533;AH!n&#65533;&#65533;6uBC&#65533;&#65533;&#1364;&#65533;Y&#65533;&#65533;PT&#65533;&#65533;&#65533;&#65533;&#65533;&#65533;&#65533;6t&#65533;Z
T&#65533;)&#65533;dJ]S&#65533;&#65533;s&#680;&#65533; t&#65533;&#65533;&#65533;&#65533;I$&#65533;&#65533;E&#65533;&#65533;&#65533;&#65533;&#65533;O'a&#65533;&#65533;&#65533;LV&#65533;&#65533;	&#65533;?&#65533;_&#65533;ulg&#65533;/&#65533;O&#65533;&#65533;&#65533;7&#65533;!M,&#65533;&#65533;8q&#65533;&#65533;q&#65533;?&#65533;=&#65533;&#65533;?&#65533;e&#65533;n&#65533;&#65533;&#65533;&#65533;&#65533;GF&#65533;?&#65533;6&#65533;&#65533;lN&#65533;*&#776;&#65533;P&#65533;&#65533;$0&#65533;&#65533;&#65533;&#65533;&#65533;&#65533;7&#65533;H&#65533;&#65533;&#65533;&#65533;;R&#65533;&#65533;8&#65533;=&#65533;&#65533;&#65533;{&#163;&#65533;`@^&#65533;&#65533;&#65533;"&#65533;&#65533; f&#65533;D:r&#65533;&#65533;&#65533;&#65533;&#65533;&#65533;&#65533;&#65533;.Q&#65533;E,&#65533;e&#65533;&#65533;D
&#65533;&#65533;G#D&#65533;Qdv&#65533;5dEMAC&#65533;#Q&#65533;&#65533;&#65533;&#65533;&#269;&#65533;&#65533;&#65533;`	9H%&#65533;F#&#65533; HQ&#65533;>HBL&#65533;L,&#65533;&#65533;!V&#65533;%&#65533;`&#65533;J&#65533;&#65533;&#65533;Z&#1188;&#65533;4$&#65533;0&#65533;&#65533;%P&#65533;&&#65533;&#65533;@|&#65533;5^&y$	&#65533;C#&#65533;&#65533;&#65533;$"*uB&#65533;&#65533;&#4523;4&#65533;S&#65533;#&#65533;#&#65533;(=&#65533;`&#65533;&#65533;&#65533;$@`&#65533;&#65533;)&#65533;E&#65533;@&#65533;?RA&#65533;bu&#65533;(&#65533;)ZI#&#65533;T&#65533;;&#65533;h&#65533;m(c&#65533;hYh<&#65533;&#65533;&#65533;x&#65533;	&g&#65533;<&#65533;!&#65533;3&#65533;{&hP&#65533;&#65533;&#65533;&#400;&#65533;5&#65533;&#65533;j5d`&#65533;Mn&#65533;&#65533;&#65533;,&#65533;9&#65533;&#65533;&#65533;F&#65533;&#65533;&#65533;&#65533;{&#65533;"&#65533;?P&#65533;x&#65533;&#65533;&#65533;&#65533;&#65533;u&#65533;#&#65533;&#65533;&#65533;%+&#65533; Rg&#65533;&#65533;&#65533; &#65533;A&#65533;0&#65533;&#65533; &#65533;&#1857;&#65533;&#65533;&#65533;]Taf&#65533;&#65533;%8&#65533;&#65533;&#65533;`9&#65533;"-&#65533;&#65533;&#65533;R&#65533;&#65533;1&#65533;+&#65533;&#65533;&#65533;G&#65533;&#65533;e,-&#65533;^&#65533;	#6&#65533;HB{&#65533;Pdf$`&#65533;&#65533;&#65533;%H&#65533;&#65533;Qx`Z&#65533;)(Q&#65533;e&#65533;T&#65533;2&#65533;&B&#1113;4	(qLAF&#65533;#mXB&#65533;+&#65533;&#65533;4&#65533;ML J&#65533;&#65533;&jxo&#65533;&#65533;&#65533;C&#65533;&#65533;PSa&#65533;&#65533;`8,!&#65533;&#65533;a&#65533;&#65533;%_1&#65533;&#65533;&#65533;A&#65533;&#65533;!&#65533;&#65533;2PgZHT&#65533;&#65533;B&#65533;e!&#65533;!&#710;&#65533;&#65533;F(]V|Y&#65533;&#65533;&#65533;&#65533;&#65533;&#65533;L(`&#65533;&#65533;Nox&#65533;&#65533;2Re*&#65533;y5&#65533;L=_&#204;kf&#65533;!&#65533;&#1254;&#65533;&#65533;S&#65533;v&#65533;o&#65533;[O	&#65533;r&#65533;&#65533;>7&#65533;52&#65533;&#65533;&#65533;QjN&#65533;p&#65533;&#970;'3&#65533;&#65533;&#65533;f&#65533;F&#65533;&#65533;&#65533;&#65533;&#65533;a&#65533;&#65533;&#65533;&#928;}$*&#1094;&#65533;!4)&#65533;?&#65533;a&#65533;^P&#65533;&#65533;&#65533;	/&#65533;&#65533;&#65533;b&#65533;&#65533;i<&#65533;A-4t4&#65533;&#65533;&#65533;&#65533;&#65533;&#65533;E(&#65533;&#65533;&#65533;A^&#65533;R&#65533;&#65533;&#65533;fE&#65533;!&#1032;&#1556;&#65533;&#65533;H&#65533;me#&#65533;
G&#65533;&#65533;&#65533;^&#65533;&#65533;	&#65533;&#65533;
NijT3&#65533;EA8&#65533;C&#65533;"NJH(&#65533;K&#65533;&#65533;,y&#342;6Vl"$aj&#65533;Nv&#65533;&#65533;@M&#65533;D&#65533;lH&#65533;&#65533;&#65533;O&#65533;&#65533;$&#65533;Y&#65533;&#65533;-.2&#65533;x&#65533; &#1493;A&#65533;u)&#65533;&#65533;q&#901;8I&#65533;~&#65533;&#65533;&#65533;&#65533;"&#65533;&#323;&#65533;&#65533;5&#1620;&#65533;&#65533;&#65533;&#65533;&&#65533;&#65533;&#65533;J&#730;r&#65533;0he:Mim&#65533;x&#65533;&#65533;&#65533;1&#65533;C&#65533;5x&#65533;&#65533;y&#65533;&#154;&#65533;
*&#65533;&#65533;&#65533;e&#65533;]&#65533;,&#65533;&#65533;Ud&#65533;xt&#65533;-&#65533;&#65533;\}j&#65533;;&#65533;d&#65533;&#65533;&#65533;Z&#1517;	3&#65533;q&#65533;&#65533;|W&#65533;N9XQ&#65533;&#65533;&#65533;&#65533;`&#1635;&#65533;n&#65533;&#65533;5&#65533;&#65533;?~@&#65533;" &#65533;&#65533;2B&#65533;]&#65533;&#65533;&#65533;&#65533;B&#65533;F&#65533;T&#65533;&#65533;&#65533;&#65533;-8&#65533;&#65533;{!<di&#65533;=dg&#65533;&#65533;&#65533;D(&#65533;ikbS&#65533;\`F&#65533;&#65533;&#65533;&#65533;1CB&#65533;8`V\&#65533;&#65533;40&#65533;&#65533;(&#65533;E$&#65533;&#65533;&#65533;Z#&#65533;aPd&#65533;R$$\;[:&#65533;q&#65533;8&#65533;&#65533;%]ro&#65533;&#65533;v&#65533;&#65533;#=&#65533;$d&#65533;1&#65533;( h&#65533;+&#65533;T&#65533;|8v7q&#65533;cdM&#65533;&#65533;-p&#65533;&#65533;&#65533;&#65533;&#65533;5W7&#65533;&#65533;&#65533;d&#65533;&#1042;&#65533;T=&#65533;)6D7:&#65533;&#65533;6&#65533;&=&#65533;&#65533;w&#65533;dR%&#65533;S&2j&#65533;a&#65533;]&#65533;&#227;-&#65533;u&#65533;H&#65533;5&#65533;-&#65533;&#65533;&#65533;&#65533;&#65533;Yd"]&#65533;Vu&#65533;&#65533;O&#65533;Z&#65533;Ri&#65533;~&#65533;
&#65533;#&#65533;&#65533;7&#65533;&#65533;&#65533;&#65533;&#65533;NyY&#65533;&#65533;&#1063;<&#65533;Q&#65533;zv&#65533;&#65533;&#65533;&#65533;m&#65533;&#65533;&#65533;3&#1443;&#65533;&#65533;P&#65533;&#65533;&#65533;m4I&#65533;:h&#65533;	&&#65533;&#65533;I&#65533;&#65533;&#65533;)&#65533;,.&#65533;&#65533;&#65533;&#65533;.&#65533;&#65533;&#65533;&#65533;!&#65533;&#65533;4hG$&#65533;LT&#65533;/&#65533;&#65533;$E.&#65533;74&#65533;ak0&#65533;&#65533;&#65533;&#65533;&#65533;&#65533;d$K"&#65533;&#65533;&#65533;D&#65533;$&#65533;&#65533;&#65533;&#65533;&#65533;&#65533;&#65533;p&#65533;&#65533;&#65533;O&#65533;&#65533;&#65533;&#65533;f&#65533;I &#65533;Q&#65533;&#65533;&#65533;!!DK&#65533;B&#1161;@a&#65533;&#65533;YV&#65533;&#65533;pyBb!&#65533;&#65533;iY&#65533;&#65533;&#65533;&#65533;H&#65533;D&#65533;&#65533;&#65533;$&#65533;B&#65533;&#65533;(&#65533;Ed0&#65533;&#65533;&#65533;heE&#65533;!&#65533;&#65533;uH&#1026;&#65533;eF&#65533;&#65533;&#1733;2&#65533;]g<Z2&#65533;j&#65533;VXC&#65533;&#65533;&#65533;1&#65533;&#65533;k&#65533;K4T&#65533;5B&#65533;&#65533;	X&#65533;5&#65533;Y&#65533;(:&#65533;IrX!B$BtA&#65533;&#65533;B#&#65533;<&#65533;X!@KC|&#65533;t&#65533;&#65533;70d\&#65533;&#65533;}xG2 &#65533;&#65533;&#1600;&#65533;&#65533;}E&#65533;E&#65533;^A9&#65533;&#65533;&#65533;}z&#65533;`&#65533;`,&#565;}&#65533;[I&#65533;0&#65533;&#65533;&#65533;i&#65533;&#65533;&#65533;,,&#65533;O&#65533;&#65533;&#65533;&#65533;(&#65533;B&#65533;]@0p&#65533;MX&#65533;!&#65533;QiE`*3&#65533;B&#65533;R&#65533;]&#65533;&&#65533;&#65533;&#1185;&#65533;0&#65533;&#65533;&#65533;@<A&#65533;&#65533;M&#65533;&#65533;&#772;1j&#65533;&&#65533;E&#65533;Q"&#65533;&#65533;&#65533;5<&#65533;&#65533;&#65533;M&#65533;Hd&#65533;PN&#65533;Q&#65533;|&#65533;O&#65533;&#65533;&#65533;&#65533;?4^*QpV&#65533;X&#65533;'&#271;&#65533;5&#65533;&#65533;&#65533;S&#65533;&#65533;&#65533;y`MD&#65533;&#65533;d9aD&#65533;.&#65533;B&#65533;&#65533;P&#65533;&#65533;B&#65533;-4hZ0mF25l&#65533;&#2233;&#65533;&#65533;&#65533;&#65533;&#65533;&#65533;k&#523;&#65533;a&#65533;C4&#65533;&#65533;Q&#65533;-FR&#65533;&#65533;\9a&#65533;&#65533;l&#65533;&#65533;&#65533;&#65533;&#65533;dV&#65533;E&#65533;&#65533;&#65533;&#65533;|&#65533;2|&#65533;&#65533;&#65533;&#65533;5&#65533;Z$@10&#65533;%&#65533;&#65533;&#1088;z&#65533;HPEl|%9&#65533;+&#65533;&#65533;&#65533;&#65533;&#65533;&#65533;&#65533;&#65533;]&#65533;OX"&#65533;&#65533;&#65533;&#65533;&#65533;B&#293;)B%&#65533;&#65533;%&#65533;!\B)&#65533;@d&#65533;#&#65533;(Z&#65533;L&#65533;L5&#65533;B&#65533;&#1741;&#65533;`-&#65533;&#65533;",`R&#65533;&#65533;m&#65533;\&#65533;(&#65533;U&#65533;&#65533;(&#65533;B&#65533;@@$&#65533;M|&#65533;&#65533;`&#65533;2b&#65533;&#65533;,&#65533;T[M&#65533;H&#65533;&#65533;&#65533;M|&#603;&#65533;&#813;I&#65533;q#B&#65533;[&#65533;&#65533;F(&#65533;&#65533;C9&#65533;Y&#65533;()&#65533;B&#65533;:"&#65533;&#65533;\&#65533;5R&#65533;SDNqI&#65533;&#65533;&#65533;Z&#65533;,&#65533;?&#65533;YaZ&#65533;b&#65533;&#65533;&#65533;#a 	&#65533;&#65533;Cu"&#618;&#65533;&#65533;"&#65533;&#65533;?,B6&#65533;w&#65533;F&#65533;&#65533;4&#65533;liF&#65533;-&#65533;"D&#65533;4&#65533;V(&#65533;&#65533;&#65533;4&#65533;|&#65533;&#65533;"%&#65533;&#65533;L&&#65533;&#65533;A&#65533;&#65533;&#65533;?&#65533;ct&#65533;ja"L&#65533;ehBPQE&#65533;U&#65533;&#65533;$&#395;&#65533;@&#65533;&#1803;xu&#65533;A&#65533;eL[n&#65533;E&#65533;&#65533;
(&#65533;{+&#65533;&#65533;&#65533;yp&#65533;&#65533;&#65533;&#65533;&#65533;&#65533;&#65533;d&#65533;%H&#65533;4&#65533;&#65533;	 &#65533;&#65533;&#65533;&#1344;-&#65533;B%8%&#65533;=	.&#65533;&#65533;-&#65533;&#65533;&#65533;&#65533;&#65533;D&#65533;&#65533;&#778;&#1108;&#65533;%&#65533;B(&#65533;&#132;B,&#65533;%&#65533;&#65533;@l@&#65533;&#157;&#65533;Sp&#65533;4J&#65533;4L&#65533;4 B"v&#65533;ElF#5	&#1488;,XM`	&#65533;&#65533;&#65533;J4&#65533;K&#65533;&#65533;G&#65533;Np&#65533;NXB&#65533;&#65533;Lp@&#65533;&#65533;pA&#65533;?. &#527;&#65533;&#65533;&#65533;&#65533;&#65533;da&#65533;&U|&#65533;WW&#65533;,&#65533;,&#65533;$&#65533;&#65533;&#65533;&#65533;D.&#65533;#&#65533;T&#65533;a&#65533;&#65533;&#65533;&#65533;'h&#65533;6&#65533;B&#65533;5&#65533;&#1525;L&#65533;&#65533;NdV&#65533;g&#65533;	&#1741;&#65533;&#65533;<&#65533;Y&#65533;S|fd&#65533;dS6&#65533;=!$%&#65533;*&#65533;#&#65533;&#65533;T4&#65533;*&#65533;Sx&#1698;&#65533;&#65533;&#65533;&#65533;&#65533;&#65533;dS&#65533;3&#65533;v&#65533;+P&#65533;&#65533;Sn%&#65533;za@2^B&#65533;GC&#65533;^M,B&#65533;&#65533;|@&#65533;("Z&#65533;4d	&#65533;&#65533;&#65533;0l&#65533;&#512;&#65533;&#65533;:&#65533;&#65533;&#65533;&#65533;&#65533;=&#65533;&#65533;&#1029;+&#65533;T&#65533;&#65533;e\zH-&#293;&#65533;&#65533;j]&#65533;&#65533;h&#65533;B+TB!3P&#65533;!0&#65533;-&#65533;&#65533;@*,&#65533;,&#65533;&#65533;/&#65533;&#65533;'&#65533;&#65533;$<&#65533;c5&#65533;&#283;&#65533;&#781;Ll8Z&&#65533;&#65533;F&#65533;B8 !&#65533;J&#65533;&#65533;&#65533;&#65533;X&#65533;&#65533;Bp&#65533;$&#65533;$P&#65533;4&#65533;I&#65533;%&#65533;6&#65533;6&#65533;A&#65533;B&#1538;aY*n&#65533;&#65533;&#65533; XREn(&#352;&#65533;&#65533;?&#65533;&#65533;x&#65533;;m&#65533;V=:h*&#65533;&#65533;&#65533;aL&#65533;&#65533;&#65533;E&#65533;&#65533;\MhC)p&#65533;@&#65533;w&#65533;&#65533;/&#65533;&#65533;/&#65533;&#65533;&#1777;g&#65533;(&#65533;&#65533;!+&#65533;>&#1264;&#65533;
2&#65533;B&#65533;)5a:&#65533;?&#65533;jj&#65533;&#65533;'I.N&#65533;<W&#65533;vkCdk&X&#65533;dq G&#65533;.&#65533;&#65533;&#65533;&#65533;M"&#65533;&#65533;4!&#65533;&#65533;&#65533;&#65533;h&#65533;:=$&#65533;&#65533;y,B@e|&#65533;&#65533;"9&#65533;?A9&#65533;&#65533;E@&
&#65533;&#65533;!hN&#65533;&#65533;&#65533;&#65533;@&#65533;.&#65533;`&#65533;&#65533;&#65533;,&#50766; %4i&#65533;\&#65533;[&#65533;=&#65533;&#65533;&#17676;h&#65533;&#65533;&#65533;S'&#65533;B/$&#65533;*&#65533;H)&#65533;@PBR&#65533;&#65533;&#65533;&#65533;&#65533;2&#65533;B&#65533;/A&#65533;C&#65533;H&#65533;&#65533;b&#65533;e.L&#65533;&#65533;LL&#65533;&#1632;&#65533;X&#65533;&#65533;&#65533;&#65533;fAu	&#65533;m\N&#65533;&#65533;?l&#65533;&#65533;6+X&#65533;\S&#65533;&#65533;?&#65533;&#65533;&#65533;UT &#65533; &#65533;	 &#65533;&#65533;jbu&#1145;$6a&#65533;m&#1216;&#65533;&#65533;r&#65533;&#65533;@&#65533;`dF&#65533;b(&#65533;c&#65533;&#65533;Rt&#65533;&#65533; &#65533;&#65533;&#23176;&#65533;Jl}.&#65533;&#65533; l+2U&#65533;&#65533;&#65533;NV&#65533;&#65533;Vo&#65533;c&#1379;&#65533;^EC4!&#65533;$&#65533;C&#65533;JJvS&#65533;F&#65533;&#65533;*&#65533;&#65533;&#65533;&#65533;t&#65533;&#65533;"D&#65533;&#65533;1&#65533;&l&#65533;&#65533;&#65533;P&#65533;&#65533;.&#65533;&#65533;B=e|&#65533;&#65533;3&#65533;h&#65533;}T&#65533;&#65533;0TH&#65533;K&#65533;&#65533;LX&#65533;&#65533;&#65533;?&#65533;'&#65533;(H&#65533;&#65533;"C&#65533;&#65533;&#65533;&#65533;/&#65533;&#65533;C)0&#65533;K&#65533;bV&#65533;[&#1056;&#65533;0C/&#65533;&#65533;YBd&#65533;&#65533;?&#65533;&#65533;I	&#65533;&#65533;Z0A&#65533;,&#65533;&#65533;4&#65533;&#65533;&#65533;#&#65533;|I&#65533;6&#65533;&#65533;,#:KBC&#65533;IR&#65533;&#1651;I&#65533;!D&#65533;&#1526;IN8&#65533;&#61724;&#65533;`a&#65533;&#65533;"&#65533;d&#65533;l&#65533;V&#65533;aA&#65533;&#65533;&#65533;&#65533;&#65533;b&#65533;&#65533;-&#65533;&#65533;&#65533;e&#65533;&#65533;qML&#65533;	P&#65533;&#65533;&#65533;jS&#65533;c&#65533;&#65533;&#65533;&#65533;&#65533;&#65533;m6)&#65533;td&#65533;&#65533;B&#65533;I&#65533;&#65533;B&#65533;&#65533;2&#65533;&#65533;F&#65533;5&#65533;&#65533;C/4E&#65533;5&#65533;&#65533;&#65533;n|6E&#65533;&#65533;&#65533;&#65533;'&#65533;&#65533;&#65533;X&#65533; +EtrC0W&#65533;R&#65533;%BT8&#65533;&#2343;&#65533;&#65533;&#65533;&#65533;&#65533;&#65533;&#65533;&#65533;@2lQ:ot&#65533;&#65533;&#65533;&#65533;&|&#65533;SB&#65533;(8&#65533;&#65533;&#65533;&#65533;H&#65533;&#65533;&#65533;&#65533;D&#65533;&#65533;|0&#65533;
&#65533;&#65533;u	&#398;d &#65533;<|LB\&#65533;+&#65533;L&#65533;|l&#65533;R&#65533;&#65533;&#340;&#65533;e&#65533;(\,&#65533;H&#65533;N&#65533;Ci&#65533;P&#65533;&#65533;&#65533;N&#65533;@:&#65533;&&#65533;&#65533;2&#65533;Q{P&#65533;D,#G&#65533;&#65533;$&#65533;&#65533;3B&#65533;4&#65533;@&#65533;&#65533;&#65533;M&#65533;&#65533;&#65533;j&#65533;P&#560;6PB@&#65533;&#65533;/&#65533;!D&#65533;-EW &#65533;a=w&#1949;&#65533;0&#65533;&#65533;&&#65533;&#65533;#&#65533;J&w&#65533;]C&#65533;U&#1586;Vl&#65533;l&#65533;&#65533;&#65533;&#65533;&#65533;&#65533;&#65533;h&#65533;&#65533;&#65533;&#65533;`&#65533;gSTA+&#65533;&#65533;&#65533;&#65533;4&#65533;'6&#65533;&#65533;&#65533;gS &#65533;&#65533;&#65533;'&#65533;jC&#65533;&#65533;SgaM&#65533;&#65533;Q&#65533;=&#65533;&#65533;&#65533;&#65533;&#65533;uYOd/&#65533;L&#65533;]GYC&#65533;n&#65533;>&#65533;&#65533;?&#65533;&#65533;B&#343;&#228;&#65533;z8&#65533;&#65533;&#65533;}t&#65533;&#65533;JA&#65533;&#65533;5&#128;[5&#65533;&&#65533;r-&#65533;/&#65533;&#65533;!&#65533;&#65533;&#65533;&#65533;_>XC(i&#65533;&#65533;&#65533;&#65533;PX&#65533;&#65533;[&#65533;&#65533;&#65533;%\yC&#170;&#65533;@zgCL&#65533;`B&#65533;&#293;&#65533;J&#65533;&#65533;&#65533;&#65533;{#&#65533;L"~&#65533;0@&#65533;m&#991;8-BlIH&#65533;&#65533;&#65533;Jm&#65533;&#65533;p&#65533;SEi&#65533;lr@&#65533;&#65533;&#65533;mS&#65533;&#1398;N&#65533;:)`&#65533;0&#65533;`&#643;7*&#65533;&#65533;&#65533;&#65533;&#65533;&#65533;$]4&#65533;u7U&#65533;&#65533;'&#65533;VlO?1&#65533;<qV&#65533;#&#65533;l&#65533;&#65533;7&#65533;&#65533;&#65533;D&#65533;y&#65533;'h|F0&#65533;&#65533;&#65533;7&#65533;&#65533;zP[V+&#65533;&#65533;&#65533;&#65533;&#1973;s"xT77U`&#65533;&#65533;Q&#65533;&#65533;&#65533;*t&#65533;&#65533;&#65533;GR&#65533;&#907;7&#65533;&#65533;4q&#65533;&#65533;&#65533;y&#65533;5&&#65533;&#65533;DD&#65533;&#65533;^}&#65533;r&#65533;&#65533;?&#65533;\K&#65533;&#65533;&#65533;~&#65533;I&#65533;D&#65533;&#65533;&#65533;0&#65533;&#65533;cI&#65533;&#65533;j&#65533;,&#65533;-$&#65533;&#65533;&#65533;&#65533;_&#65533;{&#65533;&#65533;(&#65533;&#65533;&#65533;x&#65533;&#65533;&#65533;&#65533;&#65533;LEi.&#65533;3&#65533;&#65533; I&#65533;I&#576;y&#65533;&#65533;y1H&#65533;&#65533;+&#65533;P&#65533;_El&8&#65533;V&#65533;0&#65533;0BH&#65533;IH@&#65533;3K&#65533;&#65533;&#65533;&#65533;\L&#65533;&#65533;76&#65533;&#1458;3&#65533; ,j6&#65533;&#65533;&#65533;68B :SNSL&#65533;&#65533;zM1&#65533;&#65533;&#65533;&#65533;-B&#65533;*&#65533;&#65533;&#65533;,0&#65533;xR&#65533;y&#65533;&#65533;&#65533;&#65533;&#65533;;R#&#65533;&#65533;&#65533;&#65533;3&#65533;&#65533;Ah&#65533;&#65533;$M&#65533;A&#65533;C&#65533;7&#65533;84&#65533;&#65533;hd&#65533;&#65533;Sb&#65533;:m&#65533;Dxd&#65533;&#65533;|&#65533;,:U8&#65533;b%&#65533;\(&#65533;&#65533;&#65533;4&#65533;9f*&#65533;d5&#65533;$'?&#65533;3&#65533;&#65533;&#65533;I|&#65533;AB8e&#65533;&#65533;Cm&#65533;}L&&#65533;&#65533;&#416;@E *WJm&#65533;;HL&#65533;-&#65533;&#65533;9&#65533;B"&#65533;&#65533;b&#1958;&#65533;,&#65533;B(&#65533;'h&#65533;&#65533;&#65533;L1GvV&#65533;l&#65533;&#65533;T]&#65533;&#65533;(&#65533;&#65533;(&#65533;&#65533;/&#65533;&#65533;28p.&#65533;@-O&#65533;?&#65533;&#65533;B&#65533;&#65533;&#65533;0&#65533;-&#65533;&#65533;IQ&#65533;&#65533;&#65533;a&#65533;N&#65533;&#65533;{&#65533;
/&#65533;#B&#1759;K&#65533;&#65533;&#65533;Q&#65533;J&#65533;&#65533;&#65533;&#65533;t&#65533;&#65533;ABD&#65533;%I&#65533;&#65533;&#65533;&#65533;
&#65533;&#65533;&#65533;#A0&#65533;	&#65533;!!&#65533;#&#65533;n&#65533;4	&#65533;AF!H)&#65533;&#65533;&#65533;L&#65533;&#65533;X&#65533;4'HZ&#65533;&#65533;&#65533;E8&#65533;%&#65533;f&#65533;&#1114;.p&#65533;&#65533;&#65533;&#65533;_&#65533;&#65533;&#65533;&#65533;B&#65533;
&#65533;&#65533;^JU]&#65533;&#65533;&#65533;+&#65533;G%/&#65533;#&#65533;&#65533;@&#65533;&#65533;'&#65533;&#65533;&#65533;H&#65533;fL&#65533;h&#65533;*&#65533;w&#65533;&#301;O&#65533;&#65533;&#1188;&#65533;5DID&#65533;/%&#65533;R&#65533;>p*I&#65533;&#65533;2&#65533;=&#65533;&#65533;w &#65533;&#65533;&#34161;&#65533;&#1613;d&#65533; T&#65533;\`&#65533;&#65533;&#65533;X&#65533;c%&#65533;&#65533;7X&#65533;(&#65533;&#65533;&#65533;&#65533;
&#65533;!&#65533;&#65533;&#65533;!&#65533;(&#65533;0X&#65533;&#65533;H&#65533;$&#65533;&#65533;!!]&#65533;U&#65533;y&#65533;&#65533;&#65533;&#311;&#65533;r&#65533;&#19154;,f&#65533;&#65533;&#65533;r&#65533;&#65533;&#1443;R&#65533;&#65533;2&#65533;&#65533;QY&#65533;&#65533;9]
u)&#65533;X&#65533;R&#65533;ZF&#65533;&#65533;QF&#65533;i&#65533;r&#65533;a&#65533;\!&#65533;&#65533;&#65533;`p&#65533;(&#57938;,&#65533;gLJ&#1700;&#65533;]&#65533;&#65533;&#65533;J"B	&#65533; b&#65533;&#65533;&#65533;&#65533;JB&#65533;P8$F&#65533;&#65533;&#65533;	I&#65533;&#65533;&#65533;&#65533;.&#65533;&#65533;m&#65533;P'&#65533;&#65533;	&#65533;R*&#65533;ODJ&#65533;&#65533;&#65533;d&#65533;&#65533;T&#65533;&#65533;&#65533;.4d"J&#65533;:&#65533;K&#65533;&#65533;<&#65533;(&#65533;&#65533;A&#65533;&#65533;&#65533;&#65533;E&#65533;8&#65533;&#65533;&#65533;:I&#65533;$&#65533;&#65533;&#65533;&#65533;&#65533;&#65533;\n&#65533;&#65533;\&#65533;&#65533;e&#65533;F&#65533;adH&#1320;2&#65533;)&#65533;"&#65533;b&#65533;&#65533;L&#65533;&#65533;D&#65533;&#65533;8&#65533;&#65533;'&#65533;O8&#65533;&#65533;&#65533;&#65533;Lra&#65533;A&#65533;7m&#65533;&#65533;&#65533;Ir&#65533;s&#65533;\&QF&#65533;j&#65533;&#65533;&#65533;b&#65533;&#65533;&#65533;&#65533;n zp&#65533;&#65533;&#65533;J&#65533;&#65533;&#65533;&#1554;Ym&#65533;M
&#65533;&#65533;^!&#65533;&#65533;0&#65533;&#65533;&#65533;C&#65533;C8<DFH&#65533;&&#65533;&#65533;a&#65533;UL&#65533;&#65533;78a&#65533;Uf&#65533;3&#65533;J&#65533;&#65533;C&#65533;&#65533;&#65533;[&#65533;&#65533;&#65533;&#65533;[&#65533;&#65533;&#65533;&#65533;&#65533;&#65533;&#65533;&#65533;F&#65533;P(&#65533;Zh&#65533;w&#65533;YP&#65533;T&#65533;4,&#65533;`&#65533;L6&#65533;&#65533;![&#65533;AW&|&#65533;W yb&#65533;&#65533;`&#65533;&#65533;&#65533;v&#65533;$&#193;p&#65533;&#65533;Q&#65533;I&#65533;&#65533;&#65533; jR&#65533;&#65533;cVq&#65533;y&#65533;]3&#65533;&#65533;&#65533;j&#65533;F&#65533;&#65533;\&#65533;&#65533;&#65533;,M$S&#65533;2y &#65533;&#65533;&#836;&#65533;R)&#65533;&#65533;&#65533;.&#65533;b &#65533;&#1042;&#556;&#65533;&#65533;&#65533;JBj'&#65533;&#65533;B&#65533;&#65533;&#65533;JL&#1590;T&#65533;&#65533;&#1832;,&#65533;&6p&#65533;.or&#65533;&&#65533;L&#65533;i&#65533;*w&#65533;./&#65533;*&#65533;K&#65533;&#65533;HOL&#65533;&#65533;-&#65533;&#1730;&#65533;O-	N>K&#65533; r&#65533;&#65533;&#65533;&#65533;&#65533;LRc3h&#65533;L&#65533;&#65533;v&#65533;&#65533;
P&#65533;&#65533;&#65533;I&#65533;&#65533;d~U&#65533;&#65533;*&#65533;vZca&#65533;5&#65533;F&#65533;&#65533;&#65533;&#65533;&#65533;&#65533;8f &#65533;6&#65533;&#65533;&#65533;&#65533;&#65533;@&#65533;O&#65533;&#350;m&#65533;)&#299;F&#65533;)&#65533;&#65533;&#65533;c&#65533;&#65533;&#65533;	*ka'&#65533;c&#65533;S&#65533;&#65533;&#65533;&#65533;!Fa&#65533;Y&#65533;B_r&#65533;D&#65533;&#65533;4&#1794;&#65533;pEYlq8&#65533;!!)&#65533;"&#65533;U&#65533;C&#65533;)&#65533;&#65533;A&#65533;&#65533;&#65533;&#65533;&#65533;B%y5 Q&#65533;&#65533;&#65533;&#65533;p&#65533;?&#65533;&#65533;
&#65533;&#65533;p&#65533;&#65533;p&#65533;&#65533;&#65533; &#65533;&#65533;4&#65533;&#65533;&#65533; I
&#65533;&#65533;&#65533;f6&#65533;&#65533;&#65533;.LTa&#65533;&#65533;&#65533;&#65533;BP&#65533;IL5&#65533;&#65533;&#65533;.elT&#65533;&#65533;x&#65533;&#65533;]DL&#65533;aFe&#65533;&#65533;&#65533;&#65533;)np&#65533;&#65533;t&#65533;&#65533;&#65533;&#65533;&#65533;KL&#65533;&#65533;&#65533;p&#65533;s&#1382;2&#65533;&#65533;q(J&#65533;&#65533;*&#65533;&#65533;G$&#65533;(&#65533;&#65533;<&#65533;&#65533;NV&#65533;&#65533;&#65533;L&#65533;T<L8&#65533;&#65533;&#65533;P&#65533;X&#65533;r$X6&#65533;&#65533;&#65533;
&#65533;k&#65533;08&#65533;(&#65533;>&#65533;	y&#65533;[&#65533;8&#65533;"&#65533;l`	&#65533;&#65533;&#65533;?:PJ&#65533;m&#65533;&#65533;(:Q&#65533;&#65533;&#65533;"&#65533;(E
W&#65533;>&#65533;&#65533;{V&#65533;&#65533;&#65533;&#65533;&#65533;X*&#65533;&#65533;	&#65533;T"_&#65533;X-5
O&#65533;b"&#65533;$HD&#65533;I&#65533;&#65533;&#65533;(@h	h&#65533;&#65533;&#65533;o&#65533;&#65533;&#65533;Z&#65533;&#65533;D9k&#65533;$$q!&#65533;Q&#65533;a&#65533;b	&#65533;-&#65533;&#65533;#&#65533;&#65533;&#65533;g	'&#65533;p&#65533;5"&#517;&#65533;a&#65533;C&#65533;5&#65533;&#65533;E&#65533;$6+R&#65533;Q&#65533;&#65533;&#65533;=W"&#65533;7&#65533;&#65533;M&#65533; &#65533;&#65533;-&#65533;%&#65533;0E&S4I!	2&#65533;CND&#65533;m4JR&#65533;5&#65533;&#65533;])&#65533;G2&#571;&#1585;&&#65533;,#I&#65533;&#65533;G&#65533;&#65533;&#65533;&#65533;{&#65533;&#65533;&#65533;@&#1362;&#65533;&#65533;&Q&#65533;&#65533;&#65533;6&#65533;&#65533;%Si@&#65533;.y7&#65533;&#65533;$L!&#65533;Py&#65533;&#65533;2&#65533;SC&#65533;U&#65533;&#65533;&#65533;P&#65533;
&#65533;	l"f&#65533;&#65533;XV2&#65533;Q&#65533;&#65533;&#65533;&#65533;&#65533;&#65533;4&#65533;Coy&#65533;5&#65533;P&#65533;&#65533;&#65533;Kn!&#65533;O&#65533;&#65533;1'&#65533;&#65533;E&#65533;@`&#65533;70&#65533;&#65533;&#65533;hD-&#65533;Z&#65533;&#65533;&#65533;D)j&#65533;&#65533;Z&#65533;s18yD	&#65533;!
&#65533;`&#65533;&#65533;f%:	Z4&#65533;&#65533;&#65533;&#320;4`4&#65533;&#65533;&#65533;&#65533;;\&#65533;F&#65533;&#65533; J|&#65533;`d	H\&#65533;"P&#65533;&#65533;a&#65533;&#65533;f.&#65533;(&#65533;&#65533;K&#65533;c&#65533;&#65533;8+Zk&#65533;#&#1504;&#65533;&#65533;0$&#65533;&#65533;Wz&#65533;&#65533;D&#65533;&#65533;&#65533;&#65533;Vb@X&#65533;$&#65533;&#65533;&#1702;(&#65533;&#1372;&#65533;8&#65533;&#65533;&#65533;.&#65533;%40`&#65533;&#65533;G&#65533;&#65533;&#65533;&#65533;&#65533;m~$&#65533;&#48631;&#65533;LH&#65533;&#65533;&#65533;&#65533;&#65533;/&#65533;&#1369;&#65533;&#65533;rE*R&&#65533;,&#1451;}&#299;&#65533;&#65533;&#65533;ZU&#65533;&#802;&#65533;&#65533;&#65533;&#65533;6f&#65533;	&#65533;y&#65533;a&#65533;$&#65533;&#65533;&#43588;&#65533;$&#65533;&#65533;&#65533;+5&#65533;&#65533;&#65533;&#65533;A&#65533;
0&#65533;
x&#65533;+&#65533;&#65533;&#65533;&#65533;jY4k&v&#65533;h&#65533;b&#65533;&#65533;&#65533;|&#65533;!&#65533;CQ2&#1026;&#65533;&#65533;i&#65533;&#65533;X&#65533;&#65533;c~&#65533;c&#65533;&#65533;G)&#65533;J&#65533;&#65533;&#65533;&#65533;E0&#65533;	&#65533;&#65533;&#65533;&#65533;&#65533;&#65533;WP&#65533;&#65533;T&#65533;&#65533;&#65533;&#65533;&#65533;)r]&#65533;E&#65533;&#65533;pA{&#65533;_&#65533;l@&#65533;zU:^&#65533;=Aeb&#65533;?T&#65533;C=p&#65533;8J&#65533;
&#65533;e&#65533;`&#65533;b&#65533;&#65533;WP&#1543;<&#65533;!&#65533;`&#65533;&#65533;T&#1256;&#65533;JM&#65533;D*&#65533;d/x1&#65533;MKBp&#65533;&#65533;8&#65533;1~&#65533;D&#65533;&#65533;Qhaqpka,&#65533;g=>&#65533;&#65533;K&#65533;x&#65533;&#65533;&#65533;&#65533;|&#65533;o9d&#65533;&#65533;xq&#65533;&#65533;c kLB&#65533;V&#65533;Id&#65533;&#65533;&#65533;&#65533;6&#65533;&#65533;&#65533;,	&#65533;&#65533;&#65533;+E&#588;t)&#65533;d&#65533;&#65533;&#65533;&#65533;&#65533;w&#65533;&#65533;N#&#65533;d&#65533;&#65533;&#65533;&#65533;&#65533;j6&#65533;<r&#65533;vy&#65533;C!"$&#65533;=+&#65533;&#65533;&#65533;&#65533;	&#65533;&#65533;m&#65533;&#65533;&#65533; &#65533;
+&#65533;H)&#65533;b&#65533;&#65533;X3h1&#65533;Eb&#59944;A *&#65533;X&#1267;p:&#65533;/A^|1&#65533;&#65533;&#65533;&#65533;".1&#65533;&#65533;&#65533;&#65533;&#65533; &#65533;&#65533;,&#65533;L&#65533;xI&P&#65533;&&#65533;&#65533;tX&#65533;&#65533;&#433;&#65533;&#65533;&#65533;1a&#65533;7&#65533;&#65533;+&#65533;m"u{&#1286;U&#65533;!&#65533;Q&#65533;&#65533; N&#65533;Ab&#65533;&#65533;4g'&#65533;&#65533;[&#65533;&#65533;!&#65533;C`&#65533;k&#65533;&#65533;'&#65533;&#65533;&#65533;%j&#65533;&#65533;&#65533;)I$"&#65533;&#65533;&#65533;W-N"O&#65533;&#65533;&#65533;&#65533;dW&#65533;kM&#65533;G?&#65533;Z&#65533;r&#65533;TYk7&#65533;Q&#65533;&#65533;~&#65533;&#65533;#V&#65533;^n.&#65533;&#65533;&#65533;DO&#1408;&#65533;&#65533;FL&&#65533;V&#65533;$&#65533;&#65533;-k&#65533;a&#65533;$&#65533;t&#65533;&#65533;hI
6&#65533;&#65533;Z&#65533;&#65533;b&#65533;y^&#65533;T&#65533;wd&#65533;{j	&#65533;Y>&#65533;@kLfD2&#65533;,Ar&#65533;@@\&#65533;&#65533;&#65533;&#65533;&#65533;&#65533;&#65533;&#65533;&#65533;&#65533;&#65533;&#65533;Ja/d&#65533;@&#65533;"&#65533; &#65533;4&#65533;&#65533;I_&#65533;~b&#65533;&#65533;.a1$&#65533;&#65533;&#65533;&#65533;aF!lac&#65533;]&#65533;&#65533;4@d&#65533;&#65533;&#65533;`8&#65533;&#65533;4&#65533;h&#65533;&#65533;LC&#65533;&#65533;9&#65533;&#65533;&#65533;!e`Fh&#65533;&#65533;&#65533;a&#1870;!&#65533;&#65533;&#65533;&#65533;jD{`&#65533;&#65533;`&#65533;&#65533;z$&#65533;J&#65533;JB&#65533;&#65533;&#65533;&#65533;&#65533;&#65533;J&#65533;P&#65533;$P&#6316;&,&#65533;&#65533;2"I2B&#65533;&#65533;&#65533;LB
&#65533;P
&#65533;r&&#65533;n&#65533;b'&#65533;(spB&#65533;&#65533;&#65533;&#65533;L&#65533;&#65533;&#65533;X&#65533;.&#65533;H&#65533;&#65533;&#65533;\`&#65533;&#65533;&#65533;&#65533;&#65533;&#65533;&#65533;#p&#65533;&#65533;&#65533;&#65533;&#65533;&#65533;#&#65533;&#65533;=&#65533;$k&#65533;`,"&#65533;rb&#65533;!3j&#65533;8&#65533;$x&#65533;&#65533;&#65533;&#65533;&#65533;3&#65533;7<&#65533;B&#65533;&#65533;D&#65533;4 z&#65533;&#65533;C&#65533;&#65533;MC<&#307;&#65533;&#65533;&#65533;2df2&#65533;&#65533;zd	&#65533; ~&#65533;n&#65533;]&&#65533;|&#65533;&#65533;&#65533;PH&#65533;&#65533;!j&#65533;"s&#65533;h&#65533;&#65533;&#1084;!&#65533;0l!=RA&#65533;&#65533;Z&#65533;&#65533;.&#65533;$&#65533;R&#65533;R!&#65533;&#65533;&#65533;8a&A<A<&#65533;&#65533;+]&#65533;\&#65533;r!p`&#65533;&#65533;8,ah&#65533;t&#65533;CV&#65533;C&#65533;&#65533;7(&#65533;8V&#65533;&#174;2&#65533;&#65533; $&#65533;hR&#65533;E"&#65533;h$!8gz&#65533;&#65533;&#65533;GZ&#65533;$`&#65533;&#65533;&#65533;p&#65533;(&#65533;&#65533;jb&#65533;FM&#171;2"&#65533;2;N&#65533;J&#65533;P4q&#65533;&#65533;&#65533;i&#65533;t&#65533;&#65533;&#65533;n&#65533;1&#65533;&#65533;&#65533;&#65533;&#65533;&#65533;&#65533;(&#65533;2A&#65533;&#65533;(3/&#65533;B&#65533;&#65533;&#65533;&#65533;&'&#65533;J&&#65533;13w"&#65533;&#65533;S&#65533;&#65533;2!5O,5&#65533;&#65533;1&#65533;&#65533;%&#65533;a&#65533;
&#65533;\`&#65533;!3:&#65533; 4Kw&#65533;&#65533;,K5@&#65533;0&#65533;^&#65533;F&#65533; &#65533;&#65533;[^&#65533;&#65533;&#65533;&#65533;J&#627;\T`f&#65533;&#65533;&#49289;&#65533;`N`&#65533;f&#65533;&#65533;@@`r&#65533;j	d&#65533;&#65533;&#65533;$Kr`&#65533;&#65533;&#65533;&#65533;&#65533;"&#65533;&#65533;P&#65533;R`O&#65533;!&#65533;&#65533;&#65533;&#65533;w&#65533;?&#65533;&#65533;&#65533;&#65533; n&#65533;d4@nAg&#65533;6&#65533;p2L&#65533; &#65533;FO&#65533;,!&#65533;&#65533;&#65533;C~&#65533;*aaW&#65533;&#65533;bh&#65533;&#740;
&#65533;8th/LF-&#65533;&#65533;pgn&#65533;$&#65533;&#65533;	&#65533;&#2004;&#521;L&&#65533;&#65533;(L&#65533; &#65533;2@'&#65533;&#65533;&#65533;&#65533;B&#65533;( &#65533;&&#65533;-&#65533;.&#65533;&#65533;&#65533;1N&&#65533;&#65533;&#65533;x&#65533;&#65533;&#65533;K&#65533;&#65533;-*3'&#65533;&#384;Q&#65533;NN;"t&#65533;&#65533;&#65533;&#65533;O&#65533;&#65533;&#65533;&#65533;B&#65533;F53%5&#65533;4&#65533; 5&#65533;&#65533;&#65533;$`6&#65533;&#65533;&#65533;d 0&#65533;&&#65533;w&#65533;l9&#65533;&#65533;&#1201;R&#65533;x&#65533;&#65533;Z&#65533;g&#65533;4&#65533;&#65533;&#65533;:&#65533;&#65533;^P&#65533;5H&#65533;C&#65533;)8&#65533;)t&#65533;;c&#65533;v4&#65533;b&#65533;3
&#65533;&&#65533;4&#65533;D'&#65533;H&#65533;@!z&#65533;&#7758;&#65533;R&#65533;H!L&#65533;&#65533;&#65533;&#65533;&#1588;2&#65533;&#65533;&#65533;Bc R&#65533;&#65533; e>A6`2&&#65533;t@d&#65533;&#1030;&#65533;<t&#65533;8&#65533;SW&#65533;Z&#65533;||&#447;&#65533;&#65533;z&#65533;hHQ&#65533;h&#65533;&#65533;x&#519;v&#65533;&#65533;,g<&#65533;&#65533;&#65533;&#65533;!&#65533;j&#65533;&#65533;
&#65533;$&#65533;C&#65533;*l`D&#65533;&#65533;&#65533; |&#65533;.E&#65533;I913sQvL0Y&#65533;&#65533;K&#568;,M&#65533;&#65533;&#65533;4&R&#65533;K\&#65533;&#527;&#65533;&#65533;o&#65533;&#65533;fOt&#65533;&#65533;n&#1204;&#65533;$&#65533;H&#65533;&#65533;K&#65533;&#1296;'T&#65533;&#65533;06fc&#65533;&#65533;M&#65533;l&#65533;&#65533;&#65533;h236&#65533;w*#&#65533;"Z&#65533; zz&#65533;&#65533;&#65533;x6!6&#65533;-Y&#65533;N7
`^aJu&#65533;b&#1057;0d&#65533;&#65533;G&#65533;&#65533;[&#65533;&#65533;q&#65533;$&#1664;;^&#65533;$O&#65533;&#65533;&#65533;6&#65533;&#65533;C@\&#65533;&#65533;#$!&#65533;Z&#65533;==av l&#65533;Y&#65533;$HH&#65533;&#65533;v0&#65533;&#65533;&#65533;Z&#65533;d&#65533;&#65533;&#65533;qhg&#949;&#65533;&#65533;i&#65533;&#65533;2&#65533;T&#65533;	&#65533;&#65533;`|&#65533;j&#65533;&#65533;&#65533;&#1378;&#65533;&#65533;&#65533;&#65533;|&#65533;&#65533;&#65533;8	B&#65533;<&#65533;&#65533;&#65533;8&#65533;&#65533;&#65533;&#2046;0&#65533; VD&#65533;z&#65533;&#65533;k&#65533;D&#65533;&#65533;&#65533;'D@B&#65533;&#65533;&#65533;&#65533;&#65533;&#65533;&#65533;3nJ"6&omb&#65533;&#65533;&#65533;&#65533;&&#65533;&#65533;&#65533;&#65533;e[V&#65533;&#65533;&#712;bfw&#65533;2&#65533;&#65533;&#65533;&#65533;K&#65533;TM;&#65533;&#65533;&b&#65533;]cL'&#65533;-8&#65533;&#65533;?/M&#65533;k&#65533;r&#65533;Q&#65533;<1&#868;&#65533;%&#65533;B&#65533;&#65533;&#65533;!`&#65533;&#65533;V.&#65533;*C &#65533;3*&#65533;Y*&#65533;Q&#65533;J&#65533;mY0&#65533;0 mQ&#65533;x:K5:&#65533;mrzC&#65533;b&#65533;,M&#65533;j'N&#65533;&#65533;&#65533;r&#65533;&#65533;A&#65533;&#65533;&#65533;`&#65533;&#65533;&#65533;`l&#65533;&#65533;&#65533;R&#65533;A&#65533;&#65533;"<&#65533;J&#65533;W&#65533;&#65533;&#65533;&#65533;~a&#65533;&#65533; &#65533;a6 pa[&#65533;!"`1r&#65533;&#65533;E(s"J$&#65533;`8 -&#65533;{&#65533;&#65533;&#65533; &#65533;&#65533;Y0&#65533;&#65533;&#65533;w&#65533;$<Jh&#65533;y&#65533;&#65533;&#65533;&#65533;&#65533;&#65533;&#65533;<
&#65533;&#65533;&#65533;!&#65533;.&#65533;jj&#65533;a	BB&#65533;p&#65533;l(&#65533;&#65533;&#65533;&#65533;*vn&#65533;&#65533;&#65533;&#65533;&#65533;&#65533;f&#65533;a&#65533;&#65533;&#65533;mL&#65533;&#65533;Ir&#65533;&#65533;d3&#65533;&#65533;23]&#65533;(&#65533;&#65533;(&#65533;&#65533;&#65533;&#65533;4&#696;&#65533;oD32&#65533;(.&#142;&#65533;b&#65533;&#65533;bL&#65533;&#65533;&#65533;26b&#65533;&#65533;b&#65533;&#65533;&#65533;$i&#65533;&#65533;5[&#65533;n&#65533;jI&#1828;%p&#65533;r&#65533;P;	kK&#65533;&#1312;Q}&#65533;x&#640;X&#65533;5m&#65533;&#65533;&#65533;mY&#65533;V&#65533;&#65533;j	mU&#65533;:&#65533;Q&#563;h&#65533;&#65533;r&#65533;@&#65533;r&#65533;j&#65533;&#65533;b&#65533;&#65533; &#8002;
w&#65533;&#1195;&#65533;&#65533;?&#65533;!r&#65533;+&#65533;&#65533;&#65533;`r&#65533;k&#65533;@`&#1184;knbac&#65533;&#344;&#65533;&#65533;M(!&#65533;&#65533;&#65533;-&#65533;&#65533;nf&#65533;W
&#65533;&#65533;]	&#65533;v&#65533;&#65533;&#65533;&#65533;X8y)j&#65533;&#65533;&#65533;$Lhd&#65533;&#65533;&#65533;x&#65533;&#65533;&#65533;Lb&#65533;&#65533;M&#65533;&#65533;&#65533;`&#65533;7&#65533;	*&#65533;V&#65533;JJ&#65533;FI)&#65533;b&#65533;&#65533;/&#1542;U&#65533;m:6*&#65533;&#65533;&#65533;b\&#65533;}&#65533;&#65533;&#65533;t&#65533;t3&#65533;&#65533;&#65533;&#65533;&D{[&#948;?G)tb&#65533;&#65533;H4AL&#65533;&#65533;.GQv&#65533;V&#65533;<V&#65533;T&#65533;&#65533;&#65533;H&#65533;V&#65533;:i2C&#65533;:&#65533;Z~&#65533;!y&#545;&#65533;$&#65533;!^c(&#65533;&#65533;&#65533;n&#65533;2&#65533;!;	,&#65533;&#65533;% i&#65533;fd&#65533;R&#65533;&#65533;&#65533;r!>&#65533;R&#1878;&#65533;&#65533;!&#65533;&#65533;&#65533;&#65533;&#65533;L@&#65533;a1&#65533;a&#65533;1&#828;&#65533;&#65533;&#65533;.&#65533;R&#65533;&#65533;i26-x@&&#65533; :&#65533;G[&#65533;=\&#65533;j&#65533;&#65533;\&#65533;&#65533;&#65533;Ln&&#65533;&#65533;&#65533;C&#65533;&#855;&#154;fd&#65533;Q&#65533;U*&#65533;-GJ&#65533;wa&#65533;&#65533;&#65533; &#65533;&#65533;,,&#65533;Jo{&#65533;&#2014;&#65533;(&#65533;{&#65533;&#646;&#65533;/{M&#65533;&#65533;5=&#65533;N&#65533;&#65533;e&#65533;&#65533;&#65533;m&#65533; 0&#22058;&#65533;&#65533;&#65533;"&#65533;CS)>&#65533;&#65533;&#65533;L&#65533;&#65533;&#65533;*&#65533;&#65533;&#65533;&#65533;SV&#65533;&#836;&#65533;&#65533;&#65533;&#65533;&#65533;&#65533;H&#65533;&#65533;&#65533;&#65533;H&#1922;~u{&#65533;%&#65533;&#65533;H&#65533;&#65533;&#65533;X&#65533;w&#65533;&#65533;X.&#65533;xv&#65533;&#65533;&#65533;&#65533;NZ#@&#65533;&#65533;a* &#65533;&#65533;;&#65533;I&#65533;*&#65533;&#65533;C~&#65533;TK&#65533;&#65533;siLtr&#65533;]&#65533;0&#65533;!&/&#65533; &#65533;[JH.&#65533;&#65533;&#65533;0&#1792;&#65533;z`Ja&&#65533;&#65533;S&#65533;&#65533;&#65533;&#65533;&#65533;&#65533;&#65533;g~-  &#65533;D&#65533;K&#65533;&#65533;&#65533;&#65533;`E&#65533;j&#65533;<A&#65533;&#65533; &#65533;&#65533;&#65533;&#65533;D&#65533;`id!A<Z&#65533;eKf&#65533;&#65533;&#65533;&#65533;&#65533;&#65533;z% &#65533;1&#703;&#65533;:+&#65533;EL&#65533;&#141;&#65533;&#65533;&#65533;~H&#65533;&#65533;&#65533;&#65533;&#65533;k&#65533;&#65533;O&#65533;&#1647;&#65533;I`&#65533;T)&#65533;&#65533;-&#65533;&#65533;&#65533;B&#65533;qu&#65533;yT&#65533;/&#65533;&#65533;H&#65533;;&#65533;LN&#65533;&#65533;&#65533;y&#65533;&#65533;&#65533;&#65533;&#65533;C&#65533;1q&#65533;gS&#65533;4&#65533;$&#65533;&#65533;b&#65533; ~43Q&#65533;&#65533;&#65533;iq&#65533;Q7&#65533;&#65533;&#65533;-cW~&#65533;&#65533;~&#65533;2tC^I4&#65533;o&#65533;&#65533;78&#290;M&#65533;v_&#65533;~^7Pf&#65533;&#65533;&#65533;&#65533;&#65533;R@@&#65533;&#65533;&#65533;&#65533;&#65533;[&#65533;&#65533;V&#65533;a/&#65533;&#65533;&#65533;F!&#65533;0Lf.&#65533;&#65533;&#65533;v .NXM&#65533;+&#65533;&#65533;`&#65533;~$&#65533;}!<R&#65533;@&#65533;&#65533;&#65533;&#65533;a@&#65533;&#1408;&#65533;\@&#65533;&#65533;G$&#65533;C&#65533;&#65533;&#65533;9&#65533;&#65533;6Y&#65533;S&#65533;&#65533;k&#65533;&#65533;&#65533;GP&#65533;&#65533;V&#264;&#65533;&#65533;J&#65533;&#65533;&#65533;f&#65533;&#65533;g|&#65533;g8&#65533;&#65533;&#65533;&#65533;K&#65533;/(6&#65533;&#65533;YJRB&#65533;J&#65533;I&#65533;&#65533;&#65533;&#65533;@&#65533;&#65533;D&#65533;YX&#65533;&#65533;&#65533;&#65533;K&#65533;&#65533;&#65533;&#65533;&#65533;&#65533;&#65533;&#65533;.
06&#65533;Y&#65533;&#65533;7&#65533;m&#65533;&#65533;&#65533;K&#65533;"~&#65533;&#65533;j&#65533;&#65533;qjIRJA&#65533;R&#65533;&#65533;&#65533;&#65533;&#65533;[W&#65533;Swve&#65533;w&#65533;7`6&#65533;&#65533;c&#65533;&#65533;&#65533;&#65533;?4 `&#65533;W&#65533;mRQ&#65533; B&#65533;*2\&#65533;&#65533;&#65533;(&#65533;Yjs&#65533;&#65533;$&#65533;&#65533;&#65533;&#1123;&#65533;5f=&#65533;p&#65533;&#65533;!&#65533;&#65533;[&#65533;&#65533;&#65533;A&#65533;&#65533;M&#65533;H&#65533;&#65533;&#65533;o&#255;&#65533;&#65533;Y E&#42184;H&#65533;Z&#65533;W&#65533;&#65533;&#65533; &#65533;&#65533;&#65533;8+&#65533;&#65533;&#65533;B&#65533;I&#65533; B&#65533;%"&#65533;t&#65533;&#65533;&#65533;f&#65533;&#65533;\2r&#65533;&#65533;&#5157;C&#65533; Y&#65533;&#65533;&&#65533;T<&#65533;&#65533;.&#65533;&#65533; @&#65533;&#65533;&#65533;&#65533;I&#65533;'&#65533;	'&#65533;*&#65533;&#65533;&#65533;&#65533;&#65533;&#65533;Y&#65533;;a\&#65533;&#65533;/&#65533;&#65533;Zv&#65533;&#65533;&#65533;}&#65533;Yq&#65533;&#65533;D&#3000;[@&#65533;["&#65533;&#63801;&#65533;&#65533;&#65533;&#65533;\&#65533;0pAb&#65533;&#65533;ZFU&#65533;1J&#65533;(2&#65533;&#65533;X&#65533;wx&#65533;&#65533;&#65533;E&#65533;&#65533;&#65533;S&#65533;&#65533;&#65533;Jd&#65533;b&#65533;&#65533;&#65533;O&#567;&#988;&#65533;&#65533;&#65533;h\&#65533;&#65533;&#65533;&#65533;&#65533;&#65533;&#65533;&#65533;	]&#65533;_&#65533;&#65533;u&#65533; s&#65533;&#65533;sBt&#65533;	&#65533;&#65533;&#65533;&#65533;&#65533;&#65533;&#65533;v&#65533;N&#65533;&#65533;&#65533;|&#65533;!&#65533;&#65533;?&#65533;&#65533;HE&#65533;$bM&#65533;&#65533;&#65533;?T&#65533;@&#65533;&#65533;&#65533;@&#65533;XA&#65533;&#65533;C&#65533;&#65533;r+&#65533;&#65533;h&#65533;?&#65533;%&#65533;XD&#65533;`&#65533;&#723;1&#65533;&#65533;c&#65533;_&#65533; &#65533;K\&#65533;hSH&#65533;TT
!
(@&#65533;,&#65533;&#65533;&#65533;N&#65533;D&#65533;&#65533;	L&#65533;CM2	%&#65533;&#65533;&#65533;FEc&#65533;&#65533;	)#CU&#65533;x&#65533;&#65533;&#65533;X,&#65533;C:gY&#65533;&#65533;_&#65533;,B&#65533;&#65533;g&#65533;.&#65533;&#65533;&#65533;$q&#65533;%&#65533;P&#65533;&#65533;?Ut%_&#65533;&#65533;&#65533;&#65533;.&#65533;=&#65533;&#65533;o&#65533;q&#65533;DED&#65533;*&#65533;%&#65533;l&#65533;&#65533;g&#65533;&#65533;V_&#65533;&#65533;&#65533;&#65533;Pc&#65533;l&#65533;V&#224;&#65533;&#65533;0&#65533;&#65533;&#65533;&#65533;R&#65533;^&#65533;	 G&#65533;&#65533;&#65533;&#65533;&#65533;&#65533;V5&#65533;&#65533;T&#65533;&#65533;t&#65533;"OF&#65533;0Ju;i!n&#65533;&#65533;&#65533;'&#65533; &#65533;&#65533;&#65533;&#65533;?l\&#65533;&#65533;&#65533;&#65533;?)&#65533;&#65533;&#65533;&#65533;&#65533;&#65533;_&#319;(&#65533;&#65533;6\&#1091;&#65533;]&#65533;&#65533;'&#65533;&#65533;H&&#65533;&#65533;&#65533;&#65533;T$&#65533;&#65533;&#65533;&#65533;&#65533;z&#65533;%&#65533;&#65533;&$&#65533;&#65533;3&#65533;H&#65533;&#65533;&#65533;&#65533;&#65533;q@&#65533;&#65533;`C7$&#65533;4+;mbA&#65533;P&#65533;&#65533;&#65533;
&#65533;a&#65533;&#65533;8&#65533;&#65533;P&#65533;&#65533;!&#65533;&#65533;&#65533;%&#65533;&#560;A]&#65533;&#65533;3g^B-&#65533;&#65533;&#65533;@.&#65533;|&#65533;&#65533;&#65533;&#65533;F.B&#65533;&#65533;&#65533;&#65533;&#65533;B*&#65533;&#65533;hEt&#65533;OMC)P&#65533;#i&#65533;Nh&#65533;&#65533;)&#65533;T&#65533;&#65533;(&#65533;5&#65533;&#65533;&#65533;h&#65533;&#65533;7&#65533;&#65533;&#65533;&#65533;&#65533;C_&#65533;&#65533;tX`&#65533;lb&#65533;A&#65533;V&#65533;&#65533;N4&#65533;D:&#65533;i6&#65533;L&#65533;,&#65533;&#510;&#65533;&#65533;YY&#65533;&#65533;N&#65533;(;&#65533;l&#1919;D&#65533;1&#480;Z4&#65533;o&#65533;ka&#65533;&#65533;&#65533;&#65533;J&#65533;&#65533;MuD1&#65533;Q&#65533;&#65533;&#65533;"&#65533;6&#65533;d&#65533;tg9&#65533;G&#65533;p&#12740;&#65533;&#65533;&#65533;9&#65533;Q(T&#65533;&#65533;K
r&#65533;?1&#65533;4&#65533;.&#65533;&#65533;,&#65533;!&#65533;&#65533;p&#65533;	:&#65533;*Hp&#65533;&#65533;g9&#65533;&#65533;&#838;&#65533;&#65533; &#65533;,&#65533;&#65533;&#65533;N&#65533;&#65533;&#65533;&#65533;&#65533;H&#65533;&#65533;xV&#65533;&#65533;=s=&#65533;V&#65533;`G6PA9&#65533;&#65533;&#65533;d$&#65533;&#65533;0&#65533;&#65533;&#65533;&#65533;,&#65533;&#65533;&#65533;&#65533;&#65533; c4&#65533;&#65533;&#65533;w&#65533;&#65533;&#65533;&#65533;1&#65533;&#65533;h$	&#65533;8Ed&#65533;&#65533;-r
&#1024;	8&#65533;7 &#65533;1&#65533;&#65533;Bw
7J&#65533;&#65533;&#65533;&#65533;vb&#65533;dc&#65533;bdE&#65533;
&#65533;&#65533;p&#65533;&#65533;&#65533;( &#65533;&#65533;&#65533;!Q&#65533;E(8HAR&#65533;a&#65533;&#65533;&#65533;&#65533;&#65533;&#65533;&#65533;@1PR&#65533;`*&#152;&#65533;&#65533;1&#65533;&#65533;&#65533;i&#65533;&#65533;+I&#65533;&#65533;/&#65533;&#65533;&#65533;&#65533;g &#65533;&#65533;&#65533;X&#65533;Y&#65533;&kz&#65533;&#65533;\7&#65533;&#65533;&#65533;&#65533;&#1719;@&#65533;&#65533;}&#1540;&#65533;&#65533;c&#65533;&#65533;&#65533;~a.^&#65533;!VV&#65533;&#65533;0&#65533;&#65533;&#65533;&#65533;@&#65533;&#65533;"-&#65533;MJ&#65533;&#65533;gs`&#65533;"&#65533;}~&#65533;d&#65533;p&#65533;C&#65533;&#65533;K&#65533;&#65533;I&#65533;&#65533;G&#65533;+.&#65533;&#265;&#65533;cV&#65533;[&#65533;c:q&#65533;&#65533;y'b&#65533;&#65533;&#65533;&#65533;&#65533;&#65533;S&#65533;&#65533;&#65533;,&#65533;&#65533;&#65533;&#65533;&#65533;p&#65533;j&#65533;
&#65533;&#65533;&#65533;&#65533;&#65533;&#65533;&#65533;&#65533;&#65533;)&#65533;?&#65533;L&#65533;
?&#813;&#1188;&#65533;$&#65533;&#65533;&&#65533;"8&#65533;#|I-"
f&#65533;&#65533;
&#65533;G>P
i&#65533;&#65533;&#65533;&#65533;&#65533;&#65533;&#65533;[&#65533;N&#65533;GR&#65533;<"&#65533;&#65533;&#65533;_&#65533;&#65533;Hit&#65533;&#65533;nA&#65533;T &#65533;9&#65533;	4*&#65533;&#65533;&#65533;(&#65533;;i&#65533;l &#65533;&#65533;2fq&#65533;U>G&#65533;&#65533;_:2&#65533;&#65533;J"&#65533;]`T&#65533;Z&#65533;&#65533;!&#65533;&#65533;&#65533;.&#260;	a3&#65533;H&#880;F&#65533;,&#65533;&#65533;Y&#65533;&#65533;o&#65533;'D&#65533;"&#480;Bmtp!&#65533;n&#1242;&#65533;&#65533;&#65533;&#65533;&#65533;}S&#65533;&#65533;&#65533;?&#65533;0&#65533;&#65533;&#287;&#65533;&#65533;n@&#65533;@,&#65533;&#65533;&#65533;&#1071;A$&#65533;7&#65533;&#65533;Is&#65533;*&#65533;'ZE&#65533;&#65533;F&#65533;K&#1801;P2&#65533;F >&#65533;q"T&#65533;&#65533;p_&#65533;&#65533; &#65533;&#65533;&#65533;&#65533;&#65533;D`'q&#65533;&#65533;&#65533;olfC&#65533;x9&#65533;c&#65533;_|R&#65533;&#36092;&#65533;P&#65533;Ke&#65533;4&#65533;&#65533;c ARc&#65533;h&#65533;&#65533;:&#65533;@*G9nP&#65533;$E&#65533;&#65533;C&#65533;&#65533;&#65533;T)&#65533;;&#65533;&#65533;`v!&#65533;-AbdH#"r&#65533;&#65533;&#65533;-&#65533;&#65533;&#65533;&#65533;2R1&#65533;&#65533;&#65533;x@&#782;&#65533;&#65533;&#1045;&#65533;&#65533;t&#65533;-\Q&#65533;&#65533;&#65533;u&#65533;&#65533;H(7	W\`&#1078;X&#65533;'F&#65533;4p]&#65533;A&#65533;&#65533;	&#65533;h&#65533;?&#65533;&#65533;&#65533;&#65533;&#65533;28&#65533;&#65533;n&#65533;p&#65533;&#65533;&#65533;&#65533;*,+I&#65533;XNLD&#65533;&#65533;.&#65533;"?Hk~&#65533;[`&#65533;&#65533;&#65533;&#65533;]
X&#1405;&#65533;4&#65533;6&#65533;_&#65533;v&#65533;&#65533;od&#65533;Y&#65533;&#65533;&#65533;l{&#65533;&#65533;&#1635;&#65533;P&#65533;1&#65533;6&#65533;>&#65533;&#65533;o&#65533;&#65533;&#65533;h&#65533;&#65533;&#65533;9X&#65533;+&#65533;&#65533;&#65533;%&#65533;&#65533;&#65533;&#65533;&#65533;&#65533;Q}I,(n&&#65533;YP&#65533;&#1865;JB&#65533;`&#65533;qWN&#65533;&#65533;&#65533;5x&#65533;&#65533;9_&#65533;@&#65533;&#65533;D&#65533;h'&#65533;)MVqq&#65533;&#65533;&#65533;*]N&#65533;Y$&#65533;1&#1881;&#65533;A&#65533;&#65533;&#65533;&#65533;D&#65533;R&#65533;&#65533;&#65533;'y&#65533;4""&#65533;&#65533;&#65533;B&#65533;J@vT]&#65533;Y&#65533;159&#65533;&#65533;p &#65533;=(&#65533;6&#65533;&#65533;&#65533; NW&#65533;-t`&#65533;&#65533;&#65533;&#65533;&#65533;&#65533;$&#65533;|9[\&#65533;h&#65533;*&#65533;0&#770;&#65533;&#65533;&#65533;&#65533;

&#65533;&#65533;&#65533;XCz2&#65533;j&#65533;&#65533;n&#65533;hA/:aZ&#65533;U&#65533;"B:&#65533;)-&#65533;r&#65533;*&#65533;Nv&#65533;&#65533;VD"X&#65533;&#65533;D&#65533;<<&#65533;&#65533;&#65533;	&#65533;8&#65533;K &#65533;&#65533;&#65533;j&#65533;&#65533;&#1815;&#65533;&#65533;&#65533;
&#65533;&#65533;Gn!R&#65533;L&#65533;!&#65533;.&#65533;&#65533;e&#989;&#65533;o&#65533;i6s&#65533;&#65533;2q&#65533;&#65533;9&#65533;v&#65533;O&#65533;l7&#65533;`DJ&#65533;&#65533;A&#65533;&#65533;"&#65533;I&#65533;'0&#65533;8P(&#65533;O&#65533;7&#65533;&#65533;D&#65533;^&#65533;Q'r&#65533;=&#65533;&#65533;&#65533;b", n&#65533;&#65533;&#65533;&#65533;f4[&#65533;&#65533;&#65533;&#65533;/&#65533;%&#65533;D&f&#65533;|&#65533;&#65533;R1&#65533;;&#65533;&#65533;&#65533;C;&#65533;_%&#65533;
&#65533;P1U	14;&#65533;e&#65533;$J&#65533;4&#65533;BK3$7&#65533;	I&#65533;#e&#65533;#&#65533;P&#65533;#;aQ&#65533; e&#65533;G&#65533;&#65533;U&#65533;%&#65533;&#65533;&#65533;0&#65533;&#65533;&#65533;&#65533;&#752;&#65533;&#65533;&#65533;P
)&#65533;0\&#65533;0J&#65533;&#65533;ik3Ei&#65533;&#65533;1&#65533;Y&#65533;0:&#65533;`&#65533;&#65533;R8@
&#65533;p&#65533;&#65533;&#65533;`fN&#65533;&#65533;&#65533;	&#65533;P
&#65533;&#65533; &#65533;ce&#65533;P&#65533;&#65533;`k&#65533;v;&#65533;&#65533;'Az!z0@&#65533;Z&#65533;u&#65533;&#65533;&#65533;&#65533;5&#65533;d&#65533;L&#65533;A&#65533;&#65533;~&#65533;L&#65533;q;&#65533;&#65533;<&#65533;&#65533;=&#65533;&#65533;L&#65533;&#65533;&#65533;&#65533;&#65533;p!&#65533;&#65533;>&#65533;(&#65533;&#65533;l&#65533;&#65533;&#65533;&#65533;&#65533;&#65533;p.&#65533;&#65533;]j RU&#65533;&#65533;%bqs/{&#65533;3&#65533;%%.&#65533;&#65533;&#65533;0&#2006;1$Z2.db"&#65533;2%&#65533;RG`7&#65533;P
&#65533;!&#65533;!'&#65533;&#1592;&#65533;A3&#65533; q6$.&#65533;p!r*C3&#65533;&#65533;b&#65533;&#1143;N&#817;C~ r&#65533;l<&#65533;33uCS#,G&#65533;D&#65533;P*&#65533;#P&#65533;&#65533;&#65533;&#65533;@S&#65533;&#65533;H&#65533;L&#65533;+WFeUy&#65533;	&#65533;~&#65533;&#65533;&#65533;&#65533;6(/!&&#65533;e&#65533;&#65533;@0
P&#65533;ff&#65533;r~k&#65533;&#65533;B	 guA	ZE&#65533;FetI&#65533;
	O@8&#65533;Y&#65533;uH&#65533;&#65533;&#65533;&#65533;@&#65533;@&#1696;&#65533;C&#65533;r&#65533;m&#65533;9pj{&#65533;;BG&#65533;&#65533;3ye9+&#65533;U&#65533;&#65533;&#384;&#65533;&#65533;K&#65533;&#65533;k&#65533;wj&#65533;d	&#65533;&#65533;&#65533;5Np&#65533;&#65533;&#65533;&#65533;&#65533;K&#65533;:&#65533;b&#65533;!R&#65533;H0&#65533;U&#65533;&#1762;b&#65533;&#65533; &#65533;&#65533;&#65533;T2&#65533;/ &#65533;DO&#65533;0&#65533;0&#65533;O8&#267;&#65533;&#65533;~&#65533;!&#65533;&#65533;&#65533;g"&#65533;&#65533;!
&#65533; &#65533;vp	&#65533;1&#65533;(2W&#65533;&#65533;WR&#65533;&#65533;l&#65533;&#65533;&#65533;&#65533;ICA~&#65533;&#801;&#65533;(&#65533;q&#65533;5T&#65533;&#65533;30%#?&#65533;cF&#207;=b&#65533;S&#624;&#65533;5J&#65533;F5+	A5&#65533;&#65533;&#1039;&#65533;&#65533;qU&#65533;	d@\&#65533;&#65533;&#65533; 	&#65533;&#65533;`&#65533;&#65533;	i&#65533;&#65533;&#65533;GQ &#65533;&#65533;&#65533;+&#65533;kbx8&#65533;&#65533;`	O&#65533;&#224;&#65533;+&#65533;&#65533;e&#65533;p&#65533; p&#65533;&#65533;A&#65533;D&#65533;Y&#65533;&#65533;8&#65533;M&#65533;I&#65533;&#65533;&#65533;&#821;&#65533;"	&#65533;&#65533;`Z&#65533;b	&#65533;&#65533;J&#65533;1&#65533;&#65533;&#65533;	Q&#65533;+RF%&#65533;&#65533;+&#65533;U8&#65533;&#65533;&#65533;,A&#65533;&#65533;z&#65533;-&#65533;\&#65533;&#65533;C}&#65533;&#65533;&#283;&#65533;&#65533;.&#65533;&#65533;-]:B-&#65533;&#65533;&#65533;&#65533;
i&#65533;&#65533;0?&#65533;&#65533;".&#65533;&#65533;"3&#65533;&#65533;p&#65533;&#65533;2&#65533;&#65533;&#65533;8{3&#65533;)B"&#65533;&#1099;&#65533;)^&#65533;&B*c&#65533;&#65533;&#65533;&#65533;&#65533;3C2&#65533;&#65533;&#65533;&#65533;&#65533;
&1ev3&#65533;&#65533;&#65533;q&#65533;&#65533;y&#65533;&#65533;&#65533;O~&#65533;&#65533;R/&#65533;&#65533;HDFdsI&#65533;#"&#65533;&#65533;&#65533;S7&#65533;#j&#65533;?&#65533;S@&#65533;&#65533;j&#65533;Q&#65533;sT#kRf&#65533;&#65533;p
	&#36900;;&#65533;&#65533;&#65533;&#65533;[;&#65533; k&#65533;&#65533;&#65533;&#65533;`&#65533;`JH&#65533;[&#914;(&#65533;&#65533;E!i&#65533;&#65533;p 	H&#65533;&#65533;&#65533;,e&#65533;t j&#867;[ &#65533;.@&#65533;PV&#704;:&#65533;s&#65533;pyk&#65533;&#1121;u&#65533;9&#65533;&#65533;&#65533;*&#65533;Yg&#65533;$1&#65533;T+Bg`&#65533;!e+z&#65533;&#737;[&#65533;'K&#65533;&#1493;&#756;\Sl&#65533;&#65533;&#65533;z&#65533;&#65533;/d2&#65533;&#65533;	m&#65533; &#65533;&#65533;!R	eM&#65533;&#65533;&#65533;?&#65533;&#248;/S&#65533;&#65533;!&#65533;B-&#65533;0&#65533;&#65533;&#65533;&#65533;&#65533;&#65533;'r`&#65533;/{
A&#65533;1eVo&#65533;p"2&#65533;&#65533;&#65533;!^\&#65533;P]&#65533;&#65533;40$r"&#65533;&#65533;"&#65533;&#65533;&&#65533;'u"&#65533;}&#785;@	&#65533; &#65533;`&#65533; 0#&#65533;"645B6PS?6Y7pdNc4Rp&#65533;&#65533;5&#65533;&#65533;&#65533;&#65533;&#65533;1&#65533;&#65533;|qO	Gy&#65533;\&#65533;;&#65533;&#65533;0&#65533;!N&#65533;V&#65533;	X&#65533;&#65533;&#65533;i8P&#1708;&#65533;&#65533;U&#65533;&#65533;&#65533;&#65533;`&#65533;&#65533;[&#65533;7L&#65533;r&#65533; &#65533;2&#65533;&#65533;&#65533;*z&#65533;&#65533; 0	8&#65533;&#65533;&#65533;k&#65533;H&#65533;&#65533;&#65533;=6z&#1651;&#65533;&#65533;%aK&#65533;1&#65533;D>&#65533;&#65533;K&#65533;&#65533;&#65533;&#65533;`*&#65533;&#65533;y&#65533;x&#65533;
L&#65533;&#65533;&#65533;s-&#65533;&#65533;&#65533;&#65533;&#65533;G3&#65533;&#65533;B*&#65533;&#65533;'&#65533;&#65533;&#65533;&#65533;&#58585;&#65533;&#65533;&#65533;0&#65533;Z &#65533;&#65533;B&#65533;&#65533;t"p&#65533;&#951;0&#65533;&#65533;&#65533;&#1628;&#65533;&#1076;&#65533;H&#65533;&#65533;#)i&#65533;&#65533;;Qo&#65533;Yb	Qs6&#65533;&#65533;&#65533;[K&#65533;'{@%&#334;;AP&#65533;90#&#65533;&#65533;&#65533;R&#65533;	&#65533; &#65533;&#65533;&#65533;p&#65533;q&#756;&#65533; &#65533;9#&#65533;jS,W#G&#65533;&#65533;&#65533;&#669;&#1849;	P4?&#65533;xS&#65533;&#65533;F%;1&#65533;TR&#65533;HU2&#65533;;&#65533;X&#65533;&#65533;	&#938;F&#65533;0&#65533;&#65533;	&#65533;&#65533;WV`^&#65533;&#65533;&#65533;T&#65533;&#65533;&#65533;Ng&#65533;&#65533;&#65533;&#65533;&#65533;5&#2032;&#65533;&#65533;&#65533;U&#65533;U&#65533;6e&#65533;
Z&#65533;&#65533;	&#65533;	&#65533;^0&#65533;H&#65533;&#65533;S&#65533;&#65533;&#65533;f\&#65533;&#65533;p&#65533;7&#65533;j&#65533;AUQU&#65533;&#65533;&#65533;&#65533;!U\l&#65533;&#65533;&#65533;&#65533;&#65533;2&#65533;&#65533;<&#65533;U&#1280;zT&#65533;&#65533;8&#65533;&#65533;=&#65533;&#65533;3&#65533;!&#65533;&#65533;&#65533;&#65533;&#65533;2&#65533;&#65533;&#65533;&#65533;&#65533;&#65533;&#65533;&#65533;+&#65533;3&#65533;h&#65533;.&#65533;&#65533;T!l"	&#65533;&#65533;`n&#65533;&#65533;&#65533;*2&#65533;&#65533;&#65533;&#65533;&#65533;@&#65533;!&#65533;;&#65533;G&#65533;&#65533;&#65533;T&#65533;&#65533;sO&#65533;1&#65533;&#65533;&#65533; &#65533;7a&#65533;&#65533;9&#65533;&#65533;,&#65533;&#65533;&#65533;30
&#65533;&#65533;&#65533;le&#758;&#65533;)r&#65533;&#65533;	r&#65533;&#860;<A&#65533;&#65533;32bD55DHU?PC%&#65533;&#65533;d6 Ye@ <T&#65533;&#65533;UF%&#65533;Q+0&#65533;EIHH&#65533;&#65533;&#65533;&#65533;&#65533;&#65533;&#65533;&#65533;@
&#65533;P
&#65533;&#65533;A~&#65533;&#65533;@
&#65533;&#65533;&#65533;`Yb&#65533;&#65533;0	&#65533;&#65533;pww&#65533;4&#65533;&#65533;gD&#65533;t?=&#65533; i&#65533;&#1137;x^&#65533;6&#65533;qpP&#65533;!&#65533;&#65533;&#13810;&#65533;&#65533;&#65533;{0&#65533;&#65533;&#65533;&#65533;Q&#65533;&#65533;*[+Q<U&#65533;&#655;q&#65533;&#65533;,&#65533;&#65533;w&#65533;&#65533;d*P&#65533;*&#65533;&#65533;&#65533;y&#65533;\&#65533;&#65533;;>I@&#65533;bCR6&#65533;&#65533;2&#65533;Wq&#65533;R;&#65533;)&#65533;2&#65533;&#65533;&#65533;9&#65533;^j&#65533;&#65533;*+^&#65533;&#65533;0Wo&#65533;&#65533;NtZ&#65533;&#65533;A&#65533;@&#65533;b&#65533;l"&#65533;,&#65533;&#65533;&#65533;`A"`&#65533;&#65533; &#65533;F&#65533;~&#65533;Qn'&#65533;&#65533;X&#65533;&#65533;&#65533;04sl;&#65533;&#65533;&#1151;1&#65533;&#65533;`^&#65533;&#65533;&#65533;q+&#65533;&#65533;&#3B/b#8&#65533;#Q&#65533;<&#65533;DG&&#65533;&#65533;aV\&#608;5&#65533;TD&#65533;&#65533;UV|+&#65533;&#65533;Z&#65533;&#65533;%&#458;&#65533;&#65533;;y&#65533;&#65533;&#65533;]P
&#65533;&#65533;&#65533;&#65533;&#65533;&#65533;`9&#65533;I=&#65533;P&#65533; 5&#65533;&#65533;@
&#65533;,&#65533;&#65533;^ k&#65533;&#65533;&#65533; 
9(&&#65533;&#65533;x|&#65533;A&#65533;b5P&#65533;k&#65533;&#65533;&#65533;&#65533;;&#65533;&#65533;v]j&#65533;@&#65533;
&#65533;cUW&#65533;;&#1899;Z&#65533;A<&#65533;&#65533;sb&#65533;&#65533;&#65533;I&#65533;&#65533;&#277;&#65533;&#65533;&#65533;!&#1618;&#65533;\p9&#65533;&#65533;&#65533;=5"&#65533;&#65533;B'&#65533;2k&#65533;&#65533;&#65533;:&#65533;&#65533;	&#65533;&#65533;1&#65533;(&#65533;4&#65533;&#65533;&#65533;2&#65533;B&#65533;l&#65533;&E&#65533;&#65533;e&#65533;&#65533;w&#65533;:&#65533;&#65533;&#65533;&#65533;]&#65533;)=+gd2&#65533;&#65533;`&#65533;P&#969;&#65533;P&#65533;&#65533;p&#65533;Z0!&#65533;/d&#65533; -|C&#65533;O4&#65533;~@3h`&#65533;b"&#65533;&#65533;&#65533;&#65533;&#873; &#65533;&#65533;&#65533;S&#65533;S&#65533;&#65533;&#65533;&#65533;&#65533;&#65533;@&#65533;*w&#65533;&#65533;!e?&#65533;&#1143;&#65533;&#65533;K;&#65533;&#65533;b&#337;+&#65533;&#65533;$R&#65533;&#65533;%FYxiUI&#65533;&#65533;4&#65533;&#65533;&#65533;^&#65533;s&#65533;	&#65533;&#65533;&#65533;&#65533;
&#65533;&#65533;q&#65533;
&#65533;9p&#65533;`&#65533;p&#65533;P0&#65533;p
cu
&#65533;`&#65533;&#65533;W&#65533;	&#65533;HN &#65533;x&#65533;=&#65533;&#65533;x3J&#65533;&#65533;fj|&#65533;&#65533;%0&#65533;&#65533;&#65533;&#65533;&#65533;&#700;&#65533;&#367;&#65533;z,Z&#65533;q&#65533;&#65533;&#65533;&#65533;	1&#65533;&#65533;a&#65533;&#65533;&#65533;&#65533;;&#65533;=^Hn&#65533;u"&#65533;.7_qYZ3&#65533;M&#65533;&#1574;&#65533; &#65533;$^&#65533;<
&#65533;N&#65533;&#65533;&#65533;&#65533;08tRH&#65533;&#65533;&#65533;fA&#65533;P	$O]&#65533;&#65533;&#65533;&#65533;&#65533;Y&#65533;&#65533;&#65533;!&#65533;0}&#65533;&#925; &#65533;A&#65533;&#65533;2&#65533;&#65533;P&#65533;&#65533;&#65533;l&#65533; L&#65533;X&#65533;&#65533;1p&#65533;q+&#65533;!&#65533;&#65533;&#65533;&#65533;'&#65533;&#65533;&#65533;"1&#65533;&#65533;&#65533;rI&#65533;&#65533;4&#65533;@Y$Y&#65533;&#65533;&#65533;@dP&#65533;&#65533;5S"&#65533;&#65533;N&#65533;&#65533;"&#65533;&#65533;k&#65533;&#65533;&#65533;*w]?&#65533;&#65533;O
&#65533;d&#65533;&#65533;P&#65533;0JJ&#65533;`&#65533;P&#65533;&#65533;&#65533;`&#65533;u!&#65533;&#65533;8&#65533;G'&#65533;&#65533;f&#65533;&#65533;`&#65533;&#65533;`=&#65533;&#65533;3J&#65533;&#65533;k`wp>&#65533;&#65533;r&#65533;v&#65533;&#65533;4
GNj&#65533;&#65533;Z!2&#65533;cs&#65533;d&#65533;&#65533;&#65533;&#65533;&#65533;w&#65533;&#65533;&#65533;?-&#65533;&#65533;[&#65533;&#65533;&#65533;&#65533;,z9-&#65533;@&#65533;&#65533;\&#65533;Q&#65533;&#65533;&#65533;&#65533;?&#65533;&"&#65533;&#65533;_&@6&#65533;&#65533;&#65533;!&#65533;U&#65533;&#65533;/&#65533;(:2&#65533;&#65533;&#1255;&#65533;&#65533;&#65533;&#194;B0&#65533;&#65533;&#1023;A1&#65533;i&#65533;?5g&&#65533;&#65533;&#65533;9&#65533;&#65533;&#65533;&#65533;$&#65533;EF&#65533;&#65533;bhY9j&#65533;&#731;@<&#65533;&#65533;&#65533;IY&#65533;&#65533;&#65533;&#65533;M&#1520;&#65533;&#65533;&#65533;H&#1037;&#65533;&#65533;Z8&#65533;&#65533;&#65533;&#65533;'&#65533;UxW&#65533;{&#65533;)&#65533;&#34753;@&#65533;&#65533;&#65533;hJ&#65533;F49TXW&#65533;@&#65533;<#&#65533;&#65533;@5&#65533;&#65533;w&#65533;A&#65533;hT&#65533;`&#65533;A&#65533;*nHX&#65533;@&#65533;7&#65533;&#65533;&#65533;T&#65533;L &#65533;&#65533;t&#65533;d&#65533;&#65533;&#65533;o,H&#65533;Y"&#65533;O&#191;'&#65533;`&#65533;&#65533;&#65533;:K&#65533;8X&#65533;&#65533;&#65533;J&#65533;R&#65533;&#65533;!A=&#65533;&#65533;hZ&#65533;JA
Lh&#65533;fMB4.,&#65533;&#65533;!&#65533;e")&#65533;&#65533;B)&#65533;&#65533;r&#65533;!&#65533;\&#65533;HCF&#65533;&#65533;&#65533;&#65533;&#65533;&#65533;C8&#65533;&#65533;&#65533;#K6Da&#65533;`&#65533;&#65533;
X&#65533;M&#65533;&#65533;aev&#65533;6&#65533;&#65533;Q&#65533;&#65533;hc&#65533;&#65533;&#65533;&#65533;&#65533;&#65533;"&#65533;qB&#65533; 9&#65533;&#65533;j:&#65533;
&#65533;FI&#65533;&#65533;	&#65533;&#65533;,+(@&#65533;R&#65533;2&#65533;&#65533;!3ZH!VY&#65533;"&#65533;&#65533;$&#65533;&#65533;@(&#65533;&#65533;&#65533;$-&#65533;&#65533;A&#65533;&#65533;&#65533;&#65533;j&#65533;	@&#65533;&#65533;D&#65533;&#65533; J&#65533;&#65533;6@&#65533;)&#65533;L2&#65533; &#65533;@&#65533;&#65533;^&#65533;D&#65533;&#65533;4&#65533;PH&#946;TM&#33073;&#65533;&#65533;&#65533;&#65533;&#65533;:&#65533;&#65533;&#65533;&#65533;&#65533;+&#65533;f&#661; &#65533;t&#65533;
k&#65533;&#65533;&#65533;E&#65533;`&#65533;9&#1408;F|-&#65533;B4&#65533;&#65533;35@&#65533;&#65533;&#65533;l(&#65533;h&#65533;&#65533;&#65533;&#65533;K&#65533;\&#65533;&#65533;&#65533;'&#65533;]l(}&#65533;&#65533;&#65533;=n7w&#65533;@&#65533;&#30592;d&#65533;&#528;`&#65533;C`&#65533;ya&#65533;&#65533;C1X +&#65533;&#65533;C':&#65533;g&#65533;&#65533;a8&#65533;&#65533;R&#65533;&#65533;f&#65533;P&#65533;!&#65533;D&#205;&#65533;H&#549;1&#65533;KjY&#65533;@&#65533;f&#65533;&#65533;&#65533;&#65533;\0)&#65533;&#65533;&#65533;CNL&#65533; &#65533;>&#65533;&#65533;n|&#65533;a&#65533;F~&#65533;&#65533;a&#65533;&#65533;&#65533;p&#65533;&#65533;l&#65533;&#170;H&#65533;&#65533;&#65533;&#65533;&#65533;&#65533;G&#65533;a&#65533;&#65533;m,9Q&#65533;&#65533;&#65533;&#65533;K&#65533;&#65533;
&#65533;&#65533; B3!6&#65533;"&#65533;&#65533;&#65533;&#65533;Yf)&#65533;&#65533;L&#65533;!&#65533;&#65533;M&#65533;'D&#65533;bd&#65533;B&#65533;D4&#65533;O&#65533;d&#65533;2&#65533;&#65533;`)&#65533;&#65533;&#65533;&#65533;=&#65533;&#65533;V&#65533;0/&#65533;&#65533;4&#65533;B&#65533;&#65533;"'&#65533;RT&#65533;&#65533;&#65533;&#65533;@&#65533;&&#65533;O2H0?#,&#65533;e	&#65533;Yt1l2&#65533;&#65533;&#65533;&#65533;&#65533;&#65533;Zx&#65533;&#65533;&#65533;&#65533;&#65533;
*&#65533;&#65533;hX&#65533; (4&#65533;&#65533;&#65533;&#65533;r p&#65533;7L&#65533;&#65533;&#65533;^oO#qXt#L (&#65533;BHDa;&#65533;,&#65533;1K`g^&#65533;@@0&#65533;&#65533;u&#65533; &#65533;&#65533;X&#65533;&#65533;H  &#517;p29&#65533;&#65533;X&#65533;2&#65533;Z&#65533;">&#65533;P&#65533;	A`&#65533;_&#65533;&#65533;X&#65533;&#65533;&#65533;&#65533;tX&#65533;&#65533;&#65533;O&#65533;!&#65533;[""&#65533;&#65533;&#65533;&#65533;&#65533;E&#65533;&#65533;&#65533;&#65533;6q4L&#65533;H>"&#65533;`&#65533;	Ld+&#65533;&#65533;'AI&#65533;&#65533;&#65533;1 &#65533;&#65533;&M&#65533;Z&#65533;R&#65533;#&#65533;&#65533;&#65533;#	y&#65533;/&#65533;&#65533;%M&#65533;&#65533;A&#65533;&#65533;&#65533;&#65533;&#65533;&#65533;&#65533;A7&#65533;&#65533;@&#65533;INn&#65533;Lvj'&#65533;&#65533;&#65533;&#65533;QU&#65533;&#801;&#65533; &#65533;&#65533;&#65533;r`&#65533;Qh&#65533;)&#65533;E#qWN%D&#65533;&#65533;&#65533;
Z&#65533;&#65533;;Q&#65533;' &#65533;-&#65533;t&#65533;1&#65533;&#65533;&#65533;&#65533;#\0&#65533;_eW&#65533;,B&#65533;&#65533;&#65533;0&#850;L&#65533;&#65533;&#65533;&#65533;x&#65533;&#65533;&#65533;L8&#65533;&#65533;&#303;3&#65533;&#65533;&#65533;?&#1207;&#65533;&#65533;^M:m&#65533;&#65533;x8&#65533;&#65533;3?q&#65533;&#65533;8&#65533;&#65533;&#65533;c	!Q'!&#65533;&#65533;&#65533;v%XxCi&#65533;&#65533;2&&#65533;	v&#65533;IP@:&#65533;&#65533;&#65533;*&#65533;&#65533;~&#65533;&#65533;&#65533;&#65533;&#65533;H&#65533;&#65533;A)&#65533;$&#65533;M&#65533;&#1561;:D-\&#65533;&#65533;E&#65533;&#65533;&#65533;&#65533;&#65533;D&#65533;&#65533;&#65533;&#65533;{&#65533;&#65533;&#65533;&#65533;&#65533;&#65533;HFR<&#65533;.&#182;&#65533;&#65533;$&#65533;H&&#65533;&#65533;&#65533;&#65533;&#65533;(&#65533; lC&#65533;&#65533;&#65533;&#65533;d&#65533;&#65533;(P!M&#65533;&#65533;1@$&#65533;E&#65533; &#65533;HD&#65533;r&#65533;&#65533;1-DL&#65533;&#65533;&#65533;BHr&#65533;T&#65533;&#13476;4\!i&#65533;&#65533;Ai&#65533;P&#65533;3&#65533;@>&#65533;&#65533;P&#65533;J&#65533;&#65533;I&#65533;&#65533;t
$&#65533;tD&v&#65533;&#65533;$&#65533;tB nQR&#65533;&#65533;w&#65533;SdVr'&#65533;l&#65533;&#65533;K&#65533;&#65533;1&#65533;&#65533;&#65533;&#65533;)&#65533;&#65533;&#65533;&#65533;&#65533;pS{&#65533;&#65533;&6&#65533;&#65533;xz&[6&#65533;=JS&#65533;@@&#65533;r=&#65533;I&#65533;HA!7xEnl &#65533;&#65533;&#65533;fGa,&#65533;p&#65533;&#65533;E&#65533;&#65533;O&#65533;N&#65533;0AyeGl&#65533;&#65533;&#65533;&#65533;H &#65533;;ZO&#65533;!&#65533;&#65533;&#65533;D&#65533;8&#65533;&#65533;&#65533;`&#65533;&#65533;&#65533;4X(&#65533;PJ&#65533;!B&#65533;&#65533;&#65533; &#65533;h&#65533;	0&#65533;&#65533;5&#65533;&#65533;lF4Z&#65533;&#65533;&#65533;!&#65533;&#65533;&#65533;)z,&#65533;6&#65533;M%B_&#65533;&#16926;R3#&#65533;p UiK
	&#65533;&#65533;4c&#65533;&#65533;7&#65533;}|&#65533;X&#65533;&#65533;&#65533;&#65533;	&#65533;&#65533;&#65533;&#65533;*&#736;$&#65533;N&#65533;[&#65533;&#65533;&#65533;1&#65533;&#65533;%&#65533;&#65533;DZ&#65533;Rd&#65533;BI&#65533;&#65533;&#65533;t&#65533;&#65533;&#65533;&#65533;d1&#65533;&#65533;"RJ$b&#65533;&#65533;@&#65533;e&#65533;&#65533;K&#65533;D&#65533;&#65533;ETf&#65533;&#65533;&#65533;&#65533;&#65533;&#65533;&6!O&#65533;28&#65533;9+`Y&#65533;2;K4s'&#65533;&#65533;&#65533;&#65533;&#65533;x&#65533;WgE&#65533;-&#65533;*&#65533;&#65533;&#65533;S&#65533;&#65533;W&#65533;&#65533;&#65533;&#65533;&#65533;&#65533;f&#65533;&#65533;j&#65533;&#65533;&#65533;&#65533;&#65533;rl&#65533;&#65533;&#65533;&#65533;&#65533;&#65533;G;m &#65533;&#65533;&#65533;&#65533;D&#65533;y&#65533;&#65533;~&#65533;F_Nm&#65533;
v&#65533;&#65533;B&#65533;"8&#65533;&#65533;{Y&#65533;G&#65533;*&#65533;C&#65533;&#65533;0F&#65533;49,l&#65533;D:&#65533;!&#65533;&#65533;&#65533;&#65533;&#65533;&#65533;&#65533;&#65533;x0&#65533;8P&#65533;3:&#65533;CG&#65533;&#65533;	&#400;&#65533;o&#65533;(&#65533;&#65533;&#65533;&&#65533;!&#65533;q&#65533;DYx&#65533;&#65533;&#65533;&#65533;C&#65533;m&#65533;G+&#311;(#&#65533;&#65533;7C%&#65533;&#65533;&#65533;&#65533;&#65533;"u\!
T&#65533;$,&#467;LG&#65533;&#65533;&#65533;&#65533;0&#65533;Gmp y &#65533;&#65533;&#65533;De&#65533;4&#65533;!nekBn&#65533;8&#65533;&#65533;)w&#65533;&#65533;7BI[&#65533;d&#65533;&#65533;&#65533;$ac&#65533;&#65533;&#65533;&#65533;
&#65533;@&#65533;RL)&#65533;9&#65533;;+&#65533;&#65533;I]&#65533;!&#65533;e&#65533;@&#65533;%&#65533;?&#65533;&#65533;db%&#65533;J&#65533;&#65533;&#65533;K&#65533;&#65533;&#65533;!&#65533;&#65533;\eTFn&#65533;0&#65533;&#598;=&#65533;L/r&#65533;U&#65533;mg&#65533;?"&#65533;&#65533;'hVm&#65533;lyf&#65533;&#65533;&#65533;&#65533;&#65533;Y&#65533;k&#65533;&#65533;6&#65533;&#65533;&#65533;&#65533;Q&#65533;&#1056;&#65533;
j&#65533;i&#65533;&#65533;G&#65533;&#65533;&#1604;s6Q&#65533;3&#65533;`&#65533;N&#65533;&#65533;&#65533;`
g,Pd	&&#65533;{MR&#1942;aXvd&#65533;*;&#65533;:&#65533;_|&#65533;D&#65533;&#65533;-&#65533;ha&#1994;&#65533;&#65533;G&#65533;a'$&#65533;':&#65533;&#1560;f&#65533;O&#65533;}Q&#65533;^&#65533;E)&#65533;80&#65533;&#65533;t&#65533;4&#1348;&#65533;&#65533;	9&#65533;n&#65533;$&#65533;&#65533;&#65533;&#65533;
&#65533;&#65533;&#65533;8&#65533;6&#65533;	&#65533;&#65533;&#65533;&#65533;&#65533;M&#65533;2&#65533;J&#65533;K&#690;2&#65533;&#65533;&#522;JQ&#65533;&#65533; ,&#65533;0&#65533;@!&#65533;&#65533;&#65533;&#65533;&#65533;&#65533;=y
h
W&#1154;V&#65533;&#65533;]I-F&#65533;
&#65533;A&#65533;&#65533;&#65533;&#65533;3&#65533;Lp$&#737;&#65533;&#65533;@&&#65533;&#65533;&#65533;&#65533;&#65533;&#65533;Y&#65533;&#65533;[I#&#65533;l,2&#65533;&#65533;&#65533;b&#65533;	&#65533;&#65533;&&#65533;+&#65533;&#65533;&#65533;&#163;	YH&#65533;&#65533;&#65533;&#65533;&#65533;&#65533;('&#65533;&#65533;X&#65533;&#1984;'[s&#65533;t&#65533;&#65533;Hv&#65533;&#65533;W(z&#65533;&#65533;.&#42662;&#65533;.&#65533;&#65533;&#65533;&#11943;I=&#65533;9&#65533;&#65533;P&#65533;&#65533; &#65533;I&#65533;&#65533;=&#65533;&#65533;&#65533;&#65533;a&#1048;p&#65533;"	&#65533;6 &#65533;c7-&#65533;&#517;#&#65533;&#65533;&#65533;&#65533;&#65533;x&#65533;&#65533;&#65533;5&#65533;&#65533;"&#1712;&#65533;y&#65533;kE&#65533;@&#65533;C@&#65533;"&#65533;B1V(&#65533;&#65533;&#65533;&#65533;&#721;&#1605;&#17431;&#65533;J5&#65533;&#65533;7Z&#65533;&#65533;Y&#65533;c0F&#65533;&#65533;&#65533;!&#65533;&&#6357;+&#65533;&#65533;8&#65533;k&#65533;&#65533;0-&#65533;&#65533;&#65533;,&#65533;7	-`&#65533;&#65533;&#65533;&#778;<!&#65533;L@&#65533;A&#65533;@&#65533;K&#65533;&#65533;&#65533;T&#65533;&#65533;&#65533;&#65533;_X&#65533;&#65533;&#65533;&#65533;k&#65533;&#65533;C
Gx9&#65533;
&#65533;x&#65533;$&#65533;&#65533;	&#65533;&#65533;&#65533;
 :&#65533;A&#65533;&#65533;&#65533;1Tr&#753;2d&#65533;&#65533;;&#65533;&#65533;&#65533;&#65533;x&#65533;a&#40211;&#65533;&#65533;&#216;&#65533;&#65533;&#65533;R&#65533;&#65533;<&#65533;&#65533;&#65533;B &#65533;U&#65533;u:&#65533;8&#1408;&#65533;P&#65533;&#65533; &#65533;t&#65533;u&#65533;5&#65533;&#65533;]PqA&#65533;&#65533;&#65533;&#65533;C@j&#65533;&#65533;&#65533;b1&#65533;&#65533;=&#65533;&#65533;>&#65533;8&#65533;&#1085;r&#65533;8&#65533;&#65533;&#1064;&#65533;-&#65533;&#65533;&#65533;&#65533;4&#65533;&#65533;[#&#65533;&#65533;&#65533;&#65533;&#65533;&#65533;*&#65533;&#65533;&#65533;&#1744;&#65533;&#65533;>&#65533;d&#65533;'J&#65533;&#65533;Y*yq&#65533;&#65533;&#65533;EY$&#65533;&#188;&#65533;&#65533;&#65533;&#65533;&#65533;*&#65533;&#65533;&#65533;"&#65533;&#65533;&#65533;&#65533;ixj&#547;&#65533;z-&#65533;8&#65533;/')&#1094;My&#65533;F	/)&#65533;&#65533;
&#65533;P&#65533;Yx&#65533;&#65533;&#65533;&#65533;&#65533; &#65533;,&#65533;@p&#65533;<&#65533;&#65533;&#65533;&#65533;&#65533;&#65533;&#65533;1?&#65533;3&#65533;@B&#65533;#s&#65533;P&#1116;&#65533;&#65533;&#65533;VZ&#65533;&#65533;q&#65533;9N&#65533;8	7&#65533;&#65533;&#1209;&#915;H&#65533;&#65533;&#65533;FN:
&#65533;&#65533;&#65533;H&#65533;&#65533;j"0&#65533;H&#65533;&#65533;Ab&#65533;&#65533;]&#65533;QS&#595;0&#65533;&#65533;<&#65533;s&#65533;&#65533;&#65533;Z:-&#65533;H&#65533;l&#598;vZ2&#65533;&#65533;i<&#65533;&#65533;"7$V&#65533;Cx!Jz&#65533;&#65533;&#1200;&#65533;
&#65533;g&#65533;&#65533;&#65533;@t&#65533;&#65533;Q&#65533;&#65533;&#65533;&#65533;?&#44451;&#65533;&#65533;&#65533; L&#65533;&#1230;=:&#65533;i&#65533;)H&#65533;09	 B&#65533;&#1555;sQy&#65533;#B&#65533;&#65533;8&#65533;q"K&#65533;&#65533;&#65533;&#65533;Q&#65533;r&#65533;&#65533;&#65533;(&#65533;3&#65533;;&#65533;;&#65533;&#65533;|&#65533;]&#65533;E&#65533;&#65533;C&#65533;&#65533;^&#714;&#65533;b$&#65533;&#65533;&#65533;o&#65533;&#65533;&#65533;&#62990;6H&#65533;*&#65533;&#65533;&#65533;&#65533;??&#65533;h&#65533;#k&#65533;
D@&#65533;&#825;&#521;&#65533;2&#584;&#65533;r&#65533;&#65533;D&#65533;&#65533;Y&#65533;,$&#65533;K&#65533;MZ&#65533;&#65533;<&#65533;[A&#65533;A:&#65533;0&#65533;W3&#65533;&#65533;&#65533;N&#65533;&#65533;&#1309;2&#65533;	&#65533;<&#65533;&#65533; <j2&#65533;%&#65533;&#65533;&#65533;&#65533;&#65533;!&#65533;X!T&#65533;&#65533;%&#65533;&#65533;&#65533;S&#65533;UeSk]h&#65533;@&#65533;$b&#65533;H&#65533;95&#65533;&#65533;&#65533;&#65533;(&#65533;&#65533;O&#65533;S&#65533;2&#65533;5x&#65533;&#65533;&#65533;&#65533;I&#65533;&#65533;&#65533;&#65533;&#65533;&#65533;&#65533;7&#65533;&#65533;I&#65533;&#65533;&#38889;1Z(}CH&#65533;"&#65533;P&#65533;&#65533;&#65533;&#65533;&#65533;&#674;&#1102;rM&#65533;&#65533;B&#65533;&#65533;%&#65533;&#65533;ou6&#65533;("8&#65533;&#65533;YX
&#65533;&#65533;&#65533;J&#65533;&#65533;h&#65533;	&#65533;,&#65533;'&#65533; n&#65533;&#65533;(&#65533;&#740;&#65533;"&#65533;;&#65533;c8D0&#65533;&#65533;y&#65533;&#65533;&#65533;&#65533;2&#65533;?&#65533;:4*	98&#65533;#=&#65533;jH/)&#65533;&#388;&#65533;&#65533;&#65533;&#1545;k&#65533;&#65533;"C&#65533;"+&#65533;&#65533;B&#65533;&#65533;;	&#65533;S$4! D"&#65533;<&#581;Q(&#65533;&#65533;L-&#1316;N&#65533;+&#65533;Gu<H&#65533;x&#65533;|&#65533;GL&#65533;&#65533;aI&#65533;&#65533;&#65533;&#1162;H&#65533;&#65533;&#65533;&#139;Q&#65533;&#65533;M&#65533;SSq\&#65533;yP&#65533;&#65533;;&#65533;LAO&#65533;&#65533;i&#65533;&#65533;9!	P&#65533;]&#65533;\&#65533;V55&#65533;&#65533;&#65533;N&#65533;&#1747;&#65533;	E(&#65533;r&#65533;&#65533;	&#65533;&#65533;[&#65533;5&#65533;&#65533;c&#65533;&#65533;P.p!&#65533;&#65533;&#65533;&#65533;&#65533;#&#65533;&#1768;&#65533;m&#1860;z&#65533;&#65533;\c&#65533;&#65533;]H=&#65533;&#65533;&#65533;&#36393;&#65533;&#65533;&#65533;JL&#65533;.&#65533;&#65533;#D&#65533;h&#65533;(&#65533;P&#65533;\x),&#65533;D&#65533;/&#65533;W
&#65533;@ #
8&#65533;L&#65533;;W&#65533;&#65533;K&#65533;@&#65533;mXYd&#65533;<|&#65533;&#65533;CZD V8&#65533;&#65533;~&#65533;<&#65533;&#65533;!&#65533;-&#65533;;j&#65533;ax$&#65533;&#65533;&#65533;s&#65533;>z0&#65533;H&#65533;&#65533;U&#65533;&#65533;&#65533;&#65533;&#65533;S*&#65533;9&#65533;:M&#65533;%&#65533;+&#65533;&#65533;Y0&#1697;U&#65533;&#65533;&#65533;K&#65533;,&#65533;)&#65533;&#65533;+:\&#65533;&#65533;+&#65533;&#65533;O&#65533;&#65533;&#65533;3&#65533;&#65533;w&#65533;Z&#65533;&#65533;&#65533;G&#65533;&#65533;f&#65533;@B&#65533;&#65533;ENF(\&#65533;&#65533;AH7&#65533;@&#65533;\&#65533;&#65533;&#65533;&#65533;&#65533;&#65533;&#65533;UC&#65533;&#65533;&#65533;K&#65533;A0OWe&#65533;&#65533;1&#65533;&#65533;X\&#65533;&#65533;N@&#65533;Pb\&#65533;H&#65533;M&#65533;&#65533;5&#1368;&#65533;X&#65533;&#65533;&#65533;bPg&#65533;&#65533;d&#65533;<&#1704;&#65533;&#65533;-!&#65533;F&#65533;&#65533;&#65533;MxHx" &#65533;!/&#65533;&#65533;&#65533;A&#65533;?&#65533;I&#65533;]Hr&#65533;=&#65533;&#65533;&#65533;q{&#304;h&#65533;&#65533;(&#65533;H	&#65533;&#65533;A^i&#65533;'&#65533;&#65533;)&#65533;&#65533;&#65533;E&#65533;&#65533;CK&#65533;&#643;9&#65533;&#65533;&#65533;&#65533;&#65533;&#65533;&#65533;R&#65533;&#65533;&#65533;R&&#65533;&#51366;&#65533;&#65533;4&#65533;&#65533;&#65533;L&#65533;,&#65533;&#65533;*_&#65533;&#611;,&#65533;?&#65533;&#881;&#65533;	6&#65533;m$&#65533;&#65533;m&#65533;e&#65533;&#65533; &#65533;4&#65533;&#65533;&#65533; &#65533;&#65533;&#65533;@&#65533;&#65533;37P&#65533;&#65533;&#65533;&#65533;&#65533;&#65533;&#65533;&#59657;&#65533;&#65533;&#65533;&#65533;JAMA&#65533;>,&#1820;&#65533;&#65533;&#65533;d&#65533;&#65533;(&#65533;[&#65533;&#65533;V&#65533;\%gvH&#65533;&#65533;t&#65533;&#65533;&#65533;&#1362;&#65533;&#984;p;&#65533;&#65533;+t&#65533;VguF&#65533;%B&#65533;&#65533;&#65533;-5&#65533;&#65533;&#671;oq&#65533;&#65533;*&#65533;&#65533;
&#65533;"6Tr&#65533;&#65533;&#866;s&#38894;	'&#65533;&#65533;e[&#65533;'&#65533;0&#65533;C&#65533;&#65533;]&#48142;$&#65533;=?&#65533;&#1878;&#65533;=&#65533;&#65533;&#65533;&#65533;&#65533;6&#65533;&#65533;@&#1920;&#65533;&#65533;&#65533;&#65533;("&#65533;Q8&#65533;&#65533;&#65533;WG&#65533;&#65533;{c&#65533;0&#65533;&#65533;J&#65533;x"&#65533;X	&#65533;&#65533;DDyI&#65533;.B&#65533;&#65533;A&#65533;&#65533;X5N5&#65533;&#65533;Q .A&#65533;&#65533;=	-&#65533;8&#65533;c,k&#65533;&#65533;&#65533;&#65533;#&#65533;-&#65533;6&#65533;&#65533;&#1801;&#65533;&#65533;&#65533;Y&#65533;x2q&#65533;&#65533;a&#65533;&#65533;&#65533;A&#65533;Y&#65533;?&#65533;S&#65533;&#65533;&#65533;&#65533;:&#65533;&#65533;9y,&#65533;&#65533;1&#65533;&#65533;&#65533;&#65533;&#532;o0	&#65533;M&#65533;s&#65533;@G#&&#625;&#65533;i"\+&#65533;&#65533;&#65533;k$]&#65533;^&#65533;(&#827548;&#65533;^&#65533;&#65533;DhUV-&#65533;&#65533;&#65533;&#65533;&#65533;55p&#65533;&#65533;\i&#65533;&#65533;&#65533;&#65533;&#65533;&#65533;)N.w&#65533;5&#65533;8&#65533;&#65533;&#65533;&#65533;&#65533;p&#65533;!&#65533;&#572;-&#65533;&#65533;&#65533;V&#65533;&#65533;&#65533;u)uDx&#65533;&#65533;&#65533;^&#65533;>&#65533;u&#1405;D&#65533;&#65533;&#65533;u&#65533;&#65533;o&#65533;&#65533;&#65533;&#65533;i&#65533;&#65533;&#65533;Qp&#65533; &#65533;C%&#65533;x)&#65533;&#65533;&#65533;&#39992;t&#65533;M&#65533;&#65533;&#65533;"=)BX(c&#65533;&#65533;&#354;R&#65533;0&#65533;&#65533;J&#65533;0&#65533;&#65533;&#658;&#65533;6)2%&#1218;j&#65533;Yfk+&#65533;&#65533;&#65533;*&#65533;&#65533;ihtS&#65533;&#65533;P&#65533;&#65533;&#65533;l&#65533;&#65533;&#65533;&#65533;&#65533;2&#65533;2&#65533;&#65533;&#65533;S&#65533;"X	;!&#65533;&#65533;&#65533;&#65533;Y&#65533;D&#65533;N&#65533;&#1489;4Y&#65533;`m&#65533;+&#65533;&#65533;f&#65533;+@&#65533;:&#65533;+&#65533;U&#65533;Sg@&#65533;OX&#345;	&#65533;&#65533;	&#65533;dBwf&#65533;D]&#65533;&#65533;&#65533;Y&#65533;&#65533;&#65533;D&#65533;n&#41695;x	!.&#1845;&#65533;|&#65533;U&#65533;&#1636;&#65533;%PZ\&#65533;8<&#65533;&#65533;(ni&#65533;o&#65533;&#65533;M<&#65533;T&#65533;&#65533;UV&#65533;&#65533;&#65533;&#1540;`&#65533;5&#65533;&#65533;z&#65533;&#65533;PcDx&#65533;o%I&#65533;d&#65533;6&#65533;&#65533;&#65533;&#65533;DLLJL&#65533;j&#65533;=&#65533;&#65533;&#65533;@&#65533;&#65533;&#65533;!&#65533;*(&#65533;>&#65533;=&#1511;XP7&#1112;&#65533;>&#65533;Y8&#65533;x&#65533;yp&#65533;&#65533;u&#65533;Rz&#65533;8&#65533;I\v&#65533;-}&#65533;&#65533;&#65533;&#65533;&#65533;XF&#65533;&#65533;?.yF&#65533;&#65533;(&#65533;&#65533;a&#65533;l&#65533;/&#65533;&#65533;&#65533;&#65533;b+&#65533;&#65533;&#65533;q&#65533;&#65533;&#65533;X&#65533;<e&#65533;&#1785;&#65533;&#1025;@Z&#65533;&#65533;&#65533;8E@YJ&#65533;&#466;&#285;&#65533;1&#65533;2&#65533;&#65533;}&#65533;&#65533;&#65533;&#65533;&#65533;N&#65533;&#65533;&#516;h&#65533;&#65533;&#65533;&#65533;I&#65533;&#65533;&#65533;&#65533;&#65533;&#65533;_&#65533;&#65533;&#65533;&#65533;&#65533;T&#65533;xX&#65533;H;qmo&#65533;l:&#65533;&#65533;6b\&#65533;N&#65533;&#65533;&#269;&#65533;N&#65533;O&#65533;&#65533;rj&#65533;&#65533;
&#65533;&#65533;I&#65533;&#65533;&#65533;&#1128;&#65533;5TvIL&#65533;&#65533;Xki&#65533;&#65533;{&#65533;'&#1408;&#65533;&#65533;"&#65533;&#65533;&#65533;&#65533;j&#65533;&#65533;&#65533;&#1213;&#65533;W&#65533;&#65533;w &#65533;&#65533;ap&#65533;>&#65533; &#65533;&#65533;&#65533;&#65533;9%j"h"&#65533;&#65533;&#65533;"{Qg&#65533;\&#65533;E&#65533;K&#65533;&#65533;;e&#65533;+&#65533;&#65533;&#65533;*}j&#65533;<&#65533;&#65533;&#65533;?h&#65533;8&#65533;	&#65533;b&#65533;&#65533;&#65533;&#65533;&#65533;&#65533;&#65533;&#65533;&#65533;#&#65533;&#65533;{&#65533;&#65533;?&#65533;&#65533;&#65533;RA&#65533;6%&#65533;&#65533;&#65533;&#65533;F&#65533;&#65533;gfv&#65533;;&#1096;&#65533;&#65533;&#65533; &#1482;\pf&#65533;XT&#65533;&#65533;O&#65533;&#65533;&#65533;B&#65533;&#65533;f'S&#65533;_&#65533;&#65533;&#65533;&#65533;&#65533;D&#65533;g|&#65533;&#65533;&#65533;&#65533;L&#65533;#&#65533;[&#65533;&#65533;&#65533;OU&#65533;RY&#65533;&#65533;>&#65533;&#1892;&#65533;`[,&#65533;Gq&#65533;9&#65533;$ VZ&#65533;&#1685;&#65533;&#988;&&#1932;&#65533;aU&#1232;&#65533;&#65533;&#65533;&#65533;8&#65533;&#65533;&#65533;< r(&#907;I&#65533;&#65533;&#1192;&#65533;&#65533;T&#1576;&#65533;&#65533;&#65533;&#65533;&#65533;&#65533;&#65533;&#65533;u&#65533;&#65533;&#65533;&#65533;&#65533;r&#65533;z&#65533;+Q&#65533;&#65533;&#65533;&#65533;&#1215;&#65533;-&#65533;&#65533;&#65533;A&#65533;&#65533;&#65533;h&#65533;&#65533;I&#65533;c(&#65533;!$X&#65533;&#65533;?&#65533;a&#65533;&#65533;&#65533;HX ?&#65533;,I&#65533;!&#65533;a&#65533;&#65533;&#65533;&#65533;]&#65533;P&#65533;h&#65533;&#65533;&#476;&#65533;094H3&#65533;&#65533;a&#220;&#65533;H&#65533;&#65533;C&#65533;?	&#65533;p85&#65533;D&#65533;Aj&#450;6&#65533;j&#65533;&#65533;?&#65533;9&#65533;&#14381;&#65533;&#65533;8*&#65533;&#65533;&#65533;&#65533;&#65533;&#65533;}PP&#65533;&#65533;&#65533;
&#65533;&#65533;&#65533;&#672;&#65533;Y|&#65533;[0&#1512;\e&#65533;	&#65533;&#65533;&#65533;g&#65533;5F+&#65533;#&#65533;T&#65533;&#65533;P&#65533; &#65533;~-&#65533;=&#65533;&#65533;
2&#65533;&#1497;&#65533;&#65533;&#941;	&#65533;&#65533;&#65533;i&#65533;&#65533;&#906;&#65533;&#65533;G(uA&#65533;&#65533;(2&#65533;w&#65533;&#65533;&#65533;&#65533;&#65533;&#65533;&#65533;&#1505;&#65533;\&#65533;	&#65533;&#65533;a&#65533;&#65533;&#65533;!&#65533;&#65533;&#65533;&#65533;&#65533;&#65533;&#65533;5fF&#65533;`&#65533;?&#65533;^&#65533;F&#65533;0&#65533;=&#65533;&#65533;@&#65533;P&#65533;FA&#65533;~&#65533;P&#65533;	&#65533;W&#65533;
*aP2&#65533;&#65533;&#65533;&#65533;&#65533;S&#65533;4&#65533;WP3AP!@&#65533;"&#65533;&#65533;&#65533;&&#65533;`K&#65533;&#65533;$be&#65533;&#65533;@&#65533;I	&#65533;F&#65533;&#65533;h&#65533;&#65533;FAhxa&#65533;sLJ&#65533;p0$&#65533;RP&)y&#65533;u$&#65533;L&#65533;pX&#65533;M&#65533;`y&#65533;!&#65533;&#65533;s&#65533;&#&#65533;AAV&#65533;EDQN8a&#65533;9&#65533;&#65533;AG9&#65533;0&#65533;&#65533;TA^&#65533;y&#796;\&#65533;I&#65533;&#65533;&#65533;C&#65533;o	&#65533;&#65533;A&#65533;1&#65533;h"&#65533;b&#65533;&#65533;r&#65533;&#65533;&#65533;&#65533;&#65533;LTi&#65533;b&#65533;.8&#65533;&#65533;Y&#65533;&#65533;&#65533;[	&#65533;&#65533;&#65533;&#65533;u&#65533;&#65533;&#65533;&#65533;&#65533;&#65533;C&#65533;}c&#65533;n&#65533;T&#65533;&#65533;*&#65533;m&#1618;Zq&#65533;&#65533;&#65533;&#65533;A&#65533;4&#65533;&#65533;&#65533;&#65533;)V&#65533;&#65533;&#65533;y&#65533;#&#65533;*$&#65533;Wq&#65533;^&#65533;w&#65533;[&#65533;"&#1349;{Nk&#65533;&#282;y&#65533;&#65533;7&#65533;&#65533;vXU\1&#65533;q@|&#65533;8&#65533;=&#65533;@&#65533;aO&#65533;&#65533;UP&#65533;7(xC2&#65533;T&#65533;6&#65533;@S&#65533;&#65533;Q9&#65533;&#65533;ot"2J&#65533;DG&#65533;P.&#65533;&#65533;D&#65533;X
4&#65533;&#65533;%X&#65533;(&#65533;&#65533;7&#65533;x&#65533; H@&#65533;%?&#65533;DG&#65533;%H&4&#1170;PB)&#65533;F!&#65533;IS&#65533;t_"	&#65533;&#65533;&#65533;&#65533;%&#600;`&#65533;CH&#65533;s&#65533;SKAegPS&#65533;y&#65533;$z6&#65533;Df&#65533;&#65533;aQQPd	*[&#65533;W&#65533;m1
&#65533;&#65533;:t&#65533;u&#65533;&#65533;&#65533;h&#65533;8&#65533;	.-&#65533;&#65533;%&#65533;Z&#65533;a&#65533;@j&#65533;&#65533;&#65533;&#65533;X&#65533;V&#65533;&#65533;d&#65533;&#65533; &#65533;VPu&#65533;&#65533;U&#65533;q&#65533;I&#65533;&#65533;&#65533;&#65533;&#65533;&#65533;&#65533;&#65533;l&#65533;^&#65533;&#65533;&#65533;&#65533;&#65533;&#65533;i&#65533;&#65533;&#65533;"&#679;&#65533;&#65533;~[&#65533;nz&#65533;&#65533;]z&#65533;&#65533;&#65533;&#65533;&#65533;&#65533;rNA&#65533;&#65533;_j&#65533;s&#65533;?4&#65533;&#65533;&#65533;~q&#65533;&#45789; &#65533;&#65533;&#65533;&#65533;&#65533;$p6&#65533;&#65533;q&#65533;T&#65533;T&#65533;&#65533;E A&#65533;&#65533;@&#65533;&&#65533;2jebrHCB&#65533;ah&#65533;(&#65533;B&#65533;&#65533;&#65533;`&#65533;&#65533;&#65533;&#65533;A&#65533;h&#65533;eA&#65533;H&#65533;&%Ii&#65533;H&#65533;&#65533;&#65533;&#65533;&#65533;m&#65533;!&#65533;&#65533;&#65533;F&#65533;C&#65533;&#65533;8&#65533;OH&#17497;&#516;&#65533;0&#1630;&#65533;&#65533;&#65533;QEi5&#65533;6=&#65533;&#65533;i&#65533;&#65533;B&#65533;&#65533;&#65533;+&#65533;&#65533;&#65533;d&#1570;+&#548;&#65533;T&#65533;&#65533;L&#65533;&#65533;&#65533;(6:$S&#65533;&#65533;KA*5&#65533;&#65533;V&#1506;\&#65533;
&#65533;r&#65533;&#153;&#65533;T&#65533;HK&#65533;,&#65533;&#65533;O&#65533;&#65533;2&#65533;&#65533;D&#65533;&#65533;[$W&#65533;&#65533;&#65533;&#65533;&#65533;&#65533;D &#65533;;&#65533;z&#65533;&#65533;&#65533;&#65533;&#65533;8&#65533;&#65533;.&#65533;&#65533;;&#65533;&#65533;B&#65533;g,&#65533;\&#65533;-T&#65533;&#482;&#65533;v>'&#65533;&#65533;&#65533;z&#65533;&#65533;&#65533;kV&#65533;\&#65533;J5&#65533;&#65533;Lx&#65533;&#65533;X&#65533;o_&#65533;&#65533;W&#65533;
B&#65533;&#65533;	&#65533;&#65533;M)&#65533;&#65533;	&#65533;&#450;n&#65533;&#65533;&#65533;cC@&#65533;X~0V&#65533;&#65533;&#65533;	O&#65533;&#65533;&A8l&#65533;&#65533;&#65533;aA&#65533;dO&#65533;L0IH&#65533;&#65533;D&#65533;&#65533;&#778;&#176;&#65533;V&#65533;&#65533;[l =+
ap$&#65533;&#65533;b&#65533;*&#65533;&#65533;&#65533;&#65533;&#208;4&#65533;$!&#65533;&#65533;&#65533;
"&#65533;1&#65533;&#65533;&&#65533;&#65533;N6&#65533;!.&#65533;(&#65533;@&#65533;	`&#65533;&#65533;&#65533;Gi3&#65533;VE&#65533;&#65533;\%M&#65533;&#65533;L&#65533;&#1429;+&#65533;N&#65533;LKP&&#65533;(&#65533;&#65533;A&#65533;&#65533;&#65533;;&#65533;
S&#65533;&#65533;,&#65533;&#65533;&#3649;&#65533;&#65533;&#65533;&#65533;(&#65533;&#65533;4FT&#65533;Y&#65533;&#65533;4&#65533;&#65533;&#65533;P&#65533;!&#65533;?fUZ]{&#65533;&#65533;A&&#65533;I&#65533;&#65533;X&#65533;T&#65533;vtwGT
&#65533;&#1611;&#65533;&#65533;j&#65533;&#65533;&#20904;A&#65533;%x&#65533;&#65533;.\&#65533;&#65533;;&#65533;I&#65533;AZ&#65533;+&#65533;TG&#65533;&#65533;&#65533;l&#65533;&#65533;d&#65533;eH&#1537;
P&#65533;&#65533;J&#65533;&#65533;cX2PZT&#65533;J&#65533;h&#65533;!&#65533;%&#65533;&(x&#65533;~4&#65533;&#65533;D&#65533;g=&#65533;k&#65533;$``&#65533;0

&#1102;,c&#65533;X>&#65533;&#65533;\&#65533;T&#65533;@F`&#65533;&#65533;D&#65533;G&#1703;>1&#674;&#65533;R&#65533;&#65533;$JIDI&#65533;&#65533;&#65533;&#65533;&#65533;&#65533;&#456;&#65533;&#65533;!r&#65533;&&#65533;&#65533;)L&#1108;&#65533;'&#65533;&#65533;&#1320;&#65533;$$1_Ip`mp
S&#65533;&#3307;&#65533;i+s&#65533;&#65533; &#65533;&#65533;T&#613;T>&#65533;&#65533;&#65533;6r&#65533; &#65533;&#65533;T&#65533;8&#65533;&#65533;0p%\&#65533;9&#65533;&#65533;1gL&#65533; &#65533;U&#65533;&#65533;&#65533;d&#65533;`&#65533;x]&#65533;&#65533;&#65533;Ru.O.o&#65533;~&#65533;q&#65533;&#65533;X&#65533;`&#65533;&#65533;&#65533;&#65533;/\Sa&#65533;&#65533;&#65533;&#65533;&#65533;M.Qs&#1972;n&#65533;&#65533;D&#65533;/[c&#65533;&#65533;h6>&#65533;[&#65533;&#65533;8&#65533;&#1102;&#65533;&#65533;G&#65533;&#65533;&#65533;H!&#65533;&#65533;&#65533;&#65533;C&#65533;&#65533;&#65533;d&#65533;T2&#65533;&#65533;&#65533;M-k&#65533;&#65533;Q:<{6&#65533;!3&#65533;greb\&#65533;X"F\)&#65533;&#65533;8P&#65533;X&#65533;R&#65533;&#65533;&#65533;<Mi&#65533;%:&#65533;&#65533;{&#65533;&#65533;&#65533;d&#65533;&#65533;&#65533;!&#65533;fi&#65533;&#65533;&#65533;j&#65533;&#1134;=JD$&#65533;&#65533;(.HT&#65533;&#65533;&~&#65533;c&#65533;W&#65533;&#65533;$P*b&#65533; >&#65533;&#65533;G<&#65533;-l&#65533;&#65533; &#65533;
&#65533;&#65533;E&#65533;1&#65533;+]`U&#65533;&#65533;`*r&#65533;&#65533;P+&#65533;L&#65533;:&#65533;	&#65533;S&#65533;l&#65533;,&#65533;2l&#65533;&#65533;&#65533;S&#65533;&#65533;&#65533;&#65533;&#65533;\%O&#65533;K&#65533;&#65533;j&#947;&#65533;&#65533;&#65533;X&#65533;&#65533;&#65533;&#65533;rll&#65533;&#65533;\>&#65533;&#65533;&#65533;f&#65533;&#65533;'&#65533;z)O&#65533;lV|&#65533;&#65533;h&#65533; &#65533;&#65533;
~0&#65533;&#65533;&#65533; 7&#65533;&#65533;&#65533;&#65533;X&#65533;&#65533;&#65533;f~&#65533;6@&#65533;	&#65533;GX4&#65533;&#65533;&#65533;&#65533;'q[&#42027;&#65533;&#65533;HDR&#65533;?&#65533;A&#65533;&#65533;f&#65533;&#65533;&:&#65533;&#65533;V"(&#65533;(&#65533;MB&#65533;,T^m#*&#65533;s&#65533;%V\&#65533;KB}w1&#65533;$%ME&#65533;[&#65533;&#65533;V&#65533;w&#65533;m&#65533;&#65533;&#65533;w&#65533;&#65533;i&#65533;&#65533;U`&#65533;&#65533;&#65533;&#65533;-i&#65533;&#326;&#65533;Hq3
p&#65533;&#65533;&#65533;&#65533;m&#65533;&#65533;&#65533; pw&#1828;s&#65533;O@&#65533;&#65533;y&#65533;&#65533;mU9&#65533;P&#65533;&#65533;&#65533;&#65533;&#65533;f&#65533; &#65533;&#65533;%&#65533;%.s1|YMv&#65533;wp&#65533;&#65533;U&#65533;&'XT&#65533;
&#65533;	@&#65533;&#65533;&#65533;&#65533;i^YZ&#65533;:&#1512;&#65533;&#65533;r]&#65533;y<nu)&#65533;=&#65533;(yAN&#65533;L,&#65533;&#65533;&#65533;&#65533;Gl&#65533;&#65533;',&#65533;	&#65533;f9&#65533;L&#65533;T&#65533;&#65533;	X%g&#65533;&#65533;&#1117;D&#65533;,&#65533;PxCxC&#65533;$ ,&#65533;ClIAp&#65533;$&#65533;74&#65533;&#65533;&#65533;&#1441;@&#65533;pW&#1184;&#65533;&#65533;L&#1637;x&#65533;&#65533;&#2241;ME&#65533;&#65533;&#556;&#65533;&#65533;&#65533;|!&l"XBr&#65533;OtK%&#65533;&#65533;&#604;&#65533;	U$&#322;&#1753;&#65533;&#603;8&#65533;&#65533;&#65533; &#65533;&#65533;I&#65533;Y&#65533;J"
YJ&#65533;|&#65533;&#65533;`G]&#65533;Ah&#65533;'h&#65533;&#65533;&#65533;&#65533;,&#65533;&#65533;&#65533;!TU&#65533;&#65533;[^D_&#65533;,&#65533;`yNd&#65533;&#65533;&#65533;&#65533;&#65533;&#65533;i&#65533;&#65533;HV\&#65533;&#430516;PstR'&#65533;x(&#65533;a&#65533;&#65533;&#65533;*M&#65533;'<&#65533;a`&#65533;&#65533;&#65533;S&#65533;&#65533;&#65533;&#65533;&#65533;F&#65533;&#65533;&#65533;b&#65533;C#&#65533;&#65533;&#65533;@&#65533;LL&#65533;&#65533;&#65533;&#65533;`&#65533;.&#65533;&#472;8&#65533;&#65533;&#65533;&#65533;	PA&#65533;O&#65533;&#65533;OH&#65533;&#65533;Lp&#65533;&#65533;U&#65533;&#65533;&#65533;	&#65533;&#65533;&#65533;=&#65533;I&#65533;%`2Wx&#65533;yWB0,P&#65533;&#868;&#65533;&#65533;&#65533;&#809;=&#65533;&#1352;&#65533;&#65533;&#65533;&#65533;`p&#65533;&#65533;E&#65533;
8>Z&#65533;p&#264;&#65533;P&#65533;+&#65533;&#65533;&#65533;Et&#879;y&#65533;
&#65533;"&#65533; ^u&#65533;&#1656;&#65533;CD&#65533;O&#65533;&#65533;1P&#65533;&#65533;[W&#65533;K&#65533;6
&#19282;Y&#65533;\la&#65533;	&#65533;DbH&#65533;?&#65533;&#65533;d&#65533;&#65533;?&#65533;B&#65533;.&#65533;&#65533;&#1797;\&#65533;E`m&#65533;&#65533;[&XN&#65533;&#65533;F&#65533;&#65533;&#65533;&#65533;&#358;&#65533;&#65533;&#65533;&#65533;&#65533;&#65533;&#65533;&#1401;,&#65533;?L&#65533;CpNPT&#398;&#65533;&#65533;&#65533;&#65533;,)X&#65533;&#65533;m&#65533;b&#65533;&#65533;&#65533;&#65533;N&#65533;J&#65533;|b&#65533;HOl&#65533;BlVA&#65533;C&#65533;t&#65533;b&#65533;&#65533;&#836;&#65533;&#65533;&#65533;G&#65533;?&#65533;b&#65533;&#65533;&#65533;&#65533;&#65533;&#65533;&#65533;L&#65533;&#860;A&#65533;d&#65533;&#65533;lH&#65533;&#65533;%&#65533;&#65533;&#65533;E&#65533;`&#65533;&#65533;&#65533;>&#65533;*cP8F$&#65533;&#65533;0T6&A&#65533;A&#65533;&#65533;&#65533;tIB<&#65533;C&#65533;&#65533;&#65533;&#65533;5P&#65533;&#65533;&#65533;<%&#65533;&#65533;(&#65533;&#1125; &#65533;&#65533;&#65533;&#65533;&#65533;tI&#65533;h
l}&#65533;&#65533;	&#65533;	&#65533;&#348;8E&#65533;&#1364;lN&#65533;a&#65533;0H&#65533;F&#65533;BR<]&#65533;&#65533;T&#65533;&#1376;&#65533;C$&#65533;&#65533;&&#65533;&#65533;*&#65533;[&#65533;&#65533;J&#65533;[A&#65533;&#392;q&#65533;	X&#65533;_&#65533;&#65533;'&#65533;&#65533;a&#65533;t&#1954;&#65533;E&#65533;CQ&#65533;Q"4K&#65533;&#65533;0&#65533;a&#65533;&#659;&#65533;&#65533;&#65533;&#937;&#65533;!Q&#65533;!&#65533;g&#65533;&#65533;&#65533;wdY&#65533;CT&#65533;&#65533;&#65533;eh&#948;p\n &#65533;&#65533;&#65533;&#65533;d&#65533;FU&#65533;&#65533;&#65533;&#505;&#65533;-&#65533;&#65533;&#65533;)&#65533;&#65533;H&#65533;&#65533;&#65533;&#65533;
&#65533;Y&#65533;8&#65533;&#65533;@&#65533;&#860;&#65533;&#65533;&#65533;&#65533;&#65533;AT&#65533;&#65533;a&#65533;&#65533;&#65533;&#65533;&#65533;&#65533; +&#65533;&#65533;S&#65533;&#65533;p#YT>ZL&#65533;&#65533;L, K&#65533;&#65533;&#65533;a&8&#65533;5@&#65533;&#65533;	h&#65533;&#65533;&#1396;&#65533;	&#65533;&#803;Y&#65533;9BP&#65533;xM&#65533;&#65533;$&#65533;&#65533;&#412;&#65533;}&#65533;W<&#65533;D&#65533;&#65533;W&#65533;&#65533;^&#65533;&#65533;&#65533;o&#65533;&#65533;?P&#65533;1p&#65533;&#65533;M&#65533;,&#65533;T&#65533;	&#65533;&#65533;&#65533;X<sD'&#65533;&#65533;&#65533;-&#65533;d&#65533;a&#65533;&#65533;&#65533;V&#65533;&#65533;?L&#65533;-T&#44709;&#65533;`&#65533;'&#65533;F.T&#65533;&#10779;AX&#65533;$&#65533;.&#65533;&#65533;Ge&#65533;,!g&#65533;)&#65533;&#65533;&#65533;&#65533;"&#65533;&#65533;|D&#65533;1*&#65533;h&#65533;&#65533;uV&#65533;&#65533;&#65533;zPFup\&#65533;Ae&#65533;&#65533;&#65533;&$S&#65533;&#65533;G8=&#65533;&#65533;i&#65533;&#65533;&#520;&#65533;@&#65533;C&#180;&#65533;&#65533;,S&#65533;&#65533;G&#65533;lH;B=tV&#65533;M&#65533;B&#65533;&#65533;&#65533;hfbI&#65533;r-&#1872;&#644;;&#1427;AJIX&#65533;C&#65533;&#65533;l&#65533;1@&#65533;% l
hDQT&#65533;&#65533;&#1673;&#65533;&#65533;&#65533;H&#65533;&#65533;7&#65533;&#65533;=i&#65533;i&#65533;&#65533;&#65533;k&#65533;ZK=D&#65533;&#65533;&#65533;&#65533;&#65533;&#604;4&#65533;L&#65533;&#65533;0&#65533;&#65533;&#65533;f9h&#65533;DHD&#992;&#65533;&&#65533;&#1800;&#65533;C&#65533;r&'&#65533;&#65533;&#65533;\&#65533;&#425;T&#65533;&#65533;U
 &#65533;&#65533;S&#65533;*)&#65533;.l&#65533;&#65533;Z&#65533;&#65533;g&#65533;B5&#65533;&#65533;s:&#65533;b&#65533;gFj&#65533;i&#65533;&#65533;&#65533;A&#65533;&#65533;}&#65533;&#65533;&#4538;&#65533;Kz&#65533;&#65533;&#65533;&#65533;&#65533;R&#65533;&#65533;C,_&P&#65533;\8&#65533;&#297;&#65533;eX&#65533;d&#65533;Xx&#65533;&#65533;0&#65533;e&#65533;&#65533;q&#65533;
eyG&#65533;bW&#65533;.z&#65533;g&#65533;h&#65533;&#65533;&#65533;&#591;&#65533;&#65533;&#65533;J-2&#65533;&#65533;&#65533;&#65533;&#65533;&#65533;&#65533;&#65533;V&#65533;&#65533;m!&#1668;&#65533;&#1506;u&#65533;
i&#65533;H&#65533;&#65533;*&#65533;&#65533;.&#65533;(&#65533;C!l6N &#65533;&#65533;&#65533;&#65533;&#65533;&#680;&#65533;&#65533;&#65533;&#258;)&#65533;u)`&#65533; &#238;W&#65533;&#65533;Z&#65533;&#65533;&&#65533;&#264;&#65533;&#65533;&#65533;&#65533;&#65533;&#65533;O&#65533;8&#65533;&#65533;&#65533;L&#65533;&#65533;&#65533;fm&#65533;&#65533;&#65533;I&#65533;d&#65533;qIA(&#65533;A,jP&#65533;&#65533;"@'t&#65533;1&#65533;&#65533;*&#65533;&#65533;&#65533;\dPtVb&#65533;&#65533;&#65533;&#65533;&#65533;&#65533;&#65533;t|&#65533;'&#65533;Br&#65533;?&#65533;o]&#65533;&#65533;B&#65533;e&#65533;>&#65533;&#65533;&#65533;L&#65533;&#65533;j&#65533;Auh&#65533;!hBu8B"(&#65533;&#65533;&#65533;&#65533;A|RP&#65533;V&#65533;&#65533;\%&#65533;&#65533;q&#65533;&#65533;&#65533;&#65533;!&#65533;&#65533;&#65533;&#65533;f&#65533;y`&#65533;CV1&#65533;&#65533;|"&#65533;&#65533;&#319;&#65533;K&#65533;&#65533;&#65533;XBSL&#65533;\j@&#65533;$&#65533;[&#65533;&#65533;?&#65533;YXPd&#65533;&#65533;B&#65533;*&#65533;4&#65533;	n&#65533;)&#65533;n3&&#65533;E%f&#65533;`&#25716;!&#65533;
&#65533;W&#65533;&#65533;E&#65533;B&#65533;h&#65533;h&#65533;&#65533;s&#65533;&#65533;&#65533;f&#65533;m&#65533;&#65533;Z+&#65533;&#65533;&#65533;%&#65533; &#65533;&#65533;O&#1609;&#65533;&#65533;&#65533;H&#65533;&#65533;^&#65533;&#65533;&#65533;c&#65533;&#65533;f&#65533;&#65533;	&#65533;&#65533;?|&#65533;?&#65533;&#65533;&#65533;Y (&#65533;C%8&#65533;/@&#65533;/&#65533;A$<&#65533;u&#65533;[!@%8D&#65533;b&#65533;&#65533;d&#65533;&#65533;F<&#65533;*&#810;A&#65533;&#65533;&#65533;&#65533;o^&#65533;BP&#65533;&#65533;Ch&#65533;&#65533;&#65533;p/&#65533;&#65533;4&#65533;&#65533;&#65533;O:&#65533;]Ms&#65533;&#65533;&#65533; &#65533;&#1234;&#65533;&#65533;&#65533;&#65533;&#65533;&#65533;&#65533;&#65533;&#65533;&#65533;&#65533;y&#65533;&#65533;0A&#65533;j&#65533;'p&#65533;&#65533;fy+&#65533;@S&#65533;
&#65533;&#65533;&#65533;&#65533;&#65533;J&#65533;&#65533;h&#23190;&#65533;&#65533;2&#327;&#65533;D&#172;&#65533;&#65533;&#65533;L&#65533;I@1&#65533;&#315;rT!cliar&&#65533;&#65533;	r&#65533;&#65533;C&#65533;+&#65533;&#65533;&#65533;&#65533;E&#357;aE&#65533;M=!&#65533;h&#65533;&#65533;+&#65533;&#65533;&#65533;kB&#65533;]<&#65533;#&#65533;6&#65533;&#65533;&#65533;&#65533;R&#65533;g$O&#65533;&#65533;D&#65533;Tj&#65533;$X&#65533;8&#65533;1h&#65533;% &#65533;U7&#65533;&#65533;&#65533;5'pA&#65533;&#65533;X3TA&#65533;'/&#65533;AtdD&#65533;o A>LpY&#522;&#65533;&#65533;&#65533;b|C&#65533;&#65533;s|&#65533;&#65533;I&#65533;o&#65533;m'&#65533;j&#65533;&#65533;&#694;&#65533;&&#65533;&#65533;

oJ10&#65533;m&#65533;&#65533;M&#65533;e&#65533;/&#65533;^&#65533;B2yk&#65533;&#65533;&#65533;HA&#65533;&#65533;&#761;&#65533;&#65533;&#65533;Tl-L[&#65533;YP$L&#65533;h&#65533;v&#919;&#65533;
&#853;&#65533;I$Wksr&#65533;4&#1193;&#65533;
:Pb&#65533;&#65533;I&#65533;&#65533;&#65533;v&#65533;H&#1725;&#1427;&#65533;>&#65533;&#580;&#65533;&#65533;&#65533;E&#65533;&#65533;w&#65533;&#65533;&#65533;&#65533;q&#65533;G&#65533;&#65533;&&#65533;&#65533;&#1724;	R&#1577;B&#65533;&#65533;&#65533;I@&#169;&#65533;M&#65533;&#65533;)&#65533;D&#65533;Y&#65533;&#65533;uA0CA&#65533;B&#65533;&#65533;3tB+E/d&#177;&#65533;ulU>&#65533;C1[sP|rP&#65533;C$hGUOeP&#65533;&#65533;?&#65533;o$&#65533;&#65533;&#65533;U8&#65533;iT&#65533;&#65533;&#65533;ec	Ys&#65533;&#65533;uAL&#65533;T%s8&#65533;e&#65533;R&#65533;&#65533;&#65533;e&#65533;4&#65533;&#65533;m9gb&#65533;&#1606;4&#65533;fM&#65533;&#65533;&#65533;b&#65533;Pq&#65533;&#65533;)L&#65533;&#65533;&#65533;
@&#65533;&#65533;&#17995;&#65533;&#65533;&#65533;A&#65533;&#65533;&#65533;&#65533;&#65533;&#475;&#65533;&Q&#65533;&#65533;&#1031;&#65533;1&#65533;i&#65533;&#65533;P&#65533;9&#65533;vr}@&#65533;&#65533;&#65533;&&#65533;&#65533;&#827;&#65533;F&#65533;&#65533;&#57780;oy&#65533;&#683;&#668;4&#65533;1P&#65533;"&#65533;&#65533;&#65533;+&#65533;&#65533;&#65533;X&#65533;&#65533;&#285;JQ&#65533;&#65533;&#65533;8&#65533;&#653;&#65533;&#65533;&#65533;AM&#65533;	&#65533;KC%&#65533;Oo&#65533;&#65533;<&#65533;o&#28686;&#65533;.U
&#65533;+&#65533;&#65533;&#65533;&#65533;&#65533;.&#65533;E>m,&#65533;C00&#65533;'&#65533;&#65533;&#65533;0&#65533;&#65533;2Vd&#65533;u)&#65533;&#65533;&#65533;]&#65533;&#65533;&#65533;|&#65533;/+&#65533;\$K3&#65533;F~f3	&#65533;nY&#65533;&#65533;&#65533;&#65533;&#65533;&#65533;&#65533;&v#&#65533;&#65533;&#65533;&#65533;&#65533;Pj&#65533;o&#65533;d#&#775;W&#797;&#65533;Yh9&#65533;&#65533;
&#65533;&#65533;&#65533;&#65533;&#65533;&#65533;@8+/&#65533;P&#65533;9}&#65533;`OC_&#65533;&#65533;^&#65533;E&#65533;	&#65533;kr%r&#65533;P&#1653;&#65533;F&#65533;`H&#65533;&#65533;.2&#65533;6L&#65533;&#65533;&#65533;&#65533;&#65533;Xlq|y%&#65533;&#65533;~&#65533;&#65533;&#65533;pfL#&#65533;|y	M&#65533;l"&#65533;tMQ&#65533;&#65533;&#65533;&#65533;&#65533;&#65533;&#65533;&#1748;MWT&#65533;v&#65533;&#65533;&#65533;&#1033;W&#65533;&#65533;&#65533;p&#65533;&#65533;&#65533;&#65533;UC&#65533;&#65533;&#65533;&#65533;&#65533;s&#65533;8D'&#65533;j~&#65533;(sY|&#65533;.;&#65533; &#65533;&#65533;(&#65533;&#65533;&#65533;X&#65533;&#65533;&#65533; 4s&#65533;B &#65533;NY&#65533;	k&#65533;'&#65533;'#Z&#65533;&#65533;u&#65533;&#65533;.&#65533;!x&#65533;I&#65533;~&#65533;&#65533;&#65533;&#65533;&#65533;f&#65533;ek&#65533;g~2+.B&#65533;L&#65533;!o&#65533;!oL&#65533;(f&#65533;&#65533;&#65533;&#65533;Z&#65533;f&#65533;(X:&#65533;e&#65533;~P&#65533;0PK&#65533;&#65533;&#65533;.&#65533;{&#65533;&#65533;2IzQ&#65533;+&#65533;&#65533;&#65533;k8&#65533;&#65533;&#65533;&#65533;{&#65533;[&#65533;&#65533;[&#65533;&#65533;&#65533;&#65533;&#65533;&#912;&#65533;&#65533;iz&#65533;P&#65533;A ,
<AN,&#65533;
&#65533;
&#65533;OD&#65533;&#65533;&#65533;z&#65533;&&#65533;Q&#65533;&#65533;vS&#65533;&#65533;&#65533;&#212;%L&#65533;^QAZ&#65533;Q&#65533;&#65533;D$X$&#65533;,&#65533;e&#65533;&#65533;&#65533;&#962;)&#65533;jT1&#65533;A&#65533;&#65533;}&#65533;A&#65533;&#65533;X&#65533;&#65533;)&#65533;)TAAlP&#65533;A&#65533;\#&#65533;{n&#65533;&#65533;"&#65533;&#65533;%&#65533;&#65533;yO&#65533;"%&#65533;@-@&#65533;&#65533;&#65533;&#65533;_ ~&#65533;&#65533;7&#65533;?E$&#65533;@b&#195;&#65533;&#65533;&#65533;&#65533;&#65533;&#65533;%&#65533;L&#65533;G&#65533;&#65533;s`&#65533;&#65533;cC&#65533;/&#65533;D&#65533;0&#65533;?C	&#65533;;&#65533;&#65533;&#1921;l8&#65533;Q&#65533;&#65533;&#65533; -&#65533;&#65533;
&#65533;C&#65533;(@&#65533;&#65533;)&#65533;$&#1577;Sd&#65533;&#65533;:&#65533;`L*6!be&#65533;&#65533;i&#65533;&#65533;;&#65533; ,&#65533;wap&#65533;k&#65533;/,&#65533;0`%&#65533;&#65533;.&#65533;&#65533;r9&#65533;8	&#65533;&#65533;&#65533;cH&#65533;Ar&#65533;&#65533;I`U&#65533;&#65533;&#65533;&#65533;_&#65533;&#65533;&#65533;
&#65533;+&#65533;pbaXB&#65533;&#65533;+KwA&&#65533;	&#65533;M&#65533;P&#65533;&#65533;$&#65533;&#65533;aN&#65533;&#65533;&#65533; a&#65533;&#65533;&#65533;&#65533;~K&#65533;!&#65533;&#65533;&#65533;&#65533;&#65533;Qs"&#65533;zp&#65533;&#65533;2&#65533;&#65533;&#1417;&#65533;a&#65533;%}&#65533;&#897;&#703;&#65533;&B0&#65533;&#65533;7&#65533;&#65533;&#65533;#&#65533;&#65533;(&#65533;D&#65533;H&#10704;&#65533;"V&#65533;&#65533;[BJ&#65533;!h &#65533;&#65533;&#65533;M4y`&#65533;&#65533;&#65533;&#65533;&#65533;&#65533;)&#65533;L*&#65533;'&#65533;I&#65533;0&#65533;B&#65533;&#65533;6&#65533;h$&#65533;&#65533;&#65533;&#328;KN&#65533;	"&#65533;H&#65533;&#65533;r&#65533;"&#65533;\(&#208;@r&#65533;&#394;:&#613;&#65533;h&#65533;&#545;&#65533;8&#65533;&#65533;AX"&#65533;&#65533;&#65533;0*D&#65533;&#65533;&#65533;Qc'&#65533;&#65533;&#65533;&#65533;:&#683;T&#65533;&#65533;B&#65533;&#65533;(&#65533;&#65533;<@&#65533;&#65533;&#65533;Hj&#65533;&#65533;&#65533;"&#65533;]T&#65533;&#65533;H&#65533;K&#65533;&#65533;&#65533;Ba0&#65533;&#65533;&#752;C&#65533;A&#65533;&#65533;1L&#65533;&#65533;P&#65533;&#65533;48&#65533;t&#65533;&#65533;&#65533;&#65533;B&#332;0XU&#65533;&#65533;&#65533;M&#65533;E_{&#65533;X&#65533;&#65533; L&#65533;&#65533;.D0&#1604;6t&#65533;]8&#65533;&#65533;&#65533;&#65533;$&#65533;'$p&#65533;A&#65533;B&#65533;&#65533;&#65533;&#65533;&#65533;'&#65533;6&#65533;X&#65533;&#65533;3N&#65533;&#65533;N&#1268;<&#65533;&#65533;&#65533;&#65533;&#65533;&#65533;&#65533;&#65533;/&#65533;&#65533;&#65533;&#65533;&#65533;&#65533;u&#65533;&#65533;L<!h&#65533;'D&#65533;&#193;&#65533;&#708; O@8&#65533;&#65533;&#65533;P"@&#65533;&#65533;&#65533;&#65533;3L&#65533;&#65533;&#65533;&#65533;Q&#65533;&#65533;|&#65533;&#65533;K&#65533;&#65533;I&#65533;&#65533;&#65533;oi&#65533;!E&&#65533;C&#65533;H"&#65533;&#65533;&#65533;&&#65533;Qh&#16722;T)&#65533;&#65533;b2IE!
z&#65533;e&#65533;i'9&#65533;&#65533;&#65533;&#65533;&#65533;/&#65533;&#600679;BLz*&#65533;A&#65533;9&#65533;I&#65533;&#65533;-&#65533;$&#65533;&#65533;M
 &#65533;.&#65533;&#65533;@.H,&#65533;A&#65533;i$%L&#65533;&#65533;&#65533;]t&#65533;N&#65533; K&#65533;KO&#65533;&#65533;&#1003;&#65533;&#65533;!&#65533;\rN&#65533;U/&#65533;5MS]	&#65533;T&#65533;&#65533; &#65533;&#65533;&#65533;&#65533;&#65533; 6&#65533;X&#65533;&#65533;C	&#65533;At&#65533;8&#65533;&#65533;&#65533;&#65533;&#65533;&#65533;	hk)[&#65533;&#65533;&#65533;&#65533;&#65533;&#65533;-&#65533;&#50568;f&#65533;&#65533;V<m&#65533;&#65533;o^&#65533;&#65533;[&#65533;&#65533;&#65533;&#65533;&#65533;p&#65533;u&#65533;]/Fy&#65533;d&#65533;~%&#65533;&#65533;&#65533;	&#65533;PC&#65533;1&#65533;&#65533;&#65533;&#65533;A&#65533;&#65533;'X&#65533;&#65533;&#65533;&#65533;&#65533;U&#65533;&#65533;&#65533;AH&#591;V&#65533;&#65533;&#65533;&#65533;E#&#65533;&#65533;&#65533;%&#65533; 5sP&#65533;$&#65533;=&#65533;p	`H&#65533;&#65533;%GKB&#65533;&#65533;R&#9254;&#65533;&#65533;+T)CP&#65533;&#65533;&#65533;&#65533;+q&#65533;&#65533;"&#65533;&#65533;&#65533;&#65533; >&#65533;&#65533;VtR0&#65533;&#65533;&#65533;p@*&#65533;	&#65533;&#65533;&#65533;	v&#65533;&#65533;j$&#65533;&#65533;&#65533;!1&#65533;&#65533;&#65533;.&#376;&#381;&#65533;s&#65533;&#65533;&#65533;&#65533;&#65533;&#65533;&#65533;,r@q\&#65533;&#65533;&#65533;&#65533;F&#797;&#65533;&#65533;z[&#1314;&#65533;&#65533;&#65533;1$&#65533;:&#65533;`&#65533;X&#65533;
&#65533;?&#65533;%,&#65533;&#65533;Y&#65533;&#65533;t&#65533;&#65533;&#65533;x&#65533;<&#65533;&#65533;&#65533;&#476;&#65533;]k;&#1889;&#65533;&#65533;&#65533;2&#65533;,&#65533;]&#65533;&#65533;|&#65533;&#366;&#65533;&#65533;L$&#65533;&#65533;&#65533;%&#65533;($&#65533;&#65533;&#65533;@&#65533;&#65533;!&#65533;A&#65533;X"2&#65533;&#65533;=&#65533;@&#65533;&#65533;W&#65533;&#9713;&#65533;&#65533;&#65533;A8$?&#65533;9ZH&#65533;4%&#65533;&#65533;&#65533; &#65533;&#1029;&&#65533;&#65533;&#65533;&#65533;f2#&#65533;A&#65533;&#65533;TC&#65533;&#65533;D4&#65533;"QS&3S&#531;2a&#65533;h#+&#65533;&#65533;"4&#65533;U&#65533;&#65533;&#65533;a&#65533;&#65533;&#65533;2&#65533;+!)KS&#65533;t&#65533;&#65533;&#65533;&#65533; &#65533;&#65533;&#65533;&#65533;&#65533;I&#65533;
&#1354;&#65533;L0&#65533;%-(&#65533;&#65533;&#65533;&#65533;	]&#65533;&#65533;&#65533;&#65533;&#65533;-Q.&#65533;`&#65533;&#65533;8&#415;&#65533;&#65533;cL&#65533;p&#36868;$^C&#65533;t\&#65533;&#496;i&#65533;N&#65533;8H&#65533;Mq&#65533;&#65533;)&#65533;HE&#65533;9H&#65533;l&#65533;&#65533;&#65533;&#65533;LHK&#65533;&#65533;m|&#65533;:&#65533;&#65533;6&#448;&#1463;&#65533;E&#65533;h&#65533;yls&#65533;&#65533;&#65533;&#65533;8&#65533;&#65533;&#65533;&#65533;&#1222;&#65533;LG"&#65533;&#65533;#A&#65533;A&#65533;&#65533;h&#65533;8&#65533;&#20128;&#65533;J&#65533;]Z&#65533;&&#65533;C4Y&#65533; &#65533;&#65533;H&#65533;T9>&#65533;ba&#65533;C&#1991;8&#65533;&#65533;A)&#65533;%&#65533;M&#65533;&#65533; &#65533;&#65533;&#65533;&#65533;?&#65533;&#339;$&#65533;&#65533;&#65533;)p
&#65533;f&#65533;8R&#620;&#65533;H8&#65533;&#65533;@&#65533; xH&#65533; &#65533;&#65533;&#65533;&#65533;&#65533;&#65533;&#65533;i&#65533;Y&#65533;&#65533;&#65533;X&#1162;D&#65533;d&#65533;.&#65533;S"z&#65533;&#65533;&#65533;&#65533;1&#65533;&#65533;X&#65533;A&#65533;&#65533;9&#65533;&#65533;Kf&#65533;&#1408;&#65533;&#65533;`&#65533;&#65533;&#65533;0bGg%&#65533;&#65533;XjQq&#65533;DNz8j&#65533;&#65533;d&#65533;&#65533;4&#65533;1&#65533;&#65533;2u&#65533;?&#65533;&#65533;8j&#228;&#65533;&#65533;Is
&#65533;&#65533;MQ&#65533;V&#65533;nU&#65533;?&#65533;&#65533;wS&#65533;&#65533;&#65533;Cl"S&#65533;&#65533;&#65533;&#65533;7H&#65533;&#65533;nv&#65533;j+w&#65533;:&#65533;&#2032;&#65533;9&#65533;@&#65533;&#65533;&#65533;&#1669;8&#65533;rk\o&#65533;.&#65533;`1&#65533;EN&&#65533;&#65533;lr&#65533;$-&#65533;u1&#65533;@&#65533;!&#65533; 2&#65533;/&#65533;%&#65533; &#65533;&#65533;e&#65533;,&#65533;&#65533;&#1287;>&#59044;&#65533;&#65533;&#65533;d&#65533;8,$&#65533;		\@J&#65533;A&#65533;&#65533;?&#65533;D"u*&#65533;&#65533;&#65533;&#65533;3DF2&#1681;&#65533;v&#65533;&#65533;&#65533;	6&#65533;	hl&#65533;$"&#65533;&#65533;&#65533;j&#65533;&#65533;&#65533;&#65533;O&#65533;*&#65533;Y,&#65533;&#65533;&#65533;&#65533;P&#65533;p$
&#65533;"&#65533;&#65533;`W"j
[V&#65533;C-&#65533;&#65533;d&#65533;E&#65533;&#65533;T@&#65533;Y&#65533;&#65533;p0&#65533;#:&#65533;S&#65533;&#65533;\H&#65533;8T&#65533;C&#65533;&#65533;&#35456;&#65533;#.I&#65533;&#65533;"&#65533;W&#65533;&#65533;&#65533;$&#65533;&#65533;&#65533;&#65533;oN&#65533;&#65533;K&#532;&#65533;'&#65533;&#65533;N&#65533;E&#65533;4&#65533;lL&#65533;`]&#65533;&#65533;&#65533;{&#65533;$X&#65533;`&#493;&#65533;&#65533;&#65533;1xL&#65533;&#65533;hGv&#65533;&#65533;u|&#65533;&#65533;&#65533; &#65533;/.w&#1852;a&#65533;&#65533;\&#65533;&#65533;'&#65533;&#65533;I%&#65533;y{&#65533;&#65533;&#1935;&#65533;)&#65533;&#65533;&#65533;Y&&#65533;&#65533;,&#65533;'&#65533;Y&#65533;=&#65533;aO~&#65533;L&#65533;&#65533;JdB&#65533;$L<BG&#65533;$!&#34313;&#65533;2pjs&#65533;+"&#65533;m&#65533;m&#65533;&#65533;@&#65533;&#65533;3"H#&#65533;&#65533;Eg&#65533;!R&#65533;i/&#65533;A)1KY&#1674;&#65533;B~&#65533;&#65533;t&#65533;&#65533;@&#65533;&#266;E"?&#65533;!&#65533;&#65533;&#65533;n&#65533;&#65533;&#65533;0&#65533;&#65533;&#65533;&#65533;&#164;FRO&#65533;&#236;&#65533;W&#65533;X&#65533;w*5&#65533;&#65533;_&#65533;&#65533;&#65533;H&#65533;8&#65533;&#65533;q&#65533;&#65533;&#65533;&#65533;82u&#65533;J!o&#65533;&#65533;)>&#65533;&#65533;&#65533;&#65533;&#65533;%&#65533;&#65533;
&#65533;V;&#65533;R&#65533;"7&#65533;&#57770;&#65533;j&#65533;&#65533;o&#65533;&#65533;&#65533;9&#65533;&#65533;&#65533;&#65533;&#65533;V&#65533;hU&#65533;&#65533;Q8p&#65533;s&#65533;&#65533;6&#65533;w&#65533;8&#65533;~&#65533; c&#65533;<&#65533;&#65533;&#46175;&#65533;&#65533;&#65533; y"zM&#65533;}B&#65533;IYz\`S&#65533;	&#65533;FY
q&#65533;&#65533;&#65533;&#65533;&#65533;&#65533;y&#1842;&#65533;&#65533;&#65533;kA<&#1000;&#65533;&#65533;&#65533;&n&#65533;&#65533;&#65533;&#65533;&#1788;&#65533;A$&#65533;&#65533;&#65533;5&#65533;&#65533;Yz&#856;)&#65533;X$G*m&#65533;R&#65533;&#65533;&#65533;B&#65533;J&#65533;&#65533;+&#65533;&#65533;
&#65533;j&#65533;&#1198;W&#65533;&#65533;`($T&#65533;l +&#395;Kz&#65533;&#65533;j@&#65533;mbL&#65533;np2J.&#65533;&#547;&#65533;&#65533;G&#65533;#&#65533;T
&#65533;&#65533;M&#65533;^j^*&#65533;&#65533;*&#65533;&#65533;&#65533;:&#65533;&#65533;&#65533;XJ&#65533;C&#65533;a&#65533;&#65533;&#65533;&#1556;p&#65533;`J	/O&#65533;&#65533;~&#65533;&#65533;&#65533;&#1064;&#65533;&#65533;,DO"r#SP&#65533;&#65533;&#65533;&#65533;;`l\`&#65533;i:&#65533;g&#65533;d&#65533;vfL[8@&#65533;&#65533;G&#65533;!&#206;&#65533;4&#65533;&#65533;<&#65533;&#65533;G&#65533;,&#21295;&#65533;@&#65533;d&#65533;&#65533;&#65533;0DC&#65533;#F&#65533;&#65533;@&#65533;a$&#65533;,&#65533;@j&#65533;>.&#65533;=&#65533;&#65533;&#65533;&#65533;&#65533;&#65533;<&#65533;&#65533;&#65533;2&$^&#65533;HBz&#386;p&#65533;&#1679;&#65533;&#65533;ZF&#65533;LQ&#65533;$&#65533;lBT&#65533;&#65533;&#65533;I&#65533;PqH&#65533;&#65533;&#65533;,&#65533;&#65533;&#65533;
&#65533;&#65533;&#65533;&#65533;"A&#65533;&#65533;&#65533;&#65533;N&#65533;&#65533;&#65533;&#65533;&#65533;+*&#65533;&#65533;T@&#65533;&#65533;&#65533;&#65533;&#65533;&#65533;&#65533;&#65533;BK&#65533;+)F&#65533;&#65533;Q&#65533;6!&#65533;VP,p &#65533;q|M&#65533;&#65533;q&#65533;kp&#65533;&#65533;%&#65533;&#65533;&#65533;a&#65533;&#65533;&#586;&#65533;&#65533;&#65533;&#65533;&#65533;	&#65533;&#65533;C&#65533;&#65533;Qk&#65533;7&#65533;&#65533;Xj&#65533;h&#65533;:&#65533;p4&#65533;z%6&#65533;&#65533;X&#65533;uP &#65533;8,8&#65533;8&#65533;e&#65533;x&#65533;8:&#65533;-&#65533;&#65533;&#65533;&#65533;&#65533;5f'vN9&#65533;&#65533;R&#65533;5&#65533;;&#65533;&#65533;&#65533;&#5656;&#65533;H&#65533;O&#65533;/~&#65533;&#65533;&#65533;b&#65533;d&#65533;&#65533;&#65533;!&#65533;&#65533;&#65533;&#65533;,&#65533;&#65533;&#65533;,&#65533;l&#65533;&#65533;&#65533;&#65533;&#65533;PD$&#65533;j&#65533;&#65533;&#65533;&#65533;?!&#65533;
&#65533;,&#65533;&#65533;&#65533;	&#65533;D&#65533;&#65533;&#65533;&#65533;&#65533;!&#1798;&#65533;`&#65533;&#65533;.j&#65533;&#65533;&#202;&#65533;&#1288;c&#65533;Zb8H&#65533;-C'R&#65533;&#65533;d&#584;&#65533;&#65533;	&#65533;&#65533;L&#1279;F&#65533;&#65533;3$&#65533;g&#515;:Xi&#65533;&#65533;&#65533;&#995;&#65533;!]&#65533;S&#65533;"&#65533;G&#65533;&#65533;:&#65533;&#65533;bTb&#65533;&#65533;&#65533;&#65533;&#65533;&#65533;&#65533;&#65533;&#65533;
V`0E~&#1066;M&#65533;-&#65533;~&#1958;%D&#65533;&#65533;-&#65533;5&#1896;&#65533;&#65533;&#1253;&#65533;&#65533;&#65533;g@&#65533;&#65533;&#139;
R&#65533;&#65533;1c&#65533;&#65533;c,&#65533;)&#65533;"C&#65533;&#65533;&#65533;?&#65533;&#65533;}z&#65533;&#65533;&#1192;E&#65533;&#65533;&#65533;&#65533;&#65533;&#65533;&#65533;t&#65533;0&#65533;&#65533;&#65533;e&#65533;\&#65533;&#65533;_&#65533;&#65533;~W&#65533;&#65533;:&#65533;)&#65533;3&#65533;/&#65533;IPAH&#65533;c&#65533;&#65533;&#65533;&#65533;&#65533;&#65533;`&#65533;&#1740;"&#65533;&#65533;y&#65533;&#65533;J&#65533;:qc&#65533;&#65533;c&#65533;&#65533;&#65533;&#429;&#65533;&#65533;9F&#65533;&#65533;&#65533;&#65533;&#65533;&#65533;&#65533;U&#65533;&#65533;@YU&#65533;&#65533;d&#65533;&#65533;E&#65533;l&#65533;E&#65533;@VaY&#65533;&#65533;&#65533;_D&#65533;igP`&#65533;d&#65533;&#65533;"A&#65533;Q_=H#&#65533;<&#65533;\VU!&#65533;&#65533;U&#65533;&#65533;g3&#65533;X&#65533;24&#65533;&#65533;6(&#65533;O&#65533;&#65533;@E&#65533;r&#65533;@A&#65533;S&#65533;K&#65533;tPd&#65533;&#261;&#65533;&&#65533;	&#65533;&#65533;9&#65533;&#65533;&#65533;&#65533;&#65533;!&#65533;&#65533; &#65533;?ITGGb\D&#65533;&#65533;"PL&#65533;&#65533;&#65533;@&#65533;&#65533;S&#65533;&#65533;&#65533;&#65533;&#65533;?s&#65533;x&#65533;f&#65533;-u	&#65533;&#65533;E&#65533;XS&#65533;&#65533;&#65533;l&#65533;&#65533;&#65533;Y&#65533;(&#65533;.U&#65533;&#65533;&#65533;&#65533;&#342;&#65533;&#65533;&#65533;&#65533;A&#65533;Ja&#65533;&#65533;&#65533;&#65533;&#65533;#&#65533;x&#65533;&#65533;&#640;&#65533;&#1162;(&#65533;&#65533;&#708;&#65533;&#65533;&#1131;@d9&#1568;&#65533;t&#65533;&#65533; '&#65533;-("p&#65533;F"&#65533;w&#65533;&#65533;
Cw&#663;+X&#65533;&#65533;A&#65533;&#65533;&#65533;&#65533;@&#65533;b&#65533;&#65533;&#65533;&#65533;?MBD&#65533;S&#65533;Z&#65533;&#65533;&#65533;s;&#65533;&#65533;&#65533;J'&#65533;!&#65533;&#65533;a&#65533;&#65533;d&#65533;?o=&#65533;Ai!@&#65533;N&#65533;MH$F&#65533;&#65533;&#65533;(&#65533;\&#65533;&#65533;0&#65533;A&#65533;&#65533;&#65533;&#65533;":&#65533;&#65533;T&#65533;&#65533;&#65533;J&#65533;&#65533;&#65533;&#65533;&#65533;yC&#65533;B4$^g&#65533;&#65533;&#65533;Y&#65533;&#65533;&#65533;&#65533;R0&#65533;&#65533;WEU&#65533;&#65533;X0WEMa&#65533;)1K_&#65533;&#65533;&#65533;&#65533;&#1476;&#65533;D,&#65533;1ku&#65533;Tc4a]t&#65533;H&#1511;d5&#65533;R$8&#65533;xf"&#65533;&#65533;&#65533;pl&#65533;|*"B&#65533;&#65533;&#65533;&#65533;&#65533;&#65533;A|&#65533;4&#65533;&#65533;@t&#65533;&#65533;
0&#65533;D&#65533;8&#65533;&&#786;H&#65533;S@&#65533;.nJV&#65533;&#65533;~[&#65533;@&#65533;wQY!&#65533;&#65533;O&#65533;)&#65533;&#65533;Hd&#65533;kP0`&#65533;3:&#65533;&#65533;&#65533;&#65533;Y&#65533;ikR&#65533;$&#65533;&#65533;&#65533;-&#65533;&#65533;?yR+&#65533;9~&#65533;&#65533;&#65533;*&#65533;&#65533;PP&#65533;sB)&#65533;Z&#65533;&#65533;&#65533;=&#65533;&#65533;v&#65533;&#65533;&#65533;&#65533;&#65533;Xaz&#65533;&#65533;&#1098;&#65533;&#65533;&#65533;&#65533;^&#65533;&#65533;iv&#65533;v&#65533;*a](b=un%&#65533;&#65533;&#65533;&#65533;&#65533;&#65533;"&#65533;9&#65533;&#65533;&#65533;#&#65533;dcv&#1027;&#65533;H55&#65533;q&#65533;j2D&#65533;T"&#65533;&#65533;`&#65533;Z&#65533;&#65533;r&#65533;&#65533;&#65533;0WC&#65533;&#65533;Q,&#65533;\&#65533;&#65533;&#65533;&#65533;&#65533;&#65533;k K&#1168;A&#65533;&#65533;(&#65533;&#65533;(l&#65533;FC&#65533;R&#65533;-o5&#65533;&#65533;?&#65533;VA&#65533;&#65533;#t9&#65533;&#65533;&#65533;k:&#1236;&#65533;&#65533;&#65533;$OK&#65533;&#65533;&#65533;\&$&#65533;&#65533;=AcD&#65533;&#65533;0&#65533;&#65533;&#65533;3I&#65533;&#65533;&#65533;&#65533;&#65533;{&#65533;&#65533;&#65533;&#65533;&#65533;&#65533;&#65533;&#65533;E~p&#65533;&#65533;&#65533;<E&#65533;@IL7&#65533;`	&#65533;&#65533;R!LX&#65533;&#65533;&#744;&#150;Ac&#4930;!&#65533;&#65533;u&#65533;&#65533;&#65533;|&#65533;&#65533;w&#65533;3&#65533;&#65533;&#65533;&#65533;{<&#65533;&T&#65533;SaRl&#962;H&#65533;&#65533;&#65533;&#65533;m0&#65533;&#65533;%&#65533;|"\"8&#65533;&#65533;&#65533;B&#65533;l`&#65533;&#65533;&#65533;	&#65533;B&#65533;'&#65533;fS<D&#65533;&#65533;/&#65533;@&#65533;&#65533;&#65533;&#65533;uRD\&#65533;&#65533;l&#65533; I&#65533;"&#65533;F.&#65533;&#65533;2d2Bc&#65533;&#65533;_&#65533;&#287;/Z+zH	&#65533;&#65533;&#65533;&#65533;&#65533;&#65533;&#65533;D&#65533;&#65533;&#65533;ep&#515;&#65533;!&#65533;&#65533;&#65533;g&#65533;&#65533;&#65533;&#65533;&#65533;&#65533;&#65533;O&#65533;?E&#65533;&#65533;hii&#65533;W	,Z:&#65533;OdA&#65533;%Q&#65533;&#65533;&#65533;A&#65533;jL&#65533;&#1063;Jz7%&#65533;2&#65533;&#65533; (&#65533; bt&#65533;&#65533;@&#65533;r&#65533;+&#65533;&#65533;J&#65533;&#65533;&#65533;P&#65533;&#65533;&#65533;|o"" &#65533;&#65533;,[8H&#65533;&#65533;&#65533;9&#65533;'&#65533;&#65533;&#874;!&#65533;&#312;&#65533;dF&#65533; AHz	&#65533;sb&#1536;b4&#65533;P&#65533;&#65533;<&#65533;x?&#65533;&#65533;&#65533;&#65533;R&#65533;&#65533;G&#65533;jU&#65533;8&#156;y&#65533;AF&#65533;&#65533;p&#65533;cY&#65533;&#65533;TOeS&#65533;ct&#65533;&#65533;R&#65533;&#1552;&#65533;&#65533;&#65533;hU;$&#65533;"b&#474;&#65533;&#65533;o&#65533;WL&#65533;&#1342;&#1198;E&#65533;Q&#65533;_&#65533;$&#65533;+Md&#65533;&#65533;&#65533;`U&#65533;&#65533;&#65533;&#65533;
D#q!.&#65533;T]"&#65533;%e&#65533;F&#65533;J&#65533;%^&#65533;&#65533;(&#65533;&#65533;P&#65533;&#505;&#65533;j&#65533;8~&#65533;&#65533;&#65533;&#65533;&#65533;&#65533;&#65533;&#65533;]&#65533;&#65533;&#65533;&#65533;:XS&#65533;j&#65533;d]&#65533;D&#65533;&#65533;&#65533;&#65533;&#65533;.&#65533;.&#65533;&#65533;W&#65533;A&#65533;a&#65533;"&#65533;a/#&#65533;5&#65533;&#65533;&#65533; &#65533;&#65533;[&#65533;&#65533;&#65533;&#65533;8F&#65533;2&#65533;&#65533; &#65533;B&&#65533;&#65533;`&#65533; 
H&#65533;&#65533;LG&#65533;&#65533;&#65533;`&#65533;B&#65533;S&#65533;io&#65533;&#65533;B^&#65533;&#65533;"&#65533;*&#65533;3T&#961;9&#65533;HF~&#65533;&#65533;Mj+">&#65533;(T&#65533;&#65533;&#65533;>l!&#65533;&#65533;&#65533;L]&#65533;&&#65533;&#65533;"&#65533;&#65533;&#65533;!&#166;eq0E&#65533;:&#65533;-&#65533;&#1967;&#65533;NX&#65533;&#65533;&#65533;j&#65533;+,&#65533;&#65533;&#65533;&#65533;&#65533;RM&#65533;S&#65533;&#423;&#65533;&#65533;&#65533;cP&#65533;&#65533;&#65533;l&#65533;|Z&#65533;bif-w&#65533;&#19723;&#65533;-\f!&#65533;t&#65533;p&#299;&#65533;&#65533;TB&#65533;V#&#65533;2&#65533;&#65533;Mw&#65533;&#65533; &#65533;&#65533;&#65533;BX&#65533;7D&#65533;p&#65533;}-,&#1285;&#65533;&#65533;&#65533;EK8<vU&#65533;&#65533;b&#65533;&#65533;&#65533; &#65533;2&#65533;r&#65533;&#65533;(@&#65533;&#65533;&#65533;0&#65533;&#65533;L&#65533;&#65533;C&#65533;mMtiD$&#65533;&#65533;&#65533;_[U&#65533;P!&#958;&#65533;_&#65533;&#672;&#65533;&#1090;&#65533;&#65533;3.&#65533;&#643;q&#65533;&#65533;&#65533;&#65533;<+h&#65533;&#65533;
g&#65533;&#65533;w&#65533;j&&#65533;&#65533;&#65533;=&#65533;&#65533;h&#65533;&#65533;]&#65533;
&#65533;&#65533;g&#65533;&#65533;S&#65533;8en2&#65533;,&#65533; X@7&#65533;&#65533;&#65533;fP<5q&#65533;&#65533;t&#65533;&#65533;Lu4`5&#65533;&#65533;4&#65533;'&#65533;&#65533;8&#65533;
:&#65533;&#65533;&#65533;&#65533;8@DT2&#65533;|&#65533;mF &#65533;&#65533;%^Zk&#65533;&#65533;#x&#65533;&#65533;DWz&#65533;w&#65533;y&#65533;-&#65533;*&#65533; &#65533;mo&#65533;V&#65533;&#144;&#65533;A &#65533;5&#65533;A&#65533;U&#65533;c&#65533;{l&#65533;&#65533;G&#65533;&#65533;q&#65533;&#65533;	w&#65533;&#65533;&#65533;hM&#65533;l&#65533;&#65533;&#65533;&#65533;CA5X m&#65533;+l&#65533;u5,E&#65533;0&#65533;&#65533;q&#65533;&#65533;&#65533;&#65533;&#65533;&#65533;&#65533;&#65533;t&#65533;&#65533;#&#65533;&#65533;?|&#65533;&#65533;"&#65533;B &#65533;U&#1163;&#65533;&#65533;&#65533;E&#65533; O&#65533;&#65533;&#65533;&#65533;&#65533;&#65533;f&#65533;PKP&#65533;&#65533;	&#65533;t&#65533;j&#65533;&#65533;Y&#65533;1R&#65533;qTa&#65533;_&#65533;Q&#65533;d&#65533;X&#65533;&#65533;"&#65533;&#65533;9&#65533;k&#65533;&#65533;&#65533;&#65533;[&#65533;&#65533;&#65533;&#65533;+&#65533;@I&#1163;&#65533;&#65533;&#65533;&#65533;K&#65533;5D">4&#65533;Q&#65533;,E&#65533;1&#65533;&#65533;w&#65533;|&&#65533;a
&#65533;&#65533;&#65533;&#65533;&#65533;O&#1877;&#65533;T&#65533;&#65533;&#65533;&#65533;%&#65533;&#65533;&#65533;&#65533; &#878;&#65533;&#65533;&#65533;~t&#65533;&#65533;&#65533;"&#65533;&#65533;&#1121;&#65533;:&#65533;&#65533;&#65533;qO&#65533;K3&#65533;u&#65533;ul&#65533;El&#65533;F&#65533;&#65533;:&#65533;V`&#65533;B&#65533;pm>4w&#65533;&#65533;0l&#65533;&#65533;&#65533;&#65533;'"I&#65533;l&#65533;&#65533;GT&#65533;&#65533;&#65533;&#65533;&#65533;&#65533;=`&#65533;&#65533;&#65533;&#65533;u>Q&#65533;&#65533;&#65533;p&mb&#65533;B2b&#65533;&#65533;&#65533;qV&#65533;daP#s&#65533;&#65533;A]&#65533;[&#65533;`{m&#65533;Qe4w[&#65533;&#65533;T&#65533;&#65533;&#65533;-&#65533;&#65533;,Z&#65533;&#65533;Q4a:&#1766;J&#65533;&#65533;e&#65533;rst&#65533;_9&#65533;O&#65533;^&#65533;	T&#65533;	!&#65533;hE&#65533;D&#65533;&#65533;&#65533;&#65533;&#65533;e&#65533;<&#65533;b)QT&#65533;&#65533;<^&#65533;&#65533;&#65533;&#65533;G&#65533;&#65533;x&#65533;x&#65533;&#65533;M&#65533;%&#65533;&#65533;i&#65533;&#65533;&#65533;&#65533;	&#65533;@
7x&#65533;0v'be.&#65533;&#65533;u`&#65533;t'K	x:&#65533;&#65533;BtkAB&#65533;/&#65533;&#65533;&#65533;&#65533;$&#65533;&#65533;D&#65533;	8(&#65533;&#65533;&#65533;HG&#65533;M&#65533;gm&#65533;l"&#65533;@
&#65533;u&#65533;&#65533;&#65533;&#65533;&#65533;&#65533;?XGBS&#65533;z&#65533;&#65533;e&&#65533;&#65533;&#65533;1:A|e6e&#65533;c&#65533;&#65533;W@&#65533;,&#65533;u}X6!&#65533;&#65533;&#65533;2L&#65533;i\&#1986;I&#65533; &#65533;&#65533;w&#65533;s&#65533;&#65533;s!&#65533;w)&#65533;|6&#1488;^z&#65533;&#65533;&#65533;&#65533;&#65533;[QP&#65533;&#65533;	S`&#545;&#65533;8&#65533;&#65533;<4&#65533;EW8&#65533; &#65533;&#65533;&#65533;^&#65533;@&#65533;&#65533;&#65533;(c&#65533;&#65533;	&#65533;&#65533;	&#65533;&#65533;
&#65533;(&#65533;#&#65533;&#65533;U:&#65533;y!^&#65533;&#65533;&#65533;h<pG&#65533;&#65533;&#65533;&#65533;&#65533;&#65533;@&#65533;&#65533;&#65533;:&#65533;&#65533;$&#65533;v&#65533;&#65533;&#65533;8(&#24680;&#65533;&#65533;$&#65533;E0&#65533;h0&#65533;&#65533;	&#65533;&#65533;t&#65533;&#65533;|&#65533;&#65533;&#65533;&#65533;&#65533;&#65533;&#65533;1&#65533;>W&#65533;N&#65533;<&#65533;&#65533;>y&#65533;&#65533;&#65533;&#65533;p!&#65533;&#65533;X&#65533;&#65533;&#65533;u&#65533;4un&#65533;mVNP&#1359;&#65533;&#65533;}e&#65533;&#65533;&#65533;&#65533;R&#65533;&#65533;*&#1493;u^X&#65533;&#65533;*&#65533;&#65533;&#65533;H
9
&#65533;&#65533;&#65533;0
&#65533;&#65533;.&#1912;D3YuDG&#65533;Q&#65533;&#153;t&#65533;&#65533;&#65533;&#65533;&#65533;P &#65533;&#65533;t&#65533;&#1558;&#65533;6&#65533;1&#65533;5&#65533;&#65533;'&#65533;!&#65533;&#65533;&#65533;&#65533;Cx&#65533;H&#65533;#&#65533;&#65533;&#65533;&#65533;
&#65533;&#65533;&#65533;&#65533;<&#65533;&#65533;&#65533;&#65533;?i.A&#65533;&#65533;
&#65533;&#65533;B&#65533;&#65533;B&#65533;#"0
&#65533; M&#65533;
&#65533;&#65533;&#65533;&#65533;&#65533;&#65533;&#65533;U&#65533;&#65533;&#65533;&#65533;i&#65533;	&#65533;&#65533;l &#65533;&#65533;&#65533;r&#65533;V&#65533;&#65533;&#65533;&#280;&#65533;=$W&#65533;	E0z?dB(D&#65533;w&#65533;&#65533;-G4<1&#65533;&#65533;&#65533;&#65533;pEA-&#65533;&#65533;&#65533;P&#65533;&#65533;
&#65533; &#65533; &#65533;@X&#65533;a&#65533;g&#65533;B&#65533;&#65533;Uy&#65533;&#65533;"&#65533;c&#65533;&#65533;&#65533;&#65533;&#65533;&#65533;&#65533;`&#65533;&#65533;&#65533;&#65533;&#65533;&#65533;p&#65533;r&#65533;:r&#65533;(&#65533;&#65533;s0&#65533;&#65533;&#65533;6&#65533;-&#65533;`&#65533;	&#65533;&#65533;&#65533;&#65533;&#65533;.&#65533;&#65533;&#1235;&#65533;&#65533;K&#65533;&#65533;	&#65533;P8Qjl&#65533;&#65533;&#65533;&#65533;P&#65533;&#65533;fw&#65533;0l*&#65533;r
&#65533;&#65533;pp&#65533;d&#65533;<&#1622;=&#65533;	&#65533; &#65533;&#65533;Rl&#65533;&#65533;K&#65533;J&#65533;&#65533;*&#65533;&#65533;	&#1874;	&#65533;`l&#65533;&#65533;N&#65533;&#65533;*&#65533;J&#65533;t&#65533;&#65533;-&#65533;&#65533;&#65533;&#65533;&#65533;&#65533;H&#65533;B&#65533;J&#65533;&#65533;&#65533;X&#65533;&#65533;$\Y%6_[&#65533;]&#65533;&#65533;I	&#65533;&#65533;&#65533;pWA&#65533;L&#65533;4&#65533;J&#65533;a&#65533;&#65533;&#65533;:Zw&#65533;&#65533;&#65533;&#65533;4m$&#65533;Q&#65533;E&#65533;mEue?*,&#65533;&#65533;&#1510;&#65533;'oY&#65533;&#65533;`&#65533;&#65533;&#65533;&#65533;&#65533;`b +Pw&@.8&#65533;&#65533;Tue
&#65533;&#65533;&#65533;0&#65533;*&#65533;&#65533;&#65533; &#65533;&#65533;&#1776;k&#65533;zZW3)&#65533;&#65533;PL&#65533;V&#65533;&#65533;v&#65533;&#65533;&#65533;&#65533;&#65533;&#65533;	&#65533;dwv&#65533;&#65533;@&#65533;&&#65533;P&#65533;8{&#65533;k:&#65533;&#65533;	{&#65533;&#65533;	&#65533;i&#65533;d`&&#65533;
7&#65533;	&#65533;r&#65533;&#65533;&#65533;@&#65533;Q&#1780;9&#65533;&#65533;&#65533;.6&#65533;&#65533;Z&#65533;&#65533;&#65533;f&#65533;&#65533;B&#65533;&#65533;b&#65533;&#65533;6&#65533;&#65533;@.g&#65533;I{&#65533;&#65533;&#65533;S'&#65533;F&#65533;k&#65533;j&#65533;&#65533;&#65533;:s@&#65533;K&#149;&#65533;&#65533;3(&#65533;&#65533;_&#65533;Q&#65533;U&#65533;qWq)&#65533;&#65533;F&#65533;&#65533;&#65533;&#65533;:A&#65533;C8&#65533;!1&#65533;h&#65533;#|&#65533;P&#65533;&#65533;Tk5&#65533;5p0|&#65533;L&#65533;&#65533;@C	1E&#65533;4&#65533;&#65533;&#65533;&#65533;&#65533;&#65533;&#65533;&#65533;&#65533;&#65533;&#65533;&#65533;mr&#65533;&#65533; F{&#65533;&#65533;1kL@S&#65533;~&#65533;&#65533;Z5k&#65533;.&#65533;-&#65533;&#65533;&#65533;
!&#65533;&#65533;&#65533;k&#65533;&#65533;P&#65533;&#65533;.&#65533;&#65533;&#65533;&#65533;&#65533;%&#65533;4&#65533;&#65533;'&#1778;'&#714;'&#1738;&#65533;&#65533;K&#65533;t&#65533;&#65533;l&#65533;&#65533;A&#65533;<+\&#65533;&#65533;&#65533;&#65533;&#65533;Pa"$B&#65533;&#65533;G&#65533;&#65533;&#65533;&#65533;{&#65533;&#65533;i&#65533;&#65533;&#65533;G{.&#65533;qK&#65533;,&#65533;&#65533;!&#65533;&#65533;&#65533;q&#65533;&#65533;BY&#65533;&#821;&#65533;&#65533;b&#65533;2&#65533;:&#65533;&#65533;&#65533;&#65533;&#65533;h&#65533;&#65533;lA&#65533;\F0&#65533;`x&#65533;&#65533;&#65533;&#65533;`I*&#65533;4&#65533;E&#65533;&#65533;v&#65533;&#65533;&#65533;CMy&#65533;E&#65533;Y&#65533;&#65533;M9&#65533;uy0&#65533;&#65533;&#65533;&#65533;v&#65533;zx@&#65533;i&#65533;g|&#65533;&#65533;&#65533;[&#65533;q4:<&#65533;&#65533;&#65533;:&#65533;[`&#65533;&#65533;&#65533;4&#65533;pBp&#65533;&#65533;&#65533;J&#65533;;&#65533;&#65533;j&#65533;J&#65533;*&#1387;&#65533;0l&#65533;&#53071;<&#65533;1&#65533;&#1371;&#65533;&#65533;&#65533;&#65533;&#65533;o
9l;&#65533;&#65533;&#65533;w!+&#65533;+V&#65533;&#65533;8b_t_&#65533;&#65533;&#65533;u&#65533;&#65533;8{;;&#65533;&#65533;&#65533;&#65533;&#65533;&#65533;&#65533;Sk&#65533;+&#65533;R&#65533;[n&#65533;&#65533;G&#65533;&#65533;,&#65533;l&#65533;y&#65533;&#65533;&#65533;&#65533;}&#65533;&#757;,T&#65533;n&#65533;&#65533;#,&#65533;6\&#65533;&#65533;&#65533;&#65533;(&#65533;h&#65533;(&#65533;_&#65533;&#65533;)&#65533;0&#65533;A&#65533;&#65533;&#65533;&#65533;&#65533;Q11a&#65533;&#65533;&#65533;&#65533;F&#65533;(&#65533;&#65533;P&#65533;&#65533;&#65533;&#65533;l&#65533;\&#65533;*&#65533;&#65533;&#65533;%&#65533;&#65533;&#65533;&#65533;&#65533;4P*x{&#65533;
&#65533;%&#65533;&#65533;h&#65533;h&#65533; )&#65533;~0&#65533;p&#65533;G4[&#65533;&#65533;&#65533;&#524;|,&#65533;pD#&#65533;&#65533;;R&#65533;&#520;&#65533;,&#592;L&#65533;{&#598;L&#65533;q&#609;i!&#65533;b&#65533;r&#65533;&#65533;&#65533; &#65533;3L`&#1354;&#65533;&#65533;&#65533;q&#65533;&#65533;'uK &#65533;&#65533;
i&#757;&#65533;&#65533;&#1466;&#65533;Q&#65533;&#65533;&#65533;&#65533;L&#65533;Q&#65533;.T&#65533;'&#65533;&#65533;&#65533;&#65533;;&#65533;@l&#65533;k&#65533;?&#65533;&#65533;!&#65533;q&#65533;Q+&#65533;&#65533;&#65533;&#65533;"&#65533;&#65533;&#65533;| |&#65533;&#65533;&#65533;&#65533;&#65533;&#65533;&#65533;"&#65533;&#65533;&#65533;Y&#65533;&#65533;&#65533;&#65533;&#65533;1&#65533;K&#65533;0a&#65533;&#65533;&#65533;-&#65533;f&#65533;X8&#65533;&#960;:&#65533;G&#1117;&#65533;Z&#65533;D&#65533;&#65533;&#65533;CP/Md&#65533;vC7&#65533;v	&#65533;-&#65533;D&#65533;&#65533;t&#65533;&#65533;x&#65533;I%&#65533;k&#219;&#65533;n&#65533;&#65533;<&#65533;&#876;&#65533;"&#65533;&#65533;F&#65533;	&#65533;&#65533;&#65533;/&#65533;m!&#65533;Z8&#65533;&#65533;&#65533;k&#65533;&&#65533;&#65533;&#65533;!!&#65533;&#65533;xE&#65533;q&#65533;&#65533;
&#65533;`&#65533;I&#65533;m&#65533;&#2034;('&#1439;&#65533;.&#65533;&#65533;lw&#65533;<&#65533;l&#65533;&#65533;<&#65533;ug&#65533;?&#65533;q&#65533;&#65533;9&#1538;m&#65533;y&#65533;&#65533;&#65533;&#65533;&#65533;+&#65533;&#65533;	gm&#65533;G&#65533;&#65533;|&#65533;,&#65533;B&#65533;&#65533;i^&#65533;&#65533;+>&#65533;,d&#65533;i0&#65533;[&#65533;$&#65533;&#65533;&#65533;&#65533;a&#65533;g,&#65533;&#65533;&#65533;hUZ&#65533;U&#65533;&#65533;^&#65533;&#65533;&#65533;&#65533;b?&#65533;&#65533;p&#65533;&#65533;`"&#65533;&#65533;jfU&#65533;&#129;&#65533;r&#65533;>b&#65533;p&#65533;8&#65533;"&#65533;&#65533;&#65533;&#65533;&#65533;.t&#65533;&#65533;&#65533;&&#65533;w&#1224;&#65533;: <&&#65533;&#65533;?&#65533;&#65533;"&#65533;)-&#65533;&#65533;	&#65533;&#65533;&#65533;&#65533;&#65533;1&#65533;&#65533; 31&#65533;&#65533;&#65533;!a&#65533;&#65533;-&#65533;&#65533;&#65533;&#65533;&#65533;>&#591;&#65533;&#65533;N&#65533;#&#148;4ZX&#65533;&#65533;2x&#65533;&#65533;&#65533;	[&#65533;8&#65533;&#65533;&#65533;n&#65533;&#65533;~c&#65533;a&#358;&#1419;&#65533;n-&#1529;\l&#65533;6(&#65533;&#65533;&#542;&#65533;*&#65533;&#65533;P&#65533;&#65533;&#65533;&#65533;i`&#65533;&#65533;i&#65533; &#65533;M&#65533;@l8&#65533;&#65533;&#65533;&#65533;-&#65533;&#65533;)&#65533;&#65533;&#65533;&#65533;&#65533;&#65533;&#65533;&#65533;N&#65533;&#65533;D&#65533;$&#65533;&#65533;&#65533;&#65533;&#65533;&#65533;&#65533;&#65533;<a?&#65533;_O&#65533;@&#65533;K&#65533;Td)V&#1405;Q&#65533;&#65533;&#65533;.x&#65533;B,1&#65533;BM&#65533;v&#65533;>M<8&#65533;&#65533;pW&#65533;&#65533;)&#65533;C&#320;p_&#65533;&#65533;&#65533;Q&#65533;&#65533;&#65533;&#65533;R:&#65533;&#65533;&#65533;&#65533;&#65533;z&#65533;7&#65533;&#65533;&#65533;&#65533;&#65533;&#65533;&#65533;&#65533;&#65533;&#65533;&#65533;&#65533;&#65533;&#65533;v&#65533;b'('g&#65533;0<&#65533;yG&#65533;&#65533;&#1339;&#65533;K&#65533;&#65533;-c&#65533;&#65533;x&#65533;Y&#65533;&#65533;&#65533;&#65533;&#65533;9`&#65533;A&#65533;&#65533; &#1456;&#65533;&#65533;Q&#65533;r&#65533;&#65533;&#65533;&#65533;Z&#65533;&#65533;1&#65533;&#496;&#65533;l&#65533;m~&#65533;&#1290;`O&#65533;&#65533;s&#65533;&#65533;+O&#586;&M&#65533;~-&#65533;p&#65533;bQ{&#65533;\k&#65533;b&#65533;&#65533;&#467;&#65533;V&#65533;&#65533;&#65533;&#65533;1p&#65533;&#65533;&#65533;&#65533;&#65533;|n&#65533;&#65533;!&#65533;&#65533;[&#65533;&@&#65533;&#65533;&#65533;&#65533;&#65533;[L&#65533;&#65533;K&#65533;&#65533;6(Li$"&#65533;&#65533;xJ&#65533;&#65533;M~<"	&#65533;/&#65533;3:&#65533;3&#65533;&#65533;v&#65533;&#65533;&#65533;&#65533;&#65533;|u	z.&#65533;&#65533;l&#65533;8&#65533;y0&#65533; &#65533;P&#144;u&#65533;&#65533;&#65533;&#65533;k<&#65533;:&#65533;&#65533;(&#65533;&#65533;y&#65533;&#65533;"&#65533;&#65533;&#65533;;&#65533; &#65533; Q&#65533;/&#65533;&#65533;&#65533;&#36811;&#65533;{&#65533;*&#65533;&#65533;&#65533;L&#65533;&#65533;+&#65533;A&#65533;&#1926;R@&#65533;&#65533;>&#65533;\&#65533;&#65533;&#65533;&#65533;&#65533;'R&#65533;&#65533;R8k&#1389;-&#65533;sA"&#65533;'22&#65533;x&#65533;&#65533;#&#65533;D&#65533;D&#593;)&#65533;`&#147;&#65533;&#65533;R&#65533;t&#65533;&#65533;!E&#65533;&#65533;&#65533;&#65533;&#65533;2&#65533;'&#65533;&#65533;\&#65533;\&#65533;&#65533;"&#65533;&#65533;&#65533;$&#65533;&#65533;&#65533;F&#65533;A&#65533;&#65533;xL&#65533;&#65533;t&#65533;&#65533;&&#65533;&#65533;4&#65533;&#65533;&#511;&#65533;#&#65533;0!&#65533;&#65533;>&#844;&#65533;&#65533;&#65533;U&"&#65533;&#65533;&#65533;&#65533;&#65533;&#65533;RN&#65533;&#65533;&#65533;p&#65533;t&#65533;&#65533;&#65533;7&#65533;&#65533;I&#65533;&#65533;I&#65533;7&#65533;L&#65533;A9&#65533;&#65533;&#65533;&#65533;{&#65533;o&#65533;%)S&#65533;&#716;&#397;&#337;&#65533;E&#820;&#65533;&#65533;&#65533;#&#65533;&#422;;&#65533;&#1535;N#&#65533;L&#65533;&#65533;`B&#65533;&#65533;&#65533;(U[ddV&#65533;&#65533;#ny&#65533;%&#1279;F&#65533;&#65533;&#65533;&#1090;#tgZ&#65533;a&#65533;&#65533;&#1992;&#65533;&#65533;&#65533;&#65533;&#65533;&#65533;_&#65533;&#65533;Fj?&#65533;~&#65533;&#65533;&#65533;&#65533;&#65533;?,&#65533;&#65533;&#65533;@/&#65533;&#65533;
K@&#65533;t9%"S"z&#65533;&#65533;&#65533;00&#65533;fb&#65533;&#65533;&#65533;&#65533;&#65533;&#65533;)&#65533;1&#65533;&#65533;C""d&#65533;&#65533;R&#65533;k&#65533;O>&#65533;%"[~Y&#65533;&#65533;&#65533;6 &#65533;&#65533;<:&#610;&#65533;2B&#65533;&#65533;&#65533;L&#65533;&#65533;P&#65533;&#547;&#65533;&#65533;T&#999;&#65533;:&#65533;I/`F&#65533;	&#65533;4&#65533;)&#65533;&#65533;&#65533;&#65533;&#65533;<&#65533;3&#65533;&#65533;&#687;.&#65533;8o& 4&#65533;&#65533;&#65533;v&#65533;)&#65533;&#65533;&#65533;'&#65533;/G&#65533;	&#65533;YY1&#65533;&#65533;&#65533;l&@@0&#65533;"
4&#65533;\b&#65533;)"&#65533;&#65533;j&#65533;
&#65533;&#65533;&#65533;&#65533;&#65533;@M<&#65533;Fb&#65533;E&#65533;&#65533;&#65533;7I%&#65533;H&#65533;#l&#65533;&#65533;&#65533;&#425;d&#65533;&#65533;&#65533;"&#65533;&#65533;&#65533;Y5&#65533;W]U&#65533;s"2&#65533;fF*&#65533;&#65533;hSH&#65533;&#65533;Fa&#65533; $"E"&#65533;u&#65533;[&#65533;i&#65533;&#65533;&#65533;&#65533;17P&#65533;&#65533;>F&#65533;5)Kt&#65533;4&#65533;[I&#65533;p)&#65533;o&#65533;&#65533;S&#65533;&#65533;&#65533;&#65533;6+UR&#65533;&#65533;e&#65533;hi&#65533;&#65533;D&#65533;_&#65533;B&#65533;06)&#65533;s
&#65533;&#65533;Aj&#65533;&#65533;&#65533;AFr%&#65533;F&#65533;&#65533;&#65533;;&#65533;&#65533;&#65533;&#65533;[,&#65533;#:htaG")&#65533;G#"A*I&#65533;&#65533;<b@e&#65533;R&#65533;&#65533;&&#65533;&#65533;&#65533;&#862;v&#65533;&#65533;&#65533;(S&#65533;I&#65533;&FZ&#65533;C&#65533;&#65533;D&#65533;&#65533;&#65533;&#65533;;E"&#65533;&#65533;$K&#65533;&#65533;&#65533;S&#65533;&#642;&#46390;&#65533;&#65533;M?&#65533;2]&#65533;H&#65533;&#65533;&#65533;&#65533;l&#65533;,&#65533;4&#65533;0,xJ&#65533;&#65533;GJ&#65533;&#65533;z&#65533;&#65533;&#65533;&#1772;&#65533;o&#65533;K&#65533;&#65533;&#65533;6&#65533;d7&#65533;&#65533;&#65533;d&#65533;&&#65533;f&#65533;&#65533;:y58&#65533;^&#65533;G&#65533;^&#65533;p&#65533;&#65533;nl&#65533;&#65533;&#65533;&#65533;&#65533;z&#65533;PF&#65533;&&#65533;&#65533;&#65533;&#65533;&#65533;)+&#65533;\&#65533;&#65533;&#65533;l&#65533;s&#65533;&#65533;&#65533;&#1910;z&#65533;&#65533;&#65533;&#65533;&#65533;	f&#65533;LX&#65533;X2&#65533;&#65533;&#65533;&#65533;r&#65533;(a&#65533;&#65533;1&#1561;|&#65533;&#65533;I\i&#65533;m&#65533;(&#65533;4I&#65533;)&#65533;_Bl1&#65533;Q&#65533;[eE#&#65533;&#18542;,
&#65533;&#65533;Nv!G&#65533;&#65533;&#65533;?%&#65533;&#65533;&#65533;eB&#65533;&#65533;&#65533;P&#65533;&&#65533;&#65533;Q&#65533;4&#65533;&#65533;&#65533;
)y&#65533;&#65533;&#65533;&#65533;`%&#65533;&#65533;&#65533;&#65533;6&#65533;&#65533;&#65533;&#65533;I	&#65533;&#65533;&#65533;	2&#65533;(&#65533;&#65533;E<&#65533;&#358;&#65533;7&#65533;&#65533;&#65533;P&#65533;A
P&#134;eC[JX&#65533;&#65533;&#65533;&#65533;&#65533;@&#65533;&#65533;x, X&#65533;v&#65533;&#65533; &#65533;&#65533;dR:&#65533;3q&#65533;<0"S&#65533;.&#65533;7&#65533;V&#65533;d&#65533;H	&#65533;F"9&#65533;&#65533;&#65533;et&#1351;&#65533;&#65533;*ZED!&#1929;6&#65533;0:?t&#65533;Y)&#65533;A&#65533; 2C&#65533;|&#65533;\&#1272;&#65533;c.h/&#65533;&#65533;*<&#65533;H<&#65533;&#65533;&#65533;DA21&#65533;9&#65533;&#65533;x&#65533;ll&#65533;c&#581;&#65533;u1&#65533;l&#65533;&#65533;:&#65533; &#65533;&#65533;&#65533;d&#65533;$&#65533;-&#65533;&#65533;&#65533;[&#65533;&#65533;&#65533;&#65533;&#65533;H&#65533;&#65533;]&#65533;2&#65533;&#65533;Nl1&#65533;OX-&#65533;a
`&#65533;&#65533;ID1&&#65533;&#65533;F&#65533;&#8588;&#65533;&#65533;HG'&#65533;H7&#65533;y&#65533;&#65533;)"$&#65533;&#161;&#65533;H&#65533;g@&#65533;&#65533;6&#65533;L&#65533;&#65533;HB&#65533;E&&#65533;&#65533;$&#65533;&#65533;t&#65533;0&#65533;%vHI&#65533;X&#948;&#65533;r&#65533;8q;&#65533;	&#65533;R&#65533;J&#65533;&#262; &#65533;!&#65533;6&#65533;&#65533;&#65533;&#65533;5&#65533;&#65533;|Vq&#65533;G)&#65533;-{D!&#65533;&#65533;(0%DD4&#65533;&#65533;a&#932;d&#65533;G+&03BNr&#65533;&#65533;@1x1PD$U&#65533;&#65533;2RB&#65533;&#65533;&#65533;&#65533;;&#65533;&#65533;$"&#212;t.K&#65533;#&#65533;\'&#65533;&#65533;&#65533;.\&#65533;PDb&#65533;!&#65533;:&#65533;&#65533;	%S&#65533;&#65533;`=&#65533;;&#65533;pj0c@&#65533;&#65533;&#65533;	{D&#65533;&#65533;"W&#65533;&#65533;&#65533;8&#65533;"&#65533;s&#65533;&#65533;&#65533;&#65533;&#65533;A&#65533;&#65533;&#65533;r&#65533;,<6&#65533;Q@&#65533;&#65533; y&#65533;&#65533;<F&#65533;%&#65533;@#&#65533;<&#65533;El4&#65533;EH,II&#65533;&#65533;&#65533;&#65533;&#65533;H&#65533;0&#65533;&#65533;0&#65533;)YA<
&#65533;H&#65533;&#65533;PO&#65533;AGJ&#65533;&#65533;!&#65533;IG@Dbq14&#65533;&#65533;q&#65533;&#65533;&#65533;VDn(?&#65533;&#1030;f&#65533;GrX&#65533;JG&#65533;&#65533;&#1238;&#65533;]&#65533;@G2awf&#65533;D&#65533;H&#65533;&#65533;&#65533;&#65533;Lt&#65533;R&#65533;&#65533;&#65533;&#65533;0D,"&#65533;F&#65533;&#65533;@&#65533;a&#65533;i|Q&#65533;N@&#65533;#)q&#65533;&#65533;&#65533;
f0G&#184;&#65533;(@&#642;#&#65533;X&#65533;Z9&#65533;!&#65533;&#65533;&#65533;h&#65533;J&#65533;&#65533;AX&#65533;&#65533;&#65533;'&#65533;&#65533;&#65533;&#969;&#65533;&#65533;;&#65533;L*&#65533;&#65533;F&#65533;&#65533;L&#65533;c&#65533;&#65533;&#65533;Zz<O&#65533;&#65533;&#65533;I&#65533;Qs&#65533;H&#65533;F	&#65533;&#65533;&#65533;&#65533;&#65533;.f&#65533;g(&#65533;&#65533;&#65533;Sji&#65533;&#65533;&#65533;4&#65533;&#65533;mrS$%&#65533;&#65533;&#65533;9N&#65533;&#65533;&#65533;&#65533;&#65533;&#65533;&#65533;&#65533;&#65533;y&#65533;$&#65533;noJ&#65533;&#65533;M&#65533;y`&#65533;&#65533;&#65533;&#65533;&#65533;&#65533;%?&#65533;&#65533;&#1080;&#65533;&#65533;&#65533;&#65533;4&#65533;G
&#65533;4&#65533;Q&#65533;>|&#65533;&#65533;&#65533;5&#65533;&#65533;&#65533;.L&#65533;&#65533;p&#65533;&#65533;`E&#65533;&#65533;[&#65533;&#65533;i&#65533;R&#65533;$&#65533;&#65533;X#&#65533;&#65533;UB&#65533;m,&#65533;NGB&#1224;L&#65533;&#65533;&#65533;&#65533;/v-WA&#65533;&#169;i&#65533;&#65533;s&#65533;&#65533;&#65533;&#65533;&#65533;&#65533;&#65533;b&#65533;r;h&#65533;<&#65533;&#65533;&#65533;&#65533;C&#65533;t&#65533;&#65533;&&#1853;t&#65533;&#65533;&#65533;i&#65533;@M&#65533;P[&#65533;X#Bx&#65533;&#65533;HBW&#65533;&#65533;Q&#65533;&#65533;P&#65533;7&#65533;&#65533;{C"g&#65533;TnCh@PL&#65533;&#733;&#65533;&#65533;,p&#65533;O4DZ&#65533;&#65533;&#65533;R&#65533;&#65533;&#65533;&#65533;&#65533;dCr&#65533;&#65533;z&#65533;&#65533;d&#65533;&#65533;&#65533;GB&#65533;M&#65533;&#65533;&#65533;&#65533;<&#65533;&#602;Z&#65533;&#65533;&#65533;5	0r&#65533;&#475;&#65533;u&#65533;y&#65533;F&#971;&#65533;0&#65533;&#65533;iK&#65533;U&#65533;T&#65533;&#65533;&#65533;*&#65533;&#210;Qfu&#65533;&#65533;&#65533;>&#65533;&#65533;&#65533;&#65533;W&#65533;H&#65533;Xf3&#65533;NW&#65533;P&#65533;7>&#65533;q&#65533;?&#65533;\&;&#65533;h&#65533;&#65533;&#65533;Xh"k&#65533;&#65533;&#65533;82N&#65533;&#65533;~&#65533;&#65533;&#65533;&#65533;&#65533;&#65533;w?&#65533;&#65533;V&#1386;&#65533;&#65533;&#65533;&#65533;]f&#8591;
N&#65533;&#65533;&#65533;&#65533;-|&#65533;=&#65533;&#1112;&#65533;&#65533;V&#65533;e&#65533;"&#65533;q2&#65533;l&#65533;Y&#65533;&#65533;&#65533;&#65533;&#65533;e1Txc$4(@0&#65533;G&#65533;&#65533;>&#65533;&#65533;?hO&#65533;&#2183;)H&#65533;&#65533;&#65533;&#65533;&#65533;&#65533;&#65533;CI	&#65533;#B&#65533;_8$+&#65533;`~zVD'5&&#65533;#&#65533;|F &#65533;&#65533;&#65533;&#65533;&#65533;)`&#65533;&#65533;&#65533;q&#65533;,$dvO&#65533;<[&#65533;VQ&#65533;&#65533;3	&#65533;a$MX&#65533;m&#65533;&#65533;&#65533;&#65533;DL7&#65533;	&#65533;&#65533;V&#65533;X1&#65533;0&#65533;ohM&#65533;&#65533;U&#65533;&#65533;&#65533;&#65533;&#65533;\&#65533;&#65533; &#1152;&#65533;c&#65533;&#65533;&#65533;&#65533;e&#65533;&#65533;<&#65533;&#65533;&#65533;&#65533;&#65533;/&#65533;&#65533;&#65533;&#65533;&#65533;`&#65533;&#65533;&#65533;h&#65533;&#65533;F0&#65533;)8&#65533;&#65533;&#65533;&#65533;&#526;&#65533;&#65533;&#65533;&#693;&#65533;&#65533;&#65533;&#5641;&#65533;X&#65533;&#65533;B&#65533;&#65533;&#65533;&#65533;&#65533;&#251;X0a[&#65533;&#65533;S&#65533;#*>y&#65533;X&#65533;*&#65533;&#65533;&#65533;&#65533;&#65533;0k&#65533;&#65533;&#65533;&#65533;&#65533;D&#65533;&#65533;0&#65533;&#65533;.`60\&#65533;0&#65533;&#65533;&#65533;&#65533;4&#65533;&#65533;8`&#65533;&#65533;&#65533;&#65533;7lIX&#65533;e&#65533;8|&#65533;:&#65533;&#65533;&#65533;&#65533;&#65533;&#65533;D@&#65533;&#65533;&#65533;0&#264;@DD<&#65533;D&#65533; JH&#65533;[(&#65533;&#65533;G&#65533;&#65533;&#65533;&#65533;&#65533;&#65533;i)&#65533;P&#65533;&#556;&#923;&#65533;&#65533;&#65533;&#65533;&#65533;+-&#65533;83&#65533;[&#65533;)&#65533;&#65533;-&#65533;&#65533;;&#65533;&#65533;&#65533;&#65533;H&#65533;	z&#65533;&#65533;&#65533;#&#65533;1&#65533;!&#65533;&#129;&#65533;DX*&#65533;&#65533;HF&#1865;&#65533;&#65533;Hc$&#65533;&#65533;&#65533;)&#65533;R4&#65533;&#65533;&#65533;	&#65533;.&#65533;&#65533;d&#65533;&#65533;&#65533;&#65533;7&#65533;X&#65533;&#65533;y&#65533;&#65533;&#179;&#1624;&#65533;sx&#65533;&#65533;R&#65533;)XL1A&#65533;0A&#65533;A&#65533;&#65533;GT%&#65533;&#65533;0J&#65533;&#65533;&#65533;&#65533;3&#65533;&#65533;J&#65533;&#65533;&#65533;4&#65533;6&#65533;#a&#65533;&#65533;V &#65533;V&#65533;*&#65533;&#65533;;&#65533;&#65533;0&#65533;&#65533;p&#65533;&#65533;"Y&#65533;p&#65533;a&#65533;&#65533;9&#541;&#65533;H1>R&#65533;P&#217;&#65533;CL&#65533;:&#65533;&#65533;&#65533;&#65533;R&#65533;&#200;&#65533;@&#65533;@|&#593;(C,W&#65533;&#65533;&#65533;&#65533;8&#65533;&#65533;P&#65533;&#65533;@&#65533;7&#65533;&#65533;[&#65533;&#65533;0&#1123;&#65533;&#65533;&#65533;,&#65533;&#65533;>&#65533;&#65533;&#65533;&#65533;8E&#65533;&#65533;!z-&#65533;&#65533;`&#1538;&#65533;&#65533;[&#293;&#580;x&#65533;&#65533;&#65533;&#65533;&#65533;`'&#65533;J	&#65533;&#65533;&#65533;&#65533;&#516;8&#65533;q&#65533;&#65533;&#65533;&#65533;&#65533;&#1122;&#65533;&#65533;&#65533;&#65533;,Z&#65533;Yp&#65533;&#12498;Y`&#1433;&#65533;&#65533;\PL&#65533;&#65533;&#65533; &#65533;4&#65533;&#793;H&#65533;&#65533;&#65533;&#65533;a&#65533;&#65533;&#65533;@PT&#212;&#65533;&#65533;&#65533;R&#65533;&#65533;:&#1806;&#65533;&#65533;&#65533;&#65533;p%&#65533;&#65533;&#65533;c&#65533;\&#65533;&#65533;(sX&#65533;&#65533;*&#65533;&#441;&#65533;XY&#65533;&#65533;&#65533;&#65533;V&#65533;\&#65533;&#65533;&#1767;&#65533;&#65533;&#65533;,&#65533;J!A&#65533;&#65533;X@&#65533;&#65533;Dpq&#65533;<&#65533;(&#465;&#65533;&#65533;&#65533;\I&#65533;&#65533;N&#65533;&#65533;&#65533;&#65533;I?t&#65533;0L&#2280;R:h2H	E\&#65533;&#65533;&#65533;G&#65533;O&#65533;&#65533;O&#65533;&#65533;&#65533;&#65533;(d&#65533;&#65533;&#65533;8&#65533;&#65533;\&#65533;\&#65533;&#65533;C&#65533;P&#65533;&#65533;&#65533;"&#65533;a!		&#65533;&#65533;O&#65533;&#65533;D&#65533;&#65533;&#65533;*&#65533;&#65533;3&#65533;9&#65533;&#65533;&#65533;&#1035;&#65533;	&#65533;sQ7&#1744;&#1904;&#65533;@&#65533;&#65533;&#65533;&#65533;X&#65533;4&#65533;&#522;|&#65533;A:"Gx&#65533;D`&#65533;&#65533;&#65533;&#65533;$&#65533;H&#65533;vI&#65533;&#1697;oY&#65533;P&#65533;-&#65533;"B&#65533;&#65533;P."&#65533;&#65533;T&#65533;E&#869;&#65533;.]3	B&#65533;&#65533;d+H&#65533;&#272;&#65533;&#65533;&#65533;|&#65533;&#65533;XP&#65533;K&#65533;M&#65533;&#36177;`&#65533;&#65533;L	}d[&#65533;h&#65533;&#1465;*&#65533;7&#65533;&#65533;&&#65533;&#65533;8&#65533;&#65533;&#65533;&#65533;@&#65533;q&#65533;&#65533;O&#65533;&#65533;&#65533;&#597;&#65533;I)O&#65533;$&#65533;&#65533;&#610;&#65533;B9D2&#65533;&#65533;&#65533;C&#65533;&#65533;	A&#65533;&#968;@&#985;&#65533;" &#65533;&#65533;(&#65533;&#65533;&#65533;&#65533;@&#65533;&#65533;&#65533;KT&#65533;)J`&#65533;=&#1747;i&#65533;:p9&#65533;&#65533;jE)&#65533;&#65533;&#65533;&#65533;p&#65533;ea&#65533;&#65533;Q&#65533;&#65533;&#65533;l&#65533;%F&#65533;&#65533;`&#65533;&#65533;y&#65533;&#65533;o]&#65533;h&#65533;p&#65533;y&#65533;X&#65533;)&#65533;&#65533;&#65533;0&#65533;V@&#65533;PO&#65533;&#1480;&#1075;Mr&#65533;&#65533;&#65533;'?p&#65533;&#65533;&#65533;4$&#65533;&#65533;A!&#65533;(&#65533;&#65533;&#34561;!&#65533;&#65533;9&#65533;&#65533;&#65533;&#65533;t&#65533;&#65533;H&#65533;E&#65533;&#65533;&#65533;&#65533;]S'A&#65533;&#65533;&#65533;&#65533;&#65533;a3&#65533;&#65533;	&#65533;&#65533;#]&#65533;&#65533;&#65533;&#65533;s:M&#65533;&#65533; &#65533;&#65533;t&#65533;N&#65533;&#1233;&#65533;&#65533;/&#65533;&#65533;@&#65533;&#65533;qT1T&#1311;&#234;&#65533;&#65533;	&#65533;&#65533;&#65533;&#65533;8&#65533;C&#65533;,&#1684;H&#65533;9&#65533;&#65533;I&#65533;I
&#65533;o&#65533;&#65533;&#65533;&#65533;&#65533;&#65533;&#65533;&#1674;Ou&#1361;hU2&#65533;&#65533;&#65533;&#65533;&#65533;V&#65533;&#672;	&#65533;	:&#65533;&#65533;&#65533;[8b&#65533;&#65533;&#65533;
?&#65533;&#65533;&#65533;&#65533;`&#65533;[&#65533;&#65533;&#65533;&#65533;a&#65533;s&#65533;&#65533;&#65533;&#65533;&#65533;&#65533;&#65533;r&#65533;9X,'&#596;&#65533;&#521;&#65533;y&#65533;&#65533;&#65533;s&#65533;&#65533;z&#65533;&#65533;Y&#65533;Z&#65533;&#65533;sXrm&#65533;&#65533;K6k&#65533;%&#65533;&#65533;&#65533;x/Z&#65533;;&#708;Ox M&#65533;|&#65533;RY&#65533;&#65533;&#65533;Di.&#65533;&#65533;h&#65533;r&#65533;&#65533;GH&#65533;`&#65533;&#6512;&#65533;IF&#65533;&#65533;&#65533;&#65533;&#65533;M&#65533;&#65533;)M&#65533;E&#65533;&#65533;;&#449;&#65533;&#859;&#65533;&#65533;&#65533;A0&#65533;Q#z*3"#&#65533;C&#65533;m&#540;	x &#65533;&#65533;&#65533;[&#65533;&#65533;&#65533;&#65533;&#65533;&#65533;`&#65533;&#65533;1D
$q&#65533;88ZM=ZN&#65533;&#65533;&#65533;&#65533;&#65533;&#65533;&#65533;jnl&#65533;&#65533;`&#65533;&#65533; XP&#65533;S&#65533;=YD?&#65533;&#65533;U&#336;"&#264;&#65533;&#65533;(&#65533;&#65533;$&#65533;q&#65533;Y&#65533;
&#65533;&#65533;&#65533;,&#65533;&#65533;`t&#65533;&#65533;&#65533;&#65533;e&#65533;&#65533; &#65533;_@O&#65533;c?&#65533;@	&#65533;&#65533;&#65533;&#65533;&#65533;T&#65533;&#65533;&#6735;c&#65533;m&#65533;x&#65533;&#1544;&#65533;&#65533;d	&#65533;&#65533;&#65533;T&#65533;]7&#65533;&#65533;5K&#65533;&#297;&#65533;&#65533;B&#65533;&#65533;G&#65533;&#65533;E&#65533;&#65533;4&#65533;&#65533;&#65533;&#65533;&#65533;]&#65533;1&#65533;&#65533;&#65533;&#1473;&#65533;&#65533;Xh&#65533;&#65533;&#65533;&#65533;&#65533;x&#65533;7&#840;&#65533;&#65533;&#65533;?&#65533;{&#1308;Z&#65533;4&#529;;&#65533;S2&#65533;H&#65533;h&#65533;&#65533;j#A&#65533;&#65533;	&#65533;"&#65533;&#65533;&#65533;@lr&#65533;&#65533;qE&#65533;B&#65533;&#65533;&#65533;&#65533;LM&#65533;&#65533;&#2009;O&#65533;&#65533;Wf&#65533;&#65533;&#1684;h&#65533;&#65533;&#1369;p&#65533;&#65533;&#65533;TuU&#65533;|U&#65533;5D&#65533;&#65533;O&#65533;X&#65533;DJXW &#65533;&#65533;&#65533;&#1736;(&#65533;i&#65533;&#65533;&#65533;&#65533;&#65533;&#1930;&#65533;G&#65533;&#65533;T&#65533;&#5232;&#65533;&#65533;&#65533;&#65533;&#65533;&#65533;&#65533;J&#65533;m&#65533;2-f&#65533;G8&#65533;\&#65533;X&#65533;0&#65533;M&#65533;sS&#65533;@&#65533;&#65533;
&#65533;}&#65533;&#65533;&#65533;&#65533;~W&#65533;	i&#65533;&#1602;&#65533;&#65533;p[&#1157;Yr!R&#65533;B&#65533;	&#65533;K&#65533;MI&#65533;&#65533;&#65533; X&#65533;&#65533;&#65533;&#65533;%A&#65533;&#65533;0&#65533;&#65533;&#65533;*&#65533;&#65533;&#65533;&#520;&#65533;&#65533;9&#65533;>F&#65533;&#65533;&#65533;S*d&#65533;&#65533;&#65533;_#W*\&#65533;&#65533;&#65533;&#65533;H&#65533;H&#65533;&#65533;)U&#65533;&#65533;&#65533;5&#65533;3&#65533;&#65533;&#65533;&#65533;L&#65533;
&#65533;&#65533;_&#65533;>&#184;Y)1&#65533;&#65533;Y&#65533;X1&#65533;m&#65533;	&#392;&#65533;&#65533;s&#65533;I`&#22080;&#65533;&#65533;&#65533;d&#65533;Y2&#65533;&#65533;&#65533;&#65533;&#65533;&#65533;`o&&#65533;&#65533;MfN&#65533;&#65533;G0&#65533;&#65533;&#65533; d&#65533;@f&#65533;HO&#65533;YH&#65533;&#65533;&#65533;l&#65533;&#764;&#65533;&#65533;N&#65533;&#65533;&#65533;&#65533;d&#65533;&#65533;1&#690;&#65533;&#65533;P&#65533;&#65533;1#	V&#65533;8Y&#65533;ASL&#65533;<&#65533;g&#65533;&#65533;
&#65533;A&#65533;&#65533;Dx&#65533;q%W*F'&#65533;&#65533;&#65533;&#65533;&#65533;&#65533;&#65533;&#65533;&#65533;X
&#65533;M&#1029;C&#65533;1h$&#35849;&#65533;!&#65533;&#65533;LI]`"w&#65533;h&#65533;&#65533;&#65533;@&#65533;n&#65533;&#65533;&#65533;&#579;hH	&#65533;*P&#65533;t&#1957;2&#65533;@&#65533;&#65533;&#65533;4&#65533;F0&#65533;&#65533;&#65533;&#65533;&#65533;GW&#65533;&#65533;]&#65533;&#1984;oC&#65533;&#208;&#65533;&#65533;&#65533;^0N&#1609;`y
:&#65533;&#65533;&#65533;&#65533;&#65533;P&#65533;&#65533;e&#65533;00&#65533;DI&#65533;u&#65533;q&#65533;Q&#65533;e&#65533;>&#65533;&#65533;`&#65533;&#517;&#517;&#65533;p&#65533;&#65533;!Z&#65533;&#65533;G&#65533;l&#65533;w&#65533;K&#65533;4&#65533;,&#65533;&#65533;kE&#65533;&#1364;H&#65533;&#65533;Y&#65533;T&#65533;&#65533;2h&#65533;&#65533;J&#65533;@&#65533;#T(m~&#65533;m&#65533;o&#65533;[H&#65533;&#65533;&#65533;&#65533;&#1306;	&#65533;+&#65533; &#65533;&Y &#65533;1&#65533;&#65533;&#65533;R&#65533;&#1684;&#65533;&#65533;&#65533;hm&#65533;&#1500;&#65533;&#65533;&#65533;&#65533;7&#65533;&#997;m&#65533;3&#65533;R]&#65533;&#65533;&#65533;&#65533;&#65533;&#65533;?8&#65533;j=S&#65533;D&#65533;&#65533;>4&#65533;K&#65533;&#51595;&#65533;&#65533;0Xt&#65533;&#65533;&#65533;&#1198;&#65533;&#65533;&#65533;&#65533;&#65533;&#65533;&#65533;&#65533;Q&#65533;&#65533;&#65533;5NN'&#65533;&#65533;^F&#65533;&#65533;&#65533;&#65533;	p&#65533;&#65533;,&#65533;&#65533;5&#65533;&#65533;5P&#65533;&#65533;&#65533;&#65533;&#65533;&#65533;&#1934;L&#65533;0&#65533;&#166;&#65533;&#65533;&#65533;&#65533;&#65533;h&#65533;0`&#65533;&#65533;&#572;&#65533;,&#65533;&#65533;.&#65533;&#65533;`&#65533;	&#65533;nhq&#65533;&#65533;.&#65533;\&#65533;&#65533;WkXkR&#65533;&#65533;&#65533;&#65533;e&#65533;&#65533;&#65533;&#65533;2U&#65533;^&#65533;C&U&#65533;&#65533;&#65533;&#65533;&#65533;'BP&#65533;".&#65533;HBP4E&#65533;&#65533;&#65533;&#65533;p&#65533;&#65533;&#65533;[(&#65533;&#65533;&#65533;&#65533;Z@&#65533;&#65533;&#65533;R&#65533;&#65533;Gs&#65533;&#65533;&#65533;n&#65533;kp&#65533;&#65533;&#65533;	\&#1536;&#65533;* J&#65533;&#65533;&#65533;P&#65533;&#65533;&#65533;&#65533;&#29240;Z&#65533;&#65533;h8&#65533;&#65533;&#65533;&#65533;&#65533;m&#65533;&#1424;&#65533;&#1040;)&#65533; I&#65533;|&#65533;L&#65533;_X&#65533;^&#65533;&#65533;&#65533;}&#65533;&#65533;&#65533;&#65533;&#65533;&#65533;]|&#65533; &#65533;a&#65533;&#65533;y&#65533;&#65533;i&#65533;&#65533;&#65533;@&#65533;&#65533;E&#65533;G&#65533;^&#65533;{&#65533;MP&#65533;[&#65533;&#65533;f&#65533;E&#65533;&#65533;&#65533;N&#65533;P0u&#65533;&#65533;z&#65533;x&#65533;&#65533;&#65533;&#65533;&#65533;&#65533;B(&#65533;`&#65533;&#65533;h&#65533;E&#65533;&#65533; ' &#65533;&#65533;t&#65533;&#65533;P&#65533;&#65533;p&#65533;&#65533;&#65533;h&#65533;&#65533;&#65533;&#65533;&#65533;&#65533;,&#65533;&#65533;F&#65533;&#65533;&#65533;&#65533;.k&#65533;&#65533;AD&#65533;4]&#65533;iu&#65533;^&#65533;e&#65533;wW&#65533;&#65533;R&#65533;w&#65533;&#65533;T&#65533;R&#65533;WH&#65533;_&#65533;&#65533;A&#65533;s&#65533;0Q&#65533;#&#65533;&#65533;Z(&#65533;w&#65533;G&#65533;&#65533;G&#65533;&#65533;(b[(&#65533;n&#65533;&#65533;!&#65533;`P`&#65533;&#65533;33+?&#65533;x&#65533;&#65533;&#65533;d&#65533;&#65533;&#65533;E&#65533;&#65533;}	&#65533;d&#65533;tt&#65533;&#65533;&#65533;&#65533;&#65533;&#65533;&#65533;&#65533;&#65533;f&#65533;&#65533;&#65533;&#65533;&#65533;&#713;&#65533;p&#65533;&#65533;&#65533;q&#65533;}Jp&#65533;&#65533;&#65533;&#65533;t&#65533;
&#65533;&#65533;&#964;&#65533;O&#65533;?O&#65533;BK4&#65533;?[&#65533;&#65533;&#65533;&#65533;&#65533;a&#65533;&#65533;>&#65533;&#65533;V#&#65533;&#65533;4&#65533;&#65533;g(%I&#65533;*MhU&#65533;&#65533;&#65533;Ub&#65533;th&#65533;P&#975;&#65533;&#65533;&#65533;&#65533;&#1526;^&#65533;&#65533; &#65533;"&#65533;hB&#65533;}1pT.&#65533;&#65533;&#65533;c&#65533;&#65533;\&#65533;&#65533;(q&#65533;@&#65533;&#65533;P&#65533;/@&#65533;81G]&#65533;3&#1535;\&#65533;r&#624;;)&#65533;&#65533;\&#65533;&#65533;&#65533;5+)&#65533;&#65533;H&#65533;&#65533;&#65533;&#65533; &#65533;[&#65533;b&#65533;2TY&#65533;&#65533;hvhKAT&#65533;&#65533;&#65533;JU#&#65533;&#65533;Y&#65533;l&#65533;&#65533;&#65533;a&#65533;&#65533;[&#65533;~]&#65533;UB&#65533;GT&#65533;P&#65533;&#65533;&#65533;&#65533;&#1343;Z&#65533;&#65533;&#65533;0&#65533;&#65533;[&#65533;s5&#65533;&#1535;&#65533;f&#65533;&#65533;&#65533;&#65533;&#65533;&#65533;&#65533;&#1116;&#544;;&#65533;&#65533;>&#65533;&#65533;&#65533;&#65533;?Z&#65533;K&#65533;&#65533;&#65533;&#65533;&#65533;sxn00&#65533;&#65533;&#65533;&#65533;&#65533;&#65533;&#65533;@&#65533;&#65533;&#65533;&#65533;S{%}H&#1889;O44&#65533;&#65533;&#65533;&#65533;&#65533;~h&#65533;D-&#65533;&#65533;Z&#65533;L8&#65533;@&#65533;@&#65533;#&#65533;P&#65533;&#65533;8&#65533;C&#65533;L1&#65533;H&#65533;)&#65533;&#65533;d&#65533;a&#65533;f&#65533;Lf&#65533;&@E&#65533;6&#65533;&#1226;&#65533;Ku&#65533;T;9T&#65533;L&#65533;&#65533;#K&#65533;&#65533;8T&#65533;G&#65533;&#65533;S8&#65533;`Y&#65533;&#65533;&#65533;b&#65533;&#65533;?&#65533; &#65533;&#65533;"S&#65533;&#65533;@$X&#65533;&#65533;	&#65533;94J&#65533;h&#65533;@u&#65533;#gD&#65533;&#65533;T&#65533;C&#65533;&#336;&#65533;H&#65533;&#65533;}&#65533;"]9&#65533;&#65533;S.&#65533;L2&#65533;]&#65533;4X.&#65533;&#732;&#65533;t&#65533;&#65533;&#65533;&#65533;nX&#65533;C&#65533;P&#65533;F&#65533;(@U&#65533;(C)&#65533;&#65533;&#65533;&#65533;'&#65533;&#65533;&#65533;&#65533;&#65533;0K
&#65533;&#65533;&#65533;&#65533;C&#65533;&#65533;m	7P0&#65533;7&#1075;&#65533;b&#65533;s&#65533;IG&#65533;u&#2009;&#65533;&#65533;@&#65533;9&#65533;BwZbR&#65533;
6H&#65533;&#65533;-b&#65533;?&#65533;h&#65533;}&#65533;&#65533;&#65533;&#65533;&#65533;&#65533;9d&#65533;/&#65533;&#65533;&#65533;G&#65533;0f&#65533;h&#65533;&#65533;G.&#65533;1&#65533;" &#65533;ix&#65533;i&#65533;&#65533;&#65533;<&#65533;1&#65533;&#65533;X&#1811;	&#65533;&#65533;&#65533;&#65533;&#65533;5T&#65533;1&#65533;&#65533;&#65533;&#58229;&#65533;&#65533;&#65533;.&#65533;<&#65533;!V&#65533;&#65533;?95YE&#65533;8&#65533;3I	&#65533;&#65533;&#65533;?_&#65533;eQ&#65533;&#65533;&#985;I&#65533;&#65533;	<&#65533;[&#65533;o&#65533;&#1259;C2&#65533;&#65533;UO:x"[	&#65533;PLq4&#65533;&#65533;?9&#65533;&#65533;(I&#1044;&#65533;I&#65533;&#65533;&#65533;0&#65533;&#65533;<&#65533;&#65533;3I&#65533;6&#65533;zA&#65533;2&#65533;f&#65533;9&#65533;&#65533;&#65533;L&#65533;&#65533;&#65533;&#65533;&#2047;&#65533;&#65533;W&#65533;&#1874;B0&#65533;&#65533;&#1229;v%&#65533;&#65533;&#65533;o&#65533;8T&#65533;`&#65533;&#65533;4&#65533;[)Tw&#65533;u&#65533;k&#65533;&#65533;&#65533;,,gw&#65533;&#65533;W8&#65533;4&#65533;RJ&#65533; &#65533;&#65533;g&#65533;&#65533;&#223;&#65533;&#65533;&#65533;&#65533;o&#65533;&#65533;}$&#65533;&#65533;&#65533;:d!Io&#65533;&#65533;CY&#65533;&#65533;"&#65533;&#65533;&#1147;&#65533;G&#65533;&#65533;&#65533;Dn&#65533;h&#65533;$&#65533;&#65533;) R&#65533;4&#65533;&#65533;7E@r.&#65533;&#65533;(%2&#65533;&#65533;&&#65533;&#65533;&#65533;&#65533;#&#65533;p&#65533;G&#65533;6&#65533;*M&&#65533;&#65533;.8p&#65533;&#65533;&#65533;,8X&#65533;,)&#65533;P&#65533;&#65533;&#65533;&#65533;&#65533;p4b&#65533;&#65533;6&#65533;&#65533;-|dn&#65533;&#65533;	z&#65533;5&#65533;q&#65533;C"B&#65533;Z2&#65533;&#65533;&#257;m&#65533;&#65533;&#65533;2&#65533;&#65533;&#65533;&#65533;n&#65533;&#65533;TY&#65533;&#1112;&#65533;&#65533;&#65533;#&#65533;&#65533;&#65533;@&#65533;&#65533;&#65533;&#65533;&#65533;&#65533;GTA&#65533;(n33(&#65533;&#65533;^e&#65533;&#65533;De&#65533;&#65533;jf&#65533;&#65533;_&#65533;&#65533;s&#65533; &#65533;CDq&#65533;&#65533;&#65533;&#65533;&#65533;&#65533;#&#65533;Pw&#65533;$'91I&#65533;&#65533;p&#65533;&#65533;)&&#65533;&#65533;&#65533;&#65533;&#2881;&#65533;@a.(&#65533;&#1059;I&#65533;&#65533;$&)&#65533;&#65533;~&#65533;&#65533;/&#65533;+^&#65533;&#65533;O)&#65533;&#65533;&#65533;&#65533;9G&#65533;z&#65533;X%&#65533;&&#65533;i&#65533;U,@;&#65533;&#65533;&#65533;x&#65533;&#65533;&#65533;E;&#65533;,&#65533;?>A7&#65533;&#65533;{s&#65533;0bH&#65533;&#65533;+%&#65533;hJt&#1096;&#65533;&#65533;d &#65533;
P"+M&#65533;I	&#65533;@'&#65533;9_,&#65533;!j&#65533;&#65533;&#65533;A&#43779;&#65533;&#65533;&#65533;&#65533;&#65533;&#65533;&#65533;&#65533;:&#65533;E&#65533;&#65533;m&#65533;&#65533;&#65533;&#65533;(&#65533;J&#65533;	6.p&#65533;z&#65533;&#65533;$E&#65533;~&#65533;Q&#65533;&#65533;%&#65533;ns&#65533;0$&#65533;"&#65533;m0&#65533;r&#65533;&#65533;aX"&~&#808;H&#65533;*U&#65533;C&#65533;0;&#65533;D&#65533;H&#65533;b1%&#65533;f&#65533;#&#65533;$An&#65533;&#65533;M
&#65533;D&#65533;Q&#65533;&#65533;&#65533;?&#65533;1&#65533;&#65533;&#65533;&#65533;&#65533;&#65533;#L&#65533;G&#65533;n &#65533;&#1224;s\J
_&#65533;&#65533;?&#65533;c&#65533;&#65533;n'N&#65533;&#65533;y&#65533;G&#65533;&#65533;&#65533;!	&#65533;	&#65533;&#65533;c&#65533;&#65533;h &#65533;&#207;_&#65533;<&#65533;Hz&#859;&#65533;&#65533;/z&#65533;`(z,F&#65533;&#65533;&#65533;a&#65533;'&#65533;" x&#65533;#&#65533;&#65533;&#65533;&#65533;?&#65533;&#65533;&#65533;R&#65533;KSMhk&#65533;Z&#65533;	a|Bt&#65533;E&#65533;z&#65533;	&#65533;P&#65533;=6:K&#65533;&#65533;&#65533;!&#65533;&#65533;@b&#65533;
&#65533;&#65533;l'M&#65533;IN85&#65533;&#65533;(D$&#65533;6%&#65533;&#65533;$&#65533;5&#65533;w&#65533;_Tw /&#65533;&#65533;&#65533;':&#65533;`k&#65533;&#65533;G{&#65533;f&#65533;&#65533;h&#65533;&#65533;B&#65533;&#65533;&#65533;k8b>*&#65533;&#65533;&#65533;#t&#65533;c&#65533;&#65533;&#65533;4&#65533;&#65533;8&#65533;&#65533;&#65533;K&#65533;&#65533;>&#65533;)B&#65533;H&#65533;$&#65533;&#65533;A7&#65533;"&#1228;&#65533;I&#65533;@&#65533;H&#65533;&#65533;&#65533;61&#65533;&#65533;+&#65533;!&#65533;K&#65533;&#65533;w&#65533;cov&#65533;&#1940;&#65533;&#65533;&#65533;q>bHLk &#65533;p)&#65533;*&#65533;&#256;&#65533;&#65533;&#18350;&#65533;&#65533;&#65533;<tO	&#65533;&#65533;&#65533;RD&#65533;#-Y&#65533;o&#645;&#65533;)oy&#65533;&#65533;&#65533;&#65533;g/}&#331;&#65533;&#65533;;P+2&#65533;&#65533;9GA&#65533;e"F&#65533;&#65533;&#65533;&#65533;P&#65533;86&#65533;&#65533;&#1458;&#65533;'X&#65533;"&#65533;&#65533;&#65533;&#65533;&#310;&#65533;&#65533;mDT&#65533;&#65533;/&#65533;YI#!y&#65533;G&#65533;&#65533;Ib$&#65533;&#65533;$&#65533;F2&#65533;8&#65533;	&#65533;z&#65533;l&#65533;&#65533;n/&#65533;&#65533;&#65533;8&#65533;8&#65533;DV&#65533;_&#65533;&#65533;Wk_&#65533;a#{&#65533;&#65533;&#65533;!d+&#65533;?(!&#65533;&#65533;&#65533;&#65533;#mX&#65533;@&#65533;A&#65533;a#&#65533;w&#65533;b
&#65533;h&#65533;:}&#65533;&#65533;CB&#65533;&#65533;&#65533;j&#65533;&#65533;&#65533;&#65533;&#65533;f&#65533;8&#65533;3&#65533;&#65533;8Q&#428;&#65533;&#65533;FR&#65533;j'&#65533;&#65533;(fqq@&#65533;&#65533;&#65533;&#65533;?Da&#65533;&#65533;&#65533;!&#65533;N0H3H&#65533;,g&#65533;&#65533;&#65533;&#65533;-\&#65533;&#65533;&#65533;.&#65533;N&#65533;j&#65533;-9]&#65533;.@&#65533;`&#65533;p&#65533;
HB&#13472;&#65533;Y&#65533;&#65533;&#65533;$&#65533;&#65533;$=&#65533;No&#65533;rHb&#65533;&#65533;8w/G&#65533;PE&#65533;R2@L&#65533;&#65533;&#1280;UD&#65533;&#65533;&#65533;'1Y&#65533;<7&#65533;&#65533;M&#65533;&#1358;'A&#65533;&#1794;$:&#65533;Ct&#65533;&#65533;&#65533;&#65533;]#A&#65533;q_&#65533;&#65533;L&#65533;tH&#65533;&#65533;&#65533;{&#65533;&#65533;s&#65533;&#65533;&j&#65533;&#65533;628&#65533;&#65533;&#65533;&#65533;6&#65533;&#65533;&#65533;1m#&#65533;X
&#65533;m&#65533;&#65533;i 2 AX&#65533;&#65533;&#65533;&#65533;&#65533;c&#65533;p#&#65533;1&#65533;&#65533;&#65533;h&#65533;-}&#36616;
b_&#65533;4&#65533;.&#65533;&#65533;&#132;?&#65533;E&#65533;%&#65533;y&#65533;Eat@	J,&#65533;S &#65533;&#65533;&#65533;&#65533;&#65533;@3d&#65533;~nUl&#65533;&#65533;H&#65533;I&#65533;*4eD5&#1065;&#1371;,&#65533;R&#65533;&#65533;&#65533;&#65533;&#65533;5h&#65533;&#65533;&#65533;&#65533;&#65533;&#65533;?H&#65533;&#65533;f&#65533;&#65533;8&#65533;&#584;C\qdJ&#65533;&#65533;&#65533;&#65533;Qd&#65533;&#65533;&#65533;&#65533;&#65533;da&#65533;;tw,&#65533;6&#65533;&#65533;$XBK9DK&#65533;&#65533;H&#65533;D&#65533;&#1628;(&#282536;&#65533;*]c&#65533;O&#65533;\&#65533;&#65533;&#65533;C&#428;&#65533;&#65533;4&#65533;Al&#65533;	d&#65533;1&#65533;E&#65533;,YTDDl&#65533;D&#65533;&#65533;X&#65533;&#65533;@H&#65533;&#65533;-&#65533;&#65533;&#65533;Gt&#65533;}DJ&#65533;5&#65533;&#65533;!&#65533;N}Z&#65533;&#65533;
&#65533;&#65533;?&#65533;uM&#65533;&#65533;!&#65533;&#65533;L&#65533;Y&#65533;&#65533;?&#65533;%!I&#65533;&#65533;\P>i&#65533;BO&#65533;&#65533;@&#65533;&#65533;@p&#65533;&#65533;&#65533;	D&#65533;x!&#65533;&#65533;&#65533;&#65533;@D&#65533;&#65533;&#65533;&#65533;c 
&#65533;&#65533;&#65533;&#65533;&#65533;&#65533;@.&#65533;@&#65533;a&#65533;&#65533;(&#65533;[&#324;&`&#65533;M}M&#65533;&#65533;O&#65533;&#65533;&#65533;&#65533;?hF!4&#65533;$&#65533;&#65533;2&#65533;&#65533;&#65533;&#65533;&#770;-&#65533;&#65533;)&#65533;B!&#65533;&#65533;)&#65533;*TUo$I$&#65533;&#141;&#65533;&#65533;}&#65533;&#65533;&#65533;&#65533;t&#65533;&#65533;&#65533;&#65533;&#65533;&#65533;wT&#1179;h&#65533;0@&#65533;v&#65533;h&#65533;&#65533;&#65533;&#893;&#65533;c&#65533;&#65533;&#65533;8&#65533;c&#65533;4&#65533;&#65533;&#65533;&#65533;&#65533;H&#65533;'H&#989;&#65533;v&#65533;&#1158;&#65533;&#65533;@&#65533;&#65533;&#65533;hMH&#1939;1&#65533;DHCm&#65533;-&#65533;&#65533;l&#65533;&#65533;&#65533;1&#65533;?H&#65533;?&#65533;&#65533;&&#65533;&#65533;@&#65533;s}&#65533;!a8&#65533;cu&#65533;&#65533;&#65533;D<M&#65533;&#65533;E1l&#65533;&#65533;WM&#65533;D$&#65533;]$&#65533;&#65533;t&#65533;&#2009;88&#65533;@&#65533;I/&#65533;DS!I(Fx&#65533;WX@H&#65533;&#65533;&#65533;&#497;
~	v&#65533;y1u&#65533;&#65533;&#65533;J}V&#65533;B.&#65533;MO&#65533;&#65533;?,&#65533;&#65533;@
&#65533;&#65533;&#65533;&#1338;&#65533;&#65533;&#65533;&#65533;L&#65533;*&#65533;ZR&#65533;X$\U&#65533;9s&#65533;&#427;&#65533;J*&#65533;QkH&#65533;(&#65533;a&#65533;B0t&#65533;&#65533;&#65533;)|&#65533;T&#65533;&#241;&#1282;&#65533;&#65533;&#65533;&#65533;V&#65533;'&#65533;&#65533;&#65533;&#65533;?0Gs8G&#65533;&#65533;&#65533;a&#65533;&#65533;X@&#65533;&#65533;_O &#65533;@&#65533;	`MY&#65533;&#65533;s&#65533;&#65533;l`&#65533;&#65533;&#65533;&#65533;K~&#65533;&#65533;,&#65533;&#65533;&#65533;5&#65533;&#65533;&#65533;&#717;&#65533;L&#65533;h&#65533;&#783;Cd@g&#65533;&#65533;7N&#65533;&#452;&#65533;&#65533;p&#65533;&#65533;E&#65533;n}y0&#65533;&#65533;&#65533;?,&#65533;:&#65533;pa&#65533;&#1773;P&#65533;&#65533;>&#65533;&#65533;Du&#65533;]u&#65533;C>	&#65533;Z$&#65533;w98X&#65533;@(OH&#65533;&#65533;&#65533;M&#65533;&#65533;`&#65533;&#65533;,&#65533;&#65533;XEXx&#1811;=h&#65533;&#65533;X&#65533;4&#65533;&#65533;&#65533;,&#65533;x&#65533;&#65533;u&#65533;J&#65533;E^8&#65533;J&#65533;!^DQ&#65533;&#65533;&#65533;&#65533;i&#65533;K&#65533;CLu&#424;&#1556;&#65533;i&#65533;&#65533;&#65533;#.&#65533;2&#65533;&#65533;FLbFTN
|^&#65533;&#65533;&#65533;B7&#65533;b&#65533;&#65533;&#255;*&#65533;(p&#65533;&#65533;&#65533;&#434;&#243;R&#65533;&#65533;%&#65533;&#65533;&#65533;&#65533;&#65533;&#65533;b&#65533;&#65533;"&#1093;^&#1698;&#65533;&#65533;&#65533;&#65533;&#65533;-&#65533;&#65533;&#65533;&#65533;&#552;&#65533;&#65533;&#65533;@@XM&#65533;6i&#65533;&#65533;&#65533;&#65533;(A&#65533;&#65533;#&#65533;&#65533;G&#65533;#&#65533;`&#65533;&#570;&#65533;P&#65533;!&#65533;	&#1665;CHif~&#65533;&#65533;z&CT&#65533;&#19040;&#65533;}]&#65533;&#65533;"&#65533;J	&#65533;LTS&#65533;&#65533;&#65533;G&#65533;{&#65533;-\&#65533;&#65533;&#65533;=I&#65533;(&#65533;?$dB&#65533;Y&#65533;&#65533;]&#65533;D!$$&#65533;&#65533;&#65533;
&#65533;B0&#65533;4&#65533;t&#65533;	&#65533;&#65533;&O&#65533;&#65533;C&#65533;&#609;&#65533;Wd X&#65533;&#65533;Q&#65533;&#65533;At&#65533;	&#65533;&#65533;G&#65533;&#65533;&#65533;&#1605;^\&#65533;t&#65533;M4&#65533;F^8Db0&#65533;&#65533;M&#65533;9&#261;]L&#65533;&#65533;?&#65533;&#65533;O&#65533;&#65533;g|!&#65533;),h
&#65533;X&#65533;J0&#65533;B(&#65533;&#196;~&#65533;&#65533;&#65533;?&#65533;&#65533;U&#65533;&#65533;&#65533;!iD&#65533;=&#65533;&#65533;&#65533;_t&#65533;@
P&#65533;$&#65533;&#65533;"-&#65533;Z=&#65533;&#65533;q&#65533;&#65533;&#65533;&#65533;G&#65533;&#65533;? :&#65533;e&#65533;c&#65533;cD&#65533;&#574;&#65533;I&#65533;`4RHP&#65533;&#65533;&#65533;&h&#65533;C&#65533;&#65533;&#65533;?tfh&#65533;d&#65533;&#65533;ll(g&#65533;&#65533;&#65533; T&#65533;&#65533;&#65533;W(&#65533;@&#65533;&#65533;&#65533;B&#65533;&#65533;J-Y&#65533;&#65533;9&#65533;d&#65533;&#188;:U&#65533;&#432;&#65533;&#65533;&#65533;(@q4&#65533;v&#65533;u&#65533;<]&#65533;6&#531;B&#65533;,I&#65533;&#65533;&#65533;&#65533;]&#65533;&#65533;&#65533;&#65533;&#65533;?}DS8I&#65533;&#65533;W&#65533;&#65533;"&#65533;	x&#65533;&#65533;)Z&#65533;dBQ2IO&#65533;E:&#65533;E&#65533;&#65533;ga&#65533;@&#65533;c8D&#65533;&#65533;&#65533;@@&#65533;&#65533;&#1320;&#65533;!jXY&#65533;"&#169;#*&#65533;&#65533;!T&#65533;,&#65533;&&#65533;&#65533;,&#65533;V&#65533;&#65533;%\C!&#65533;Xv3\&#65533;&#65533;&#65533;i&#65533;&#65533;q8&#45077;C&#65533;&#65533;&#65533;&#65533;i&#65533;b&#65533;&#65533;&#65533;J&#65533;n&#65533;&#65533;9&#65533;&#65533;+I&#65533;&#65533;?x&#300;dZH&#635;4&#65533;&#65533;&#65533;G(&#65533;0&#65533;&#941;&#65533;&#65533;&#65533;?$	.l&#65533;&#65533;&#65533;&#202;&#65533;&#65533;&#65533;&#65533;@t&#65533;A@&#65533;@Tif&#65533;&#65533;?|&#227;&#65533;&#65533;7&#65533;O{Q&#65533;&#65533;q.&#65533;&#65533;	f]l&#65533;&#65533;,&#65533;@-&#65533;&#65533;-&#65533;	&#65533;&#65533;&#65533;&#65533;GJti&#65533;&#65533;v\X&#65533;&#65533;CFW&#65533;E&#65533;ZW%\!"^&#597;T&#65533;&#65533;v1&#65533;@&#65533;&#65533;D&#65533;@&#65533;IM.&#65533;G&#65533;IXpZ=&#65533;&#65533;2y&#65533;&#65533;&#65533;D&#65533;&#65533;G&#65533;&#65533;&#65533;&#1572;_&#260;&#65533;&#65533;M&#65533;&#65533;&#65533;&#65533;~&#65533;@0%&#65533;&#65533;/&#65533;&#8707;&#65533;TC=&#65533;&#65533;Gp&#65533;C&#65533;T&#41963;.!&#65533;(&#65533;&#326;-&#65533;&#65533;$-&#65533;Rnp&#65533;eZ:&#65533;&#65533;&#65533;)I&#65533;x&#65533;&#65533;!&#65533;
;&#65533;&#65533;)l&#65533;.O&#65533;&#65533;&#65533;H^&#65533;&#65533;+&#65533;&#65533;(&#65533;iY&#65533;&#462;&#65533;&#65533;9D`PDO2&#1963;&#65533;d <S&#65533;&#65533;:&#65533;&#65533;f@&#65533;D&#65533;*&#65533;&#65533;f&#65533;;&#65533;&#65533;jGCL&#65533;@^h&#65533;&#65533;0&#65533;&#65533;G&#65533;.&#65533;OYxq&#65533;`F&#65533;&#65533;T-B&#65533;&#65533;&#65533;&#65533;I&#65533;&#65533;@`2I&#65533;<&#65533;&#275;&#65533;SL&#65533;<&#65533;%&#65533;)&#65533;&#65533;&#65533;&&#65533;5l&#65533;&#65533;H&#65533;&#65533;A&#65533;Y&#65533;|&#65533;&#65533;<&#65533;?4&#65533;[}&#65533;&#65533;&#65533;&#1506;&#65533;ZP,&#65533;&#356;&#65533;&#65533;^&#65533;dL&#65533;&#65533;]&#65533;&#65533;&#65533;&#65533;!&#65533;H%%&#65533;X&#65533;&#65533;&#65533;&#65533;9&#65533;?&#65533;PkFLes&#65533;Fs &#65533;&#65533;&#65533;B-|b!\C(&#65533;&#65533;@&#65533;&#65533;&#65533;&#65533;&#65533;SY&#65533;@&#65533;&#65533;Wq&#65533;$\&#65533;RF&#65533;%&#65533;i&#65533;XJ
&#65533;&#65533;&#65533;&&#65533;?x&#65533;-&#65533;%&#65533;&#65533;@&#65533;+&#65533;)x&#65533;o&#65533;&#65533;&#65533;&#65533;&#65533;&#65533;&#65533;Hf&#65533;F&#65533;&#65533;&#65533;F&#65533;#&#305;&#65533;7&#65533;&#65533;D&#65533;&#65533;&#65533;&#65533;&#65533;&#65533;r&#65533;K&#65533;Clgz#&#65533;X&&#65533;&#65533;6&#65533;&#65533;Y&#65533;&#65533;&#65533;z&#65533;&#65533;pXX&#65533;@&#65533;Q[XL&#65533;&#65533;@&#65533;r%x$:aQ&#65533;Lu&#873;9&#65533;&#65533;%&#65533;&#65533;&#65533;&#65533;*wrLPP&#65533;&#65533;b&#65533;&#65533;&&#790;~&#65533;H&&#65533;&#65533;&#65533;E&#65533;&#65533;I&#65533;&#65533;&#65533;&#65533;&#353;h&#65533;RJ&#65533;0&#65533;k&#696;&#65533;&#65533;G4&#65533;&#65533;&#65533;d|&#65533;&#65533;|&#65533;:&#65533;Z:&#65533;0&#65533;+&#65533;&#65533;jD&#65533;&#65533;&#1774;l&#65533;, &#65533;|&#65533;@X&#65533;&#65533;=Z&#65533;B<&#65533;&#65533;?p&#65533;C*<&#65533;)&#65533;&#65533;4&#65533;&#65533;4&#65533;&#65533;&#65533;&#65533;&#65533;PG&#65533;fP&#65533;eX&#65533;&#65533;CX&#65533;*t&#65533;&#65533;"&#65533;&#65533;G&#65533;qE&#65533;.&#65533;&#65533;&#65533;o'&#65533;K&#65533;?@&#65533;?&#65533;A&#65533;e&#65533;A4&#65533;aOoP&#65533;&#65533;4&#65533;&#65533;#}U&#65533;h&#65533;h2C&#65533;&
&#65533;&#65533;&#65533;I@&#65533;&#65533;!&#65533;l\@<B{&#65533;@[&#65533;&#65533;>;&#65533;;&#65533;7&#65533;&#1248;&#65533;&#65533;IuL&#65533;mmr&#65533;,jJ&#65533;&#65533;F&#65533;&#1289;,&#65533;&#65533;&#65533; &#65533;0T&#65533;q9&#65533;&#65533;?$&#65533;/;D&#65533;IeP&#65533;B.&#65533;8&#65533;&#65533;`4@&#65533;&#65533;|,)&#138;&#65533;/&#65533;r&#65533;&#65533;&#65533;\&#65533;&#65533;~&#65533;&#65533;&#65533;&#65533;&#65533;b&#65533;&#65533;WEGi)0n&#65533;@&#65533;5d&#65533;&#65533;&#65533;I.n,&#65533;&#65533;&#179;&#65533;&#65533;a&#65533;G&#65533;v&#65533;sh&#273;-&#65533;&#65533;&#65533;&#65533;&#65533;&#65533;n&#65533;}&#65533;&#65533;X&#856;ns&#65533;'(@K&#65533;F&#65533; &#65533;P&#16278;YE&#65533;&#65533;&#65533;p&#65533;&#65533;# &#65533;&#65533;y9&#65533;&#65533;4&#424;&#65533;BH&#65533;&#65533;&#65533;C&#65533;1P&#65533;&#65533;&#65533;&#65533;&#65533;&#65533;1&#65533;N*-b-`Z&#65533;&#65533;C&#65533;&#65533;G&#65533;&#1966;fZ#&#65533;&#65533;6&#65533;&#65533;&#65533;1Y&K-&#65533;&#65533;q&#65533;&#65533;&#65533;&#65533;M&#65533;&#65533;	Q$&#65533;~&#65533;/&#65533;=!&#65533;&#65533;&#65533;&#65533;)&#65533;,&#65533;&#65533;&#65533;&#65533;,&#448;m/&#65533;9&#65533;&#65533;&#65533;&#65533;&#65533;&#65533;M&#290;Y&#65533;7[&#65533;&#65533;&#1939;&#65533;#0&#65533;l:&#65533;:&#65533;dB&#65533;&#65533;v&#65533;l&#65533;&#65533;L&#65533;O&#65533;jP<&#65533;&#65533;&#65533;&#65533;&#250;#&#65533;&#65533;Du&#65533;&#65533;&#65533;&#65533;B7\&#65533;)&#65533;%&#65533;&#18597;!X&#65533;(&#65533;&#65533;`k+ixh&#65533;6sL&#65533;+&#65533;&#65533;&#65533;&#65533;&#65533;&#65533;J&#65533;&#65533;=Jn&#65533;&#1377;mr&#65533;&#65533;?h<&#65533;D
p&#65533;&#65533;v#h&#65533;@&#65533;1O&#65533;&#65533;6&#65533;&#65533;&#65533;\L&#65533;(&#65533;&#65533;k&#65533;&#65533;&#65533;&#65533;
&#65533;&#324;&#65533;&#65533;&#65533;0&#65533;wO8&#65533;-&#65533;&#65533;&#65533;	&#65533;A&#65533;&#65533;B1_&#65533;C&#65533;&#65533;@&#65533;&#1003;&#65533;&#65533;`&#65533;qe&#1701;&#65533;lz|:$H&#1938;6^&#65533;&#65533;&#65533;&#65533;7&#65533;6'&#65533;&#65533;2f\&#65533;&#65533;&#65533;|&#65533;,XI	&#65533;&#65533;&#65533; &#65533;&#65533;Cxo-&#65533;&#65533;&#65533;&#65533;I&#65533;&#320;&#65533;!&#65533;|L@&#65533;B&#65533;tt&#65533;&#65533;cP="r&#65533;&#65533;&#65533;?d&#65533;&#65533;&#65533;G&#65533;BP&#65533;@x&#65533;&#65533;&#65533;&#65533;;&#65533;&#65533;#&#65533;&#65533;?&#65533;&#65533;G &#65533;Xe&#65533;Y: &#65533;r:nX&#65533;&#65533;&#65533;&#65533;(F&#65533;n&#65533;o&#65533;&#65533;h&#65533;&#65533;hpBi@&#65533;i&#65533;Bj&#65533;&#65533;"&#65533;r&#65533;Y&#65533;%;A&#65533;M
&#65533;&#65533;T&#65533;GP&#65533;%&#65533;1&#65533;=&#65533;|&#1177;&#65533;1@&#65533;
&#1427;&#65533;G&#1390;&#65533;C&#65533;&#1327;l:&#65533;&#1969;&#65533;&#65533;6x&#65533;&#65533;h&#65533;&#65533;K&#65533;0oO&#65533;&#65533;&#65533;&#65533;Fz&#65533;u&#65533;&#65533;@&#65533;}&#65533;&#1064;&#65533;&#65533;!&#65533;5&#65533;)&#65533;&#65533;&#65533;_#q&#65533;4E4&#65533;c&#65533;ca&#65533;&#65533;&#65533;&#65533;J&#65533;&&#65533;&#65533;&#7569;*Q&#65533;&#65533;&#65533;)Y/&#65533;&#65533;&#65533;0&#65533;%&#65533;;&#65533;`T&#65533;&#65533;&#65533;- &#1330;&#6107;&#65533;&#65533;&#65533;&#65533;&#65533;&#65533;&#2028;&#65533;&#65533;&#65533;y&#660;&#65533;&#65533;&#65533;&#1546;2&#65533;&#65533;&#65533;8r&#65533;&#65533;&#65533;O&#65533;&#65533;&#65533;(&#65533;XgR&#65533;[&#65533;&#65533;.&#186;&#65533;I&#65533;&#65533;&#65533;#2&#65533;L&#65533;&#1996;&#65533;w&#65533;,&#65533;q&#1923;~~E&#65533;5&#65533;V&#65533;[&#65533;j]:*TFS:3&#1450;E&#47080;Z&#65533;&#65533;k&#65533;&#65533;B*&#65533;&#65533;c#&#65533;u!&#65533;+[l&#65533;&#65533;&#65533;&#65533;/R&#65533;~Q&#65533;&#65533;1&#65533;&#65533;&#65533;\0h&#65533;&#65533;.&#65533;Y&#65533;l&#65533;&#65533;?[&#65533; &#65533;&#65533;/P&#65533;F&#65533;&#65533;?0@&#65533;h&#65533;b$&#65533;uKc&#65533;&#65533;h_c ]&#65533;c|&#65533;&#65533;&#65533;&#65533;&#65533;&#65533; &#65533;4&#672;i&#65533;A&#65533;&#65533;8&#65533;'	&#65533;&#65533;0&#65533;&#65533;4&#1545;&#65533;&#65533;&#65533;&#65533;4H&#65533;&#65533;U0&#65533;&#65533;B&#65533;&#65533;a&#65533;p02DZi$ZbD&#65533;W&#65533;h&#65533;&#65533;&#65533;*R&#65533;"&#65533;&#65533;i&#65533;&#1304;&#65533;H&#65533;&#65533;&#776;&#65533;&#65533;r&#65533;&#65533;Y&#65533;&#65533;&#65533;&&#65533;.1&#166;&#65533;&#65533;&#65533;&#65533;	Z&#65533;Eb$&#65533;9&#65533;&#65533;&#65533;RV&#1600;&#65533;1&#65533;&#65533;F&#65533;*&#65533;&#65533;&#65533;&#65533;H&#65533;&#65533;.&#65533;&#65533;&#65533;*,&#65533;d&#65533;&#65533;O&#65533;&#65533;&#65533;&#65533;&#65533;&#65533;&#65533;&#65533;[&#65533;&#65533;&#65533;6&#65533;&#65533;&#65533;&#65533;&#65533;'&#65533;C&#65533;0&#65533;\	A0F0&#1351;OQR&#65533;O#x`?R&#65533;$*&#65533;F&#65533;&#65533;&#65533;`:;&#65533;&#65533;&#65533;&#65533;&#65533;nLE#qJ&#552;5NR&#65533;&#65533;&#1612;&#65533;&#65533;&#65533;7t&#65533;&#65533;YZI&#65533;&#65533;J&#65533;&#65533;T&#65533;V&#65533;&#65533;:&#65533;|.&#65533;&#65533;&#65533;V&#65533;RY&#65533;&#65533;2&#65533;&#65533;&#65533;&#65533;&#901;1Hb'`&#65533;&#65533;?&#65533;&#520;E]&#65533;@&#65533;M&#65533;&#712;&#65533;&#65533;&#65533;&#516;&#65533;g&#65533;&#65533;&#65533;A&#65533;v(&#65533;4&#65533;&#65533;sa&#65533;&#65533;&#65533;D>F&#65533;j &#65533;&#65533;&#65533;Q&#65533;l0j&#65533;"&#65533;l&#65533;q#&#65533;P&#65533;&#65533;&#65533;&#65533;<q0R&#65533;J,&#65533;yi&#65533;VL&#65533;R$&#65533;&#65533;9&#65533;&#65533;mZa	&#65533;&#65533;&#65533;&#456;Bf&#65533;&#65533;&#65533;S&#65533;&#65533;&#65533;4&#65533;
9&#65533;&#65533;&#65533;;&#65533;(&#65533;3w&#65533;&#65533;&#65533;q]p&#197;8&#65533;&#65533;&#65533;2&#65533;&#65533;&#65533;&#65533;&#65533;&#65533;&#65533;O&#65533;&#65533;&#65533;*&#65533;>MX4&#65533;Uth,\r#2`&#65533;%&#65533;&#65533;'JJ&#65533;&#65533;D&#65533;&#65533;5q&#65533;V&#65533;4#&#65533;&#65533;#B&#65533;&#65533;&#65533;&#65533;LL&#65533;_&#65533;@`&#65533;Tl!&#65533;&#209;"%q&#65533;&#65533;'&#65533;k&#65533;4&#65533;E&#65533;j&#65533;&#65533;&#65533;G`kM&#65533;&#1738;W&#65533;&#65533;&#65533;v&#65533;&#65533;liu&#65533;8\f&#65533;&#65533;&#65533;&#65533;&#65533;0&#65533;&#65533;&#65533;&#65533;&#65533;i&#65533;&#65533;H&#65533;`&#65533;P&#65533;V&#65533;&#65533;&#65533;&#65533;&#65533;k8&#65533;1&#65533;p&#65533;&#65533;P&#65533;&#65533;>&#65533;2&#65533;&#1534;&#65533;&#1348;&#65533;&#65533;&#65533;_#a!C@&#65533;&#65533;&#65533;L&#65533;&#1791;2&#65533;&#65533;>&#65533;9&#65533;B&#65533;4&#65533;&#65533;i&#65533;a&#65533;`&#480;&#65533;a8#,j&#65533;"&#65533;2&#65533;&#65533;F&#65533;&#65533;&#65533;*$&#65533;|&#65533;Z&#65533;*Q$&#65533;L`&#65533;&#65533;q&#65533;%&#65533;&#65533;C#K[&#65533;&#65533;!&#65533;(!&#264;7&#65533;&#65533;&#65533;S&#65533;VT&#65533;U&#65533;&#65533;(&#65533;&#374;X&#65533;m&#65533;&#65533;(H@&#65533;M!&#65533;*&#65533;SW&#65533;7&#65533;T!1&#65533;&#65533;$w@&#65533; &#65533;&#65533;&#65533;&#65533;R
&#65533;p&#65533;q*&#65533;&#65533;P&#65533;f&#65533;Mc&#65533;&#65533;&#65533;&#65533;&#65533;(&#65533;Ed&#65533;&#65533;Y&#65533;"&#65533;&#65533;9&#65533;ula&#65533;P&#65533;&#65533;&#65533;&#65533;&#65533;&#65533;A,T&#65533;&#65533;&#65533;xm&#65533;&#65533;&#65533;&#65533;$O;&#65533; &#65533;&#65533;|3&#65533;YH3&#65533;&#65533;&#65533;(b&#65533;&#65533;0&#65533;&#65533;&#65533;Sn9.r1g:&#65533;Y&#65533;&#65533;!&&#1656;+#&#65533;@D:&#65533;&#65533; C2&#65533;&#65533;&#65533;Xs>&#65533;&#65533; &#1319;&#65533;j&#65533;'iC&#65533;&#65533;J<&#65533;8&#65533;&#65533;Pb&#65533;=h&#65533;&#65533;&#197;x!&#65533;pE#&#65533;&#65533;N&#65533;i&#65533;&#65533;&#65533;&#65533;&#65533;&#65533;&#65533;&#65533;&#65533;&#65533;H#3Rh#\&#65533;M&#65533;&#65533;h(&#65533;Y&#65533;&#1460;&#65533;&#65533;D&#65533;N&#712;&#65533;&#65533;7&#65533;BpM&&#65533;&#65533;&#65533;!&#332;&#65533;&#65533;$&#65533;P&#65533;"V&#65533;&#65533;6&#65533;&#65533;&#65533;n@
&#65533;@&#65533;&#65533;&#65533;(&#65533;&#65533;&#65533;R2&#65533;&#65533;$&#65533;*&#9951;&#65533;&#65533;&#994;v&#65533;1&#65533;&#65533;&#65533;&#65533;?&#65533;&#65533;&#65533;&#65533;/&#843;FH&#65533;&#65533;q
0;&#65533;&#499;2&#65533;&#65533;&#65533;b&#65533;GJ&#65533;*&#65533;b&#65533;&#65533;&#65533;Hq&#65533;W&#65533;b&#65533;&#65533;-&#65533; 
^&#65533;"&#65533;&#65533;&#65533;&#65533;'J&#1508;"&#65533;&#65533;&#65533;&#65533;nJ&#65533;&#65533;eq5#&#65533;&#65533;O&#65533;&#65533;]&#65533;H*pfc&#65533;M,&#65533;&#65533;vr&#65533;&#65533;1s'"XCc&#65533;&#65533;k&#65533;!&#65533;&#65533;&#65533;QC&#65533;&#65533;~By&#65533;v2!&#456;P&#65533;&#65533;a>)P#ih&#65533;6&#65533;&#65533;!$d&#65533;&#65533;O&#65533;!&#65533;L&#65533;&#65533;&#65533;&#65533;H,bt&#65533;&#65533;&#65533;f&#65533;&#65533;@`K&#65533;&#65533;^&#65533;J&#65533;&#65533;&#65533;&#65533;F&#1162;J&#65533;K&#65533;8&#65533;z&#65533;&#65533;&#65533;&#65533;J&#65533;&#65533;&#65533;M&#65533;&#65533;&#65533;&#65533;|	&#65533;&#65533;&#65533;O&#65533;&#65533;.f&#65533;mmSJ&#65533;2&#65533;b'&#65533;&#65533;|&#65533;4&#65533;h=&#65533;&#65533;&#65533;&#65533;&#65533;@@&#65533;&#65533;#R&#65533;&#65533;&#65533;B&#65533;p&#65533;1&#65533;&#65533;F>&#65533;&#65533;&#65533;&#65533;U&#65533;9&#65533;g:&#65533;&#65533;+D&#65533;Bq&#65533;&#65533;&#65533;&#65533;P&#65533;&#65533;&#65533;&#65533;&#65533;&#65533;BZ&#65533;&#65533;)]&#65533;&#65533;i&#65533;:Hq&#65533;/&#65533;&#65533;&#65533;8&#65533;&#65533;.&#65533;%&#65533;&#65533;E&#65533;&#65533;g&#65533;.&#65533;QB&#65533;cX"	&#65533;&#65533;I&#65533;&#65533;1Z&#65533;oa&#65533;&#1160;&#65533;0&#65533;&#1670;<&#65533;@&#65533;&#65533;&#65533;&#65533;&#65533;Ah6&#65533;&#65533;&#65533;3&#65533;&#65533;&#65533;MO&#65533;@&#65533;Yi8BS&#65533;&#65533;)C&#65533;&#65533;&#65533;8&#65533;&#6446;94&#65533;&#65533;&#65533;&#65533;8&#65533;&#65533;<&#65533;T&#65533;P&#65533;&&#65533;IT2j&#65533;&#65533;&#65533;&#65533;&#65533;ZFVm&#65533;&#65533;&#65533;K&#65533;0&#65533;&#65533;/&#65533;&#65533;&#65533;m$h24&#65533;&#65533;&#65533;n&#65533;Y&#65533;&T|&#65533;&#772;&#1160;&#65533;3&#65533;&#65533;,&#65533;|&#65533;&#65533;&#65533;&#65533;*&#65533;&#65533;&#65533;t&#65533;&#65533;:&#65533;&#65533;jt&#65533;UL@&#65533;`&#65533;&#65533;&#65533;&#65533;&#65533;&#65533;(~Q\&#65533;&#65533;h&#65533;%l&#65533;H[q!.X&#65533;&#65533;7&#65533;&#65533;`&#65533;&#654;l&#65533;&#65533;J&#65533;&#65533;&#65533;U&#65533;@0w&#65533;:&#65533;@&#65533;&#65533;&#65533;&#65533;6&#65533;J5no'&#65533;	D&#65533;&#65533;&#65533;"&#65533;&#65533;&#65533;&#65533;2&#65533;&#157;@&#65533;&#840; &#65533;&#65533;&#65533;'^&#65533;R&#65533;d&#1319;
M&#65533;&#65533;&#65533;&#65533;&#1680;&#65533;&#65533;&#65533;&#65533;&#65533;&#65533;;N&#65533;P&#65533;HGH&#65533;&#65533;&#65533;D+&#65533;SP:&#65533;&#65533;!d
&#65533;9Gs&#65533;M&#65533;&#65533;"GCm&#65533;&#65533;&#65533;i'&#65533;&#65533;DHD&#65533;i&#65533;&#65533;&#65533;h:d/{I=w&#65533;m&#65533;&#65533;\FH!&#65533;&&#65533;Q&#65533;&#65533;&#65533;&#65533;R&#65533;	&#65533;&#65533;Nc&#65533;Vhs&#65533;R&#1542;&#65533;`&#65533;
&#65533;4&#1319;c#&#2008;<G4&#65533;&#233;1#a9\&#65533;@&#65533;,&#65533;
U&#65533;&#65533;V&#65533;0&#65533;&#65533;^&#65533;`P&#65533;&#65533;La&#65533;s&#65533;&#65533;&#65533;cR&#65533;;4-8&#65533;->!&#65533;Y&#65533; 6}&#65533;	&#65533;&#65533;&#65533;&#65533;o)&#65533;&#65533;/&#65533;t&#65533;"&#65533;e&#65533;&#65533;#&#65533;&#65533;0&#65533;:T&#1325;&#65533;&#65533;QX&#65533;&#65533;&#65533;qAQ&#65533;&#65533;q&#65533;P&#65533;b7&#65533;&#65533;9&#65533;L&#65533;&#1298;Y&#65533;&#1988;&#65533;?$&#65533;@i:&#65533;f'&#65533;&#415;2&#65533;B&#65533;^&#65533;k}&#65533;&#65533;>H#&#129;&#65533;n&#65533;&#65533;&#65533;&#65533;&#65533;&#65533;&#65533;&#65533;G^&#65533;&#65533;v&#65533;&#65533;&#65533;&#65533;&#65533;O&#65533;&#65533;&#65533;iF&#65533;$.&#65533;4B&#65533;n"kPB&#65533;FbQB&#65533;&#65533;&#65533;&#65533;&#65533;&#65533;A&#65533;,4&#153;L&#65533;&#65533;&#65533;o&#65533;k&#65533;&#65533;d&#65533;&#65533;m'&&#65533;,P&#65533;@&#65533;&#65533;&#65533;&#65533;&#65533;
x/$##)U4&#65533;Tc;g&#65533;Pl&#65533;!4&#65533;&#65533;&#65533;&#65533;	&#65533;/n~&#65533;.&#65533;K^&#65533;&#65533;&#65533;7l&#65533;R`&#65533;&#65533;&#65533;&#65533;&#65533;&#65533;9&#65533;Cx&#65533;m;&#65533;&#65533;V0!&#65533;HA&#65533;&#686;&#65533;&#65533;-&#65533;&#65533;&#65533;`&#65533;n!&#1024;,1N&#65533; N`"&#65533;l&#65533;Q&#65533;&#65533;c&#65533;
!&#65533;"&#65533;L&#65533;&#65533;&#65533;b&#65533;_a&#65533;#?&#65533;&#65533;&#65533;&#65533;&h'*&#65533;}c4&#65533;3"&#65533;&#65533;2&#65533;vb&#65533;&#65533;L&#1092;m'a`&#65533;&#65533;DFL&#65533;f&#65533;T	%&#65533;&#65533;c8&#65533;&#65533;v#&#939;&#65533;F&#65533;&#65533;&#65533;&#65533;&#65533;i&#65533;&#65533;&#65533;&#65533;&#65533;Z!&#65533;*j%RA&#65533;|&#65533;&#65533;n)C6&#65533;&#65533;)&#65533;&#65533;9&#65533;"(V&#65533;q&#65533;f&#65533;&#65533;h'&#65533;J&#65533;&#65533;!&#65533;b'&#65533;*7v&#65533;"(&#65533;]&#65533;.&#65533;#,.`H&#65533;&#65533;m'&#65533;t>&#65533;
D7&#65533;&#65533;bv&#65533;F&#65533;&#65533;&#1581;3&#65533;&#65533;&#65533;A&#65533;r&#17744;&#65533;&#65533;&#65533;C9&#65533;4&#65533;	&#65533;#!&#65533;D%!&#65533;b9&#65533;&N&#65533;&#65533;&#65533;2#(N&#65533;&#65533;&#65533;p&#65533;&#65533;F&#65533;1B-:H&#65533;&#65533;6b?&#65533;9&#65533;#&#65533;%&#65533;#=\`&#65533;&#65533;&#65533;C&#65533;&#65533;aT+&#128;&#65533;_&#65533;.ez&#65533;&#65533;&#65533;a(&#65533;&#65533;^&#65533;an-F/]&#65533;Cc&#65533;&#65533;&#65533;&#65533;f&#65533;&#65533;~&#65533;Ej&#65533;&#65533;2&#65533;&#7422;&#65533;#^"fDf&#65533;\&#65533;u}V&#65533;K*
#&#65533;&#65533;$&#65533;#&#65533;&#393;^&#65533;&#65533;H&#65533;k^&#838;B"43&#65533;&#65533;&#65533;)#&#65533;H34CN&#65533;&#65533;(&#65533;#,&#65533;8&#65533;jP&#65533;&#65533;#!!&#65533;&#65533;,&#65533;b&#65533;l&#65533;2!/&#65533;ax&#65533;&#65533;!&#65533;H|Jg&#65533;#\at&#65533;&#65533;r&#65533;&#65533;&#65533;"&#65533;&#65533;&#65533;&#65533;&#65533;b&#65533;h&#65533;W^ <J&#65533;\a&#65533;(Nb&#2006;&#65533;/e&#65533;&#65533;	&#65533;&#65533;&#65533;R&#65533;/&#65533;P&#65533;,&#65533;&#65533;&#65533;o)_&#65533;l*nb&#65533;&#65533;p&#65533;"1&#65533;9&#65533;:2&#65533;M&#65533;J&#65533;>&#65533;x&#65533;Rv&#65533;&#65533;&#65533;+D@&#65533;&#65533;&#65533;&#65533;&#65533;J&#65533;+@L4A}&#65533;A/Q&#65533;9&#65533;
&#65533;a2&#65533;&#65533;&#65533;0&#65533;&#65533;cB&#65533;,&#65533;
M#D&#65533;&#65533;>&#65533;&#65533;&#65533;&#65533;5k&#65533;+`dl"HP&#65533;A&#65533;&#65533;&#65533;2B&#65533;N&#65533;&#65533;&#65533;&#65533;$#&#65533;Ki8j*aJb&#65533;&#65533;k&#65533;&#65533;&#65533;&#264;bp&#65533;&#1044;$h&#65533;2Af&#65533;&#65533;.&#65533;n4&#65533;	W&#65533;,&#65533;E{&#65533;-&#65533;&#65533;4&#65533; &#65533;&#65533;&#65533;.##&#65533;&#65533;&#65533;6&#65533;P&#65533;~&#65533;&#65533;%|&#65533;	Dg&#65533;&#65533;7&#65533;0%q#&#65533;&#65533;$&#65533;pa&#65533;&#65533;&#65533;(~AB&#65533;N!>&#65533;)&#16817;&#65533;'&#65533;ytCW0&#65533;&#65533;&#65533; &#65533;-&#65533;m&#65533;P:&#65533;n&#65533;&#65533;&#65533;6 &!&#65533;&#65533;A&#65533;&#65533;*&#65533;e)&#65533;&#65533;
&#65533;H&#65533;#!&&#65533;|2&#65533;"V&#65533;&#65533;&#65533;1f&#65533;?&#65533;&#65533;&#65533;&#65533;&#65533;E&#65533;&#65533;9&#65533;&#65533;b&#65533;&#65533;E&#65533;&#65533;b&#65533;aHG&#65533;C&#65533;tQ2D&#65533;dVa&#65533;0&#65533;V&#65533;e&#65533;&#65533;	&#65533;A5&#65533;H9&#65533;&#65533;4xC&#65533;#&#65533;&#65533;KR&#65533;&#65533;&#290;ZA4M&#65533;D&#65533;2&#65533;#&#65533;K&#65533;&#65533;d&#65533;'8&#65533;4p&#65533;B	&#65533;&#65533;)naQ&#65533;*&#65533;&#65533;p&#65533;a&#65533;DG)&#65533;g!&#65533;&a&#65533; &#65533;&#65533;1*&#65533;@GP)&#65533;/&#65533;P2"&#65533;.@!&#65533;!&#65533;3j&#65533;!@,#H&#65533;&#65533;RF&#65533;&#65533;&#65533;&#65533;Vl&#65533;j&#65533;AJ!&#65533;&#65533;(&#65533;,&#65533;j)&#65533;$&#65533;&#65533;D&#65533;"&#65533;$G&#65533;l&#65533;&#65533;o2x&#65533;&#65533;,&#65533;&#65533;&#65533;`&#65533;u&#65533;h1R&#65533;&#65533;&#65533;4br&#65533;7"&#65533;&#65533;9d&#65533;&#65533;&#65533;%&#65533;raR1#&#65533;&#65533;&#65533;g&#65533;&#65533;&#65533;`&#65533;]'(EQ&#65533;tm&#65533;&#65533;]&#65533;&#65533;&#988;&#65533;&#65533;
&#65533;&#65533;na&#65533;&#65533;)B&#65533;&#65533;&#65533;13&#65533;&#65533;b&#65533;H+&#65533;\]hl&#65533;V&#65533;&#65533;&#65533;`4B'&#65533;!Q&#65533;%c&#65533;&#65533;y&#65533;&#65533;f&#65533;.d&#65533;DfQ0&#65533;P&#65533;na&#65533;"&#65533;N&#65533;&#65533;F1&#65533;.&#65533;+&#65533;&#65533;&#65533;
3#&#65533;P&#65533;&#65533;)u&#65533;d&#65533;As&#65533;"i%|&#65533;&#65533;&#65533;@	&#65533;!&#65533;"&#65533;&#65533;i#&#65533;q&#65533;&#65533;/&#65533;TZjY&#65533;$1u'"#&#65533;&#65533;?&#65533;&#65533;&#65533;&#65533;&#65533;&#65533;6&#65533;n&#65533;&IT&#65533;b@f![&#65533;!&#65533;j&#65533;IK&#65533;V&#65533;&#65533;p&#65533;&#65533;&#65533;T3&#65533;aNH@&#65533;&#65533;&#65533;$! K @&#65533;MZ&#65533;&#65533;&#65533;AN)F&#65533;}$Ic&#65533;ssM&#65533;s&#65533;&#65533;&#65533;5BPhT&#65533;,&#65533;&#65533;&#65533;q&#65533;5&#65533;&#65533;W&#65533;^0&#65533;c&#65533;&#65533;O&#65533;&#65533;:&#65533;&#65533;&#65533;&#65533;p&#65533;&#65533;1?&#65533;&#65533;x&#65533;!&#65533;&#65533;#*&#65533;&#65533;&#65533;&#65533;&#65533;wH&#65533;&&#65533;&#65533;&#65533;v&#65533;K&#1323;iN&#65533;c5&#65533;yQ&#65533;bE&#65533;cBC#!P!X*D&#65533;r&#65533;&#65533;(e&#65533;&#65533;Ih&#65533;F&#65533;L&#65533;&#65533;Mj&#65533;E&#65533;&#65533;O&#65533;&#65533;a&#65533;&#65533;<&#65533;!k&#65533;&#65533;J&#423;&#65533;X&#65533;%&#65533;;&#65533;S&#65533;&#65533;$&#65533; &#65533;&#65533;`oUPt. ,&#65533;U07&#65533;&#65533;&#65533;&#65533;&#65533;&#65533;&#65533;&#65533;+A5J&#65533;dn@&#65533;&#65533;n&#65533;&#389;p,m&#65533;I;T&#65533;n9]&#65533;&#65533;&#65533;.,&#665;<&#65533;X&#65533;&#65533;.&#65533;&#65533;&#65533;Tz&#65533;&#65533;2n&#65533;&#65533;Z&#65533;&#65533;:taj&#65533;!P&#65533;&#65533;&#65533;&#65533;#H&#65533;&#65533;RV%&#65533;8#&#65533;&#65533;?o&#65533;&#65533;D&#65533;NWEE&#1909;&#65533;&#65533;Q#&#65533;&#65533;|1Fk:jt&#65533;M&#65533;&#65533;&#65533;&#65533;c`_fw3&#65533;&#65533;6&#65533;&#65533;8C	&#65533;j&#65533;&#65533;bAb!&&#65533;`X-#&&#65533;
fP&#65533;&#65533;fL1&#65533;"YI(&#65533;1B#jPb&#65533;JBP&#65533;
&#65533;&#42256;&#65533;&#65533;	&#65533;&#65533;&#65533;&#65533;&#65533;&#65533;&#65533;&#65533;&#65533;&#65533;!&#65533;&#65533;}9&#65533;}&#65533;&#65533;-H*HA&#65533;D&#65533;&#65533;*&#65533;&#65533;&#65533;.&#1568;2@&#65533;&#65533;&#1536;&#65533;&#65533;0&#65533;&#832;D&#65533;4B|R,#.&#65533;2cNb&#65533;^,&#65533;,&#65533;j&#65533;R`d&#65533;N&#65533;N&#65533;M&#65533;m&#65533;&#65533;@|&#65533;&#65533;I&#65533;'y&#65533;&#65533;kG!~&#65533;&#65533;&#65533;D@\&#65533;&#65533;`&#65533;?Ao&#65533;b8f&#65533;u&#65533;&#65533;&#65533;.+<&#65533;!&#65533;&#65533;9&#65533;PI&#65533;&#65533;&#65533;@&#65533;&#65533;\&#65533;&#65533;-5Q&#65533;&#65533;5&#65533;>&#65533;a?*&#65533;<<&#65533;&#65533;&#1609;G@	rTt&#65533;&#1124;&#65533;M&#65533;@)\&#65533;)&#65533;d3&#65533;3&#65533;&#65533;&#65533;B&#65533;$&#65533;f&#65533;$nNJ&#65533;Xp#&#65533;&#65533;&&#65533;D&#65533;&#65533;"L&#65533;t&#65533;kF
&#65533;Q&#65533;&#65533;&#65533;&
!j&#65533;&#65533;Zx&#65533;F&#65533;&#65533;&#65533;3"&#65533;&#65533;)&#65533;&#65533;a&#65533;&#65533;!<&#65533;B&#65533;&#65533;&#65533;(&#1385;&#65533;PPw"&#65533;i&#65533;	 &#65533;S@&#65533;&#65533;(&#65533;Vcq`;Jd|&#65533;&#65533;Rk&#65533;s1&#65533;&#65533;8&#1224;^p!^&#65533;&#65533;&#65533;&#65533;b&#1697;&#65533;&#65533;&#65533;Cx&#65533;!&#65533;&#65533;=S	&#65533;&#65533;&#65533;&#65533;&#65533;y&#65533;&#65533;&#65533;&#65533;u&#65533;&#65533;&#1858;!&#65533;&#65533;##&#65533;.&#65533;&#65533;9&#65533;y&#65533;~a&#65533;&#65533;&#65533;&#65533;&#65533;&#65533;&#65533;&#65533;&#65533;&#65533;&#65533;x&#65533;&#65533;&#65533;F:B&#65533;&&#65533;>0&#65533;94&#65533;~w&#65533;&#65533;.&#65533;h &#65533;a`&#65533;&#65533;&#65533;&#65533;&#65533;D@&#65533;N&#65533;;&#420;&#65533;1&#65533;&#65533;&#17802;&#65533;{&#65533;&#65533;f&#65533;?jD=!&#65533;&#65533;"&&#65533;78&#65533;3F&#65533;7&#65533;&#65533;&#65533;&#65533;&#65533;&#65533; &#65533;8&#65533;&#65533;&#65533;&#65533;0&#65533;
:%z&#65533;&&#65533;A&#65533;*&#65533;\-KBA&#65533;&#65533;&#65533;&#65533;"&#65533;'!^@H&#1373;b4&#65533;&#65533;F&#65533;B0&#65533;&#65533;Q&#65533;!&#65533;E&#65533;&#65533;o&#65533;&#65533;c&#65533;_&#809;j&#65533;!k&#65533;&#65533;&#65533;|' &#65533;&#65533;Bq2&#65533;tnF&#65533;EhE&#683;vR&#65533;T>%&#65533;e&#65533;eV,yXJ&#65533;&#65533;&#65533;z!At&#65533;p&#65533;Sp&#65533;&#65533;&#65533;VT&#65533;&#65533;9&#65533;P&#65533;8&#65533;&#65533;8z&#65533;&#65533;IS*c>a&#65533;&#65533;!&#65533;&#65533;7&#65533;&#65533;&#65533;&#65533;&#65533;&#65533;E&#65533;&#65533;\CQ#&#65533;`&#65533;.&#65533;&#65533;*&#65533;`Tf,&#65533;#&#65533;n_fQ&#65533;U&#65533;[&#65533;&#65533;ak&#65533;&#65533;&#65533; Fy&#65533;nD&#65533;&#65533;5#&#65533;%<&#65533;
&#65533;8^j&#65533;F&#65533;&#65533;P.&#65533;&#65533;N,&#65533;{&#65533;&#65533;<&#65533;&#65533;&#65533;|yj&#65533;o#v&#65533;w&#65533;&#65533;ag(&#65533;&#65533;&#65533;&#65533;%&#65533;X&#65533;&#65533;1#&#65533;&#65533;&#65533;#&#65533;&#65533;
H&#65533;;P&#65533;
A&#65533;&#65533;q&#408;&#65533;id&#65533;&#1438;&#65533;&#65533;	&#65533;a&#65533;n]&#65533;&#65533;&#65533;&#65533;a}&#65533;&#27170;&#65533;c&#65533;#^P &#65533;&#354;s&#130;&#65533;F&#65533;QB&#65533;&#65533;
1'&#65533;}D&#65533;&#65533;0Nep!(8&#745;&#65533;r&#65533;&#65533;&#65533;"z&#65533;&#65533;K&#65533;R&#65533;&#65533;B&#65533;fH&#163;7&#65533;0Pn#JA&#65533;&#65533;:&#65533;&#65533;&#65533;@&#65533;&#65533;&#65533;T&#65533;&#65533;&#65533;&#65533;&#65533;W&#65533;Y&#65533;f&#65533;2&#65533;&#65533;&#65533;-1&#65533;&#65533;&#65533;H*&#65533;&#65533;Y$ zt&#65533; &#65533;?U&#65533;"&#65533;2i&#65533;&#65533;<~)&#65533;d&#65533;VL&#65533;&#65533;<8&#65533;&#65533;&#65533;-&#65533;x&#65533;&#65533;S'`l&#65533;&#793;s&#65533;M&#65533;4yl&#65533;&#65533;&#319;;RLa&#65533;&#557;#i<&#65533;9
&#1440;&#65533;&#65533;v@t&#65533;&#65533;-&#65533;&#65533;Z&#65533;&#65533;&#322;&#65533;&#65533;nAL&#65533;/&#65533;A&#65533;&#65533;&#65533;&#65533;&#65533;d(&#65533;A&#65533;&#65533;&#65533;b&#65533;&#65533;!j&#65533;&#65533;&#65533;b&#65533;&#65533;<N&#65533;w&#65533;hdU:u>
&#65533;&#65533;)Y&#65533;dy&#65533;&#65533;`&#65533;&#65533;!&#65533;&#65533;8&#65533;&#65533;?P&#800;*"dA&#1695;&#65533;~R&#65533;7&#65533;&#65533;&#65533;92n&#1028;&#1375;&#65533;&#65533;q&#65533;AXqd&#65533;&#65533;&#65533;&#65533;&#65533;G4 q&#65533;\&#65533;/&#65533;u &#65533;&#65533;'&#65533;&#65533;&#65533;}&#65533;&#65533;&#65533;&#65533;&#65533;&#65533;>FL&#65533;`&#65533;,&#65533;&#65533;&#65533;&#65533;(&#65533;&#65533;&#65533;?&#65533;L0&#65533;&#65533;&#65533;&#65533;?&#65533;&#65533;@	&#65533;V&#65533;&#65533;&#65533;?&#65533;\&#65533;&#833;&#65533;&#65533;.&#65533;$&#65533;&#65533;&#65533;&#65533;R&#65533;Av5t&#65533;(v&#65533;r&#65533;A&#65533;&#65533;&#65533;?Y&#65533;&#65533;&#65533;&#65533;S&#65533;A&#65533;&#65533;&#65533;G&#65533;&#65533;a&#65533;AD\P@&#1047;AE&#65533;&#65533;Q&#65533;x&#65533;DQF	0&#65533;&#65533;"d&#65533;&#65533;&#65533;f&#65533;ntQ[&#65533;&#65533;h&#65533;V&#65533;&#65533;&#65533;pZ&#65533;	&#65533;&#65533;Qs<&#65533;&#65533;TP&#65533;&&#65533;I?1&#65533;#D2&#65533;&#65533;L$%&#65533;s	>b@&#65533;g&#65533;t&#169;&#65533;	&#65533;SU&#1163;&#65533;]B&#65533;Q&#65533;&#65533;
8&#65533;c&#65533;l&#65533;l&#65533;J&#65533;&#65533;&#65533;?&#65533;&#65533;&#65533;&#65533;"&#65533;&#65533;&#65533;&#65533;&#65533;&#65533;&#65533;&#65533; &#65533;2&#65533;p&#65533; P&#65533;q|&#65533;&#1116;Hk&#1076;s&#65533;&#65533;tqD&#65533;Eu&#1730;&#65533;b&#65533;x&#65533;&#1375;}&#65533;&#65533;&#65533;0&#65533;z&#65533;8&#65533;&#65533;X&#65533;M&#65533;Q&#65533;z&#65533;&#65533;$2&#65533;&#65533;.&#65533;&#65533;&#65533;8&#65533;&#65533;b D&#65533;&#65533;RK0&#65533;&#65533;h#D)&#65533;&#65533;P&#65533;&#65533;&#65533;&#65533;)&#788;&#65533;HA0&#65533;&#65533;&#65533;@&#65533;&#65533;-&#65533;&#65533;&#132;&#65533;&#65533;]u5&#65533;&#65533;~b&#65533;	;.0&#65533;S&#65533;&#65533;s&#65533;&#65533;K&#65533;&#65533;&#65533;&#65533;2&#65533;!&#65533;&#65533;&#65533;GEs0&#65533;&#65533;&#65533;L&#65533;,&#65533;`A&#65533;&#65533;d&#65533;&#65533;n&#65533;&#65533;&#65533;?&#65533;CY&#65533;9gr}&#65533;&#65533;&#65533;&#65533;&#65533;4{$&#65533;&#65533;e&#65533;&#65533;?
h&#65533;&#65533;i	f&#65533;(&#65533;$&#36114;&#65533;H&#65533;'UQ&#65533;?UdFX&#65533;y&#65533;&#65533;&#65533;1#&#65533;&#65533;&#65533;Z8&#65533;J1&#65533;A&#1306;&#65533;l&#65533;Q&#65533;5&#65533;&#65533;&#65533;&#65533;&#65533;&#65533;&#65533;&#65533;"&#65533;(&#1210;&#65533;&#65533;&#65533;&#65533;q&#65533;%&#65533;&#65533;	&#2016;}&#1332;M&#65533;&#65533;v|[&#65533;?\X'&#65533;t&#65533;&#65533;&#65533;$1&#65533;\&#65533;&#65533;&#1861;V&#65533;&#65533;&#65533;&#65533;t&#65533;c~?&#65533;&#65533;D&#65533;,&#65533;&#65533;&#65533;&#65533;"N%&#65533;\S&#65533;L&#777;&#65533;TX&#65533;G&#65533;@&#65533;&#65533;%&#65533;\BK&#438;T&#65533;MbC&#65533;&#65533;f1!&#65533;&#65533;&#65533;!&#65533;&#65533;&#65533;'n&#65533;_&#65533;-:&#65533;	&#65533;&#65533;TCQ&#65533; F$&#65533;!&#65533;@&#65533;
&#65533;H&#65533;c&#65533;&#65533;(&#65533;C'Y!D&#65533;&#65533;4&#65533;c&#65533;1%&#65533;*yD&#65533;`&#65533;G&#65533;c/dG &#65533;&#65533;2&#65533;~&#65533;];J~"$&#65533; &#849;J[&#65533;>%&#65533;'"&#65533;D&#65533;&#65533;&#65533;d(&#65533;
&#65533;&#65533;&#65533;,
"&#65533;8	&#65533;DJ&#65533;&#65533;m&#65533;2&#65533;&#65533;MX&#65533;Q&#65533;1I&#65533;4&#65533;&#65533;H1

k&#65533;'&#65533;&#1549;,&#65533;&#65533;F&#65533;,&#65533;&#65533;"&#65533;&#65533;&#65533;&#65533;&#65533;&#513;H&#65533;&#65533;C}&#65533;&#65533;&#65533;&#65533;&#65533;e&#65533;^i&#65533;zZ&=&#65533;&#65533;(Mh&#966909;&#65533;`&#65533;&#65533;,`&#65533;&#65533;&#65533;{?&#65533;W&#65533;&#65533;&#65533;&#65533;I&#65533;@F&#65533;H&#65533;&#65533;&#65533;S\B&#65533;_&#65533;&#65533;A&#65533;&#65533;&#65533;R&#65533;X&#65533;j&#65533;&#65533;&#65533;\&#65533;F&#65533;&#65533;V&#65533;&#65533;&#65533;!PB&#65533;1&#65533;6b&#65533;&#65533;&#65533;p&#65533;&#65533;&#65533;D"&#65533;&#65533;H b5&#65533;&#65533;&#65533;&#65533;&#65533;Qn2)&#65533;&#65533;*H&#65533;s&#65533;&#65533;&#65533;O&#65533;T&#65533;4&#65533;'v9&#65533;?Z&#65533;4l&#65533;&#65533;	&#65533;&#65533;&#65533;&#1945;&#65533;&#65533;`1&#65533;'&#65533;&#65533;f4&#65533; `&#65533;&#65533;4&#1155;IER&#65533;0&#65533;b24&#65533;&#65533;C&#65533;&#65533;&#65533;N&#65533;8B&#65533;3&#65533;&#65533;&#65533;&#65533;<&#65533;&#65533;I"&#65533;JK&#65533;&#65533;Q&#65533;&#65533;&#65533;`Ty&#65533;&#65533;6bu&#65533;&#65533;&#65533;4&#65533;&#65533;&#65533;:&#65533;B&#65533;&#65533;U&!&#65533;I0&#65533;&#65533;	&#65533;?&#65533;&#65533;o&#65533;&#65533;9&#65533;&#65533;&#65533;?&#65533;z=&#65533;5&#65533;:&#65533;&#65533;&#65533;&#65533;&#65533;&#65533;r&#65533;&#65533;&#65533;&#65533;Opq&#65533;U&#65533;&#65533;&#65533;&#65533;&#65533;e&#65533;&#65533;&#65533;:&#65533;&#65533;-la&#65533;&#65533;b&#65533;&#65533;&#65533;&#65533;?6+&#65533;&#65533;&#593;?&#65533;d&#65533;J)&#65533;=&#65533;"&#202;@
J@,E&#65533;!mDf1"&#65533;&&#65533;*&#1860;)Rt&#65533;xd&#65533;&#65533;&#65533;I6hvx&#290;&#65533;@&#65533;&#65533;c
u&#65533;&#65533;&#65533;&#65533;8&#65533;&#517;@&#65533;&#65533;&#65533;H&#65533;'e&#65533;:&#65533;&#65533;&#65533;j&#65533;tQ]&#65533;&#65533;6&#65533;`&#65533;^c&#65533;&#65533;&#65533;Q&~&#65533;&#65533;&#65533;'&#65533;kE&#65533;&#65533;`&#65533;G<&#65533;
&#65533; ^&#65533;&#65533;&#65533;e&#65533;R@&#65533;o?Qj&#65533;&#65533;&#1251;,&#65533;&#65533;&#65533;&#184;&#65533;En&#65533;&#65533;A&#65533;/&#65533;&#65533;G&#65533;&#65533;&#65533;(&#65533;OZ`z&#65533;3a1&#65533;&#65533;&#65533;&#65533;@4b&#65533;+D&#65533;&#65533;'#Y&#65533;'tpd&#65533;p&#65533;&#65533;&#65533;&#65533;AX&#65533;P&#65533;Q
&#65533;y&#731;}&#65533;&#65533;T&#65533;&#65533;^&#65533;&#533;	&#65533;6X&#65533; l&#65533;&#65533;Axg&#26832;e#&#65533;r&#65533;yQ[\&#65533;@&#65533;`&#65533;(S&#65533;e&#65533;&#65533;D`&#65533;EAR1&#65533;&#65533;Bd&#65533;(EAn&#65533;&#839;&#65533;&#65533;a$g&#65533;h&#65533;q&#65533;&#65533;A&#65533;&#65533;-~{:&#65533;&#65533;&#65533; '&#65533;,l&#65533;U w&#65533;&#65533;&#65533;A&#65533;&#65533;&#65533;&#65533;&#65533;(#@&#65533;&#65533;D&#65533;~&#774;&#65533;T&#65533;&#65533;&#65533;V^&#65533;|&#65533;.M&#65533;G&#65533;c&#65533;&#65533;&#65533;&#65533;&#65533;/Y&#65533;&#65533;&cK&#65533;&#65533;ST&#65533;?V1
R&#65533;&#65533;g&#65533;&#65533;T&#65533;&#65533;%&#65533;,B&#65533;3&#65533;&#65533;`$c N&#65533;&#65533;2UT&#65533;&#65533;&#65533;c&#65533;$&#65533;g&#65533;&#65533;M&#65533;&#65533;&#65533;&#65533;D@U&#63428;..D!!&#65533;&#65533;&#65533;&#65533;&#65533;&#65533;wo&#65533;%&#65533;(&#65533;u&#65533;"	&#65533;W="I &#65533;&#65533;&#65533;U&#65533;&#65533;rx&#65533;F&#65533;&#65533;&#65533;&#65533;5&#567;p&#65533;4`&#65533;&#65533;&#65533;lks&#65533;&#65533;a>&#65533;&#65533;?&#65533;c&#65533;P(,&#65533;Q&#65533;O&#65533;\&#65533;&#65533;D
&#65533;&#65533;Z&#1314;&#65533;xD&#65533;&#65533;&#65533;R&#65533;&#65533;&#65533;&#65533;&#65533;(&#65533;
0S"#&#65533;	V4&#65533;&#844;&#65533;v!&#65533;&#65533;m&#65533;&#65533;
&#65533; &#65533;&#65533;/&#65533;&#65533;&#65533;GA$&#65533;a&#65533;0^&#65533;&#35458;o&#65533;e&#65533;,P&#65533;&#65533;P&#65533;"&#65533;&#1453;tG&#65533;}&#65533;R&&#65533;!,V&#65533;@&#65533;&#65533;&#65533;&#65533;H&#65533; &#65533;5p&#65533;&#65533;&#65533;s&#65533;&#65533;J&#65533;&#65533;&#65533;&#65533;&#65533;&#65533;&#65533;&#65533;&#65533;&#65533;v$c
_&#65533;{&#65533;&#432;P&#65533;IRS&#65533;&#65533;&#65533;&#293;&#65533;&#65533;G&#65533;&&#65533;q&#65533;&#65533;&#65533;P&#65533;&#65533;&#65533;&#1941;&#65533;*D*&#65533;b&#65533;&#65533; &#65533;H&#65533;&#65533;ihc6&#524;Ap&#65533;_&#65533;8&#65533;&#65533;&#65533;&#65533;&#65533;V&#65533;2&#65533;!nl&#65533;&#65533;&#65533;&#65533;&#65533;&#65533;&#65533;&#65533;4&#65533;&#65533;G!&#65533;&#65533;K&#65533;&#65533;u	6-&#65533;A&#65533;&#65533;@/&#65533;[?&#65533;[&#65533;1fAriQ&#65533;p&#65533;#&#65533;&#65533;s&#65533;&#65533;Ya
&#65533;&#65533;L
&#65533;t&#65533;&#65533; &#65533;&#65533;7&#65533;&#65533;Xh&#65533;d[&#65533;&#65533;s&#65533;q"Ci&#65533;&#65533;A*&#514;&#65533;&2&#65533;&#65533;&#65533; \'&#65533;h&#65533;&#65533;s&#210;7a&#65533;&#65533;&#65533;&#65533;f&#65533;&#65533;0%&#65533;f&#65533;Vd}&#65533;l&#65533;QAFn&#65533;K&#65533;DG&#65533;&#65533;XxE&#65533;_&#65533;eEt&#65533;&#65533;&#65533;M&#65533;&#65533;Ifu&#65533;&#1712;&#65533;Jrz&#2022;$Ep&#65533; {:c&#65533;&Fp
{&#65533;T&#65533;qT"FT&#65533;&#65533;&#65533;!|aQ	!*GaVU&#65533;ea\S ;&#65533;%"/&#65533;&#65533;Mc&#65533;k&#65533;&I&#65533;&#65533;v&#65533;&#1587;&#65533;&#65533;&#65533;M&#65533;&#65533;TJ>p&#65533;&#65533;A&#65533;&#65533;&#65533;&#65533;#@!`&#65533;&#65533;pS&#65533;&#65533;&#65533;&#65533;s P[7#&#65533;=&#65533;S&#65533;&#65533;i&#65533;@ &#65533;`
&#65533;p&#65533;`&#65533;0&#65533;~GJW
&#65533;&#65533;t&#65533;F)MG)&#65533;&#65533;Z!!!m%&#65533;
C&#65533;&#65533;&#65533;&#65533;&#1038;&#65533;&#65533;M&#65533;&#65533;&#65533;&#65533;"&#65533; &#65533;12s&#65533;#&#65533;	&#65533;&#65533;\3&#65533;z+T4&#65533;S&#65533;
&#65533;&#65533;&#65533;&#65533;iG&#65533;S&#65533;	1&#65533;\&#65533;y&#65533;cy&#65533;&#65533;_&#65533;(%[&#65533;&#65533;&#65533;~&#65533;&#65533;&#65533; q?Q&#65533;&#65533;6Se&#65533;&#65533;P
!&#65533;f&#65533;V&#65533;&#65533;bP
H&#65533;&#65533;&#65533;)&#65533;T&#65533;&#65533;x|H&#65533;8Q&#65533;G&#65533;|a&#65533;T&#65533;d7&&#65533;v&#65533;&#65533;U&#65533;&#65533;&#65533;v1&#65533;@n@@1&5@R&#65533;&#65533;q&#65533;&#65533;&#65533;~&#65533;&#65533;"&#65533;B&#65533;&#65533;&#65533;<mv/&#65533;&#65533;P&#704;r&#65533;~NSY&#65533;W&#65533;&#65533;&#65533;cy`&#65533;&#65533;&#65533;P&#65533;v
&#65533;u&#65533;p&#65533;t
&#65533;Ug
&#65533;Y&#1960; &#65533;a~c
&#1544;&#65533;&#65533;&#65533;
&#65533;KHd&#65533;&#65533;&#65533;&#65533;&#65533;&#65533;g&#65533;x&#65533;&#65533;?bi&#65533;D&#65533;1(3&#65533;&#65533;N.&#65533;\&#65533;2<&#65533;&#65533;	&#65533;&#65533;&#65533;&#65533;j5C,tu4&#65533;&#65533;&#65533;]&#65533;&#65533;B&#65533;&#65533;V&#65533;\h&#65533;v;`0f&#65533;_fQ&&#1152;&#65533;&#65533;PyQ!&#65533;&#65533;@+B
F&#65533;&#65533;&#65533;)&#65533;q&#65533;9Ib0ahk&#65533;5a&#65533;D&#65533;&#65533;T&#65533;&#65533;&#65533;8&#65533;&#65533;'&#404;'6bNss&#65533;J&#65533;&#65533;&#65533;'&#65533;`G&#1479;!8&#65533;}`EV&#65533;&#65533;&#65533;S&#65533;B&#65533;&#65533;&#65533;Kp&#65533;;2\/y:'hys&#65533;&#65533;&#65533;&#65533;&#65533;0&#65533;&#65533;<&#65533;&#264;3&#65533;&#65533;1(#D&#65533;C-S&#65533;&#65533;&#65533;SfG&#65533;&#65533;&#65533;"gR1&#65533;p&#65533;&#65533;n&#65533;T&#65533;P&#65533;&#65533;
p&#1281;?a &#65533;&#65533;&#65533;C&#65533;[&#65533;g&#65533;h&#65533;&#65533;?%&#65533;&#65533;(2&#65533;&#65533;N'&#65533;.&#65533;i&#65533;&#65533;&#65533;.&#65533;WF&#65533;B@qiI&#65533;x&#65533;&#65533;CAPLbgFR&#65533;&#65533;`&#65533;&#65533;W6&#65533;&#65533;&#65533;&#65533;x&#65533;e&#65533;&#65533;&#65533;@&#65533;&#65533; &#65533;&#65533;&#65533;&#65533;[&#65533;`&#65533;&#65533;Ia&#65533; &#65533;&#65533;&#65533;@1&#65533;@1&#65533;&#65533;LK&#65533;&#65533;&#65533;vo&#65533;&#65533;&#65533;'&#65533;bHio&#65533;&#65533;{&#135;b&#65533;&#65533;06cg&#65533;4&#65533;3,#&#65533;&#65533;Cn<VV&#65533;&#65533;&#65533;P7&#65533;D&#65533;pD&#65533;'t_8
&#65533;&#65533;&#65533;ig&#65533;"&#65533;VC1`5&#65533;&#65533;&#65533;&#1411;i#|zE`&#65533;X&#65533;<@@&#65533;K&#65533;&#65533;@&#65533;Vd&#65533;&#65533;&#65533;r&#65533;0&#65533;&#65533;b
hd%&#65533;o$
~s	&#65533;&#65533;&#65533;ezM.&#65533;&#65533;0s&#1242;`&#65533;P`&#65533;&#65533;&#65533;7b&#65533;&#65533;fy&#65533;Ef&#65533;&#65533;&#65533;&#65533;$C&#65533;&#65533;)	&#65533;&#65533;o&#65533;h&#65533;&#65533;&#65533;Pm:&#65533;&#438;&#65533;GH&#65533;&#617;K&#65533;?&#65533;R*&#65533;&#65533;&#65533;&#65533;!&#65533;y&#65533;X	n&#65533;&#65533;&#65533;)&#65533;!&#65533;&#65533;$s&#65533;?Ab@&#65533;2T&#394;&#65533;&#65533;*&#394;o&#65533;&#65533;n&#202;T&#65533;&#65533;`p&#65533;&#65533;gS&#65533;&#65533;&#1776;&#65533;?&#65533;V`&#65533;&#65533;c&#65533;&#65533;@V`&#65533;+&#65533;&#65533;&#65533;&#65533;&#65533;Ie&#65533;6i&#65533;M&#65533;&#65533;2Jv&#65533;1q0&#65533;&#65533;k&#65533;v!ls&#65533;?&#65533;w	![G#D&#674;&#1366;&#65533;&#65533;&#65533;z(Y&#65533;J&#65533;	&#65533;&#65533;&#65533;&#65533;&#65533;&#65533;&#65533;CMo&#65533;&#65533;
&#65533; 
&#65533;&#1073;&#65533;[h&#65533;u&#65533;1&#65533;@&#65533;&#139;&#363060;Fd.Wi&#65533;EZ&#65533;@&#65533;i&#65533;&#65533;3?A&#65533;AZ(`F&#65533;&#65533;B>K}&#65533;&#65533;&#65533;PR&#65533;&#65533;J&#65533;!U&O&#65533;eB_&#65533;k&#65533;&#65533;&#65533;&#65533;&#65533;:ES-&#65533;&#65533;&#65533;&#65533;&#65533;&#65533;&#1168;&#65533;-)B&#65533;(&#65533;xv&#65533;d+)&#65533;G&#65533;&#65533;&#65533;&#65533;&#65533;CC&#65533;&#65533;!F&#65533;&#65533;&#65533;&#65533;&#65533;&#65533;&#65533;&#65533;G&#65533;&#65533;{&#65533;J&#65533;&#65533;&#65533;&#65533;&#65533;`mQ4&#65533;&#65533;&#65533;&#65533;&#65533;&#65533;M<&#65533;&#65533;&#65533;3<&#65533;&#65533;&#65533;&#65533;&#65533;&#65533;&#65533;+&#65533;&#65533;&#65533;@d)&#65533;.&#65533;it&#65533;&#65533;~&#65533;&#65533;?&#65533;7<5&#65533;&#65533;&#65533;T&#65533;&#65533;=&#65533;b&#65533;y)h&#65533; "&#65533;eG&#65533;M4&#65533;&#65533;&#65533;&#65533;&#65533;a&#65533;R&#65533;&#65533;e&#65533;k
cZ_&#65533;&t&#65533;}cM&#65533;0Lh&#65533;$&#65533;&#587;&#65533;&#65533; &#65533;&#65533;06!BZ#ChA&#65533;1p&#65533;i&#65533;^&#65533;%&#65533;&#65533;&#65533;#1&#65533;.&#65533;&#65533;S&#1187;&#65533;&#65533;&#65533;&#65533;R&#65533;&#65533;&#65533;&#65533;wl`&#65533;xW3&&#65533;;&#65533;&#65533;9%l1&#65533;X&#65533;l1&#65533;4	&#65533;&#65533;a&#65533;:C&#65533;!&#65533;P7ut&#65533;&#65533;$&#65533;a&#65533;T&#65533;!&#65533;&#65533;&#65533;Zoxd&#65533;&#65533;L&#65533;q&#65533;&#65533;|8&#65533;sA&#65533;&#65533;&#65533;&#65533;&#65533;&#65533;&#65533;&#65533;p	&#65533;&#65533;&#65533;&#65533;0&#65533;&#65533;&#65533;&#65533;j&#65533;&#65533;B&#65533;:3&#65533;&#65533;K &#65533;A.'&#65533;&#65533;1&#65533;e&#65533;&#65533;&#65533;&#65533;&#65533;&#65533;&#65533;$&#65533;&#65533;S5&#65533;2v&#65533;&#65533;/-1's'm&#65533;
J+&#65533;hr&#65533;>C&#65533;&#65533;&#65533;F&#747;vQ&#65533;&#65533;&#65533;&#65533;&#65533;&#65533;x"'X27$jL!&#65533;&#65533;	Ek.&#28872;&#65533;M$&#65533;tq&#65533;&#65533;&#65533;G&#65533;&#65533;&#65533;GbQ&#65533;&#65533;&#65533;&#65533;&#65533; P&#65533;&#65533;[&#65533;]&#65533;	&#65533;%B]&#65533;]&#65533;&#65533;GQ&#65533;p&#65533;6&#65533;V&#65533;9|&#65533;&#593;N&#65533;m&#65533;&#65533;qK&#65533;&#65533;&#65533;&#65533;y&#65533;&#65533;&#6785;1w\&#65533;&#65533;7&#65533;&#65533;&#65533;&#65533;B&#65533;+cZ
&#65533;a&#65533;&#65533;&#65533;&#65533;&#362;b&#65533;&#65533;+&#65533;{&#65533;&#65533;	K	&#65533;l&#65533;l&#65533;0`&#65533;dei9&#65533;c;F]&#65533;n&#65533;&#14876;V&#65533;&#65533;S&#65533;&#65533;&#65533;&#65533;&#65533;1
&#65533;&#65533;.&#65533;4H&#65533;Sc&#65533;*&#65533;i]&#65533;Q75&#65533;1
1 &#65533;`A&#65533;?A&#65533;M&#65533;W&#65533;&#65533;&#65533;@&#65533;&#65533;&#65533;&#65533;-M"rc&#65533;@ &#65533;a&#65533;&#65533;&#65533;&#65533;G&#65533;&#65533;&#65533;u&#65533;&#471;P&#65533;p?RW2O}#1	V&#65533;&#65533;Ph&#65533;r&#65533;&#65533;&#65533;C
t&#65533;&#65533;&#65533;2"x&#1375;l5<`QA8&#65533;R&#65533;9$_"`EiM
f7&#737;]c&#65533; &#65533;O&#65533;U&#65533;:&#453;=&EQ&#65533;&#65533;&#65533;&#65533;"Xq&#65533;!^&#65533;F(&#65533;P&#65533;&#65533;S&#65533; G&#65533;P&#65533;&#65533;
&#65533;`	&#65533;&#65533;&#65533;&#65533;&#65533;&#65533;&#65533;&#65533;&#65533;&#65533;z&#65533;&#65533;&#65533;&#65533;`P0V&#65533;&#65533;U&#65533;&#65533;&#65533;&#339489;Fb&#65533;&#65533;&#65533;"B&#65533;A&#65533;<&#65533;&#65533;&#65533;*&#65533;=&#65533;&#65533;&#65533;X&#65533;&#65533;$&#65533;N&#65533;&#65533;&#65533;h&#65533;&#65533;&#65533;&#65533;-r1&#1919;&#65533;i!&#65533;w&#65533;&#65533;&#65533;&#65533;&#65533;0&#65533;[K)&#65533;&#65533;&#65533;4&#65533;O&#65533;@[s&#65533;Vj&#65533;t&#65533;,&#65533;2&#1872;&#65533;1&#65533;E#&#65533;`SG	&#65533;&#65533;<&#65533;&#65533;&#65533;P)&#65533;&#65533;2&#65533;3+&#65533;&#65533;&#65533;pW}je5&#65533;pq&#65533;&#65533;a\2&#65533;m&#65533;&#65533;(&#65533;&#65533;P9&#65533;&#65533;&#65533;&#65533;eE6&#65533;&#65533;6b&#65533;YR&#65533;&#65533;N&#65533;_&#65533;q&#65533;S&#65533;w	&#65533;&#65533;|3O&#65533;Trl;S&#65533;&#65533;&#65533;M&#65533;&#65533;o&#65533;|&#65533;`p&#718;&#65533;o&#65533;&#65533;p&#65533;&#65533;a&#65533;"&#969;&#65533;v&#65533;3&#65533;S&#65533;&#65533;&#65533;eE&#1781;}&#65533;)\&#65533;u&#65533;@
&#65533;&#65533;qm&#65533;=K&#65533;&#65533;w~&#65533;-rl!&#65533;&#65533;&#65533;Bvp`;&#65533;&#65533;&#65533;&#65533;&#65533;&#65533;B&#65533;<`&#65533;8&#65533;t^P&#65533;p&#65533;&#65533;
<U&#65533;5&#1637;p&#65533;&#65533;p&#65533;&#65533;&#65533;3t&#65533;EZ#N)N1	&#65533;"?&#65533;&#65533;82&#65533;S&#65533;2?x&#65533;,"3tQ%&#65533;&#65533;&#65533;3PJ&#65533;&#65533;&#65533;&#65533;U&#65533;&#65533;9&#65533;& -O&#65533;&#65533;w\&#65533;&#65533;	$&#65533;&#65533;&#65533;	S&#65533;^w&#65533;&#65533;&#65533;&#65533;&#65533;B&#65533;&#65533;&#1412;&#65533;J&#65533;&#337;&#1705;&#65533;z*&#65533;&#65533;&#65533;&#65533;&#65533;h8&#65533;F&#65533;(@E&#65533;z(&#65533;R.&#65533;&#65533;TTqF&#65533;&#65533;&#65533;&#65533;4&#65533;&#65533;:&#1242;&#65533;_M&#65533;&#65533;}&#65533;Z&#1050;6&#378;&#65533;&#65533;KQA&#65533;hP&#65533;D&#65533;&#65533;F&#65533;:&#65533; K&#65533;&#65533;&#65533;#&#65533;&#65533;"&#65533;5&#65533;U&#65533;&#65533;&#65533;'.Frp+ai&#65533; &#65533;&#65533;&#65533;&#65533;8=&#65533;G&#65533;M&#65533;`
;&#65533;&#65533;Y&#65533;N1&#65533;/&#1435;&#65533;&#65533;m!&#65533;K	A)&#65533;@J&#65533;R&#65533;Ch&#65533;&#65533;BJ&#65533;b&#65533;&#65533;&#65533;dCB&#65533;l"&#65533;&#65533;wD#&#324;&#65533;`p4&#65533;&#65533;G	&#65533;&#65533;!&#65533;	&#65533;,9&#65533;&#65533;gaeK&#65533;m&#65533;&#65533;&#65533;&#65533;&#65533;d2&#65533;&#65533;c@&#65533;D&#65533;&#65533;&#65533;4a&#65533;_&#65533;&#65533;M8&#1284;	&#65533;RJT&#65533;&#65533;&&#65533;	4&#4420;=b&#65533;&#65533;	&#65533;&#65533;X&#65533;&#65533;f&#65533;z&#65533;b!&#65533;&#65533;8"&#65533;&#65533;W&#65533;&#65533;*&#65533;$&#65533;B1&#65533;&#65533;NC&#65533;E8a&#65533;)&#65533;-2@#?&#65533;)R
t&#65533;&#65533;%t.&#65533;&#65533;&#65533;&#772;&#65533;8&#65533;&#650;&#65533;&#65533;?41"&#65533;&#65533;&#915426;T9&#65533;&#65533;&#65533;6-&#65533;D&#65533;iV&#65533;-?&#65533;&#65533;_&#65533;T*&#65533;&#65533;&#65533;&#65533;&#65533;&#65533;&#65533;]&#65533;0&#65533;&#65533;K&#65533;J&#65533;k&#65533;&#1349;G&#65533;&#65533;]&#65533;&#65533;&#65533;&#65533;TR&#65533;7
&#65533;&#65533;&#65533;&m(&#65533;WR&#65533;&#65533;&#65533;-h&#65533;H&#65533;&#17858;b8A&#65533;&#65533;&#65533;&#65533;&#65533;&#65533;.:&#65533;&#1523;e0K(C&#65533;$&#65533;&#65533;"&#65533;DL&#65533;&#65533;\p&#65533;%&J&#65533;&#65533;N&#65533;&#65533;U&#65533;D,&#65533; &#65533;&#65533;lL(&#65533;&#65533;r!O&#65533;Jh&#65533;8"&#65533;&#65533;"&#65533;&#65533;&#65533;f&#65533;&#65533;&#65533;&#65533;`&#65533;2"&#65533;X"&#22519;&#65533;&#65533;&#65533;&C&#65533;&#65533;&#65533;&#65533;&#65533;&#65533;&#65533;&#65533;&#65533;&#65533;&#827;&#65533;&#65533;&#65533;&#65533;&#65533;&#65533;Q&#65533;f-#&#65533;:&#65533;1&#65533;F&#65533;p&#65533;&#65533;&#65533;&#65533;@("&#65533;&#65533;\&#65533;&#65533;:6&#65533;&#65533;&#65533;&#65533;&#65533;!&#65533;On&#65533;S&#65533;T&#1093;H(&#65533;t&#65533;&#65533;&#65533;P*'&#65533;&#65533;6?r&#65533;m6&#65533;d&#65533;H&#65533;&#65533;&#65533;4&#65533;H&#65533;S&#65533;d&#65533;%&#65533;&&#65533;!&#65533;&#65533;&#65533;&#65533;0&#65533;"~A&#65533;&#65533;0&#65533;C&#532;&#65533;&#65533;Wr&#65533;&#65533;J&#65533;&#469;R&#65533;&#65533;&#65533;R(&#65533;/&&#65533;@&#65533;&#781;o&#65533;&#65533;(q&#65533; &#65533;&#65533;L&#65533;&#65533;&#65533;&#65533;&#65533;&#65533;&&#65533;&#65533;&#65533;&#65533;&#65533;&#65533;&#65533;6!&#65533;Q&#65533;F&#897;kI&#65533;!&#65533;&#65533;JbJI&#65533;b&#65533;<&#65533;&#65533;@&#65533;	&#65533;T&#65533;t&#65533;&#65533;&#65533;&#65533;J&#65533;2&#65533;&#713;"&#65533;&#65533;&#65533;&#65533;c&#18974;&#65533;&#65533;f&#65533;8
&#65533;F`&#65533;&#65533;C&#65533;&#65533;I!&#65533;&#65533;+&#65533;KBb&#65533;&#65533;w&#141;&#65533;b:T&#65533;&#65533;C&#65533;&#65533;&#65533;D&#65533;&#65533;&#65533;dsM3&#65533;&#65533;G&#65533;<j&#65533;&#65533;&#65533;*Dk&#65533;&#1314;h&#65533;Q&#65533;&#65533;&#65533;&#65533;1&#65533;E&#65533;&#65533;&#65533;&#65533;&#65533;G;&#65533;&#65533;&#65533;%&#65533;&#65533;Q&#65533;n&#65533;7&#65533;6&#65533;&#65533;&#65533;&#65533;&#65533;&#65533;'7&#65533;&#65533;&#65533;&#65533;0&#65533;l&#65533;(:b&#65533;&#65533;E&#65533;eME&#65533;GSP&#65533;&#65533;0&#65533;	&#65533;:Z&#65533;&#65533;xPu&#65533;&#65533;q&#65533;Q&#65533;&#65533;&#65533;&#65533;&#65533;&#65533;h&#65533;H&#65533;&#65533;&#65533;Gn//\t&#65533;&#65533;&#65533;&#65533;Wj &#65533;&#65533;&#65533;&#36675;&#65533;M&#65533;]XB&#65533;\&#65533;9&#65533;&#65533;&#3076;&#65533;&#65533;R&#65533;&#65533;$l&#65533;&#65533;M&#65533;&#9315;&#65533;&J1&#324;&#65533;&#65533;J&#65533;4&#65533;&#65533;&#65533;PV.|&#65533;&#65533;&#65533;&#65533;#8&#65533;S2`&#65533; =&#65533;#&#65533;JS^dB&#65533;	&#65533;&#1167;&#65533;&#65533;&#65533;&#65533;&#65533;&#65533;&#65533;&#65533;j&#65533;4&#65533;&#65533;XZ[lmY&#65533;#3&#65533;&#65533;&#1163;St&#65533;2&#65533;8D!V&#65533;&#65533;G4&#65533;&#65533;&#65533;(&#65533;$!	&#65533;B&#65533; &#65533;&#65533;&#65533;`z-&#65533;QM&#65533;m6&#65533;%&#65533;&#65533;,P&#65533;&#65533;&#65533;q&#65533;	<C&#65533;@J&#65533;&#65533;B	\0&#65533;h&#65533;#&#65533;Y&#65533;&#65533;&#65533;&#65533;&#65533;D&#65533;&#65533;&#65533;0&#65533;&#65533;y&#65533;#&#65533;&#65533;&#65533;4&#65533;&#65533;&#65533;09&#65533;&#65533;V&#65533;&#65533;`l&#65533;<W&#65533;&#65533;<.&#593;L&#65533;&#65533;&#65533;
]&#65533;5&#65533;pb{	&#65533;xR&#65533;&#65533; &#65533;P&#65533;&#65533;&#65533;b&#65533;&#65533;T&#983;&#65533;&#65533;|&#65533;7&#65533;x&#65533;&#65533;&#65533;PBp&#65533;&#65533;&#288; &#65533;&#65533;
(&#65533;&#65533;P&#65533;&#65533;&#65533;&#65533;&V?&#65533;h&#65533;zIQ&#65533;&#65533;&#65533;ab&#65533;_h Oxb0R&#65533;*&#65533;&#65533;&#65533; &#65533;&#65533;&#65533;&#65533;v`&#65533;&#65533;Dm&#65533;&#65533;T~&#65533;&#65533;&#65533;&#65533;&#65533;~&#65533;F&#65533;&#65533;&#65533;&#65533;&#65533;&#65533;&#65533;e	&#65533;B&#65533;>&#65533;-f&#65533;ja&#65533;b&#65533;&#65533;&#65533;&#65533;&#65533;,&#65533;&#65533;&#65533;*r	u&#65533;M_&#65533;^&#1812;&#65533;}d&#65533;{&#65533;&#65533;&#65533;&#65533;&#65533;&#65533;B&#65533;&#65533;"p&#65533;&#65533;H&#65533;M&#65533;4&#65533;nIh&#65533;H&#65533;&#65533;!&#65533;+*G&#65533;&#65533;&#65533;&#65533;&#65533;@&#65533;#~&#65533;_,&#65533;1d8M&#65533;&#65533;&#65533;&#1093;&&#65533;G&#65533;&#65533;&#65533;5&#65533;&#65533;&#65533;FX&#65533;&#65533;URU$&#65533;&#1028;&#65533;5&D&#65533;p+B&#65533;&#65533;&#65533;&#65533;i&#65533;&#65533;&#65533;D(&#65533;u
iq&#65533;&#65533;d&#65533;%&#65533;&#65533;WN&#753;M&#65533;'\!=&#65533;&#65533;b1&#65533;De'1&#65533;I&#65533;&#65533;&#65533;9A&#65533;2&#65533;&#65533;&#65533; &#65533;&#65533;W&#65533;&#65533;h&#65533;&#65533;&#65533;&#65533;ZB>[&#65533;ym&#65533;&#777;-Ej&#65533;&#65533;Em&#65533;&#65533;&#65533;&#65533;<&#65533;&#65533;&#65533;D.qB&#65533;`&#65533;%D&#65533;yiB&#65533;&#65533;&#65533;&#65533;&#65533;&#65533;Y?&#65533;r]&#65533;eB&#65533;&#65533;&#65533;&#65533;&#65533;&#65533;"D<*!W8&#65533;&#65533;&#65533;&#65533;xaZ&#1154;&#65533;-q&#65533;&#65533;Y&#65533;+]@Q&#65533;k4&#65533;	&#65533;GV&#65533;&&#65533;p&#65533;l&#65533;&#65533;&#65533;CR&#1115;&#65533;&#65533;&#65533;ENs*&#65533;&#65533;A&#396;&#65533;Q&#65533;OU7)&#65533;&#65533;Kjp,&#65533;&#65533;&#65533;&#65533;(&#65533;O8X%&#65533;&#65533;.!&#65533;PIiMB&#65533;&#65533;&#65533;!&#65533;&#1412;&#65533;F&#65533;&#65533;&#65533;#&#65533;&#65533;5&#65533;&#65533;&#65533;&#65533;j&#1527;D&#65533;&#65533;&#1392;&#65533;&&#65533;P&#65533;&#65533;&&#65533;aj%G&#65533;i&#65533;&#65533;r&#65533;A&#65533;-&#65533;5o&#65533;g&#65533;&#65533;fR\&#65533;|&#65533;&#65533;O&#65533;mB&#65533;&#65533;,d&#65533;&#65533;&#65533;{lA&#65533;&#65533;&#65533;D&#65533;&#65533;I&#65533;E&#65533;c/m&#65533;&&#65533;h&#65533;M0&#65533;&#65533;D&#65533;q&#65533;Yi&#65533;&#65533;M&#65533;"&#65533;$2&#851;L&#65533;&#65533;H&#65533;&#65533;?&#65533;&#65533;]&#65533;T&#65533;N&#65533;S&&#65533;&#65533;&#65533;F&#65533;a6&#65533;&#65533;7&#65533;0&#65533;&#65533;]0Z.&#65533;&#65533;Xt&#197;&#24886;&#65533;&#65533;&#65533;H&#65533;&#65533;.&#65533;blV&#65533;T`&#65533;L!r&#65533;&#65533;(&&#65533;&#65533;!h&#65533;M&#14789;&31&#65533;&#65533;-L&#65533;&#65533;&#65533;Da&#65533;Tk&#65533;B&#65533;-&#65533;J&#65533;"&#65533;&#65533;0&#65533;1&#65533;&#65533;&#65533;s&#65533;
&#65533;&#65533;U&#65533;J&#65533;+&#65533;&#65533;&#65533;V&#65533;:yF 3&#460;&#65533;
&#65533;&#65533;&#65533;&#65533;~&#65533;@G)&#65533;&#65533;Bx]&#65533;&#65533;2(o&#65533;&#65533;&#65533;&#65533;%&#65533;&#65533;&#590;&#65533;H&#65533;&#44383;I&#65533;!Z&#65533;&#65533;&#65533;Y&#65533;&#65533;&#1652;97EHQH&#65533;f(+4&#65533;&#65533;&#65533;&#65533;x&#65533;,&#65533;&#65533;&#65533;1\F&#65533;C	&#65533;=&#65533;&#65533;\&#65533;&#65533;&#65533;&#65533;&#65533;X&#1143;Mt&#65533;&#65533;&#65533;&#65533;!L&#1561;&#65533;OiK&#65533;$&#65533;&#65533;Leh&#65533;&#65533;!$!dLH&#65533;AT&#65533;&#65533;7&#65533;&#65533;&#65533;#&#65533;&#65533;&#65533;]5&#65533;X&#65533;^LaE&#65533;	1x&#65533;`c&#65533;^&#65533;&#65533;l&#65533;&#65533;a&#65533;I&#65533;R*&#65533;&#65533;l#D&#65533;T&#65533;ca&#65533;&#65533;1o&#65533;&#65533;&#65533;>&#65533;T&#65533;<&#65533;6&#65533;@$#Ft&#65533;2&#65533;&#65533;&#65533;Z&#65533;G&#65533;&#65533;&#65533;&#65533;&#909;&#65533;&#65533;&#65533;&#65533;&#65533;&#65533;&#264;&#65533;&#65533;K&#65533;&#65533;&#65533;?E&#65533;	&#65533;&#65533;&#911;&#65533;^&#65533;&#65533;}&#65533;&#65533;&#65533;&#65533;&#65533;&#65533;&#65533;T&#65533;&#65533;F&#65533;}&#65533;&#65533;D!r&#65533;&#65533;&#65533;&#65533;&#65533;V&#65533;@?&#65533;($&#65533;h&#65533;(L&#65533;&#65533;&#65533;&#65533;+!&#1187;9&#65533;+&#65533;{9&#65533;=	M&#65533;~&#65533;&#65533;;@&#65533;i&#65533;	&#65533;`	&#65533;%&#65533;&#1538;&#65533;&#65533;&#65533;A&#65533;&#65533;JA	O&#65533;L	RC&#65533;0&#65533;;0A&#65533;X&#65533;&#65533;
(&#65533;&#65533;HV!&#65533;&#65533;&#65533;&#65533;&#65533;&#65533;&#1083;&#65533;a&#65533;&&#65533;;&#65533;&#65533;&#65533;&#65533;i&#65533;&#65533;&#65533;&#65533;&#65533;&#65533;z0&#65533;N(B&#65533;&#65533;&#563;&#65533;J@&#65533;;0&#65533;&#65533;&#65533;&#65533;&#65533;s&#65533;mH&#65533;&#65533;8&#65533;&#65533;&#65533;6&#65533;X&#65533;)X&#65533;@&#65533;&#65533;&#65533;&#524;&#65533;&#65533;&#65533;S&#65533;E@&#65533;4&#1322;&#65533;{&#65533;@&#65533;&#65533;2>&#65533;&#65533;&#65533;>&#65533;&#65533;H&#65533;&#65533;&#1135;&#65533;(&#65533;&#65533;jb&#65533;)&#65533;&#65533;&#65533;/HL&#65533;GD&#65533;&#65533;&#65533;D&#65533;&#65533;&#1754;&#65533;Y&#65533;&#65533;\H&#65533;6_QX&#65533;&#65533;.&#65533;o&#65533;&#370;&#65533;3&#65533;,&#65533;@&#65533;&#65533;,&#65533;A3&#65533;&#65533;dZRx&#65533;E&#65533;G&#65533;2&#65533;&#65533;n&#65533;;&#65533;&#65533;z&#65533;@&#65533;&#65533;&#65533;&#65533;{0&#65533;&#65533;4&#65533;X'&#65533;&#65533;&#65533;&#65533;&#168;&#65533;.&#65533;&#65533;&#65533;Ap
"&#65533;&#65533;&#65533;
&#65533;&#65533;5Z&#65533;b&#65533;(&#65533;&#65533;&#65533;I&#65533;&#65533;r&#65533;C1C&#65533;&#65533;Q&#65533;x &#65533;&#65533;&#65533;&#65533;%&#65533;&#65533;e&#65533;n&#65533;&#65533;&#65533;&#65533;&#65533;&#65533;&#65533;yDM|1E&#65533;"J&#65533;*&#65533;&#65533;&#65533;&#65533;&#65533;&#65533;03"&#65533;b&#65533;&#65533;a&#65533;&#65533;&#65533;R&#251;&#587;&#65533;Z&#65533;Z&#65533;&#65533;&#65533;&#65533;y&#65533;&#65533;#&#65533;Sh&#65533;D&#65533;D&#65533;&#65533;/P&#65533;&#65533;%&#65533;D&#65533;t&#266;&#65533;DJl&#65533;&#65533;&#65533;&#65533;)C&#65533;S?S&#65533;&#823236;&#65533;&#65533;`(Q&#65533;&#65533;RQx&#65533;&#65533;&#65533;&#65533;&#65533;&#65533;&#65533;&#65533;&#65533;P&#65533;?&#65533;&#1599;	-&#65533;&#65533;&#65533;k9&#65533;&#65533;&#65533;z&#65533;&#65533;&#65533;&#65533;B&#65533;[&#1080;&#65533;&#65533;C&#65533;&#65533;F&#65533;7&#1616;&#65533;U&#65533;
[/p&#65533;4Y&#65533;1X&#65533;P&#65533;
&#65533;&#65533;&#65533;&#65533;&#65533;	;&#65533;&#65533;&#65533;	&#65533;o&#65533;&#65533;&#65533;.&#65533; &#65533;<&#65533;&#65533;&#65533;*&#65533;&#65533;&#65533;x&#65533;&#203;&#65533;&#65533;&#65533;&#65533;&#65533;y0&#65533;&#65533;"&#154;}D&#65533;0<&#65533;+&#65533;&#65533;B&#65533; H&#65533;@&#65533;V&#65533;&#65533;PH{&#65533;x&#65533;l&#65533;&#65533;F&#65533;&#65533;&#65533;&#65533;&#65533;@&#65533;&#65533;F&#65533;&#65533;C4T&#65533;AR&#65533;`&#65533;N&#65533; &#65533;n&#65533;&#65533;&#65533;0&#65533;&#65533;^&#65533;&#65533;}T8&#65533;&#281;J&#65533;&#65533;&#65533;&#65533;3D&#65533;&#65533;&#1071;FLDK&#65533;DD&#65533;&#65533;&#16587;V&#65533;R&#65533;&#65533;k&#65533;9N&#1080;&#65533;A&#65533;G&#65533;>21&#65533;n(b&#65533;&&#65533;\h&#65533;&#45635;P&#65533;&#65533;P.&#65533;,I&#65533;{!&#65533;&#1076;&#65533;&#65533;&#65533;:&#65533;3&#65533;&#1573;&#65533;XC@&#65533;&#65533;I&#65533;&#65533;&#1110;CA@l&#65533;&#65533;&#65533;(&#65533;H&#65533;[Ia&#65533;&#65533;&#65533;&#65533;&#65533;&#65533;8&#65533;84&#65533;:&#35184;&#65533;&#65533;&#65533;&#65533;&#65533;o&#65533;&#65533;&#65533;&#65533;&#65533;K&#65533;&#65533;0&#65533;~&#65533;q$&#65533;DP0&#65533;&#65533;&#65533;&#65533;"&#65533;p&#65533;&#65533;&#65533;&#65533;&#65533;&#65533;&#65533;&#65533;&#722;&#65533;6f&#65533;Y&#65533;&#65533;Z&#65533;&#65533;1&#65533;&#65533;z&#65533;&#65533;*6&#65533;&#65533;!1(&#65533;J&#65533;&#1716;&#65533;&#65533;*x&#65533;&#65533;&#65533;&#65533;&#65533;&#65533;&#65533;hl&#65533;&#65533;&#65533;PIE&#65533;&#65533;C9;CC&#4664;&#65533;&#65533;X&#65533;&#65533;Q&#236;&#620;&#65533;*5&#65533;&&#65533;&#65533; &#65533;&#65533;&#65533;&#1662;&#1436;&#65533;&#26870;&#65533;&#65533;D&#65533;L&#65533;\U&#65533;&#65533;&#65533;D&#65533;I&#65533;\&#65533;&#65533;&#65533;&#65533;&#65533;&#65533; &#65533;P&#65533;1C&#65533;H&#65533;&#65533;;&#65533;W&#65533;&#65533;&#65533;&#65533;&h&#65533;&#65533;.&#65533;:(&#992;&#65533;&#1297;\&#65533;4{!&#65533;&#65533;K&#65533;&#65533;&#65533;i&#65533;&#65533;&#65533;&#65533;`&#65533;&#65533;C[&#65533;&#65533;*&#65533;&#65533;&#65533;&#747;Y&#65533;y&#735;&#65533;&#65533;&#65533;&#65533;&#65533;&#65533;	&#65533; hT/&#65533;&#65533;s<&#65533;&#65533;&#65533;&#65533;&#65533;(R&#65533;&#65533;F&#65533;Y&#65533;#M&#65533;"uR&#65533;8	eT&#65533;&#65533;D&#65533;`&#65533;&#65533;R1&#996;s&#65533;&#65533;=!&#65533;&#65533;&#65533;&#65533;&#65533;&#827;Kp&#65533;&#65533;&#65533;&#65533;G`!&#65533;9&#65533;&#65533;&#65533;4&#65533;3&#65533;R&#65533;&#65533;&#65533;&#65533;&#65533;&#65533;p6&#522;&#65533;&#65533;Ij&#65533;%&#65533;&#65533;&#65533;=&#65533;&#65533;&#65533;&#65533;(&#65533;&#65533;$$&#65533;a&#65533;4&#65533;&#288;=&#65533;N&#65533;T&#65533;G&#65533;&#65533;&#65533;/KI%&#65533;"&#1228;I&#65533;dD&#65533;DY&#65533;I&#65533;&#1811;&#65533;9&#65533;&#65533;&#65533;&#65533;Gl&#65533;&#65533;S?&#65533;3&#65533;Rp&#65533;p!W&#65533;&#65533;&#65533;&#65533;&#65533;J&#65533;<&#65533;&#65533;&#65533;&#65533;8&#65533;&#65533;f}P&#65533;&#65533;.X&#65533;&#65533;&#65533;&#65533;`F&#65533;&#65533;&#65533;P&#65533;&#65533;&#65533;&#65533;yY,RP&#65533;&#65533;R
&#65533;&#65533;n&#65533;*&#65533;	I&#65533;.&#65533;&#65533;&#65533;&#65533;@&#65533;Y&#65533;]&#65533;&#65533;&#65533;&#65533;H&#65533;`&#65533;&&#65533;&#65533;"&#65533;&#65533;H&#65533;&#65533;&#65533;&#1888;&#65533;#)R&#65533;D&#65533;&#48771;#&#65533;$&#480;A5`&#65533;IF&#65533;rL&#65533;$q;l&#65533;&#65533;/M&#65533;C2&#65533;K&#65533;&#65533;tx&#132;`&#65533;&#65533;i&#65533;&#65533;-&#65533;X&#65533;0&#65533;!j&#65533;%b_&:&#65533;%Z_&#65533;&#65533;?-&#65533;@H&#65533;&#65533;7&#65533;P#n&#65533;4o&#65533;&#65533;3&#65533;&#65533;&#1697;&#65533;&#65533;&#65533;T&#65533;8&#65533;+&#65533;&#65533;s$&#65533;KC&#65533;1[H*&#65533;Z&#65533;&#65533;&#65533;&#65533;&#65533;G&#65533;&#65533;))&#65533;{I&#65533;&#65533;+&#65533;&#65533;&#65533;v&#65533;S&#65533;&#65533;&#65533;,&#65533;&#65533;\&#171;Z&#65533;OEDf&#65533;TB&#65533;!?
&#65533;x&#65533;o&#65533;h]V&#65533;&#65533;W`\`&#65533; &#65533;&#65533;"&#65533;&#65533;&#65533;X&#65533;X&#65533;&#65533;&#65533;&#65533;R&#65533;&#65533;L@]TJ&#65533;&#65533;&#65533;&#65533;QI&#65533;C&#65533;$&#65533;&#65533;C=&#65533;\C&#65533;&&#65533;&#65533;&#65533;P&#65533;&#65533;ft&#65533;5 }U&#65533;T&#65533;&#65533;&#65533;&#65533;&#216;^&#65533;&#65533;i&#65533;&#65533;&#65533;'ip&#65533;&#65533;a&#65533;&#65533;%(&#65533;&#65533;%(&#62602;&#65533;r&#65533;&#65533;K&#65533;&#1550;&#65533;M&#65533;&#65533;&#65533;"#&#65533;"&#1932;GY&#65533;&#65533;&#65533;&#65533;&#65533;]&#65533;&#65533;&#65533;:&#65533;&#65533;1X(&#65533;
&#65533;h&#65533;U&#65533;#&#65533;&#65533;*&#65533;8*&#65533;	&#65533;	H&#65533;Vp&#65533;l3N&#65533;&#65533;&#65533;2J&#65533;&#65533;y
&#65533;y4&#65533;&#65533;@&#65533;&#65533;&#65533;&#65533;&#65533;Z&#1702;U&#65533;&#65533;&#65533;n&#282;&#52229;@;z&#2043;"U&#65533;&#65533;&#65533;J&#65533;&#617;)F&#65533;&#65533;mO&#65533;|&#65533;.1&#65533;&#65533;&#65533;&#65533;P&#65533;^@*+J2&#65533;&#65533;H&#65533;&#65533;&#65533;b&#65533;&&#65533;@t&#65533;Z&#65533;S&#65533;&#65533;&#65533;f&#65533;T&#65533;&#65533;&#65533;&#65533;&#65533;&#65533;@83&#65533;@&#65533;&#65533;&#65533;4&#65533;&#65533;&#65533;Li&#65533;&#65533;&#65533;&#65533;&#65533;	&#1029;&#65533;&#65533;&#65533;`&#65533;&#65533;&#65533;(&#65533;&#65533;@&#772;`&#65533;&#65533;7p&#65533;4&#65533;F&#65533;&#65533;&#65533;&#65533; L&#65533;0&#65533;&#65533;&#65533;+&#480;>&#65533;R&#65533;Ir&#1344;&#65533;&#1893;(&#65533;&#65533;I&#65533;&#65533;&#65533;d&#65533;(&#65533;p &#65533;YK&#65533;&#65533;&#65533;S&#65533;&#65533;B&#65533;&#65533;H &#65533;J<&#65533;a&#65533;.)&#65533;n=&#65533;r&#65533;7h&#65533;@&#65533;&#65533;u_d("&#65533;&#65533;d&#65533;&#65533;&#65533;&#65533;&#65533;&#65533;&#65533;&#65533;&#65533;&#65533;&#65533;&#65533;&#65533;&#65533;f&#65533;&#65533;Y&#65533;&#65533;HK=&#65533;P&#65533;&#65533;P*&#65533;8&#65533;Tp&#65533;&#65533;D&#65533;+&#65533;&#65533;&#65533;1&#65533;`*&#4713;&#65533;&#65533;Qx&#65533;&#65533;&#65533;&#65533;&#65533;O&#65533;&#1131;s&#1434;&#65533;&#65533;&#630;&#65533;&#1646;&#65533;^&#1209;&#65533;/&#65533;c&#65533;&#65533;&#65533;.&#65533;&#65533;Rx&#65533;T&#65533;8Jh9&#65533;\&#65533;E&#65533;X&#65533;&#65533;&#65533;&#65533;&#65533;&#65533;&#65533;Y&#65533;Y}&#65533;&#65533;&#65533;a&&#65533;&#65533;&#65533;E&#65533;93&#65533;J&#65533;A&#65533;(&#65533;>&#65533;%&#65533;6&#65533;E&#65533;&#28256;&#65533;&#65533;&#65533;X&#65533;D&#65533;&#65533;&#65533;&#65533;F7xj&#65533;&#65533;c&#65533;`&#65533;&#65533;&#65533;A&#65533;&#65533;&#65533;N&#65533;&#65533;&#65533;&#65533;&#65533;ZI&#65533;&#754;&#65533;&#65533;6&#65533;&#65533;&#65533;&#65533;&#65533;&#1312;&#65533;+
&#65533;&#65533;R&#65533;&#65533;w&#65533;#(&#65533;=&#65533;&#65533;&#267;&#65533;&#65533;&#65533;&#65533;&#65533;k&#65533;&#65533;&#65533;&#65533;LS&#65533;&#65533;'&#65533;&#65533;6"&#65533;r_<&#65533;q&#65533;h\&#65533;ePh&#65533;J&#65533;_&#65533;p&#65533;&#65533;&#1962;0&#65533;&#65533;&#65533;&#65533;&#65533;*d&#65533;&#65533;"&#65533;[xCW&#65533;&#65533;&#65533;&#65533;&#65533;7&#65533;&#65533;&#65533;&#65533;E&#65533;&#65533;8qpg&#65533;&#65533;&#65533;&#65533;CY&#65533;@>&#65533;p&#65533;&#65533;e&#65533;tnY}OJ&#65533;&#65533;&#65533;&#65533;P&#65533;&#65533;$J&#65533;\u&#65533;&#65533;&&#65533;&#4495;pa&#65533;%&#65533;&#65533;@PZ&#65533;&#65533;&Q[0&#65533;A&#65533;&#65533;&#65533;&#65533; &#65533;&#65533;&#65533;&#65533;&#65533;&#65533;Z&#65533;&#65533;3&#65533;h&#65533;&#65533;&#33024;&#65533;&#65533;&#65533;+&#65533;&#65533;&#65533;4&#650;,2&#65533;&#65533;a&#65533;&#1782;&#65533;&#65533;WG&#65533;&#65533;&#65533;VP&#65533;S)Rj&#65533;:&#65533;&#1026;Q&#65533;&#65533;&#65533;&#180782;	&#65533;~&#65533;&#65533;&#430;CjX{;&#65533;8B&#65533;&#65533;B8<&#65533;&#65533;&#65533;&#65533;j&#737;b&#65533;C&#65533;r&#65533;&#65533;G&#65533;pB&#65533;&#65533;&#65533;&#65533;&#65533;3&#65533;B;"5&#65533;&#1621;&#65533;?5&#65533;J@H!&#65533;&#65533;&#65533;)&#196;@&#65533;&#65533;@C5&#140;&#65533;B&#65533;&#65533;ev&#65533;&#65533;&#65533;&#65533;&#65533;&#65533;a&#65533;&#65533;.>&#65533;`6H3&#65533;&#65533;B&#65533;&#65533;\&#65533;&#65533;x&#65533;.>WM&#65533;s&#65533;&#65533;&#65533;IV&#65533;C|0&#65533;&#65533;&#65533;&#65533;[&#65533;A&#65533;&#65533;&#65533;&#65533;&#65533;S4&#65533;ZEk&#65533;U&#65533;&#65533;&#65533;[&#65533;&#65533;&#65533;&#65533;&#65533;&#65533;`&#65533;&#65533;p&#10483;&#65533;&#65533;Hf&#65533;P&#65533;&#65533;+&#65533;&#65533;:3=3 @R&#65533;mj&#65533;&#65533;;&#65533;&#65533;&#65533;&#65533;3&#65533;&#65533;&#65533;5~&#65533;1&#65533;@~m	&#65533;&#1618;8&#65533;&#65533;&#65533;&#65533;%&#65533;&#65533;&#65533;]&#65533;&#65533;&#65533;I&#65533;&#65533;&#65533;&#65533;;V&#65533;q4&#65533;T3&#65533;&#65533;.*&#65533;&#65533;X&#65533;R&#65533;j&#65533;&#65533;?&#65533;/&#65533;&#65533;&F&#65533;&#65533;&#65533;K(&#65533;&#65533;-H6&#65533;&#65533;&#65533;&#65533;VUn&#65533;$&#65533;&#65533;&#65533;&#65533;&#65533;&#65533;&#65533;	0S&#65533;&#65533;M&#65533;Z}w&#65533;&#65533;&#65533;F&#65533;&#65533;&#65533;B&#65533;T&#65533;&#65533;&#65533;I&#874;^`,/&#65533;&#65533;&#65533;&#65533;&#65533;9&#65533;&#65533;&#65533;&#65533;w>&#65533;&#1555;&#65533;&#65533;fg&#65533;&#65533;)ID&#65533;&#65533; &#65533;&#562;Y0&#65533;U&#65533;I&#65533;&#65533;&#2046;&#65533;&#65533;.WJ&#65533;&#65533;Rx&#65533; &#65533;&#65533;&#65533;&#65533;em&#65533;&#65533;].&#65533;\g&#65533;&#65533;&#65533;V-&#65533;!&#65533;&#65533;&#730;&#65533;&#65533;\&#65533;P&#65533;&#65533;&#65533;&#65533;y&#65533;&#65533;F$RI&#65533;&#65533;
&#65533;H&#65533;O&#1151;&#65533;&#65533;8&#65533;oP&#65533;-&#65533;y&#65533;p&#65533;&#65533;IP<A&#65533;_&#65533;&#65533;b&#65533;&#65533;w&#30677;#&#65533;&#65533;&#65533;&#65533;&#65533;$&#725;u&#65533;#@&#65533;H&#65533;2,&#65533;&#65533;XP&#1727;&#65533;&#65533;&#65533;9Q&#65533;&#65533;&#65533;&#65533;4)&#65533;&#65533;HF&#65533;&#65533;&#65533;&#65533;&#65533;&#65533;&#65533;B&#65533;
2&#65533;T&#65533;P&#65533;&#65533;&#65533;&#65533;&#65533;?&#65533;#&#65533;&#65533;&#65533;&#65533;&#65533;?N&#65533;ViuPPdt&#65533;U&#65533;&#65533;&#65533;&#1922;}V&#65533;&#65533;)p&#65533;	&#65533;t&#65533;JP03P&#65533;3&#1579;&#65533;&#65533;&#65533;Y&#65533;&#65533;(&#65533;@	^^4eQ&#65533;E	a&#65533;&#65533;&#527;&#65533;`V&#65533;NX0&#65533;"&#990;&#65533;C&#65533;_&#65533;(&#65533;&#65533;@&#65533;=H6F:&#65533;&#65533;]Q&#65533;m&#65533;&#65533;K/E"v&#65533;&#65533;?&#65533;&#65533;N&#65533;"&#65533;&#65533;&#65533;&#65533;&#65533;^%v58&#1323;&#65533;&#65533;|&#65533;&#65533;&#16546;&#550;"&#65533;k&#1298;&#65533;e&#65533;&#65533;%f&#65533;&#65533;&#65533;R&#65533;#&#65533;\@&#65533;&#65533;&#65533;N	%&#65533;pA&#65533;W\&#65533;&#65533;y&#65533;&#65533;Dq&#65533;G&#65533;&#65533;@&#65533;g.5&#65533;3b*&#65533;B&#65533;?&#65533;8K&#65533;&#65533;#)PB&#65533;?&#65533;&#65533;`FJ(d&#65533;.Y&#65533;O&#65533;&#65533;B&#65533;D&#65533;&#65533;&#65533;#&#65533;&#65533;&#65533;?&#65533;&#65533;"TA^&#65533;&#65533;&#65533;&#65533;x %FY&#65533;F&&#65533;&#65533;`d`J'&#65533;Tfe&#65533;D&#65533;A4	G(e&#65533;&#65533;A@0&#65533;?&#65533;&#65533;&#65533;&#65533;&#65533;&((E>&#65533;&#200;&#65533;#KT&#65533;X&#65533;&#65533;&#65533;&#65533;D&#65533;&#65533;D&#65533;&#64055;&#65533;&#65533;&#65533;"-&#65533;\&#65533;s&#65533;r&#65533;O:&#65533;&#343;]u&#65533;&#65533;Bt$(&#65533;ls&#65533;a&#65533;N{&#65533;WA&#65533;& &#65533;?&#65533;&#65533;&#65533;m&#65533;L&#65533;&#65533;"&#65533;!dZ#&#65533;&#65533;&#65533;&#65533;T&#65533;"~&#65533;&#65533;&#65533;&#65533;&#65533;6&#65533;e;2&#65533;&#65533;p}&#65533;&#65533;F&#65533;&#65533;JHKAz&#65533;s&#65533;4&#65533;nv&#65533;&#65533;&#65533;&#65533;Z\u&#65533;&#65533;A&#65533;Iv*&#65533;&#65533;r&#65533;2&#65533;&#65533;&#65533;)&#65533;]u&#65533;)&#65533;&#65533;"&#65533;&#65533;&#65533;P&#65533;=B&#65533;r&#65533;`\&#65533;#&#65533;&#65533;&#65533;B&#65533;x&#65533;&#65533;&#65533;Mp&#65533;&#65533;?q&#65533;!&#199;&#493;&#65533;K.&#65533;&#65533;&#65533;&#65533;&#65533;\&#65533;A3&#65533;2&#65533;&#65533;@&#65533;.	-py2&#65533;mHS&#65533;&#65533;
)!k&#65533;&#65533;&#65533;A&#65533;Bxr_,&#65533;&#65533;&#65533;vA+&#65533;i&#65533;&#65533;&#1388;&#65533;&#65533;&#65533;&#65533;(&#65533;P&#65533;K&#65533;&#65533;&#65533;%&#65533;&#65533;&#1376;$6&#65533;L&#65533;&#65533;VU&#65533;R&#65533;J&#65533;&#65533;;e&#65533;A&#65533;&#65533;&#65533;V-'&#65533;s&#2022;&#663; &#65533;&#65533;O%&#65533;&#65533;WH&#65533;&#65533;l&#65533;D&#65533;&#65533;&#65533;+3a>k{&#65533;e&#65533;Qd&#65533;"&#65533;y&#65533;&#65533;l
Q&#65533;&#65533;?F&#65533;| &#65533;&#65533;&#65533;&#65533;B&#65533;t&#65533;&#65533;?&#65533;&#65533;\3i|&#65533;&#65533;ML&#65533;&#65533;=&#65533;I&#65533;
iE&#65533;V&#65533;"&#65533;&#65533;!&#65533;z&#65533;&#65533;%&#65533;,&#65533;&#65533;~&#65533;L&#65533;_A&#65533;&#65533;C?&#65533;&#65533;|g&#65533;s&#65533;=&#65533;&#65533;W'&#65533;&#65533;1+&#65533;&#65533;&#65533;&#65533;,hl&#65533;&#65533;&#65533;+&#65533;'&#65533;p&#65533;G&#65533;C&#65533;JT&#65533;&#65533;&#65533;2q&#65533;]&#65533;&#65533;&#65533;5&#65533;&#65533;&#65533;&#65533;&#65533;-(&#65533;"'\&#65533;}>$&#65533;IX@#:&#65533;&#65533;A&#65533;4&#65533;Y-m
BtR3&#65533;di A53>&#65533;&#65533;&#65533;&QSiVeD&#65533; &#65533;P&#65533;A.&#65533;&#65533;Q&#65533;Nw&#65533;	&#65533;&#65533;v'&#65533;&#65533;mOF!DQb&#65533;\!*&#65533;&#65533;&#65533;B$&#65533;&#65533;D&#65533;R&#65533;PE<6r&#65533;n&#65533;&#65533;
&#65533;NS&#65533;&#65533;&#65533;&#65533;s&#65533;&#65533;@+Za&#65533;&#65533;&#65533;*2&#65533;&#65533;&#65533;&#65533;
&#65533;	&#65533;T&#65533;=&#65533;&#65533;&#65533;<b&#65533;&#65533;&#65533;f&#65533;X&#65533;&#65533;&#65533;&#65533;P&#65533;P9&#65533;J&#65533;&#65533;0&#65533;&#65533;&#65533;&#65533;&#65533;&#65533;0&#65533;{&#65533;`&#65533;A&#65533;f&#65533;&#65533;&#65533; W*&#65533;x&#65533;3Vq"K&#65533;&#65533;fF&#65533;m&#65533;&#65533;qN&#65533;V&#65533;R&#65533;~&#65533;&#65533;%&#65533;q&#65533;G\&#65533;>@&#65533;@&#65533;8&#65533;&#65533; &#65533;YAX&#65533;&#65533;I&#65533;&#65533;8&#65533;?TT3&#65533;lF&#65533;)>&#65533;&#65533;-D&#65533;)! nQ&#65533;&#65533;&#65533;&#65533;'&#65533;&#65533;+&#65533;"&#65533;O&#65533;fq&#65533; e&#65533;!&#65533;&#65533;&#65533;."$t&#65533;&#65533;P&#65533;V&#65533;&#65533;&#65533;D!!&#65533;@&#2020;&#65533;&#65533;L&#65533;C&#65533;&#65533;I&#50471;&#65533;&#65533;O
&#65533;&#65533;&#65533;(`&#65533;&#65533;&#65533;HMA^d&#65533;&#65533;{&#65533;&#65533;(&#65533;q8&#65533;&#65533;H&#65533;A&#65533;&#65533;&#65533;=&#65533;&#812;&#65533;S&#65533;q&#65533;&#912;:!&#65533;t&#65533;S&#65533;Z#2&#65533;&#65533;B
&#65533;S&#65533;d&#65533;)jAng&#65533;-!&#65533;&#65533;&#65533;h.&#65533;&#65533;&#65533;t&#65533; 1&#65533;&#65533;/t&#65533;&#65533;&#65533;y&#65533;&#65533;:&#181;&#65533;&#65533;&#65533; 9&#65533;&#65533;f&#65533;t&#65533;XR&#65533;E&#65533;S&#65533;&#65533;&#65533;&#65533;P[;&#65533;P&#65533;f&#65533;A\7&#65533;&#479;n&#65533;&#65533;&#65533;F&#65533;bV&#65533;<g?&#65533;(&#65533;;8&#65533;A&#65533;n&#65533;	&#65533;1-&#65533;&#65533;CR,&#65533; |&#65533;&#65533;X&#65533;&#65533;&#65533;&#65533;(H&#65533;(r{$&#65533;9&#65533;f&#65533;2&#65533;&#1286;&#65533;RA&#65533;a&#65533;&#65533;&#65533;&#65533;CB&#65533;&#65533;;&#65533;&#65533;@k&#65533;h&#65533;i&#65533;.&#65533;&#65533;{&#65533;H&#65533;&#65533;dN&#516;E&#65533;&#65533;&#65533;b&#65533;6&#65533;&#65533;&#65533;`#&#65533;&#65533;&#65533;7&#65533;C J&#65533;&#65533;Nb&#65533;&#65533;&#65533;&#65533;*WyJP&#65533;*CT&#65533;&#65533;	u&#65533;&#65533;u@&#65533;&#65533;&#65533;a&#65533;lQ&#65533; &#65533;&#65533;A&#65533;Hz&#65533;&#65533;&#65533;&#65533;&#65533;&#65533;
oc&#65533;W&#65533;&#23714;&#65533;&#65533;&#65533;.&#65533;x=&#562;D&#65533;&#65533;T&#65533;Z&#65533;&#65533;&#65533;&#65533;b&#65533;&#65533;a
,&#65533;>&#65533;&#65533;q/&#65533;&#277;xh&#65533;&#65533;&#65533;&#65533;p\-R&#65533;&#1268;`V&#65533;xx&#65533;i&#65533;l&#65533; &#65533;&#65533;!LaI&#65533;Qz&#65533;.&#65533;h&#65533;&#65533;&#65533;&#65533;*&#65533;9X\p&#65533;#2'i6&#65533;YLb)&#65533;&#65533;is"&#65533;&#65533;&#65533;&#65533;&#65533;,9&#65533;/&#332;P&#65533;&#65533;:N&#65533;&#65533;&#65533;ri&#65533;&#65533;D&#65533;&#65533;&#65533;(&#65533;&#65533;&#65533;&#65533;i"V&#65533;CI&#65533;v&#65533;&#65533;N6&#65533;	.dP&#65533;&#65533;|clh&#65533;)&#65533;q&#65533;70&#65533;&#65533; &#65533;@&#65533;?&#65533;@&#65533;Y&#65533;-&#65533;&#1206;*&#65533;&#65533;&#65533;v&#65533;&#65533;&#65533;&#65533;y&#65533;Fe&#65533;[&#1391; &#65533;&#65533;&#65533;lT8"&#65533;&#65533;&#65533;&#65533;&#65533;!&#65533;&#65533;*&#65533;&#65533;&#65533;X&#65533;&#65533;Gnd&#65533;gM&#65533;&#65533;&#65533;b&#65533;&#65533;2&#65533;2(!&#65533;1M&#65533;&#65533;mq&#65533;?d&#65533;.&#65533;IL&#65533;Y&#65533;H;&#1069;&#65533;X&#65533;yQ&#65533;#&#65533;&#65533;&#65533;&#65533;[&#65533;G&#1306;&#65533;&#65533;k&#65533;IzS&#65533;&#204;	&#65533; KEBT&#65533;&#65533;&#65533;&#65533;?oP**&#65533;0&#65533;&#616;Pm&#65533;&#65533;l&#65533;ZO&#65533;&#65533;&#65533;kT&#65533;&#65533;&#65533; &#65533;&&#65533;r)&#65533;\@&#1570;z&#65533;*Bu&#65533;&#65533;&#65533;&#65533;&#65533;<S7&#65533;2&#65533;'7rD &#65533;&#65533;&#65533;&#65533;\&#65533;]&#65533;&#65533;I&#65533;&#65533;&#65533;&#65533;BQ	E&#65533;x&#65533;&#65533;A&#65533;&#65533;Wl&#65533;?&#65533;q&#65533;X&#65533;N~&#65533;S2S&#65533;DP
&#65533;&#65533;f&#65533;&#65533;H)&#65533;&#65533;q&#65533;&#65533;F&#65533;&#65533;Z&#65533;'&#65533;&#65533;&#65533;AR&#65533;z&#65533;9&#143;&#65533;k&#65533;u&#141;&#65533;&#65533;	B&#65533;N2'b&#65533;&#65533;2.&#65533;<&#65533;&#65533;(R&#65533;&#65533;&#1109;&#65533;4&#65533;z&#65533;AA&#65533;T&#65533;d&#65533;&#65533;N`&#65533;&#65533;&#65533;C&#65533;&#65533;&#65533;+&#65533;&#65533;+D&#65533;&#65533;tw
&#65533;V&#65533;@&#65533;<&#65533;&#65533;1&#65533;&#65533;&#65533;&#65533;&#65533;zQ&#1415;&#65533;&#65533;&#65533;s&#65533;Da8&#65533;&#65533;(&#65533;YA&#65533;&#65533;r&#65533;4&#65533;&#65533; &#65533;&#65533;pL1u%&#65533;@&#65533;@&#65533;I&#4235;XQ&#65533;G=&#65533;&#65533;tEX@	M&#65533;?&#65533;V&#65533;]&#65533;r&#65533;X\f&#65533;PA<&#65533;!&#65533;h&#65533;
6&#65533;/l&#65533;Dh&#65533;A&#65533;|&#65533;&#1993;&#1326;&#65533;	K&#65533;&#65533;&#65533;&#65533;&#65533;&#65533;N&#65533;&#65533;&#65533;(&#65533;OD"&#65533;E<&#65533;&#65533;&#65533;4&#65533;?&#65533;&#65533;-&#65533;D&#65533;&#65533;&#65533;6LS&#65533;p&#65533;&#65533;2&#65533;H&#65533;&#65533;c|&#65533;F87&#1822;&#65533;p&#65533;&#65533;8&#65533;C&#65533;LD&#65533;U+&#65533;A&#65533;&#65533;&#65533;A,&#65533;&im&#65533;&#65533;&#65533;&#65533;&#1784;&#65533;T&#65533;B`&#65533;&#1292;&#65533;&#1119;;&#65533;&#65533;N&#65533;&#65533;A&#65533;&#65533;I&#65533;/&#65533;&0U$.&#521;&#65533;&#1799;&PD.D)&#65533;&#65533;(\B&#65533;@&#65533;&#1659;&#65533;&#65533;&#1351;&#65533;&#65533;&#65533;5&#65533;/&#65533;l}E&#65533;&#65533;&#65533;&#65533;&#65533;#&#65533;;&#65533;&#65533;&#65533;Q&#65533;&#65533;&#65533;&#1034;T&#65533;b&#65533;e&#65533;&#832;&#65533;?&#65533;&#65533;&#65533;}&#65533;&#65533;AH&#65533;A&#65533;/&#65533;&#65533;	@Q&#65533;?&#65533;Z^5&#65533;&#65533;1&#65533;,&#65533;B#&#65533;&#1264;MA&#65533;&#65533;&#65533;h&#65533;&#65533;(D&#65533;&#65533;&#65533;&#65533;&#65533;?&#65533;W}&#65533;&#65533;&#1293;9&#65533;&#65533;IAH`&#65533;p&#65533;&#65533;@H&#65533;&#65533;&#65533;&#65533;<!&#65533;&#65533;&#65533;&#65533;RA&#65533;&#65533;^EW&#65533;X(&#65533;&#65533;&#65533;@A&#65533;m&#65533;&#65533;@S.&#65533;&#65533;&#65533;?&#65533;a&#65533;&#65533;=m&#65533;&#65533;&#65533;&#65533;V&#65533;&#65533;^6&#65533;NV&#65533;\&#65533;A+&#65533;&#65533;8&#65533;^&#65533;&#65533;!`&#65533;&#65533; &#65533;&#172;&#65533;B&#65533;&#65533;l&#65533;lKix`&#65533;&#65533;&#65533;&#65533;&#65533;(&#65533;;D
&#65533;&#65533;=N&#65533;,&#65533;&#65533;;&#65533;&#65533;;&#65533;&#65533;&#65533;d|&#65533;A0&#65533;l:&#65533;&#65533;-&#65533;&#65533;T &#65533;:&#65533;&#65533;Ah&#65533;&#263;&#65533;&#65533;+D-&#65533;h	lt&#866;
 /\&#65533;&#212;4&#65533;&#65533;&#65533;j&#65533;&#1602;-&#65533;&#65533;+P&#65533;e&#65533;&#65533;A&#65533;&#524;\&#65533;, &#65533;&#65533;D&#65533;M#)&#770;&#65533;m&#65533;qP&#65533;&#908;&#65533;)&#65533;&#1953;&#65533;hD&#1489;F]&#65533;D&#65533;&#1794;?MV"&#65533;	&#65533;&#65533;&#65533;@&#65533;A&#65533;D&#65533;pE&#65533;&#65533;&#65533;&#65533;&#65533;&#65533;,D&#65533;&#65533;J&#65533;&#65533;&#65533;&#65533;&#65533;C>"&#65533;&#65533;9T&#65533;F&#65533;&#65533;w&#258;&#65533;&#65533;&#65533;&#65533;&#65533;&#65533;(&#65533;A<LWt![T&#65533;H^!&#65533;V;&#65533;&#65533;2P&#65533;2 WAB	&#65533;&#65533;T@&#65533;A&#65533;@A&#65533;N&#65533;'7&#65533;&#65533;&#65533;&#65533;&#65533;:&#65533;&#65533;&#65533;a&#65533;&#65533;&#65533;&#1198;XF&#65533;&#65533;&&#65533;&#65533;h	V&#65533;i&#65533;?&#281;AB)<&#65533;&#65533;&#65533;&#65533;=&#65533;F,&#65533;&#65533;y>&#65533;%b+) EDg&#65533;&#65533;&#65533;HZ&#65533;&#65533;&#65533;&#65533;)D&#65533;<&#65533;Ll&#65533;AX&#65533;A&#65533;&#65533;&#65533;P&#65533;&#65533;?&#65533;`-&#65533;&#65533;%&#65533;"3lO_z&#65533;#&#65533;&#65533;1R&#65533;2J  W&#65533;&#867;9Z.`h:&#65533;-L&#65533;\R&#65533;&#65533;q#PZ
&#65533;&#65533;F&#65533;&#65533;&#65533;4	&#65533;0@&#65533;B@&#65533;MW&#65533;&#65533;<"&#65533;&#65533;&#65533;A&#65533;#?&#65533;&#65533;&#281;L&#65533;&#65533;&#65533;&#65533;&#65533;H&#65533;&#65533;	H&#65533;C&#65533;	M}^&#65533;#&#65533;&#65533;&#65533;K!&#65533;&#65533;v&#65533;&#137;&#65533;&#993;@S)&#65533;&#65533;;&#65533;&#65533;F@i55&#65533;&#65533;&#65533;A&#65533;&#65533;P(&#65533;J&#65533;&#65533;&#65533;&#65533;B@A@D&#65533;*&#65533;&#65533;&#65533;&#1297;~&#65533;&#65533;9&#65533;*a(&#65533;Z&#65533;&#65533;&#65533;]u&#65533;"&#65533;9&#65533;b;&#1676;&#65533;	&#65533;&#1149;&#65533;8&#65533;&#65533;&#65533;&#65533;&#65533;&#65533;&#65533;P|&#65533;($&#65533;?0&E&#65533;D&#65533;&#65533;&#65533;&#65533;&#65533;&#65533;i&#65533;A&#65533;D&#65533;&#65533;&#65533;E/&#65533;&#65533;&#65533;&#65533;&#65533;&#65533;&#65533;/&#65533;&#65533;&#65533;q&#65533;-&#65533;3&#65533;&#200;Bj&#65533;E-&#65533;&#65533;(&#65533;&#65533;&#65533;&#65533;=&#65533;&#65533;VJ*&#65533;;&#65533;&#65533;2&#423;q&#65533;Bq&#65533;S&#65533;&#65533;&#65533;&#65533;&#65533;q9&#65533;B&#65533;Ln&#65533;&#65533;5&#65533;&#65533;&#65533;+pi&#65533;&#65533;&#65533;?&#1026;0B&#65533;&#1559;L&#65533;&#65533;Ea&#65533;&#65533;#=&#65533; "&#65533;&#65533;&#65533;x&#65533;*l&#65533;&#65533;T4&#65533;]	&#65533;&#65533;&#65533;L&#65533;&#65533;	x&#65533;4&#65533;M&#65533;N&#65533;&#65533;hW&#65533;&#65533;&#65533;z&#65533;d&#65533;%&#65533;-&#65533;&#65533;H&#65533;(&#1794;&#65533;&#65533;L
&#65533;&#65533;&#65533;T&#65533;&#65533;&#65533;&#65533;
E&#65533; 5&#65533;nND5&#65533;U&#65533;C~A~t@&#65533;m
&#65533;&#65533;5&#65533;B&#65533;&#65533;mC&#65533;'m&#65533;N&#65533;&#65533;&#1346;&#65533;&#65533;&#65533;&#65533;&#65533;U&#65533;[\&#1045;&#65533;&#313;N&#65533;&#65533;8&#65533;&#65533;&#65533;Dg]&#65533;D&#65533;&#65533;&#65533;\&#65533;D&#65533;&#65533;&#65533;&#65533;)&#1292;&#65533;l(]dr&#65533;&#65533;6U/>&#65533;&#65533;&#65533;&#65533;&#65533;H-<&#1236;Fp&#65533;&#65533;m&#65533;
&#65533;(&#136;&#65533;&#65533;&#65533;&#65533;&#65533;\&#26901;&#65533;(H&#65533;&#281;k&#65533;&#488;%H ,&#65533;)zD&#65533;D&&#65533;	&#1059;A0&#65533;&#65533;n&#65533;X&#65533;&#65533;&#65533;(&#65533;-V&#65533;&#65533;E2&#65533;&#65533;&#65533;A&#65533;&#296;&#65533;&#65533;&#65533;L&#65533;$&#65533;Y}&#65533;&#65533;H&#65533;'&#65533;M&#65533;U$E&#65533;,R&#65533;&<&#65533;vl&#65533;vd--)D&#65533;A&#65533;#	&#65533;&#65533;&#65533;.&#65533;&#65533;D&#65533;&#65533;#&#65533;&#65533;&#65533;\B3&#65533;&#65533;&#1704;&#65533;F&#65533;c&#65533;U&#65533;&#65533;@oA&#65533;9|;|&#1783;e&#65533;&#65533;&#65533;&#65533;F&#65533;&#65533;X&#65533;?&#65533;&#65533;A&#65533;B&#65533;<&#65533;#U&#65533;/|^Q&#65533;&#65533;&#65533;&-&#65533;e\&#65533;W$&#65533;-,&#65533;&#65533;&#65533;&#65533;&#65533;x&#65533;
&#1743;&#65533;T&#65533;&#65533;&#65533;&#65533;&#65533;&#65533;o&#65533;]A&#65533;&#65533;&#1607;8&#65533;&#65533;eBH&#65533;&#65533;?P&#65533;&#65533;&#65533;.&#65533;&#65533;	&#65533;@&#65533;&#65533;&#65533;&#65533;&#65533;&#65533;d.Jq#H&#65533;	&#65533;
6&#65533;&#65533;&#65533;&#65533;&#65533;&#42352;&#65533;e.&#65533;/$c&#65533;&&#65533;tl&#65533;&#65533;)&#65533;&#65533;&#65533;<&#65533;&#65533;&#65533;H\&#65533;n&#65533;&#34246;&#65533;&#65533;u&#1102;&#65533;&#65533;&#65533;C&#65533;&#65533;&#65533;&#65533;&#1644;&#65533;&#65533;Bp&#65533;4&#1544;#&#65533;&#65533;#&#65533;!D&#65533;B&#65533;?&#65533;&#65533;284,C.&#65533;&#65533;N&#65533;[AL&#65533;&#65533;B&#65533;&#65533;M9&#65533;&#65533;e&#65533;MU$N#T!OQD!DB0|&#65533;q&#65533;&#65533;&#65533;WA&#65533;&#65533;&#65533;&#583;&#65533;F|&#65533;:'&#65533;&#65533;&#65533;&#65533;&#65533;&#1752;&#65533;&#65533;0&#65533;&#65533;&#65533;&#65533;&#65533;U[]&#65533;*t&#65533;&#65533;S&#65533;=&#65533;U&#65533;&#65533;&#65533;	&#65533;}&#65533;&#65533;&#65533;&#65533;&#65533;&#65533;A&#65533;&#65533;%%q&#65533; b(&#65533;&#65533;&#1608;(&#65533;3&#65533;:&#65533;&#65533;w&#65533;&#65533;A&#65533;F&#65533;&#65533;~&#65533;A&#65533;&#65533;'&#65533;&#65533;&#65533;F&#65533;Z&#65533;&#65533;-&#65533;)b&#65533;|&#65533;AS&#153;&#65533;&#65533;&#65533;B&#65533;&#65533;B6R&#65533;20&#65533;&#190;&#65533;$l&#65533;2&#65533;v+&#65533;eq&#65533;Lf&#65533;\&#65533;&#65533;&#65533;&#65533;&#65533;&#65533;H5&#65533;&#65533;H&#65533;)pL_&#65533;&#65533;=}&#65533;I_4&#65533;4&#65533;&#65533;&#65533;h&#65533;&#65533;tK L-&#65533;&#65533;&#65533;F0&#65533;*o&#65533;2&#65533;&#65533;I)&#65533;-&#65533;&#65533;6&#65533;&#65533;i&#65533;I&#65533;C]&#1472;_&#65533;1&#65533;&#65533;DP@&#65533;&#65533;&#65533;&#65533;&#65533;l&#65533;(&#65533;&#65533;Ax&#65533;&#65533;"&#65533;	(&#65533;0&#65533;N)&#65533;&#65533;%&#1086;&#65533;&#608;rDNo&#65533;qPl&#65533;&#65533;&#65533;&#65533;&#65533;-&#65533;%|B.&#65533;&#65533;&#65533;@#&#65533;&#65533;Xs&#65533;&#65533;&#65533;&#65533;*&#65533;&#65533;&#65533;A\&#65533;!&#65533;&#65533;&#65533;	&#65533;&#65533;-&#65533;0&#65533;&#65533;&#65533;&#65533;E4&#65533;h&#65533;[&#65533;5&#65533;&#65533;fAP&#65533;DQ&#65533;&#65533;&#65533;[x.@&#844;&#65533;L/&#65533;[L&#260;t&#65533;&#65533;%S &#65533;&#65533;Y&#65533;&#65533;&#65533;&#65533;T&#65533;xh8&#65533;&#65533;&#65533;BIe&#65533;F&#65533;&#65533;&#65533;H&#65533;c&#65533;D|&#65533;%&#65533;&#65533;IJQ&#65533; &#65533;&#65533;&#65533;M&#65533;&#65533;&#65533;&#65533;J&#65533;&#65533;&#65533;&#65533;&#65533;&#65533;&#65533;|%S#&#1181;A&#143;&#65533;B&#65533;&#557;G&#65533;c1k&#65533;&#65533;&#65533;%&#65533;f&#65533;&#65533;&#65533;_&#65533;&#65533;&#65533;P,&#65533;]&#65533;O&#65533;U*h&#65533;F&#65533;&#65533;I6(@&#65533;&#65533;?&#65533;@&#65533;D&#65533;"&#65533;m&#65533;n&#65533; e+E&#65533;4X&#65533;&#65533;&#65533;w&#65533;B&#65533;X&#65533;&#65533;1&#65533;6&#65533;
&#65533;X!,&#65533;&#65533;F(&#65533;&#65533;c&#65533;&#65533;F&#65533;&#12702;&#65533;&#65533;LLD%&#65533;&#65533;A&#65533;&#65533;&#65533;&#65533;lA,&#65533;&#65533;;&#65533;&#1170;,B(&#65533;#16C	&#65533;&#1662;&#65533;&#65533;1&#267;&#65533;C'&#65533;@&#65533;C\&#65533;&#65533;&#491;DOk&#65533;HIG&#65533;&#65533;V8&#65533;n&#65533;D`&#65533;&#65533;)$f)&#65533;&#65533;&#65533;A:&#65533;&#65533;&#65533;&#65533;&#65533;&#455;&#65533;&#65533;(&#65533;&#65533;("&#65533;&#1172;BA&#65533;/,&#65533;&#65533;$,3&#65533;w&#65533;;&#65533;Ao1&#65533;&#65533;S,&#65533;8o&#65533;&#65533;)&#65533;&#65533;&#65533;&#65533;&#65533;,&#65533;"H&#65533;&#65533;&#65533;tA&#65533;m&#65533;SD&#65533;,&#65533;8T&#65533; &#65533;&#65533;&#65533;&#65533;&#65533;&#65533;&#65533;&#1256;H&#65533;6&#65533;&#65533;5]&#273;T	4&#65533;&#65533;hA&#512;=Z%&#65533;|&#65533;t&#65533;D&#65533;e&#65533;&#65533;+&#65533;4$&#65533;&#65533;Q&#65533;B%8&#65533;&#65533;%&#65533;&#65533;&#65533;H&#65533;&#65533;(&#65533;_&#65533;<:-&#65533;&#65533;]*&#65533;&#65533;&#65533;&#447;&#65533;	&#65533;&#65533;&#65533;&#65533;&#1571;&#65533;x&#65533;4&#65533;A&#65533;&#65533;06&#268;&#65533;&#65533;&#65533;E&#65533;?&#65533;&#65533;&#65533;:&#65533; &#65533;&#65533;=F&#65533;dA8Ohj[-q&#65533;"*Dj&#65533;@Z&#65533;5t&#65533;%E&#65533;F&#65533;&#65533;X&#65533;@&#65533;H&#65533;?&#65533;&#65533;&#65533;Cw+&#1317;&#669;&#65533; &#65533;&#65533;,@&#65533;&#65533;&#65533;X;&#65533;&#65533;SB&#65533;}&#65533;&#65533;&#65533;&#65533;	&#65533;&#65533;&#65533;@&#65533;!&#65533;&#65533;&#42370;&#65533;&#65533;/&#65533;&#65533;0&#65533;n&#65533;&#65533;r&#65533;&#65533;p&#65533;Y%7&#65533;H&#65533;`&#65533;L&#65533;|)|&#65533;?lo&#65533;+N&#65533;y&#65533;&#65533;&#65533;l&#65533;T&#65533;A\&#65533;&#65533;A@&#65533;Q&#65533;L&#65533;,&#65533;&#65533;&#65533;&#65533;AL&#65533;A&#65533;u`&#65533;&#65533;&#65533;&#65533;&#65533;&#65533;Fd&#65533;?,&#65533;&#65533;&#65533;&#65533;8&#65533;&#65533;N&#65533;&#65533;&#65533;j"<&#65533;&#65533;X9e;s&#65533;T&#65533;A&#65533;&#65533;&#65533;&#65533;&#65533;&#65533;&#65533;hW&#65533;
&F&#65533;&#65533;&#65533;X&#65533;&#65533;&#65533;&#65533;a&#65533;d4#&#65533;B&#65533;p&#65533;Hs&#65533;Bd&#65533;&#65533;0&#1280;i&#65533;&#65533;2_@X&#65533;7p &#65533;&#65533;f&#65533;&#65533;@&#65533;&#65533;?&#65533;&#65533;,&#65533;&#65533;6&#65533;&#65533;??&#65533;&#65533;&#65533;O&#65533;@E&#65533;&#65533;,&#65533;H[C&#65533;&#65533;&#65533;H10&#65533;&#65533;&#65533;yY{&#65533;&#65533;&#65533;N&	V&#65533;Y&#65533;&#65533;&#65533;&#65533;&#65533;3!&#65533;X&#65533;T&#65533;dHWE[&#65533;"&#65533;$~&#65533;+&#65533;&#65533;&#1727;	a&#65533;&#65533;H	&#65533;&#65533;I=&#65533;&#65533;2AJ&&#65533;&#65533;&#65533;&#65533;&#65533;_)^&#65533;L&#65533;3&#331;&#65533;?Q&#65533;D]&#65533;&#65533;!&#65533;\5&#65533;&#65533;b1&#65533;&#65533;-g&#65533;$&#65533;+&#65533;&#65533;&#65533;Z&#65533;&#65533;&#65533;T&#65533;8&#65533;&#65533;[&#65533;w` &#65533;&#65533;p,&#65533;/&#65533;:&&#65533;,[
&#65533;&#65533;>o&#65533;&#65533;&#65533;o&#65533;&#65533;A(&#65533;$&#65533;
B\V#t38&#65533;&#65533;h&#65533;&#65533;&#65533;&#65533;&#65533;)&#65533;Bw&#65533;&#2005;&#65533;8C4&#65533;F&#1540;Oi&#65533;G&#65533;P&#65533;&#65533;&#65533;&#65533;&#65533;&#65533; "k&#65533;t&#65533;&#65533;&#65533;&#65533;&#1151;Ka	
&#65533;Y&#65533;3&#65533;elI&#65533; &#65533; &#65533;&#65533;&#65533;$&#65533;&#65533;&#65533;&#65533;GR&#65533;&#65533;O&#65533;b&#517;\&#65533;`&#65533;>|&#65533; &#65533;\x&#65533;&#65533;LB&#65533;"?&#65533;&#65533;AFj&#65533;E*&#65533;I,&#65533;&#65533;&#65533;&#65533;,&#65533;&#65533;&#65533;f&#65533;&#65533;f&#65533;&#65533;&#65533;&#65533;&#65533;ZQ&#65533;I&[&#65533;&#65533;&#65533;'&#65533;&#65533;(&#65533;I&#65533;&#65533;&#65533;Qe)U&#65533;$&#65533;&#65533;&#65533;>&#65533;&#65533;&#65533;H&#65533;&#65533;&#65533;&#65533;.i&#65533;&#65533;NZ&#65533;&#65533;T|&#65533;:R&#65533;"(&#65533;&#65533;&#65533;&#65533;&#961;&#65533;&#65533;K/&#65533;&#65533;H&#65533;&#65533;2&#65533;Kx&#39343;Zji&#534;&#65533;&#65533;1&#65533;"%&#65533;&#65533;&#65533;4&#65533;I8&#65533;.&#65533;&#65533;rY&#65533;Rd&#65533;N&#65533;a&#65533;&#65533;f&#65533;R&#65533;'~&#65533;*&#65533;\&#65533;m &#65533;&#65533;fJ>e!&#65533;L,&#65533;&#65533;&#65533;&#65533;7dp(&#65533;<&#65533;&#65533;3&#65533;&#65533;&#583;&#65533;p9K2&#65533;r&#65533;
WBX&#65533;&#65533; &#516;&#65533;=&#65533;$t.#F&#65533;&#65533;!Pd&#65533;&#65533;(&#65533;F&#65533;l&#65533;az&#65533;>Y&#65533;?&#65533;
&#65533;`&#65533;
)D&#65533;Jh!L&#65533;3	sp&#65533;-&#65533;b&#65533;&#65533;&#65533;I&#65533;&#1101;Zr&#65533;&#193;NQE&#65533;*%&#65533;&#385;&#65533;&#65533;(E&#65533;)I&#1926;&#65533;yj&#65533;&#65533;&#65533;&#65533;&#65533;%&#65533;
&#65533;P&#1670; &#65533;+&#65533;&#65533;&)&#65533;Q&#65533;&#65533;&#65533;3&#65533;&#65533;R&#336;&#65533;\&#65533;!Wblh!:6&#65533;n&#65533;&#65533;&#65533;&#65533;L)A&#65533;&#65533;&#65533;&#65533; &#65533;&#677;&#65533;=&#65533;&#65533;&#65533;&#1025;R&#65533;&&#65533;&#65533;&#65533;&#65533;P&#65533;&#65533;&#65533;&#65533;&#65533;4&#65533;&#1798;0MaR@}&#65533;&#65533;&#65533;&#65533;&#65533;3&#65533;&#1676;T&#65533;&#65533;&#65533;	&#65533;8&#65533;z&#65533;dD&#65533;&#65533;#&#65533;t&#65533;G!&#65533;L&#65533;B#6Lb&#65533;&#65533;Q&#65533; &#65533;*O &#65533;&#65533;&#65533;%&#65533;ri&#65533;&#65533;7&#65533;&#65533;&#65533;&#65533;&&#65533;&#65533;'&#65533;&#65533;F&#65533;&#65533;&#65533;
&#65533;&#65533;&#65533;&#65533;'W\!&#65533;&#65533;&#65533;-o&#65533;&#65533;&#65533;&#65533;&#65533;L*d&#65533;/q&#65533;S&#65533;&#65533;'(&#65533;&#65533;#7&#65533;paE&#65533;&#65533;&#65533;`&#65533;&#65533;&#65533;p&#65533;&#65533;4&#65533;&#65533;6\K	xP&#65533;JY&#65533;)&#65533;I&#65533;&#65533;&#65533;&#65533;&#65533;&#65533;&#65533;D?&#65533;&#1624;"ffB8&#65533;-&#65533;&#65533;F^&#65533;r&#65533;&#65533;&#65533;!&#65533;&#65533;-&#65533;6[&#65533;h &#65533;:&#65533;&#65533;&#65533;&#65533;@*YF@&#65533;Q&#65533;A9&#65533;@t!&#65533;j&#65533;&#65533;(&#65533;D*~&#65533;1&#65533;&#65533;!YB&#65533;&#1225;%&#65533;&#65533;&#65533;	)&#65533;&#65533;&#242;J&#65533;&#65533;&#65533;X&#65533;&#65533;(f&#65533;bol&#65533;K&#65533;&#65533;x=&#65533;&#65533;&#65533;%	U&#65533;&#65533;&#65533;&#65533;}x"ud&#65533;&#65533;P!	&#65533;&#65533;G$6&#65533;&#65533;&#65533;&#65533;L&#65533;P&#65533;&#65533;P&#65533;D&#65533; &#65533; &#65533;&#65533;;&#65533;&#65533;GW&#65533;kW&#65533;h&#65533;@M &#65533;&#65533;&#65533;vu&#65533;&#65533;&#65533;&#65533;K&#65533;N&#65533;&#65533;)&#65533;	&#65533;&#65533;\&#65533;-u&#65533;{&#65533;;&#1538;&#65533;|r&#65533;&#65533;&#65533;&#65533;&#65533;&#65533;f&#65533;B&#65533;&#65533;&#65533;&#65533;&#65533;&#65533;wpe&#65533;E(a&#65533; &#65533;B&#65533;?p&#65533;b5!&#65533;&#65533; &#65533;&#65533;&#65533;(&#65533;&#65533;&#65533;?j!&#65533;&#65533;&#65533;!$N &#65533;b&#285;&#65533;&#65533;&#65533;?2&#65533;&#65533;E|&#65533;&#65533;&#65533;^&#65533; "|F&#65533;*&#65533;&#65533;&#65533;H$:z2&#65533; &#65533;A&#65533;	&#65533;&#65533;&#65533;j9t&#65533;'(&#65533;&#65533;&#65533;&#65533;k&#65533;&#65533;Gpb&#65533;&#65533;p'R&#65533;&#65533;T&#65533;9	J&#65533;m &#65533;&#65533;&#65533;!&#65533;&#65533;D&#65533;&#65533;t2M&#65533;6&#65533;&#65533;&#1030;.&#65533;&#65533;%s&#65533;&#65533;H%2&#65533;&#65533;&#65533;r&#65533;Y&#65533;)&#65533;&#65533;,&#65533;"P&#65533;&#65533; H&#65533;1@&#65533;&#65533;(&#65533;XA<&#1131;A&#65533;)&#65533;S&#65533;&#65533;&#65533;&#65533;&#65533;!&#&#65533;)L&#65533;&#65533;HEL&#65533;&#65533;@`&#65533;&#65533;&#65533;*&#65533;yC3&#65533;&#65533;&#65533;4a P&#65533;/*&#65533;&#65533;]&#65533;&#1530;Bx&#65533;@&#65533;7&#65533;;P&#65533;&#65533;?(&#65533;&#65533;&#65533;&#65533;|&#65533;&#65533;@*
C&#65533;&#65533;8&#65533;29A&#65533;=Ujr&#1650;&#65533;&#65533;&#65533;&#65533;o&#65533;Da&#742;&#65533;&#65533;Pd&#65533;&#65533;&#65533;7&#65533;U&#65533;&#65533;g&#65533;#&#65533;t3&#65533;4(&#65533;&#65533;5i&#65533;^8&#65533;&#65533;&#65533;V&#65533;I&#65533;@l&#65533;&#65533;1p &#65533;&#65533;&#65533;R  &#65533;&#65533;&#65533;&#65533;&#65533;E&#65533;'&#65533;&#65533;aF&#1132;0h-saC@&#65533;&#65533;&#1848;!6&#65533;&#65533;Mlr&#65533;&#65533;&#65533;6+&#65533;&#65533;&#65533;4&#65533;%2%p&#65533;aj6@&#65533;&#65533;e&#65533;X	L&#65533;&#1176;Dm&#65533;CA&#65533;&#65533;&#790;Pn&#65533;&#65533;&#65533;,D&#65533;&#65533;/}a/&#65533;&#65533;7Q0&#65533;H[&#65533;&#65533;Z(&#65533;&#65533;LI&#65533;&#65533;&#65533;a]&#65533;^&#65533;6&#65533;E2+q&#65533;@>&#1222;&#65533;&#65533;&#65533;HEq&#65533;P&#65533; &#65533;|&#65533;&#65533;*V&#65533;cS&#65533;&#65533;x $&#65533;(&#65533;`4&#65533;X&#65533;&#65533;d&#65533; 2O&#65533;&#65533;&#65533;&#65533;%&#65533;,&#65533;<&#65533;l`	&#65533;\K&#65533;&#65533;&#65533;F\Q&#201;&#65533;!@&#65533;&#65533;<&#65533;H&#65533;F&#65533;&#65533;`&#65533;
`&#65533;K&#65533;K&#65533;&#65533;&#65533;0&#65533;"&#65533;u!C&#65533;&#65533;&#65533;&#65533;5k&#65533;?O&#65533;6&#65533;&#65533;OC&#65533;&#65533;&#65533;0&#65533;uq&#65533;,k&#65533;@#&#65533;Y!ET&#1426;'h&#65533; G&#65533;&#65533;fEz&#65533;C0B&#65533;&#566;&#65533;I]&#65533;&#65533;&#65533;|&#65533;&#252;)0A&#65533;&#65533;4&#65533;&#65533;&#65533;&#65533;&#65533;&#65533;@`&#1488;3&#65533;&#65533;p6A&#65533;&#65533;`&#65533;&#65533;q&&#65533;&#65533;&#65533;4&#65533;&#65533;$&#65533;&#65533;pN^2&#65533;&#65533;&#65533; &#65533;xAP &#65533;4&#65533;%/k&#1330;_&#65533;A&#65533;,=&#65533;8&#65533;&#65533;QR&#65533;G&#65533;`&#65533;T&#65533;n&#65533;(.&#1941;&#65533;&#65533;s&#65533;FUm1
m&#65533;&#65533;&#65533;(&#65533;&#65533;&#65533;&#65533;&#65533;&#65533;&#65533; #&#65533;2@&#65533;!&#65533;&#65533;&#65533;D&#65533;3Qs|&#65533;u&#65533;ig_S&#65533;&#65533;&#65533;&#65533;&#65533;&#65533;C&#65533;&#65533;.,!&#65533;&#65533;&#65533;&#65533;&#65533;&#65533;\&#65533;&#65533;&#627;^C&#65533;	q&#65533;U&#65533;&&#65533;&#65533;]&#65533;&#65533;&#65533;&#65533;g &#65533;&#65533;D!T&#65533;&#65533;\@&#65533;}&#65533;p*R[
f&#65533;b&#65533;$!A&#65533;&#65533;w&#65533;&#65533;hBcYb3&#65533;J&#65533;&#65533;&#65533; -&#65533;&#65533;&6&#65533;&#65533;4&#65533;g&#1252;&#65533;&#65533;&#65533;&#65533;#4k_&#65533;&#65533;kn&#65533;*'&#65533;&#65533; i+&#65533;&#65533;~&#65533;&#65533;L&#65533;'&#65533;&#65533;&#65533;&#65533;o&#65533;&#65533;I&#65533;&#65533;-E&#65533;R&#65533;F&#65533;&#65533;t&#65533;&#1282;&#65533;&#65533;&#65533;[&#65533;&#65533;&#65533;&#65533;&#65533;6&#65533;&#65533;1h &#65533;&#65533; &#65533;&#65533;&#65533;&#65533;IU&#65533;R&#65533;&#65533;Au&#65533;&#65533;&#44422;&#65533;E[&#65533;&#65533;A&#65533;&#65533;Y&#65533;'&#65533;&#65533;&#65533;$&#65533;&#65533;&#65533;&#65533;&#65533;&#65533;&#65533;@&#65533;b&#65533;&#65533;&#65533;&#65533;&#65533;&#65533;@n&#65533;&#1793;&#65533;@&#65533;&#65533;&#65533;&#65533;,&#65533;v&#65533;!l&#65533;&#65533;&#65533;&#65533;)&#65533;&#65533;&#65533;&#65533;&#65533;&#65533;&#65533;&#65533;B&#65533;r&#65533;&#65533;&#65533;&#65533;&#65533;&#65533;
&#384;W4`t.hj". &#65533;b 8a&#65533;"CPa+&#65533;&#65533;'6M&#65533;&#65533;&#65533;`v&#65533; &#65533;a &#65533;i&#65533;&#65533;&#65533;LWf&#65533;&#65533;&#65533;&#65533;&#65533;$&#65533;"5Ra&#65533;&#65533;&#65533;&#65533;l &#65533;!&#2247;L&#65533;64&#65533;e&#65533;eC&#65533;&#65533;&#65533;LB&#65533;&#65533;&#65533;a L&#65533;6V&#65533;&#65533;x&#65533;'&#65533;B&#65533;&#65533;&#65533;&#65533;p	&#65533;&#65533;j &#65533;-$&#65533;&#65533;&#65533;&#65533;&#65533;AV&#65533;0&#65533;
&#65533;&#65533;&#65533;:&#65533;&#65533;b&&#65533;&&#1544;N1p&#65533;&#65533;&#65533;(&#345;"&#65533;&#65533;0&#65533;,&#65533;&#65533;&#746;&#65533;&#65533;&#65533;&#65533;(ahEB&#65533;&#65533;!&#65533;&#929;l&#65533;p&#65533;&#1010;&#65533;P(&#65533;;&#65533;%&#962;>&#65533;/&#65533;&#65533;&#65533;@`&#65533;!xEW:	'&#65533;&#65533;.&#65533;&#14810;&#65533;&#65533;&#65533;&#65533;&#65533;&#65533;&#65533;&#65533;&#65533;a&#65533;|&#65533;&#65533;&#65533;&#65533;&#65533;!&#65533; &#65533;G&#65533;HDu&#65533;&#65533;&#65533;z!&&#65533;&#65533;&#65533;H&#65533;&#1158;P&#65533;&#65533;&#65533;&#65533;?bA&#65533;&#65533;&#65533;&#1226;&#65533;&#65533;@&#65533;&#65533;&#65533;)&#65533;a&#65533;&#65533;&#65533;&#65533;6&#65533;6Bd&#65533;-&#65533; &#65533;&#65533;&#65533;G&#65533;&#65533;&#65533;e&#65533;&#65533;&#65533;L&#65533;<&#65533;`&#65533;&#65533;p&#65533;&#65533;c	&#65533;&#65533;q &#65533;&#65533;d6S@&#65533;f&#65533;"&#65533;0V&#65533;$X-]&#65533;!`&#65533;&#65533;&#880;F/L4&#65533;&#65533;&#65533;n&#65533;!96&#65533;&#65533;VJ@-(&#65533;&#65533;&#65533;".b$`&#65533;&#65533;&#65533;p&#65533;&#65533;l&#65533;
&#65533;&#65533;^ &#65533;&#65533;o&#65533;oJJ&#65533;*&#65533;&#65533;R&#65533;\&#65533;&#65533;&&#65533;qv&#65533;@&#65533;'R`3&#65533;&#61526; &#65533;&#65533;&#65533;&#65533;8@&#65533;&#65533;z&#65533;&#331;&#65533;&#65533;@ z&#65533;w&#65533;&#65533;-ZB&#65533;&#65533;&#65533;CN@&#65533;()$&#65533;K8&#65533;&#65533;&#65533;&#65533;&#65533;&#65533;6&#65533;&#65533;&#65533;\&#65533;&#65533;|b&#65533;&#65533;&#65533;&#65533;&#65533;&#65533;+&#65533;B@-TA&#65533;(&#65533;\lA2&#65533;j&#65533;p&#65533;&#65533;<-&#65533;&#65533;&#65533;&#65533;.&#65533;M!
D&#65533;"&#65533;&#65533;J&#65533;R5&#65533;C"&#65533;b0@&#65533;`jp+A&#65533;&#65533;&#65533;&#65533;0&#65533;!F&#65533;"e &#65533;"&#65533;!&#65533;&#65533;$&#65533;SH'R&#65533;JQN&#65533;&#65533;>&#65533;LB&#65533;,7f&#65533;&#65533;`h&#65533;'&#65533;-8R'n&#65533;&#65533;LH&#65533;H&#65533;&#65533;cpR&#65533;LB&#65533;&#65533;n&#65533;&#65533;d&#65533;'&#65533;&#65533;&#65533;&#65533;&#65533;&&#640; &#65533;0&#65533;za&#65533;Bo&#561;.P&#65533;&#65533;S&#65533;&#65533;&#65533;\B&#65533;$&#65533;0Xg&#65533;&#65533;p&#65533;dV&#65533;&#65533;$&#65533;&#65533;	&#1938;&#65533;l&#65533;&#65533;LyBi&#1807;N&#65533;&#65533;#;rWV&#65533;&#65533;&#65533;/&#1026;&#65533;0H&#65533;6n1&#65533;&#1549;..&#65533;&#65533;,&#65533;&#65533;L&#65533;-&#65533;&#65533;&#65533;&#65533;R&#65533;+}Z&#65533;x%&#1766;&#65533;&#65533;&#65533;&#65533;@&#65533;&#65533;&#1453;&#65533;/&#65533;&#65533;NJ&#65533;o&#65533;&#65533;&#65533;&#65533;F&#65533;!d!#M&#65533;&#322;&#65533;&#65533;&#65533; @&#65533;&#65533;p*&#65533;&R&#65533;&#65533;&#43975;Z&#65533;&#65533;:&#65533;x&#65533;&#65533;&#65533;@6&#65533;$&#65533;&#65533;&#65533;&#65533;&#65533;;)CEb&#65533;&#65533;\j&#65533;&#65533;0&#65533;&#65533;0l&#65533;&#65533;&#65533;9&#65533;&#65533; &#65533;&#65533;&#784;0&#65533;&#65533;&#674;&#65533;X&#65533;1~&#65533;O&#65533;!&#65533;a$&#65533;&#65533;\&#65533;f+&#65533;*D
&#65533;!&#65533;&#65533;?
&#65533;Pp&#65533;(&#65533;&#65533;&#65533;+&#65533;2R&#65533;&#65533;!.&#65533; &#1703;-Ga~&#65533;r&#65533;	"s&#65533;.&#65533;&#65533;&#65533;&#65533;0&#65533;&#65533;G. d&#65533;%&#65533;H&#65533;&#65533;$&#65533;k&#65533;&#25855;&#65533;&#65533;$U&#1351;&#65533;@&#65533;)9l88&#65533;8&#65533;EJ&#65533;oOB&#65533;T|&#65533;!&#65533;&#65533;L&#65533;&#65533;D&#65533;"A&#65533;&#65533;&#65533;&#65533;&#65533;B&#65533;N&#65533;&#65533;&#65533;&#65533;1R &#65533;Ca&#65533;`&#65533;'@&#65533;&fI'"!)H&#65533;L4&#65533;b&#65533;Jk\&#65533;&#65533;bp8&#65533;RRTp&#65533;}^&#65533;&#65533;H&#65533;&#65533;t2&#65533;e:b#&#65533;4&#65533;b=&#65533; &#65533;&#65533;Z&#65533; &#65533;N&#65533;!b18&#65533;0&#65533;Xu7&#1792;j &#65533;&#65533;&#65533;&#65533;t2X'54I-j&#65533;&#65533;&#65533;&#65533;V &#65533;&#65533;&#65533;(1&#65533;"&#65533;q&#65533;&#65533;&#65533;&#65533;H&#65533;fqi&#65533;N&#65533;&#65533;J!&#65533;tO&#65533;%&#2046;0R&#65533;&#65533;}&#65533;&#65533;&#65533;u&#65533;	&#65533;&#65533;JF&#65533;K&#65533;&#65533;$&#65533;&#65533;&#65533;z|`pP!/4&#65533;8&#65533;8&#65533;e_Xd&#65533;&#65533;j>&#65533;m&#65533;T&#65533;'t&#65533;U&#65533;m,&#65533;d8&#65533;1&#65533;w&#65533;l&#65533;8&#1154;0&#65533;(4\AA&#65533;&#65533;:raf&#65533;%I`&#65533;&#65533; &#65533;&#65533;$/&#65533;&#65533;lsd{1&#65533;&#65533;&#65533;,m&#65533;&#65533;
&#65533;&#65533;&#65533;&#65533;&#65533;1&#65533;B&#65533;&#65533;&#65533; D/&#65533;&#65533;!Z&#65533;L"&#65533;&#65533;&#65533;.!Kl&#65533;\&#65533;&#65533;\P&#65533;-&#65533;"&#65533;&#65533;&#65533;&#65533;L&#65533;&#65533;&#65533;)&#65533;s Ru&#65533;&#65533;
F>&#65533;FN5$W&g&#65533;&#65533;&#65533;&#65533;&#65533;&#65533;X&#65533;&#65533;6J&#65533; &#65533;,&#65533;$&#65533;'J&#65533;M5&#65533;D!/M&#65533;&#65533;b&#65533;6>&#65533;&#65533; &#65533;&#65533;&#65533;&#65533;R &#65533;&#65533;n&#65533;J&#65533;&#65533;BO&#65533; h,&#65533;&#65533;"K4&#65533;&#65533;R&#65533;*&#65533;(&#65533;&#65533;&#65533;T&#65533;H2&#65533;&#130;r&#65533;r&#65533;&#65533;&#65533;LBi&#65533;
\L&#65533; &#65533;&#65533;&#65533;&#65533;4&#65533;%&#65533;&#65533;V&#65533;&#65533;  =&#65533;&F&#65533;f&#65533;`R5&#1234;kI&#65533;&#65533;`n&#65533;&#65533;l&#1574;t&#65533;!&#65533;w,&#65533;"O@&#65533;&#65533;&#65533;J	&#65533;&#65533;&#65533;w&#65533;.&#65533; h&#65533;&#65533;K86&#65533;&#65533;wpHaqOG<&#887;@P	&#65533;W&#65533;<&#65533;`<&#65533;&#164;}b&#65533;&#65533;&#65533;	B&#34083;&#65533;O!&#65533;&#65533;)5&#65533;t&#65533;D&#65533;&#65533;e;&#65533;&#65533;&#65533;&#65533;6&#65533;R&#65533;&#65533;p)&#65533;&#65533;0&#65533;s&#65533; ~&#65533;A&#65533;&#65533;0&#448;&#65533;y &#65533;&#65533;U&#65533; =&#65533;?~&#65533;. K&#65533;Hj&#65533;+.&#65533;&#65533;&#65533;g	"&#65533;&#65533;k&#65533;|x-&#65533;C&#1344;&#65533;&#65533;*&#65533;Bw&#65533;&#65533;@&#65533;&#65533;Y&#65533;&#65533;&#65533;\&#65533;qic&#65533;(&#65533;&#65533;&#65533;&#65533;&#65533;Y8$&#65533;[!&#65533;Db	&#65533;&#65533;\@&#65533;&#65533;
&#65533;9&#65533;!&#65533;&#65533;!*D&#65533;!&#65533;&#65533;	u~.F2&#65533;&#65533;	"&#65533;&#65533;$&#65533;vI	`5(&#65533;wn&#65533;x-&#65533;$&#65533;&#292;YJ2E&#65533;:&#1586;t&#65533;D&#65533;j&#65533;<<'&#65533;&#65533;&#65533;&#65533;&#65533;%&#65533;)&#65533;&#65533;R&#65533;a&#65533;&#65533;@9,&#65533;w&#65533;>&#65533;`N&#65533;r&#65533;&#65533;&#65533;LQBd&#65533;&#65533;N*&#65533;L&#65533;y&#65533;&#65533;!b &#65533;ztl&#1188;&#65533;&#65533;@@&#65533;&#65533;&#65533;&#65533;c >&#65533;9Y&#65533;Y&#65533;V:+&#65533;[&#65533;XA&#65533; &#65533;m&#65533;s&#65533;&#65533;!N&#65533;&#65533;&#65533;&#65533;&#65533;:&#65533;&#65533;L&#65533;&#65533;&#164;&#65533;T&#65533;a&#420;/&#65533;-&#65533;.`OH&#65533;[;.A,&#65533;!&#65533;&#65533;&#65533;q &#65533;&#65533;&#1185;&#65533;&#65533;+&#65533;|il z&#65533;C#&#65533;+&#65533;&#65533;&#65533;&#65533;&#1874;&#65533;&#65533;(,&#65533;&#65533;fd&#65533;X&#65533;&#65533;&#65533;"	:&#1706;(k&#65533;&#65533;dN&#65533;$`&#65533;#(&#65533;:f&#65533;M&#142;W&#65533;&#65533;&#65533;&#65533;b&#65533;&#65533;&#65533;u`gI)&#65533;(!&#65533;&#65533;&#1691;&#65533;p&#65533;z&#65533;.&#65533;B&#65533;e#&#65533;b&#65533;-&#65533;&#65533;&#65533;&#65533;&#65533;9&#65533;-+k&#65533;&#65533;qb&#65533;&#65533;L&#65533;}&#65533;w &#65533;&#65533;e&#65533;g&#65533;g&#65533;&#65533;%y&#65533;&#65533;&#65533;F&#65533;&#65533;&#65533;&#1338;&#65533;#M&#184;&#65533;!l
z&#65533;&#305;D&#65533;j&#65533;	&#65533;a&#65533;4*&#65533;K&#65533;&#65533;+&#65533;&#65533;8|n&#65533;&#133;9%&#65533;S&#65533;	&#210;}|&#1579;!&#65533;&#65533;&#65533;D&#65533; j&#65533;&#65533;BD!g#&#65533;&#65533;&#65533;&#65533;Q&#65533;&#65533;J&#65533;&#65533;&#65533; "&#65533;&#65533;&#65533;2/&#65533;&#65533;D&#65533;&#65533;&#65533;&#65533;'&#65533;&#65533;%&#65533;&#540;&#65533;W&#65533;db&#65533;&#65533;[t&#65533;A&#65533;l `@`&#65533;&#618;&#65533;&#65533;+!&#65533;&#65533;&#65533;A&#65533;&#65533;&#65533;.&#65533;1&#65533;]&#65533;p&#65533;&#65533;o&#65533;p7$&#65533;T%hH&#65533;&#65533;&#65533;&#65533;
X(&#65533;&#65533; &#65533;B&#65533;&#65533;&#65533;z&#506;&#65533;PA|&#65533;T&#65533;&#65533;&#65533;&#65533;b
-&#65533;&#1676;&#1609;fL&#65533;&#65533;4&#65533;[&#65533;&#65533;-h&#65533;B&#65533;&#65533;NGf&#65533;&#65533;&#65533;&#65533;&#65533;&#65533;a}&#65533;&#65533;$bA&#65533;7)&#65533;pv<Z6nI&#65533;&#65533;h&#65533;&#65533;R&#65533;&#65533;b&#65533;&#65533;4J&#65533;z@&#65533;;&#65533;&#65533;&#65533;}N>&#65533;&#65533;)@G&#65533;
`TE &#65533;I&#65533;b}&#65533;&#65533;\h&#65533;&#65533;<@&#65533;a&&#65533;&#65533;&#65533;l$&#65533;&#65533;&#65533;&#65533;E&#65533;&#65533;&#65533;Q*	(R&#65533;J&#65533;&#65533;&#65533;u ,&#65533;&#65533;`i&#65533;0lJC&#65533;&#65533;)&#65533;&#65533;&#65533;&#65533;&#65533;'$#\&#65533;m	"7d&#65533;&#65533;l&#65533;&#65533;88&#65533;&#65533;&#65533;&#65533;&#65533;@2&#65533;KK&#65533;&#65533;&#65533;&#65533;8Z&#65533;5r&#65533;*,&#65533;&#65533;|&#65533;&#65533;&#65533;j&#65533;u&#65533;&#65533;&#65533;&#65533;&#65533;&#65533;&#65533;&#65533;&#65533;&#65533;v&#65533;@<&#65533;&#65533;)&#65533;&#65533;)a&#1290;6Da6{U&#65533;p&#65533;>&#65533;&#65533;&#65533;&#65533;A&#65533;&#65533;F&#65533;!&#65533;&#65533;/X&#65533;&#65533;h&#65533;&#65533;~&#65533;&#65533;&#65533;&#65533;&#65533;&#65533;Z&#65533;&#65533;&#65533;7	&#65533;7&#65533;gt&#1465;@D&#65533; &#65533; &#65533;&#65533;&#65533;&#65533;&#65533;h&#65533;G>&#65533;&#65533;Q&#65533;q&#65533;M/!&#65533;&#65533;	#&#65533;&#65533;)&#65533;&#65533;&#65533;&#65533;&#65533; &#65533;&#65533;%&#65533;cn&#65533;&#65533;&#65533;p&#65533;?&#65533;&#674;@q"&#65533;S&#65533;&#65533;4)&#65533;&#65533;}&#65533;&#65533;~fM&#65533;&#65533;&#65533;&#65533;&#1280;p&#65533;&#65533;`&#65533;	\b	J@*&#65533;Q&#65533;5NG6&#65533;C&#65533;/&#1531;:;&#65533;&#65533;%&#65533;&#65533;8&#65533;b~\iDI<&#65533;&#65533;&#65533;Y&#65533;&#65533;8&#65533;[&#65533;&#65533;&#65533;&#65533;8&&#65533;&#65533;d@V&#65533;&#65533;K&#65533;&#65533;&#65533;Id&#65533;&#65533;&#65533;	 &#1836;&#65533;G&#65533;`&#65533;o&#65533;) &#65533;&#65533;&#65533;&#194;	r&#65533;G&#47080;K&#65533;&#65533;2&#529;#'	,&#65533;8r&#65533;@&#65533;
&#65533;&#65533;&#65533;&#65533; &#65533;&#65533;V&#65533;C&#65533;&#65533;&#65533;&#65533;K&#65533;Q&#65533;&#29330;OR&#65533;J&#65533;&#65533;&#1343;PuUT(&#65533;M&#65533;&#65533;+T&#65533;&#1599;SX/&#65533;&#65533;&#65533;oW.1
R&#65533;&#65533;&#65533;B&#65533;&#65533;
&#65533;&#65533;&#65533;&#65533;&#65533;aA4'&#65533;&#65533;(x&#65533;AT&#65533;
~&#65533;&#65533;&#65533;N&#65533;i&#65533;&#65533;&#65533;&#1162;&#65533;7o&#65533;>&#65533;%h&#65533;#&#65533;&#65533;b&#65533;&#65533;&#65533;&#65533;&#65533;&#65533;&#642;-&#65533;&#65533;&#65533;O3&#65533;&#65533;&#65533;8&#65533;&#65533;&#65533;Q"&#65533;9B&#65533;&#65533;&#65533;&#436;&#65533;&#65533;#&#65533;&#65533;&#65533;HV&#65533;&#65533;G&#65533;&#65533;&#65533;&#65533;M&#65533;&#65533;
&#65533;h &#65533;&#548;%&#65533;B]3u&#65533;&#65533;&#65533;&#65533;&#65533;m&#65533;W&#65533;&#2019;&#65533;.&#65533;&#65533;&#65533;&#2306;&#65533;e&#65533;KOpY\b&#65533;&#1584;&#65533;A&#65533;QqO&#65533;D&#65533;$j&#65533;&#65533;A&#65533;@P&#65533;&#65533;O &#65533;&#65533;A%P&#65533;A1&#65533;&#65533;?&#65533;&#65533;IAx&#65533;G&#65533;&#65533;3&#65533;"&#65533;,&#65533;&#65533;?$&#65533;0&#65533;&#65533;&#65533;&#65533;&#65533;&#534;.&#65533;b&#65533;[n&#65533; A&#65533;&#65533;&#65533;
*&#65533;&#65533;EPnl&#65533;&#65533;&#65533;)&#65533;&#65533;b&#65533;H;D&#65533;&#65533;&#65533;&#65533;&#65533;A&#65533;&#65533;S&#65533;J&#65533;&#65533;&#65533;/&#65533;&#65533;&#65533;&#65533;&#65533;BJ
0-&#65533;&#65533;,m&#65533;RQ&#65533;&#65533;RMs&#65533;U&#65533;q&#65533;&#65533;&#65533;q-&#65533;ODm&#65533;&#65533;RPl&#65533;qt&#65533;?&#65533;&#65533;`&#65533;5!j&#65533;y&#65533;&#65533;Q&#65533;&#65533;&#65533;U+U&#65533;&#65533;)A&#65533;`&#65533;&#65533;&#65533;&#65533;?sB&#65533;&#65533;,r&#65533;G&#65533;&#65533;&#65533;&#65533;&#65533;(&#65533;i=&#1042;&#65533;&#65533;&#65533;E&#65533;&#65533;&#65533;&#65533;?&#65533;U&#65533;p&#65533;&#65533;A&#65533;eDCj&#65533;A@&#65533;A=&#65533;XB&#65533;&#65533;\&#65533;(A&#65533;t&#65533;&#65533;v>r&#65533;]*<qT^&#65533;&#65533;&#158;&#65533;d&#65533;K&#65533;$&#65533;&#65533;"&#65533;	t&#65533;A&#65533;1&#65533;&#65533;&#65533;LC$&#65533;P&#65533;?rP&#65533;&#65533;&#65533;uC&#65533;=&#65533;&#65533;&#65533;I&#65533;&#65533;&#65533;&#65533;^&#65533;&#65533;&#65533;&#65533;	GS&#65533;BA'&#65533;&#65533;&#65533;&#65533;*&#65533;&#65533;&#33355;&#65533;7&#65533;@&#65533;&#65533;3&#65533;z
L&#65533;&#65533;2$$1jrUU!Xu&#65533;]*#iSP&#65533;&#65533;b&#65533;<,&#65533;&#65533;K.d&#65533;>&#65533;"J	&#65533;\`d&#65533;2Jt&#65533;@#&#65533;XR&#65533;I&#65533;QS&#65533;u&#668;s&#65533;&#65533;&#1475;~&#65533;Y&#65533;a&#65533;&#65533;KXP&#65533;?QXs&#65533;D&#65533;&#65533;G'0&#65533;&#65533;+&#65533;03&#39200;2&#1240;74a&#65533;9&#65533;&#65533;F[&#65533;N@Q&#65533;&#65533;D&#65533;&#65533;&#65533;&#607;&#65533;@.&#259;l&#65533;R&#65533;&#65533;@&#65533;&#65533;Dw&#65533;&#65533;A&#65533;&#65533;I&#65533;-&#65533;&#65533;&#65533;?&#65533;&#65533;U&#65533;o&#65533;&#65533;&#65533;&#65533;G&#1755;&#65533;&#65533;&#65533;&#65533;&#65533;&#65533;&#65533;A&#65533;$2&#65533;l&#65533;?&#65533;&#65533;&#65533;&#6664;B&#65533;N&#65533;P&#65533;&#65533;c&#65533;@^&#65533;&#65533;&#65533;&#65533;&#65533;&#65533;&#65533;&#65533;&#65533;7&#65533;'8A&#65533;&#384;%&#65533;l	8&#65533;D::&#65533;0)&#65533;[&#65533;H&#65533;2b
&#65533;IDqE|
>b5&#65533;i&#65533;&#65533;>T&#65533;XudQ&#65533;&#65533;&#65533;&#65533;&#874;&#65533;&#65533;&#65533;Bvf&#65533;@N=&#65533;P&#65533;U&#65533;v&#65533;&#65533;/&#65533;0&#65533;A&#65533;&#65533;&#65533;&#65533;&#65533; "A&#65533;:2&#65533;Gpy)&#65533;&#65533;(8&#65533;:&#65533; &#65533;E&#65533;&#65533;&#65533;^&#65533;I6t"H$&#65533;&#65533;@&#65533;&#65533;&#65533;8&#65533;,r&#65533;&#65533;&#65533; 4&#65533;&#65533;+
&#65533;Y&#65533;&#20914;&#65533;&#65533;&#65533;xQ&#65533;&#65533;p&#65533;s&#65533;&#1319;"&#65533;N}&#65533;T&#65533;&#65533;@&#65533;A&#65533;&#65533;&#65533;jv&#65533;[D&#65533;t$\&#65533;&#65533;49&#65533;&#65533;P'&#65533;!oz&#65533;&#65533;7&#1074;ArV&#65533;J8&#65533; eP%&#65533;&#65533;-}<&#65533; K%&#65533;g
^&#65533;:&#65533;&#65533;H&#65533;&#65533;&#65533;&#65533;&#65533;&#65533;&#65533;
@B&#65533;U&#65533;}/=&#65533;{Wra&#65533;}d&#65533;AN &#65533;a&#65533;#&#65533;
b &#65533;&#65533;"r6S&#65533;D`&#65533;&#65533;$&#65533;i&#65533;0&#65533;&&#65533;6&#65533;&#65533;P='R&#65533;?&#65533;&#65533;2&#65533;|Da&#65533;G&#65533;&#65533;&#65533;&#65533;&#65533;b5&#65533;*.	&#65533;&#65533;&#65533;"<&#65533;7&#65533;1O&#65533;&#65533;&#65533;#U&#65533;&#65533;&#65533;t&#65533;&#65533;&#291;)&#65533;&#65533;l&#65533;&#65533;&#65533;3"&#65533;&#65533;&#65533;<&#65533; &#65533;m&#65533;	&#65533;&#65533;Z&#65533;:j&#65533;&#65533;)&#65533;&#65533;&#65533;:&#65533;O}&#65533;&#65533;I&#65533;&#65533;&#65533;'&*6v)&#65533;&#65533;&#65533;r&#65533;p&#65533;0&#65533;&#65533;*A&#65533;Bgu&#65533;&#65533;\a&#65533;?>&#65533;&#1449;&#65533;&#65533;C5Z&#65533;#&#65533;&#65533;&#65533;&#65533;&#65533;&#65533;XR&#65533;&#65533;h&#65533;x&#65533;N.&#65533;&#65533;7&&#65533;9%=&#65533;&#65533;hA&#65533; 4xer&#65533;&#65533;bZ&#65533;&#65533;&#65533;.`&#1149;&#65533;0 >y&#65533;uD&#65533;&#65533;&#65533;&#65533;o#4A&#65533;&#65533;&#65533;3&#65533;&#65533;]&#65533;&#65533;&#65533;z&#65533;&#65533;&#65533;C&#65533;)&#65533;Md&#65533;F&#65533;&#65533;&#65533;&#65533;r"&#65533;@&#65533;&#65533;&#65533;&#65533;&#65533;e&#65533;"g&#65533;#&#65533;C&#65533;e,&#65533;&#65533;hD#B&#65533;&#65533;F&#65533;3&#65533;M&#65533;A0&#65533;!4x&#65533; k Av&#65533;&#65533;&#65533;
&#65533;F7&#65533;&#65533;~&#65533;U&#65533;)`g;K&#65533;'9R&#65533;(&#65533;&#65533;&#65533;E[esX&#65533;W&#65533;&#65533;OfE&#322;&#65533;v&#65533;!&#65533;&#65533;&#65533;
&#65533;XA&#65533;&#65533;&#65533;Q&#65533;\&#65533; &#65533;&#65533;&#65533;&#65533;&#65533;&#65533;$&#65533;b[6&#65533;1F&#65533;&#65533;&#65533;)&#65533;&#65533;G^x&#65533;&#65533;j&#65533;&#65533;>&#65533;9&#65533;u&#65533;0&#65533;hG&#65533;&#1100;3\&#65533; {&#65533;&#65533;HZ&#65533;&#65533;~vW 9"j&#65533;+U4T&#65533;&#65533;&#516;$R&#65533;U&#65533;&#65533; #"&#65533;t&#1480;&#65533; &#65533;&#65533;G&#65533;&#65533;&#1474;&#65533;@&#65533;&#65533;:@&#65533;&#65533;U&#65533;u&#65533;&#65533;&#65533;$&#65533;&#65533;P&#65533;5&#1729;#A&#65533;!&#65533;L&#65533;`z&#65533;]&#65533;&#65533;?|9&#65533;~t4&#1339;b&#65533;Z&#65533;pl&#65533;1,	D&#65533;&#65533;'m&#65533;&#65533;@ (a&#65533;&#65533;V&#65533;&#65533;&#65533;&#65533;@&#65533;&#65533;&#65533;EAH1%&#65533;&#65533;&#65533;&#65533;&#65533;&#65533;Z&#65533;&#65533;&#65533;&#65533;g&#65533;,\G&#65533; Z&#65533;Z!&#65533;6&#65533;t&#65533;[&#65533;&#65533;&#65533;&#65533;.&#65533;&#533;L&#65533;&#65533;&#65533;&#65533;)]@&#65533;&#65533;q;vF&#65533;&#65533;%&#65533;`&#65533;&#65533;Z2&#65533;&#65533;;&#65533;,&#65533;&#65533;&#1208;&#65533;&#65533;&#65533;&#65533;&#65533;&#65533;A&#65533;S2L&#65533;&#65533;&#65533;BG&#65533;&#65533;&#65533;eo&#65533;&#65533;&#65533;X@&#65533;K&#65533;&#65533;&#65533;-&#65533;FK&#65533;,&#65533;c&#65533;&#65533;&#2012;&#65533;*&#65533;&#65533;&#65533;3&#65533;!gH&#65533;PC&#65533;B\w&#65533;D
&#65533;f@C&#65533;&#65533;,3\!pJ&#65533;&#65533;o&#546;7&#65533;2A&#65533;&#65533;MOz&'&#65533;,m&#1051;Wgz(&#65533;v&#65533;="te#&#65533;@)&#65533;&#65533;&#65533;9o-&#65533;)g&#65533;G&#65533;&#65533;&#1359; &#65533;C&#65533;&#65533;|&#65533;g&#65533;&#65533;&#65533;I&#65533;&#65533;%l&#65533;&#65533;p7MN&#65533;0&#65533;&#65533;>D9&#65533;1K$g&#65533;K&#1947;pX&#65533;-&#65533;PG&#65533;M&#65533;&#65533;H' .&#65533;&#65533;&#65533;l&#65533;&#65533;"&#65533;2&#65533;&#65533;Q&#65533;&#65533;PN/O.r1&#65533;w!=C
&#65533;,&#65533;c(&#1226;#&#65533;&#65533;&#1394;9&#65533;&#65533;&#65533;&#65533;*&#65533;I$&#65533;&#65533;&#65533;&#65533;&#65533;[&#65533;W)&#65533;%&#65533;&#53416;"&#65533;LL6&#771;&#65533;&#65533;B~&#65533;&#65533;&#65533;&#65533;1&#65533;&#65533;T&#65533;&#65533;&#65533;&#65533;J#&#65533;&#65533;Ma&#65533;VT&#65533;&#65533;(J(d&#65533;z&#65533;P&#65533;&#65533;:&#65533;&#65533;&#65533;:&#65533;,&#65533;&#65533;q&#65533;l2a&#65533;&#65533;"dQr&#65533;?b&#65533;&#65533;&#65533;7&#65533;&#65533;&#65533;&#65533;TN&#65533;M/9j&#65533;&#65533;&#65533;_-&#65533;&#65533;c9|p&#65533;F&#65533;&#65533;	&#1985;
%&#65533;&#65533;5e&#65533;P\3!]&bQ?&#65533;?&#65533;=&#65533;&#65533;t&#65533;R&#65533;&#65533;t&#65533;&#65533;/&#65533;C&#65533;f	0p&#65533;&#65533;&#65533;qi0&#65533;&#65533;v&#65533;&#65533;&#65533;&#65533;S&#65533;&#65533;'`&#65533;&#65533;lP&#65533;&#65533;R1%&#65533;TEXN&#65533;( w&#65533;&#65533;&#65533;&#65533;B~&#65533;2y&#65533;&#65533;A&#65533;&#65533;&#65533;?&#65533;+&#65533;&#65533;m&#65533;mUbI&#65533;B&#65533;&#65533;!&#65533;&#65533;l&#65533;&#65533;:Uu&#65533;@a&#65533;'$&#65533;P&#65533;&#65533;&#65533;c&#65533;6&#65533;+@a,P&#65533;7lPl&#65533;&#65533;@4&#65533;H&#65533;&#65533;g\1z&#439;k&#65533;I&#65533;&#65533;&#65533;&#65533;k&#65533;`&#65533;!&#65533;&#65533;&#65533;GT-&#65533;c-&#65533;c%BF"&#65533;&#65533;)&#65533;r&#65533;&#65533;6V&#65533;wj_&#65533;&#65533;&#65533;&#65533;`J!=Q&#65533;&#65533;&#65533;R&#65533;&#65533;&#65533;eX&#65533;&#65533;&#65533;&#1138;=&#65533;&#65533;&#881;9 &#977;&#65533;0<&#65533;%P
&#65533;&#65533;&#65533;&#65533;1!9&#65533;LcQ&#65533;e&#65533;&#65533;L&#65533;B!~"&#65533;j&#65533;&#65533;&#65533;M(&#65533;(p&#65533;&#65533;0&#65533;&#65533;q&#65533;` &#65533;@&#65533;)&#65533;&#65533;= *=P&#65533;p.&#65533;h&#65533;O&#65533;aB&#65533;&#65533;&#65533;&#65533;`t']K&#65533;&#65533;&#65533;&#65533;&#65533;&#65533;b&#65533;(+&#65533;&#65533;+h&#65533;h&#65533;&#65533;&#65533;d&#65533;&#65533; &#65533;d;&#65533;D&#65533;
&#65533;m&#65533;+&#65533;&#65533;&#65533;fIi`'&#65533;6I\&#65533;m&#65533;p&#65533;x&#65533;~&#65533;q&#65533;&#65533;&#65533;5&#65533;9&#65533;l&#65533;&#65533;&#65533;%&#65533;H&#816;&#65533;&#65533;a&#65533;&#65533;X&#65533;"j&#65533;&#65533;L&#65533;&#65533;x&#65533;xji&#65533;!j&#65533;e$u20C&#65533;h&#65533;&#65533;&#65533;lQ|&#65533;&#65533;z&#65533;J&#65533;"K&#65533;T&#65533;&#65533;@&#65533;q&#65533;
&#65533;&#65533;P&#65533;&#65533;r&#65533;7f&#850;=&#65533;$=]&#65533;&#65533;	&#65533;W&#65533;g&#65533;&#65533;e&#65533;*&#65533;&#65533;1	
0&#65533;&#65533;&#65533;
&#65533;&#65533;>%&#65533;&#65533;\&#205;&#1562;&#65533;&#65533;&#65533;&#65533;&#65533;$?Gx&#1537;^&#65533;&#65533;eh&#65533;1 `	&#65533;F[&#65533;V&#65533;&#65533;&#65533;%v&#553;0&#65533;&#65533;0&#65533;A&#65533;&#65533;
&#65533;@*tOt&#65533;&#65533;e&#65533;?X&#65533;&#65533;YX&#65533;"&#65533;&#65533;&#65533;$&#65533;"&#65533;	@w+&#65533;=&#65533;D&#65533;&#65533;DI&#65533;QlQI&#65533;&#65533;&#65533;V9i_!&#65533;!S&#65533;@Sj&#65533;&#65533;&#65533;z&#65533;P&#65533;p&#65533;&#65533;S&#65533;p&#65533;n&#65533;&#65533;*&#65533;&#65533;T&#1136;&#65533;&#65533;&#65533;|&#65533;_&#65533;&#65533;}Q&#65533;MPX&#65533;&#65533;&#65533;&#65533;&#65533;&#65533;O.P&#65533;'&#65533;O,&#65533;&#65533;&#65533;F&#65533;&#65533;&#65533;qQ&#65533;)~TI&#460849;P|&#65533;W"&#65533;&#65533;K&#65533;&#65533;&#65533;&#65533;&#65533;&#65533;WU4@&#65533;&#65533;W&#65533;&#65533;&#65533;&#65533;&#65533;&#1232;&#65533;3	&#65533;K0	&#65533;&#65533;S
&#65533;@&#65533;&#65533;&#65533;e&#65533;&#65533;&#65533;g<&#65533;F&#65533;&#65533;p&#65533;t&#65533;&#65533;x&#65533;&#65533;&#65533;&#65533;1K&#65533;&#65533;&#65533;`@&#65533;&#65533;&#65533;i&#65533;pp&#65533;(&#65533;*&#65533;uA&#65533;&#65533;)	&#65533;&#65533;&#65533;X&#65533;&#65533; &#65533;B&#65533;!*&#65533;0kH,&#1913;&#65533;&#65533;&#65533;4?&#65533;d&#65533;&#65533;&#65533;*&#65533;&#65533;a	&#65533;&#65533;&#65533;1&#65533;%~&#65533;&#65533;&#454;&#65533;&#65533;d&#65533;#&#65533;01P&#65533;z&#65533;&#65533;G&#65533;CIY&#65533;
&#65533;&#65533;&#65533;l&#65533;B@H@,&#65533; 
&#65533;&#65533;&#65533;&#65533;U&#65533;F&#65533;&#65533;*@&#65533;&#65533;&#65533;C|&#65533;&#65533;$&#65533;'&#65533;&#65533;&#65533;D,(&#65533;&#65533;&#65533;&#65533;&#65533;&#65533;&#43185;&#65533;cl&#65533;Q&#65533;&#65533;Im&#65533;""&#65533;&#65533;I=&#65533;&#65533;0PS&#320;Wx%f&#65533;&#140;&#65533;Ke`&#65533;&#65533;&#65533;&#65533;*&#65533;-6&#65533;&#65533;CP&#65533;U&#65533;&#65533;&#65533;&#65533;	&#65533;DT'0&#65533;&#2409;&#65533;3q&#65533;H&#65533;&#65533;7&#65533;#k1&#65533;&#65533;!5&#65533;q&#65533;G&#65533;F	&#65533;&#65533;&#65533;@o&#65533;&#65533;&#65533;b&#65533;)H[&#65533;J&#65533;&#65533;hb&#65533;	&#65533;H&#65533;&#65533;	&#649;[&#65533;C&#65533;&#65533;&#65533;4&#65533;"&#65533;&#65533;&#65533;N&#65533;)&#1117;&#65533;zQs&#65533;&#65533;&#259;&#65533;&#65533;5&#65533; &#65533;&>&#65533;&#65533;`&#65533;@&#65533;li&#65533;d&#65533;&#65533;&#65533;Rxh&#65533;
&#65533;R&#65533;P~&#65533;_&#65533;&#65533;&#65533;&#65533;,@&#65533;&#65533;&#65533;&#65533;M&#65533;&#65533;&#65533;UQn&#65533;n<P|V)@&#65533;Q&#65533;&#65533;2&#65533;\&#65533; &#65533;&#65533;&&#65533;&#65533;&#65533;B-&#1698;&#65533;&#65533;&#65533;&#65533;yI&#65533;&#65533;&#65533;D&#65533;d&#65533;p&#65533;&#65533;&#65533;&#65533;,&#1474;&#65533;4`r&#65533;&#65533;J&#65533;-&#65533;&#65533;&#65533;0&#65533;&#65533;&#65533;&#65533;X&#65533;&#65533;&#65533;&#65533;&#65533;&#65533;1@^.&#1969;&#65533;AW&#65533;&#65533;&#65533;'&#65533;&#65533;&#65533;z)dB&&#65533;F	 &#65533;oZ/!u&#65533;&#65533;1q&#65533;2 9&#65533; &#65533;?\&#65533;tN&#65533;=E&#65533;PN&#65533;:v&#65533;&#65533;&#65533;h&#65533;&#65533; &#65533;&#65533;&#65533;&#65533;i&#65533;&#65533;&#65533;&#65533;	|&#65533;l&#65533;&#65533;B&#65533;	\&#65533;&#65533;6&#65533;0&#65533;&#65533;,&#65533;G&#65533;")&#65533;&#65533;ti&#65533;&#65533;T#&#65533;&#65533;&#65533;y@&#65533;&#65533;f&#65533;&#171;p&#65533;\&#65533;&#65533;&#65533;&#427;!&#65533;&#65533;0&#65533;&#65533;&#65533;&#65533;&#65533;`J	&#65533;	Fx&#65533;&#65533;S&#65533;}&#65533;@,JS&#1837;*&#682;.&#65533;ZL&#65533;o&#65533;c*&#250;/BL,%&#65533;c|A&#65533;&#65533;&#65533;&#65533;P	 &#65533;&#65533;&#524;&#65533;&#65533;e&#65533;R=)g*&#65533;	&#65533;&#65533;W6&#65533;XQ
&#65533;u&#65533;&#65533;
@	&#65533;#S
&#65533;&#65533;D&#65533;&#65533;!&&#65533;&#65533;YnJ&#65533;*&#65533;[&#65533;)&#804;M1&#65533;f!&#65533;$&#65533;V&#65533;)&#65533;&#65533;*&#514;&#65533;U[&#65533;x&#65533;N`	&#65533;P&#65533;&#65533;&#65533;I[&#65533;&#65533;&#65533;_&#65533;ih&#65533;&#65533;p"&#65533;&#65533;~&#65533;&#65533;&#65533;!&#65533;&#65533;&#65533;&#65533;P&#65533;&#65533;k&#65533;,&#65533;c&#65533;$&#65533;&#65533;$lT&#65533;1<&#65533;&&#65533;@9&#65533;&#65533;&#65533;la_&#65533;k&#65533;BI&#65533;&#65533;&#65533;&#65533;DW&#65533;&#65533;0&#65533;}Q}&#65533;&#65533;&#65533;&#65533;&#65533;&#65533;&#65533;k&#65533;&#65533;\&#65533;&#65533;\&#65533;+@@\&#65533;!&#65533;Bo&#65533;&#65533;&#65533;&#65533;'&#65533;O&#65533;&#65533;&#65533;=&#65533;(&#65533;*&#65533;&#65533;,D&#256;&#65533;{&#65533;&#65533;W&#65533;&#65533;&#65533;g&#65533;	-f6&#65533;&#65533;Z&#65533;&#65533;&#460;a&#65533;&#65533;e&#65533;&#65533;`	&#65533;0K@&#65533;b&#65533;&#65533;&#65533;b&#65533;&#65533;&#65533;&#65533;&#65533;l5&#65533;&#65533;Ys4&#65533;!&#65533;&#65533; ?&#65533;L&#65533;a)@&#65533;&#65533;1s
AC&#65533;	&#65533;&#65533;0(&#65533;&#65533;&#65533;Y&#65533;@&#65533;&#65533;&#65533;&#65533;&#65533;,vV&#65533;&#65533;&#1065;&#744;&#208;&#65533;PF3w!D&#65533;I"&#65533;S-bT)&#65533;h&#65533;&#1024;g&#65533;&#65533;k&#65533;&#65533;&#65533;{&#65533;&#65533;D&#65533;,	&#65533;K&r&#65533;!&#65533;&#65533;&#65533;Nv_^eG&#65533;&#65533;m&#65533;&#65533;T&#65533;&&#1792;&#65533;&#65533;nl&#65533;&#65533;q&#65533;&#65533;U&#65533; C&#65533;&#65533;&#65533;&#65533;&#65533;{W9p&#65533;[&#65533;&#65533;B&#65533;&#65533;&#65533;*&#65533;o&#65533;"p&#65533;&#65533;&#65533;R&#65533;&#65533;&#65533;;SRT&#1644;CXD&#65533;E&#65533;&#65533;&#65533;&#65533;&#65533;A&#65533;G&#65533;&#65533;P&#65533;	k&#65533;&#65533;&#65533;&#65533;&#65533;&#65533;&#65533;&#65533;&#65533;&#65533;&#65533;	&#65533;Z&#65533;K&#65533;]
0)@&#65533;p&#65533;BL&#65533;&#65533;&#65533;&#1420;&#65533;&#65533;5G&#65533;4&#65533;&#65533;&#65533;M&#65533;&#65533;8&#532;&#65533;uR-\P&#65533;_&#65533;&#65533;z&#65533; v*&#65533;f&#65533;&#65533;	* &#65533;&#65533;h&#1273;&#65533;	&#65533;&#65533;)&#65533;&#65533;&#65533;&#65533;&#65533;&#65533;P}&#65533;;&#65533;&#65533;_D&&#65533;>&#65533;&#65533;(#&#65533;&#65533;dq&#65533;&#65533;?&#65533;&#65533;&#65533;&#1831;2&#65533;Q;&#65533;V;o&#65533;&#65533;+)&#65533;7&#65533;$E&#65533;lA(&#65533;-&#65533;&#65533;&#65533;&#65533;&#65533;qa\&#65533;TT,&#65533;k&#65533;&#65533;7p
&#65533;O&#65533;&#65533;&#65533;&#65533;Y&#65533;}"t&#65533;c&#1529;&#65533;i&#65533;;tW&#65533;&#65533;Q	&#65533;!W&#1852;a&#65533;eV&#65533;K&#65533;G=&#65533;;&#65533;&#65533;&#65533;&#65533;&#472;j&#65533;&#65533;&#65533;&#65533;	F&#65533;&#65533;]&#65533;&#65533;&#65533;`&#65533;ND&#65533;RjZ&#65533;&#65533;g&#65533;&#65533;z&#65533;&#65533;S<a&#65533;$&#65533;&#65533;h_
&#65533;90	&#65533;&#65533;&#65533;&#65533;&#65533;H&#65533;&#65533;i &#65533;&#604;b&#692;&#65533;S&#65533;&#65533;&#65533;&#65533;i&#65533;5&#65533;&#65533;&#1359;&#65533;[{&#65533;&#65533;&#65533;ILf&#65533;,-&#879;m&#1056;W^&#65533;k&#65533;&#65533;6&#1954;&#65533;J&#65533;&#65533;!I&#65533;&#65533;&#65533;&#65533;D&#65533;!&#65533;&#65533;&#65533;&#65533;&#65533;f+&#65533;+&#65533;n&#65533;	[;p&#65533;|&#65533;&#65533;&#65533;qf)&#65533;`&#1440;&#65533;&#65533;{K&#65533;&#990;&#65533;O&#65533;&#65533;cw&#65533;2&#65533;|o1&#65533;&#65533;&#65533;M/&#65533;X&#65533;9&#586;DR&#65533;&#65533;&#65533;&#65533;&#65533;&#65533;B&#65533;`&#65533;,&#65533;&#65533;W&#65533;R=&#65533;2&#65533;T&#65533;&#469;
&#65533;&#1193;T&#65533;G&#65533;&#65533;&#65533;&#65533;P 8&#65533;&#65533;&#65533;8	&#65533;&#65533;	iW&#65533;&#65533; ;m&#65533;&#65533;&#65533;i{&#65533;&#65533;5`&#65533;&#65533;.&#65533;@&#65533;sRb1&#65533;&#516;&#65533;2	&#65533;0
&#65533;>	9&#65533;?&#65533;+&#65533;&#65533;*&#65533;&#65533;&#65533;&#65533;i&#65533;Nc&#65533; 	&#65533;	&#65533;VNe&#65533;&#65533;&#65533;Ki\&#65533;&#1712;
q&#65533;&#65533;+D&#65533;&#65533; &#65533;@&#65533;(&#65533;&#65533;&#65533;v$&#65533;
&#65533;<&#65533;&#65533;&#65533;s4&#65533;&#65533;T_&#65533;+&#65533;&#65533;D&#65533;&#65533;&#884;&#65533;S&#65533;&#65533;<&#65533;~&#1961;&#65533;&#65533;b?&#65533;c&#65533;&#65533;&#65533;&#65533;4&#65533;%?&#65533;&#65533;J0;J&#65533;&#65533;&#65533;&#65533;&#65533;&#65533;"&#65533;O<&#65533;x&#65533;A&#65533;&#65533;&#65533;&#65533;1E_P&#65533;&#65533;&#65533;&#65533;&#65533;&#65533;R&#65533;&#65533;&#65533;z&#65533;&#65533;&#721;-1g&#65533;u&#65533;	&#65533;&#65533;&#65533;=&#65533;&#891;	&#65533;`	&#65533; &#65533;'&#65533;&#65533;&#65533;&#65533;%&#65533;&#65533;&#195;&#65533;&#65533;&#65533;&#65533;&#65533;PP&#65533;&#65533;g4&#65533;&#65533;&#65533;&#65533;=&#65533;&#403;&#65533;zv&#65533;2&#518;&#65533;&#65533;&#65533;C&#65533;;0 ZON&#65533;&#65533;&#65533;ciV &#65533;`&#65533;qa06m&#65533;&#65533;&#65533;&#65533;&#65533;&#65533;$,&#65533;&#65533;&#65533;F&#65533;"&#65533;&#65533;&#1279;D&#65533;0&#65533;&#65533;&#65533;&#65533;!E&#65533;$&#65533;&#65533;2&#65533;&#65533;J&#65533;&#65533;&#65533;&#65533;&#65533;?&#65533;D&#65533;!@&#65533;-&#65533;7W&#65533;&#65533;&#65533;&#65533;B&#65533;[?eJ&#65533;)d*&#65533;l*&#65533;PIJ&#65533;&#65533;&#65533;#!&#65533;#?&#65533;C&#65533;W&#65533;P&#65533;&#65533;&#1716; &#65533;&#65533;J&#65533;&#65533;MA&#65533;&#65533;2&#65533;&#65533;&#65533;&#65533;&#1616;,&#65533;&#65533;&#65533;&#65533;&#471;~&#65533;b&#65533;k&#1084;&#65533;&#65533;&#65533;$&#65533;&#65533;&#65533;e&#1696;&#28702;4&#65533;&#65533;(X&#65533;&#65533;&#65533;&#65533;&#65533;P&#65533;&#65533;il&#65533;6&#65533;&#65533;&#65533;&#65533;&#65533;Up&#65533;%K&#65533;p&#65533;X&#65533;&#65533;b&#65533;s&#65533;&#65533;`&#65533;G"K&#65533;K^&#65533;h&#65533;G&#65533;&#65533;pAe&#65533;&#65533;&#65533;	&#65533;Ii;&#65533;&#65533;)BN&#65533;#F)c &&#65533;&#65533;&#65533;;D&#65533;6"&#65533;F|&#65533;&#65533;&#65533;;&#65533;&#65533;!X`&#65533;&#65533;Va&#65533;&#65533;+L(&#65533;&#65533;&#65533;!&#65533;&#65533;Y&#65533;
Z&#65533;&#65533;6&#65533;J&#65533;D<&#296; &#65533;&#65533;#&#65533;j+E&#65533;&#65533;&#65533;H/T&#65533;I&#65533;(&#65533;)$4&#65533;bh&#65533;&#65533;&#65533;&#65533;Gp&#65533;E&#65533;p&#65533;&#452;V&#65533;%F
RD&#65533;&#65533;~&#65533;&#65533;&#65533;&#65533;0&#65533;M
R&#65533;&#65533;&#65533;&#65533;&#65533;&#65533;&#65533;&#65533;&#65533;&#65533;&#65533;&#603;&#65533;&#65533;	&#65533;^&#65533;'&#65533;&#65533;&#65533;+$&#65533;p\&#65533;/&#65533;&#65533;&#65533;+E>&#65533;d&#558;<&#65533;&#65533;&#65533;'7bJ(&#65533;x&#65533;&#65533;&#65533;$Mh&#65533;b&#65533;&#65533;&#65533;&#672;&#65533;zFj&#65533;
f&#65533;t&#1220; &#65533;&#65533;&#65533;&#65533;&#65533;&#65533;3&#65533;h&#65533;4!&#65533;&#65533;&#65533;r&#65533;g&#65533;I&#65533;&#65533;&#65533;&#65533;&#65533;&#65533;&#14868;w&#65533;[&#65533;&#1476;&#65533;&#65533;&#59364;J&#65533;&#65533;(&#65533;&#917;&#65533;&#65533;/&#65533;&#65533;&#65533;&#65533; F&#65533;u&#65533;@%&#65533;Z}&#65533;&#65533;&#65533;&#65533;&#289;M&#65533;&#65533;E,AI&#65533;&#65533;a 1&#65533;>VX)&#65533;\Y&#65533;&#65533;L&#65533;&#1551;#e*J&#65533;Ax&#957;&#65533;d&#65533; &#65533;&#65533;
&#65533;&#65533;&#65533;![\&#65533;&#65533;#C&#65533;q&#65533;'&#65533;~9&#65533;&#65533;&#65533;&#65533;&#65533;&#65533;B&#65533;&#65533;

$[l&#65533;d&#65533;8&#65533;&#65533;B&#65533;&#65533;Y'!0&#65533;&#65533;HL&#65533;&#65533;&#65533;&#65533;/&#65533;a&#65533;&#65533;4&#65533;&#65533;&#65533;/91&#65533;&#65533;d/3G&#65533;Kb&#65533;"&#65533;E&#65533;&#65533;4&#65533;Yd&#65533;>eg&#65533;&#65533;&#65533;&#65533;
z&#65533;&#65533;&#65533;T0&#65533;l&#65533;&#65533;N&#65533;M$&#65533;L+ &#65533;&#65533;&#65533;{U&#65533;?&#65533;g&#65533;&#1177;5!f&#65533;m&#65533;&#65533;GJ&#65533;&#65533;&#65533;&#22059;E&#65533;&#65533;3&#65533;&#65533;&#35131;&#65533;&#65533;&#65533;&#65533;@$&#65533;-h&#65533;&#65533;&#65533;&#65533;(I&#65533;&#65533;&#65533;X"Ze&#65533;XB@h`8&#65533;&#65533;&#2111;C&#65533;&#65533;&#65533;&#65533;3&#65533; &#65533;~IT&#65533; &#65533;"(!&#65533;-&#65533;&#65533;&#65533;9R&#65533;R(&#65533;&#65533;&#196;&#65533;&#65533; O8&#60142;&#65533;&#65533;z&#65533;P&#65533;&#65533;&#65533;^&#65533;&#65533;2&#65533;&#65533;&#65533;%&#65533;&#65533;,&#65533;X&#65533;G&#65533;&#65533;&#65533;&#65533;G	C
H&#65533;_|&#65533;$V"&#65533;2l1&#65533;u&#65533;l$r	&#65533;&#65533;15&#65533;&#65533;&#65533; nb&#65533;1&#65533;A&#65533;T&#65533;K&#65533;B&#65533;&#65533;#.pK4&#65533;&#65533;&#65533;OCNT&#65533;#!:&#65533;G5ta&#65533;&#65533;"j(=*@&#65533;&#1059;&#65533;&#65533;&#65533;&#65533;PU%$&#65533;1&#65533;H&#65533;&#65533;&#65533;`&#65533;5&#65533;&#65533;&#65533;h<&#65533;&#65533;
&#65533;&7Z&#65533;(&#65533;^`&#65533;&#65533;Nsj&#65533;7&#65533;r&#65533;&#65533;Q)&#65533;&#65533;U&#65533;&#65533;cs&#65533;&#65533;u@G&#65533;ca&#65533;&#65533;&#664;&#37427;&#65533;pd&#65533;[&#65533;&#65533;(1&#65533;&#65533;&#65533;=&#65533;&#65533;&#65533;?@&#65533;&#65533;&#65533;\&#65533;&#65533;&#65533;&#65533;	&#65533; BN&#65533;&#65533;~&#65533;5&#65533;$&#65533;AY&#65533;A&#65533;&#65533;(&#65533;&#65533;dA"@a&#65533;LL&#65533;D"&#65533;&#65533;&#65533;.&#65533;X/DQ&#65533; &#65533;D&#65533;d&#65533;&#65533;(&#65533;~$YH(&#65533;&#65533;pH&#65533;D&#65533;9&#65533;#&#65533;x:&#65533;&#65533;&#464;&#65533;~&#289;&#65533;2&#65533;&#65533;!&#65533;h&#65533;&#65533;b&#1028;&#65533;QaAz&#65533;&#65533;PDF[ASH&#65533;&#25002;&#65533;&#260;u*&#65533;H&#35906;&#1808;Dn&#65533;EY8&#65533;2&#65533;%hC09&#65533;& #F;&#65533;D&#65533;S&#65533;&#65533;&#65533;x&#65533;?Q&#65533;&#65533;@&#65533;&#65533;&#65533;b&#65533;,c*&#852;*i)@A1&#65533;&#65533;&#65533;5&#65533;&#65533;C&#65533;h&#65533;&#65533; &#65533;!&#65533;A&#65533;&#65533;v&#65533;&#65533;V&#65533;!4%G&#65533;&#637;&#65533;&#65533;\	&#65533;&#65533;&#65533;1&#65533;s&#65533;&#65533;&#65533;&#65533;DWR)J&#65533;&#65533;I"&#65533;&#65533;l`	&#65533;&#65533;@&#65533;HA&#65533;&#65533;$dp&#65533;b&#65533;Ri&#65533;,hAH:&#65533;&#65533;&#65533;M&#65533;&#65533;?1%C0&#65533;&#65533;&#65533;6{&#65533;&#1028;&#65533;&#65533;&#65533; 
. &#65533;Dd"&#65533;	&#65533;&#65533;C9"(a&#1448; &#65533;&#65533;b#
@&#65533;(a&#65533;&#65533;
&#65533;&#65533;&#65533;&#65533;/.&#65533;t&#65533;&	kB&#65533;q%t&#65533;D%IA]AT:s6'&#65533;&#65533;(&#65533;&#65533;UO&#65533;&#65533;&#65533;&#65533;j&#65533;2&#65533;&#65533;&#65533;&#65533;	&#65533;&#65533;&#611;8&#65533;&#1697;&#65533;"&#65533;&#65533;&#65533;&#65533;&#65533;&#65533;x&#65533;&#65533;r)&#65533;&#65533;&#65533;0&#65533;l&#65533;u&#65533;&#65533;&#65533;V'&#65533;!?(@QM&#65533;&#65533;&#65533;&#65533;4&#65533;/yY"&#65533;&#65533;	&#65533;&#65533;&#65533;Y&#65533;k&#65533;;&#65533;JG:&#65533;&#65533;%&#65533;\V&#65533;N<"9&#65533;]AB&#65533;,&#65533;&#65533;1c&#65533;vBR&#65533;Z&#65533;`;vEh!&#65533;p&#29848;&#65533;&#65533;&#65533;&#65533;.&#65533;=?&#65533;*&#65533;&#65533;=&#65533; 9+P	&#65533;V&#65533;k&#65533;&#65533;&#65533;r&#65533;&#65533;&#65533;$&#65533;&#65533;&#65533; >Q&#65533;t&#65533;$@m?S&#65533;&#65533; &#65533;)&#65533;&#65533;T&#65533;+&#65533;&#65533;&#65533;&#65533;&#65533;G&#620;&#65533;&#65533; &#65533;(p&#65533;&#65533;&#65533;&#65533;1&#270;s"&#65533;-&#65533;&#65533;Rp<&#65533;I7
"&#65533;f$&#65533;&#65533;&#65533;_&#65533;V&#65533;&#65533;&#65533; &#65533;&#65533;&#65533;E-&#65533;&#65533;W&#65533;&#1254;&#65533;&#65533;?&#65533;4&#65533;&#65533;&#65533;4I]&#65533;[C&#65533;&#65533;&#65533;&#65533;&#65533;&#65533;?N&#65533;&#65533;q#b&#65533;m&#65533;d&T"&#65533;&#65533;i@&#65533;t&#65533;&#65533;$)h&#65533;
&#65533;&#65533;&#65533;&#65533;2H&&#65533;&#65533;d&#65533;.!&#65533;S1&#65533;Q\
&#65533;&#65533;W&#1068;qt&#65533;cu&#65533;N&#65533;&#65533;FV&#392;&#65533;&#65533;COk=1&#65533;A&#65533;(A&#65533;Qx'&#65533;$x&#65533;&#65533;&#65533;p&#65533;&#65533;&#65533;x&#65533;&#65533;&#65533;"H"y&#65533;&#65533;&#468;C&#65533;.&#65533;&#65533;&#65533;,&#1119;&#65533;`o!h)6&#65533;&#65533;&#65533;H#&#65533;5&#713;&#65533;P&#65533;&#65533;&#65533;:$}^q)l&#65533;+N&#310;Aof&#65533;|&#65533;&#65533;e&#65533;&#65533;&#65533;&#65533;jB6v&#65533;Q&#65533;&#65533;&#65533;$I&#65533;-&#65533;&#65533;&#65533;&#65533;x&#65533;  &#65533;	&#65533;!A&#65533;4#_&#65533;JAn&#65533;&#65533;&#65533;&#65533;#&#65533;-H(&#670;&#65533;&#65533;&#65533;&#65533; I(&#65533;&#65533;%H&#65533;!<mSN&#65533;&#65533;&#65533;&#46900;y:&#65533;&#65533;fb?&#65533;t&#65533;&#65533;NH!&#65533;&#65533;&#65533;T&#65533;&#152506;&#65533;S!x6&#65533;&#65533;&#65533;3$&#65533;>&#65533;&#65533;K&#65533;X/q h$&#65533;&#65533;|&#65533; &#65533;#&#65533;&#65533;n&#65533;&#65533;&#65533;&#65533;+&#65533;&#65533;1&#65533;&#1460;r&#65533;&#65533;JI&#65533;r&#65533;&#1489;&#65533;V2&#65533;&#65533;&#65533;a7&#65533;&#65533;c&#65533;&#590;&#65533;&#65533;&#65533;&#65533;&#65533;}m&#65533;qC&#65533;&#65533;e&#65533;&#65533;&#65533;x&#65533;^&#65533;&#65533;&#65533;c&#65533;!&#65533;&#65533;<&#65533;D$&#65533;&#843;&#65533;Z[&#1855;&#65533;&#65533;D.&#65533;	&#65533;t.&#65533;ez&#65533;&#65533;;e&#65533;&#65533;:&#65533;3&#65533;&#65533;&#65533;&#65533;&#65533;&#32836;&#65533;T(&#65533;&#65533;&#65533;&#65533;&#65533;ej&#65533;7&#65533;*l&#65533;v&#65533;&#65533;&#65533;!&#65533;Y&#65533;&#65533;@&#65533;@&#65533;h@&#65533;&#65533;&#65533;&#65533;&#65533;&#65533;p	&#65533;;T &#65533;G@&#65533;Qk&#65533;&#65533;k(Q&#65533;5;&#65533;&#65533;&#65533;&#65533;&#65533;&#65533;&#65533;16&#65533;b&#65533;X&#65533;!&#65533;&#65533;H&#65533;&#819;KI&#1131;&#65533;&#65533;&#65533;60&#65533;&#65533;&#65533;+c&#65533;)&#65533;&#65533;H&#65533;&#65533;F&#65533;u&#65533;N0&#65533;`Q1&#65533;#
&#65533;*&#65533;ba&#65533;+&#65533;`&#65533;&#65533;&#1079;&#65533;&#65533;7&#65533;&#65533;7[W&#65533;&#65533;&#1505;&#65533;&#65533;Y2(&#65533;&#65533;&#65533;+&#1590;&#65533;;&#65533;&#65533;&#655;x&#65533;r&#65533;&#65533;"&#65533;&#65533;y&#65533;&#65533;&#65533;ya&#65533;ya&#65533;&#65533;9&#65533;&#65533;K&#65533;&#65533;	&#65533;&#65533;&#65533;&#65533;`p&#65533;&#1672;&#65533;aH&#65533;&#65533;&#65533;a&#65533;&#65533;=&#65533;/&#65533;i$D3&#65533;&#65533;A:\&b&#65533;c|&#65533;p@&#65533;:&#65533;&#65533;&
&#65533;&#65533;&#65533;H&#65533;&#65533;&#65533;&#517;I&#65533;&#65533;&#65533;;&#65533;:&&#65533;b&#65533;l*&#65533;&#33026;&#1582;&#65533;5&#1149;&#65533;&#8834;&#65533;;S0k&#65533;&#507;3&#65533;&#65533;&#65533;q&#65533;
&#65533;&#65533;&#65533;&#65533;	I.&#1536;&#65533;	<&#65533;&#65533;(A&#65533;&#65533;p&#65533;&#65533;'&#65533;,&#65533;(&#1804;&#65533;&#65533;>P&#65533;&#65533;8&#65533;&#65533; C&#65533;T&#65533;MP&#65533;&#65533;&#65533;h&#65533;&#65533;&#65533;<&#65533;&#65533;&#1541;C&#525;a&#65533;&#65533;X&#65533;"&#65533;&#65533;&#65533;;&#65533;&#65533;Z(:&#65533;*&#65533;&#65533;&#65533;zx&#65533;&#65533;z+u&#65533;=&#65533;4B&#65533;&#65533;&#65533;&#65533;8&#65533;&#65533;&#65533;&#65533;&#65533;&#65533;&#1265;&#65533;`&#65533;&#65533;&#65533;B&#65533;&#1150;,&#65533;&#65533;&#65533;xIrq"&#65533;J&#65533;&#65533;I&#65533;%&#65533;&#65533;JXEK&#65533;&#65533;Td&#65533;&#65533;hEG8&#65533;&#65533;&#65533;&#65533;&#65533;&&#65533;&#1890;<!&#138;p&#65533;&#65533;&#12831;c@e&#65533;&#65533;R-&#65533;3f&#65533;8&#65533;^Y'IS&#65533;&#65533;&#65533;I&#65533;&#65533;&#65533;F&#65533;,Y)&#65533;1&#65533;&#65533;&#65533;5&#65533;+UK&#65533;=K&#65533;>k&#65533;&#65533;&#65533;Z+&#65533;&#65533;&#65533;&#65533;e&#65533;&#65533;#&#65533; &#65533;&#313;C!&#65533;!	
&#1536;&#65533;aZ&#65533;y&#65533;&#65533;&#65533;&#65533;&#65533;(&#65533;S`B&T;!8&#65533;e;&#65533;!&#65533;&#65533;(L&#65533;&#65533;&#65533;&#1115;&#65533;&#65533;&#65533;LI&#65533;,	3&#65533;&#65533;&#65533;"o@c&#65533;&#65533;&#65533;&#65533;"&#65533;.&#65533;J&#65533;W&#65533;&#65533;&#65533;&#65533;x&#65533;C`&#65533;&#65533;&#65533;&#65533;&#65533;Q4&#65533;&#65533;&#65533;&#65533;1&#65533;H+&#65533;+&#65533;W$~&#65533;1&#65533;&#517;j&#65533;&#65533;5&#65533;&#65533;BJ&#65533;&#65533;&#264;&#740;&#65533;9i&#65533;M*&#65533;	p&#1138;}&#65533;}&#65533;&#65533;4&#65533;&#65533;&#670;&#65533;&#65533;PG&#1061;&#65533;&#65533;&#65533;y^&#65533;	]&#65533;&#65533;&#516;&#65533;&#173;I-&#65533;&#683;&#65533;&#65533;H.&#65533;0
&#65533;5P3&#65533;T&#65533;&#65533;&#65533;&#63556;&#65533;&#65533;&#65533;I&#65533;&#65533;Z&#65533;&#65533;2&#65533;&#65533;&#65533;I*&#65533;&#65533;3&#65533;
&#65533;&#65533;&#65533;J&#65533;0H&#65533;pA&#65533;k&#65533;&#1252;&#65533;Ge&#65533;7&#65533;&#65533;&#65533;&#65533;&#65533;&#65533;&#65533;&#65533;^&#65533;:<&#65533;F(&#1624;^&#65533;&#65533;A68)&#65533;JH&#65533;&#65533;#
&#65533;&#65533;&#907;):&#65533;&#65533;&#65533;&#65533;&#65533;&#1668;r(&#65533;M&#65533;
p02&#65533;&#65533; =&#65533;+*I&#65533;&#65533;f&#65533;W&#65533;&#65533;9&#65533;&#65533;&#65533;JW&#65533;&#65533;`&#65533;;^&#65533;&#65533;h&#16954;&#65533;P[&#65533;&#65533;4^-P&#65533;&#65533;-M&#65533;&#65533;&#65533;&#65533;e &#65533;Q&#65533;&#65533;&#65533;C&#65533;&#65533;&#1650;LD&#65533;C&#65533;y&#65533;t&#65533;&#65533;&#65533;&#65533;&#65533;&#65533;&#65533;KH&#65533;&#65533;g=3l&#65533;&#65533;\&#677;&#65533;&#65533;&#65533;X&#65533;)&#65533;&#65533;&#65533;&#65533;&#65533;&#65533;*&#65533;4&#65533;IC&#65533;&#1104;&#65533;&#65533;&#65533;&#65533;I6&#65533;W&#65533;P&#65533;&#65533;&#65533;Fo&#65533;xB?$1&#65533;	&#65533;v$M&#65533;'&#65533;&#65533;&#65533;&#65533;&#65533;d&#65533;"	u&#65533;iQ&#65533;q&#65533;&#65533;&#65533;&#65533;&#65533;1B&#65533;l&#65533;&#65533;`W&#65533;&#65533;d{H58&#65533;	&#65533;)K&#65533;S"&#65533;&#65533;&#65533;
 &#65533;&#65533;V&#65533;&#65533;rP&#640;&#65533;.&#65533;"&#65533;&#65533;&#65533;]&#65533;&#65533;&#65533;TE&#65533;&#65533;&#65533;(2B&#65533;f`Q&#65533;&#65533;u&#65533;&#65533;U&#65533;&#1180;&#641;&#65533;'&#65533;&#65533;&#65533;&#65533;C&#65533;&#1129;&#65533;]&#65533;&#65533;DJ&#65533;&#10436; &#65533;&#65533;&#1013;&#65533;&#1297;>&#65533;TIu&#65533;&#65533; &#65533;M&#65533;&#65533;M&#525;N&#65533;&#65533;&#65533;&#65533;&#65533;&#65533;U&#65533;&#65533;&#65533;r&#65533;&#65533;&#65533;VH&#65533;&#46701;&#65533;8&#65533;&#344;&#65533;&#65533;&#65533;&#65533;k&#65533;&#65533;&#65533;	&#65533;&#65533;?&#65533;&#65533;&#33809;&#517;&#65533;]5Y@&#65533;di&#65533;&#65533;&#65533;&#65533;&#889;1&#65533;p&#65533;&#65533;"H&#65533;&#65533;&#65533;&#65533;&#65533;&#65533;&#65533;P&#65533;&#65533;;4&#65533;&#65533;&#65533;&#65533;H
&#65533;&#65533;cC&#65533;&#65533;&#65533;Nh&#65533;&#65533;m&#65533;&#65533;:&#65533;K8&#834;&#65533;&#65533;&#65533;&#65533;&#65533;&#65533;p&#65533;n&#65533;
&#65533;X^&#65533;&#65533;&#65533;X&#65533;&#65533;&#65533;&#65533;&#721;&#65533;9"$&#65533;&#65533; &#900;0q&#65533;&#65533;^ S,,&#65533;&#65533;H+D&#65533;&&#1724;&#65533;&#65533;&#65533;&#65533;&#65533;g&#65533;Y&#65533;0 =&#65533;&#65533;&#65533;&#65533;&#1590;Q&#65533;&#65533;&#65533;&#525;t&#65533;.&#65533;I&#65533;0&#65533;N&#65533;&#65533;&#65533;&#65533;&#65533;&#65533;w(&#65533;^YU&#65533;&#65533;Cz&#65533;C&#65533;HM&#65533;&#65533;*J&#65533;&#65533;&#65533;_%[&#65533;|&#65533;&#65533;&#65533;T&#65533;&#65533;!	&#65533;&#65533;V&#65533;&#1774;&#65533;J&#65533;	&#65533;J&#65533;	 H&#65533;V&#65533;&#65533;&#1047;'C&#65533;S4&#1090;&#65533;}I&#65533;$pK&#65533;@]&#65533;&#65533;&#65533;&#65533;&#65533;&#65533;&#65533;Y&#65533;&#65533;&#1220;FP&#65533;}&#65533;1f&#65533;&#65533;&#65533;\&#65533;:&#65533;i&#65533;"p]&#65533; =&#65533;&#65533;+)&#65533;y t( =&#65533;&#65533;%&#65533;c-&#65533;&#65533;*^&#65533;&#65533;k&#65533;&#65533;[&#65533;c&#65533;"&#65533;(&#834;&#65533;H~&#65533;h&#65533;&#65533;&#65533;V&#65533;l&#65533;Vdu&#65533;2&#65533;5N&#65533;"&#65533;&#65533;6&#65533;&#65533;&#65533;&#65533;&#65533;XXp&#65533;-#&#65533;(&#65533;[&#65533;X&#65533;&#65533;E&#65533;&#65533;`Sf&#65533;&#65533;&#65533;&#65533;PU)&#65533;6&#65533;&#65533;(&#65533;4&#65533;P &#65533;p&#65533;J1&#65533;m+&#65533;]&#65533;T&#65533;&#65533;V2&#65533;]&#65533;&#65533;Vp&#65533;&#65533;&#65533;&#65533;1&#65533;&#65533;X&#65533;&#65533;9$&#65533;&#65533;&#65533;&#65533;1&#65533;&#65533;UU&#7442;T&#65533;&#65533;&#65533;KG&#65533;&#65533;;7&#65533;&#65533;&#65533;&#65533;&#8336;&#319;=&#65533;&#65533;LED@&#65533;&#1559;&#65533;8&#65533;&#65533;&#65533;&#65533;&#65533;&#65533;&#65533;c8&#65533;&#65533;X&#65533;YE&#65533;L&#65533;&#1286;&#65533;&#65533;&#65533;&#65533;&#8513;Q{&#65533;&#65533;&#65533;x&#65533;&#65533;&#65533;=&#65533;&#65533;%	&#65533;PPi&#65533;&#65533;&#65533;&#65533;&#65533;c&#65533;Z&#65533;&#1602;&#65533;&#65533;X`&#65533;&#65533;0&#65533;Eq&#65533;&#65533;X&#65533;pi&#65533;Im &#65533;L)&#65533;L&#65533;8j&#65533;&#65533;&#65533;&#65533;&#65533;^d&#65533;uDA&#65533;&#65533;N&#65533;dd&#65533;U&#65533;&#65533;&#65533;&#65533;&#65533;&#65533;&#65533;&#65533;h@&#65533;&#65533;5&#65533;1&#65533;-V^&#65533;U&#65533;&#65533;$4&#65533;p&#65533;&#65533;&#65533;&#65533;X&#65533;&#65533;@&#65533;f&#65533;&#65533;)&#65533;b8&#65533;NQ/&#65533;%:j&#65533;Y&#65533;&#65533;Dg &#65533;r&#65533;&#65533;&#1632;zZN&#65533;&#65533;&#65533;J)*&#65533;H&#65533;8&#65533;aL&#65533;E&#65533;&#65533;B&#65533;&#65533;&#65533;Th&#65533;t&#540;&#65533;&#65533;t.JA	bPU&#65533;R&#65533;&#65533;&#65533;&#65533;]R(&#65533;ZI&#65533;&#65533;]&#1744;H&#65533;&#65533;&#65533;&#65533;&#65533;&#65533;&#65533;&#65533;&#37871;|bj&#65533;W&#65533;&#65533;E&#65533;&#65533;&#65533;&#65533;I&#65533;6&#65533;&#397;aXE{&#65533;2&#65533;@FG)&#65533;1&#65533;@&#65533;&#65533;K&#65533;P&#65533;Hc&#65533;`&#65533;&#65533;&#65533;&#65533;&#65533;&#65533;&#65533;&#65533;&#65533;h&#1543;+&#65533;&#65533;MZ&#65533;&#65533;/&#65533;&#65533;&#65533;&#65533;P&#65533;&#65533;H&#65533;&#65533;-	&#65533;I].&#65533;bp&#65533;st
?&#65533;J&#65533;d&#33064;&#65533;A&#65533;_&#65533;/&#65533;*&#65533;&#65533;&#65533;&#65533;&#65533;1&#65533;&#65533;~&#65533;&#65533;@&#65533;>&#65533;h&#65533;LH&#65533;[&#65533;&#65533;&#65533;I&#65533;Y&#65533;&#65533;_H&#65533;^ZO&#65533;/	)i&#65533;&#65533;<iY&#65533;(&#65533;&#65533;&#65533;&#65533;!&#65533;	`&#65533;#Z&#65533;&#38156;&#65533;&#866;&#65533;xf&#65533;&#65533;&#65533;&#65533;r&#65533;r &#65533;&#65533;0&#65533;dR&#1142;&#65533;&#65533;&#65533;&#65533;&#65533;I&#65533;H&#65533;E&#65533;Ph&#65533;J&#65533;&#65533;E&#65533;TPau*Y&#65533;&#65533;&#65533;9&#65533;C|3g&#65533;dY&#65533;(Y&#65533;mCh&#65533;XfX&#65533;`&#65533;(&#65533; V&#65533;[&#65533;b&#65533;&#65533;y!&#65533;&#65533;&#65533;U&#1794;&#65533;&#65533;8y&#65533;&#65533;&#65533;9&#65533;&#65533;nW:j&#65533;&#65533;&#65533;&#65533;&#65533;&#65533;TH&#65533;&#65533;\@&#65533;&#65533;&#65533;&#65533;b&#65533;&#65533;5&#65533;&	&#65533;(&#65533;<Y&#65533;&#65533;&#65533;&#65533;jI&#65533;&#65533;&#65533;&#65533;f&#65533;^i4
&#65533;0&#1059;	b&#65533;&#65533;m&#65533;vc&#65533;&#65533;c&#65533;&#65533;mj&#65533;v&#65533;h&#65533;&#65533;>&#65533;0&#65533;R5&#65533;&#65533;&#43438;&#65533;.&#65533;w&#65533;&#65533;&#65533;&#65533;^&#65533;Q&#65533;h&#1546;&#65533;&#65533;&#65533;&#65533;)&#65533;&#65533;YH&#65533;LX&#65533;]&#65533;&#65533;"&#65533;&#65533;v&#65533;@&#65533;&#1866;9&#65533;&#65533;B&#65533;oR&#65533;52U&#65533;&#65533;&#65533;&#65533;Pr&#65533;&#664;6S&#1634;&#65533;Ag&#65533;g&#65533;r&#65533;&#65533;&#65533;&#65533;&#65533;M&#65533;&#65533;&#65533;".&#65533;H&#65533;f&#65533;&#1551;&#65533;\4Tp&#65533;K&#65533;&#65533;J0yn&#65533;&#65533;yO8&#65533;&#65533;&#65533;g&#65533;&#65533;t>&#65533;6Lts&#65533;8&#65533;P8&#65533;H&#65533;&#65533;X@&#65533;R&#65533;r&#65533;E&#65533;S&#65533;&#1696;&#65533;B&#65533;&#65533;&#65533;C&#65533;>W&#65533;bI(&#11212;&#65533;{i&#65533;&#65533;1zh&#65533;H(&#65533;&#65533;L&#65533;&#65533;&#65533;-[&#65533;G@&#65533;&#65533;n&#65533;c&#65533;&#65533;&#65533;&#65533;&#65533;&#65533;&#65533;O&#65533;#&#65533;&#65533;a&#65533;4&#65533;k&#65533;&#65533;&#65533;&#65533;&#786;x&#65533;&#65533;-&#65533;c&#65533;!&#65533;e&#1030;R&#65533;&#65533;&&#65533;P5]N7&#596;&#65533;p{g_Hq{w&#65533;&#65533;&#65533;}y&#65533;:c&#65533;&#65533;&#65533;-&#65533;&#65533;&#65533;y&#65533;&#65533;&#65533;&#65533;Y^&#65533;HOH&#65533;0&#65533;&#65533;&#65533;&#65533;$&#65533;&#65533;&#65533;&#1930;&#65533;&#65533;N&#65533;20_~(&#824;B&#65533;&#65533;&#65533;&#65533;O&#65533;&#65533;&#65533;N&#65533;_&#65533;&#526;&#65533;&#65533;&#65533;g(*&#65533;$&#65533;&#65533;0n&#65533;Q 4&#65533;K&#65533;&#65533;Z&#65533;o&#65533;&#65533;(]&#65533;&#65533;&#65533;_&#65533;&#65533;&#65533;&#65533;&>*5&#65533;"&#65533;n&#776;&#65533;&#65533;&#65533;zuU&#65533;&#65533;!Z&#65533;&#65533;&#65533;Z&#65533;a&#228;(&#65533;J&#65533;&#65533;&#65533;&#65533;&r&#1541;a"&L&#65533;&#65533;m&#65533;4&#65533;E&#65533;&#65533;"&#65533;&#1298;&#65533;&#65533;&#65533;P B&#65533;&#65533;&&#65533;W&#65533;^&#65533;a&#65533;"K_'&#65533;&#65533;&#65533;&#65533;i&#65533;$
&#65533;a|&#65533;&#65533;&#65533;4&#65533;&#65533;2&#65533;h&#65533;&#65533;GO&#65533;&#65533;2&#65533;;&#65533;.	&#65533;L&#769;wb*&#65533;&#65533;'*H&#65533; &#65533;&#65533;HO&#65533;&#65533;&#65533;e&#724;)!V&#65533;"&#65533;&#65533;{&#65533;&#65533;W&#65533;b&#65533;&#65533;ZL&#65533;&#65533;&#65533;&#65533;?^&#65533;&"&#65533;$&#65533;&#65533;&#1730;&#65533; &#1789;&#65533;4nd&#65533;x&#65533;&#65533;u&#65533;R1^&#65533;g4&#65533;&#65533;&#1599;h&#65533;f&#65533;8&#26760;O>&#65533;K4&#65533;S&&#65533;&#65533;&#65533;e&#65533;&#65533;I;F&#65533;&#65533;&#65533;&#65533;&#1739;V&#65533;&#65533;&#65533;&#65533;&#65533;&#65533;P1&#65533;&#396;&#65533;&#65533;Lp=e@&#65533;+&#65533;@=(xQ&#65533;&#65533;&#65533;&*`&#65533;&#65533;D&#65533;3+&#1552;QD&#65533;&&#65533;`R&&#65533;HY&#65533;h&#65533;&#65533;O&#65533;&#65533;F-&#65533;&#65533;R&#65533;E&#65533;&#65533;0&#65533;+I&#65533;O-&#65533;M&#1297;&#65533;7]&#65533;SC&#65533;RI!&#65533;&#65533;&#65533;A;	p&#65533;?$&#65533;2
'8&#65533;D&#65533;Q&#65533;&#65533;Q#N&#65533;&#65533;&&#65533;&#65533;&#65533;UT&#65533;&#65533;&#65533;?&#65533;&#65533;0&#65533;?DH&#65533;Uq&#65533;"0&#65533;&#65533; RH&#65533;
&#65533;PC&#65533;%0@&#65533;F&#65533;&#65533;&#65533;l=&#65533;&#65533;&#65533;&#65533; FN&#65533;&#65533;]&#65533;b4H]1&#65533;?&#65533;	p&#65533;&#65533;&#65533;&#65533;&#65533;a&#65533;-&#65533;&#65533;c&#65533;%&#65533;'&#65533;&#65533;&#65533;&&#65533;&#65533;&#65533;(&#65533;`&#65533;?&#65533;&#65533;&#65533;&#65533;&#65533;&#65533;zQ&#65533;&#65533;&#65533;E&#65533;MTE&#65533;&#65533;&#65533;&#65533;E&#65533;]$&#65533;?&#65533;&#1862;&#1142;&#65533;&#65533;2&#65533;&#65533;5&#65533;&#65533;&#65533;&#65533;1&#65533;&#65533;t&#65533;&#65533;
&#65533;&#65533;mG&#65533;#&#65533;l&#65533;	 2&#65533;?&#65533;&#65533;#&#65533;?kd$.,p&#65533;`v&#65533;&#65533;&#65533;7&#65533;4lMj8&#65533;6&#65533;&#65533;&#65533;&#65533;&#65533;&#65533;8H&#65533;&#65533;n&#65533;Z7&#65533;&#65533;&#65533;?&oX&#65533;?&#65533;x&#65533;`0b&#65533;?Eh&#65533;?&&#65533;yZp&#65533;j&#65533;p&#65533;l&#65533;&#65533;&#65533;&#65533;J*&#65533;pd0&#65533;4m&#65533;C	&#65533;Fi4&#65533;]&#65533;&#65533;	&#65533;\b&#65533;D&#65533;d&#65533;&#65533;&#65533;&#65533;&#65533;up-&#65533;J)&#65533;&#65533;MI&#65533;`&#65533;dWSg&#65533;&#65533;
R&#65533;l&#65533;sRDL&#65533;&#65533;T&#65533; &#65533;JU&#65533;&#65533;&#65533;&#65533;`!&#65533;&#65533;W_!&#65533;J&#65533;&#65533;.&#65533;&#65533;TL&#65533;&#65533;?&#65533;9"&#65533;?&#65533;&#65533;7&#65533;&#65533;&#65533;Q&#65533;xe&#65533;&#65533;E&#65533;&#65533;:	&#65533;0J.&#65533;&#65533;tk&#65533;&#65533;&#65533;c&#1586;&#65533;#92QhEr&#65533;&#65533;&#65533;&#65533;jF&#65533;&#65533;d&#65533;D&#65533;b&#65533;&#65533;E&#65533;T&#65533;	k&#65533;&#65533;r&#65533;i&#65533;@&#65533;i&#65533;&#65533;&#65533;[oU`&#65533;&#65533;p&#926;F%&#65533;&#65533;s./&#65533;&#65533;
&#65533;0&#65533;%&#65533;&#65533;-&#65533;&#65533;&#65533;&#65533;&#65533;&#65533;&#65533;&#65533;X&#65533;&#65533;&#65533;H&#65533;&#65533;E&#65533;&#65533;=A&#65533;Az&#65533;&#65533;8&#65533;	8&#65533;0 &#65533;A&#65533;(@&#65533;
&#1056;qQ&r&#65533;a&#65533;0&d&#1539;$&#65533;&#65533;8%(&#65533;%&#65533;&#65533;3&#65533;&#65533;b&#65533;&#65533;?&#65533;!Y&#65533;&#65533;&#65533;&#65533;6&#65533;&#65533;	&#65533;y&#65533;&#65533;F&#65533;&#65533;&#65533;&#65533;`&#65533;S&#65533;-&#65533;4&#65533;&#65533;i&#65533; FQ&#65533;&#65533;&#65533;Ak`D)\&#65533;&#65533;dp&#65533;&#65533;E&#65533;&#65533;B&#65533;MDoF&#65533;&#65533;Up&#65533;H&#65533;pQ&#65533;&#163;&#65533;&#65533;&#65533;0$5&#65533;&#65533;&#65533;&#65533;@bQ&#65533;X&#65533;&#65533;2b&#65533;ydBu&#65533;L&#65533;`=&#65533;#&#65533;Oy&#65533;h &#65533;&#65533;X&#65533;:&#65533;&#65533;&#65533;&#65533;&#747;R&#65533;&#65533;&#65533;L&#65533;#`Z&#65533;&#65533;&#65533;e&#65533;&#65533;&#65533;(&#65533;&#65533;,k"&#699;&#65533;&#65533;&#65533;&#65533;"[&#65533;	&#65533;m&#263;&#65533;&#65533;&#65533;7&#65533;&#65533;&#65533;q&#65533;&#65533;Lf&#1024;&#65533;F&#65533;&#16267;MU&#65533;&#65533;&#65533;@&#65533;&#65533;&#65533;&#65533;y&#179;&#65533;~yG&#65533;&#65533;(O&#65533;4&#65533;&#65533;&#65533;x&#65533;_&#65533;&#65533;&#65533;&#65533;0&#65533;`&#65533;&#65533;0&#65533;X2X&#65533;&#65533;2&#65533;&#65533;&#65533;\4@&#65533;&#65533;:8&#65533;M&#65533;,+E&#65533;&#65533;&#65533;T&#65533;b&#65533;I&#908;&#65533;&#65533;&#65533;L&#65533;&#65533;&#65533;##&#65533; K!&#65533;&#65533;Y\b?&#65533;p&#65533;&#65533;e=&#65533;Qb&#65533;&#65533;4&#65533;&#65533;&#65533;)&#65533;?j&#65533;&#65533;&#65533;&#65533;&#65533;Z@&#65533;&#65533;&#65533;&#65533;5&#65533;&#65533;&#65533;D&#1814;9&#65533;g$:Q&#65533;6&#65533;&#65533;1g0&#65533;ET&#65533;v'<&#65533;*&#65533;CD&#65533;&#65533;&#65533;8&#65533;n&#65533;X$X&#65533;&#65533;&#65533;&#65533;"t"HD&#65533;B&#65533;&#65533;%&#65533;&#65533;(&#65533;]&#65533;*&#65533;&#65533;&#65533;u&#65533;s&#65533;&#6505;&#65533;&#65533;&#65533;&#65533;&#65533;?&#65533;&#65533;&#65533;Za&#65533; &#65533;&#65533;L#&#65533;dr&#65533;#&#65533;	W&#65533;&#65533;&#65533;&#65533;g&#65533;&#65533;&#954;&#65533;&#65533;&#65533;E&#65533;&#1434;&#65533;`&#65533;&#65533;&#1545;$&#65533;.&#65533;&#65533;<&#65533;#&#65533;T&#65533;&#65533;&#65533;&#65533;IOF&#65533;&#65533;x&#65533;<&#65533;&""&#65533;&#65533;&#65533;&#65533;&#65533;@B&#65533;pc&#65533;&#65533;EZ&#65533;p&#65533;"(&#65533;&#65533;&#65533;&#65533;L&#65533;&#811;f&#65533;&#65533;,&#65533;&#65533;T.&#65533;P&#65533;(l,g1&#65533;&#65533;&#65533;AN&#65533;&#65533;&#65533;&#65533;J&#871;9&#65533;2r&#65533;.}	$&#65533;&#65533;&#65533;lr&#65533;) &#65533;&#65533;&#65533;&#65533;ub&#65533;R&#65533;&#65533;&#65533;&#65533;A&#65533;K &#65533;z&#65533;&#65533;&#65533;&#65533;4&#1169;&#65533;mMh
,&#65533;4"&#65533;Qpr}d&#65533;.R(&#65533;Q&#65533;&#65533;+$^19&#65533;`$	!V)4&#65533;&#65533;uq&#65533;]vN&#65533;$&#65533;&#65533;@&#65533;D&#65533;&#65533;p&#65533;R&#65533;&#65533;&#65533;'2#&#65533;&#65533;.&#65533;j&#65533;Gj&#65533;5&#65533;&#65533;C&#65533;&#65533;.&#65533;&#65533;&#65533;(!)%1&#1160;d&#65533;&#65533;&#65533;&#65533;&#65533;&#65533;3W;Mp&#65533;&#65533;{&#65533;c&#65533;]h`&#65533;L&#65533;q&#65533;mS&#65533;&#65533;1&#65533;&#65533;i&#65533;T&#65533;&#65533;}	7&#65533;&#65533;H'&#65533;&#65533;Kg&#65533;&#65533;&#65533;&#65533;q'&#65533;&#1595;,&#65533;&#65533;&#65533;&#65533;&#65533;&#65533;&#65533;&#65533;]&#65533;&#65533;a&#65533;&#65533;&#65533;&#65533;&#65533;-c&#65533;E&#65533;&#65533;&#65533;&#65533;&#65533;&#65533;&#65533;&#65533;h&#65533;DT&#65533;&#65533;&#65533;pQ&#65533;F~&#65533;&#65533;&#65533;&#65533;"&#65533;H&#65533;eNA&#65533;&#65533;&#65533;)p&#65533;-&#65533;&#65533;E&#65533;"K&#65533;&#65533;#|E&#65533;&#65533;&#65533;&#65533;`&#65533;pD&#65533; &#65533;&#65533;f&#65533;&#65533;&#65533;9"..&#65533;&#65533;( &#65533;&#65533; &#65533;&#65533;&#65533;!F'&#65533;`bM&#65533;@&#65533;R&#948;&&#65533;&#65533;"N8&#65533;U&#513;&#65533;N&#65533;}*T&#65533;&#65533;(K&#65533;&#65533;&#65533;HP&#65533;`0&#65533;G&#65533;
&#65533;0&#65533;A&&#65533;@&#65533;;&#65533;|@&#65533;&#65533; &#65533;nJtT&#65533;&#65533;a&#65533;r&#65533;&#65533;&#65533;V&#65533;&#65533;&#65533;\fd&#65533;I&#65533;.&#65533;&#65533;t3&#65533;ae&#65533;X-&#65533;&#924;P&#65533;6&#65533;z&#65533;&#1090;Y&#65533;&#65533;Vo&#65533;WM&#65533;&#65533;&#65533;4&#65533;&#65533;3&#65533;IZp&#65533;&#65533;&#65533;i&#65533;&#65533;sJ&#65533;&#65533;&#65533;&#216;&#65533;&#65533;[&#65533;&#65533;k"&#65533;	.=o/&#65533;&#65533;&#65533;#&#65533;T$&#65533;&#65533;e&#65533;(c&#65533;&#65533;&#65533;&#65533;7&#65533;&#65533;E&#65533;(&#65533;36&#65533;&#65533;&#65533;&#65533;zD&#65533;`&#65533;&&#65533;&#65533;
&#65533;fh&#65533;&#65533;=v=&#65533;&#65533;![f)&#65533;
&#65533;H&#65533;IH&#65533;8A&#65533;&#65533;=
J&#65533;&#65533;&#65533;&#315;k&#65533;&#65533;&#1774;&#65533;0&#65533;&#297;M&#65533;&#65533;&#65533;&#65533;:Q&#65533;b")&#65533;H!P&#65533;&#65533;&#65533;&&#65533;&#65533;	Rc&#65533;P&#65533;a&&#65533;tF&#65533;xpzC&#65533;D&#65533;&#65533;&#65533;3&#784;E&#65533;&#65533;&#65533;D$p'&#65533;&#65533;Qm=&#65533;&#65533;L&#65533;"M&#65533;1P&#65533;!e&#65533;&#65533;p&#65533;&#65533;U8fQ
&#65533;y&#65533;&#65533;	&#65533;&#984;&#65533;&#65533;]&&#65533;&#65533;&#1081;&#65533;&#65533;&#65533;&#65533;&#65533;A&#65533;&#65533;&#65533;	l&#65533;&#1369;!&#65533;&#65533;\'d&#65533;&#65533;2&#65533;&#65533;u]&#65533;B&#65533;&#65533;F&#65533;d&#65533;?l&#65533;&#65533;}&#65533;pLk&#65533;&#65533;D$&#65533;5&#65533;]F&#65533;&#65533;&#65533;&#65533;|@&#65533;$&#65533;&#1612;&#65533;HF&#65533;a&#65533;E&#65533;&#65533;G&#65533;Q&#65533;/x&#65533;&#65533;S&#65533;L&#65533;&#65533;&#65533;&#65533;&#1858;\`&#1861;e&#65533;l&#65533;&#65533;L^%L&#65533;&#65533;&#1517;&#65533;&#65533;v&#54920;&#65533;&#65533;&#65533;S&#65533;&#65533;&#65533;L&#65533;&#65533;p&#65533;@&#65533;&#1792;3&#65533;&#65533;&#65533;5&#65533;%&#65533;_UX"&#65533;t&#65533;&#65533;&#65533;,A@b&#65533;&#65533;e&#65533;@&#65533;&#65533;&#1888;F(D
0D&#65533;(&#65533;;\D&#65533;eD&#65533;t&#65533;E,XFpBe&#65533;&#65533;eB&#65533;W
&#65533;&#65533;?LB*`N
&#65533;&#65533;/&#65533;&#65533;N&#65533;.b&#65533;&#65533;&#65533;&#65533;R$&#65533;m&#65533;&&#65533;P&#65533;&#65533;TX\&#65533;	Y&#65533;mS&#65533;&#65533;&#397;&#65533;?&#65533;HB^&#65533;#
&#65533;p&#65533;1h[h'(&#65533;2&#65533;"F &#65533; &#65533;\l!:q&#1556;&#65533;&#65533;&#65533;&#65533;E&#65533;&#65533;zL&#65533;9&#65533;&#65533;N&#65533;&#65533;]XL].&#65533;
.= F&#65533;&#65533;
A&#65533;&#65533;Gho&#65533;&#65533;&#65533;&#65533;`&#65533;L&#65533;&#65533;C+&#65533;k&#65533;5d&#65533;H.!&#65533;-&#65533;&#65533;P&#65533;&#65533;&#65533;&#65533;&#1790;]&#65533;u|&#1623;y&#65533;]D&#65533;&#65533;M&#65533;?e&#65533;&#65533;&#65533;M V&#65533;hRFLPQ&#65533;F&#1972;Lt@&#488;9$&#65533;B&#65533;&#65533;C&#65533;&#65533;&#65533;SRx&#65533;&#65533; M&#65533;v&#65533;&#65533;Xy9&#65533;&#65533;&#65533;6&#65533;&#65533;&#65533;0H.&#65533;p&#65533;&#65533;&#65533;&#65533;&#65533;%&#65533;&#65533;)`O O&#65533;4&#65533;uD)&#65533;C@1Q&#65533;&#65533;`+:&#65533;&#65533;B'L	-&#65533;2&#65533;&#65533;2&#65533;&#65533;&#65533;M&#65533;$<&.cF&#65533;1&#65533;&#65533;&#65533;&#65533;WifYM&J&#65533;&#65533;D&#1801;\i&#65533;&#65533;]&#65533;@&#65533;&#65533;y&#65533;E&#65533;Q&#65533;!&#65533;0p&#65533;&#65533;&#65533;p(@H&#65533;&&#65533;e&#65533;&&#840;{&#65533;&#65533;&#65533;E&#65533;e<&#65533;&#65533;DA&#65533;&#65533;dS&#65533;&#65533;]8re&#65533;?&#65533;&#65533;M*,%H&#65533;&#65533;&#65533;&#65533;5&#65533;?&#65533;&#65533;'yr&#65533;d&#65533;'&#65533;L)L&#65533;,xgx~&#65533;z&#65533;&#65533;&#65533;d&#65533;&#65533;&#65533; Fa&#65533;&#65533;'FB(&#65533;Bl&#65533;&#65533;r&#65533;&#65533;&#65533;&#65533;@bL&#1201;&#65533;&#65533;|a=}&#65533;&#65533;a p&#65533;&#65533;&#65533;:&#65533;E7&#65533;&#65533;;y&#685;P&#65533;P^&#65533;&#65533;$&#65533;&#404;A&#65533;&#1825;Q&#65533;&#65533;&#65533;d^&#65533;&#65533;x&#65533;&#65533;&#65533;&#65533;&#65533;&#65533;&#825;8&#65533;!&#65533;&#65533;8E&#65533;@ST&#65533;&#65533;e&#65533;&#65533;E&#65533;N!F)8&#65533;,&#65533;&#65533;2O&#65533;BV&#65533;&#65533;_&#65533;&#65533;)&#65533;QD&#65533;&#65533;&#65533;&#65533;	MC<&#65533;5TF!B ,&[&#65533;&#65533;@.b&#65533;dR&#65533;&#65533;)&#65533;$4&#65533;&#65533;M&#65533;C:L&#65533;T&#65533;&#65533;R&#65533;	&#65533;&#65533;3b&#65533;Q&#65533;^U&#65533;E4&#65533; &#65533;&#65533;	&#65533;d&#65533;&#65533;&#65533;!&#65533;F@B&#65533;	,&#65533;(F&#65533;N&#65533;&#65533;&#65533;\&#65533;&#65533;&#65533;&#65533;dRu&#65533;&#65533;&#65533;&#65533;&#65533;&#770;&#65533;&#65533;&#65533;&#65533;d&#136;&#65533;&#65533;&#590;+&#65533;'&#65533;Y&#65533;	&#65533;CX@&#65533;&#65533; F&#65533;&#65533;DX&#65533;&#65533;GXf&#65533;eq&#65533;V&#65533;&#65533;&#65533;&#65533;T&#65533;&#1497;&#65533;GN&#65533;&#65533;x&#65533;?&#65533;$s|&#65533;?&#65533;&#65533;M%&#65533;&#65533;&#65533;\&#65533;G&#65533;&#65533;=^q&#65533;&#323;&#65533;&#65533;M^D&#65533;f&#65533;&#65533;&#65533;?!Kt&#65533;]x&#65533;&#65533;]&#1024;@&#65533;txm&#65533;u@&#65533;&#65533;&#65533;DT%&#65533;&#65533;&#65533;E&#65533;9&#65533;&#65533;&#65533;X8&#65533;&#65533;T&#65533;!~&#65533;&#65533;&#65533;U&#65533;y\Y&#65533;&#65533;?&#65533;&#65533;&#65533;,.&#65533;Tb&#65533;B&#1425;&#65533;&#65533;B)<F0&#65533;&#65533;&#65533;#&#65533;&#65533;O&#65533;&#65533;G4&#65533;$&#65533;b&#65533;&#65533;k,Wb,&#65533;HV&#1060;&#65533;(&#141;&#1776;&#65533;D&#65533;&#65533;%<&#65533;D<AS&#65533;&#65533;3&#65533;&#65533;&&#65533;&#65533;&#65533;&#65533;&#65533;&#65533;!&#65533;&#65533;F&#65533;&#65533;^&#65533;&#65533;&#65533;+&#65533;&#65533;&#65533;&#65533;&#65533;&#65533;&#227;&#151;G8&#65533;&#65533;X&#65533;,ny&#65533;>@"|N&#65533;V&#65533;>Py&#65533;J.&#65533;'{&#65533;J}&#790;&#65533;&#65533;&#65533;&#65533;sNn&#65533;&#664;&#65533;&#65533;D&#65533;&#65533;&#65533;&#65533;-K&#65533;&#65533;n}&#65533;&#65533;mF&#65533;&#65533;3&#1712;&#65533;&#65533;XS|&#65533;V&#65533;D&#65533;&#65533;I&#65533;&#65533;D<&#65533;&#65533;v&#65533;K&#65533;&#65533;	&#65533;&#65533;V&#65533;&#830;&#65533;&#65533;E&#65533;&#38290;]&#65533;R&#65533;&#65533;"u|&#65533;mE&#65533;
&#1323;&#65533;Zt&#65533;&#65533;A&#65533;.&#65533;&#65533;B&#65533;&#65533;&#65533;&#65533;R&#65533;&&#65533;&#65533;`9&#65533;+&#65533;\&#65533;?&#65533;&#65533;t9&#65533;WZHT&#65533;&#65533;2N&#65533;|&#65533;&#65533;I:&#65533;&#65533;M&#65533;|g&#65533;&#65533;&#65533;h&#65533;"&#65533;&#65533;7&#317;&#65533;@&#65533;%$E<&#65533;)V&#65533;&#65533;;&#65533;j&#65533;*&#65533;(4&#65533;D&#1280;e&#65533;B&#65533;&#65533;D&#65533;&#65533;BH&#1812;&#65533;&#65533;&#65533;?&#65533;&#65533;&#65533;&#65533;l&#65533;&#65533;&#65533;mf&#65533;&#524;&#65533;x&#65533;$f&#65533;#&#65533;&#65533;\&#1605;U&#65533;i&#65533;
&#65533;&#65533;c&#65533;$l&#1578;&#65533;&#65533;D&#65533;m	OD&#65533;&#65533;&#65533;	|\&#65533;&#65533;aR&#65533;p&#65533;&#65533;&#65533;&#65533;qX&#65533;&#65533;V&#65533;&#65533;&#65533;LrN&#65533;&#520;&#65533;&#65533;&#65533;1&#65533;&#581;&#65533;&#65533;&#65533;&#65533;&#65533;l.^\$q(&#65533;]&#65533;i&#65533;A+ Aj &#65533;e`&#65533;l4L&#65533;H&#65533;pB&#65533;&#65533;p&#65533;&#65533;L&#65533;&#65533;&#65533;&#65533;ouF&#65533;&#65533;G&#65533;!2!F&#65533;@&#65533;9x&#65533;&#308;kHL&#65533;&#65533;&#65533;&#555;ZHy&#65533;&#65533;+$&#764;&#65533;p&#65533;@&#65533;&#65533;&#1081;&#65533;&#65533;&X&#65533;U&#65533;&#65533;WD&#65533;0X/&#65533;Xo
\@*&#65533;&#65533;)P&#65533;h&#65533;'k&#65533;N]@&#65533;D&#1352;,D&#65533;&#65533;&#65533;U&#65533;E&#65533;.X&#65533;&#65533;B&#65533;&#65533;@0&#65533;&#65533;,&#65533;&#65533;?,&#65533;M&#65533;C&#65533;U&#65533;s&#65533;&#65533;7&#65533;E3N&#65533;
&#65533;&#1306;&#65533;1N&#65533;&#65533;$&#65533;XY&#65533;6b&#65533;&#65533;&#65533;U&#65533;&#600;6&#65533;5x&#65533;E&#65533;@\Pa&#65533;&#327;	&#65533;O*&#65533;&#65533;&#65533;&#65533;&#65533;!&#65533;?t&#1174;}&#65533;.&#65533;^&#65533;&#65533;&#65533;&#65533;&#65533;&#65533;&#65533;&#65533;&#65533;`+ZJ/HI%&#65533;BAK&#65533;DlC/l&#65533;?04&#65533;&#65533;&#65533;&#65533;t&#65533;?E&#65533;C)&#65533;&#65533;&#65533;&#65533;&#65533;]&#65533;W&#65533;m&#65533;&#65533;Tm&#65533;&#65533;E8(&#65533;B 0B&xJ&#65533;&#65533;C&#65533;Y*&#65533;$&#65533;iW&#65533;&#65533;&#65533;&#65533;&#65533;&&#65533;1&#65533;&#65533;&#65533;&#65533;mH&#65533;&#65533;&#65533;mT%&#65533;DT@&#65533;<&#65533;&#65533;L&#65533;&#65533;&#65533;&#65533;&#65533;A&#65533;&#65533;&#65533;&#65533;-x&#65533;'&#1538;"x&#65533;|&#65533;&#65533;&#65533;4&#65533;t&#65533;#&#65533;&#65533;Y&#65533;"&#65533;&#65533;&#65533;C`i&#65533;&#65533;&#65533;3D)\gx2.&#65533;@%&#65533;/dsH&#65533;&#65533;?<Y
6&#65533;d&#65533;{&#65533;&#65533;1`&#65533;&#65533;Z&#65533;?D&#65533;0&#65533;$&#1310;&#65533;&#65533;&#65533;T&#65533;&#1250;&#65533;:A7&#65533;&#65533;2FD&#65533;E,&#65533;k&#65533;_&#65533;&#65533;=m&#65533;&#65533;&#65533;E&#65533;&#65533;=&#65533;&#65533;<&#65533;&#65533;&#65533;p?&#65533;m&#65533;E&#65533;&#1538;&#65533;T&#65533;?!&#65533;/&#65533;&#65533;&#65533;&#65533;'&#65533;&#65533;,&#65533;-F&#65533;.&#65533;B.&#65533;B.&#65533;&#65533;&#65533;l@&#1040;0&#65533;&#65533;t&#65533;&#65533;G&#65533;<&#4854;&#65533;A=&#65533;&#65533;&#65533;_D'&#65533;E&#65533;&#65533;$&#65533;&#65533;2&#65533;&#65533;=&#65533;?&#65533;&#65533;&#776;&#65533;&#65533;&#65533;C&#65533;D&#65533;&#65533;8C&#65533;&#65533;x,+l&#65533;&#1067;|&#65533;&#65533;&#65533;&#65533;&#65533;&#65533;&#65533;t0U&#65533;&#1050;4b&#65533;&#65533;"&#65533;7h&#65533;7&#1794;X&#65533;'4w1tB'&#65533;t0&#65533;&#65533;&#65533;F&#65533;,&#65533;&#65533;&#1328;&#65533;&#65533;F&#65533;&#65533;&#65533;&#65533;=+-&#1538;'&#65533;&#65533;&#65533;&#65533;&#65533;&#65533;&#65533;t,7&#65533;E7|&#65533;&#65533;r0Z&#65533;3&#65533;&#65533;&#65533;&#65533;Z1&#65533;iv&#65533;1
6S&#350;&#1808;fWs5Z&#65533;a&#65533;&#65533;&#65533;&#65533;&#65533;'&#65533;0d&#65533;`T <&#65533;&#65533;&#65533;]&#65533;m|d&#65533;tjA
HK&#1925;)&#65533;@&#1692;&#65533;`&#65533;&#65533;EG&#65533;&#65533;m&#1989;`&#65533;&#65533;,&#65533;c8\&#65533;&#65533;&#65533;$F&#65533;jF&#19107;o	&#1025;`&#65533;-:&#65533;y&#65533;s&#65533;*&#65533;&#65533;&#65533;&#65533;&#65533;&#65533;s=i&#65533;&#65533;&#65533;&#1843;Wb&#65533;'&#65533;&#65533;+&#65533;&#1197;&#65533;=$@&#65533;&#65533;&#65533;&#146;+&#65533;&#65533;$&#65533;&#65533;&#65533;+&#65533;&#65533;E&#65533;L&#65533;&#65533;&#65533;&#65533;`
&#65533;T&#65533;e3\&#65533;I&#65533;Xt&#65533;&#65533;&#65533;&#65533;&#65533;&#65533;&#65533;,&#65533;(&#65533;B%\&#65533;\Nt!&#65533;&#887;u+&#65533;&#65533;&#65533;&#65533;&#65533;&#65533;B3UB&#65533;&#65533;%&#65533;&#65533;&#65533;
x&#65533;M&#65533;&#65533;'&#65533;&#65533;&#65533;&#65533;M&#65533;&#279;&#1538;&#65533;6&#65533;&#65533;&#65533;&#65533;{&8&#65533;&#65533;&#65533;	&#65533;&&#65533;&#626;&#65533;&#65533;&#65533;	&#65533;&#65533;&#65533;_A&#65533;r&#65533;"-R&#65533;nR&&#65533;v&#65533;dB&&#65533;	&#65533;9 &#65533;&#65533;&#65533;R&#65533;	uF9&#65533;R&#65533;&#65533;&#65533;&#65533;O:&#65533;K'u&#65533;0&#65533;#	&#65533;&#65533;&#65533;&#65533;&#65533;S&#65533;&#65533;|&#65533;&#65533;<+Y&#65533;&#65533;q&#1576;&#65533;&#927;	&#1794;&#65533;&#65533;&#65533;&#65533;&#65533;pq	&#65533;&#65533;&#1189;&#65533;&#65533;S&#65533;&#65533;&#65533;&#775;g&#65533;D&#65533;M&#65533;|&#65533;!&#65533;&#65533;&#65533;&#65533;&#65533;E&#65533;(&#65533;^DG&#1384;&#65533;&#65533;&#65533;&#65533;6&#65533;(&#65533;&#65533;&#65533;`\&#65533;&#65533;h^&#65533;&#65533;&#65533;<&#65533;&#65533;&#65533;(&#65533;:!T&#65533;&#65533;l&#248;&#65533;8d&#65533;+pB&#65533;&#65533;,&#65533;&#65533;
	'<&#65533;,&#65533;&#65533;6&#65533;)&#65533;xM&#65533;B.&#65533;'&#65533;&#65533;&#65533;&#65533;@.&#65533;"NeQHp&#65533;!&#65533;&#65533;$&#65533;,$LE&#65533;(&#65533;&#65533;&#65533;&#65533;f#&#65533;&#65533;X4|%5&#65533;&#65533;&#65533;=&#65533;V&#65533;&#65533;&#65533;SCg&#65533;&#65533;f;&#65533;&#65533;6P&#65533;&#65533;$&#65533;0(&#65533;&#65533;~&#65533;r~&#65533;&#65533;&#65533;7PN&#65533;&#65533;]&#65533;/Fd8H&#65533;&#65533;=&#65533;&#65533;&#65533;tY&#65533;&#65533;9&#24337;q&#65533;&#65533;V&#65533;&#65533;&#65533;&#65533;)&#65533;Rm&#65533;&#65533;E&#65533;O&#65533;C&#65533;&#65533;&#383;&#65533;	&#65533;sS&#65533;`&#193;h$V&#65533;X&#65533;&#65533;&#65533;D&#65533;&#65533;&#65533;#&#65533;&#65533;3&#65533;&#65533;&#65533;&#65533;&#65533;&#330;&#65533;&#65533;=H&#65533;&#65533;&#65533;&#65533;.&#1824;&#65533;&#65533;&#65533;_#y	L8&#65533;&#65533;@*@(&#65533;&#65533;+l@&#65533;&#65533;b&#65533;r7&#689;&#65533;1&#65533;&#65533;&#65533;&#65533;h-&#65533;a&#65533;C&#65533;6&#65533;&#65533;&#65533;&#383;M&#65533;0m:&#65533;&#65533;&#1713;($&#65533;#&#65533;C&#65533;&#65533;&#65533;&#65533;T&#65533;(@&#65533;&#65533;`&#65533;*&#65533;&#65533;&#65533;&#65533;@&#65533;&#65533;&#65533;&#65533; &#65533;&#65533;G&#65533;&#65533;+&#65533;&#65533;&#65533;EN&#65533;u&#65533;&#65533;&#65533;T&#65533;&#65533;&#65533;z2&#65533;(&#65533;?R1,&#65533;I&#65533;7"&#65533;&#789;+J&#65533;&#65533;B	&#65533;&#65533;&#65533;&#65533;a&#65533;X&#65533;&#65533;Z&#65533;	%&#65533;W&#65533;$j&#65533;&#65533;&#65533;&#65533;w&#65533;W&#65533;P b&#362;{ZK(,-wB&#65533;.w&#65533;&#65533;&#65533;&#65533;&#65533;&#65533;6\&#65533;&#65533;d&#65533;E&#65533;L"4j&#65533;&#65533;U`&#65533;$a&#65533;&#510;&#65533;F&#65533;'&#65533;&#65533;&#65533;&#65533;\&#65533;&#65533;&#65533;&#65533;x&#65533;`&#65533;&#65533;&#65533;&#65533;!&#65533;T&#65533;&#65533;&#65533;&#65533;1@P"|1"&#65533;T!&#65533;0Z&#65533;&#65533;3*&#65533;O&#65533;&#65533;>&#65533;|&#51747; &#65533;&#65533;5&#65533;&#65533;&#65533;hH&#65533;n&#65533;&#65533;k,&#65533;)&#65533;h&#65533;&#65533;&#65533;&#1540;&#65533;&#65533; Xk&#65533;X(&#65533;&#65533;&#65533;&#65533;z*&#65533;&#65533;&#65533;B&#65533;&#65533;M&#65533;L&#65533;&#65533;Zk&#65533;B&#65533;K&#65533;!&#65533;&#65533;F&#65533;&#65533;>&#65533;m&#65533;Y&#65533;&#65533;K
&#65533;%&#65533;jY&#65533;Z&#65533;&#65533;&#65533;&#65533;RDA&#65533;Z:&#65533;&#802;G&#313;&#65533;fP&#65533;&#790;Zz&#65533;&#65533;&#65533;VziD&#65533;RIA&#65533;4&#65533;9&#65533; &#65533;z5&#65533;&#65533;&#65533;&&#65533;'Jk I&#1605;&#65533;&#65533;&#65533;&#65533;&#65533;&#65533;
&#65533;&#914;&#65533; !N&#65533;&#65533;&#65533;n&#65533;W&#65533;a<@Q&#1540;Y&#65533;&#65533;&#65533;S&#65533;c&#65533;&#65533;` xJB!4,&#65533;&#65533;G&#65533;&#65533;$&#65533;&#65533;$1&#65533;&#65533;A&#65533; yX&#65533;&#65533;&#65533;*&#65533;e&#65533;&#65533;,&#65533;`&#65533;&#65533;&&#145;&#65533;R&#65533;D5.1&#65533;7~q&#385;r1&#65533;:^4d&#65533;l,Yc&#65533;H&#65533;&#21710;XH(G%&#65533;FiA&#65533;&#65533;&#65533;&#65533;6&#65533;!&#65533;&#65533;&#65533;i&#65533;,&#65533;(&#198;7&#65533;&#65533;A5&#65533;&#65533; N&#65533;&#65533;$&#490;&#65533;&#65533;&#65533;&#65533;&#65533;&#65533;:;U&#65533;]&#65533;&#65533;&#65533;&#65533;21&#65533;vO&#65533;&#1794;&#65533;&#65533;6&#65533;B-&#65533;&#65533;&#65533;E@R&#65533;f	[&#65533;1$&#65533;K&#65533;Q$&#65533;&#65533;hY&#406;P:)&#65533;OK	&#65533;&#65533;J&#65533;&#65533;&#65533;&#65533;R)&#65533;&#65533;H&#65533;&#65533;&#65533;&#65533;	`&#65533;4 A&#65533;&#65533;@<&#65533;t&#65533;A&#65533;&#65533;&#65533;=:@%&#65533;&#65533;m
&#65533;v&#65533;$H&#1793;,&#65533;n&#65533;c&#65533;&#65533;D&#65533;&#65533;;P&#65533;&#65533;B&#65533;l{&#65533;"y&#65533;W>&#65533;$&#65533;&#65533;&#65533;&#65533;&#65533;&#65533;>&#65533;[\&#65533;c&#65533;&#65533;&#65533;H &#65533;Y&#65533;"&#65533;&#65533;P)&#65533;&#65533;7&#65533;&#65533;
&#65533;)C&#65533;&#65533;Q"&#65533;'&#65533;&#65533;n8I&#1342;&#65533;/6&#65533;OCR&#65533;&#65533;&#65533;&#65533;oc
&#65533;D&#65533;t&#65533;&#65533;&#65533;&#65533;I&#65533;@Ng&#65533;d&#65533;Ia&#65533;&#65533;"&#65533;&#65533;X <I@&#65533;v&#65533;&#65533;0EKQA9 &#65533;&#65533;!&#65533;*&#65533; &#65533;&#65533;Q&#65533;&#65533;iw&#65533;&#65533;&
&#65533;&#65533;&#65533;`-&#65533;*&#65533;
&#16660;&#65533;`P&#65533;h&#65533;&#65533;0&#65533;&#65533;D &#65533;&#65533;D&#65533;l&#65533;
x4$&#65533;b&#65533;&#65533;Q&#65533;NTA&#65533;&#65533;&#65533;R&#65533;DN"&#65533;h&#65533;h&#65533;F5R&#142;&#65533;1&#65533;?&#65533;@&#65533;T&#65533;b2&#1536;nq&#65533;&#65533;&#65533;&#65533;&#65533;&#65533;&#65533;	F1	&#65533; P&#65533;&#65533;u&#65533;1`bm&#65533;&#1757;Z&#65533;me&#770;5&#65533;GQ&#65533;+&#65533;&#65533;I&#65533;`@&#65533;H&#65533;wN&#65533;&#65533;%&#65533;a	)&#65533;&#65533;"Tp&#65533;Ivi&#65533;&#65533;xb?&#65533;Hx&#65533;!&#65533;&#65533;?&#65533;Y&#65533;I5d&#65533;&#65533;&#451;&#65533;v&#65533;&#65533;8d&#65533;&#65533;&#65533;v5&#65533;&#65533;&#65533;&#65533;C*&#65533;&8	( n&#65533;&#65533;"&#65533;lFf&#65533;&#65533; &#65533;;
Q6H&#909;&#65533;H#&#65533;>L&#65533;$|&#65533;&#65533;&#65533;F`&#65533;'=&#65533;dq&#65533;d!&#65533;b&#65533;'jp&#65533;&#65533;  &#65533;2,R&#513;&#65533;h&#65533;&#65533;)&#65533;&#65533;G"&#65533;&#65533;&#1801;&#65533;^&#65533;&&#65533;&#65533;t&#65533;b&#65533;&#65533;#~&#65533;"&#65533;&#65533;&#65533;&#65533;&#65533;&#65533;&#65533;`&#65533;2&#65533; &#65533;'&#65533;Q	P&#65533;"3D(J&#65533;&#65533;&#65533;2&#65533;J(&#65533;&#65533;&#65533;&#65533;"a,-&#65533;
B(&#65533;&#65533;&#513;+f1
&#65533; &#65533;&#65533;	,&#65533;&#65533;&#65533;.D &#65533;&#65533;j&#65533;I&#65533;&#65533;p9&#65533;&#65533;&#65533;&#341;&#65533;&#65533;&#65533;?&#65533;3&#65533;&#65533;&#65533;&#952;&#65533;&#65533;%w,&#65533;wY&#65533;T&#65533;WFh&#65533;&#65533;xb&#65533;&#65533;XEIn&#65533;`&#65533;#&#65533;F&#65533;9L&#65533;A&#65533;&#329;&#65533;"DMC]&#65533;~&#65533;P&#65533;N N^&#65533;&#65533;&#65533;&#65533;D&#65533;&#65533;&#65533;&#65533; 3g&#65533;H6&#65533;&#65533;&#542;\&#65533;ER&#65533;"&#65533;9,&#65533;&#65533;>&#65533;]&#1126;&#65533;>&#65533;&#65533;&#65533;?&#65533;&#65533;&#65533;&#65533;$!&#65533;&#65533;&#65533;^&#65533;&#65533;&#65533;&#65533;&#1310;&#65533;&#65533;i&#65533;&#65533;&#65533;&#65533;&#65533;&#266;&#1696;&#65533;&#65533;V\0&#65533;R&#65533;&#65533;e&#65533;2&#65533;V&#65533;r6&#65533;&#65533;KX&#65533;pQ&#65533;O&#65533;/&#65533;f&#65533;&#65533;T&#65533;"&#65533;PF*j&#65533;&#65533;T&#65533;"&#65533;&#65533;E+&#65533;Q	Y4Dp&#65533;&#65533;-.`&#65533;&#65533;&#65533;&#65533;&#65533;G Ja&#65533;e|&#65533;&#65533;H&#65533;-R&#65533;&#65533;`5&#65533;	4&#65533;	X&#65533;6&#65533;&#65533;	&#533;D(8&#65533;+&#65533;f&#65533;&#65533;&#65533;	&#65533;&#65533;&#65533;'&#65533;3&#65533;f&#65533;r&#65533;b&&#65533;^&#65533;
D&#65533;yx}&#65533;?
&#65533;&#65533;&#65533;&#65533;,&#65533;&#65533;&#65533;&#65533;&#65533;5&#1941;&#65533;j&#65533;O&#65533;@	@&#65533;&#65533;&#65533;&#65533;y&#65533;&#65533;&#65533;V"1&#65533;Q&#65533;&#65533;&#65533;+&#65533;&#65533;&#65533;&#65533;&#65533;J(R&#65533;&#65533;^&#65533;&#65533;uu&#65533;&#1762;-jQ&#1779;J&#65533;>s&#648;&#65533;)&#65533;bBP&#65533;F&#65533;&#1061;&#65533;A&#65533;&#65533;&#65533;&#65533;&#65533;P&#65533;P&#65533;&#65533;&#65533;iL&#65533;h&#65533;&#1897;&#65533;*T&#65533;&#65533;U|&#1203; m.&#65533;&#65533;v&#65533;Dhbwq2[&#65533;&#65533;&#65533;t8a'8b&#65533;&#65533;4&#65533;a?&#65533;*&#65533;*&#65533;p&#65533;&#65533; (&#65533;I&#65533;`&#65533;hA+@&#1097;S&#65533;&#65533;Q&#65533;&#65533;2&#65533;&#65533;FCCz&#65533;`}&#65533;q&#65533;XfQ&#65533;MbH&#65533;-&#65533;&#65533;&#65533;&#65533;&#65533;&#65533;&#65533;@";&#65533;&#65533;	/z&#65533;y+&#65533;&#65533;&#1869;&#65533;&#65533;08&#65533;1&#65533;J&#65533;&#65533;:h&#65533;w&#59182;&#65533;&#65533;&#65533;&#65533;R&#65533;eC&#65533;&#65533;&#65533;&#65533;&#65533;}&#65533;%mzi,@&#65533;&#65533;&#390;Y&#65533;~9z 9&#65533;&#65533;4V&#65533;n:&#65533;F&#65533;&#65533;&#65533;&#65533;&#65533;&#65533;E&#65533;&#513;*&#65533;&#65533;y2{z&#65533;&#65533;D&#65533;jS&#65533;&#955;3b &#65533;&#65533;H&#65533;&#844;IP&#65533;&#1939;H0&#65533;d&#65533;h?&#65533;&#65533;&#65533;&#65533;q&#65533;f&#65533;&#65533;'0&#65533;&#65533;&#65533;-uM5lJ&#1618;R&#65533;r&#65533;p &#65533;p
0&#65533;fg&#65533;&#65533;`&#65533;
&0&#65533;>&#65533;le&#65533;&#65533;!&#65533;r&#65533;tH"&#65533;&#65533;6@&#65533;2XBpA	&#65533;[&#2476;&#65533;&#65533;(HA&#65533;`&#65533;&#65533;E,A&#65533;`d&#65533;X&#65533;&#65533;\&#65533;H\&#65533;&#65533;&#65533;&#65533;&#65533;&#1560;&#65533;&#65533;"1&#65533;&#65533;$r!a&#65533;&#65533;&#65533;) &#65533;YG&#65533;n&#65533;xb`&#65533;*ix&#65533;&#65533;&#2069;&#65533;L*&#65533;&#766;,&#65533;&#65533;&#65533;&#65533;YH):,;&#65533;&#65533;]&#65533;B&#65533;wb]&#1157;&#65533;&#65533;z$b&#65533;@F&#65533;6D|.&#65533;$V&#65533;D&#65533;&#65533;&#65533;$mD&#65533;%5Fd&#65533;g j&#65533;"&#65533;`&#65533;l&#65533;bDEZ&#65533;!Z-D&#65533;c&#65533;gQ&#65533;&#65533;"D&#65533;`&#65533; &#65533;&#65533;C&#65533;&#65533;Xf R&#65533;~n&#65533;&#65533;&#65533;&#65533;&#65533;K&#65533;&#65533;&#65533;>&#65533;G2A&#65533;
M&#65533;J&#65533;<aS&#65533;&#65533;"`A&#65533;&#65533;>V&#65533;J&#65533;h\&#65533;&#1931;&#65533;F&#65533;L&#65533;&#65533;&#65533;d&#1716;&#65533;&#65533;&#65533;&#65533;9&#65533;c&#65533;&#65533;&#65533;+&#65533;B&#65533;&#65533;)va&#65533;poO&#65533;&#65533;&#65533;A&#65533; F&#65533;&#65533;6Np&#65533;,p&#65533;&#65533;&#65533;&#65533; 6`Ra&#65533;&#65533;&#65533;!0E&#65533;t%&#65533;,1&#65533;&#65533;&#555;X"&#65533;&#65533;4` 
&#65533;"R R&#65533;rA&#65533; f &#65533;r@&#65533;:P&#65533;:&#65533;f &#65533;&#65533;&#65533;+&#65533;`@&#65533;&#65533;"&#65533;E&#65533;b&#65533;&#65533;D\&#65533;a+&#65533;&#65533;&#65533;&#65533;&#65533;+&#65533;&#65533;&#65533;Ad&#65533;T0W&#65533;&#65533;B&#65533;Hdn&#65533;&#65533;&#65533;fD&#65533;G&#65533;&#65533;"&#65533;&#65533;&#65533;&#65533;!0$&#65533;2&#65533;	&#65533;L&#888;8&#65533;2RdO%D
-&&#65533;"&#65533;&#65533;JHd&#65533;&#65533;#&#65533;pb$&#65533;@ &#65533;B&#65533;HD&#65533;&#65533;&#65533;&#65533;dpW&#65533;&#65533;e&#65533;&#65533;_T&#65533;6&#65533;&#65533;&#65533;z&#65533;h&#65533;A&#65533;&#65533;&#65533;&#65533;&#65533;j&#65533;&#65533;&#65533;&#65533;DM&#65533;!T&#1022;Zo4&#65533;-
L&#65533;&#65533;&#65533;&#65533;&#65533;&#65533;&#65533;&#65533;&#65533;&#65533;-&#65533;`6w&#65533;&#65533;A&#65533;$&#65533;r&#65533;.&#65533;>!&#192;&#65533; &#1216;&#65533;j~&#683;&#65533;&#65533;&#65533;&#65533;a&#65533;&#65533;Aj&#65533;&#65533;h&#65533;S&#65533;h&#65533;&#65533;f!&#65533;&#1184;&#65533;6&#65533;o x&#65533;R@)&#65533;&#65533;o&#65533;l&#65533;&#65533;&#65533;8&#65533;
&#65533;-&#65533;B&#65533;2.0 &#65533;&#65533;bk:n&#65533;9&#65533;gx&#65533;&#65533;&#65533;&#65533;&#65533;E&#65533;*&#65533;Y&#65533;&#65533;&#65533;&#65533;&#65533;&#65533;&#65533;&#65533;j&#65533;\2&#65533;d&#65533;"`&#65533;&#65533;&#65533;&#65533;&#65533;&#65533;&#65533;&#65533;+&#65533;?&#65533;"&#65533;Dd&#65533;&#65533;&#449;&#65533;.&#65533;LR&#65533;&#65533;&#65533;&#65533;E&#65533;;<ArDO#&#65533;!&#65533;)@&#65533;&#1273;&#65533;&#65533;&#65533;|L&#65533;%Q&#65533;!<&#65533;&#65533;'U&#65533;%f&#65533;.&#65533;hXH(&#65533;&#65533;&#65533;f&#65533;~&#65533;*&#65533;&#65533;v&#65533;*&#65533;&#65533;th&#65533;T&#65533;0&#65533;N&#65533;H+Fj&#65533;H&#65533;B&#65533;&#65533;8&#65533;&#65533;OlAbF,`lA&#65533;o&#65533;&#65533;`=9H&#65533;&#65533;T&#65533;r&#65533;tE&#65533; !&#65533;p&#65533;&#65533;!&#65533;Q$&#65533;&#65533;&#65533;:S` &#65533;&#65533;r!&/t&#65533;d&#65533;&#65533;&#65533;@&#65533;&#65533;&#65533;&#65533;J"X&#65533;&#65533;&#65533;*&#65533;L&#65533;&#65533;5+&#65533;;&#65533;l_&#65533;z&#65533;&#65533;&#65533;C&#65533;7&#65533;^&#65533;P&#65533;&#65533;&#65533;&#65533;#`~!MpD>&#65533;&#65533;1&#65533;&#65533;&#65533;G8&#65533;E&#65533;p&#65533;,&#65533;&#65533;&#65533;Ig62d&#65533;)dHSI&#65533;&#65533;&#65533;b\&#65533;SQFHm&#65533;&#65533;I<&#65533;%&#65533;&#65533;&#65533;k&#65533;&#1171;"MM&#65533;&#65533;A&#65533;&#65533;%&#65533;&#65533;f!&#65533;&#65533;iE&#65533;"~&'M&#65533;x&#65533;!&#65533;&&#65533;&#65533;&#65533;&#65533;M &#65533;l&#65533;&#65533;)10n Z1&#65533;k&#65533;&#65533;,&#65533;dl,&#65533;~` H&#65533;-&#65533;d, &#65533;WIz&#65533;GA"&#65533;]`aL DD}dUd&#65533;z@&#65533;Al&#65533;&#65533;d&#65533;&#65533;&#65533;&#65533;&#65533;
 b&#65533;Sj @&#65533;d
0,&#65533;C&#65533;< 0L&#65533;`R&#65533;&#65533;la7&#65533;&#65533;F&#65533;u&#65533;&#65533; >&#65533;&#65533;b&#65533;&#65533;7&#65533;&#466;$"&#65533;&#65533;&#65533;&#65533;&#65533;&#65533;&#65533;8&#65533;&#65533;&#65533;<&#931;.&#65533;&#65533;O&#65533;+&#65533;&#65533;Ko&#65533;,+p\&#65533;N%B^&#65533;&#65533;&#65533;<kX&#65533;?VH@&#65533;&#65533;&#65533;&#371;&#65533;&c&#65533;C&#65533;I&#65533;t&#65533;$N&#65533;F&#65533;%B&#65533;&#65533;	&#65533;&#65533;W.&#65533;&#65533;}&#65533;&#65533;&#65533;2&#65533;D&#65533;&#65533;"&#65533;&#65533;m7&#65533;&#65533;&#65533;&#65533;C8d&#65533;R&#1055;Nk?V0b&#65533;&#65533;f&#65533;p&#65533;&#65533;!&#65533;&#65533;C&#65533;d ~"L:/L&#640;Mh&#65533;&#65533;&#65533;i*&#1686;&#65533;&#65533;x&#65533;&#65533;&#65533;&#65533;&#65533;Y&#65533;(l&#65533;OH&#65533;&#65533;4&#65533;&#65533;&#65533;7&#65533;&#65533;&#65533;
&#65533;@x&#65533;r`&#65533;#&#65533;`4&#65533;&#65533;@aRBJ'&#65533;VP&#65533;&#65533;&#65533;&#65533;&#65533;&#65533; @&#65533;0N&#65533;BL0&#65533;&#65533;&#65533;oD`&#65533;&#65533;/(A7&#65533;@&#65533;r!`Td&#65533;p@&#65533;`&#65533;e,&#65533;dH&#65533;&#65533;GJ+&#65533;u&#65533;b&#65533;	&#65533;&#65533;v &#65533;&#65533;&#65533;7h3&#65533;&#65533;c[8`]&#65533;&#65533;f%A&#65533;&#65533;&#65533;!&#65533;@&#65533;@&#65533;X&#65533;8EO	&#65533;!h&#65533;&#65533;q }&#65533;~&#65533;&#1568;P&#65533;&#65533;p-B:K&#65533;B&#65533;&#65533;
Odl&#65533;k!&#65533;J&#65533; V&#65533;&#925;&#65533;I&#65533;d2&#65533;S&#1750;m[&#65533;&#65533;&#65533;`&#65533;&#65533;"&#65533;g8&#65533;&#65533;gRy$?\&#65533;|\%&#65533;p&#65533;&#65533;&q[H(&#65533;&#65533;&#65533;kB&#65533;qb*&#65533;$&#65533;&#65533;A&#65533;&#65533;)&#65533;b&#65533;&#65533;[1i&#65533;&#65533;#&#65533;4	9Z&#65533;&#65533;&#65533;a	&#65533;&#50260;An#	&#65533;470 &#65533;W&#65533;&#65533;RbV&#65533;&#65533;&#65533;&#65533;o&#65533;\@`8&#65533;&#65533;lapAf&#65533;ran&#65533;&&#65533;b&#65533;&#65533;&#65533;1R`@sv,&#65533;	&#65533;!&#65533;`N&&#65533;&#65533;9 &#65533;*"&#65533;&#65533;&#65533;OtGN&#1035;!&#65533;a$`f%&#65533;f&#65533;&#65533;:&#65533;b6)&#596;8 &#65533;&#65533;C&#65533;&#65533;&#65533;{&#65533;
x&#65533;"&#65533;&&#65533;\RB&#65533;&#65533;W&#65533;&#65533;U&#65533;UBu &#65533;I&#65533;&#65533;)rP&#1188;Vn@&#1540;G&#65533;QH&#65533;`f&#65533;Q&#65533;&#65533;jb&#65533;&#1326;&#65533;H&#65533;?AF-&#65533;!&#65533;DV&#65533;!&"!:f&#65533;ac"&#65533;&#65533;&#65533;H&#65533;U&#65533;&#65533;t&#65533;	|TMO&#65533;+&#65533;_(&#65533;TCr&#65533;~&#65533;"&#65533;&#65533;h&#65533;&#65533;$Bj<&#65533;' &#65533;&#65533;&#65533;&#65533;&#65533;Kx&#65533;&#65533;&#65533;&#65533;Bo &#65533;B&#65533;&#65533;&#65533;(&#65533;b&#65533;(&#65533;4&#65533;&#65533;8@4&#65533;&#65533;q&#65533;m$@hZ@Uz&#65533; 	&#65533;ar&#65533;T&#65533;(b&#65533;f&#65533;&#65533;&#65533;6`f&#65533;&#65533;.0&#65533;&#65533;&#65533;&#65533;Aw+h&#65533;e`&#65533; -C&#65533;	$@&#65533;@#d&#65533;y&#65533;'.<T&#65533;e9.&#65533;&#65533;7	&#65533;N&#65533;&#65533;&#65533;x|.&#65533;lS&#65533;&#65533;w\&#65533;&#65533;&#65533;&#65533;Yh&#65533;Y &#65533;&#1064;&#65533;hU"&#65533;&#65533;CPx&#65533;Z%F&#65533;
&#65533;k&#65533;A&#65533;!jk&#65533;&#65533;@&#65533;&#65533;&#65533;&#65533;H&#65533;&#65533;J% &#65533;&#65533;I&#65533;&#65533;&#65533;1D	!&#65533;V&#65533;&#65533;^&#65533;U&#65533;"a&#65533;&#65533;&#65533;&#65533;{`&#1204;&#65533;6&#65533;G&#65533;C,&#65533;&#65533;&#295;!A&&#65533;&#542;F&#65533;(&#65533;D(^h(&#65533;&#65533;X+&#65533;&#65533;Dkzk&#65533;&#21095;ZP&#65533;&#65533;$&#65533;&#65533;&#318;&#65533;&#779;w'&#65533;6aA&#65533;@&#65533;B|&#65533;&#65533;&#65533;j *&#65533;&#65533;a&#65533;o&#65533;&#65533;6Bn&#65533;19&!8&#65533;G&#65533;&#65533;&#65533;4&#65533;&#65533;!"CAu&#65533;V&#65533;`d&#65533;Bsy:Ee&#656;&#1927;>&#65533;&#65533;&#65533;&#65533;3&#65533;&#65533;&#65533;^V&#1378;&#758;&#65533;sI&#65533;!&#65533;a&#65533;&#65533;&#65533;9&#65533;L!0;&#65533;T&#65533;&#65533;&#65533;*):&#65533;\^x&#65533;&#65533;!	0&#65533;!&#65533;&#1465;G&#307;e&#65533;&#65533;'b&#65533;	p!xp!&#65533;D&#65533;m&#65533;&#65533;"&#65533;;&#65533;%&#65533;&#65533;D6`R#&#65533;&#65533;&#65533;&#65533;>&#65533;&#65533;&#65533;<@V&#65533;, 2l&#65533;&#65533;c&#65533;="&#65533;&#632;&#65533;&#65533;C&#65533;>Wy&#65533;&#65533;&#65533;e&#65533;l&#65533;&#65533;&#65533;9(&#65533;&#65533;"*E&#65533;&#65533;hA&#65533;&#65533;)2W&#65533;:J-j&#65533; &#65533;(&#65533;&#65533;,.&#65533;VOL&#65533;#&#65533;-&#65533;&#65533;&#65533;79&#65533;8&#65533;&#65533;J&#65533;&#65533;&#65533;`>Rb^S&#65533;)/&#65533;&#65533;&#147;&#65533;&#65533;d &#65533;&#65533;&#65533;\g b&#65533;z	&#65533;Rqfb&#65533;`R&#65533;&#65533;(a&#65533;A&#65533;zz&#65533;r rA&#65533;&#65533;&#65533;\@&#65533;&#65533;@s&#65533;&#65533;"ZNj&#65533;r&#65533;-b&#65533;g6
0&#65533;K&#65533;&#65533;&#65533;y&#65533;&#65533;&#65533;1&#65533;&#65533;c&#65533;B&#65533;&#65533;Qd&#65533;>&#65533;qV{)&#65533;&#65533;&#65533;&#65533;-&#1715;V&#1089;&#65533;&#65533;&#65533;.b#&#65533;&#1660;n[&#65533;&#65533;&#65533;&#65533;6!&#65533;p&#65533;g:&#65533;"R&#65533;&#65533;&#65533;<#^&#65533;&#65533;&#65533;&#65533;/B&!fnG&#65533;&#65533; &#65533;{&#65533;#$"&#65533;<&#65533;rD &#65533;&#65533;&#65533;D&#65533;'&#65533;Fi
&#65533;M&#65533;&#139;&#65533;&#65533;&#65533;;Z&#65533;&#65533;AMo&#65533;Y&#65533;b*&#65533;&#65533;X&#65533;&#65533;Nv&#65533;&#65533;-&#65533;&#65533;7` 	z&#65533;^&#65533;&g&#65533;&#65533;&#65533;&#65533;&#65533;AB}&#65533;F&an&#65533;&#65533;y&#65533;&#65533;&#65533;&#65533;!&#65533;&#65533;
: &#65533;i&#65533;]&#65533;&#65533;&#65533;&#65533;&#65533;W&#65533;u)1iAt&#65533;2&#65533;ap JaF&#65533;}&#65533; >&#65533;&#65533;&#1218;&#65533;&#65533;P6N&#65533;&#65533;&#65533;&#65533;+&#65533;&#65533;&#65533;&#65533;"&#65533;7[&#65533;&#65533;1P&#65533;&#65533;&#65533;9$A&#65533;&#65533;&#65533;&#65533;*1&#65533;&#651;&#1267;;k &#65533;&#65533;&#65533;;&#65533;Q&#65533;&#65533;&#65533;&#65533;R &#65533;&#65533;GV-"A&#65533;"&#65533;&#65533;vmA&#65533;| &#65533;&#65533;&#65533;g"&#65533;&#65533;6&#899;Q"&,&#65533;c;&d&#65533;OK&#65533;^8~ b&#65533;?]&#65533;
&#65533;&#65533;&#65533;&#65533;&#130;:|XP&#65533;k&#65533;&#65533;&#65533;&#65533;&#65533;bA7p|qUC@I&#65533;&#65533;&#65533;&#65533;F&#65533;n&#65533;&#65533;&#65533;&#1185;&#65533;&#65533;5&#65533;:u&#65533;&#65533;&#65533;	tpP&#65533;'&#65533;2*&#65533;&#65533;&#325507;&#65533;n$&#65533;Q&#65533;F&#65533;M&#65533;H
&#65533;&&#65533;&#65533;&#1589;&#65533; &#65533;
&#65533;a`&#65533;o&#1505;&#65533;6!:6&#65533;&#65533;$&#65533;[&#65533;&#65533;&#65533;S&#65533;&#65533;&#1270;LYT <&#65533;&#65533;%&#65533;&#65533;&#65533;&#65533;&#65533;&#65533;`&#65533;)
^XDb&#65533;&#65533;&#65533;^&#65533;t&#65533;`$#&#65533;&#65533;&#65533;yPKh&#65533;XH3*&#65533;?h&#65533;&#65533;&#65533;&#65533;e&#65533;&#65533;9d,0&#65533;&#65533;4c&#416;&#65533;!&#65533;&#65533;CP&#65533;&#65533;c&&#65533;7Y&#65533;&#65533;ozC&#65533;(&#65533;&#65533;&#65533;D&#65533;&#65533;$i&#65533;&#65533;&#65533;&#65533;;&#65533;TGA'&#65533;$a&#65533;P&#65533;&#703;$:.X&#65533;OKp&#65533;
&#65533;&#65533;4t&#65533;&#65533;"&#65533;&#65533;&#65533;&#65533;?1&#65533;&#65533;&#65533;,&#65533;&#65533;&#65533; Dh&#65533;&#65533;I(&#65533;&#65533;&#65533;1&#65533;&#65533;&#65533;&#65533;&#65533;&#65533;1&#65533;?31&#65533;&#65533;?*2&#65533;C&#65533;S&#65533;5&#65533;x&#65533;&#65533;&#65533;T&#65533;#(z&#65533;&#65533;*&#65533;&#65533;&#65533;!MJj&#65533;	$>&#65533;dA&#65533;d"&#65533;HGF&#65533;&#1044;&&#65533;&#65533;?&#65533;&#65533;eAa4JA&#65533;x&#65533;!D-&#65533;d&#65533;C&#65533;$p&#65533;:D&#65533;&#65533;?e&#65533;S&#65533;eeSN&#65533;JA*&#65533;	&#65533;&#65533;&#65533;&#65533;VX&#65533;1UVY&#65533;&#65533;&#65533;&#65533;V&#65533;egI&#65533;&#65533;!_A&#65533;&#65533;&#65533;Dz&#1138;H*
&#65533;&#65533;)2&#65533;&#65533;'&#65533;&#65533;&#65533;%&#65533;L&#65533;&#65533;&#65533;0	%&#65533;&#65533;O-&#65533;y&#65533;Qg&#65533;&#65533;&#65533;$&#65533;&#65533;`&#65533;&#65533;&#65533;&#65533;,&#65533;8"BK&#65533;&#65533;!"&#640;@(&#65533;&#65533;O &#65533;x&#65533;l&#65533;H&#65533;C.&#65533;!&#65533;Ar0XrnA&#65533;a&#65533;	w&#65533;&#65533;&#65533;!&#65533;&#65533;`&#65533;
&#65533;&#65533;PY$&#65533;}&#1104;y&#65533;Ab	5&#65533;&#65533;c	$&#65533;X2&#65533;|&#65533;sL&#65533;&#65533;9A&#65533;1&#65533;X&#1808;#
&#65533;&#65533;"`X`A
&#65533;&#65533;J&#65533;1&#65533;&#65533;s C`C
&#65533;&#65533;&#65533;/+&#65533;b&#65533;5&#65533;&#65533;&#65533;	.&#65533;q&#65533;c&6C&#65533;	I&#65533;&#65533;&#1050;"&#65533;f&#65533;]&#65533;&#65533;X&#65533;MA&#65533;&#65533;&#65533;W&#65533;&#65533;&#65533;&#65533;&#65533;d&#65533;K&#65533;&#65533;Cq&#65533;D&#65533;&#65533;&#65533;	&#65533;&#65533;2&#1692;&&#65533;d&#65533;&#65533;&#65533;~(&#65533;P&#65533;]6&#65533;&#65533;&#65533;&#65533;&#65533;&#65533;6&#65533;&#65533;&#65533;P&#65533;a&#65533;&#65533;P&#65533;S&#65533;&#65533;SN9&#65533;`p@&#65533;&#65533;[q&#65533;K&#65533;~:&#65533;&#65533;^&#65533;Y&#65533;R&#65533;!&#65533;&#65533;@0&#65533;1&#65533;A&#65533;h&#65533;&#65533;28&#65533;0J*=h&#65533;&#65533;#Z|&#65533;J.&#65533;&#65533;&#65533;O&#65533;8L2&#65533;&#65533;&#65533;&#65533;3&#65533;7&#65533;&#65533;Fk&#65533;&#65533;
%&#65533;&#65533;(&#65533;@*&#65533;&#65533;2&#65533;&#65533;@&#65533;0&#65533;C&#65533;&#65533;&#65533;&#65533;I/&#65533;&#65533;&#65533;i8&#65533;&#2039;Z&#65533;&#65533; &#65533;!&#1569;N&#65533;&#65533;2&#65533;&#65533;&#65533;&#65533;]&#65533;`
Z &#65533;&#65533;&#65533;@IN&#65533;&#65533;0&#65533;&#65533;(hXA&#65533;a&#65533;q@?&#65533;&#65533;&#65533;&#65533;8`&#65533;&#65533;@1i&#65533;&#660;&#65533;&#65533;&#65533;Y[&#65533;K&#1074;&#65533;m#+Q &#65533;,&#65533;ha24rRAN@&#65533;Q|&#519; AF&#65533;&#65533;&#65533;&#65533;E)y&#526;nd&#65533;&#65533;&#65533;&#65533;&#65533;#&#65533;&#65533;7&#65533;h&#65533;e&#65533;`&#65533;&#65533;2&#65533;$&#65533;Hd%I
&#65533;i&#65533;&#65533;&#65533;&#65533;MJ9&#65533;21&#65533;}Ik&#1563;3&#65533;$&#65533;o&#65533;l&#65533;"&#65533;$Y n&#65533;K
&#65533; GCA.&#65533;@&#65533;&#65533;&#65533;&#65533;r8&#65533;j &#65533;&#65533;h&#65533;V&#65533;;(&#65533;w&#65533;&#65533;'^&#65533;H&#65533;
r0`&#65533;&#65533;&#65533;2&#65533;&#65533;&#65533;@
&#65533;&#65533;? &#65533;Y&#65533;&#65533;&#65533;&#65533;&#65533;&#1084;&#65533;&#65533;#&#65533;X'l1&#65533;,o&#65533;&#65533;4'!,I&#65533;,F&#65533;&#65533;a&#65533; &#65533;p&#65533;#l!&#65533;&#65533;&#65533;&#65533;&#65533;&#65533;%&#65533;&#65533;&#65533;x&#65533; &#496;D:&#65533;&#65533;&#65533;&#65533;&#65533;&#65533;'&#65533;6&#65533;:LLj&#65533;CvQ:&#65533;&#65533;!YI&#65533;&#65533;0B&#65533;&#65533;,&#65533;&#65533;$&#65533;&#65533;&#65533;&#65533;tTj&#65533;q&#65533;08&#65533;&#1095;aL/&#65533;&#65533;&#65533;T&#65533;&#65533;&#65533;H&#65533;&#65533; &#65533;&#339;&#65533;"Z&#65533;YC&#65533;HG&#65533;&#65533;&#65533;h&#65533;8&#65533;OY&#65533;&#65533;_2&#65533;V&#65533;&#65533;h&#65533;&!]idtt&#65533;x&#65533;&#1239;6&#65533;!	aM&#65533;&#65533;&#65533;9&#65533;mra&2q&#65533;&#65533;&#1453;!&#65533;@@Y[&#65533;&#65533;&#65533;&#65533;&#65533;&#65533;&#65533;&#65533;\&#65533;&#1471;&#65533;&#65533;o.&#777;&#65533;4'&#65533;&#65533; &#65533;&#65533;&#65533;&#65533;Rg&#65533;&#65533;)&#65533;hJ&#65533;&#65533;)&#65533;e(&#65533;L&#65533;&#65533;
``&#65533;&#65533;&#65533;B&#65533;&#65533;&#65533;&#65533;&#65533;|&#65533;e&#65533;C&#65533;"^&#65533;@-?*-f&#65533;&#65533;`&#65533;	&#65533;A]&#65533;@&#65533;&#65533;&#65533;4&#65533;&#65533;(&#65533; X&#65533;$r&#65533;&#65533;n&#65533;&#65533;&#516;qN) &#65533;8@`
&#65533; \ A*jA&#65533;F&#65533;&#65533;$&#65533;T:&#65533;9hA&#65533;&#65533;&#65533;q&#65533;l.&#65533;@&#65533;&#65533;&#65533;&#65533;&#65533;u&#65533;&#65533;&#65533;&#65533;&#65533;<&#65533;&#65533;&#65533;%2&#65533;)&#65533;&#65533;&#65533;&#65533;&#326;1A&#65533;&#65533;&#1188;&#65533;&#65533;N&#65533;&#1169;8D&#65533;&#65533;&#65533;N&#65533;&#65533;&#65533;&#65533;mA&#65533;&#65533;G,&#65533;!E&#65533;&#65533;&#65533;&#65533;Z&#65533;&#65533;&#65533;&#65533;!x,&#65533;\&#65533;&#19880;&#65533;(f\t&#65533;&#65533;&#65533;a&#65533;mo&#65533;&#65533;A&#65533;&#65533;&#1154;X&#65533;"&#65533;Y&#65533;r&#65533;&#65533;l[&#65533;&#65533;&#65533;#B\&#65533;h_L&#65533;&#65533;\DH &#65533;&#65533;&#65533;&#65533;&#65533;\&#65533;&#1382; &#65533;DNs&#65533;&#65533;&#65533;&#65533;&#1579;&#340;R)&#65533;&#65533;&#65533;,PN&#65533;3&#65533;&Lw&#65533;&#65533;&#65533;4p&#65533;@
&#65533;iX&#65533;~&#65533;A:&#65533;&#65533;i|&#65533;&#65533;H&#65533;f2&#65533;[&#65533;&#65533;&#65533;X":&#65533;&#1762;&#65533;&#65533;$&#65533;&#65533;aX&#65533;	O&#65533;&#65533;	&#65533;&#65533;&#65533;6&#1302;&#65533;&#65533;^)&#65533;"&#65533;&9XF)&#10829;&#65533;&#65533;&#1027;&#65533;&#65533;&#65533;,Q&#65533;~"&#65533;&#65533;0`
&#65533;&#65533;M&#65533;&#65533;&#1314;)Ub&#65533;&#65533;&#65533;&#65533;&#65533;&#65533;&#65533;&#65533;&#65533;&#65533;-&#65533;<91D&#65533;w&#65533;@&#65533;'&#65533;&#65533;:&#65533;(=)&#65533;&#65533;m&#65533;&#65533;&#628;!&#65533;P&#65533;&#65533;&#65533;5g&#65533;&#65533; &#65533;nb&#65533;=*&#65533;g&#65533;/&#65533;h&#65533;8q&#65533;6p<&#65533;Dk&#65533;\&#65533;D&#65533;&#65533;&#65533;&#65533;&#65533;&#65533;\&#636;&#65533;Qd,-dAk&#65533;&#65533;&#65533;#c&#65533;gP2&#65533;,&#65533;&#65533;!&#65533;0@&#883;&#65533;F&#65533;#&#65533;&#65533;&#65533;	c&#65533;&#65533;X&#981;&#65533;&#65533;&#65533;.w&#65533;&#65533;B&#65533;&#65533;&#65533;&#65533;&#65533;&#250;&#65533;|'+j.&#65533;&#65533;&#65533;b&#65533;&#65533;&#65533;&#65533;tyNra&#65533;s&#65533;&#31943;0!&#65533;&#65533;&#65533;d`h8&#65533;&#65533;QI$&#65533;0&#65533;&#65533;0nkN&#65533;&#65533;&#65533;&#65533;&#65533;&#65533;&#65533;d&#65533;LG]&#65533;&#65533;o&#65533;@G&#65533;h&#65533;?&#519;Kj&#65533;&#65533;!	&#65533;&#65533;&#65533;0&#65533;	{t+&#65533;poZ&#43945;&#65533;&#65533;4aA&#65533;&#65533;&#65533;&#65533;&#65533;&#65533;&#65533;{&#65533;=X&#65533;~&#65533;z&#65533;&#65533;-HH&#65533; &#65533;&#65533; &#65533;PO&#65533;&#65533;D1Q,&#65533;*>d3d&#65533;nCr`&#65533;&#65533;DHDCx
$&#65533;&#65533;v&#65533;E"T':$gQC&#65533;
&#65533;&#65533;^@J&#65533;&#65533;&#65533;&#65533;&#65533;&#65533;&#870;#Wc&#65533;N`o&#65533;&#65533;x&#65533;&#65533;&#65533;I&#65533;%&#65533;'p/s!8`V~A4gsm&#65533;
&#65533;@p'j&#65533;&#65533;&#65533;J&#65533;HJQ(@&#65533;R&#65533;7p*&#65533;g&#65533;4&#65533;&#65533;`h&#65533;^&#65533;YY1__&#65533;*&#65533;&#65533;&#65533;j&#65533;TO&#65533;&#65533;ag	&#65533;&#65533;&#65533;&#65533;	&#65533;&#65533;h`T }@
&#65533;B	&#65533;&#65533;&#65533;&#65533;`&#65533;2
&#65533;&#65533;&#65533;&#65533;|gO&#65533;po!&#65533;8`&#65533;c&#65533;&#65533;&#65533;
&#65533; &#65533;u_v&#65533;Y%&#65533;zS)P^&#65533;&#65533;U&#65533;&#65533;^&#65533;l&#65533;P&#65533;&#65533;/&#65533;&#65533;0m&#65533;Q[&#65533;W&#65533; 	 dQ&#65533;&#65533;zAh&#65533;&#65533;0&#65533;ar7*&#65533;	Zc&*A|grn&#65533;v&#65533;&#65533;	&#65533;&#65533;6
&#65533;{46&#65533;	dD&`H&#65533;=&#65533;&#65533;&&#65533;7fD=%EW&#65533;S02%&#65533;&#65533;c&#65533;&#65533;S&#65533;&#65533;2&#65533;p9&#65533;2T&#65533;5O&#65533;E&#65533;c%@&#65533;$&#65533;`F<$r&#65533;xDhp#LcVA&#65533;%&#65533;H}#8&#65533;8s8H5&#65533;&#65533;&#65533;&#65533;&#65533;:Q8qfD&#65533;9D&#65533;X&&#65533;&#65533;&#65533;&#65533;cR&#65533;D!:&#65533;&#65533;/&#65533;&#65533;:b&#65533;.&#65533;&#1095;&#65533;&#65533;L8@&#961;	Fw!w%&#65533;&#65533;0k&#65533;`&#65533;	&#720; &#65533;&#65533;&#65533;&#65533;&#65533;K&#65533;&#65533;&#65533;h$&#65533;@Z0]&#224;w&#65533;w&#65533;B;&#65533;&#65533;10%&#65533;&#65533;T^&#65533;2&#65533;Sx&#65533;&#65533;&#65533;&#65533;7@&#65533;&#65533;`\&#65533;&#65533;J&#65533;&#65533;&#65533;u@&#1457;&#65533;maB&#65533;&#65533;)&#65533;_&#65533;&#65533;A&#65533;p0&#65533;'&#65533;&#65533;&#65533;0&#65533;fB(&#65533;50Sk&#65533;&#65533;WE&#65533;&#65533;'Ef&#65533;&#65533;&#65533;{t&#65533;	w&#65533;&#65533;X&#65533;&#65533;|&#65533;&#65533;RSk&#65533;$,&#65533;7&#65533;Xp&#65533;&Q$H&#65533;X&#65533;&#65533;&#65533;&#65533;S&#65533;&#65533;TFu&#65533;d&#65533;hmdK&#65533;&#65533;&#65533;7&#65533;c.v&#65533;S&#65533;y}2"74W&#65533;9H&#65533;&#65533;&#65533;&#65533;&#65533;05&#65533;^&#65533;b&#65533;&#65533;=qW&#65533;uriF&#65533;3JD!Q1X&#65533;'&#822;Y&#65533;&#65533;P&#65533;Bzf1J&#65533;&#12760;&#65533;&#65533;&#65533;y&#65533;JD0_W&#65533;&#65533;?w&#65533;&#65533;`=`&#65533;&#65533;^&#65533;&#65533;@&#65533;&#65533;KFP	&#65533;`&#65533;&#65533;&#65533;P  &#65533;&#65533;&#65533;&#65533;#&#65533;&#65533;j&#65533;&#65533;&#65533;&#65533;k&#65533;:&#65533;&#65533;&#401;i&#65533;&#65533;&#65533;&#65533;&#65533;O&#65533;`&#65533;&#65533;	ZjP&#65533;l&#65533;QP&#65533;Q:&#65533;B&#65533;&#65533;P&#65533;&#65533;&#65533;&#65533;&#65533;&#65533;&#65533;/&#65533;&#65533;&#65533;/&#65533;&#65533;/&#65533;&#65533;&#65533;&#65533;$D&&#65533;%]&#65533;$&#65533;!s&#1622;&#65533;E%&#65533;R&A&#65533;0
&#65533;4&#65533;!bZ$Tw3Sv&#65533;N:p~PV(G&#65533;,R|&#65533;h&#65533;&#65533;&#65533;2"b~&#65533;&#65533;|&#65533;Ye9V{#&#65533;(3+&#65533;&#65533;(&#65533;&#65533;$7rd&#65533;&#65533;4~p&#65533;&#65533;&#65533;G&#65533;v$6#H&q4Y8&#65533;$&#65533;&#65533;&#65533;^&#410;&#65533; d&#65533;H&#65533;&#65533;&#65533;9}U`*`&#65533;m&#65533;c&#65533;	W!:&#65533;&#65533;@&#65533;&#65533;@&#65533;#&#65533;&#65533;ul&#742;A&#65533;@&#65533;&#65533;&#65533;&#65533;&#65533;p.&#65533;;&#480;&#65533;`&#65533;&#65533;&#65533;&#65533;&#65533;&#65533;P&#65533;&#65533;&#65533; &#65533;&#65533;]
0@	&#65533;`R$p&#65533;$&#65533;&#65533;&#65533; N
&#65533;&#65533;@&#65533;&#65533;T`&#65533;@&#65533;&#1858;|&#65533;Y&#65533;&#65533;a1&#65533;Z(Pj	/&#65533;&#65533;&#65533;r\&#65533;B&#65533;f&#65533;J&#65533;&#65533;(&#65533;A&*&#65533;&#65533;&#65533;N&#65533;_oX{&#65533;0&#65533;@&#65533;t`&#65533;6JC&#214;o&#65533;$&#65533;nA&#65533;&#65533;&#65533;&#65533;N#d&#65533;0D%&#65533;&&#65533;&#65533;S&#65533;&#65533;b)&#65533;)&#65533;k&#65533;Vz&#65533;3&#65533;&#65533;&#65533;&#65533;#&#1229;`&#65533;:[mt$a"&#65533;&#65533;&#65533;&#65533;w&#65533;&#65533;@&#65533;$$r }$~~0&#65533;*&#65533;Du&#65533;&#65533;&#65533;&#65533;&#65533;&#65533;ZS&#65533;&#65533;is&#754;&#65533;&#65533;9&#65533;'&#65533;'I1J&#65533;u9&#65533; &#65533;&#65533;:&#65533;g&#65533;&#65533;sk&#65533;&#65533;&#1029;$&#65533;&#65533;&#65533;jO&#65533;&#65533;&#65533;&#65533;0&#65533;@&#65533;p&#65533;.
P&#65533;&#65533;	&#65533;*
&#65533;;&#65533;@&#65533;@&#65533;N2
&#65533;@M&#65533;&#65533;&#65533;&#65533;&#65533;&#65533;&#65533;d&#65533;&#65533;&#65533;&#65533;&#65533;&#65533;&#65533;bS &#65533;bZshj&#65533;.w(&#65533;&#65533;J&#65533;*P&#549;l&#1409;@qJY&#65533;&#65533;/&#65533;Smu&#65533;&#65533;D&#65533;&#65533;&#65533;z1&#65533;1m0#	&#65533; &#65533;&#65533;&#65533;&#65533;&#65533;&#65533;[&#65533;&#65533;&#65533;&#65533;&#65533;K&#65533;&#65533;k&#65533;&#65533;xo{?&#65533;R&#65533;%x&#65533;&#65533;&#65533;&#65533;4&#65533;E1&L#&#1864;b&#65533;&#65533;&#65533;&#65533;`&#65533;2&#65533;&#65533;a&#65533;g&#65533;8#&#65533;&#65533;d&#65533;0V&#65533;Dr&#65533;Fi:6T+3&#65533;&#65533;n&#65533;E&#65533;6&#65533;&#65533;dI&#65533;D&#65533;&#65533;c&#730;&#65533;^&#65533;&#65533;&#1088;&#65533;
&#65533;&#65533;&#65533;&#65533;&#65533;hkte:&#65533;&#65533;
&#65533;R?&#65533;m&#65533;l@&#65533;&#65533;J&#65533;&#65533;@0J&#65533;&#65533;@&#65533;&#65533;@&#65533;r&#65533;&#1753;&#65533;&#65533;
&#65533;&#65533;)T
&#65533;f&#65533;&#65533;&#65533;>&#65533;W&#65533;&#65533;&#65533;-&#65533;P
j+9 ?&#65533;$&#65533;@&#65533;&#65533; &#65533;&#65533;&#65533;
&#65533;&#65533;&#65533;&#65533;&#65533;&#65533;&#723;&#65533;&#65533;&#65533;a&#65533;0K &#65533;&#65533;\&#389;&#65533;&#65533;cB&#65533;u.&#65533;&#65533;&#65533;&#65533;&#65533;x&#65533;lk&#1121;#j&#65533;tkxzkh&#65533;&#65533;A&#65533; $&#65533;&#65533;&#65533;_&#65533;!	&#65533;&#65533;&#65533;f1#&#65533;dQ7 &#65533;d$&#65533;!&#65533;&#65533;&#65533;0&#65533;C gG`&#65533;&#65533;&#65533;9N&#65533;)&#65533;b+F&#65533;&#65533;#k"&#823;(&#65533;k5,&#65533;V4&#65533;p>Z&#65533;&#65533;A&#65533;5<E&#65533;&#65533;&#65533;o&#65533;FCSn&#65533;$k&#65533;&#65533;&#65533;Frd&#65533;&#65533;0&#65533;&#65533;V&#65533;3&#65533;&#65533;7&#65533;&#65533;0W&#65533;*&#65533;&#65533;<&#65533;\K&#65533;&#65533;&#65533;Z&#65533;H&#65533;&#65533;tj&#65533;&#65533;&#65533;IQ*&#65533;R0&#65533;&#65533;U&#65533;&#65533;&#65533;P&#65533;5(q&#65533;	)#&#65533;&#1793;O&#65533;&#65533;&#65533;ix&#65533;&#65533;	&#65533;&#65533;&#1123;U&#65533;&#65533;&#1680;&#65533;]@
&#65533;&#65533;jD&#65533;&#65533;&#65533;@&#65533; *&#65533;&#65533;*50 &#65533;&#65533;&#65533;&#65533;&#65533;
&#65533;&#65533;=&#65533;
".&#2000;3D2&#65533;&#65533;&#65533;L&#65533;Ky.&#65533;!&#65533;S,x&#65533;s&#65533;&#65533;T&#65533;	(&#65533;g&#65533;&#65533;&#65533;@&#65533;&#65533;0&#65533;.c&#65533;A&#65533;&#65533;k&#65533;&#65533;0&#65533;&#65533;z"&#65533;&#1428;&#65533;&#65533;P&#65533;&#65533;&#65533;{C&#65533;,&#65533;&#65533;w&#65533;&#65533;T&#65533;28&#65533;{1&#65533;$(&#65533;&#65533;&#65533;&#65533;!&#65533;&#65533;y&#65533;B&#65533;-&#65533;SZFw5L&#65533;&#65533;(E.q2PS5&#65533;4&#17880;&#65533;&#65533;u4G&#65533;Y&#65533;$&#65533;&#65533;L&#65533;=&#65533;L&#65533;&#1395;&#65533;}#hpdQ&#65533;&#825;&#65533;6d&#65533;&#65533;fmRs&#65533;&#1856;&#65533;9s&#65533;&#65533;&#65533;&#65533;r&#65533;P';&#65533;afu&#65533;&#65533;U&#65533;'U&#266;t&#65533;cXn&#1449;yP&#65533;&#65533;:(&#65533;f&#65533;7&#65533;&#65533;&#1672;&#65533;&#65533;l&#65533;&#65533;&#65533;Rp&#65533;	
&#65533;Vp5&#65533;&#65533;q&#65533;&#65533;)y&#65533;&#65533;&#65533; &#65533;d&#65533;
&#65533;$&#65533; &#65533;&#65533;&#65533;P&#65533;O
@x&#65533;Bi&#65533;&#65533;
&#65533;&#65533;90&#65533;fB&#1921;;&#65533;RB&#65533;e&#65533;a&#1093;(&#65533;&#65533;&#65533;&#65533;:&#65533;&#65533;:&#65533;^&#65533;:Z&#65533;&#65533;&#65533;&#65533;&#65533;E{
&#65533;z&#65533;]&#65533;R&#65533;&#65533;4&#65533;&#65533;&#65533;&#65533;&#65533;dZ&#65533;B^&#65533;&#65533;&#65533;(&(&#65533;?&#65533;4&#65533;r&#65533;&#65533;&#65533;&#65533;&#65533;V&#65533;&#65533;4&#65533;&#65533;&#65533;VCV&#65533;,d&#65533;&#65533;1&#65533;&#65533;o]&#65533;a&#65533;&#65533;p$e5&#65533;&#65533;&#65533;D&#65533;&#1779;&#65533;&#65533;%&#65533;]E&#65533;B(&#65533;6&#65533;&#65533;&#65533;F&#65533;z&#65533;&#65533;V{$1&#65533;&#65533;~l5&#65533;	H#&#65533;&#65533;e&#65533;&#65533;>&#65533;wB&#65533;4P&#65533;uB(&#65533;9H&#65533;fb&#65533;tf!/&#65533;c@m&#65533;&#65533;.L&#65533;&#65533;3i[&#65533;&#65533;f&#65533;% K&#1712;&#65533;&#65533;D&#1981;&#65533;K&#65533;&#65533;&#65533;&#65533;[&#65533;&#65533;QU
&#65533;&#65533;&#2015;&#65533;j&#65533;&#65533;`&#65533;&#65533;"&#65533;c &#15444;t&#532;K&#65533;k&#65533;S&#65533;&#65533;&#65533;&#65533;Ty&#65533;&#65533;&#65533;D&#65533;&#65533;&#444;&#65533;r_&#65533;&#65533;&#65533;S)&#65533;0&#65533;Q&#65533;&#65533;n&#65533;&#65533;]&#65533;&v&#65533;Gv&#65533;^&#65533;"6z9&#65533;a&#65533;$&0&#65533;*&#65533;1&#65533;&#65533;&#65533;eN6P&#65533;T.7c&#65533;=&#65533;&#65533;&#65533;4&#65533;&#65533;"_&#65533;52Rp&#65533;&#65533;R&#65533;q&#65533;~|DBu"&#65533;&#65533;&#65533;%W&#65533;4&#65533;&#65533;Ca&#65533;"a&#65533;&#1787;&#65533;&#1754;`&#65533;+1soe&#65533;P&#65533;sf&#525;&#65533;WAX)&#65533;S(&#65533;8`&#65533;&#65533;P&#65533;N&#65533;	&#65533;M&#65533;&#65533;&#65533;y_&#65533;&#65533;&#65533;&#65533;&#65533;S<&#65533;p&#65533;&#65533;0&#65533;&#65533;&#65533;q\b9&#65533;&#65533;&#65533;u1]&#65533;&#65533;&#65533;&#65533;&#65533;. &#65533;&#65533;&#65533;&#65533;&#65533;&#65533;/&#65533;AE&#65533;`&#65533;h&#65533;i\D&#65533;&#65533;kq.	v.&#65533;$&#5023;&#65533;&#65533;&#65533;y[&#65533;)&#65533;&#1079;yXY*&#65533;@&#65533;R&#65533;&#65533;n&#65533;&#65533;_&#65533;&#65533;z&#65533;C&#65533;&#65533;0c&#65533;&#65533;+nR-#?&#65533;|%&#65533;&#65533;&#65533;u=~>&#65533;Gw +&#65533;6E"1&#65533;&#65533;&#1960;b){Vf&#267;@^|&#65533;
&#65533;3;}&#65533;"&#65533;a&#65533;y]6/E&#65533;&#65533;&#65533;&#65533;2Bri&#65533;#G&#65533;!.pY&#1366;&#65533;&#65533;;}~lV&#65533;&#65533;&#65533;&*&#65533;&#65533;&#65533;O&#65533;&#65533;h&#65533;[&#65533;&#65533;&#65533;&#65533;&#65533;&#65533;&#65533;"Y	H&#65533;&&#65533;e&#65533;9&#65533;&#65533;F&#65533;4*&#65533;&#65533;g&#65533;&#831;&#65533;@&#65533;&#65533;&#65533;_&#65533;&#65533;&#65533;h&#65533;&#65533;&#65533;&#65533;&#65533;
+&#65533;X&#65533;&#65533;&#65533;0&#65533;&#65533;&#65533;	&#65533;%"&#65533;=&#65533;&#65533;c&#65533;&#65533;`X&#65533;4G&#65533;z&#65533;&#65533;g	&#65533;?IH&#65533;#&#65533;&#65533;'&#65533;o"\&#65533;A&#65533;&#65533;&#65533;?7@\h&#593;v&#65533;eI&#65533;(&#65533;G&#65533;O&#65533;&#65533;i	&#65533;&M&#65533;DY&#65533;p(&#65533;%p&#65533;J-#&#65533;O&#65533;&#65533;P&#65533;P&#65533;#,L&#65533;mBq&#65533;&#65533;C&#65533;6&#65533;&#65533;&#65533;O%Ga&#146;&#65533;	q&#65533;&#65533;@&#65533;	&#504;T&#65533;p&#65533;&#65533;&#65533;&#65533;a&#65533;&#65533;&#65533;&#65533;&#65533;&#65533;&#65533;&#65533;&#65533;B&#65533;&#65533;&#65533;?&#65533;&#65533;}>&#65533;q9T&#65533;&#65533;V&#65533;X&#65533;3&#65533;v&#65533;&#65533;E&#65533;(&#65533;,&#65533;|&#65533;&#65533;&#65533;t&#65533;:&#65533;A>&#65533;&#65533;c&#65533;&#65533;G@&#65533;&#65533;&#65533;&#65533;&#65533;&#65533;--2,p&#65533;"-F&#65533; &#65533;Q&#65533;&#65533;&#65533;&#65533;C&#65533;8&#65533;F&#65533;&#65533;8a&#65533;&#65533;&#65533;?&#65533;3&#65533;&#65533;`&#65533;&#65533;&#65533;&#65533;n:N&#65533;#7n&#65533;&#65533;'@&#65533;&#65533;4&#65533;A&#1093;T<a,&#65533;&#65533;'9&#65533;&#65533;Y&#65533;&#65533;&#65533;P&#65533;&#65533;&#65533;&#65533;&#448;@&#65533;&#65533;0&#65533;&#65533;&#65533;&#65533;&#65533;'&&#65533;&#65533;&#655;"}R&#65533;&#65533;Z&#65533;z&#65533;H#&#65533;&&#65533;z8&#65533;&#513;2l&#65533;&#65533;&#65533;Hze&#65533;`0&#65533;&#65533;&&#65533;82$&#65533;nRag8&#65533;&#65533;&#65533;ZC
&#65533;JC-&#65533;&#65533;&K7&#65533;4*&#65533;&#65533;&#65533;&#65533;d&#65533;&#65533;J'*n&#65533;&#65533;4&#65533;*&#65533;&#65533;&#65533;).8&#65533;&#65533;&#65533;&#65533;#*&#65533;Zc&#65533;k&#65533;&#65533;&#65533;&#65533;:&#65533;J&#65533;8J&#65533;)&#1564;&#65533;&#65533;&#65533;&#662;U)4&#65533;@z&#1333;CqX&#65533;''&#65533;&#65533;j,&#65533;v&#65533;6u"&#65533;&#65533;8&#65533;8&#6707;&#65533;E&#65533;K&#65533;&#65533;`&#65533;&#65533;&#65533;L,&#65533;&#65533;O&#65533;;n9&#65533;|&#65533;d&#65533;Qr&#65533;`&#65533;\X&#65533;&#65533;$&#65533;&#65533;|&#65533;'O&#65533;&#65533;U&#65533;/e&#65533;&#65533;&#65533;4&#65533;&#65533;Y&#259;O&#65533;&d&#65533;c&#65533;]&#65533;<I&#65533;`&#65533;&#1056;&#65533;&#65533;&#65533;E&#65533;&#65533;1&#65533;4&#65533;&#65533;&#65533;&#65533;h4&#65533;`&#65533;&#65533;&#65533;T^&#65533;B8&#65533;&#65533;)&#65533;t&#65533;&#65533;'0&#65533;&#65533;&#65533;&#65533;)&#65533;G&#65533;I&#65533;09:@&#65533;&#65533;&#65533;&#449;
*&#65533;&#65533;&#65533;l&#65533;K2o&#65533;n&#65533;vyL6&#65533;&#65533;<}&#65533;&#615;J+&#65533;&#65533;&#65533;,&#528;`&#65533;Pc&#65533;`&#65533;&#65533;0&#65533;|&#65533;<(&#65533;&#65533;C&#65533;t4&#65533;v(	&#65533;W7@ &#65533; a&#65533;u&#65533;4&#65533;&#65533;&#65533;&#402;X&#65533;:d&#65533;@&#65533;&#65533;v&#65533;w&#65533;&#597;&#65533;C`8
L"&#65533;&#65533;n&#65533;r"|D&#65533;&#65533;(&#1051;&#65533;&#65533;S&#65533;h&#65533;j&#65533;&#65533;&#65533;`&#65533;G&#1769;&#65533;&#65533;+{'Z&#65533;&#65533;&#65533;&#65533;p&#65533;&#65533;&#65533;&#65533;&#65533;&#65533;E`:|At&#65533;&#65533;;&#65533;L&#44791;>&#65533;&#65533;9N:&#65533;H&#65533;&#511;&#65533;3
P&#65533;&#65533;f&#65533;A&#65533;&#65533;&#65533;1&#65533;=Fj&#65533;{&#65533;@`&#65533;&#65533;&#65533;?d&#65533;e@&#65533;X&#65533;&#65533;&#65533;>"&#65533;+~|B&#65533;&#65533;,:	&#65533;&#65533;-,&#65533;&#65533;%@&#65533;B&#65533;!GN$$&#65533;hd	&#65533;$&#65533;Gk&#65533;I&#1683;&#65533;c&#65533;"r&#65533;j&#65533;P&#65533;?&#65533;&#65533;&#65533;h&#65533;!b&#65533;G@&#65533;&#65533;P&#65533;e`&#65533;&#65533;`6&#65533;&#525;$&#65533; &&#65533;&#65533;&#65533;%&#65533;&#65533;E^&#65533;]&#65533;&#65533;&#65533;&#65533;&#65533;&#1169;&#65533;i&#65533;)	&#65533;&#65533;&.Jabx&#65533;C43&#65533;a#SI&#65533;&#65533;\|CHa&#65533;&#65533;*&#65533;@&#65533;&#65533;M"{D(T&#65533;TP`	&#65533;&#65533;
)&#65533;&#65533;&#65533;&#65533;08&#65533;y&#65533;`|E&#65533;V
E&#65533;&#65533;&#65533;,&#65533;&#65533;&#65533;&#65533;\fy&#65533;&#65533;&#65533;&0Q&#65533;&#65533;&#65533;12&#65533;&#65533;`&#65533;Vq&#65533;5D&#65533;D&#65533;&#65533;&#65533;&#65533;&#65533;&U9F4&#65533;2.&#65533;\_&#65533;Ht&#65533;/&#65533;&#65533;H&#65533;&#65533;[&#65533;&#65533;&#65533;&#65533;&#65533;&#65533;+&#65533;>&#65533;&#65533;,f&#65533;&#65533;CB&#65533;Y&#65533;&#65533;&#65533;f&#65533;}V&#65533;=&#65533;&#65533;'>#&#65533;I@&#65533;`,&#65533;&#65533;o&#65533;&#65533;&#65533;&#65533;&#1614;&#65533;s&#65533;&#65533;bi&#65533;&#65533;&#65533;#&#65533;&#65533;&#65533;&#65533;&#65533;hF&#65533;O&#65533;5&#65533;&#65533;aF.8AHM&#65533;&#65533;*U&#65533;J&#65533;&#65533;&#65533;&#65533;d0)i&#65533;I&#65533;&#1679;&#65533;&#65533;@#Aq&#65533;&#65533;B&#65533;&#65533;6d&#65533;!,&#65533;&#65533;&#65533;&#65533;&#65533;&#65533;C
p&#65533;T
`&#65533;&#65533;&#65533;D&#65533;&#65533;Sd
&#65533;@&#65533;&#65533;&#65533;&&#65533;8$2u8"&#65533;&#65533;&#65533;&#65533;%&#65533;&#65533;	&#65533;2o&#65533;Y&#65533;<MU&#65533;&#65533;(&#65533;ZZ&#65533;&#65533;4`&#65533;&#65533;&#65533;4&#65533;&#65533;&#65533;&#65533;{&#65533;|%as&#65533;6&#65533;&#65533;5G&#65533;b~&#65533;W&#402;w&#588;%0&#65533;E|&#65533;&#65533;@&#65533;&#65533;&#65533;&#65533;@&#65533;&#65533;&#65533;&#65533;j&#65533;9-&#65533;&#550;'&#65533;H5&#65533;&#65533;&#65533;&#65533;F&#2002;&#65533;&#65533;&#65533;&#65533;&#65533;lR&#65533;#&#65533;&#65533;-QZ&#65533;&#65533;u&#65533;&#65533;&#65533; &#65533;#N&#65533;&#65533;K&#65533;&#65533;&#65533;Hzb&#65533;N&#65533;L7&#65533;&#65533;T&#65533;&#65533;U&#65533;(e}&#65533;&#65533;&#65533;&#65533;'&#65533;&#65533;iu,6&#65533;&#65533;Ae&#65533;pO&#65533;&#65533;'=&#65533;4&#65533;O&#65533;K&#65533;&#65533;@=$&#65533;&#65533;&#65533;&#65533;E&#65533;N&#65533;Z&#65533;D&#65533;$(ibIQ&#65533;&#65533;O&#65533;d5&#65533;&#65533;&#65533;&#65533;&#65533;&#65533;!&#65533;xE&#65533;zi&#65533;g&#65533;j&#65533;"&#65533;+>D2"&#65533;&#65533;+T&#65533;&#65533;&#65533;&#65533;'T]	M(&#65533;	&#65533;&#65533;&#65533;&#65533;hSc)&#65533;&#65533;&#65533;&#65533;c\5-&#65533;&#65533;U&#65533;&#65533;&#65533;D\&#65533;&#65533;&#65533;$OE&#65533;j4&#65533;&#65533;Q&#65533;N.8Auz&#65533;&#65533;W&#65533;&#65533;&#65533;+&#65533;&#65533;V&#65533;&#65533;e
)&#65533;D&#804;Y0P&#65533;&#452;vR>A&G&#65533;T"@6~&#65533;&#65533;o|+&#65533;&#925;&#65533;:&#65533;*_:&#65533;&#65533;*&#65533;
J&#1018;z&#65533;.&#65533;'&#65533;&#65533;Qs&#65533;&#65533;\&#65533;&#65533;&#65533;&#65533;&#65533;N}D}&#65533;LA&#65533;&#65533;'&#65533;&#65533;0V&#65533;&#65533;G&#1989; #&#65533;&#65533;&#65533;&#65533;&#65533;&#65533;'&#65533;&#961;tQ&#65533;Z>&#65533;&#65533;&#65533;&#65533;*A&#65533;j&#65533;&&#65533;a&#65533;Z&#65533;WE&#65533;&#65533;&#65533;&#65533;Q&#65533;+! :UF&#65533;a&#65533;t&#65533;J&#65533;&#65533; &#65533;ft*&#65533;b&#65533;PB&#65533;&#65533;&#65533;&#65533;&#65533;&#65533;&#65533;CU&#65533;$&#65533;&#65533;&#65533;AQw!L&#65533;&#65533;&#65533;&#65533;/	&#65533;K
&#65533;W &#65533;&#65533;D&#65533;[K&#65533;	d&#65533;uU&#65533;&#65533;&#65533;%^&#65533;$&#65533;5&#65533;&#65533;&#65533;o}k&#65533;G&#65533;&#65533;&#65533; E{Yc&#65533;CI &#65533;Dd)K&#65533;&#65533;&#65533;M&#65533;&#737;&#65533;&#672;&#65533;&#65533;&#65533;&#65533;;DhE?U&#65533;xt&#65533;e&#65533;H&#65533;&#65533;I&#65533;&#25814;z&#65533;)MjH&#65533;9&#65533;&#65533;&#65533;'&#65533;f&#65533;&#65533;&#65533;&#65533;&#1406;vd&#65533;&#65533;t&#65533;}&#65533;wL&#65533;&#65533;!Ou<&#65533;>*&#65533;&#65533;~&#65533;@}&#65533;&#65533;^&#673;&#65533;&#65533;&#65533;_&&#65533;C&#65533;&#65533;&#65533;&#65533;&#65533;gi&#65533;&#65533;9vN&#65533;x&#65533;';&#65533;Pu&#65533;&#65533;l&#65533;&#65533;a?Z&#65533;&#65533;$&#65533;&#65533;&#65533;&#65533;9M|&#65533;&#897;?&#65533;&#65533;&#65533;&#65533;4&#65533;&#65533;r/5lL}&#65533;ROB&#65533;LD28@6&#65533;@C&#65533;[&#65533;&#65533;D&#65533;&#65533;M"Z5M&#65533;&#65533;48&#65533;C&#65533;&#65533;&#65533;&#65533;&#65533;&#65533;&#65533;J&#65533;&#65533;&#65533;E&#65533;&#65533;&#65533;&#65533;&#65533;)z&#65533;&#65533;&#65533;4%&#65533;&#65533;&#65533;X&#65533;k&#65533;&#65533;Y&#65533;GE36/&#65533;&#65533;ji&#65533;&#65533;&#479;W&#65533;&#65533;&#65533;e4&#65533;&#65533;*&#65533;cC&#65533;	L&#65533;&#65533;&#65533;3g&#65533;&#65533;9&#65533;3mj&#65533;&#65533;a&#65533;&#65533;&#65533;:&#65533;&#65533;&#65533;&#2016;&#65533;&#65533;&#65533;I&#65533;wy&#65533;&#65533;&#65533;&#65533;X&#65533;&#65533;R&#65533;&#65533;&#65533;&#65533;;&#65533;&#65533;&#65533;&#65533;	- &#65533;Jq&#65533;*!&#22048;I&#65533;&#65533;&#65533;&#65533;&#65533;&#1742;6&#65533;8&#65533;&#65533;R;&#65533;/&#65533;&#65533;&#65533;&#1127;#R&#65533;q&#65533;&#65533;&#65533;)#i&#65533;y&#65533;	&#547;&#65533;H4&#65533;&#65533;&#65533;P"&#65533;&#65533;0'&#65533;&#65533;.&#65533;&#65533;&#65533;&#65533;&#65533;&#65533;)&#65533;X<&#65533;q"&#65533;&#65533;H&#65533;+)0&#65533;&#65533;-B	&#65533;i&#65533;(&#65533;X&#65533;5&#65533;>&#65533; &#65533;M&#65533;&#65533;&#65533;7&#65533;)9&#65533;MpDx&#65533;&#65533;&#65533;Mh&#65533;@b&#65533;&#65533;&#65533;&#65533;.K&#65533;JD&&#65533; 
&#65533;k%M&#65533;&#65533;HP&#65533;&#65533;&#65533;V9@&#65533;&#65533;&#65533;?&#65533; &#65533;&#65533;&#65533;&#65533;&#65533;&#65533;+&#65533;W&#65533;&#65533;&#65533;&#65533;&#65533;WR$H&#65533;&#65533;B&#65533;&#65533;<&#697;&#992;_&#65533;_&#65533;@":&#65533;&#65533;@&#65533;&#65533;@&#65533;&#65533;q&#65533;:&#65533;X&#65533;p&#65533;&#65533;&#65533;:&#65533;&#65533;:&#65533;&#65533;m&#65533;}&#65533;&#65533;&#65533;&#65533;&#65533;4&#65533;A&#65533; &#65533;&#65533;5&#65533;&#558;xZ;&#65533;p&#65533;&#65533;&#65533;&#65533;vQ&#65533;&#65533;&#65533;&#65533;&#65533;&#65533;&#65533;&#65533;/2&#65533;&#65533;;&#65533;*<B&#35361;&#65533;&#65533;&#65533;&#65533;&#65533;&#65533;&#65533;&#65533;d&#65533;&#65533;*&#65533;&#65533;"Q0&#65533;&#65533;)&#65533;0&#65533;,C&#65533;&#1199;&#65533;&#65533;&#65533;&#65533;-&#65533;&#65533;9&#65533;H&#65533;|&#65533;&#65533;Y&#65533;&#1523;&#65533;p&#65533;&#65533;&#65533;3
$&#65533;&#65533;&#65533;
&#65533;#&#65533;&#65533;&#65533;&#65533;	&#65533;&#65533;&#65533;:&#65533;|&#65533;P#&#65533;I&#65533;&#65533;&#65533;&#65533;H&#65533;$2&#65533;&#65533;+&#65533;&#65533;n&#8123;&#65533;&#65533;&#1026;&#1536;&#65533;c&#65533;FX&#65533;&#65533;{&#65533;&#65533;(R"&#65533;S"&#65533;&#65533;&#65533;&#65533;&#65533;&#65533;&#65533;&#65533;x&#65533;&#65533;8d9&#65533;x&#1200;&#65533;<&#65533;E&#65533;H&#65533;?&#65533;8&#65533;3&#65533;&#65533;&#1872;&#65533;&#813;&#65533;(&#65533;&#65533;&#65533;&#65533;&#1320;&#65533;&#65533;r&#65533;
&#65533;&#65533;&#65533;&#65533;G&#65533;.&#65533;&#65533;A!R&#65533;&#65533;.&#65533;\&#65533;Q'y"&#65533;&#52910;&#65533;I&#65533;&#65533;LW3G&#65533;(&#65533;|&#65533;&#65533;&#65533;&#65533;&#65533;&#65533;H&#65533;&#65533;9&#65533;!\#&#65533;&#65533;&#65533;&#65533;)&#65533;I&#65533;&#65533;c&#65533;&#65533;&#65533;&#65533;&#65533;&#65533;"&#65533;&#65533;&#65533;&#65533;H&#65533;&#65533;)&#65533;&#65533;&#65533;&#65533;&#65533;4&#65533;j&#65533;&#65533;do&#65533;&#65533;&#65533;&#65533;&#65533;4TB5&#65533;+
&#65533;	hP&#65533;&#65533;&#65533;=y{1&#65533;@&#65533;&#65533;&#65533;@<&#65533;4&#65533;&#65533;&#65533;&#521;7B>&#1240;#&#65533;&#65533;1&#65533;(&#65533;&#65533; &#65533;tH9&#1200;&#65533;e&#65533;^&#65533;?i&#65533;&#65533;*&#65533;&#129;-&#65533;z:&#65533;&#174;&#65533;&#65533;&#65533;&#65533;&#65533;0&#65533;&#65533;K&#65533;&#65533;&#377;&#65533;&#689;8&#65533;&#65533;8&#65533;+&#65533;&#65533;&#65533;%_<;z&#65533;&#65533;-&#65533;&#65533;&#65533;c&#65533;&#65533;&#672;1?&#65533;&#65533;&#65533;Q&#65533;Ci&#65533;&#65533;&#65533;&#65533;k&#65533;ra&#65533;j&#65533;	&#2000;&#65533;q!&#65533;&#65533;&#65533;&#65533;t;&#65533;&#65533;&#65533;&#13471;$&#65533;|&#65533;&#65533;&#65533;-&#65533;&#65533;&#65533;O&#1025;&#1025;&#1016945;&#65533;&#65533;&#65533;i&#65533;&&#65533;&#65533;u9&#65533;&#65533;'VK&#65533;&#65533;&#65533;&#65533;&#65533;H&#65533;&#65533;&#65533;X&#65533;&#65533;&#143;&#65533;6&#65533;&#65533;&#65533;"&#65533;6&#65533;&#65533;+1&#65533;z&#65533;B&#65533;&#65533;&#65533;9&#65533;Zx&#65533;&#65533;&#65533;&#65533;&#65533;&#65533;&#65533;&#65533;&#65533;&#65533;&#65533;Q&#65533;&#65533;I&#65533;&#65533;T&#65533;&#65533;&#65533;II:d&#65533;(,&#65533;x&#65533;&#65533;&#65533;*=&#65533;&#65533;&#65533;&#65533;&#65533;r(&#65533;&#65533;&#65533;&#65533;S&#65533;&#65533;&#65533;&#65533;<&#65533;ULP&#65533;d4+" %A&#65533;N&#65533;&#65533;$&#65533;&#43064;&#65533;:&#65533;&#65533;&#65533;&#65533;&#65533;&#65533;e&#65533;&#65533;"&#65533;&#65533;&#65533;&#65533;&#8758;&#65533;&#65533;&#65533;I$`&#65533;&#65533;&#65533;2&#65533;&#65533;{&#65533;]&#65533;3V&#65533;&#65533;&#65533;&#65533;d&#65533;<$&#65533;&#65533;&#65533;&#65533;&#65533;h&#65533;&#65533;`&#1850;Q&#65533;#&#65533;&#65533;<&#1451;{F&#65533;&#65533;p"&#65533;&#65533;&#65533;L&#65533;1]&#65533;&#65533;&#65533;&#65533;P.&#65533;A|&#65533;!O&#65533;z&#65533;&#65533;&#65533;H&#65533;\&#65533;+&#65533;8&#65533;wA'&#65533; &#1892;5$&#65533;$y&#65533;Y&#65533;!&#279;oX&#65533;Z&#65533;&#65533;&#65533;`k&#65533;3&#65533;S&#65533;3&#65533;&#323;&#65533;&#36155;&#65533;9p&#65533;&#65533;&#65533;[&#65533;&#65533;&#65533;&#65533;6
&#65533;&#65533;G=&#65533;&#65533;&#65533;1&#65533;I-I&#65533;&#65533;&#65533;$)&#65533;&#65533;9&#65533;-r&#65533;&#65533;,&#65533;8&#979;&#65533;=&#65533;&#65533;d &#65533;r`&#65533;&#65533;&#65533;&#65533;p=?aD&#65533;&#65533;&#65533;W0]!:&#401;+&#65533;p1&#65533;"
b&#65533;3@:
K8&#65533;B&#65533;&K&#65533;!q&#65533;&#65533;&#65533;8&#65533;&#65533;&#65533;h?&#65533;&#65533;&#65533;&#65533;`%&#65533;\&#65533;&#65533;&#65533;?&#65533;8Wf&#65533;<
&#65533;&#65533;8&#65533;0F&#65533;&#65533;&#1434;&#65533;&#65533;Q&#65533;&#65533;&#65533;p&#65533;
&#65533;0&#65533;a&#65533;&#65533;	&#65533;&#65533;;"&#65533;&&#65533;&#65533;L&#65533;&#65533;8&#65533;p2'&#279;&#65533;X&#65533;P&#65533;&#65533;&#580;~&#65533;&#65533;&#65533;+5&#65533;&#65533;&#65533;&#65533;&#65533;&#65533;j&#65533;t&#65533;&#65533;&#65533;B&#65533;&#65533;UG&#65533;&#65533;\H&#1938;&#65533;&#65533;$&#65533;%l5&#65533;&#65533;4&#65533;&#51994;$r"m&#65533;
Y&#65533;&#65533;8&#65533;&#24334;&#65533;&#65533;&#65533;T&#65533;O,Q&#234;&#65533;&#65533;&#65533;5&#65533;i&#65533;*&#1616;&#65533;S&#65533;&#65533;&#46724; &#65533;&#65533;&#65533;&#65533;&#65533;&#65533;&#65533;
8&#65533;&#65533;&#65533;&#65533;r&#65533;/&#65533;&#65533;&#65533;:&#65533;8&#65533;&#65533;Y	&#65533;&#65533;#X&#65533;&#65533;2&#65533;&#65533;&#65533;A*dZ&#65533;&#65533;y&#65533;&#681;&#313;&#65533;[&#65533;&#65533;L&#65533;&#65533;&#65533;&#65533;5X&#65533;&#65533;10&#65533;&#65533;&#65533;C&#65533;&KA0&#65533;&#65533;i&#65533;D&#65533;	^&#65533;&#1416;&#65533;&#65533;&#593;&#65533;i&#65533;&#65533;P	&#65533;@&#65533;^&#65533;	c&#65533;,&#65533;&#65533;&#65533;ahWjqW&#49226;&#65533;-&#65533;:"&#65533;&#65533;	TL&#65533;E&#65533;m&#1030;&#65533;Q}9.&#65533;&#65533;&#65533;&#65533;5&#65533;J{&#65533;TO`X&#1028;
&#1268;&#65533;'K{&#65533;q*G&#65533;X&#65533;&#65533;&#65533;&#65533;:|9&#65533;UxN&#65533;YZ&#65533;dH2&#65533;X&#65533;&9&#1995;&#65533;&#65533;$I&#65533;&#65533;G&#65533;&#65533;	j"&#443;N&#65533;"L&#65533;&#65533;7&#65533;]&#65533;(
&#65533;p[Z&#65533;!&#65533;8T5*&#65533;&#65533;&#65533;&#1859;#&#65533;xU&#65533;&#65533;C()&#65533;&#65533;0#U&#65533;&#65533;&#65533;&#65533;]&#65533;&#65533;&#65533;<y&#65533;:&#65533;&#65533;D&#65533;&#65533;&#65533; 
[&#65533;&#65533;XK&#65533;&#65533;M9&#65533;&#65533;&#65533;$4X&#65533;&#65533;apiJ.&#65533;&#65533;&#65533;u&#65533;l=&#65533;&#557;&#65533;cL&#65533;&#65533;&#65533;&#65533;&#65533;&#65533;&#588;mKc&#65533;I&#576;q&#65533;&#65533;&#65533;`&#65533;kr0&#65533;&#65533;u&#65533;h&#65533;l&#65533;&#65533;&#65533;-&#65533;&#65533;&#65533;&#65533;l&#65533;&#65533;&#65533;@v&#791;&#65533;b&#65533;x&#65533;|a'~&#65533;&#65533;QX&#65533;&#65533;6&#65533;(;&#65533;&#1559;&#65533;@S&#65533;&#65533;&#65533;&#65533;&#65533;&#65533;&#65533;&#65533;&#65533;&#65533;&#65533;&#65533;Ah&#65533;&#65533;&#65533;DHG&#65533;&#65533;B&#65533;c3t&#65533;]P&#65533;#6-4A&#65533;
&#65533;&#65533;-_&#65533;}&#65533;&#65533;HN&#65533;&#65533;_K&#65533;&#65533;`&#65533;&#65533;2H&#65533;.<&#65533;&#65533;esC\&#65533;&#65533;2&#65533;*&#65533;BY&#65533;&#65533;&#65533;&#65533;&#65533;&#65533;&#65533;H&#65533;`&#65533;U&#65533;&#65533;V	&#65533;K>&#65533;[&#266;&#65533;&#65533;&#65533;z&#65533;g
-^m&#65533;&#371;&#65533;>|1
&#65533;&#65533;&#65533;&#65533;s&#65533;p&#65533;&#65533;&#65533;&#65533;&#65533;>&#65533;\&#65533;&#65533;&#65533;5b&#65533;+`=&#65533;&#65533;v&#65533;&#65533;r&#65533;&#65533;A&#65533;&#65533;&#65533;V&#65533;&#65533;&#65533;&#65533;#-N&#65533;&#65533;P&#65533;&#65533;]&#65533;&#65533;&#65533;&#65533;b&#65533;q9&#65533;Cc.&#65533;h$&#65533;&#65533;&#65533;&#65533;M&#65533;&#783;&#65533;&#65533;&#65533;&#65533;&#65533;&#65533;&#65533;&#65533;&#65533;.	&#65533;&#65533;(&#65533;&#65533;r&#65533;&#65533;z&#65533;}&#65533;_&#65533;&#1026;&#65533;&#65533;M&#65533;&#65533;j&#65533;4I&#65533;&#65533;)<&#65533;!!&#65533;%&#65533;*A&#65533;&#65533;&#65533;p&#1086458;-L&#65533;&#65533;&#65533;R6S&#65533;&#65533;@&#65533;^K&#65533;p&#65533;BIN&#65533;&#65533;&#65533;&#65533;@&#65533;&#65533;\&#65533;&#65533;P&#65533;&#65533;e&#65533;&#65533;U&#65533;R*&#65533;&#65533;&#65533;!&#65533;&#65533;(07&#65533;jF&#65533;&#65533;&#65533;&#65533;2F&#65533;&#65533;&#65533;&#40031;4l&#65533;&#65533;8&#65533;&#65533;f&#65533;&#65533;M&#65533;&#65533;&#65533;&#65533;P&#65533;$&#65533;&#65533;&#65533;]&#65533;a!&#65533;w&&#65533;&#65533;X&#65533;&#65533;&#65533;z&#65533;&#65533;0FFdF|&#1055;&#65533;&#1514;&#65533;0L&#65533;&#65533;&#65533;@&#65533; E&#65533;&#65533;&#65533;&#65533;&#65533;&#65533;&#65533;&#65533;&#65533;z&#65533;&%&#497;;&#65533;&#65533;Q6yb&#65533;&#65533;&#65533;&#53783;&#65533;&#65533;1&#65533;&#65533;Uc&#849;I&#65533;&#65533;&#65533;&#65533;S&#65533;M&#65533;&#65533;&#65533;&#65533;&#65533;&#65533;&#65533;&#65533;z&#65533;&#65533;&#65533;&#1258;Y&#65533;yP&#65533;&#65533;&#65533;6&#65533;&#65533;&#65533;&#65533;&#65533;&#65533;&#65533;e&#65533;&#65533;&#63158;&#65533;B&#1279;;"&#65533;="&#65533;cC&#65533;3&&#65533;&#65533;&#65533;PB&#65533;s;7^&#65533;&#65533;K`&#65533;{7&#65533;k&#65533;&#65533;*&#65533;Pz0&#65533;&#65533;&#65533;]&#65533;&#65533;&#65533;a&#292;&#65533;`&#65533;	2&#65533;
&#65533;&#65533;7qO&#65533;&#65533;NT&#65533;&#65533;
&#144;&#65533;Y&#65533;&#65533;&#65533;U8 &#65533;&#65533;s&#65533;&#65533;&#65533;&#65533;Q&#65533;&#1198;E&#65533;&#65533;&#65533;&#65533;-&#65533;&#960;&#65533;&#65533;&#1540;+NW&#65533;&#65533;&#65533;)N*&#65533;&#65533;&#65533;J&#65533;:&#65533;&#65533;-g&#65533;bG&#65533;:]	&#65533;+&#65533;l&#65533;;hd&#65533;L&#65533;&#65533;hlx(9v&#65533;&#65533;]t&#65533;&#65533;Ls&#65533;t&#65533;)&#65533;Y&#65533;!?&#65533;&#65533;o+]n&#65533;&#65533;nu&#65533;&#65533;}!!@X&#65533;&#65533;z&#65533;x&#16908;&#65533;&#65533;&#65533;&#65533;&#65533;y&#65533;&#65533;L&#65533;-&#937;&#65533;&#65533;1j]hB$&#65533;&#65533;&#65533;4M&#57674;|&#65533;&#65533;&#65533;&#65533;t&#65533;&#65533;&#65533;O&#65533;&#65533;&#65533;QY&#65533;&#432;X&#65533;T&#65533;&#65533;&#65533;59	Z&#65533;#6&#65533;Z8O&#65533;#&#65533;@&#65533;r&#65533;k/&#65533;&#65533;Z&#65533;&#65533;&#65533;2&#65533;&#65533;&#649;'xv}L&#65533;^&#65533;f<&#215;&#65533;&#65533;&#65533;J&XRx`&#65533;&#65533; &#65533;&#65533;&#65533;hU,&&#65533;q&#65533;&#65533;&#65533;&#65533;T
&#65533;&#65533;&#65533;J$&#65533;&#65533;&#65533;F&#65533;`Fx&#65533;c&#588;&#65533;l&#65533;&#65533;&#65533;(&#65533;q&#65533;&#65533;&#65533;&#65533;'&#65533;&#65533;&#65533;&#65533;&#65533;&#65533;&#65533;&#65533;1&#798;&#65533;>m&#65533;&#65533;`Wk<&#65533;&#65533;&#65533;&#65533;&#65533;&#65533;&#65533;.&#65533;&#1606;&#65533;v&#65533;&#65533;&#65533;c&#65533;8s&#65533;&#65533;&#65533;&#65533;0G&#65533;&#65533;&#1553;ad&#65533;x&#65533;&#4614;&#65533;&#65533;&#65533;&#65533;s&#65533;j&#65533;&#65533;&#65533;-t&#65533;It)q&#65533;z)&#65533;&#65533;&#65533;&#65533;<&#65533;&#65533;
GXj&#65533;&#65533;&#65533;&#65533;&#65533;d&#1704;&#65533;M&#65533;7&#65533;"M`&#65533;&#65533;&#65533;2&#65533;&#65533;&#65533;&#65533;(:&#65533;&#65533;W@ET(&#65533;O&#703;Cn&#65533;&#65533;&#65533;&#65533;&#65533;6 &#65533;&#65533;&#65533;&#65533;&#65533;A&#65533;&#65533;&#494;&#65533;^Y&#65533;&#65533;&#65533;&#545;&#65533;b&#65533;&#65533;&#65533;&#65533;4a&#65533;&#65533;Y&#65533;fCX&#65533;Z&#65533;&#65533;&#65533;&#1030;&#65533;8&#65533;xZ&#65533;p&#65533;&#65533;e%&#23812;&#65533;&#65533;&#65533;&#65533;&#65533;&#65533;&#65533;O&#65533;&#65533;``&#65533;&#65533;&#65533;&#710;?&#65533;&#65533;&#65533;th&#984;&#65533;&#65533;&#1796;b\&#65533;&#65533;&#65533;&#65533;UA&#65533;1"&#65533;&#65533;s&#65533;&#65533;&#65533;&#65533;m
&#65533;&#65533;s&#65533;%&#65533;&#65533;R1L&#65533;&#65533;0&#65533;N&#65533;]&#65533;w&#65533;c&#65533;&#65533;0z&#65533;@&#65533;&#65533;&#65533;&#65533;{&#65533;&#65533;&#65533;&#1320;WJ&#65533;p&#65533;&#65533;[&#65533;-&#65533;&#65533;&#65533;a.H&#22149;z&#65533;?@&#65533;>e2&#65533;&#65533;x&&#65533;&#65533;J&#65533;f&#65533;&#65533;&#65533;Fe7&#65533;&#65533;&#65533;-hG5>&#65533;&#65533;A~&#65533;&#65533;G&#65533;&#65533;&#65533;&#65533;&#65533;&#65533;}&#65533;&#65533;&#65533;&#65533;P&#65533;&#65533;>&#65533;&#65533;&#65533;n&#65533;		.&#65533;at&#65533;&#65533;/B&#65533;&#65533; &#65533;!&#65533;&#65533;~~0b^&#65533;&#65533;g&#65533;?&#1684;&#4298;K0b&#65533;C6&#65533;&#65533;U&#65533;QC!5TP &#65533;u&#65533;C&#65533;&#65533;6&#65533;@H?&#65533;Xa&#65533;QB*`r$6&#65533;dMaaP&#65533;Ya&#65533;P[5&#65533;&#65533;PIu&#65533;&#65533;cSKD&#65533;&#193;#c&#65533;&#65533;&#65533;7&#65533;	&#65533;?(|&#65533;&#65533;!`i&#65533;&#65533;&#65533;$W?%&#65533;S&#65533;?&#65533;&#65533;&#65533;O/&#65533;&#65533;&#65533;&&#65533;&#65533;&#65533;&#65533;.&#65533;0&#65533;
&#65533;&#65533;&#65533;("&#65533;j&#65533;.5&#65533;Da&#65533;&&#65533;&#65533;&#65533;N@&#23143;&#65533;&#65533;s&#65533;f&#65533;&#65533; A&#65533;&#65533;$`&#65533;:&#65533;&#65533;QB&#65533;&#65533;&#65533;i&#65533;&#65533;&&#65533;J7_j&#65533;%&#1178;qh&#65533;&#65533;&#65533;&#1046;&#65533;o&#65533;&#65533;&#65533;?&#65533;&#65533;G&#65533;n&#65533;-&#65533;&#65533;&#65533;&#65533;=&#65533;Z&#65533;9&#65533;&#65533;i&#65533;&#65533;&#65533;]C&#269;&#65533;&#2036;&#65533;&#136;&#65533;&#1716;&#65533;&#65533;#2&#65533;~&#65533;g@0&#65533;&#65533;&#65533;V &#65533;&#65533;M6&#65533;&#1219;&#65533;&#65533;&#65533;&#65533;	5K&#65533;l&#65533;&#65533;N&#65533;&#65533;&#65533;=&#545;i&#65533;U&#65533;.&#65533;&#65533;&#65533;&#65533;M&#65533;&#65533;8&#65533;)Z&#65533;D&#65533;&#65533;Q
&#65533;U&#65533;&#65533;&#65533;&#65533;&#65533;7&#65533;TN;&#65533;&#65533;1/&#1058;B&#65533;&#65533;F*8&#65533;&#978;b5&#65533;N&#65533;
&#65533;M&#65533;RO&#851;M]&#65533;5&#65533;cA&#65533;&#65533;&#65533;
,&#65533;&#65533;~-I&U6&#65533;'&#65533;&#65533;@&#65533;&#65533;y&#65533;t&#65533;O0&#65533;&#65533;Yja&#65533;&#1061;A&#65533;+&#65533;&#65533;&#65533;]&#65533;&#65533;) &#65533;&#39459;Vb&#65533;;&#65533;?P-&#65533;&#65533;d&#65533;jv&#65533;Q&#65533;i&#65533;&#1047;&#65533;&#65533;&#65533;i&#1769;&#65533;&#65533;&#65533;&#65533;&#65533;W,t&#65533;cw&#65533;l&#65533;&#65533;P&#65533;&#65533;&#65533;&#65533;&#65533;&#65533;[m&#65533;&#65533;&#65533;&#65533;M&#378;&#65533;k&#65533;&#65533;@&#65533;&#506;^N&#65533;&#65533;&#65533;&#65533;x&#65533;6$\}&#65533;&#65533;&#1085;&#65533;i&#65533;.&#65533;&#16879;"&#65533;&#65533;&#65533;7T 	&#65533;&#65533;D&#65533;&#65533;2Z&#65533;&#65533;G&#65533;&#65533;&#65533;&#65533; &#65533;o&#65533;&#65533;M&#65533;(&#65533;?&#65533;&#65533;j&#65533;f4&#65533;&#65533;d 9Q&#65533;&#65533;&#65533;&#65533;F$RC&#1130;t&#65533;&#65533;&#65533;&#65533;G.&#65533;&#65533;'tXa&#1760;&#65533;d&#65533;&#65533;&#65533;E!R&#65533;&#65533;&#1400;&#65533;Kp&#65533;A&#65533;&#65533;&#65533;&#65533;o&#65533;a&#65533;&#65533;&#65533;&&#65533;&#65533;&#65533;dN[&#736;&#65533;&X&#65533;mJ9y&#65533;&#65533;&#65533;&#65533;&#65533;MD!?Q&#65533;&#65533; &#65533;&#309;X&#65533;'&#65533;&#588;f8u&#65533;&#65533;&&#65533;&#65533;T&#65533;lr&#65533;&#65533;u&#65533;Z&#65533;$&#65533;q*&#65533;$&#65533;&#65533;)&#65533;*R&#65533;&#65533;DB]&#65533;a&#65533;{l&#65533;&#65533;&#65533;&#65533;&#65533;!X&#65533;&#65533;r&#65533;&#65533;&#65533;Cz&#65533;&#65533;~Z&#65533;;
%9&#65533;Fqd&#65533;&#65533;&#65533;&#65533;!l&#568;&#65533;w&#65533;&#65533;e&#65533;]!&#65533;Z&#65533;&#65533;	_&#65533;&#65533;&#65533;M&#65533;&#65533;!&#65533;&#65533;&#65533;A&#65533;t&#65533;H&#65533;d/^&#65533;&#65533;&#65533;y:&#65533;K&#65533;OcJ&#65533;"&#931;&#65533;&#65533;c"<&#65533;=l@&#65533;&#65533;&#65533;y&#65533;  &#65533;G&#65533;P&#65533;xfT&#65533;$&#65533;&#65533;L &#65533;.Dh&#65533;%&#65533;&#65533;&#65533;&#65533;Y&#65533;R&#65533;RC&#65533;&#65533;&#65533;&#65533;&#65533;USa&#65533;&#65533;&#65533;&#65533;&#65533;p&#65533;&#1428;&#65533;i(&#65533;t&#65533;Ob&#65533;&#65533;<&#356;&#65533;2&#65533;&#595;&#65533;B&#65533;4qn&#65533;&#137;M&#65533;&#65533;(L&#65533;&#65533;&#65533;&&#65533;&#65533;*&#65533;,&#65533;q&#65533;&#65533;&#65533;Hu"&#65533;&#65533;&#65533;&#65533;0,w9&#65533;&#65533;T0FyO&#65533;&#65533;&#65533;j&#65533;8&#65533;yNl&#65533;e&#65533;U&#65533;&#65533;!&#65533;&#65533;	q&#65533;&#65533;E&#65533;7&#65533;&#65533;&#65533;&&#65533;hUa= 9x&#65533;*&#65533;r#&#65533;@&#65533;&#65533;&#65533;n&#65533;&#65533;!&#65533;&#35288;&#65533;C&#834;&#65533;c&#774;&#65533;=&#65533;2&#65533;<&#65533;'0]&#65533;$6&#65533;&#65533;I&#65533;2Q&#65533;]:=&#65533;&#65533;&#65533;'&#65533;&#65533;&#65533;lg;&#65533;!0+D&#65533;&#65533;&#65533;&#65533;q&#65533;l1x&#65533;&#65533;&#65533;0&#65533;#4@&#65533;M &#65533;&#65533;&#65533;&#65533;@&#65533;&#65533;3&#65533;&#65533;&#65533;"&#65533;F&#65533;Y&#65533;VS&#65533;&#65533;&#65533;:%&#65533;&#65533;~&#65533;nI&#65533;R&#65533;^D-&#65533;&#65533;j&#65533;&#65533;&#65533;&#65533;&#65533;KP&#65533;	0a&#65533;K&#65533;:u&#65533;O}&#65533;C{&#65533;&#65533;@1&#65533;&n&#65533;&#65533;&#946;&#65533;&#65533;d&#65533;8&#65533;U&#65533;&#65533;J!&#65533;&#65533;&#65533;.&#65533;"I&#65533;&#65533;&#65533;!-u&#65533;?&#65533;&#65533;&#65533;F&#65533;(o&#65533;0&#65533;*W&#65533;	&#65533;&#65533;&#65533;1l&#65533;*&#65533;&#65533;&#65533;&#65533;nz&#65533;&#65533;jlG6&#65533;&#65533;cQWu&#65533;.<&#169;]N
&#65533;L&#65533;"&#65533;&#65533;R{&#65533;&#65533;b6&#65533;&#65533; (&#65533;,u&#65533;&#65533;qq&#65533;z&#65533;&#65533;Q&#65533;&#65533;&&#65533;&#65533;!&#65533;&#1502;A&#65533;&#65533;5&#65533;e&#65533;&#65533;3W-&#65533;:&#65533;l&#65533;{&#65533;(&#65533;G&#65533;&#65533;&#65533;&#65533;&#65533;&#65533;&#65533;/B&#65533;&#65533;&#65533;c&#65533;&#65533;fH&#65533;QDe&#65533;&#65533;&#65533;&#65533;&#1012;=&#1058;&#65533;7&#65533;&#65533;&#65533;A&#65533;&#65533;q&#65533;&#65533;d&#65533;Pgb&#65533;
&#65533;&#65533;C:&#65533;.&#65533;y\&#65533;H (&#65533;	&#65533;F	&#65533;&#65533;FF&#65533;2-&#65533;&#65533;f\,r!&#65533;NC&#65533;
&#65533;&#65533;&#65533;>&#65533;&#65533;&#65533;&#65533;l[5M"*&#65533;(&#65533;ZOd&#65533;
o&#65533;&#65533;Y&#65533;W.&#65533;&#65533;&#65533;.j&#65533;K.r&#65533;&#65533;&#65533;d(&#65533;&#65533;M&#65533;&#65533;y&#65533;M&#65533;_&#65533;&#1546;
&#65533;&#65533;pb&#65533;T&#65533;{&#65533;UC&&#1040;j&#65533;&#65533;&#65533;&#65533;&#65533;MR&#65533;xr&#65533;&#65533;&#65533;5&#65533;&#65533;%R&#65533;_&#65533;&#65533;9&#65533;&#65533;&#65533;?&#65533;G&#65533;S0([&#65533;&#65533;F&#65533;Q&#65533;t&#65533;!&#65533;&#65533;&#65533;'=DJ&#65533;!(&#65533;Jr.&#65533;&#65533;&#65533;&#65533;&#65533;c&#65533;&#65533;&#65533;&#65533;m&#65533;i&#65533;?&#65533;&#45428;g&#65533;&#65533;D&#65533;z&#65533;&}&#65533;W&#65533;&#65533;G&#65533;d&#65533;e&#65533;&#65533;b&#65533;&&#65533;&#65533;o&#65533;M&#65533;H&#65533;&#65533;&#65533;&#65533;7yv&#65533;(m&#65533;&#65533;&#65533;&#65533;V&#65533;M&#65533;/D&#65533;&#65533;Y&#65533;&#65533;&#65533;&#65533;&#65533;&#65533;&#65533;&#65533;&#65533;$&#65533;&#65533;&#65533;R&#65533;!&#65533;QK&#65533;*(B&#65533;K&#65533;k&#65533;''
&#65533;&#65533;E&#65533;&#65533;Wm&#1132;&#65533;.&#65533;&#65533;&#65533;B5'&#65533;o&#65533;@&#65533;!&#65533;&#65533;&#65533;&#65533;>.r&#65533;+L&#65533;`&#65533;)0&#65533;-&#65533;&#65533;o&#65533;P&#65533;&#65533;k&#65533;3&#65533;&#65533;&#65533;?&#65533;&#65533;&#18533;&#65533;{&#65533;&#429;&#65533;b&#65533;&#65533;&#65533;#Z&#65533;f4$QE&#65533;u&#65533;P&#65533;&#65533;!&#65533;&#65533;&#65533;Zay&#65533;&#65533;&#65533;9y&#65533;r&#65533;&#65533;&#65533;^(ZH&#65533;Yw>Ed&#1171;&#64734;&#65533;&#65533;#&#65533;&#65533;&#65533;&#65533;&#65533;&#65533;d&#65533;&#65533;U&#65533;!o(=&#65533;&#65533;'&#65533;&#65533;c&#65533;&#65533;~&#1363;&#65533;c&#65533;&#65533;&#65533;&#65533;&#65533;&&#1715;M&#65533;&#65533;&#1494;&#65533;e"&#65533;	C&#65533;&#65533;&#65533;`&#65533;f&#65533;&#65533;&#65533;2&#65533;&#65533;&#65533;E&#65533;S&#704;&#65533;.&#65533;&#65533;:&#65533;&#1432;`]Y|&#65533;O&#275;&#65533;&#65533;Bd	O&#65533;&#65533;X&#65533;DX&#65533;&#1616;&#65533;&#604;&#65533;&#65533;&#65533;i&#65533;EQ&#65533;&#65533;&#65533;K&#65533;)E-O&#65533;&#65533;V\&#65533;&#65533;&#65533;&#836;&#65533;&#65533;&#65533;&&#65533;&#65533;z1
&#65533;+Lf&#65533;&#680;t&#65533;$&#522;X&#65533;e&#65533;`p&#65533;L&#65533;t&#65533;a&#65533;T&#65533;h&#65533;&#65533;&#250;a&#65533;hBi&#65533;&#65533;&#65533;i&#65533;)&#65533;B>(&#65533;&#65533;&#65533;&#65533;M&#65533;&#65533;&#65533;&#65533;'&#65533;D&&#65533;&#65533;U&#65533;?l&#65533;s4D&#65533;`^N&#65533;&#65533;B&#65533;BR&#1604;#&#65533;&#65533;&#65533;&#65533;&#65533;&#65533;xx&#65533;&#65533;|Y&#65533;&#65533;&#65533;&#65533;a]&#65533;G]!&#65533;&#65533;&#65533;
&#65533;q&#966;8&#65533;n&#65533;&#177;^'5\*&#65533;&#1986;&#65533;&#65533;&#65533;!&#65533;&#65533;&#65533;1&#65533;&#65533;75=&#776;E&#65533;&#65533;E&#65533;_C0&#65533;
&#65533;&#65533;&#65533;C&#65533;&#65533;D&#65533;&#65533;&#65533;&#1728;&#65533;&#65533;@&#65533;&#65533;&#65533;&#65533;	\&#65533;&#65533;&#65533;&#65533;&#65533;&#65533;	&#65533;Z&#65533;=&#65533;&#348;4&#65533;W&#65533;	&(Q&#65533;&#65533;]&#15061;EYQ&#65533;&#797;P&#1797;zM&#65533;&#65533;&#65533;&#1891;&#65533;D{&#65533;W`&#65533;
b,&#65533;%&#65533;&#65533;E|&#65533;&#65533;m&#65533;%&#65533;&#65533;qg<a&#65533;&#65533;&#65533;,&#65533;&#65533;&#609;O>&#65533;&#65533;&#65533;&#65533;6&#65533;=&#65533;&#65533;&#65533;K C&#65533;e&#65533;&#65533;&#65533;P<f&#65533;&#65533;&#65533;&#65533;&#65533;&#65533;}&#65533;&#65533;&#65533;&#65533;&#65533;&#320;X@&#65533;e&#65533;&#65533;&#65533;D1&#65533;C&#65533;&#65533;G&#65533;&#65533;&#65533;\I&#65533;&#65533;&#65533;&&#65533;&&#65533;hLL&#65533;5&#65533;-8&#65533;"jx&#65533;&#65533;XH&#65533;P&#65533;&#65533;&#65533;&#65533;$&#65533;KeM&#65533;&#65533;j&#65533;H&#65533;x&#65533;^`,&#65533;&#65533;&#65533;L&#65533;&#65533;"&#65533;=&#65533;&#65533;X&#65533;g&#857;&#388;\,I&#65533;CK\]1&#65533;&#65533;&#65533;Sp&#65533;&#65533;&#65533;&#874;&#1357;V`]&#65533;&#65533;&#65533;Br&#65533;L&#65533;I<&#65533;&#65533;3&#65533;&#65533;<
"&#65533;&#65533;tD&#65533;B&#65533;@&#65533;Z&#65533;`&#65533;&#65533;&#65533;&#65533;D&#65533;&#65533;D>*&#65533;x^&#65533;&#65533;f0!&#65533;l&#65533;1p&#65533;7&#65533;C&#65533;&#65533;&#963;p&#1855;&#65533;&#65533;G&#65533;&#65533;(&#65533;^&#65533;#&#65533;U&#65533;4D &#65533;P`P&#65533;&#65533;6&#65533;1&#65533;&#65533;?d&#65533;&#65533;&#65533;&#65533;4&#65533;&#65533;p&#65533;&#65533;&#65533;O&#65533;G&#65533;%K&#917;M&#65533;Zi)&#65533;$j0"&&#257;&#65533;v&#65533;&#65533;UO\&#65533;&#65533;&#65533;&#65533;&#65533;&#65533;&#65533;"&#65533;&#65533;&#65533;HC&#65533;&#65533;&#65533;&#65533;g&#65533;&#65533;&#65533;&#65533;&T@&#65533;&#65533;,&#1038;T&#65533;&#65533;&#65533;bM|&#268;&#65533;H&#65533;\ &#65533;e]&#65533;@C&#65533;V&#65533;0&#65533;N&#65533;&#65533;&#1293;&#65533;&#65533;&#65533;&#1808;]&#65533;&#65533;&#65533;&#65533;&#65533;n&#65533;&#1109;
&#65533;&#65533;&#65533;!&#65533;&#65533;&#65533;5
`&#65533;S&#65533;]&#65533;X&#65533;]&#65533;&#1317;&#65533;;jJ_h&#65533;b&#65533;a&#65533;|I&#65533;&#65533;&#65533;&#65533;TF&#65533;&#65533;&#65533;Na&#65533;)C&#65533;&#65533;y&#65533;&#65533;%&#65533;n&#65533;&#65533;P&#65533;&#65533;T2&#65533;&#65533;&#65533;&#65533;f@r&#65533;&#65533;j0dN&#65533;&#65533;MP&#65533;r&#65533;F&#65533;&#65533;x&#65533;&#1021;&#65533;$}pg&#65533;y&#65533;&#65533;&#65533;&#65533;&#65533;&#65533;,^&#1894;&#65533;&#65533;&#65533;y&#65533;&#65533;&#65533;&#65533;iu&#1941;\I&#65533;&#65533;&#65533;iP&#65533;&#65533;&#65533;|&#65533;5&#65533;H&#65533;&#65533;&#65533;&#65533;&#65533;u&#65533;M&#65533;HC&#65533;"&#65533;&#65533;HTE&#65533;&#65533;H&#65533;&#65533;&#65533;E&#65533;&#65533;(&#65533;/JE:8N;UVT&#65533;&#65533;&#65533;&#65533;e,(\&#65533;E&#65533;4&#65533;&#65533;&#65533;&#65533;&#65533;&#65533;E[&#65533;N&#65533;&#65533;a@&#65533;&#65533;*N&#65533;jM&#65533;&#65533;%&#65533;h&#65533;&#65533;?$
&#65533;&#65533;"&#65533;&#65533;-&#65533;U&#65533;ceF&#65533;0&#65533;&#65533;_p&#65533;|&#65533;e&#65533;&#65533;&#65533;P&#65533;&#65533;_&#65533;&#65533;gZ&#65533;&#65533;&#65533;O&#65533;^N`j<@ DiC&#65533;&#65533;&#65533;&#65533;&#65533;\&#811;M&#65533;f$y&#65533;6H&#65533;&#65533;v&#65533;&#65533;&#65533;P&#65533;C&#65533;&#65533;UNb*aO}&#65533;s&#65533;yL&#65533;*&#65533;&#65533;&#65533;&#65533;Y&#65533;N&#65533;&#65533;&#65533;&#65533;.!&#65533;&#249;{D'Z&#65533;&#65533;(e&#65533;0eLC&#65533;&#65533;&#65533;)%E&#65533;&#1609;&#65533;v&#65533;^&#65533;@8&#65533;&#65533;&#65533;&#65533;,SCT*=xH&#65533;&#65533;&#65533;&#65533;HQK&#65533;&#65533;|&#65533;&#1253;&#65533;e
W&#65533;E_&#65533;I&#65533;&#65533;D&#65533;&#65533;j`&#65533;&#1222;&#65533;Y&#65533;[rM&#65533;&#65533;h&#65533;&#65533; &#65533;&#65533;&#65533;I0mOk&#65533;&#65533;&#65533;&#65533;&#65533;&#65533;&#65533;h&#65533;&#65533;&#65533;&#65533;&#65533;]CbF&#65533;
&#1589;VF~9[N@Bu&#65533;&#65533;&#65533;0&#65533;^&#65533;m&#65533;&#65533;+p&#65533;&#65533;&#65533;&#65533;6 @&#218;F.&#65533;N&#65533;VHh&#65533;F&#65533;&#65533;K!&#65533;&#65533;-&#65533;a&#65533;&#65533;+&#26757;|h&#65533;&#65533;&#65533;&#65533;&#582;Z&#65533;?&#65533;ZX@4&#65533;,&#65533;0'&#65533;i(@RN&#65533;O]&#65533;&t&#425;&&#65533;P&#65533;&#65533;?d&#65533;.&#280;i&#65533;Ny&#65533;&#65533;QJ's^&#65533; &#65533;&#65533;&#65533;*9/&#65533;&#65533;Oy&#65533;&#433;&#65533;d&#65533;2&#65533;&#65533;&#65533;&#65533;&#65533;&#65533;H&#65533;&#65533;C&#65533;&#65533;F&#65533;_&#65533;&#65533;V&#65533;&#65533;7I&#65533;&#982;&#65533;G&#65533;
 &#65533;H&#65533;C&#65533;,&#65533;&#65533;4v&#65533;B-TZ&#65533;&#65533;&#65533;DVtM&#65533;&#65533;X&#65533;&#65533;&#65533;&#65533;&#1670;.&#65533;n}&#65533;&#65533;ju&#65533;&#65533;c m&#65533;&#65533;B&#65533;&#1059;|&#1891;<H&#65533;&#65533;&#65533;l&#65533;$&#65533;&#1921;#+&#65533;&#65533;X&#65533;m&#65533;&#65533;&#359;&#65533;
&#65533;545&#65533;&#679;&#65533;
&#65533;0&#65533;~eJP&#65533;
&#65533;&#65533;$&&#65533;g&#65533;&#430;&#65533;&#65533;&#65533;&#65533;
&#65533;.&#65533;'0&#65533;&#65533;E&#65533;&#65533;&#65533;&#65533;UCl&#65533;,&#65533;&#694;&#65533;&#65533;&#65533;&#65533;&#65533;&#65533; U'BNg&#65533;&#65533;P&#1301;&#65533;&#65533;.B&5&#65533;&#65533;?h&#65533;&#65533;&#363;P&#65533;R5&#65533;`&#65533;&#65533;&#65533;&#65533;s&#65533;&#65533;]i/Go&#65533;\&#65533;&#661;]&#65533;Bj&#65533;gW&#65533;&#65533;|&#65533;&#65533;&#65533;Nm&#65533;&#65533;&#65533;R&#65533;"&#65533;{&#65533;&#527;0&#65533;}&#65533;>%h&#65533;&#65533;|	&#34007;&#65533;S&#65533;>WQ&#65533;ZN&#65533;S)&#65533;`&#65533;&#65533;+&#65533;&#65533;VL&#65533;+&#65533;
&#65533;r)&#65533;P&#65533;&#65533;"&#65533;&#65533;&#1960;&#65533;@I`&#65533;&#923;&#65533;M&#65533;&#65533;D~&#65533;&#65533;|&#65533;&#65533;`&#65533;Qf&#65533;&#65533;%$&#65533;.h&#65533;-[?&#65533;&#577;&#65533;	&#65533;x&#65533;f&#65533;gLu&#65533;&#430;p&#1734;&#65533;F&#65533;'&#65533;&#65533;&#65533;Xq4&#65533;&#65533;&#979;&#1604;&#65533;Fld&#65533;&#65533;Y^&#65533;P&#65533;&#65533;&#65533;4&#65533;&#65533;
&#65533;m@&#65533;]}&#65533;*Ug&#65533;d&#65533;&#65533;&#65533;&#65533;&#65533;&#65533;&#65533;&#65533;s"&#1855;&#65533;&#65533;MhBr&#65533;&#65533;O>&#65533;E&#65533;&#65533;]&#65533;&#65533;&#65533;&#1415;&#65533;\&#65533;(&#65533;Z9&#65533;?&#65533;'Z&#65533;&#65533;&#65533;D&#65533;&#65533;&#65533;&#65533;&#65533;&#65533;&#65533;&#65533;_D&#65533;|{&#65533;&#65533;&#1066;&#65533;F&#65533;&#65533;&#65533;&#65533;&#65533;}&#65533;&#65533;^&#65533;P&#65533;&#65533;R&#65533;C*{	({IT&#65533;ITh&#65533;O=&#65533;(&#65533;rV&#65533;&#65533;&#65533;&#65533;&#65533;s&#65533;2&#65533;r4&#65533;2(&#65533;(&#65533;&#65533;&#65533;&#65533;%&#65533;&#65533;JH`&#65533;$&#65533;!&#65533;]W
&#65533;&#65533;&#65533;W&#65533;Ia&#65533;`&#65533;R&#65533;&#65533;Q&gvJ&#65533;&#65533;&#65533;}&#65533;&#65533;a&#65533;Q&#65533;0@&#65533;&#65533;6&#65533;d&#65533;'9Huh&#65533;83jlbN&#65533;n&#65533;O&#65533;fd&#65533;&#65533;Q"&#65533;stLG&#65533;&#65533;s9G"P&#65533;F&d&#65533;?&#65533;&#65533;&#65533;R"&#65533;4&#65533;&#65533;+&#65533;X&#65533;&#65533;?L&#65533;&#65533;&#65533;&#65533;&#732;&#65533;K#1t&#65533;nCO&#65533; &#65533;&#65533;&#158;&#65533;z&#65533;&#65533;&#65533;1&#65533;Jk\q&#65533;~&#65533;&#65533;i&#65533;?&#65533;"&#65533;&#65533;gH8SCL&#65533;U>P&#65533;&#65533;g&#65533;&#65533;&#65533;&#65533;7&#65533;&#65533;&#65533;&#65533;&#65533;&#1027;&#65533;"&#65533;&#65533;A&#65533;`&#65533;^YxX&#65533;S(&#65533;DPp&#65533;qe&#65533;&#1136;-	$&#52710;&#65533;UqK&#65533;&#65533;(&#457;&#65533;&#65533;5&#65533;&#65533;&#65533;;x&#65533;&#65533;&#65533;&#65533;&#65533;&#65533;	&#65533;{P&#65533;&#65533;,	
`@B`&#667;&#65533;SK&#65533;$&#65533;&#65533;%$f&#65533;Y;&#65533;WaT&#65533;.^&#65533;$&#65533;(J}&#65533;&#1620;*&#65533;bt&#919;$A0V&#65533;Dv&#65533;hL`mG&#65533;q&#65533;<6&#65533;&#65533;^&#65533;&#65533;j;%=&#65533;`&#65533;&#341;&#65533;&#65533;X&#65533;5&#65533;~&#65533;&#65533;?&#65533;&#65533;&#65533;*&#65533;Yy&#65533;+&#65533;C&#65533;=t&#65533;&#65533;&#65533;m&#65533;&#65533;[9&#65533;?,&#65533;&#65533;&#65533;&#65533;~L\&#65533;&#65533;&#65533;&#40948;R&#65533;&#1182;&#65533;g&#65533;^&#65533;*]6\&#65533;O&#65533;&#65533;&#65533;&#65533;&#65533;&#65533;E&#65533;&#65533;G&#65533;&#795;&#65533;&#65533;&#65533;&#65533;A&#65533;x&#65533;&#65533;j&#65533;&#970;&#65533;&#65533;A&#65533;&#65533;&&#65533;&#65533;<&#65533;L&#65533;?L&#65533;B5kTK&#65533;T,&#65533;&#65533;&#528;&#65533;)&#65533;~&#65533;&#65533;5&#65533;5L&#65533;1@&#65533;&#65533;4H3&#65533;I&#65533;q&#65533;P@&#65533;&#65533;&#65533;_8&#65533;G&#65533;&#65533;(M&#65533;&#65533;&&#65533;&#65533;&#65533;&#65533;&#65533;m&#65533;-F&#65533;-&#65533;eP&#65533;b&#65533;&#65533;f\&#65533;&#65533;&#65533;&#1100;&#28970;&#65533;&#65533;Mh6t_u,&#65533;inH&#65533;&#49617;&#65533;&#65533;d&#65533;&#65533;&#1398;Y&#65533;&#65533;On&#65533;{&#65533;&#65533;P=@&#65533;&#65533;&#65533;&#65533;&#408;;m&#65533;P0|&#65533;X&#65533;YZ&#1621;&#65533;&#65533;G&#65533;&#65533;K&#65533;&#65533;DnK&#65533;&#65533;&#65533;&#65533;&#65533;fn&#65533;C5\&#65533;M&#65533;kC[t&#65533;o&#65533;$Z|J&#65533;&#65533;Z&#65533;9&#65533;N"J+| &#65533;"(&#65533;&#65533;&#65533;<&#65533;&#65533;&#65533;&#1024;&#65533;5&#65533;&#65533;&#65533;7&#65533;&#65533;&#65533;Y&#65533;z&#65533;&#65533;H3A&#65533;^&#65533;&#65533;&#65533;D&#65533;#aL&#65533;C&#65533;V8&#65533;&#65533;&#65533;&#65533;&#65533;n&#65533;PCN&#65533;kF&#65533;O&#65533;$&#65533;I&#65533;k&#65533;0P&#65533;&#65533;&#65533;$&#65533;&#65533;&#65533;/I@&#65533;&#65533;&#65533;&#65533;&#48622;&#65533;:P&#65533;:U&#65533;w&#65533;&#65533;&#65533;&#65533;B"tDF&#65533;D&#65533;H&#65533;"&#65533;= Zef&#65533;2&#65533;&#65533;&#1879;g&#1328;&#65533;&#65533;ZL!>|	&#65533;&#65533;0.h&#250;+&#65533;&#65533;GL&#65533;C1e&#65533;+v$U&#65533;W&#65533;x&#65533;{&#65533;&hGi&#65533;&#65533;h&#65533;&#65533;\&#65533;s&#65533;`&#65533;(&#65533;&#65533;B&#65533;U&#65533;e&#65533;&#65533;&#65533;&#65533;7&#65533;&#65533;&#65533;&#65533;&#65533;y&#65533;&#65533;Rm&#65533;Md&#65533;&#65533;&#65533;&#65533;O&#65533;&#65533;&#65533;&#65533;G7D&#65533;3_&#65533;&#1749;&#65533;/|{|&#65533;&#65533;&#65533;&#65533;b&#1433;5&#268;&#65533;&#65533;G&#65533;g&#65533;65&#65533;.`&#65533;&#65533;&#65533;Dtj&#65533;6&#65533;&#65533;TZ&#65533;-&#65533;&#65533;&#65533;t:&#65533;\&#65533;F&#65533;15@X&#65533;7&#65533;&#1201;&#65533;&#65533;&#65533;&#65533;&#65533;?j&#230;I&#65533;&#65533;O&#321;#&#65533;&#65533;&#65533;o&#65533;XC&#65533;&#65533;}&#65533;fI&#65533;%&#65533;'M3y&#65533; $&#65533;	Dy,!&#769;O&#65533;*0&#143;]&#65533;&#65533;&#1732;$V74Hd&#65533;?"N&#65533;9&#65533;*)*S'&#65533;&#65533;H(I&#65533;U&#65533;Sa\l&#65533;&#65533;		Z&#65533;Ru"&#65533;&#65533;&#65533;a&#65533;&#65533;&#65533;&#65533;&#65533;\l~.D0&#65533;&#65533;Az&#65533;&#65533;E&#65533;ho&#65533;&#65533;&#65533;
?&#65533;&#65533;&#65533;&#65533;3&#65533;&#65533;&#65533;x &#65533;&#65533;y3Y~&#65533;&#24650;(F&#65533;&#65533;h&#660;/7&#939;&#65533;&#65533;@?N&#65533;V4p&#65533;@&#65533;&#65533;{&#65533;nM&#65533;t&#65533;&#65533;8&#65533;&#65533;Okj&#65533;k&#65533;&#65533;&#65533;~j
4&#65533;x&#65533;@&#65533;&#65533;&#65533;&#65533;~&#65533;&#65533;&#65533;&#1523;&#65533;&#65533;g&#65533;&#65533;?E&#65533;{&#65533;&#65533;{|v&#65533;&#65533;&#65533;&#65533;Jp&#65533;&#65533;&#65533;*@(c&#65533;~&#65533;&#65533;&#65533;&#65533;&#65533;If*&#65533;&#65533;(&#65533;>5&#65533;&#65533;&#65533;&#65533;&#65533;
P!'P&#65533;&#65533;&#65533;I&#65533;I&#65533;C,!&#65533;88&#65533;&#65533;&#65533;,i&#65533;&#65533;a &#65533;&#65533;&#65533;&#65533;8&#65533;l&#65533;5&#65533;1&#65533;b|&#65533;&#65533;&#65533;<f!-r&#65533;b$&#65533;E&#65533;&#65533;&#65533;
j &#65533;&#1125;&#65533;,)@&#65533;D&#65533;Rq&#366;&#65533;F-&#65533;jD&#65533;'&#65533;p&#65533;*&#65533;$&#65533;&#65533;&#811;&#65533;&#65533;&#65533;&#778;&#65533;&#65533;&#65533;&#65533;&#65533;&#65533;F=&#65533;&#65533;&#65533;k&#331;&#65533;&#65533;5&#65533;{&#65533;O&#65533;)-&#65533;&#65533;D&#65533;\h-&#65533;&#65533;&#65533;Y&#65533;&#65533;,&#65533;&#65533;C&#65533;&#65533;&#65533;&#65533;(d&#65533;&#65533;N&#65533;<&#15011;L&#65533;&#65533;&#65533;&#65533;=]&#65533;{&#950;&#65533;Y&#65533;&#65533;4&#65533;E&#65533;&#65533;&#65533;d&#65533;T&#65533;&#65533;G&#65533;&#65533;&#65533;+v
&#65533;&#65533;&#381;&#65533;tC&#65533;&#1227;&#65533;&#65533;&#65533;&#1611;&#65533;cf&#65533;&#65533;8`&#65533;2&#65533;&#1158;
h&#65533;&#65533;"$&#65533;"V
&#65533;&#65533;5&#65533;&#65533;]&#65533;&#65533;&#1471;w&#65533;&#65533;1&#65533;`&#65533;(&#65533;H&#65533;&#65533;&#65533;&#65533;&#65533;C8&#65533;A`KN&#47097;N&#65533;&#422;,&#65533;&#65533;&#65533;c$9F&#65533;t*bS&#781;&#65533;(&#65533;&#65533;#&#65533;8&#65533;&#65533;h*(&#65533;&#65533;A&#65533; &#65533;J&#65533;&#65533;&&#65533;&#65533;&#613;(&#65533;&#65533;L4L
&#65533;-7A&#65533;"Lr&#65533;&#65533;*	^&#65533;&#65533;&#65533;&#65533;&#65533;&#65533;
*&#65533;&#65533;Bs&#65533;&#65533;&#1772;&#65533;0/jc1:&#65533;&#65533;y,&#65533;&#65533;&#65533; &#65533;>&#65533;^&#783;A~]&#65533;lO&#65533;4&#65533;&#65533;&#65533;51.&#65533;<&#65533;,3@&#65533;2&#65533;J&#65533;mD&#65533;&#65533;AMC&#65533;2&#65533;&#65533;' !&#65533;
&#65533;,&#65533;&#65533;&#65533;	2E&#65533;&#65533;&#65533;&#65533;&#65533;28&#65533;&#1705;&#65533;#&#65533;{Q`#&#65533;&#65533;.B,(&#65533;&#1919;s	!l&#65533;1cE&#65533;BHK-C/&#65533;&#65533;B8&#65533;&#65533;S&#65533; &#65533;&#65533;&#65533;&#65533;_&#65533;&#65533;&#65533;&#65533;&#65533;&#65533;_&#65533;A&#10564;8n&#65533;&#1172;A&#65533;|zpU&#65533;V&#65533;B%&#65533;u&#65533;&#65533;&#65533;&#65533;+&#1423;&#65533;"E
&#65533;&#328;&#65533;&#65533;&#65533;j&#65533;K&#65533;&#65533;E&#65533;,&#65533;+P&#65533;?&#65533;&#65533;p&#65533;&#65533;&#556;&#65533;&#65533;w&#65533;&#65533;&#65533;&#65533;&#65533;&#65533;&#65533;&#65533;
|<&#65533;_&#65533;U 
B&#65533;osg&#926;C&#65533;M&#65533;&#65533;?&#65533;&#65533;&#65533;&#65533;t&#65533;P[&#65533;&#65533;&#65533;&#65533;hE&#65533;&#65533;&#65533;l&#65533;&#65533;!B&#65533;W6&#65533;&#65533;[&#65533;&#65533;)jk&#65533;&#65533;&#65533;Y.&#65533;XEI&#65533;&#65533;^&#65533;Q-&#65533;>u&#65533;&#65533;u&#65533;&#65533;H&#65533;-jIT`&#65533;<&#65533;lU&#65533;]b\&#65533;f&#65533;X2]&#65533;&#65533;|&#65533;&#65533;UDL!)&#24020;\Z&#65533;&#65533;&#65533;@b&#65533;i
&#288;~TA'&#65533;xAW&#65533;!&#65533;F&#1287;	&#65533;#&#261;Pac}U&#65533;&#65533;0V&#65533;t&#65533;'&#65533;&#65533;N&#65533;&#65533;Yf&#65533;d&#65533;&#65533;/&#65533;UQ2@v&#419;&#65533;M&#65533;p&#65533;!&#65533;H&#65533;&#65533;8&#65533;&#65533;#&#65533;&#65533;O"&#65533;&#65533;&#65533;?Z&#65533;3&#65533;l|&#65533;Ql&#65533;&#65533;&#65533;ya&#65533;(F$I,&#65533;&#164;U&#65533;&#65533;&#65533;&#1110;~&#65533;&#65533;%&#65533;&#65533;iP6Sdb&#65533;X&#65533;,Rh&#65533;&#65533;&#65533;B&#65533;&#65533;&#65533;O&#65533;&#65533;K&#65533;R&#65533;P&&#65533;4&#65533;O~&#65533;SHoJ&#65533;J&#65533;&#65533;&#65533;&#65533;)Q+&#65533;&#65533;J&#65533;c&#65533;{&#65533;&#65533;&#65533;&#65533;&#65533;Qu&#65533;&#65533;U&#65533;4dE&#65533;-&#65533;&#65533;^&#65533;&#65533;&#65533;
&#65533;&#65533;"a]&#65533;&#65533;&#65533;	Qd&#65533;W&#65533;&#65533;&#65533;i.&#65533;&#65533;&#65533;[&#1598;E![m&#65533;&#65533;Ab@H&#65533;&#1609;!T&#65533;:{7&#65533;&#174;s&#65533;y{&#65533;[&#65533;b3&#65533;d&#65533;RQ&#65533;&#65533;
d&#914;m#&#65533;?&#65533;&#65533;&#65533;yS&#65533;&1m&#65533;&#65533;&#65533;&#65533;&#65533;"&#65533;A&#65533;$B&#363;|BfsP4&#1750;\&#65533;\&#65533;&#65533;3&#65533;&#1396;9A}>&#1175;S$x&#65533;&#65533;v&#1408;/#jb/c&#857;&#65533;&#65533;&#65533;~jhVbYgPd&#65533;]~:D&#65533;r
&#65533;&#65533;'&#65533;B&#65533;&#65533;z&#65533;!PtN&#65533;&#65533;&#65533;gTB&#65533;\&#65533;L&#65533;&#65533;&#65533;f&#65533;&#65533;&#65533;df&#65533;lE&#65533;&#65533;&#1009;a&#65533;E`&#65533;&#65533;&#65533;&#65533;&#65533;)&#65533;&&#65533;J&#65533;&#65533;&#65533;k.Z&#65533;&#65533;&#65533;O[)b[X&#65533;&#65533;&#65533;&#65533;&#65533;H&#65533;&#65533;;(&#256;&#65533;&#65533;&#65533;h!&#65533; e{&#65533;W&#65533;:&#1967;V&#65533;*&#65533;@&#65533;&#65533;&#65533;S&#65533;&#65533;:{&#65533;V4&#65533;&#65533;0&#65533;@&#65533; &#65533;&#65533;&#65533;&#65533;`&#65533;&#65533;x2[&#65533;Z&#1158;&#65533;m`q&#65533;&#65533;y&#65533;&#65533;aTA&#65533;@S&#65533;w&#1028;&#65533;$&#65533;@"&#65533;&#65533;v&#65533;&#65533;&#65533;&#65533;e&#65533;&#65533;H4$&#65533;J&#65533;`&#65533;C)&#65533;M&&#65533;&#65533;B&#65533;)WZ&#65533;&#65533;&#65533;4&#65533;J	&#65533;~)&#65533;&#65533;&#406;Z&#65533;I &#65533;&#65533;LBved &#65533;GiDHU)&#65533;Hf/~&#65533;LG&#65533;7&#65533;&#65533;&#65533;,QE$&#65533;&#65533;B&=&#65533; f&#65533;&#1464;W:?Tnq&#65533;&#65533;]\$&#65533;&#65533;DB.&#65533;&#65533;[&#65533;r8&#65533;0asWaB&#65533;&#65533;&#65533;V4&#65533;&I&#65533;U'*&#65533;\&#65533;A\&#65533;&#65533;b#&#65533;&#65533;&#65533;R&#834;Xt&#65533;8&#65533;&#65533;XE&#65533;&#65533;/%&#65533;&#65533;R&#65533;2&#464;&#65533;&#65533;&#65533;&#65533;&#65533;&#65533;&#65533;&#65533;&#65533;&#65533;HX
)&#65533;&#65533;)&#65533;-&#65533;&#65533;&#65533;&#509;r&#65533;&#65533;n&#65533;I&#65533;Y&#65533;&#65533;&#65533;&#65533;8V&#65533;&#65533;t&#65533;T&#65533;&#65533;k)&#65533;h&#65533;c&#65533;&#65533;A@!%&#65533;HQ&#65533;&#65533;&#65533;&#65533;FZY&#65533;&#65533;zT&#65533;&#65533;&#65533;&#65533;&#65533;LM&#65533;&#65533;(&#65533;&#65533;j
&#65533;Ii)"&#65533;&#65533;&#65533;&#65533;&#65533;&#65533;&#1392;&#65533;!A&#65533;&#65533;2&#65533;!&#65533;p&#65533;&#65533;#"&#65533;&#871;&#65533;&#65533;]&#65533;
&#65533;Rr&#65533;&#65533;&#65533;&#65533;&#65533;4&#65533;`&#835;&#65533;--jk&#65533;&#65533;&#65533;"#&#65533;1ZH5&#65533;&#65533;&#65533;&#65533;I&#65533;&#65533;&#65533;@	&#65533;;&#65533;&#65533;&#385;&#65533;n!&#65533;Ab&#65533;&#65533;$S8&#65533;c&#65533;&#65533;f&#65533;HF&#65533;
&#291;A0&#65533;!2&#65533; &#65533;b&#65533;&#65533;A&#65533;2&#835;&#65533;&#65533;{]L&#65533;&#65533;&#65533; &#65533;I`&#65533;WT&#65533;&#65533;&#65533;"p	&#65533;d&#65533;&#65533;!@&#65533;*h&#65533;3H5&#65533;g&#65533;&#65533;#&#65533;A&#65533;{&#65533;&#65533;[!>&#65533;&#65533;-&#65533;&#65533;	Z&#65533;dpiN&#65533;BH!&#65533;&#65533;%,&#65533;	&#65533;ZFw&#65533;AHzWX&#65533;x&#221;&#65533;&#65533;?myRKbC&#65533;&#65533;&#65533;9C&#65533;"q&#65533;&#65533;9&#65533; &#65533;&#65533;?&#65533;!&#65533;&#398;TqWc&#65533;	&#65533;&#65533;&#65533;&#65533;P6)&#65533;M}&#65533;&#65533;F_&#65533;&#65533;@
&#65533;B&#65533;.&#65533;&#65533;jT&#266;  &#65533;xXA&#65533;p6&#65533;&#65533;C&#65533;0&#65533;H&#65533;&#1034;&#65533;!&#65533;T&#65533;<}&#65533; Tc&#65533;&#65533;0H&#65533;jX>`&#65533;I5&#65533; &#65533;&#65533;C&#65533;&#65533;f6K&#65533;^]&#65533; &#65533;:4&#516;Y&#65533;&#65533;&#65533; !&#65533;I0D&#65533;&#65533;P&#65533;@K5+	s(t&#65533;{&#65533;&#65533;W&#1050;J&#65533;6!&#65533;&#65533;&#65533;?&#65533;&%&#65533;3&#65533;&#65533;^&#65533;&#65533;B&#65533;&#65533;&#65533;&#65533;o1&#65533;&#65533;&#65533;&#65533;=.SD!c$&#65533;&#65533;&#65533;5&#65533;ha[&#65533;&#65533;E+&#65533;&#65533;&#65533;Z&`&#65533;&#65533;c&#65533;&#65533;&#65533;&#65533;X*5&#65533;&#65533;&#65533;&#65533;{ &#65533;&#65533;&#65533;@,G&#65533;&#65533;{&#65533;1&#65533;&#65533;&#65533;&#65533;&#65533;H&#629;	|'<&#65533;!&#65533;&#65533;&#1600;&#65533;&#65533;&#65533;e&#65533;&#65533;C0)l&#65533;&#65533;&#65533;s&#65533;&#65533;&#65533;8&#65533;Xtc&#1795;&#65533;&#65533;&#65533;&#65533;p&#65533;&#65533;q&#65533;l&#65533;&#65533;m&#65533;&#65533;&#65533;y&#65533;2&#65533;&#65533;l&#65533; &#65533;&#65533;&#65533;`&#65533;!&#65533;e&#65533;b&#65533;&#65533;U&#65533;U`dBBHJ&#65533;&#65533;G$&#65533;I&#65533;&#65533; @&#65533;&#65533;S&#65533;&#65533;#*D&#65533;!&#65533;Q&#65533;v&#65533;+&#65533;h&#65533;i;_&#65533;
&#65533;8(4HL&#65533;$&#65533;!&#65533;&#53427;TV!$&#65533;8i^2
6=&#65533;_8&#65533;N?&#65533;&#65533;9&#65533;bj'&#65533;&#65533;&#65533;i&#65533;!ZR$b2o.&#65533;&#65533;&#65533;PNq&#605;&#65533;9&#65533;&#65533;P&#1838;&#821;&#65533;Sa&#65533;&#65533;x&#65533;&#65533;&#450;s*M&#65533;UI&#65533;&#65533;&#65533;0&#65533;&#65533;&#65533;&#65533;&#65533;&#150;&#65533;E&#65533;&#65533;-&#65533;&#278;&#65533;:&#65533;FO&#65533;O&#65533;&#65533;wp&#65533;r&#1230;&#65533;-U6&#65533;;&#65533;&#65533;@&#765;&#65533;kT;&#65533;&#65533;3&#65533;&#65533;`&#65533;n&#65533;&#782;7W&#65533;&#65533;l&#65533;FHmFf@&#65533;FE&#65533;C&#65533;&#65533;&#65533;&#65533;&#65533;N)!
9%)&#65533;&#65533;&#65533;%x
&#65533;&#65533;&#65533;&#65533;c&#65533;H&#65533;&#65533;&#65533;G3Z&#65533;&#65533;pV&#65533;5J"&#65533;&#65533;&#65533;L&#65533;A&#65533;`&#65533;&#65533;&#65533;e&#65533;T)]BB%&#65533;&#65533;&#65533;`W&#65533;b&#65533;&#65533;&y&#136;tPw&#65533;[&#65533;B~&#65533;F&#65533;&#65533;> &#65533;l)/=F6&#65533;}&#65533;6B&#65533;&#65533;"&#65533;&#709;Z&#65533;5.&#65533;&#65533;wNf&#65533;&#65533;&#65533;&#65533;&#65533;&#1384;&#65533;dc&#65533;{&#65533;
ybo&#65533;&#65533;&#65533;{);&#65533;&#65533;Z&#65533;^&#65533;[&#65533;&#65533;7#&#65533;uG#&#65533;Ji4iB&#65533;4&#65533;s&#65533;&#65533;&#65533;&#65533;&#65533;\&#65533;&#65533;nM&#65533;&#65533;&#65533;&#65533;&#65533;&#65533;&#65533;&#65533;&#65533;&#65533;&#65533;l7&#65533;&#65533;&#65533;?&#9293;jh&#65533;U(o&#65533;&#65533;&#65533;&#65533;&#65533;&#65533;&#65533;&#65533;&#65533;g&#65533;}3&#65533;gb&#24810;&#65533;&#65533;&&#65533;&#65533;&#1437;&#65533;&#65533;&#65533;H!&#65533;_&#65533;&#65533;&#65533; &#65533;`3&#65533;P&#65533;`t>&#65533;4T&#65533;_&#65533;&#65533;J'&#65533;&#65533;F&#65533;=i&#65533;/&#65533;e&#65533;0!p!p&#65533;&#65533;fa"&#65533;\&#65533;51&#65533;&#65533;&#65533;YT&#65533;Z&#65533;&#65533;h&#65533;^9&#65533;&#807;p&#65533;&#65533;v&#65533;0sw&#65533;&#65533;	&#65533;&#65533;"&#65533;&#65533; &#65533;%3&#65533;]&#65533;!H&#65533;duWdH%&#65533;{&#65533;&#65533;$&#65533;d2gADUZ&#65533;Vm)Ud&#65533;&#65533;	&#65533;B:ac&#65533;e&#65533;&#65533;u&#65533;&#65533;6&#65533;N&#65533;om'n&#65533;&#65533;Ys&#65533;xu%&#65533;&#65533;d&#65533;s" [&#65533;{)&#65533;&#65533;aP&#65533;P<'&#65533;1&#65533;c&#65533;xc&#65533;Q&#1719;}&#65533;&#65533;&#65533;}&#1096;t&#65533;&#65533;*\&#65533;&#65533;G&#65533;J&#65533;g&#65533;`~&#65533;@s&#65533;V{&#65533;#9&#65533;&#65533;W&#65533;&#65533;@%&#65533;&#65533;	&#65533; WB
&#65533;0HEwd@	&#65533;@&#65533;&#65533;&#65533;&#65533;&#65533;&#65533;&#65533;&#65533;&#65533;&#65533;|&#65533;H31&#65533;p&#65533;&#65533;&#65533;p&#65533;&#65533;i.^&#65533;g&#65533;&#65533;%&#65533;&#1704;i&#65533;&#65533;N&#65533;P&#65533;qL&#65533;H9p&#65533;&#705;Y}&#65533;&#65533;&#65533;&#65533;b&#65533;&#65533;	&#65533;2&#65533;&#65533;BDF&#1549;&#65533;&#65533;&#65533;&#65533;&#65533;$%<&#65533;&#65533;&#65533;0&#65533;&#65533;p:&#65533;
&#65533;	c&#65533;&#65533;H,&#65533;&#65533;w&#65533;&#65533;wp'U&#65533;&#65533;&#65533;"&#65533;&#65533;"&#65533;8Z}&#65533;&#65533;E&#65533;=&#65533;=&#65533;&#65533;&#65533;&#65533;&#65533;Ed&#65533;.)*8!*&#65533;q &#65533;&F`&#65533;&#65533;]&#65533;wz'&#65533;o&#65533;&#65533;V&#65533;&#65533;uX&#65533;&#65533;&#65533;&#65533;&#65533;Pqw&#65533;	&#65533;&#65533;R&#65533;.&#65533;&#65533;sW&#65533;RI&#65533;&#65533;K>&#65533;J J&#65533;	&#65533;0g&#65533;W&#65533;&#65533;*&#65533;Ws&#65533;%&#65533;x&#65533;&#65533;g&#65533;%&#65533; @&#65533;&#65533;&#65533;&#65533;]&#65533;@
&#65533;&#65533;AhQBhg`I&#65533;&#65533;&#65533;&#65533;&#65533;A&#65533;&#65533;(&#65533;s&#65533;[9Ap&#65533;&#65533;&#65533;t&#1409;&#65533;+@`&qY&#65533;g&#65533;s8&#65533;&#65533;]o&#65533;CBxX&#65533;&#65533;/i1E&#65533;&#65533;t&#65533;vZ@&bzG&#65533;O&#65533;s&#65533;&#65533;9
`@q0
&#65533;&#65533; &#65533;&#65533;E-&#65533;&#65533;&#65533;]&#65533;d&#65533;&#65533;h~&#65533;w7&#65533;&#65533;&#65533;&#65533;&#65533;&#65533;8]&#65533;&#65533;?&#65533;&#65533;&#65533;&#150;&#65533;2&#65533;&#65533;`$;@&#65533;YT&#65533;&#65533;N&#65533;gD%'is&#65533;&#65533;&#65533;`<&#65533;0	!&#65533;`&#65533;&#65533;P&#65533;&#65533;pXK!< G&#65533;G@s&#722;&#65533;F&#65533;&#65533;&#65533;%Q&#65533;%f&#65533;J&#65533;d&#65533;g&#65533;&#65533;u&#65533;H&#65533;e-&#65533;4X"&#65533;R&#65533;&#65533;&#65533;]&#65533;&#65533;&#65533;`sh&#65533;&#65533;I	&#65533;&&#65533;&#65533;&#65533;P&#65533;w	&#65533; &#65533;&#65533;&#65533;&#65533;&#65533;&#65533;&#65533;&#65533;]&#65533;v&#65533;&#65533;v&#65533;&#65533;&#65533;&#65533;`x&#65533;o&#65533;V;&#65533;&#65533;&#2003;p&#65533;&#65533;JyU&#65533;&#65533;&#65533;Y&#65533;E&#65533;1&#65533;W)&#65533;s&#65533;&#20878;&#1435;&#65533;&#65533;	&#65533;p&#65533;9P1P&#65533;&#65533;P&#65533;sFN&#65533;&#65533;M&#65533;&#65533;%&#65533;&#65533;&#65533;&#65533;&#65533;&#65533;&#65533;=&#65533;	7&#65533;&#65533;&#389;&#65533;Y&#65533;&#65533;&#65533;T&#65533;&#65533;&#65533;Z&#65533;`FW&#65533;&#65533;&#65533;&#65533;Z1&#65533;hD&#65533;h&#65533;&#65533;&#65533;&#65533;&#65533;R5&#65533;1&#65533;&#65533;)q&#65533;&#607;&#65533;5&#65533;p&#65533;&#65533;!1`61&#65533;	&#65533;&#65533;	>&#65533;F}&#65533;Q&#65533;&#65533;P&#65533;J"1f&#65533;&#352;&#65533;pG&#65533;&#65533;p&#65533;	G &#65533;B&#65533;6!&#65533;&#1434;&#65533;&#65533;}&#65533;rPs&#65533;&#65533;&#65533;&#65533;P&#65533;&#65533;&#65533;&#1281;&#65533;3%&#65533;&#65533;&#65533;&#65533;&#65533;&#65533;&#65533;Ip&#65533;&#65533;@	5&#65533;4&#65533;&#688;&#65533;&#65533;IP&#65533;Wp`4|p)&#65533;	&#65533;&#65533;L&#65533;&#65533;&#65533;&#65533;j&#65533;~
[I&#65533;&#65533;&#65533;(&#65533;&#1168;&#65533;&#65533;r&#65533;S&#65533;&#65533;&#65533;)%&#65533;&#65533;Rh&#65533;&#65533;&#65533;(&#65533;&#65533;y&#65533;&#65533;&#65533;e&#65533;&#65533;Pv&#65533;&#65533;&#65533;[&#65533;&#65533;*i&#299;&#65533; &#65533;&#65533;&#65533; (?&#65533;&#65533;&#65533;&#1168;&#1715;WP&#65533;:&#65533;@&#15028;&#65533;[,&#683;&#65533;&#65533;=&#65533;&#65533;&#65533;&#65533;	U&#65533;&#65533;\&#65533;&#65533;&#65533;N&#65533;&#65533;!&#65533;&#65533;f&#65533;&#65533;:&#65533;&#65533;C1Mi&#65533;&#65533;`&#65533;&#65533;C&#65533;&#65533;F&#65533;&#65533;eWI&#65533;&#65533;Y%&#65533;Zd
&#65533;q{&#65533;+h&#65533;&#65533;&#65533;P&#65533;W&#65533;&#65533;@	&#31051;&#65533;X.&#65533;&#65533;&#65533;H&#65533;&#65533;&#65533;Q&#65533;&#201;&&#65533;g&#65533;\1&#65533;&#65533;+&#65533;R&#65533;&#65533;&#65533;e&#65533;[&#65533;&#65533;&#65533;&#65533;7&#65533;`&#65533;&#65533;&#65533;&#65533;$&#65533;	&#65533;&#65533;
&#65533;	&#65533;aRP+&#65533;eD{&#65533; &#65533;[&#65533;&#65533;5&#65533;R:&#65533;0&#65533;&#65533;+&#65533;ryE&#65533;E&#65533;&#65533;&#65533;&#65533;c&#65533;	5&#65533;&#65533;=k&#65533;&#65533;&#65533;&#65533;;_&#1458;\&#65533;&#65533;&#65533;.&#65533;&#65533;&#65533;;Y6P&#65533;&#65533;&#65533;&#65533;{&#65533;k&#65533;0&#65533;_k&#65533;&#65533;K&#65533;{&#65533;1&#65533; &#65533;&#65533;:&#65533;&#65533;&#65533;&#65533;Q&#65533;&#65533;&#65533;!&#65533;&#65533;&#65533;&#65533;&#65533;&#65533;k<&#65533;&#65533;&#65533;ok&#65533;`&#65533;&#65533;
`&#65533;&#65533;&#65533;&#65533;&#65533;_&&#65533;<&#65533;&#65533;&#65533;&#65533;&#65533;
&#65533;&#65533;&#65533;&#187;&#65533;,&#65533;s&#65533;&#65533;&#65533;&#65533;&#65533;&#65533;&#65533;F<&#65533;'\&#65533;5&#65533;N&#65533;p&#65533;&#65533;$[&#65533;&#65533;&#65533;{&#65533;	&#65533;&#65533;T&#65533;&#65533;&#65533;&#65533;&#65533;(&#65533;&#65533;G&#65533;&#65533;&#65533;b
+&#65533;e&#65533;J&#65533;&#65533;r&#65533;Q^&#65533;&#65533;&#65533;&#65533;:&#65533;]&#65533;X&#65533;&#1971;&#65533;&#65533;&#65533;&#65533;&#65533;&#65533;&#65533;*&#65533;%&#65533;*`&#65533;&#65533;&#65533;&#65533;y|&#65533;&#65533;&#65533;A&#65533;r&#65533;&#65533;&#65533;&#65533;!y<&#65533;Q2&#65533;&#65533;_0&#65533;g&#65533;&#65533;+u&#65533;&#65533;&#65533;;&#65533;&#65533;{&#12989;0&#65533;l~&#65533;&#675;|%!{&#65533;&#65533;&#65533;&#65533;&#65533;&#65533;
&#65533;	&#65533;&#65533;&#65533;&#65533;&#65533;K&#65533;&#65533;|&#65533;t&#65533;&#65533;1&#65533;Z l&#65533;&#65533;&#65533;|&#65533;L&#65533;5&#65533;&#65533;&#65533;+&#65533;_&#65533;0|&#65533;&#65533;&#65533;z<&#65533;ly|&#65533;&#1084;&#65533;&#65533;&#65533;&#886;&#65533;&#65533;&#65533;l&#65533;&#1868;&#65533;&#65533;&#65533;&#65533;&#65533;s&#65533;zl&#65533;&#886;&#65533;&#65533;&#65533;&#1852;&#65533;&#65533;&#787;&#65533;{&#65533;&#65533;~c&#65533;&#65533;&#65533;&#65533;&#65533;h&#65533;1'h&#65533;g<&#65533;&#65533;]&#65533;e&#65533;&#65533;&#65533;&}4R\&#65533;&#65533;m	&#65533;p&#65533;&#65533;P&#1169;|&#65533;&#65533;gK&#65533;6<Q&#65533;&#65533;&#905;&#65533;Q"&#65533;;zO,&#65533;P&#65533;4&#1920;E&#65533;Fx<&#65533;&#65533;&#65533;&#65533;&#65533;y&#65533;	&#65533;0&#488;&#65533;&#65533;&#65533;^&#65533;&#65533;|&#65533; &#65533;!&#65533; &#65533;&#969;`&#65533;&#65533;k&#65533;;&#65533;Q&#65533;&#65533;&#65533;V-&#65533;S-&#65533;&#65533;&#65533;&#65533;&#65533;&#65533;[&#65533;&#65533;&#1438;&#65533;8&#65533;&#65533;&#651;&#65533;
|&#65533;&#65533;@&#65533;&#65533;&#65533;&#65533;&#65533;5P&#65533;)&#65533;&#65533;<&#65533;&#65533;P&#65533;&#65533;&#65533;&#65533;o&#65533;&#65533;&#65533;1&#65533;&#65533;&#65533;Qk&#65533;l&#65533;p&#65533;&#65533;&#65533;&#65533;&#65533;)&#65533;R*&#65533;)&#1372;&#65533;&#65533;&#65533;l&#65533;e&#65533;&#65533;l&#65533;&#65533;&#65533;&#65533;\&#65533;q&#65533;&#1756;&#950;&#65533;&#65533;&#65533;<<&#65533;k9&#65533;\&#65533;gj&#65533;Q|_&#65533;&#65533;[f&#65533;?3&#65533;&#65533;&#65533;g&#65533;e3c&#65533;)&#65533;0&#65533;gYr^&#1249;4&#65533;&#65533;&#65533;&#65533;&#1065;wA
&#65533;G&#65533;&#65533;&#65533;=l&#65533;q&#65533;&#65533;&#65533;&#65533;&#65533;&#65533;OlOL
&#65533;&#65533;K&#65533;T&#65533;e&#65533;E[&#65533;}^&#65533;r]&#1200;
&#65533;J&#65533;&#65533;y&#65533;&#65533;&#65533;a&#65533;]d67&#65533;&#65533;K&#65533;u)&#65533;T&#1916;&#65533;&#65533;&#65533;n~#:&#65533;&#65533;&#65533;r)&#65533;E&#65533;&#65533;>01&#65533; &#65533;&#65533;%u&#65533;IU&#65533;q
%|&#65533;&#65533;.`&#65533;'`&#65533;&#65533;p&#65533;&#65533;&#65533;~&#65533;F&#2016;&#65533;L&#65533;O-&#65533;.&#65533;&#65533;&#65533;+&#65533;&#65533;&#65533;&#65533;,&#606;u&#65533;&#65533;&#65533;&#65533;&#65533;"0&#65533;A&#65533;e&#65533;[&#65533;&#65533;&#65533;&#65533;&#65533;<1&#65533;<&#65533;&#65533;&#65533;&#65533;&#65533;&#65533;&#65533;&#65533;<&#1311;MP&#65533;&#65533;&#65533;z&#65533;&#65533;&#65533;&#65533;&#838;&#65533;,&#65533;a&#65533;&#65533;&#65533;&#65533;&#65533;&#65533;^)@V&#65533;a&#65533;*&#65533;&#65533;*&#65533;U&#65533;&#65533;&#65533;&#65533;`{Ng&#65533;&#65533;&#65533;&#65533;*&#65533;&#65533;&#65533;&#65533;?9&#65533;yQy;&#65533;&#65533;&#65533;Ny&#65533;E&#65533;&#65533;&#65533;P&#65533;&#65533;@&#65533;x)l&#65533;&#65533; &#65533;0&#65533;w&#65533;&#65533;f&#65533;{&#65533;&#65533;&#65533;&#65533;,[@&#20924;~@T&#65533;&#65533;&#65533;&#65533;%&#65533;D;&#65533;W&#65533;&#65533;&#1243;]&#65533;QX&#65533;x&#65533;A:!&#65533;&#65533;&#65533;&#65533;&#65533;&#65533;&#65533;&#65533;&#65533;[Zv&#65533;T<&#65533;&#65533;&#65533;#&#65533;&#65533;&#42750;.`&#65533;5Om<&#65533;K&#65533;&#65533;&#65533;&#65533;5.&#65533;^[&&#65533;&#65533;&#65533;&#65533;K=&#65533;^&#65533;&#65533;c"&#65533;3&#65533;&#65533;&#65533;J&#65533;&#65533;&#873;>&#65533;y&#65533;&#65533;|&#65533;e1&#65533;&#65533;&#65533;&#65533;&#65533;&#65533;&#65533;&#65533;\&#65533;^&#1670;<&#65533;&#65533;&#65533;/&#65533;&#65533;&#65533;&#65533;	8&#65533;&#65533;&#65533;&#65533;%i&#65533;&#65533;&#65533;&#65533;&#65533;&#65533;&#65533;&#65533;Z&#1728;&#65533;<&#65533;&#65533;&#65533;M5b/&#541;&#65533;4&#65533;Iv&#65533;p&#65533;6&#65533;&#65533;&#65533;&#65533;p8&#65533;[&#65533;&#65533;Ao&#65533;&#65533;&#645;&#65533;xc&#65533;&#65533;&#65533;&#65533;`&#65533;+&#65533;&#65533;&#65533;&#65533;&#65533;x&#65533;_&#65533;&#956;&#65533;&#65533;&#65533;F&#65533;&#65533;	&#65533;&#65533;Y&#65533;U]&#65533;&#65533;0&#65533;&#65533;[&#65533;&#65533;,&#607;<&#65533;b&#65533;!&#65533;A&#65533;>p&#65533;&#1613;&#65533;@&#65533;&#65533;&#65533;;	&#65533;x&#65533;;'&#65533;UY&#65533;a&#65533;&#65533;o&#65533;c&#65533;}=&#65533;&#65533;^&#65533;P=&#65533;&#65533;&#65533;&#65533;R&#65533;&#65533;U&#65533;&#65533;kM&#65533;&P&#65533;s=&#65533;&#65533;i &#65533;&#65533;&#65533;&#65533;&#65533;&#65533;&#65533;&#65533;&#65533;`&#65533;&#65533;&#863;y&#65533;&#65533;9&#65533;&#65533;&#1100;&#18463;q&#65533;&#65533;/&#1259;&#65533;&#65533;_&#203;&#65533;&#65533;&#65533;&#65533;&#65533;[&#65533;	&#65533;&#65533;~&#65533;&#65533;_&#65533;	X&#65533;&#65533;f&#65533;1&#65533;p5&#65533;&#65533;&#65533;n&#65533;&#3402;&#65533;&#65533;&#65533;Q&#65533;&#65533;C&#65533;&#65533;	=&#65533;xpx&#65533;&#65533;g&#65533;s{Kh&#65533;PR>o&#65533;&#65533;v&#65533;4&#65533;&#65533;'`&#65533;&#65533;L,hB!&#65533;&#65533;&#65533;&#65533;&#65533;&#65533;&#65533;n&#65533;0`&#65533;(&#65533;&#65533;&#65533;&#65533;VU$&#65533; &#65533;L&#65533;[I&#65533;&#65533;K&#65533;&#65533;"p&#149;&#65533;&#65533;R&#65533;&#65533;5k&#65533;&#65533;A?-j&#65533;&#65533;'&#65533;(MJp&#65533;&#65533;J	&=&#65533;&#1157;&#65533;&#65533;'&#65533;|[&#65533;&#65533;&#65533;&&#65533;V&#65533;&#264;L&#65533;&#65533;y&#65533;&#65533;&#65533;K EX&#65533;o&#65533;#&#65533;H&#65533; $&#65533;x&#65533;&#65533;&#65533;7T&#65533;(&#65533;&#65533;o&#65533;>&#65533;K&#65533;i,&#65533;E2&#65533;-&#65533;1&#65533;&#65533;&#65533;@&#65533;&#65533;&#65533;Q2&#65533;&#65533;&#65533;&#65533;/&#65533;&#65533;Q&#65533;&#65533;&#65533;&#65533;-G&#11945;&#65533;)&#65533;&#65533;&#65533;&#65533;&#65533;0p`%u&#65533;d2&#65533;&#65533;d&#65533;&#65533;^&#65533;&#65533;&#65533;&#2023;&#65533;&#65533;&#65533;&#65533;"&#636;ml&#65533;&#65533;(
&#65533;g&#65533; &#65533;&#65533;&&#65533;[,&#65533;&#65533;f&#65533;&#65533;&#65533;&#65533;&#65533;&#65533;&#65533;&#65533;&#539;x&#65533;FC&#65533;bM&#65533;$P5&#65533;
&#65533;5&#65533;2A&#65533;&#65533;&#65533;&#65533;^rG&#65533;D)&#65533;&#65533;&#65533;&#65533;@Z&#360;&#65533;&#65533;@-N &#65533;&#65533;:&#65533;E&#65533;b$&#65533;\&#65533;$&#65533;Y~&#65533;d&#65533;Y>j&#65533;&#65533;&#65533;I&#65533;&#65533;*&#65533;&#65533;&#65533;&#65533;%p
(&#65533;&#65533;J)%&#65533;"&#65533;&#65533;&#65533;<y)-O&#65533;&#65533;r!i&#65533;&#65533;?f&#65533;&#65533;&#65533;g!&#65533;&#1568;h|&#65533;Y&#65533;&#65533;&#65533;&#65533;&#65533; @@&#63484;,&#65533;&#65533;#+b!&#65533;&#65533;&#65533;m&#65533;[p&#65533;&#65533;&#65533;&#65533;U
&#65533;&#65533;!	&#65533;&#65533;O &#65533; 1&#65533;&#65533;&#65533;LS&#65533;R&#65533;&#65533;Oc&#65533;a&#65533;&#65533;dpi&#65533;&#65533; r(;&#65533;&#65533; &#65533;&#1932;&#65533;4&#65533;X&#65533;-G!&#32890;<!9&#242;c&#65533;&#65533;&#65533;v&#65533;k&#65533;R6&#65533;&#65533;&#65533;N&#65533;&#65533;&#65533;&#35075;&#65533;N&#65533;}&#65533;&#65533;"&#65533;&#65533;&#65533;&#65533;&#65533;&#65533;'&#65533;&#65533;mp&#65533;r&#65533;&#65533;C&#65533;&#65533;%&#65533;&#65533;J&#65533;[&#65533;&#65533;&#451;'&#65533;&#65533;&#65533;,&#65533;`-%&#65533;&#65533;&#65533;&#65533;&#65533;&#65533;/&#65533;~&#65533; &#65533;>&#65533;@MpT&#65533;G:$t&#65533;&#65533;(&#65533;&#65533;&#65533;&#65533;"c<&#65533;H&#65533;<&#65533;h&#65533;&#65533;Lr1E&#65533;T&#65533;Ec&#65533;&#65533;&#65533;H&#65533;&#65533;R&#65533;&#65533;&#65533;t&#65533;l&#65533;n&#65533;&#65533;(6 a3&#65533;&#65533;<a&#65533;&#65533;&#65533;d&#65533;&#65533;&#65533;&#65533;&#65533;&#65533;r&#616;&#65533;"&#517;+&#65533;&#65533;&#65533;5=&#65533;&#1071;<&#65533;R?&#65533;&#65533;&#65533;i&#65533;J&#65533;;&#65533;&#65533;&#65533;&#65533;&#65533;&#65533;&#65533;&#65533;&#65533;&#65533;&#65533;&#65533;&#65533;\JC	&#65533;&#747;L&#65533;(&#65533;&#65533;U&#65533;&&#65533;K&#65533;&#65533;&#65533;L&#65533;&#65533;o?&#65533;&#65533;&#65533;@&#65533;e&#65533;&#65533;$&#65533;HW]&#65533;&#65533;&#65533;&#65533;&#65533;&#65533;d7Xf&#65533;r&#65533;&#1972;&#65533;&#65533;-&#65533;s&#65533;^&#65533;p'h&#65533;J&#65533;&#65533;`l}&#65533;&#535;*|&#65533;x&#65533;&#65533;Um&#65533;&#65533;&#65533; &#65533;Q&#65533;&#65533;&#65533;&#65533;N&#65533;E)&#63475;&#65533;&#65533;k.&#65533;&#65533;e&#65533;M&#65533;&#1483;N-,&#65533;8i>&#65533;&#65533;?&#65533;&#65533;&#65533;Oa&#65533;|I&#65533;&#65533;0v&#65533;&#1093;&#65533;&#65533;HQ&#65533;&#65533;f&#65533;@&#65533;*&#65533;&#65533;&#65533;&#65533;M%&#1168;&#65533;?b&#65533;&#65533;&#65533;QB&#65533;A&#65533;c&#65533;&#1630;Y&#65533;&#65533;&#65533;Q&#65533;bG&#65533;&#65533;&#65533;/a&#65533;[&#65533;b3u&#65533;&#65533;r&#65533;&#65533;8&#65533;I'&#65533;&#65533;&#1338;F&#65533;&#65533;&#816;"T&#65533;&#65533;&#65533;Z&#65533;&#65533;|i>c&#65533;&#65533;&#65533;&#65533;0&#65533;&#65533;&#65533;-n&#65533;x&#216;L&#65533;@).A&#65533;&#65533;H?&#1035;8w&#65533;&#65533;<P&#65533;-&#65533;({&#65533;&#65533;&#65533;&#65533;<I&#65533; Y&#999;&R&#65533;T.&#65533;El6h@q&#65533;&#65533;"@&#65533;a&#65533;	 &#65533;+1y&#65533;a&#65533;&#65533;`&#65533;&#65533;bB&#65533;&#65533;&#65533;E&#65533; y&#65533;NI&#1162;iD[&#65533;$	&#65533;&#65533;a&#65533;p&#65533;"&#65533;jAEN&#65533;jT#&#65533;0&#65533;U&#65533;&#65533;&#65533;	&#65533;&#65533;.~&#65533;&#65533;
&#65533;&#65533;&#1169;D&#65533;E<&#577644;F~&#65533;(fF&#65533;r&#65533;QD&#65533;&#65533;?&#65533;&#65533;Z
&#65533; &#65533;&#65533;	&#1405;&#65533;:&#65533;Z,p&#65533;Rd&#65533;c&#65533;9(bw&#65533;&#221;S&#65533;&#65533;&#65533;@ML&#65533;&#65533;&#65533;&#65533;&#65533;iB8BG&#65533;&#65533;e&#65533;&#65533;&#65533;&#65533;hGS&#65533;&#65533;&#65533;&#65533;&#65533;&#65533;E&#65533;&#65533;T&Q&#838;Z&#65533;&#65533;&#1368;&#65533;C&=&#65533;`&#65533;K&#65533;&#65533;I&#65533;&#65533;&#65533;$&j&#65533;\&#65533;&#65533;&#65533;&#65533;&#65533;X&#65533;&#1868;R&#65533;&#65533;$&#65533;&#65533;&#65533;&#65533;&#65533;i,-!cH&#65533;R&#65533;&#65533;&#65533;&#65533;&#65533;&#65533;I,&#65533; &#65533;&#65533;&#65533;2zF&#65533;&#65533;&#65533;$&#65533;&#65533;L2R&#65533;&#65533;&#65533;iXZ&#65533;v&#65533;$;&#65533;"&#65533;&#65533;($b&#65533;&#65533;"	&#65533;H2W&#65533;&#65533;bz&#65533;+x&#65533;&#65533;}&#65533;&#65533;&#65533;!	2:&#65533;&#65533;&#65533;&#65533;&#65533;z&#65533;&#65533;E(&#65533;&#65533;,&#65533;D],0V&#65533;&#65533;j4&#65533;&#65533;&#764;&#65533;&#65533;&#65533;&#65533;C&#65533;&#65533;&#65533;&#65533;"L&#65533;$(AX&#65533;&#65533;6-&#65533;v>B&#1170;&#65533;Z&#65533;&#5936;=&#65533;&#65533;K&#65533;X&#65533;[i&#65533;8&#65533;&#65533;q&#65533;s@rL&#65533;&#65533;d bM&#65533;&#65533;&#65533;&#65533;&#65533;*&#65533;Q&#65533;&#65533;2&#65533;0Dt	&#65533;3G&#65533;(&#65533;&#65533;OxF&#65533;&#65533;e.&#65533;@D-:&#65533;&#65533;&#880;)&#202;&#65533;&#65533;h&#65533;'&#65533;Wk<&#65533;&#65533;&#65533;&#65533;&#65533;&#65533;&#65533;&#65533;)&#1308;\&#65533;C:&#65533;0Bu&#65533;&#65533;q&#65533;&#65533;,-&#65533;"X&#65533;;#"I>e&#65533;O&#65533;j&#65533;j&#65533;j(&#65533;&#65533;&#65533;8t&#65533;&#65533;&#65533;(&#65533;&#65533;&#65533;&#65533; R&#65533;&#65533;&#65533;&#65533;&#216; .&#65533;^&#65533;=&#65533;VQl&#65533;&#65533;-&#65533;)&#65533;.&#65533;0&#65533;`&#65533;&#65533;D&#65533;aS&#65533;&#65533;^l&#65533;&#65533;{&#65533;&#65533;.&#65533;*)R&#65533;&#65533;J&#65533;&#65533;&#65533;&&#65533;Q3AD&#65533;%&#65533;)bA&#65533;&#65533;b&#1819;Q*&#65533;E&#65533;&#65533;&#65533;5r~I&#65533;j&#65533;L&#65533;!@&#65533;&#65533;e&#65533;1&#65533;&#65533;&#65533;"&#65533;DP2&#65533;pg&#65533;&#65533;&#65533;&#65533;D  &#65533;H&#65533;Qc&#546;"&#65533;&#1226;&#65533;&#65533;51&#65533;&#65533;	&#936;&#65533;&#65533;x`&#65533;&#65533;$&#65533;;&#65533;&#65533;&#65533;&#65533;"&#65533;G&#65533;&#65533;(&#65533;&#65533;&#65533;4*&#65533;&#65533;U&#65533;p`&#65533;7L&#65533;&#65533;E&#65533;&#65533;&#65533;j&#65533;&#1380;&#65533;&#65533;&#65533;&#65533;&#65533;&#65533;=&#65533;&#65533;&#65533;Dt &#65533;s&#65533;&#65533;\&#65533;&#65533;&#65533;c"K&&#65533;(&#65533;&#65533;@p.&#65533;&#65533;B&#65533;bW"&#65533;"@\&#65533;&#65533;&#65533;0d&#65533;S&#65533;(QG&#65533;& &#65533;E&#65533;jz&#65533;&#65533;&#65533;&#65533;s;&#65533;]&#65533;&#65533;&#65533;&#65533; &#65533;nW&#65533;&#65533;:&#65533;<
8xM[E&#65533;wJM&#258;&#65533;&#65533;&#65533;&#65533;&#65533;U&#65533;
&#65533;&#65533;H&#65533;&#65533;$2B&#408;IRe-&#65533;AAj0$&#65533;N&#65533;&#1245;6&#65533;&#65533;&#65533;&#65533;&#65533;&#65533;&#65533;&#65533;0<&#65533;&#65533;&#65533;&#65533;O&#363;&#65533;&#65533;&#65533;d&#65533;&#65533;&#65533;&#65533;R_&#65533;&#65533;E&#65533;(&#65533; &#65533;7(B&#65533;&#65533;&#434;&#65533;j&#65533;@&#65533;&#65533;0x&#65533;&#65533;YAV&#65533;&#65533;c&#65533;_&#65533;7c&#65533;!&#65533;&#65533;&#65533;Q,fF&#65533;Q&#65533;&#65533;B"&#65533;&#65533;*&#65533;q&#65533;D]&#65533;*84kKA&#65533;F&#65533;_&#65533;&#65533;j3&#65533;!A&#65533;&#65533;&#65533;&#65533;&#65533;+0&#65533;&#65533;)r07Q&#65533;&#65533;aj&#65533;&#1538;&#65533;.&#590;0&#65533;"&#65533;&#65533;&#65533;&#65533;r&#603;&#65533;&#65533;D4&#65533;TdJ&#65533;*Ih,#&#65533;&#65533;ju&#65533;&#65533;j&#65533; V&#65533;pxt&#65533;V&#65533;&#65533;*&#65533;w&#65533;&#65533;6k#&#65533;&#65533;&#65533;6E@&#65533; &#65533;h&#65533;&KC&#65533;&#65533;%-he%Z&#65533;&#65533;&#65533;&#65533;(FE0&#65533;&#65533;U!&#65533;1&#65533;&#343;	2&#65533;&#65533;Sm &#65533;q&#65533;*&#65533;&#65533;&#65533;0&#65533;&#65533;,&#65533;pS&#65533;X&#65533;&#65533;&#65533;&#65533;&#65533;&#65533;9&#65533;&#65533;x&#65533;z&#65533;&#65533;&#65533;&#65533;5p&#65533;&#65533;&#65533;&#65533;&#65533;l&#65533;5`8&#65533;4c0&#65533;F&#65533;1&#65533;&#65533;7&#65533;#! &#65533;?!&#65533;&#65533;&#65533;;&#65533;&#65533;&#65533;[&#186;8&#65533;*&#65533;`&#65533;	&#65533;&#65533;&#65533;0&#65533;&#65533;&#65533;&#65533;I!Y&#65533;&#65533;Y&#65533;&#1114;&#65533;8
&#65533;&#65533;&#65533;&#1212;&#65533;&#65533;!r&#65533;+y6&#65533;&#65533;-&#65533;&#65533;k;&#65533;j#&#65533;&#65533;;0=c&#65533;&#65533;< &#65533;30&#65533;&#171;&#65533;&#65533;&#65533;Z&#65533;%&#65533;8&#65533;;&#65533;&#65533;#&#65533;Q&#65533;&#65533;&#65533;&#1082;9&#65533;7&#65533;*&#65533;&#65533;&#65533;p&#65533;Y&#65533;X&#65533;&#1768;AA&#65533;8A&#65533;&#65533;N&#65533;&#65533;S&#65533;&#65533;)h4&#65533;6&#65533;0C`&#65533;&#41605;H&#65533;?j&#65533;&#65533;HR&#65533;&#65533;&#65533;2U&#65533;&#65533;&#598;1&#1279;&#65533;&#65533;&#65533;x?&#65533;&#65533;/S&#65533;X&#65533;&k&#65533;&#65533;3&#65533; :&#65533;&#65533;%O&#65533;&#65533;Q1&#65533;&#65533;&#65533;&#65533;&#65533;_&#65533;&#65533;&#65533;&#65533;L!&#65533;s20&#65533;H&#65533;pA&#65533;&#65533;&#65533;$H&#65533;&#1048;&#65533;&#65533; &#65533;&#65533;O	7	&#65533;ydD&#65533;&#65533;&#65533;&#65533;&#65533;&#65533;&#65533;&#65533;HJ&#65533;&#65533;1
&#65533;&#65533;!&#65533;&#65533;&#65533;P!&&#65533;&#65533;&#65533;&#65533;&#65533;&#65533;B&#65533;s&#65533;/&#65533;
d&#65533;/&#65533;&#65533;!&#65533;&#65533;(&#65533;&#65533;@&#65533; J&#65533;&#65533;-&#65533;&#65533;E`@6&#65533;&#65533;%&#65533;w&#65533;&#65533;L&#65533;s&#65533;&#65533;&#65533;<i_!	&#65533;&#1045;&#65533;&#65533;&#65533;&#65533;@4y&#65533;;&#65533;&#65533;#	&#65533;&#65533;~&#65533;*&#65533;&#65533;&#65533;&#65533;:&#65533;#&#65533;&#65533;##&#65533;&#65533;&#65533;&#65533;&#65533;&#65533;(-&#65533;H&#65533;&#65533;&#65533;N&#65533;C&#65533;X2&#65533;&#65533;(+K4#&#65533;&#65533;.&#138;&#65533;&#65533;&#65533;&#65533;&#65533;&#65533;&#65533;	X&#65533;*&#65533;?&#65533;&#65533;&#65533;&#65533;&#65533;X&#65533;&#65533;&#65533;d&#65533;1&#65533;&#730;&#828;&#65533;&#65533;m&#65533;,&#65533;&#65533;&#65533;&#65533;X7&#65533;&#65533;
&#65533;#{&#65533;0&#1082;>$&#65533;Aj@&&#65533;&#65533;.&#65533;:&#65533;.&#65533;&#65533;8X@&#1100;&#65533;8&#65533;&#65533;&#1292;&#65533;`@&#65533;h&#65533;p&#65533;f 	X&#65533;&#65533;&#65533;z&#65533;&#65533;&#65533;z&#65533;2&#65533;M&#65533;&#65533;&#65533;&#65533;&#65533;&#65533;,Wp[&#65533;	"&#65533;&#65533;&#729822;h&#65533;~Q&#65533;_&#65533;&#65533;&#41738;&#65533;:&#65533;c&#65533;*&#65533;&#65533;H&#65533;&#65533;&#65533;&#851;
&#65533;&#65533;&#65533;I&#65533;&#65533;m&#65533;)&#65533;&#65533;&#65533;&#65533;&#65533;&#65533;&#65533;3&#65533;&#65533;[&#65533;0&#65533;D&#1563;&#65533;J&#65533;/h&#65533;X&#65533;G&#65533;G8&#65533;&#65533;&#65533;&#65533;C&#65533;Ux&#65533;o&#65533;Q&#65533;&#65533;C&#993;&#65533;U&#517;8
&#65533;O&#65533;#G&#65533;*&#65533;&#517;&#65533;&#65533;&#65533;-&#65533;P&#65533;I&#65533;&#65533;	#&#65533;3@&#65533;C&#65533;&#65533;+E&#65533;QHR&#65533;)X&#65533;HR&#65533;F0.&#65533;&#65533;&#65533;'&#65533;p&#65533;&#65533;&#65533;8&#65533;i&#65533;/&#65533;&#65533;T&#378;&#65533;2&#196;&#65533;B@%f&#65533;&#65533;&#65533;3&#65533;%3&#65533;\&#65533;&#65533;9l&#65533;2&#65533;#&#65533;&#65533;h&#65533;&#1065;`&#65533;`&#65533;8&#65533;&#65533;&#65533;F&#65533;&#65533;&#65533;&#65533;H&&#65533;\h&#65533;&#65533; 	l&#65533;8&#65533;&#65533;&#65533;&#65533;&#1164;&#65533;:&#65533;&#65533;(&#65533;(M{	J0&#65533;&#1032;&#65533;&#65533;&#842;&#65533;M|t&#65533;"&#65533;&#65533;"&#65533;&#65533;"([ &#65533;A&#65533;&#65533;&#65533;&#145;0&#65533;&#65533;&#65533;&#65533;&#65533;\/&#65533;&#65533;X&#65533;`
:6&#64786;&#65533;&#65533;(&#65533;&#65533;&#65533;&#65533;&#65533;&#65533; &#65533;
k)&#65533;x&#65533; &#65533;h	&#65533;@&#65533;&#65533;&#65533;&#65533;&#65533;&#65533;&#65533;&#65533;&#65533;0Z0&#65533;q&#65533;&#1243;&#65533;&#65533;I+"Ji=&#266;&#65533;&#2248;\&#65533;&#65533;&#65533;&#1089;k%&#517;JQ7U&#65533;&#65533;&#65533;&#65533;a&#65533;F&#65533;%&#65533;5&#65533;R&#65533;&#65533;`.&#65533;X&#65533;E&#65533;}&#65533;&#65533;5&#65533;&#65533;J&#65533;mp&#65533;J&#65533;&#65533;&#65533;&#65533;kY&#65533;&#65533;&#65533;p&#65533;&#65533;X&#65533;W&#65533;_&#65533;K&#65533;&#65533;&#65533;&#65533;BLi&#65533;?j1X&#65533;h&#65533;&#65533;H&#65533;&#65533;(b&#65533;&#65533;,H]q:>;&#65533;Q&#65533;&#65533;&#65533;<$&#65533;<}&#842;&#65533; &#65533;&#65533;&#65533;&#65533;&#65533;&#65533;X t&#65533;F&#65533;&#65533;#&#65533;:&#65533;M&#2012;Y&#65533;&#65533;G&#65533;&#65533;HNJ&#65533;&#65533;&#65533;(&#65533;5&#65533;&#65533;U(/&#65533;	!&#65533;&#65533;:&#65533;&#65533;_&#65533;&#65533;&#65533;<UU&#65533;(&#65533;&#65533;&#65533;&#65533;&#65533;&#906;&#65533;&#567;b6&#65533;-`&#65533;&#65533;&#65533;[&#65533;``&#65533; m&#710;m&#65533;W &#65533;H&#65533;{&#65533;q&#65533;&#65533;6$&#65533;&#141;&#65533;&#65533;@xq&#65533;&#65533;P&#65533;-&#65533;``&#65533;&#309;0&#65533;[x&#65533;BK `@I#P&#65533;&#65533;&#65533;G;&#65533;=&#65533;&#65533;X}&#65533;h&#65533;<R+&#1306;&#65533;=v%&#65533;pH&#65533;&#65533;&#65533;:#&#65533;s&#65533;&#65533;&#65533;Wz&#65533;&#65533;&#65533;W&#65533;&#65533;m*B&#65533;lP2&#65533;Y&#65533;&#65533;&#65533;K&#2001;&#65533;]&#65533;&#65533;&#32782;'&#65533;&#65533;&#65533;&#65533;&#65533;K&#65533;&#65533;&#65533;9!&#65533;&#842;&#65533;%`6&#65533;&#1068;&#65533;;&#1976;&#65533;&#65533;@&#65533;&#65533;&#65533;&#65533;S&#65533;&#65533;>&#65533;&#65533;&#1172;=&#65533;&#65533;0&#65533;pA&#65533;&#65533;P&#65533;&#904;&#65533;&#65533;&#65533;&#65533;M&#65533;&#65533;E&#65533;&#65533;&#65533;d&#65533;&#65533;&#842;&#65533;T&#65533;&#65533;&#65533; &#65533;&#1305;N&#65533;T&#65533;&#65533;&#65533;[&#65533;&#65533;&#65533;&#65533;&#65533;Q&#65533;@&#65533;5&#65533;S&#65533;!&#65533;&#65533;&#65533;&#65533;&#558;&#65533;&#282;#9&#65533;-&#65533;&#65533;&#65533;!&#65533;&#65533;`X	v0E&#65533;&#65533;&#65533;p&#605;&#65533;&#65533;&#65533;&#65533;-&#65533;U&#65533;0b&#65533;&#65533;6`pF8!&#65533;&#65533;Cb&#65533;B&#65533;&#65533;M&#65533;&#65533; &#65533;$F&#65533;A&#65533;&#65533;+
b&#65533;&#65533;M&#65533;&#65533;&#65533;K&#65533;3&#65533;&#65533;&#65533;&#65533;Y'?0.&#65533;&#65533;="9^3&#65533;&#65533;&#1577;&#65533;m2&#65533;&#65533;~&#65533;&#65533;&#65533;-&#65533;&#65533;3&#65533;&#65533;&#65533;&#65533;N&#65533;YlK&#65533;&#65533;?,&#65533;&#65533;mx&#65533;i1,&#65533;&#65533;&#513;I0&#393;&#65533;(:&#65533;&#65533;&#65533;&#65533;&#65533;aH&#65533;&#65533;5&#65533;&#65533;&#65533;&#65533;S<&#65533;&#65533;&#65533;&#65533;Y&#65533;%&#65533;V&#65533;&#65533;&#65533;&#65533;W&#65533;Y&#65533;&#65533;To(&#65533;&#65533;4&#65533;&#65533;tl&#65533;&#65533;&#65533;&#65533;&#65533;&`NPZ&#65533;&#65533;c&#65533;Tf&#65533;T&#65533;&#65533;&#65533;&#65533;&#65533;&#65533;&#65533;&#65533;X&#65533;&#65533;&#65533;&#65533;&#65533;YH@H&#65533;&#65533;&#65533;\&#65533;[^&#1744;&#65533;&#65533;&#65533;!&#65533;&#65533;(&#65533;X&#65533;&#65533;)&#65533;&#65533;&#65533;&#65533;T *&#65533;&#65533;)&#65533;,&#65533;9&#65533;	?Z`&#65533;&#65533;@&#65533;&#65533;&#65533;&#65533;&#65533;h	&#65533;&#65533;0;FK]0]&#1369;&#65533;&#65533;&#65533;&#65533;+&#65533;&#65533;D&#65533;&#65533;HB&#65533;&#65533;W&#65533;&#65533;&#65533;&#65533;0V1&#65533;&#65533;H&#65533;-&#65533;&#65533;`&#65533;&#65533;&#65533;\FF&#65533;%&#65533;&#65533;`P&#65533;{&#65533;t&#65533;We&#65533;&#65533;&#65533;.F&#65533;&#65533;@6&#65533;L&#65533;5%&#65533;&#65533;&#65533;&#65533;?W&#65533;&#65533;-m9&#65533;&#65533;&#65533;&#65533;&#65533;E&#65533;&#65533;&#65533;&#65533;7f@&#65533;r&#65533;&#65533;&#65533;&#65533;&#65533;d&#65533;6}&#65533;Hl&#65533;&#65533;&#65533;9m&#65533;&#980;&#65533;&#65533;&#65533;&#65533;&#65533;&#921;&#65533;8J&#65533;&#65533;&#65533;P8&#65533;1&#65533;&#65533;`T&#65533;%bFf&#65533;(f&#65533;&#65533;&#65533;"&#65533;&#65533;"&#65533;&#65533;(&#65533;&#65533;&#65533;&#65533;!&#65533;&#65533;(&#65533;&#65533;0/&#65533;&#65533;	W&#65533;t&#65533;&#65533;&#30300;&#65533;r&#65533;&#65533;&#65533;H&#65533;&#65533;&#232;&#65533;&#65533;/&#65533;&#65533;&#65533;&#65533;AG&#65533;&#65533;3:&#65533;&#65533;#	&#65533;e&#65533;3&#65533;EH%&#65533;m:~X	&#65533;@b&#65533;p&#65533;`&#65533;&#65533;PV&#65533;`&#65533;[=&#65533;A&#65533;c&#65533;v	&#65533; ]$ch&#65533;&#65533;i(&#65533;&#65533;&#65533;W&#65533;R&#65533;Q&#65533;d&#65533;&#65533;i&#65533;&#65533;qM&#65533;&#65533;@&#65533;fV*&#65533;&#65533;f&#65533;&#65533;.l&#65533;&#65533;&#65533;%&#65533;&#65533;&#65533;&#65533;&#65533;Nj&#65533;&#65533;&#65533;&#65533;&#65533;&#65533;&#65533;VX&#65533;&#65533;&#65533;Yj&#65533;&#65533;JP&#65533;&#65533;&#65533;2&#34326;&#65533;&#65533;&#65533;&#362;&#1971;&#65533;&#65533;&#65533;&#65533;&#65533;&#65533;q&#65533;&#65533;&#65533;&#65533;3&#65533;&#65533;n&#65533;&#65533;po&#65533;&#65533;&#65533;&#65533;&#65533;j&#65533;p&#65533;&#65533;&#1051;&1p	&#65533;tT2f28fG&#65533;&#65533;&#65533;e&#65533;&#65533;e J&#65533;qR&#65533;&#65533;&#65533;&#65533;&#65533;&#1678;&#65533;?@"&#65533;&#65533;`@r$&#65533;&#65533;;NW&#65533;&#65533;'&#65533;&#65533;Y:&#65533;!&#65533;s	~	&#65533;&#65533;H)&#65533;&#65533;&#65533;T&#65533;&#65533;&#1350;&#65533;t8&#65533;&#65533;&#65533;&#65533;&#65533;&#65533;&#65533;`p.?&#65533;&#65533;m&#65533;&#65533;b&#65533;Nb&#65533;&#65533;&#65533;0	&#65533;v&#65533;i&#65533;&#65533;&#65533;&#65533;&#65533;&#65533;O!&#65533;u	&#65533;&#65533;nj5QE&#65533;&#65533;&#65533;H&#65533;&#65533;&#65533;D0ok&#65533;&#65533;&#65533;o&#65533;&#65533;&#65533;&#65533;&#1546;&#65533;&#65533;HR&#65533;$&#65533;D&#65533;B&#65533;oP&#65533;Z8K&#188;Kjq&#65533;^Ld&#65533;&#65533;&#65533;B&#65533;p&#65533;u&#65533;pE&#65533;&#65533;J&#65533;&#65533;&#65533;?Ur	&#65533;&#65533;&#410;&#65533;9[&#65533;&#65533;H5v&#65533;_&#65533;R&#65533;&#65533;IHk9%&#65533;pl&#65533;&#65533;&#65533;	&#65533;K&#65533;&#889;&#65533;&#65533;&#298;\&#1052; &#65533;:&#65533;k&#65533;0&#923;&#65533;&#65533;&#65533;&#65533;&#65533;Nh&#65533;uw	&#65533;&#65533;TX[&#65533;&#65533;{g&#65533;K&#65533;&#65533;!](&#65533;08&#65533;&#65533;7x%O&#65533;h&#65533;p&#65533;&#774;&#65533;&#65533;&#65533;&#65533;tVavO&#65533;&#65533;U&&#65533;j&#65533;&#65533;&#65533;&#65533;&#1482;&#65533;&#65533;t@G&#65533;2&#65533;&#65533;'090&#65533;&#65533;&#65533;&#65533;0&#65533;UV&#65533;6\&#65533;'&#65533;&#65533;&#65533;&#65533;@pI}&#65533;:A-&#65533;n}&#65533;+52&#65533;s&#65533;H&#65533;&#65533;1&#65533;P&#65533;&#65533;h&#65533;&#65533;0hM'a&#65533;g&#65533;&#65533;&#65533;&#65533;&#65533;&#65533;{Z &#65533;1uv!&#65533;&#65533;%&#65533;%&#65533;&#65533;&#65533;R_&#65533;T&#65533;&#65533;&#65533;)&#65533;mp&#65533;&#65533;u	&#65533;&#2013;&#65533;)&#65533;@&#65533;x&#65533;#9&#65533;&#65533;&#65533;X4a&#65533;L&#65533;!&#65533;O&#65533;*&#858;S&#65533;I&#65533;&#65533;&#65533;&#65533;P&#65533;&#65533;p&#866;&#65533;&#65533;&#65533;&#65533;&#65533;&#65533;k&#65533;&#65533;&#65533;w&#65533;q&#65533;@&#65533;&#65533;0&#65533;Z a&#65533;e&#65533; &#65533;&#65533;&#65533;`r`}[H&#65533;&#65533;&#65533;&#65533;&#65533;&#65533;&#65533;&#65533;&#65533;_0x&#65533;ttx&#65533;G&#65533;&#65533;&#65533;&#65533;_x&&#65533;&#65533;&#65533;l&#65533;&#65533;&#65533;[&#65533;&#65533;3&#1772;&#65533;x&#65533;8mf&#65533;&#65533;5&#65533;&#65533;B&#65533;WP&#65533;&#65533;&#65533;&#65533;X&#65533;&#65533;&&#65533;Zj&#65533;&#65533;q&#65533;&#65533;ny%F&#65533;&#65533;X0&#65533;&#65533;&#65533;&&#65533;&#65533;&#65533;&#65533;N&#65533;&#422;&#65533;;&#65533;&&#65533;&#65533;F&#65533;&#65533;4&#65533;&#65533;O&#65533;&#65533;&#65533;
&#65533;3&#65533;)&#65533;BRu&#65533;&#65533;&#65533;&#65533;&#65533;4&#65533;&#65533;%\&#65533;qQ&#65533;@	"&#65533;&#65533;PI&#65533;&#65533;&#65533;&#65533;k&#65533;p&#65533;J&#65533;U&#1718;Ma&#65533;*&#65533;&tZ8!&#65533;N&#65533;&#65533;n+V\&#65533;7.e&#65533;&#65533;'CF&#65533;D&#65533;&#65533;`A&#65533;	s)<&#65533;&#973;&#65533;I8&#65533;&t&#65533;H&#261;jXk&#65533;&#65533;&#65533;o&#65533;RL&#65533;&#65533;&#65533;&#65533;Q2F&#65533;&#65533;&#65533;/&#511;I	GM&#65533;+o&#65533;\&#65533;g&#65533;q]"&#65533;x&#65533;&#65533;G&#65533;.q&#65533;U&#1772;&#65533;&#65533;&#28951;&#65533;&#65533;`&#65533;L&#65533;&#65533;&#65533;&#65533;	&#65533;&#65533;&#65533;&#65533;&#1453;Q&#65533;~&#842;}k&#65533;,R&#65533;^_@&#65533;&#65533;&#319;Z&#65533;J{&#65533;S&#65533;T&#65533;&#1786;`&#65533;+W&#65533;RP&#65533;&#65533;&#65533;&#65533;"s&#65533;&#65533;&#65533;	&#65533;	]&#65533;&#65533;&#65533;$C&#65533;&#65533;&#65533;$LEa(w&#65533;$6 &#65533;&#65533;&#65533;&#65533;&#65533;&#65533;&#65533;&#65533;&#65533;&#65533;&#65533;&#65533;?&#65533;&#65533;&#65533;B&#65533;m&#65533;&#65533;&#65533;&#65533;&#65533;Bzrwc&#65533;&#65533;B&#65533; &#65533;G&#65533;a&#65533;Be&#65533;B)T&#65533;&#65533;%$&#65533;@a&#65533;4&#65533;&#65533;&#65533;P&#65533;&#65533;&#65533;&#65533;&#65533;"")TKd&#65533;hR&#65533;&&#65533;&#65533;&#65533;&#65533;!D2US%&#65533;&#65533;B&#65533;&#65533;?&#65533;"eBT"I&#65533;SI&#65533;U6&#65533;&#65533;UT&#65533;&#65533;&#65533;V	&#65533;%&#65533;B1&#65533;&#65533;YdeWA&,@&#65533;a{EV&#65533;?&#65533;&#65533;&#65533;_&#65533;&#65533;P.&#65533;0&#65533;B&#65533;6VC&#65533;&#65533;RB&#65533;,&#65533;&#65533;&#65533;&#65533;&#65533;&#65533;P5&#65533;&#65533;&#65533;P
@&#65533;-^&#65533;CH*5&#65533;B&#65533;2&#65533;&#65533;B&#65533;&#65533;&#65533;rK&#65533;&#65533;&#65533;2K
&#65533;(L &#65533;&#65533;p&#65533;b&#65533;q(&#65533;&#65533;s&#65533;&#65533;)&#65533;&#834;&#65533;th&#65533;&#65533;B&#65533;&&#65533;lW&#65533;1p&#65533;P&#65533;KdH&#65533;&#65533;p&#65533;-&#65533;-&#65533;F!u&#65533;^B&#65533;0D&#65533;}&#65533;0&#65533;&#65533;&#65533;W &#65533;&#65533;&#65533;1&#65533;&&#65533;&#65533;GB&#65533;&#65533;&#65533;O&#65533;&#65533;i`Ak&#65533;&#65533;&#65533;&#65533;&#65533;&#65533;(&#65533;;&#65533;&#65533;B,&#65533;&#65533;&#65533;@-:&#65533;bFh&#1384;P		#&#65533;B`&#65533;q&#65533;5B&#65533;KIi&#65533;HK&#65533;&#1058;&#65533;&#843;FJ&#65533;O&#65533;&#65533;&#65533;B,&#65533;&#65533;?&#65533;8E%Q595N&#65533;&#65533;&#65533;P&#65533;&#65533;j&#65533;&#1026;W&#65533;&#65533;&#65533;(Z&#65533;q&#65533;&#65533;`&#65533;_fm_&#65533;&#65533;&#65533;&#65533;&#65533;&#65533;&#65533;&#65533;[k&#65533;&#65533;&#65533;')H&#65533;ONv5a
&#65533;&#65533;$9 &#65533;d&#65533;&#65533;, |&#65533;?&#65533;&#65533;&#38158;
&#65533;bHfF&Ig&#65533; Z&#65533;B&#65533;&#65533;O*&#65533;(&#65533;&#65533;-&#65533;&#65533;v&#65533;/1P&#65533;-&#65533;^&#65533;%&#65533;R&#65533;8&#65533;&#65533;&#65533;&#65533;?&#65533;?&#65533;k*&#65533;)&#65533;&#65533;+&#65533;H&#65533;
u)&#65533;rv&#65533;&#65533;&#65533;W&#1985;&#65533;&#65533;	Y&#65533; h&#65533;&#65533;.&#65533;z%&#65533;7nB&#65533;p&#65533;H&#65533;&#65533;&#65533;~&#1979;&#65533;&#65533;	&#65533;P&#65533;:&#65533;H&#65533;:F&#65533;.t&#65533;B^`&#65533;&#65533;?&#65533;$&#65533;&#65533;&#65533;&#491;&#65533;C&#65533;&#65533;&#65533;&#65533;&#65533;!&#65533;2&#65533;&#65533;&#65533;h@&#65533;F	&#65533;&#65533;B&#65533;A&#65533;o)&#65533;f>
-&#65533;&#65533;&#65533;f'1&#65533;&#65533;&#65533;&#65533;<&#65533;
	&#65533;T"&#65533;%r-!&#65533;&#65533;G!&#65533;&#65533;z&#65533;&#65533;G1@&#5412;$O{&#65533;"<E&#65533;ae!Z&#65533;&#65533;&#65533;&#65533;&#65533;|"-&#65533;&#65533;&#65533;L&#65533;&#65533;%DN&#65533;&#65533;&#65533;d&#65533;&#65533;5&#65533;e&#65533;&#65533;&#65533;&#65533;&#65533;&#65533;H&#65533;B&#65533;8D)d4&#65533;R&#65533;&#65533;&#65533;T9&#65533;`n!E &#65533;2&#65533;Pq&#65533;&#65533; &#65533;,~a&#65533;Qr&#65533;&#65533;m\&#65533;
&#65533;R&#65533;*x&#65533;&#65533;]&#65533;u&#65533;&#65533;&#65533;&#65533;&#65533;&#65533;&#65533;aQ&#65533;&#65533;,&#65533;,b&#65533;&#65533;e=&#65533;hh8ev&#65533;u&#65533;&#65533;-qe&#65533;@&#65533;H&#65533;&#65533;$&#65533;8&#65533;&#65533;Nt0&#65533;u&#65533;&#65533;&#65533;@&#65533;&#65533;e&#65533;&#65533;&#65533;&#65533;>&#65533;&#65533;&#65533;t&#1135;)bd&#65533;*&#65533;x&#65533;i&#65533;B&#65533;'&#65533;9SG"HX&#65533;&#65533;1&#65533;1&#65533;&#65533;-!&#65533;B&#65533;&#1318;&#65533;&#65533;&#65533;5B&#65533;E&#65533;#&#65533;PH&#65533; &#65533;J13G	&#65533;H;&#65533;Eh&#65533;$&#65533;&#65533;&#65533;h&#65533;&#65533;&#910;V&#65533;&#65533;i:tJ+|&#65533;#&#65533;R&#65533;&#65533;C"&#65533;:&#65533;I!&#65533;O&#65533;&#65533;FG(D&#65533;&#65533;\Ld"&#65533;p!/ck$S&#65533;&#65533;"&#65533;\B0&#65533; &#65533;

&#65533;i(q&#65533;&#65533;`2&#65533;&#65533;G&#65533;&#65533;E)$&#65533;&#65533;1&#65533;F&#65533;l&#65533;&#65533;K&#65533;zRA&#65533;O&#65533;BUU1&#65533;F&#65533;`&#65533;N&#65533;0&#65533;fx&#65533;&#65533;R&#65533;&#65533;&#65533;&#157;&#65533;&#65533;&#65533;&#65533;&#65533; :&#65533;(V&#65533;n&#65533;&#65533;&#65533;&#65533;Y&#65533;"&#65533;#-k1&#65533;<&#65533;@&#65533;&#65533;d&#65533;&#65533;&#65533;&#65533;$"q&#65533;&#65533;"&#65533;&#65533;(A&#65533;&#65533;&#65533;&#65533;&#65533;&#65533;&#65533;|&#65533;o|YPd&#65533;&#541;&#65533;C&#65533;&#65533;8&#65533;&#65533;&#65533;&#65533;&#65533;N@8&#65533;)N&#65533;&#65533;hE&#65533;A&#65533;&#65533;?&#65533;&#65533;&#65533;&#65533;&#65533;B&#65533;&#65533;&#644;D&#65533;#&#65533;2&#65533;&#65533;B&#65533;&#65533;p}&#65533;'IH,a4(%d?&#65533;n'&#65533; &#65533;&#65533;&#65533;&#65533;&#65533;X(
&#65533;&#65533;LI!Ha&#65533;6zq&#65533;&#65533;&#65533;&#65533;?N&#65533;&#65533;&#65533;&#65533;)&#65533;&#65533;CB&#65533;|c&#65533;	&#1670;&#1153;&#65533; &#65533;5jB&#65533;&#65533;	,dT@\&#65533;&#65533;4&#65533;\$&#65533;&#65533;&#65533;?&#65533;Lb4dqT5&#65533;
G=&#65533;3N&#65533;&#65533;&#65533;S&#65533;&#65533;&#65533;&#65533;&#65533;4&#65533;&#65533;&#65533;?&#65533;&#65533;|bw&#65533;&#65533;-,&#65533;:&#65533;&#65533;BG	aV&#65533;<Rvm-E&#65533;q&#65533;`(
t&#65533;&#65533;2z&#65533;&#65533;&#65533;FY&#65533;&#65533;&#65533;B&#65533;&#65533;W,W&#65533;`&#65533;#&#65533;( &#65533;J
6V&#65533;!!I&#65533;&#65533;&#65533;\&#65533;?&#65533;&#65533;&#65533;&#1533;\&#65533;pv
&#65533;M&#65533;&#65533;O&#65533;	&#65533;&#65533;8Q!&#65533;U&#65533;fK&#911;&#65533;-&#65533;TLH}9&#65533;&#65533;&#65533;@P&#65533;! R&#65533;p0u&#65533;&#65533;kT#&#65533;)&#65533;E9i&#65533;D:uBT&#1029;t&#65533;'<&#65533;BO&#1693;m&#514;!&#65533;&#65533;&#65533;m&#65533;&#65533;^&#65533;#I&#65533;&#65533;(&#65533;TdH4\[&#65533;# &#65533;&#65533;&#65533;I&#65533;&#65533;O&#65533;A&#65533;&#65533;&#65533;&#65533;hcl&#65533;&#65533;L &#1988;&#544;nY&#65533;&#65533;&#65533;&#65533;&#65533;l!&#65533;Pv&#65533;&#65533;K,Dv&#65533;h&#65533;&#65533;jP&#65533;!&#65533;&#65533;&#65533;&#65533;8&#65533;L%&#65533;&#65533;&#65533;{&#65533;&#65533;G&#65533;&#65533;&#65533;0&#65533;&#65533;fa&#65533;&#65533;9JG&#65533;##9&#65533;&#65533;<bWL&#65533;&#65533;r&#65533;&#65533;&#65533;&#65533;&#65533;+u&#65533;&#65533;&#65533;&#9330;&#65533;&#65533;+&#65533;"&#65533;&#65533;`&#65533;5n&#65533;&#65533;%=&#65533;= &#65533;&#65533;&#65533;LYz&#65533;]&#65533;&#65533;&#65533;.AK5&#65533;&#65533;&#65533;&#65533;&#65533;?&#65533;&#65533;m&#65533;&#65533;`zB&#65533;W&#65533;&#65533;@&#65533;&#65533;&#65533;C&#413;&#65533;&#65533;@&#65533;
&#65533;&#1058;&#65533;&#65533;O|B&#65533;&#65533;
&#65533;&#562;&#65533;(&#65533;YHm63]x&#65533;&#65533;&#65533;n&#65533;bQo&&#65533;&#65533;U&#65533;&#65533;&#1080;&#65533;%&#65533;&#65533;72&#65533;(&#65533;&#65533;&#65533;m&#65533;DUH&#65533;&#65533;&#65533;&#65533;&#65533;&#65533;Z&#65533;/C&#692;&#65533;&#65533;&#65533;&#65533;%!^&#65533;&#65533;7H+&#65533;&#65533;X&#65533;E&#65533;`C&#65533;&#65533;&#65533;M&#65533;&#65533;&#65533;0$@&#1563;&#65533;+&#65533;IL&#65533;.L&#65533;p@&#65533;	&#65533;&#65533;&#29993;&#65533;$2E&#65533;#i&#65533;P&#65533;}.51&#65533;-~1&#65533;&#65533;)&#65533;8.q&#65533;n&#65533;u&#65533;&#65533;p]Bn&#65533;&#65533;&#65533;&#65533;&#65533;8&#65533;&#65533;TBRc&#65533;&#65533;&#1666;&#65533;&#65533;&#1798;&#65533;5&#65533;&#65533;&#65533;;}&#65533;&#65533;&#65533;NyJ&#65533;'<.&#65533;D)&#65533;,&#65533;&#65533;? &#65533;&#65533;@  &#65533;B&#65533;&#65533;t&#65533;&#65533;&#65533;L&#65533;QV&#65533;&#1817;B&#65533;&#65533;?,H&#65533;&#65533;&#65533;B&#65533;&#65533;2U&#65533;&#771;k-&#65533;&#65533;Y&#65533;j&#65533;&#65533;&#65533;&#65533;&#65533;%&#65533;B&#65533;A&#65533;&#65533;&#65533;&#65533;VU&#65533;&#65533;&#460;&#65533;x&#65533;S&H&#65533;:) &#1554;X&#65533;?,&#65533;&#65533;&#65533;&#65533;>&#65533;&#65533;H@&#65533;&#65533;l&#65533;1&#65533;&#65533;?)&#65533;\&#65533;&#65533;(&#65533;	)&#65533;L&#65533;&#65533;&#65533;&#65533;&#65533;BQD286&#65533;&#65533;&#65533;&#65533;W&#65533;@&#65533;&#65533;x&#65533;A}&#65533;A&#65533;&#1303;&#65533;0I&#65533;SA&#65533;&#65533;,D4@KF&#65533;&#65533;L&#65533; 4JB&#65533;&#65533;&#65533;P&#65533;&#65533;&#65533;&#65533;O)&#65533;2,&#65533;'A&#65533;&#185866;5
S&#65533;&#65533;S$&#65533;&#65533;&#65533;&#65533;Xjntm&#256;&#65533;X
&#65533;&#65533;;&#65533;&#65533;%&#65533;BB<&#65533;8&#65533;&#65533;&#65533;&#65533;&#65533;$&#65533;?4YBp
tx&#65533;nPB&#65533;&#65533;.l&#65533;&#65533;&#500;&#65533;CO&#65533;4&#1620;&#65533;&#65533;D&#65533;2&&#65533;&#65533;)@(&#65533;BDL-&#65533;f=&#65533;/&#1113;SP&#65533;&#65533;Y0D&#65533;uZ&#752;&#65533;kd&#65533;F&#65533;&#65533;&#496;0<&#65533;&#65533;&#65533;DF&#65533;&#65533;&#65533;B&#65533;&#65533;!	&#65533; &#65533;D&#65533;E"&#65533;&#65533;&D4}&#65533;9Qb&#65533;5&#65533;&#65533;t&#65533;?&#65533;&#65533;&#65533;uO$H&#65533;&#65533;T&#65533;>E'&#65533;&#65533;+[jT&#65533;B&#65533;&#65533;MV\G&#65533;&#65533;!uYB&#65533;&#65533;#0&#65533;I&#65533;&#65533;Y[[h[d&#65533;&#1933;&#65533;&#65533;A&#65533;$4&#65533;B&#65533;B&#65533;&#65533;&#65533;&#65533;2e&#65533;&#65533;&#251;1De&#65533;@jT&#65533;&&#65533;&#65533;&D&#65533;&#65533;C&#65533;-&#65533;#&#768;&#65533;&#65533;&#65533;&#65533;-D&#65533;n&#65533; m&#65533;l&#65533;(\&#65533;)&#65533;&#65533;)v&#65533;&#65533;&#65533;C&#65533;&#65533;p &#1646;&#65533;%e&#65533;&#65533;&#65533;&#65533;\&#65533;.&#65533;")&#65533;ulM&#65533;y&#65533;_&#65533;v&#65533;TG&#65533;&#65533;7$L&#65533;S&#65533;&#65533;ShC0D&#65533;&#65533;&#65533;&#65533;&#65533;}L er&#65533;&#65533;&#65533;q&#65533;&#65533;5&#65533;&#65533;L6&#65533;&#65533;B&#65533;&#65533;&#65533;'&#65533;&#65533;&#65533;&#65533;&#65533;C &#65533;&#65533;0&#65533;&#65533;(&#65533;&#65533;&#65533;|&#65533;#C$&#65533;&#65533;0&#65533;B&#65533;&#65533;,x&#65533;8&#65533;"0&#65533;F&#65533;&#1868;sU&#65533;f0Ut&#65533;&#65533;D&#65533;O&#65533;Dn&#65533;O&#65533;A%`!w&#65533;&#65533;9x&#65533;&#65533;x&#65533;&#65533;Q,^B&#65533;&#65533;O&#65533;Sx&#65533;`&#65533;V&#65533;&#65533;tw&#65533;&#65533;&#65533;&#65533;K&#65533;i&#65533;J&#65533;M&#65533;&#65533;B&#65533;!&#65533;`Mc&#65533;A.&#65533;$w&#65533;$Y&#65533;&#65533;B&#65533;&#65533;&#65533;FQJ1	u&#65533;?A&#65533;x&#65533;&#65533;J&#65533;x&#65533;'&#65533;l@&#65533;&#65533;B-t&#65533;5&#65533;5h_Z&D&#65533;&#1866;$&#65533;&#65533;q&#65533;&#65533;(&#65533;&#65533;=&#65533;]&#65533;&#65533;/&#65533;&#65533;&#65533;,&#65533;=&#65533;xE_yx&#65533;\&#65533;L&#65533;&#65533;1	$&#65533;&#65533;$&#65533;&#65533;|c&#65533;&#65533;&#65533;&#65533;&#65533;&#65533;&#65533;&#65533;&#65533;&#65533;e2id&#65533;&#65533;&#65533;9HEeu&#65533;H&#65533;&#65533;x&#65533;&#65533;\`&#65533;&#65533;~LB&#65533;&#65533;BXB&#65533;&#65533;m*&#65533;aHA&#65533;&#65533;&#65533;&#65533;&#1968;&#65533;(&#65533;B?&#1922;FM&#65533;&#65533;&#65533;&#65533;KB&#65533;&#65533;&#65533;B8&#65533;rJ&#65533;&#65533;&#65533;&#65533;%L$CM&#65533;&#65533;L&#516;t&#1156;ES,&#65533;AY&#65533;U&#65533;6&#65533;&#65533;B&#65533;&#65533;B8g&#65533;&#65533;W&#65533;&#65533;?&#65533;&#65533;	\&#65533;*&#65533;Wy&#65533;WiIe&#65533;&#65533;&#65533;&#65533;@&#65533;&#65533;'&#65533;&#65533;&#65533;&#65533;&#65533;&#65533;?&#65533;&#65533;B&#65533;&#65533;N&#65533;T<&#65533;RF%~&#65533;84e@5&#65533;?&#65533;&#65533;*&#65533;&#65533;&#65533; &#65533;&#65533;h&#65533;	
&#65533;&#65533;B&#65533;&#65533;&#65533;,&#65533;(|&#65533;)hZ:\&#65533;&#1090;&#65533;(&#65533;['&#65533;"&#65533;u&#65533;kpJ]&#65533;%&#65533;&#65533;&#65533;&#65533;&#65533;&#8332;&0
&#65533;B#&#65533;4&#65533;&#65533;i&#65533;U<OB"&#65533;f&#65533;?C6A&&#1427;n`&#65533;&#65533;K&#65533;d&#65533;/&#331;B<&#65533;1&#65533;&#65533;Bd@B&#65533;&#65533;?x,1&#65533;&#65533;@&#65533;&#448;&#65533;9&#65533;&#65533;&#65533;,&#65533;-D&#65533;&#65533;&#65533;DCD&&#65533;f&#65533;2&#65533;&#65533;&#65533;&#65533;&#65533;Lc&#65533;J8&#65533;s&#65533;&#65533;FT&#65533;i1&#65533;&#65533;&#65533;&#65533;B&#65533;C&#65533;Pd!&#65533;&#65533;BA-w&#65533;2D&#65533;U&#65533;v5d, &#65533;&#65533;l&#65533;WhEH&#65533;&#65533;&#65533;!C&#65533;*	&#65533;i%&#65533;&#65533;&#65533;&#1928;&#65533;-C&#65533;E&#65533;\&#856;&#65533;`p.&#65533;j&#65533;	d&#65533;&#65533;&#65533;&#65533;&#65533;&#65533;hTU2&#292;&#65533;YPd&#65533;:&#65533;&#65533;&#65533;u &#65533;@n&#65533;&#389;&#1922;+&#65533;C7&#65533;B(B&#65533;v&#65533;&#65533;!K&#65533;&#65533;p&#65533;N&#65533;&#11938;_\]&#65533;-&#65533;&#65533;Q&#65533;.&#65533;(&#65533;".&#65533;&#65533;&#529;&#65533;&#65533;&#65533;x\&#65533;U&#65533;:
&#65533;&#65533;~&#65533;&#65533;&#65533;Yf&#65533;&#65533;&#65533;Zc7Dgp*D&#352;&#65533;B&#65533;@&#65533;f&#65533;&#65533;HB&#65533;l&#530;&#65533;&#65533;~,[l&#65533;<b&#65533;LG&#65533;#&#65533;&#65533;&#65533;&#65533;%&#924;.@&T&#65533;&#65533;4&#65533;$&#65533;&#65533;&#65533;&#1546;&#65533;&#65533;&#65533;&#65533;B-&#65533;.8lC&#65533;)&#65533;&#1178;&#65533;&#65533;t9'&#65533;F&#65533;Sp*&#65533;,&#65533;aj&#65533;&#65533;j&#65533;&#65533;~&#65533;&#65533;&#65533;&#65533;m&#65533;)D"&#65533;dZ|C&#65533;I<&#65533;&#65533;&#65533;&#65533;_&#65533;I&#65533;&#65533;I.&#65533;Iap&#65533;NN&#65533;&#65533;d&#65533;E&#65533;&#65533;&#65533;B&#65533;@-&#65533;p&#65533;E&#65533;S&#65533;&#65533;t&#65533;W&#65533;&#65533;(&#65533;&#65533;^&#65533;&#65533;8&#65533;B&#65533;~&#65533;?&#65533;k&#65533;&#334;&#65533;&#65533;&#65533;+.&#65533;qpN&5&#65533;&&#65533;e'&#65533;)&#65533;u&#65533;&#65533;$&#65533;&#65533;&#65533;&#65533;0&#629;&#65533;e&#65533;&#65533;.C&#65533;B&#65533;)C&#65533;&#65533;.&#65533;B&#65533;&#65533;vO&#65533;&#1287;B(/Y&#65533;&#65533;&#65533;&#65533;p&#65533;&#65533;&#65533;v,&#65533;&#65533;?&#65533;&#65533;p&#65533;&#65533;D&#65533;zo:&#65533;&#65533;X/Y&#65533;(CDZ&#65533;&#65533;1&#65533;oV&#65533;&#65533;&#65533;`&#65533;J'G&#65533;=-&#65533;&#65533;&#65533;&#65533;B&#65533;J{l&#65533;l&#65533;(&#65533;&#65533;*&#65533;&#65533;*&#65533;x&#65533;L8&#65533;&#65533;2*(0&#65533;&#65533;E1&#65533;%&#65533;J&#65533;B5&#65533;C=&#65533;B&#65533;Y&#65533;&#65533;s&#65533;\K&#65533;Y&#65533;@D"&#65533;@"d&#65533;&#65533;&#65533;[h&#65533;6&#65533;&#65533;&#65533;K]&#65533;&#65533;&#1572;0&#65533;&#65533;?&#65533;_L&#65533;&#65533;&#65533;mB&#65533;BP&#65533;M&#65533;]&#65533;&#65533;OU$$&#65533;%61&#65533;+;&#65533;&#65533;q&#65533;tN &#1856;e&#65533;&#65533;&#65533;rnB&#65533;&#65533;%<&#65533;&#65533;&#65533;N&#65533;+qp&#65533;#&#65533;&#65533;,&#65533;&#65533;&IYBP)p4^&#65533;.3&#65533;&#65533;&#1439;St&#65533;&#65533;&#65533;oB&#65533;B&#65533;&#65533;Jc{<V&#65533;-D7&#65533;q&#65533;@&&#65533;K&#65533;&#65533;&#65533;G&#65533;5Nv&#65533;?&#65533;&#65533;?HC!o`&#65533;&#65533;~$&#65533;`&#65533;E&#65533;&#65533;&#404;&#602;&#65533;T&#65533;&#65533;&#480;&#65533;*&#65533;&#65533;&#65533;&#65533;OB<6T&#65533;&#954;&#65533;P&#65533;&#65533;u'EF&#65533;X[g&#65533;&#65533;&#65533;2&#65533;,^&#65533;P&#65533;&#65533;&#65533;&#65533;B<&#65533;&#65533;&#65533;&#65533;%&#65533;,&#65533;&#65533;&#65533;D!&#65533;G)(&#65533;&#65533;&#65533;J&#65533;	`&#65533;&#65533;&#65533;&#65533;kBX&#65533;&#65533;fL&#65533;&#65533;J&#65533;&#65533;'&#65533;&#65533;F&#65533;&#65533;b&#65533;&#65533;I&#65533;2FX&#65533;F&#65533;&#65533;c&#65533;&#65533;)L&#65533;&#65533;&#65533;B&#1819;*&#65533;CDTEF&#65533;:E&#65533;:&#65533;DX&#65533;&#65533;-&#65533;-,&#65533;5&#65533;&#65533;k&#65533;&#65533;&#65533;8H1&#65533;_&#65533;&#65533;&#65533;&#65533;&#1122;s
]z\&#65533;&#65533;\&#65533;\Xb&#65533;&#65533;&#65533;&#65533;.w&#65533;&#65533;e}&#65533;@&#65533;~&#65533;/D
)&#65533;D-&#65533;K&#65533;z&#65533;&#65533;6&#65533;e-&#65533;G&#65533;&#65533;"&#65533;cR&#65533;@F4DS'&#65533;B&#65533;&#65533;&#65533;%&#65533;,&#65533;j$&#65533;&#65533;R+&#65533;&#65533;8&#65533;o.&#65533;&#65533;&#65533;]&#65533;&#65533;&#65533;@x&#65533;&#65533;%--&#65533;Y&#65533;&#65533;&#65533;&#65533;Cp8C2&#65533;L&#65533;&#65533;(^B&#65533;//&#65533;'&#65533;+D&#65533;.x&#65533;&#65533;&#65533;&#65533;-&#65533;&#65533;&#65533;?&#65533;&#65533;IjE&#65533;>&#65533;B05&#65533;&#65533;&#65533;&#65533;@&#65533;Md&#65533;&#65533;M&#65533;&#65533;M^&#65533;&#65533;&#65533;pd&#65533;&#65533;X@+Q&#65533;&#65533;&#65533;u&#65533;b&#65533;+8IgIk7&#65533;&#65533;&#65533;&#65533;&#20312;#&#65533;Un &#65533;!&#65533;&#65533;&#65533;B($p&#65533;&#65533;(&#65533;&#65533;Y&#65533;8&#65533;&#65533;$&#65533;&#65533;" '&#65533;Ns&#65533;&#65533;&#65533;=&#65533;&#65533;Dp4GS&#61250;Q&#65533;1I&#65533;+Jz&#65533;&#65533;K&#65533;n&#65533;r&#65533;%(&#65533;s&#1647;&#65533;r&#65533;N&#65533;&#65533;&#65533;&#65533;k&#65533;S &#65533;&#65533;Nq%D,D&#65533;&#650;&#65533;&#65533;&#65533;G&#65533;&#65533;7<&#65533;w"&#65533;&#412;&#65533;BP&#65533;&#65533;
nE&#65533;4&#65533;&#855;t&#65533;&#65533;L&#65533;B`&#65533;A&#65533;Kg&#65533;!<&#65533;&#65533;&#65533;&#65533;&#65533;&#65533;&#65533;&#65533;tvjM&#65533;M\IM&#65533;P&#65533; *&#65533;)D&#65533;&#1744;&#65533;WBdW
-D&#65533;&#65533;@-9>Z0_EF&#65533;Z0&#65533;&#65533;J&#65533;V&#65533;;C0[!&#65533;&#65533;
&#65533;de4&#65533;pO^&#65533;&#3891;&#65533;&#65533;&#65533;&Dqt&#65533;&#65533;&#65533;&#65533;&#65533;`d&#65533;.&#65533;<&#65533;&#65533;M&#65533;&#65533;a&#65533;',q&#65533;&#135;&#65533;+3&#65533;&#65533;&#65533;&#65533;&#65533;&#65533;&#65533;&#65533;
&#65533;c&#65533;&#65533;&#65533;&#65533;m&#65533;+&#65533;_t^&#65533;&#463921;!&#65533;4&#65533;y&#65533;tK'&#65533;&#65533;&#65533;x&#65533;&#65533;7&#65533;&#65533;B&#65533;2	&#65533;&#65533;w&#65533;&#65533;K,:`Z&#65533;!&#65533;&#414;eo|p&#65533;&#65533;S&#65533;N"&#65533;&#65533;R&#65533;dQ&#65533;7&#65533;&#32228;&#65533;&#65533;&#65533;A&#65533;&#65533;&#65533;8y&#65533;C&#65533;&#65533;&#65533;5C&#65533;+9&#65533;&#65533;&#65533;&#65533;f&#65533;&#65533;&#65533;&#65533;?&#65533;&#65533;
4&#65533;&#65533;5&#65533;%&#65533;;t*t&#65533;P&#65533;F&#65533;&#65533;$I&#65533;/&#65533;&#65533;o&#65533;&#65533;i&#65533;&#65533;N<z&#65533;&#65533;&#65533;&#65533;&#65533;&#65533;&#65533;-&#65533;&#65533;&#65533;x&#65533;qQ&#65533;&#65533;&#65533;Y|&#65533;&#65533;&#65533;l&#65533;&#1590;a&#65533;_tQ.xQ&#65533;&&#65533;&#65533;@4&#65533;&#65533;&#65533;'lUk$ &#65533; B&#65533;&#65533;&#65533;&#65533;Qe(<&#65533;{R&#65533;z&#65533;&#65533;u&#65533;+&#262;tUn&#65533;&#65533;&#65533;%|&#65533;o/&#65533;&#65533;5tZB&#65533;&#65533;n[&#65533;N*(Y{\&#65533;s&#65533;&#65533;&#65533;&#65533;&#65533;sG&#65533;&#65533;4O&#65533;&#65533;&#65533;&#65533;&#65533;t&#65533;y&#65533;&#65533;&#65533;.$&#65533;=)&#65533;c&#65533;h&#65533;&#65533;&#65533;&#65533;?Z&#65533;H&#65533;&#65533;&#65533;&#65533;<&#65533;&#65533;&#65533;&#324;)VL&#65533;(&#65533;~&#65533;&#65533;&#65533;_&#65533;&#65533;xX&#65533;a&#65533;L&#65533;&#65533;&#65533;OF*&#488;&#65533;p&#65533;&#65533;jfL&#65533;&#162;&#65533;&#65533;&#65533;Dz&#65533;&&#65533;&#65533;O&#65533;&#65533;&#65533;J&#65533;&#65533;a&#65533;[6&#1173;&#65533;&#65533;'W	/<,a&#65533;&#65533;?t	&#65533;&#65533;%n&#65533;&#65533;&#65533;&#65533;V&#65533;f&#65533;R&#187;&#65533;&#65533;M&#65533;&#65533;-3#&#65533;&#65533;&#65533;&#65533;&#65533;&#65533;p&#65533;^|-&#65533;&#65533;&#65533;&#65533;"&#65533;&#65533;,Y&#65533;&#65533;&#65533;&#65533;&#65533;&#1820;&#65533;&#65533;a&#65533;&#65533;[S&#65533;&#65533;z&#65533;&#516;De&#65533;&#65533;&#65533;&#65533;&#65533;&#65533;&#1361;&#65533;4n&#1631;>&#65533;r&#65533;pD&#65533;&#65533;&#65533;2&#65533;x$&#65533;?&#65533;&#65533;k?&#65533;|+&#65533;:&#65533;&#65533;&#65533;!&&#65533;&#65533;&#65533;f&#65533;Jqk&#198;[&#65533;J\:
&#65533;&#65533;k&#65533;&#65533;&#65533;c&J&#65533;?T&#65533;&#289;&#65533;W&#65533;V&#65533;R&#65533;&#65533;&#65533;Ku!&#65533;`Ry$&#65533;lI&#65533;@[P&#65533;J&#65533;r&#65533;&#65533;"&#65533;p&#65533;p&#65533;,&#65533;\8&#65533;&#65533;&#65533;b&#65533;&#65533;&#65533;8&#42481;p&#65533;&#65533;8\x&#65533;&#65533;*,&#65533;(M&#18376;&#65533;&#65533;-j&#65533;b&#65533;&#65533;-j&#65533;&#65533;&#65533;&#65533;#&#65533;A&#65533;&#65533;a&#65533;&#65533;,&#65533;A&#65533;&#65533;&#65533; &#65533;&#65533;&#65533;p&#65533;&#866;&#65533;&#65533;&#65533;g&#65533;&#65533;8&#65533;&#65533;8&#65533;@&#65533;&#65533;I&#65533;&#65533;2Z#36 &#65533;&#65533;&#65533;,e&#65533;n&#65533;h&#65533;&#65533;&#65533;&#65533;&#65533;&#65533;&#65533;&#65533;&#65533;
a&#65533;1DZd4&#65533;C&#65533;I&#65533;@&#65533;&#65533;&#65533;G5&#65533;&#65533;&#65533;&#65533;&#65533;&#65533;&#65533;&#65533;(/&#65533;&#65533;b&#65533;B2&#65533;&#21767;L}&#65533;&#246;&#367;&#65533;&#65533;h&#65533;&#65533;Kn+7&#65533;&#65533;A&#65533;Jh-6&#65533;&#65533;&#65533;LH&#65533;&#65533;&#65533;M&#65533;&#65533;&#65533;&#65533;&#65533;2&#65533;r&#65533;&#65533;A&#65533;3&#516;&#65533;&#65533;&#65533;8b&#65533;#"&#65533;1&#65533;q-z]&#65533;&#65533;&#65533;2&#65533;&#65533;m&#65533;&#65533;B&#65533;&#65533;f&#65533;'b&#65533;&#342;n&#65533;+&#65533;&#65533;L&#65533;&#65533;n&#65533;&#65533;/&#65533;!qh)A&#65533;Z&#65533;&#1711;&#65533;`&#65533;*Kb&#65533;\p&#65533;&#65533;&#65533;G$)&#65533;7	S&#65533;%&#65533;[b&#65533;`&#65533;&#65533;<4j&#65533;=Cc&#65533;_DI&#65533;&#65533;U&#65533;&#708;J&#65533;&#65533;R&#65533;p4J9&#65533;2A&#65533;2# Z&#65533;&#401;&#65533;&#65533;+]&#65533;&#65533;,&#65533;&#65533;)&#65533;(%&#1161;&#65533;$&#65533;Q&#65533;
&#65533;C(5&#65533;J)&#65533;6&#65533;5HL&#65533;&#65533;@&#65533;r&#65533;&#65533;&#65533;&#65533;&#65533;x&#65533;&#65533;&#1028;M&#65533;&#65533;&#65533;&#65533;&#464;Hz~H&#65533;HTq&#65533;&#65533;2R&#65533;&#65533;j&#354;&#65533;BM(&#65533;b9L&#65533;V&#65533;iuUV-J&#65533;&#65533;&#65533;&#65533;&#65533;+&#65533;&#65533;N&#65533;dP&#65533;3&#65533;&#65533;&#65533;O2)&#65533;V&#65533;}&#65533;&#65533;t&#65533;M&#65533;&#65533;k&#65533;&#65533;Za&#65533;&#65533;&#65533;!a&#65533;&#65533;v&#65533;&#65533;&#65533;9!&#65533;&#65533;M&#65533;&#65533;&#65533;&#65533;x&#65533;(t&#65533;n{&#65533;
&#65533;&#65533;+~y&#65533;y e&#65533;&#65533;G&#65533;&#65533;&#65533;S.)$&#65533;&#65533;9e`M&#65533;K?T&#65533;.&#65533;&#65533;{H@1PY&#65533;&#65533;
W&#65533;&#65533;0&#65533;&#65533;(&#65533;&#65533;&#65533;&#65533;&#65533;&#65533;&#65533;p1&#65533;Y&#65533;&#65533;V&#1024;&#1016;&#65533;p&#65533;E*
&#65533;'&#65533;&#65533;z<&#65533;&#65533;0`&#65533;&#65533;4&#65533;-&#65533;&#65533;
0"&#65533;&#65533;!#P&#65533;C&#65533;&#65533;&#65533;T&#65533;&#65533;&#1633;EL&#65533;&#65533;i%	9bF&#65533;&#65533;QAb&#65533;&#65533;4r&#65533;&#65533;&#65533;<diZB&#65533;"&#65533;%p&#65533;Z&#65533;aQ&#65533;	a@C&#65533;J4j&#65533;&#65533;&#65533;&#65533;xH&#65533;A&#65533;@4&#65533; =&#65533;+&#65533;R&#260;bq9&#65533;N&#65533;&#65533;<&#65533;@&#65533;&#65533;&#65533;V\&#65533;&#65533;&#65533;&#65533;H$`&#65533;#\B[U!&#65533;&#65533;IY&#65533;&#65533;T&#65533;&#65533;\&#65533;"&#65533;b&#65533;&m&#65533;I&#65533;&#65533;R&#65533;:pF7&#65533;]Bp&#65533;&#65533;&#1384;Y&#65533;JH
&#65533;&#65533;&#65533;`:@&#65533;i&#65533;g&#65533;$&#65533;y&#65533;s&#65533;&#65533;(!A&#65533;E/[&#65533;&#65533;&#65533;?f&#65533;&#65533;&#65533;&#65533;a>&#65533;fB&#65533;&#65533;-WTo&#65533;Ewf&#65533;&#65533;Q&#65533;&#65533;&#65533;&#65533;yBqS&#65533;3&#65533;&#27655;&#65533;&#65533;&#65533;A&#65533;?&#18413;l&#65533;&#65533;8&#65533;+J&#65533;"&#65533;&#65533;&#65533;&#65533;&#65533;@_9&#65533;c&#65533;ae&#65533;	N`&#65533;[&#65533;B&#65533;[1&#65533;H &#65533;&#65533;K]&#65533;#&#65533;&#65533;&#65533;6&#65533;#&#65533;A&#65533;!&#65533;&#271;&#65533;&#65533;E(&#65533;"&#65533;&#65533;2&#65533;E&#65533;&#65533;&#65533;&#65533;M'Q&#65533;&#1606;&#65533;&#65533;&#65533;0+h&#65533;&#65533;&#65533;O|&#65533;&#65533;&#65533;r&#274;&#65533;&#65533;s&#65533;&#65533;!S&#65533;#&#65533;,&#65533;&#65533;GqB&#65533;J&#65533;YFu	bD"!&#65533;&#65533;&#65533;"%&#630;>&#65533;q&#65533;&#65533;&#65533;?b&#65533;7&#65533;xU&#65533;&#65533;&#65533;%"&#65533;*&#65533;,F1	Y&#65533;"MW&#65533;@WnH&#65533;g&#65533;&#65533;&#65533;d?&#214;jv&#65533;&#65533;&#65533;x[&#65533;D&#65533;&#65533;I&#1313;d&#65533;&#65533;Q|yA#!N&#65533;
5&#65533;&#1405;0HEA&#65533;f&#65533;&#65533;&#65533;0&#65533;&#65533;E.P&#65533;&#65533;G&#65533;<&#65533;&#65533;G&#65533;9O&#65533;&#65533;.	&#65533;E>	dB&#65533;&#65533;e9PB&#65533;r&#65533;&#65533;&#512;cq&#65533;A&#65533;)&#65533;&#65533;s&#65533;&#65533;3&#65533;&#65533;&#65533;%&#65533;.&#65533;M&#65533;,&#65533;&#65533;E\&#683;&#65533;`iF&#65533;&#65533;&#65533;&#65533;&#65533;!3:&#65533;&#65533;&#65533;5$&#65533;eD&#65533;&#65533;E`&#65533;B&#65533;&#65533;m&#65533;(w&#65533;&#65533;`&#65533;&#65533;&#65533;h&#65533;5&#65533;&#65533;&#65533;&#65533;-&#65533;&#65533;U.&#65533;Z	)&#65533;?j&#65533;9&#65533;&#65533;#
&#65533;U&#65533;
&#65533;}&#726;*&#469;b0fj&#65533;dF&#65533;&#574;&#65533;&#65533;P&#65533;.6G&#65533;B&#65533;&#65533;&#65533;&#65533;\4&#65533;1&#65533;&#65533;&#65533;x+&#65533;@&#65533;?f&#65533;%&#772;hC&#65533;=AgH &#65533;Q&#65533;&#65533;!&#65533;*-&#65533;&#65533;(&#65533;&#65533;&#65533;|&#65533;g&#65533;r&#65533;&#65533;&#65533;+%U&#65533;NFfA&#65533;&#65533;&#65533;y&#65533;&#65533;0&#65533;&#65533;U&#65533;y&#65533;&#65533;&#65533;Hu&#65533;0&#65533;&#65533;`&#65533;&#65533;3K&#65533;&#65533;L[&#65533;&#65533;&#65533;&#65533;~&#65533;u&#65533;&#65533;t&#65533;&#65533;&#65533;&#65533;|C8&#65533;,&#65533;TS1]&#65533;&#65533;e&#65533;n(PG&#65533;&#65533;&#65533;&#65533;L&#65533;&#65533;&#65533;&#1041;]&#65533;&#65533;5&#65533;gbG&#65533;&#65533;:&#65533;&#65533;G&#65533;&#65533;?P&#65533;&#65533;&#65533;9&#65533;([&#65533;&#65533;/R&#65533;F&#65533;c&#65533;&#65533;"&#65533;X&#65533;C&#1300;&#65533;&#65533;&#65533;!BB&#65533;&#65533;&#65533;&#65533;&#65533;&#65533;"R<&#65533;&#1614;&#65533;&#65533;	&#65533;&#65533;K&#65533;&#65533;?&#65533;&#65533;F&#65533;&#65533;&#65533;&#65533;&#492;H&#65533;&#65533;EpUoz&#65533;c43&#65533;M&#65533;&#65533;$&#65533;;&#65533;\&&#65533;&#65533;~&#65533;&#65533;\&#65533;&#65533;Z&#65533;8?$&#65533;&#65533;&#65533;&#65533;&#65533;
3&#65533;	&#65533;J&#65533;&#65533;RB&#65533;&#65533;&#65533;&#65533;n&#65533;3&#65533;&#65533;P&#65533;V&#65533;&#65533;&#65533;&#65533;&#65533;&#65533;.u&#65533;x&#65533;fQ&#65533;f&#65533;&#65533;&#65533;&#65533;DG&#65533;aJ&#65533;&#65533;h&#65533;"&#65533;&#1379;&W&#65533;&#65533;1&#65533;&#65533;&#65533;	YF&#65533;&#65533;&#65533;s9&#65533;&#65533;m.&#65533;Y&#65533;_C&#65533;E/&#65533;N?&#65533;u>&#65533;h&#65533;&#65533;&#65533;B &#65533;&#65533;&#65533;&&#65533;KH]J&#65533;
&#65533;&#65533;&#65533;)!R&#65533;:&#65533;&#65533;&#65533;D&#65533;;k&#65533;&#65533;&#65533;&#65533;0&#65533;.4&#65533;`&#65533;&#393;&#65533;CN&#65533;&#65533;sp&#65533;&h&#200;tEKcQ&#65533;	&#65533;&#2027;&#65533;&#65533;J}G(&#65533;&#65533;&#65533;2&#65533;0&#65533; &#65533;9	SF&#65533; &#65533;&&#65533;d&#65533;&#65533;&#65533;,&#65533;&#65533;&#65533;&#65533;CF&#65533;T&#65533;&#65533;8^&#65533;&#65533;&#65533;&#65533;E&#65533;a&#65533;&#65533;g&#65533;&#65533;&#65533;$&#65533;B&#65533;Z&#65533;'UH&#65533;`&#65533;n&#13389;sd_&#65533;I&#65533;&#65533;X&#65533;}E+_&#65533;&#65533;&#65533;9&#65533;&#526;&#65533;G :,&#65533;&#65533;&#65533;3&#65533;L&#65533;&#65533;&#65533;&#65533;&#65533;{\&#65533;n&#65533;&#65533;Q&#65533;&#812;&#1304;`&#65533;}&#65533;0&#65533;&#65533;&#1208;&#65533;&#65533;&#65533;>&#65533;&#65533; &#65533;m&#65533;&#65533;&#65533;f&#65533;&#65533;&#65533;&#65533;&#65533;&#65533;G&#972;B&#65533;Mp&#65533;B$&#65533;&#65533;i}N &#65533;RA&#65533;&#65533;&#65533;&#65533;>b^&#65533;?&#65533;&#65533;&#65533;	A&#65533;&#65533;.A&#386;EF&Br&#65533;&#65533;&#65533;	&#65533;&#65533;&#65533;&#65533;&#65533;>A&#65533;,HC4&#65533;0:&#65533;&#65533;K&#65533;&#65533;&#65533;L8HA&#65533;J&#65533;Q&#65533;J&#65533;0&#65533;&#65533;&#65533;&#65533;&#65533;&#65533;"r&#65533;R&#65533;aq &#65533;&#65533;&#65533;&#65533;D&#65533;&ra&#65533;%&#65533;D&#65533;&#65533;&#65533;&#65533;l&#65533;&#65533;J
&#188;&#65533;"0&#65533;&L &#65533;&#65533;&#65533;&#65533;&#65533;a&#65533;L&#65533;&#65533;&#65533;
&#65533;&#65533;&#65533;"&#65533;&#65533;q+&#65533;&#65533;&#65533;(&#65533;b/nl&#65533;(/&#65533;&#65533;2&#65533;:&#65533;08&#65533;!0&#65533;&#65533;&#65533;!k&#65533;&#65533;"
+&#65533;&#65533; 42h	f&#65533;3^&#65533;&#65533;b'&#65533;,&#65533;&#65533;
6j&#65533;Y&#65533;&#65533;(D&#65533;&V&#65533;Ob*r_&#65533;&#65533;&#858;&#65533;&#65533;,&#65533;&#65533;l&#65533;"R&#65533;&#65533;&#65533;&#65533;&#65533;9&#65533;&#65533;b&#65533;C&#65533;&#65533;&#65533;t&#65533;Dn&#65533;&#65533;f&#65533;A &#65533;&#65533;&#65533;.?&#65533;+&#65533;P&#65533;&#65533;?&#65533;@&#65533;A(&#284;2e^q&#65533;(&#65533;&#65533;&#65533;&#65533;$Bad2D&#65533;&#65533;&#65533;"\fC&#65533;nT!S&#65533;&#65533;Xd	O!e&#65533;+GL@N<#3~e&#65533;&#65533;&#65533;&#65533;&&#65533;&#65533;+\&#65533;&#65533;&#65533;&#1640;%&#65533;&#65533;&#65533;&#65533;&#65533;'&#65533;p&#167;l"&#65533;B&#65533;bwzQ'5&#65533;5z&#65533;&#65533;&#65533;&#65533;&#65533;&#65533;&#65533;&#65533;
&#65533;&#65533;&#65533;&#65533;&#65533;A&#65533;A&#65533;eRg+.&#65533;&#65533;&#65533;&#65533;!&#65533;a&#1996;&#65533;&#65533;&`&#65533;G&#65533;&#65533;"/J&#65533;dd&#65533;N&#65533;T&#65533;>)H&#65533;&#65533;-e%!R&#65533;]&#65533;&#65533;&#65533;K&#65533;&#65533;@&#65533;&#65533;m&#65533;
&#65533;@&#65533;(&#65533;&#65533;&#65533;&#65533;^#5N&#65533;v&#65533;"t&#65533;y&#65533;l&#65533;&#65533;L8<f&&#65533;m|&#65533;&#65533; 8&#65533;&#65533;&#65533; &#65533;v&#65533;&#65533;&#65533;&#65533;!&#1078;]&#65533;2&#65533;&#65533;&#65533;&#65533;Da&#65533;J&#65533;&#65533;.&#65533;&#65533;!6
&#65533;\cdA&#65533;c8&#65533;;b&#65533;x2h&#65533;&#65533;&#149;&#65533;&#65533;&#65533;6 &#65533;&#65533;dDD&#65533;&#65533;&#65533;&#65533;@)@q&#65533;&#65533;!&#65533;&#65533;n&#65533;"^&#65533;&#65533;, Yp$&#65533;!&#65533;&#65533;&#65533;&#65533;&#65533;B&#65533;O&#65533;&#1188;<`+&#65533;hD&#65533;j&#65533;!&#65533;&#65533;&#65533;&#65533;n&#65533;,B&#65533; &#128;2J&#65533;&#65533;/$&#1325;A&#65533;HB&#65533;,Q&#65533;&#65533; &#65533;B&#65533;&#65533;B&#65533;&#65533;&#65533;*&#65533;rn,&#65533;F&#65533;0&#65533;&#65533;&#65533;*4&#65533;&#65533;o&#65533;"uH&#65533;1&#65533;&#65533;H&#65533;&#65533;&#65533;&#65533;r!&#65533;&#65533;&#65533;&#65533;\ ;&#65533;j&#65533;&#65533;&#65533;&#65533;&#65533;!&#65533;!&#65533;&#65533;&#65533;&#65533;L&#65533;Va&#65533;&#65533;&#65533;&#65533;&#65533;&#65533;,2&#65533;&#65533;2"&#21027;c&#65533;h&y(&#65533;B^>&#65533;&#65533;&#65533;i{\&#65533;
`&#65533;9&#65533;&#65533;3Y&#65533;f@&#65533;v&#65533;&#65533;+4&#65533;i&#65533;p&#65533;&#65533;&#65533;
&#65533;t*!~&#65533;&#65533;&#65533;&#65533;H&#65533;dxSQ&#65533;A&#65533;6K&#65533;2d&#65533;@E)j&#65533;&#65533;&#65533;&#131;N'&#65533;O-&#65533;g&#65533;&#65533;L&#65533;&#65533; j99&#65533;&#65533;!&#65533;!5a-&#65533;B&#65533;m&#65533;pd@dD&#65533;"3~&#65533;&#65533;&#65533;"HbV%F&#65533;&#65533;YnBkn&#65533;&&#65533;A&&#1712;l&#65533;Lk&#65533;h&#65533;b&#65533;X#5&#65533;I&#65533;&#65533;b&#65533;`V&#65533;!&#65533;*&#65533;&#65533;AQa&#65533;A#&#65533;&#65533;&#65533;$&#65533;&#65533;(!&#65533;&#1197;&#65533;&#306;n&#65533;*&#65533;&#65533;&#65533;p&#65533;&#65533;&#65533;&#65533;"B&#65533;!N&#65533;&#65533;*&#65533;&#65533;^&#981;^&#65533;]&#65533;&#65533;h'@yx&#1320;&#65533;"\&#151;&#65533;&#65533;-"8&#65533;Ho&#65533;~a&#65533;a&#65533;a zz&#65533;2&#36196;&#65533;-"&#65533;.&#1082;&#65533;
&#65533;&#65533;T&#65533;&#65533;4&#65533;d&#65533;&#65533;&#65533;ab@DL&#65533;&#65533;z&#65533;&#65533;4>&#65533;&#65533;&#65533;&#65533;0&#65533;3^1D,R&#65533;ABM&#65533;2&#65533;\aN&&#65533;&#65533;&#65533;`x&#65533;7&#65533;&#65533;Bm&#65533;&#65533;OF&#65533;M&#65533;&#65533;&#65533;F&#65533;8$RoAFd&#65533;&#65533;r&#65533;8&#65533;&#65533;"&#65533;""H`LJ&#65533;b&#65533;&#65533;&#1592;&#65533;5#!&#65533;d&#65533;&#65533;&#65533;l&#1160;&#65533;BM&#65533;0&#65533;d5&#65533;&x&#65533;&#65533;&#65533;r&#65533;&#65533;&#65533;&#65533;&#65533;Mo&#65533;R&#65533;&#65533;g&#65533;@3&#65533;$b&#65533;!&#65533;&#65533;&#65533;&#65533;q@&#65533;&#65533;(&#65533;&#65533;4[O%t&#65533;&#65533;!!&#65533;&#65533;
&#65533;&#65533;&#65533;!&#65533;2#&#65533;l(4"&#937;3B&#65533;s(&#65533;5>H&#65533;&#65533;y&#65533;G
&#65533;!&#65533;&#65533;\&#65533;
ep1%&#65533;a`&#65533;z\&#65533;&#65533;&#65533;&#65533;9&#65533;&#65533;%&#65533;i&#65533;t&#65533;6&#65533;&#65533;b&#65533;&#65533;&#65533;e&#65533;XMf&#65533;cSf	(&#65533;&#65533;v&#65533;4&#65533;&#65533;i]a &#65533;&#65533;&#65533;i&#65533;&#65533;&#65533;vc &#65533;&&#65533;&#65533;&#65533;@ &#65533;+&#65533;&#65533;&#65533;QR&#65533;&#65533;&#65533;a&#65533;2&#65533;&#65533;t&#65533;E&#65533;&#65533;U&#65533;&#65533;"&#65533;&#65533;h\$&#65533;#&#65533;&#65533;2&#65533;F&#65533;v&#65533;=&#65533;&#65533;&2 &#65533;&#65533;&#65533;&#65533;%&#65533;&#65533;nQ&#65533;&#65533;&#65533;&#65533;|gw1&#65533;^&#65533;)&#65533;&#65533;!:L&#65533;&#65533;j
X&#65533;&#65533;"&#65533;)&#65533;Y&#65533;bA&#65533;&#65533;i&#65533;@SXq]|*&#65533;B&#65533;&#65533;.8&#65533;1:1&#65533;d0&#65533;
&#65533;&#65533;&#65533;"4!z #A`&#65533;Kz&#65533;&#49617;&#65533;&#65533;"J&#65533;^!&#948;&#65533;WsQ5&#65533;&#65533;O&#65533;%`m&#243;&#65533;!&#65533;&#65533;(	&#65533;|&#65533;Dl&#65533;y&#65533;`&#65533;&#65533;&#65533;&#65533;&#65533;&#65533;&#65533;V&#65533;3&#65533;&#65533;&#65533;
&#1024;^&#65533;&#65533;B&#65533;&#65533;&#65533;{?c	H&#65533;3F&#65533;jAM{&#65533;&#65533;#?&#65533;N&#65533;&#65533;dn&#65533;&#65533;#io&#65533;(Fb&#65533;.B&#65533;dx3<>#C&#65533;&#65533;7e &#65533;x*H4"&#534;7$9a&#65533;&#65533;$&#65533;zNOFl&#65533;&#65533;&#65533;z&#65533;Ff([&#65533;&#65533;0RV&#65533;&#65533;&#65533;&#65533;aVyj&#65533;&#65533;dD&#65533;B&#65533;-4Va.&#65533;j&#65533;&#65533;!A&#65533;&#65533;&#65533;&#65533;q&#65533;bQ&#65533;&#65533;&#65533;*[X&#65533;!&#65533;&#65533;&#65533;&#65533;f&#65533;6&#65533;&#65533;&#977;Z&#65533;r&#65533;`q&#65533;"<	&#65533;"~2B&#65533;F	&#65533;&#65533;&#65533;$&#65533;&#65533;"t..&#1398;u8kvV!9&#65533;&#65533;/&#65533;*5x&#65533;?0Z&#65533;v&#65533;)n2&#65533;&#65533;k+&#65533;@	&#65533;l&#65533;&#65533;&#65533;	2k`&#65533;{&#65533;&#65533;&#65533;&#65533;g&#65533;&#65533;&#65533;&#65533;R&#65533;&#65533;!5k!&&#65533;R&#65533;"&#65533;B.d&#65533;/D&#920;&#65533;&#65533;&#65533;c?:&#65533;$&#65533;DB&#65533;3D&#65533;&#1454;;&#65533;&#1624;Ov&#65533;,@Q&#65533;%e:&#65533;j&#65533;D&#65533;V?&#65533;$&#65533;R)!Pz+X&#65533;&#65533;"&#65533;9[&#65533;&#65533;&#65533;@&#65533;&#65533;&#65533;PXo&#65533;&#65533;&#65533;f&#65533;!&#1075;0&#1555;n&#65533;$W&#65533;&#65533;&#65533;&#65533;&#65533;BE&#65533;@),&#65533;u&#65533;A&#586;&#65533;/m&#65533;"Ru*&#65533;&#65533;p&#65533;&#65533;"-b,J<&#65533;-$&#65533;a&#1930;[+&#65533;C3b&#65533;&#65533;
&#65533;&#65533;K'Y&#65533;+&#65533;<g&#65533;l-&#65533;&#65533;&#65533;&#65533;&#65533;+&#65533;&#65533;HN&#65533;7na&#65533;Q&#65533;Z&#65533;H-b&#65533;$&#65533;<A&#65533;&#65533;B'&#65533;&#65533;&#65533;T&#65533;&#1811;+&#65533;&#65533;f,&#65533;&#65533;@	" y{(&#65533;&#65533;\&#65533;&#65533;I;\a&#65533;&#65533;&#65533;&#65533;-&#65533;0&#65533;&#65533;&#905;O]D,@&#65533;^&#65533;JX&#65533;+RH&#65533;A(&#65533;i&#65533;cBB-&#65533;5&#65533;*&#65533;&#65533;&#65533;&#65533;C&#65533;D&#65533;&#948;&&#65533;&#65533;&#65533;y&#65533;g7&#65533;`&#65533;&#65533;e\&#65533;&#65533;&#65533;K)&#65533;&#65533;e8&#65533;!4&#65533;!&#65533;&#65533;&#65533;&#65533;0&#65533;&#65533;&#65533;&#65533;&#65533;H&#65533;&#65533;&#65533;j&#65533;b&#65533;&#65533;`&#65533;c&#65533;=&#65533;TV&#65533;&#446;&#416;&#65533;rg+\&#65533;&#65533;xLv&#65533;j&#65533;5H6x)Q&#65533;!-`&#65533;&#65533;G\"*&#65533;&#65533;&#65533;$&#65533;,# B&#65533;&#65533;&#65533;&#65533;&#65533;!L7t&#65533;&#65533;N&#65533;&#65533;A&#65533;&#65533;&#65533;V&#65533;"&#65533;&#65533;&#65533;&#65533;&#65533;&#65533;&#65533;&#65533;500&#65533;&#65533;H&#65533;&#65533;!&#65533;&#65533;H]&#65533;<!y&#65533;\p&#65533;"`&#65533;&#65533;&#65533;&#811;&#65533;0&#65533;&#65533;&#34839;&#65533;&#65533;&#65533;&#65533;&#65533;Q<5&#65533;&#65533;e/!JJ&#65533;&#65533;ga@&#65533;,&#256;7&#65533;;&#65533;*JAa&#65533;&#65533;^&#65533;B&#384;c&#65533;/&#65533;]AdF&#65533;&#65533;&#65533;)}&#65533;V&#65533;v&#65533;T9Bn&#65533;;DD&#65533;k9I&#65533;&#65533; S;&#65533;(,&#65533;:&#65533;"g$"l&#65533;&#527;&#65533;+&#313;"&#65533;&#65533;R&#65533;bk&#65533;>9(R&#65533;&#1497;>&#65533;&#65533;&#65533;&#65533;&#65533;|1!REQ&#65533;&#65533;&#65533;O&#65533;&#65533;&#65533;X+&#65533;&#65533;!&#65533;&#65533;RB&#65533; &#65533;g"Aq&#65533;;&#65533;<|&#65533;-'&#65533;&#65533;|&#65533;&#65533;&#65533;Z&#65533;&#65533;}D&#65533;>z&#65533;(&#65533;&#65533;&#65533;?&#65533;&#65533;&#65533;&#65533;h&#65533;"&#65533;T&#65533;@8&#65533;&#65533;&#65533;^{&#65533;&#65533;&#65533;'&#65533;&#178;N.~&#65533;R.&#65533;L>&#65533;&#24833;4&#65533;~*&#1031;T=d&#65533;&#65533;&#1536;&#65533;&#65533;&#65533;&#65533;&#65533;A$  8&#65533;&#65533;\&#65533;&#65533;&#1129;-b&#65533;&#65533;(&#65533;&#412;&#65533;	f&#65533;&#65533;l&#65533;e{&#65533;&#65533;AP&#65533;"?&#65533;&#65533;O&#65533;&#65533;&#65533;&#65533;&#65533;#&#65533;.&#65533;PAJ`?&#65533;&#65533;%c3*&#65533;vI&#65533;&#65533;&#65533;Yi&#65533;&#65533;i&#65533;&#65533;N'&#65533;;"h
&#65533;&#65533;&#65533;@&#65533;A&#65533;.&#65533;&#65533;O&#65533;&#65533;`&#65533;&#65533;&#65533;<<&#65533;"&#65533;"/#`&#531;F&#65533;&#65533;B&#65533;A&#65533;UE&#65533;&#65533;&#65533;&#65533;+&#65533;M&#65533;&#65533;%|r>&#65533;l&#65533;&#65533;!&#65533;&#65533;&#65533;K^&#65533;&#65533;4j&#65533;&#65533;&#65533;&#65533;&#65533;j&#65533;1&#65533;>>6a&#65533;&#65533;&#65533;V&#65533;&#65533;-&#65533;&#65533;<!&#65533;&#1535;&#65533;:&#65533;&#65533;&#65533;_&#65533;B&#65533;&#65533;&#65533;J8&#65533;a(p&#65533;&#65533;&#65533;WqBE&#65533;&#65533;&#65533;!&#65533;8I&#420;<~&#65533;&#65533;/&#65533;Z8&#65533;p&#65533;D5&#65533; &#65533;(@&#65533;MWA&#65533;&#65533;&#65533;&#65533;&#65533;&#65533; &#65533;d&#65533;(Q&#65533;&#65533;(&#65533;&#65533;4W&#65533;)R&#65533;&#65533;au`
@$S&#65533;%W&#65533;5u
q&#65533;&#65533;&#65533;Y&#65533;&#65533;7&#65533;m&#65533;&#65533;b&#65533;&#65533;&#65533;&#65533;&#319;Q&#65533;N&#65533;&#65533;E&#65533;&#65533;&#65533;Z&#65533;R&#65533;*&#65533;jV&#65533;.&#65533;l&#65533;&#65533;a&#65533;&#65533;YU)&#65533;z&#65533;JT&#65533;RlQJ&#65533;X&#402;Q&#65533;n&#1882;&#65533;&#65533;N&#65533;&#65533;Y&#1233;<&#65533;&#1448;&#65533;1&#65533;&#65533;&#65533;E&#65533;&#1343;_&#65533;n&#65533;@&#65533;P/B4&#65533;&#65533;&#65533;&#65533;&#65533;&#65533;&#65533;~~&#65533;&#65533;&#65533;P&#65533;&#65533;&#65533;V&#65533;7(!`&#65533;[&#65533;&#65533;z&#65533;&#65533;i&#65533;&#65533;&#65533;&#65533;@C&#65533;&#65533;&#65533;&#26566;4%,&#65533;&#65533;&#65533;&#65533;&#65533;#&#65533;&#65533;&#65533;&&#65533;&#65533;&#65533;&#65533;&#65533;p)i&#65533;&#65533;?7D&#65533;&#65533;&#65533;@&#65533;&#65533;&#65533;&#65533;&#65533;&#65533;@0&#65533;#&#65533;%t&#65533;9&#65533;&#290;&#65533;?&#65533;&#65533;&#65533;!&#65533;&#65533;S&#65533;?!&#65533;&#65533;&#65533;.&#65533;D-&#65533;&#65533;8P$q&#65533;&#65533;sU &#65533;c'UtR&#65533;@E&#1296;C=&#65533;SH(&#65533;&#65533;&#65533;@!&#65533;&#65533;@5d&#65533;&#65533;(&#65533;&#65533;&#65533;.{}&#65533;&#65533;*&#65533;&#65533;6&#65533;&#65533;`&#65533;&#65533;'&#65533;H&#65533;&#65533;G&#65533;$&#65533;&#65533;	&#65533;8&#65533;&#65533;&#65533;&#65533;&#65533;&#65533;@F	B}&#65533;&#65533;&#65533;	q&#65533;O[i5P&#65533;5&#65533;&#65533;&#65533;&#65533;P#$5&#65533;"&#65533;&#65533;A&#65533;#&#65533;&#65533;?yxyK&#65533;n&#65533;&#65533;&#65533;Qv!k&#65533;\JE&#65533;&#65533;&#65533;
*)&#65533;&#65533;'&#65533;&#65533;&#65533;&#65533;&#65533;&#65533;&#65533;])P&#65533;&#65533;#&#65533;&#65533;&#65533;"'P.&#65533;=6&#65533;b&#65533;&#65533;&#65533;&#65533;1&#65533;	&#65533;Iv&#65533;c&#65533;&#1813;n&#65533;9G&#65533;&#65533;^&#65533;&#65533;&#65533;&#65533;@&#65533;&#65533;Kz&#65533;D&#65533;&#65533;@&#65533;9&#65533;&#65533;'
X&#65533;-&#65533;&#65533;!D&#65533;|G&#65533;?&#65533;&#65533;&#65533;&#65533;s&#65533;%tN &#65533;&#65533;&#65533;~&#65533;&#65533;'&#65533;ie&#65533;jIi&#65533;&#65533;&#65533;V4 D&#65533;&#65533;&#467;	&#1059;&#65533;w~&#65533;HB&#65533;&#65533;{&#65533;KB)&#65533;gH,&#65533;&#65533;&#65533;&#65533;O#&#65533;D&#65533;&#65533;&#65533;x&#65533;&#65533;
&#65533;IBUL&#65533;&#1034;
	&#65533;&#65533;&#65533;M&#65533;&#65533;t}&#65533;&D&#65533; &#65533;?&#65533;8R&#65533;@&#65533;&#65533;&#225;Y1"&#65533;@7&#65533;&#65533;SN&#65533;Y&#65533;?@	B&#65533;&#65533;&#65533;y&#65533;UP&#65533;&#65533;h&#65533;&#65533;&#65533;T&#65533;Zb@#&#1536;&#65533;&#1444;Mx&#65533;Op]&#65533;"A&#65533;&#65533;&#65533;&#65533;r&#65533;%&#65533;&#65533;&#65533;&#65533;+&#65533;&#1554;&#65533;'X&#65533;-.&#65533;r&#65533;O*&#65533;&#65533;&#65533;%&#65533;l&#65533;+.&#65533;&#65533;&#65533;&#65533;,&#65533;&#771; &#65533;Xp4&#65533;&#65533;&#65533;&#65533;CK&#65533;P&#65533;&#65533;+&#65533;&#65533;&#65533;&#65533;&#65533;&#65533;~&#65533;^$&#65533;&#65533;&#65533;&#65533;&#65533;^&#65533;p&#281;&#65533;&#65533;&#65533;&#65533;t&#65533;pD&#65533;q&#65533;P&#65533;&#65533;&#65533;+&#65533;UI&#65533;&#65533;R&#65533;&#65533;?&#65533;&#65533;&#65533;F&#65533;&#65533;!&#65533;^l&#65533;y &#65533;@ &#65533;&#65533;gBcHH&#65533;s&#65533;&#65533;"@&#65533;tO&#65533;`{&#65533;tDds&#65533;a&#65533;&#65533;F$D&#65533;&#65533;w&#65533;H&#65533;YB&#65533;&#65533;3&#65533;C<&#65533;?&#65533;&#65533;&#65533;MiJ&#65533;B
! F&#65533;!&#65533;&#65533;F!&#65533;&#65533;&#65533;l&#65533;&#65533;&#65533;8.&#65533;&#65533;&#65533;x&#65533;M5@@m&#65533;&#65533;"_&#65533;p&#65533;?&#65533;1B &#65533;b,&#65533;&#65533;4&#65533;&#65533;&#258;&#65533;&#65533;&#65533;O&#1814;&#65533;&#65533;C@
.&#65533;&#65533;&#65533;"k!
&#65533;&#65533;&#65533;&#65533;l&#65533;&#65533;&#65533;&#65533;&#65533;&#65533;	P{$&#214;&#65533;&#65533;X`&#65533;E/Ba&#65533;&#65533;p&#65533;&#65533;~-:&#65533;&#65533;&#65533;&#65533;l&#65533;&#65533;%p&#65533;&#65533;*&#65533;IJ&#65533;.&#65533;&#65533;&#65533;mR&#65533;S"&#65533;&#65533;&#65533;&#65533;H&#65533;&#65533;,&#65533;%&#65533;&#65533;(&#65533;H&#65533;_$&#65533;7&#65533;BH`@&#65533;+9&#65533;&#1118;&#65533;&#65533;&#65533;&#65533;&#65533;&#65533;?&#65533;&#65533;&#65533; &#65533;g>&#65533;&#65533;C&&#65533;&#65533;&#65533;&#65533;&#65533;&#65533;(GG&#65533;p&#65533;x*&#65533;0-&#65533;&#65533;&#65533;q&#65533;x`&#65533;&#65533;&#65533;&#1184;&#65533;hA@H&#65533;&#65533;Ud&#65533;&#65533;&#65533;&#65533;&#65533;&#65533;&#65533;&#65533;&#65533;&#65533;B&#65533;a&#65533;&#65533;&#65533;&#65533;&#65533;I&#65533;!&#65533;"&#65533;&#65533;&#65533;+&#65533;F	&#65533;&#65533;&#65533;&#65533;&#65533;h>&#65533;&#1112;8&#65533;n&#65533;&#65533;&#65533;xHB&#65533;&#65533;C&#65533;0d &#65533;&#65533;&#65533;P&#65533;&#65533;Q&#65533;&#65533;hT&#65533;&#65533;O~ *Q&#65533;|&#65533;&#65533; C&#65533;&#790;&#65533;I&#65533;-pH&#65533;&#34769;x&#65533;K&#65533;&#1763;&#65533;R&#65533;&#65533;&#65533;&#65533;&#65533;&#65533;&#65533;&#65533;y&#65533;k+&#65533;&#65533;F@&#65533;&#65533;&#65533;&#65533;&#65533;$a&#65533;P\&#65533;&#65533;!j~t&#65533;&#65533;&#65533;8&#65533;nR`&#65533;&#65533;&#65533;&#65533;x&#65533;`Xd&#65533;c&#65533;bKv&#65533;&#65533;+l&#65533;
&#65533;(&#65533;Yg2&#65533;i&#65533;&#600;&#65533;%&#65533;!.&#65533;&#65533;[&#65533;&#65533;&#65533;K4&#65533; &#65533;&#65533;&#65533;=&#65533;@&#1584;D&#65533;&#65533;^1&#65533;T&#65533;5&#65533;ye&#65533;	&#260;6?L&#65533;&#65533;&#606;&#65533;&#65533;&#65533;P&#65533;&#183;&#65533;&#65533;&#65533;s&#65533;@&#65533;&#65533;-D`&#65533;P&#65533;&#65533;&#65533;&#65533;&#65533;uz&#65533;"&#65533;^&#65533;i@&#65533;B&#65533;&#1091;("&#65533;2D&#65533;&#65533;&#65533;&#65533;&#65533;BD!&#65533;A:!$#dJ+&#65533;&#65533;)&#65533;S&#65533;4&#65533;&#65533;(D&#65533;&#65533;D&#65533;)-!&#65533;&#65533;b &#65533;B&#65533;&#296;F&#326;)&#65533;&#65533;E&#65533;&#65533;!&#339;&#65533;,&#65533;&#65533;Q4&#65533;O&#65533;zN&#65533;&#65533;R&#65533;&#65533;.(aAW&#65533;&#65533;&L&#65533;&#65533;CHWQ&#65533;&#65533;&#65533;&#65533;\&#65533;+&#65533;A(&#65533;&#65533;*p&#65533;&#65533;&#65533;&#65533;2&#65533;&#65533;&#65533;&#65533;&#65533;%K&#65533;`$&#65533;&#10757;&#65533;&#65533;tJ7V&#65533;g&#65533;V&#65533;&#65533;h&#65533;&#65533;&#65533;e]Zk&#65533;<&#65533;"&#65533;&#65533;1&#65533;-&#65533;2&#65533;b
z&#65533;&#65533;&#65533;e&#65533;&#65533;&#65533;G&#65533;&#65533;&#65533;i&#65533;?N&#65533;b&#65533;&#65533;&#65533;^<"&#65533;&#65533;&#65533;&#65533;x 
@&#65533;G&#65533;&#65533;&#65533;+&#65533;BH@&#65533;&#65533;&#65533;5&#65533;G&#65533;&#65533;BvV&#65533;&#65533;&#65533;9W&#65533;&#65533;{'/&#65533;&#65533;&#65533;(&#65533;&#65533;&#65533;&#65533;$m&#65533;A&#65533;&#65533;&#65533;L&#65533;&#65533;I&#65533;2&#65533;8&#65533;HTD)BH,P&#65533;&#65533;&#65533;(&#65533;&#65533;7H&#65533;&#65533;n&#65533;&#65533;&#65533;V&#65533;Ko&#65533;&#1179;BX&#65533;&#65533;&#391;@&#65533;^l&#65533;&#65533;_R&#1266;EB"&#65533;G&#65533;&#65533;E&#65533;&#65533;&#65533;`;B&#65533;&#65533;&#65533;W&#65533;&#65533;&#65533;&#65533;=!f5&#65533;?&#65533;&#65533;&#65533;&#65533;&!&#65533;pA+4&#65533;&#65533;Tu?VK&#65533;&#65533;&#65533;.p&#65533;&#65533;&#65533;r/
1&#65533;Z&#65533;&#65533;&#65533;&#65533;y*&#65533;&#65533;&#65533;T&#65533;*)&#65533;3'"&#65533;K&#65533;&#65533;7&#65533;&#65533;f&#65533;&#65533;&#65533;9&#65533;&#65533;&#65533;&#65533;mb&#65533;&#65533;&#65533;L&#65533;&#65533;&#65533;E&#65533;&#65533;&#65533;`&#65533;BZ&#65533;q&#65533;	F&#65533;&#65533;@&#65533;&#65533;&#65533;&#65533; &#65533;m=*<D5@&#65533;&#65533;&#65533;&#1844;&#65533;'&#65533;&#65533;&#65533;YB&#65533;&#65533;j&#65533;&#65533;F&#65533;]&#65533;n&#65533;&#65533;)P&#65533;!/&#65533;&#65533;&#65533;&#65533;&#65533;&#65533;C&#65533;I&#65533;lN,&#65533;&#65533;&#65533;A&#65533;&#65533;&#65533;&#65533;JY&#65533;&#65533;&#65533;&#65533;&#65533;&#65533;]&#1821;B&#65533;(&#65533;&#65533;&#65533;&#65533;&#65533;I&#65533;9&#65533;&#65533;&#65533;Rs?G"
&#65533;HZh&#65533;&#65533;(&#65533;=&#65533;&#65533;H&#65533;;G&#65533;&#65533;&#65533;f&#65533;$E&^6h&#65533;	&#65533;&#65533;#tP&#65533;&#576;&#595;&#65533;&#65533;&#218;&#65533;&#65533;)&#65533;&#65533;>BfI&#65533;&#65533;&#65533;!G&#65533;Z&#682;&#65533;ENB&#65533;)&#65533;)jq&#65533;k&#284;&#65533;z0&#65533;&#63082;&#65533;&#181;=&#65533;&#65533;&#65533;&#65533;($t&#65533;&#65533;&#466;&#65533;1	&#65533;&#65533;&#65533;&#65533;&#65533;g&#65533;&#65533;f&#65533;00&#65533;q&#65533;&#65533;	V&#65533;,&#65533;&#65533;5M&#65533;;&#65533;&#65533;&#65533;Rh&#65533;&#65533;.&#65533;%&#65533;&#65533;&#65533;&#65533;&#65533;jnp&#65533;&#65533;>&#65533;&#65533;&#65533;=&#65533;h&#65533;&#65533;&&#65533;&#65533;!&#65533;&#65533;&#65533;{
TA&#65533;&#65533;]&#65533;P&#65533;k&#65533;$&#65533;&#65533;x&#65533;^&#65533;&#65533;	&#949;
&#65533;&#65533;3[&#65533;&#65533;&#65533;A#&#65533;&#65533;&#65533;2&#65533;&#65533;r	&#65533;&#65533;(&#65533;m&#65533;&#65533;R&#65533;Fn&#65533;&&#65533; &#65533;a
&#65533;G&#65533;&#65533;`F&#65533;o&#65533;o&#65533;&#65533;&#65533;&#65533;o&#65533;&#65533;&#65533;&#65533;bt5sb&#65533;&#65533;&&#65533;&#65533;A&#65533;Q&#65533;&#65533;!&#65533;u&#65533;~&#65533;&#65533;w%&#65533;UP&#65533;&#65533;&#65533;V)&#65533;m&#65533;s.&#65533;&#65533;07hqF&#65533;(\&#65533;E&#65533;
&#65533;&#65533;&#65533;&#65533;&#65533;&#65533;J(&#65533;&#65533;&#65533;&#65533;&#65533; f&#65533;&#65533;&#65533;&#65533;&#65533;&#65533;&#65533;q	&#65533;Dt&#65533;&#65533;&#65533;du&#65533;h&#65533;Z&#65533;&#65533;&#65533;&#65533;&#65533;&#65533;&#65533;L&#65533;s&#65533;&#65533;f&#65533;&#1025;]&#65533;-&#65533;&#65533;	&#65533;e&#65533;&#65533;B&#65533;&#65533;&#65533;5&#65533;&#65533;vg&#65533;&#65533;>&#65533;V8&#65533;&#65533;&#65533;8&#65533;&#65533;qjp5]&#65533;=&#65533;&#65533;&1&#65533;#CHxY@L&#65533;&#65533;Ax&#65533;&#65533;O&A&&#65533;m&#208;&#65533;&#65533;A00&#65533;&#65533;&#65533;&#65533;h"&#65533;&#337;	qo&#65533;&#65533;&#65533;a@z&#65533;&#65533;m&#65533;pnn+&#65533;m+&#65533;&#65533;&?&#65533;C&#65533;&#65533;P&#65533;&#65533;P&#65533;!F&#65533;&#65533;a&#65533;[Hb&#65533;&#65533;dRF&#65533;&#65533;^&#65533;Pg6 &#65533;WUF&#720;CHGq&#65533;U\5&#65533;0Gj&#65533;(pSVB&#65533;&#65533;}>&#65533;'&#65533;2E&#65533;WX1&#65533;&#65533;&#65533;&#65533;&#65533;s&#65533;%I&#65533;&#65533;&#65533;8&#65533;Vi&#65533;&#65533;`&#65533;P	&#65533;`&#65533;&#65533;zBw&#65533;&#65533;I&#65533;&#65533;f&#65533;&#65533;
&#65533;P
8&#65533;&#65533;`
&#65533;&#65533;
&#65533;&#65533;
&#65533;%&#65533;&#65533;Yd&#65533;&#65533;&#65533;Z&#65533;!&#65533;&#65533;p&&#65533;	/&#65533;I
&#65533;&#65533;L&#65533;&#65533;6.&#65533;4&#65533; z&#65533;&#65533;3&#65533;f&#65533;!1A/&#65533;&#65533;&#65533;&#65533;A>&#65533;PV&#65533;5&#65533;&#65533;&#65533;&#65533; l%&#65533;&#65533;&#65533;&#65533;^B &#65533; ^0 &#65533;&#65533;l	&#65533;-1	&#65533;&#65533;&&#144;/&#65533;&#65533;A&#65533; bc&#65533;+B>`w@&#65533;#&#65533;&#65533;&#65533;&#65533;n&#977;`iAn&#65533;&#65533;&#65533;&#65533;CM&#65533;S&#320;&#65533;0&#65533;U&#65533;:Fv8F&#65533;x&#65533;om&#135;S&#65533;{&#65533;0&#65533;&#65533;{%&#65533;&#65533;!U &#65533;6)&#65533; !/&#65533;]&#65533;RcMM&#65533;U2`&#65533;&#65533;t&#65533;(?&#65533;(p&#65533;c>@	i&#1374;v&#65533;!4mVr&#65533;)&#65533;e&#65533;c&#65533;dz?&#65533;`B7sDGo&#65533;I&#65533;2&#65533;0&#65533;&#1048;&#65533;P&#65533;p&#65533;&#65533;&#65533;&#65533;auFA	&#65533;e&#65533;Q&#65533;&#65533;x&#65533;&#65533;&#65533;&#65533;&#65533;&#65533;t&#65533;&#65533;&#65533;&#65533;rqV&#65533;"&#65533;'&#65533;&#65533;`&#65533;&#65533;&#65533;i"&#65533;&#65533;&#65533;&#65533;/&#65533;&#65533;Oy
`&#65533;j&#65533;&#65533;RF93&#65533;EO&#65533;Ax	4&#65533;&#65533;&#65533;&#65533;b4&#65533;&#65533;8&#65533;a_i#=&#65533;-&#65533;&#65533;&#65533;&#65533;&#65533;&#65533;bB&#65533;"&#65533;&#65533;&#65533;'$94&#65533;Q$&#65533;p&#65533;&#668;}0&#65533;&#65533;&#65533;&#65533;&#65533;I&#65533;~0Q&#65533;&#65533;o&#65533;6[&#65533;&&#65533;v&#65533;&#65533;q&#65533;&#65533;@V&#65533;"0W~)A&#65533;WryCq]&#65533;&#65533;d&#65533;&#65533;&#65533;^&#65533;8x&#65533;&#65533;&#65533;j&#65533;G%W*W&#65533;DG
&#65533;&#65533;y	&#65533;`
8&#65533;&#65533;&#65533;&#65533;YY&#65533;&#65533;&#65533;&#65533;&#65533;&#65533;$&#65533;4ZF&#65533;:&#65533;`&#65533;&#65533;&#65533;&#1978;g&#65533;&#65533;&#65533;&#65533;Z&#65533;&#65533;&#65533;R&#65533;,&#65533;Q.	22,&#65533;&#65533;&#65533;&#65533;&#65533;A
)&#65533;&#65533;
0&#65533;&#65533;X&#65533;>&#65533;Zwd&#65533;&#65533;V&#65533;Azzje6&#65533;&#65533;{&#65533;G&#65533;&#65533;&#65533;O`&#65533;&#65533;&#65533;&#65533;&&#65533;&#65533;&#65533;q&#65533;*&#65533;&#65533;'&#65533;i&#65533;&#65533;&#65533;&#65533;&#65533;@Ti&#65533;Q&#65533;&#65533;&#65533;&#65533;f&#1446;`=0$&#65533;G4*U4&#65533;6&#65533;&#65533;&#65533;&#65533;&#65533;19&#65533;&#65533;n	&#65533;i1B+4&#65533; b|&#65533;|i&#65533;&#65533;P&#65533;"&#65533;J%&#65533;&#65533;z&#65533;&#65533;8&#65533;4&#65533;&#65533;gq&#65533;)&#65533;&#65533;]&#1610;G&#65533;R&#65533;|&#65533;&#65533;&#65533;!6:}&#65533;&#65533;c&#65533;&#65533;Wk&#65533;&#65533;&#65533;Q&#1036;&#65533;&#65533;eFR&#65533;)
&#65533;W&#65533;P
&#65533;&#65533;!A'&#65533;&#65533;&#65533;&#65533;&#65533;&#65533;&#65533;&#65533;&#65533;Y&#65533;JZ&#65533;s&#65533;&#65533;gYg&#65533;c&#65533;&#65533;&#65533;&#65533;I
&#65533;&#65533;L&#65533;)YQZ4&#65533;	&#65533;&#65533;3&#65533;&#65533;&#65533;&#65533;&#65533;P&#65533;&#65533;&#65533;&#65533;p&#65533;i&#65533;&#65533;
&#65533;&#65533;&#65533;q&#1077;Oq&#65533;z @x&#65533;&#65533;r&#65533;
d.~&#65533;2&#65533; &#65533;&#65533;&#65533;m&#1243;e&#65533;&#65533;&#1110;#&#65533;&#65533;)2&#65533;*C`e&#65533;&#65533;&#65533;&#258;R&#65533;&#65533;&#65533;8&#65533;&#65533;&#65533;&#65533;&#65533;.U1)&#65533;0&#65533;w&#65533;gb&#65533;&#65533;r&#65533;&#65533; 3&#65533;&#65533;J5&#65533;&#65533;"&#65533;D	Y&#65533;H&#65533;&#65533;&#65533;&#65533;&#65533;&#65533;&#65533;&#65533;b&#65533;&#65533;	dc&#65533;&#65533;&#65533;&#1746;^&#65533;,&#65533;2cx&#65533;g1&#65533;&#65533;c"u	&#65533;ky&#65533;0WEf1&#65533;&#65533;&#65533;&#65533;&#65533;&#65533;&#65533;`
&#65533;&#65533;!X&#65533;p
&#65533;p	&#65533;p	B&#65533;
&#65533;p&#65533;&#65533;&#65533;"&#65533;&#65533;&#65533;P&#65533;w&#65533;&#65533;&#65533;Y&#65533;&#65533;&#65533;<&#65533;&#65533;u&#65533;i&#65533;&#65533;+f&#65533;&#65533;&#65533;&#7359;&#65533;Y&#65533;1
&#65533;&#65533;<	&#65533;&#65533;G&#65533;&#65533;8&#65533;p "&#65533;&#65533;>'&#1742;&#65533;jy&#65533;&#65533;&#65533;N&#65533;&#65533;&#65533;&#65533;3yn2&#65533;l&#65533;J&#65533; &#65533;&#65533;&#65533;s&#65533;;&#65533;&&#65533;&#65533;&#65533;BKT9U#&#65533;&#65533;5&#65533;&#65533;p&#1009;&#65533;&#65533;UmKR&#65533;&#65533;&#65533;&#65533; &#65533;&#65533;&#65533;y&#65533;7&#65533;&#65533;&#65533;7&#65533;&#65533;k&#512;&#65533;&#1628;.&#65533;!&#65533;&#65533;&#65533;s2T&#65533;o&#65533;]&#65533;&#1415;&#65533;S&#65533;&#65533;!&#65533;~&#65533;O$&#65533;"s&#65533;?&#65533;&#65533;:!&#809;&#65533;g&#65533;&#65533;1&#65533;&#65533;#[&#65533;&#65533;7PW@w&#65533;&#65533;(&#65533;&#65533;sj+1&#65533;@&#65533;&#65533;y&#65533;`&#65533;&#65533;$&#65533;&#389;@&#65533;&#65533;sp&#65533;A,&#65533;&#65533;&#65533;&#65533;QZt&#65533;I&#65533;&#65533;&#65533;&#65533;\w&#65533;&#65533;&#65533;&#65533;&#65533;6>&#53270;!&#65533;&#65533; &#65533;&#65533;l&#65533;Mi&#65533;&#65533;Q&#65533;&#65533;E2d{&#65533;&#65533;&#65533;I&#65533;&#65533;&#65533;`&#65533;&#993;&&#65533;&#65533;3!&#65533;&#65533;&#65533;&#65533;
c&#716;&#65533;&#65533;; x&#65533;K&#65533;&#65533;,&#65533;&#65533;%&#65533;2&#65533;	&#65533;	4\H&#65533;&#65533;&#65533;.&#65533;`Xi-&#65533;Q9&#65533;B(&#65533;&#65533;Bc&#65533;*&#65533;&#65533;&#65533;&#65533;9&#65533;&#65533;&#904;&#65533;<&#65533;&#65533;&#65533;-&#65533;!{&#65533;&#65533;#&#65533;n&#65533; &#65533;&#65533;y&#65533;&#65533;&#141;&#65533;&#65533;&#65533;N&#807;T&#65533;y&#65533;&#239;&#65533;	!&#297;&#65533;&#65533; &#65533;C(&#65533;&#65533;n&#65533;O!&#65533;C&#65533;!&#65533;&#588;hi!~&#65533;g8&#65533;E&#65533;&#65533;&#65533;[ &#65533;@p&#65533;&#65533;&#65533;&#65533;&#65533;/]lLR&#65533;&#65533;&#65533;&#65533;&#65533;-"s&#65533;&#65533;kl
&-t&#65533;;&#65533;&#65533;&#65533;5J&#65533;yf&#65533;+&#65533;&#65533;K&#65533;R&#65533;&#65533;&#65533;
&#65533;&#65533;h&#65533;4G&#65533;]&#65533;x&#65533;K&#65533;O&#65533;&#65533;&#65533;&#65533;o&#65533;&#65533;&#65533;k&#65533;&#65533;&#65533;&#65533;V8%&#65533;rM&#65533;&#65533;&#65533;@&#65533;&#65533;&#65533;&#65533;f&#912;&#1693;)&#65533;&#65533;]A&#65533;&#65533;=&#65533;&#236;5A&#65533;P&#65533;7&#65533;&#65533;0"&#65533;&#65533;:&#65533;	&#65533;&#65533;y&#65533; >&#65533;q
&#65533;p&#65533;&#65533;m&#65533;L&#65533;7&#65533;&#65533;&#65533;&#65533;&#65533;&#65533;I&#65533;&#65533;Z&#65533;&#65533;x&#65533;&#65533;&#65533;FS~&#65533;F&#65533;&#65533;&#65533;&#65533;n&#65533;o&#65533;6&#65533;Hpr&&#65533;&#65533;:&#65533;&#65533;x&#65533;&#65533;&#65533;&#65533;&#65533;'"*L&#397;&#65533;dk&#65533;&#65533;&#65533;+&#65533;Q&#65533;&#65533;&#302;&#65533;,b&#65533;Q(&#65533;	A)	&#65533;?%r}&#65533;P&#65533;a&#65533;&#65533;&#65533;&#1903;&#1688;l&#65533;&#65533;+%&#65533;~&#65533;&#1520;&#65533;&#65533;
&#65533;{s&#65533;&#65533;Z&#65533;&#65533;g&#65533;:}&#65533;{P[&#65533;&#65533;&#65533;B&#65533;&#65533;&#65533;&#230;S(&#65533;&#65533;GI&#65533;&#65533;&#65533;Q&#65533;20]qN&#65533;Za&#65533;&#65533;P[&#65533;&&#65533;&#65533;&#65533;7&#65533;&#65533;]&#65533;&#65533;&#65533;&#65533;Q?&#65533;&#65533;!<&#65533;&#65533;&#65533;g&#65533;	&#65533;&#65533;&#65533;&#65533;&&#65533;P&#65533;&#65533;Q&#1591;9&#65533;&#65533;P!&#65533;&#65533;i&#65533;&#65533;R&#65533;aJ&#65533;4&#65533;
&#65533;&#65533;&#65533;&#65533;1&#65533;&#65533;&#65533;*I&#65533;Y&#65533;!<&#65533;&#65533;F&#1065;&#65533; 6&#65533;&#65533;&#65533;&#65533;&#65533;&#65533;&#65533;T&#65533;&#65533;Y&#65533;!'@G&#65533;&#65533;&#65533;&#65533;hNAK&#65533;&#65533;u&#65533;w&#65533;&#65533;&#65533;v$&#65533;&#65533;&#65533;&#65533;&#65533;>&#65533;&#65533;&#65533;&#65533;&#65533;F&#65533;&#65533;BC&#65533;3&#65533;&#1916;<&#65533;	&#65533;3&#65533;&#65533;&#65533;
&#65533;&#397;9&#65533;h&#65533;&#1903;"s&#65533;]&#65533;&#65533;&#65533;&#65533;&#65533;&#65533;&#65533;&#65533;&#65533;&#65533;|&#65533;&#65533;R1&#65533;k&#65533;&#65533;i&#65533;>&#65533;ZK&#65533;&#65533;hr&#65533;r&#65533;&#65533;&#1407;i&#65533;&#65533;qV0&#65533;&#65533;&#65533;&#65533;&#65533;&#65533;JO&#65533;&#65533;y&#65533;&#65533;T-&#65533;&#65533;&#65533;&#65533;&#65533;&#65533;2&#135;&#65533;&#65533;&#65533;D1&#1534;&#65533;1Who&#65533;&#65533;&#65533;5U&#65533;:&#65533;5&#65533; &#65533;43*&#65533;&#65533;9j&#65533;&#65533;:&#65533;4&#65533;0&#65533;0&#65533;&#65533;&#65533;I&#65533;&#1547;&#65533;m&#65533;&#65533;&#65533;\`&#65533;	&#65533;&#65533;$&&#65533;&#65533;T&#65533;SNL&#65533;|I&#65533;&#65533;),bS&#65533;&&#65533;T!{&#65533;$&#65533;&#65533;&#65533;@&#65533;&#65533;&#65533;iq&#65533;&#65533;&#65533;3&#65533;' &#65533;P&#65533;1&#65533;&#65533;nTuN&#65533;tG&#65533;o&#65533;&#65533;q&#65533;:&#1416;&#65533;&#65533;&#1069;&#65533;[&#65533;&#65533;
&#65533;&#65533;&#65533;&#65533;&#422;&#65533;(&#17857;&#65533;&#65533;&#65533;N~y	&#65533;p&#65533;&#65533;&#65533;&#65533;&#65533;L`&#65533;QRPre&#65533;&#65533;&#65533;[&#65533;&#65533;p&#65533;_&#65533;&#65533;&#65533;(&#65533;&#65533;H))&#65533;&#65533;fm8&#65533;d&#65533;D6&#65533;&#65533; &#65533;&#65533;&#65533;lq&#65533;&#65533;&#65533;&#65533;&#65533;&#65533;$&#65533;X&#65533;L&&#65533;q8/&#11036;&#65533;&#1561;&#65533;A"&#65533;&#65533;&#65533;9&#65533;&qG&#65533;@&#65533;
&#65533;0&#65533;&#65533;oE&#65533;J&#65533;&#65533;&#1377;&#65533;$&#65533;`&#10182;&#65533;&#65533;>&#65533;u&#65533;&#65533;&#65533;&#65533;[$1&#65533;DU&#65533;&#65533;]&#65533;{&#65533;V&#65533;G&#2005;
&#65533;&#65533;&#65533;DN&#65533;	&#65533;WE&#65533;&#65533;&#466;)Odr&#65533;&#572;&#65533;&#65533;&#65533;&#65533;&#65533;&#65533;-&#65533;+v&#65533;DGIl&#65533;&#65533;_&#65533;w&#65533;.z&#65533;P&#65533;FDO&#65533;9&#65533;&#65533;&#65533;?&#65533;E&#65533;&#65533;o&#65533;&#65533;1&#65533;&#65533;q&#65533;$'&#65533;&#65533;q&#65533;8&#65533;;&#65533;&#65533;&#65533;&#65533;9l&#65533;p&#65533;O&#65533;,8&#65533;&#65533;ad&#65533;&#65533;Yx@w>)" \$H&#65533;&#65533;&#65533;&#65533;&#65533;&#65533;(&#65533;$&#65533;z	%&#65533;SL&#65533;D&#65533;D&#65533;"&#65533;&#65533;&#65533;Rj&#65533;&#65533;S&#65533;G&#65533;Z&#65533;&#65533;[>&#65533;&#65533;&#65533;&#65533;&#65533;&#65533;&#65533;&#65533;&#65533;"[\qE<&#65533;(&#65533;h#-r&#533;&#65533;Nph=\&#65533;&#65533;&#65533;&#65533;&#65533;x&#65533;&#65533;%!]J&#65533;;&#65533;&#65533;&#65533;g&#65533;&#65533;&#65533;*J&#65533;~i&#65533;L"r&#65533;&#65533;&#65533;&#65533;m&#65533;@h)j&#65533;&#65533;&#65533;&#65533;&#65533;0s&#65533;'&#65533;vp&#65533;L&#65533;&#65533;&#65533;&#65533;&#65533;&#65533;&#65533;K&&#65533;,&#65533;&#65533;&#65533;(Onbj&#65533;=b&#673;`&#65533;&#649;&#65533;H.&#65533;&#21640;&#65533;&#65533;&#65533;&#65533;&#305;&#65533;HIs&#65533;&#65533;&#65533;.&#65533;&#65533;&#65533;N&#65533;2&#65533;&#65533;`	Da&#65533;&#65533;3&#65533;B@&#65533;&#65533;&#65533;&#65533;&#65533;&#171;&#65533;&#65533;&#65533;&#65533;RWId&#65533;@&#65533;&#65533;&#591;&#65533;&#65533;&#65533;&#65533;&#65533;:\&#65533;8`&#65533;!&#65533;+B&#65533;Y&#65533;!&#65533;+&#65533;&#65533;&#65533;&#65533;X:&#65533;&#65533;&#65533;&#36552;@&#65533;J&#584;F&#65533;&#65533;\>&#65533;&#65533;2G&#65533;&#65533;&#65533;&#65533;&#65533;&#7836;ni)&#65533;a@~i&#65533;&#65533;^z	&#1057;kE&#65533;P&#65533;&#65533;Z.&#65533;&#65533;K&#65533;&#65533;B1E&#65533;&#65533;Sy&#65533;&#65533;DL\&#65533;W%&#65533;&#354;0&#65533;1'R\!&#380;&#65533;6XB\&#65533;&#65533;&#65533;&#65533;&#65533;$&#65533;P&#65533;&#65533;C&#65533;4'&#65533;pJ'&#65533;dN&#65533;&#65533;&#65533;6,&#65533;&#65533;&#514;&#65533;IU&#65533;,&#65533;C&#65533;lB2"&#65533;!&#65533;&#65533;&#65533;&#65533;9-&#65533;&#65533;&#65533;a""k&#65533;&#65533;AK&#65533;$&#65533;&#65533;&#65533;&#65533;&#65533;G-`&#65533;b&#289;r"D&#65533;&#65533;r&#65533;&#65533;H&#65533;&#65533;&#65533;&#65533;&#585;&#65533;&#65533;&#65533;&#65533;&#65533;&#65533;&#65533;u&#65533;&#65533;&#65533;8&#65533;&#65533;#&#65533;&#65533;0&#65533;&#65533;+0 M&#65533;&#65533;&#65533;&#65533;;E$6&#65533;I&#801;&#65533;#&#65533;K&#65533;&#65533;v&#65533;&#525;&#65533;&#65533;;N97&#65533;j&#1160;\p&#65533;r&#65533;&#65533;&#65533;p#&#65533;K"&#61242;3&#65533;&#65533;&#65533;E&#65533;&#65533;&#65533;&#65533;&#65533;;#J&#65533;&#65533;&#65533;%&#65533;&#65533;&#65533;&#65533;D&#65533;E&#65533;&#65533;^q*!&#65533;&#65533;&#65533;&#65533;1&#65533;&#65533;!&#65533;p&#65533;G8&#65533; QL9%&#65533;}Ey$&#65533;(C$&#65533;&#65533;&#65533;S&#65533;@&q"&#65533;$&#65533;!I&#65533;&#65533;&#65533;&#65533;X&#65533;&#65533;5&#65533;ENp2o&#65533;&#65533;$<&#65533;YQ@&#65533;&#65533;C&#65533;&#65533;!\&#65533;N&#65533;&#65533;&#65533;	(YVQ&#65533;;&#65533;&#65533;E"&#1674;&#65533;9&#65533;T&#65533;&#65533;Ed8&#65533;&#65533;f&#65533;&#65533;9&#65533;O&#65533;&#65533;&#65533;W&#65533;F'&#65533;4m&#65533;&#65533;G$&#65533;bi&#1293;){&#65533;
&#65533;B&#65533;q&#65533;&#65533;&#65533;&#65533;
&#65533;uQp&#65533;&#65533;bb&#65533;&#65533;&#65533;&#65533;&#65533;J&#65533;*G&#65533;&#65533;X.2&#65533;&#65533;&#65533;h&#65533;".&#65533;&#65533;)&#65533;`&#65533;?&&#1034;&#65533;e
&#65533;q&#65533;"&#65533;&#65533;G%!`W&#65533;H&#65533;&#65533;&#65533;&#65533;&#65533;&#65533;&#65533;WY&#65533;#&#65533;&#65533;<deXbA&#65533;	&#65533;&#65533;A&#65533;&#65533;R&#65533;&#65533; &#65533;r<&#65533;&#65533;'w&#65533;&#585;&#65533;&#65533;&#676;}&#65533;ID&#65533;&#65533; 	@^&#65533;(&#57706;&#65533;]&#65533;&#65533;L	f&#65533;T0&#65533;&#65533;(D&#65533;&#65533;bJ&#65533;&#65533;U&#65533;ER0&#65533;,&#65533;PD(&#65533;&#65533;ls&#65533;c&#65533;E(&#65533;&#65533;&#65533;`	1&#65533;E
&#65533;P6&#65533;&#65533;&#65533;8&#65533;9&#65533;A&#65533;&#65533;4K&&#1200;4&#65533;eJ&#65533;BDH&#65533;&#65533;&#65533;J&#65533;1&#65533;Gl&#65533;20QD+>&#65533;(&#65533;&#136; &&#1025;	&#65533;&#65533;4&#65533;dM;\&#65533;&#65533;&#65533;@1")&#65533;&#65533;"m&#65533;&#311;H&#290;&#65533;}a&#65533;&#65533;&#65533;&#65533;&&#65533;&#65533;	&#65533;BL&#65533;&#65533;R&#65533;&#65533;&#65533;@&#65533;&#65533;.&#65533;4t"&#65533;"DZ$&#65533;&#65533;&#65533;&#65533;D&#65533;h$&#65533;&#65533;ct&#65533;&#65533;&#65533;Uq&#65533;&#65533;8&#65533;&#65533;h&#65533;&#65533;&#65533;k	&#777;&#65533;g!&#65533;V:&#65533;\&#65533;&#65533;&#65533;\p&#65533;&#65533;$&#65533;&#65533;&#65533;&#65533; &#65533;&#65533;c%)&#65533;wY]&#65533;&#947;
&#65533;5&#65533;&#65533;K&#65533;C&#584;&#1281;&#65533;&#65533;!Y&#582;&#65533;&#65533;&#65533;.&#65533;g>e
n0&#65533;&#65533;&#65533;?8&#1313;&#65533;&#1634;&#1520;&#65533;%P&#65533;&#65533;T,C#&#65533;Em&#65533; &#65533;&#65533;n=&#65533;N&#65533;&#65533;"a&#65533;&#65533;F&#65533;&#65533;s&#65533;b*j&#561;&#65533;&#65533;&#65533;M"I`&#65533;&&#65533;&#65533;&#65533;A$&#65533;&#65533;V&#65533;J
&#65533;&#65533;e&#65533;H&#65533;b&#65533;
&#65533;<R!&#65533;&#65533;&#65533;B&#1252;&#65533;&#65533;M&#65533;U&#65533;HE&#65533;&&#65533;&#65533;yb&#65533;]Yo&#65533;&#65533;&&#65533;&#65533;&#65533;&#1102;&#593;&#65533;R&#65533;&#65533;&#65533;&#65533;EQ&#65533;I&#65533;"&#65533;&#65533;&#65533;&#65533;&#65533;#&#65533;&#65533;r&#65533;_&#65533;&#65533;&#65533;@&#65533;!&#65533;&#65533;&#65533;&#65533;Q&#65533;&#65533;&#65533;m&#65533;&#65533;&#65533;5&#65533;&#65533;r$&#65533;i2&#65533;>&#65533;(&#65533;&#65533;&#65533;Q	>F&#65533;+S&#1557;&#65533;&#65533;lRW}%&#65533;oz&#65533;&#65533;y&#65533;-&#65533;&#42321;0&#65533;-&#65533;&#65533;g&#65533;j&#65533;,&#65533;&#65533;&#65533;M&#65533;&#65533;&#65533;&#65533;,&#65533;&#65533;"&#65533;Eay&#65533;d&#65533;9&#65533;gG&#65533;&#65533;&#65533;&&#65533;	dpH&#65533;&#65533;&#65533;%d"&#65533;&#65533;&#65533;-&#65533;&#65533;K&#65533;&#65533;&#65533;&#65533;&#65533;?SG&#65533;&#65533;(A(&#65533;!
TP&#65533;B&#65533; .&#65533;3&#65533;QPz&#65533;&#65533;z.&#65533;&#65533;&#65533;H&#65533;&#65533;C&#65533;H#&#65533;&#65533;&#65533;&#65533;i,a&#65533;&#65533;&#65533;&#65533;f&#65533;&#65533;&#65533;Cb9&#348;&#65533;dD&#65533;&#542;
J&#65533;&#65533;&#65533;&#65533;9k&#65533;&#65533;r"^&#65533;HQu^&#65533;m{0&#65533;&#65533;&#65533;#	&#65533;?&#65533;l&#65533;&#65533;&#65533;&#65533;&#65533;&#65533;&#65533;&#65533;&#65533;0&#65533;l&#65533;&#65533;?&#65533;Y&#65533;&#65533;&#65533;&#65533;&#65533;&#65533;CmDWd&#65533;?&#65533;&#65533;&#65533;0:&#65533;A&#65533;&#65533;&#65533;&#65533;&#65533;<&#65533;&#909;&#65533;s&#575;<&#65533;&#65533;s&#2582;&#65533;&#65533;F#&#65533;9&#65533;c!&#65533;&#65533;&#65533;]k&#456;&#65533;&#65533;&#65533;&#65533;C&#65533;N&#65533;&#65533;p&#65533;&#65533;&#65533;$&#65533;y^&#65533;&#65533;&#65533;1&#65533;&#65533;&#65533;&#65533;&#65533;E&#65533;&#65533;&#65533;)&#65533;&#65533;7&#65533;&#65533;&#65533;&#65533;&#65533;H{M&#65533;&#65533;&#65533;Bj&#65533;&#65533;&#65533;&#65533;A(t&#65533;4&#65533;&#65533;<&#65533;#&#65533;&#65533;&#65533;,&#65533;&#65533;&#65533;g&#65533;_&#65533;&#65533;!;&#65533;&#65533;X^&#65533;&#65533;c&#65533;&#543;FpQ&#65533;&#65533;.&#65533;f&#65533;&#65533;&#65533;&#65533;+&#65533;&#65533;C"&#65533;[p0@&#65533;jOx&#65533;&#65533;&#65533;&#65533;W|F
'&#65533;&#65533;&#65533;&#65533;&#65533;&#65533;`&#65533;&#65533;<&#65533;&#65533;&#65533;d&#65533;&#65533;K&#65533;@^&#65533;&#65533;&#65533;#&\&#65533;&#65533;&#65533;Z!\&#65533;&#65533;Q&#65533;0&#65533;(I9&#65533;D&#65533;Q&#65533;&#65533;7V&#65533;[`&#65533;Z&#65533;&#65533;&#65533;xp$&#65533;&#65533;x&#65533;&#65533;&#65533;u1&#65533;&#65533;&#65533;9&#65533;&#65533;&#65533;&#65533;&#65533;n&#65533;&#65533;42&#65533;y&#65533;C:&#65533;&#65533;&#65533;&#65533;&#65533;9)w-&#65533;&#65533;&#65533;&#65533;&#65533;zt&#65533;&#65533;&#65533;+^q&#65533;&#65533;5&#65533;V;&#65533;J&#65533;&#65533;&#65533;&#65533;$&#65533;&#65533;&#65533;&#65533;!&#65533;&#65533;&#65533;,&#65533;X&#65533;_@"&#65533;	&#65533;2+&#65533;&#65533;F&#1029;&#65533;&#65533;&#65533;J&#65533;&#65533;&#65533;&#65533;y@&#65533;&#65533;&#65533;&#65533;&#65533;&#65533;&#1029;j&#65533;&#65533;j@&#65533;&#65533;&#65533;".*&#65533;&#65533;H&#65533;v&#65533;&#65533;q
Q^&#65533;"F&#713;(i&#65533;p&#65533;RpW&#65533;|&#522;Ix;h&#65533;&#65533;&#65533;&#65533;&#65533;&#65533;&#65533;&#65533;;nJ&#65533;&#65533;P"n&#65533;&#65533;&#65533;&#65533;Xm&#65533;e&#65533;&#65533;&#65533;&#65533;&#65533;&#65533;H0&#65533;&#65533;&#65533;&#65533;8&#65533;&#65533;&#65533;&#579;+&#65533;8!&#65533;&#65533;&#65533;&#721;a&#1459;)&#65533;&#65533;&#65533;&#65533;&&#65533;>&#261;:&#65533;&#65533;Z&#65533;&#65533;(6&#65533;p&#65533;&#65533;&#65533;!&#65533;&#65533;:aVq&#65533;E&#65533;Dt&#65533;6j&#65533;&#65533;6&#65533;&#65533;8Z&#65533;By#&#65533;0&#65533;&#40391;&#65533;&#65533;ZXAU\&#65533;S&#65533;&#65533;&#65533;&#65533;&#65533;1&#65533;&#65533;&#65533;8Y&#65533;&#65533;&#65533;&#65533;&#65533;&#65533;J&#65533;&#65533;0&#65533;&#1776;&#65533;C$&#65533;&#65533;&#65533;&#65533;&#1080;&#65533;&#65533;&#65533;*&#65533;8&#65533;&#65533;?&#65533;&#65533;&#65533;O&#65533;&#65533;&#65533;&#65533;&#65533;	`&#65533;&#65533;#&#65533;&#65533;ssX&#65533;&#65533;&#65533;&#65533;&#65533;&#65533;2&#1099;&#65533;&#65533;{@&#65533;&#65533;&#65533;G&#65533;&#65533;7MPuA&#65533;&#1028;v&#65533;&#65533;&#65533;&#65533;u&#65533;&#65533;uT&#65533;&#65533;G&#65533;&#65533;GC&#65533;&#65533;H@Bp&#65533;>&#65533;&#65533;_&#65533;&#65533; 4&#65533;H&#65533;&#65533;&#65533;x&#65533;`&#65533;&#65533;wXHNHL3B#,&#139;<&#65533;J3&#65533;&#584;&#65533;&#65533;H&#65533;&#65533;&#65533;&#65533;&#65533;PB&#65533;*AC&#65533;&#65533;&#65533;'C&#65533;&#65533;&#65533;&#65533;	.&#65533;&#65533;&#65533;&#65533;&#65533;&#65533;&#65533; 6&#65533;&#65533;&#65533;<&#65533;&#65533;R&#65533;&#65533;&#613;	&#65533;jS&#65533;&#65533;@&#65533;X8&#65533;&#65533;&#65533;9&#65533;9&#65533;&#65533;&#65533;&#1537;&#65533;&#1078;&#65533;&#65533;&#65533;&#65533;3&#65533;&#65533;27&#1883;=E&#65533;s&#65533;&#65533;&#65533;@&#65533;&#65533;&#65533;"V&#65533;&#65533;&#65533;&#65533;&#65533;&#65533;&#65533;A&#65533;XP>&#65533;&#65533;&#65533;I&#65533;&#65533;>X&#65533;&#65533;&#65533;s&#65533;8&#65533;&#65533;08&#65533;A&#65533;&#65533;P&#65533;zs&#65533;>&#65533;	D&#65533;q&#65533;&#13397;&#65533;&#633;&#65533;9$$&#65533;&#65533;&#65533;&#65533;HG&#65533;&#65533;&#65533;l&#65533;F&#8776;&#65533;&#65533;HRJ&#65533;&#1285;a4GT&#65533;s&#65533;&#65533;j&#1028;H&#65533;Gu&#65533;&#476;&#65533;&#65533;zT&#65533;Q&#65533;X&#65533;&#65533;&#859;&#65533;UX:QH&}I&#65533;p&#520;&#65533;&#65533;&#65533;&&#65533;L&#65533;Z@C&#65533;&#5124;H&#65533;I&#65533;#$\(&#65533;&#65533;I &#65533;&#65533;&%&#65533;
&#65533;&#65533;&#65533;/&#65533;&#65533;!&#65533;&#65533;&#65533;&#65533;[&#65533;&#65533;&#65533;)
&#65533;,G&#65533;&#65533;&#200;&#34916;&#65533;&#65533;&#65533;&#65533;&#65533;
JP&#65533;4&#65533;&#65533;~b$a;l?&#65533;&#65533;&#65533;&#65533;&#65533;&#65533;&#65533;&#65533;&#65533;&#65533;&#65533;J&#65533;&#65533;&#65533;&#65533;&#65533;!&#65533;&#65533;&#65533;8&#65533;c&#65533;&#1585;*&#65533;&#65533;A&#65533;&#65533;)h&#65533;&#65533;&#65533;x>C`&#65533;&#65533;l&#65533;BC&#65533;j@(&#1028;HP&#65533;S&#65533;&#65533;&#65533;&#65533;&#4373;4&#65533;&#65533;&#65533;&#65533;)&#880;&#65533;&#65533;&#65533;>&#65533;&#65533;&#65533;&#65533;&#65533;&#65533;&#65533;&#65533;T&#65533; #<,&#65533;&#65533;&#65533;Ex&#65533;&#65533;,
H&#65533;&#796;&#65533;&#65533;&#789;c&#65533;D&#65533;&#65533;&#65533;&#65533;@&#65533;(SS&#65533;&#65533;MzD&#456;8&#65533;&#65533;&#65533;Q&#65533;9&#65533;&#65533;:%;&#65533;D&#65533;K&#65533;>&#65533;&#1273;&#65533;&#65533;<=&#65533;K&#65533;DM&#65533;,&#65533;J&&#65533;i&#65533;&#65533;G&#65533;-&#65533;&#65533;&#65533;&#65533;&#65533;a&#65533;![&#65533;&#65533;B 4B&#65533;&#65533;n)&#65533;&#65533;&#65533;&#910;&#65533;&#65533;&#65533;&#65533;Z&#65533;&#65533;&#65533;&#65533;&#65533;&#16949;R&#65533;E&#65533;&#65533;&#1684;&#65533;&#65533;&#65533;U&#65533;&#65533;&#65533;F&#65533;&#65533;&#65533;&#65533;'&#65533;&#65533;&#65533;&#65533;I 8!&#1538;&#65533;&#65533;U5&#65533;$*9&#644;G&#65533;&#65533;\&#65533;3a&#299;&#65533;6&#65533;`&#65533;]7l&#65533;&#65533;c&#1609;&#65533;?&#65533;D)&#65533;&#65533;X`q&#1480;&#65533;"~&#65533;&#65533;&#65533;"C&#65533;&#65533;&#65533;"C&#65533;	!0&#65533;,&#65533;&#65533;&#65533;&#65533;>&#65533;&#65533;K&#65533;&#65533;&#65533;&#65533;&#65533;0`L9L&#65533;&#65533;&#65533;0&#65533;&#1819;+&#65533;&#65533;&#824;@&#65533;#W&#65533;8tD&#65533;H&#65533;Fq&#65533;&#65533;ct?&#65533;&#65533;O&#65533;&#1513;&#65533;&#65533;xL&#65533;&#65533;&#65533;`&#65533;&#65533;j&#1093;&#65533;9U&#65533;&#65533;&#1239;&#65533;b8&#65533;&#65533;&#65533;S&#65533;&#65533;	P&#65533;S&#65533;0T&#65533;&#65533;Y&#65533;&#65533;&#65533;=X&#297;Z@&#65533;?&#65533;uh&#514;)4g&#65533;p&#65533;[&#65533;&#65533;T&#65533;&#65533;LU&#146;&#65533;&#65533;J&#65533;4I&#65533; $&#65533;I&#65533;-&#65533;8O&#65533;ROT&#1666;N&#65533;H&#65533;Y&#65533;&#65533;i&#65533;`(,&#65533;&#65533;&#65533;)&#65533;&#65533;Z&#65533;[&#65533;&#65533;&#65533;3,&#65533;8&#65533;&#65533;;&#65533;&#587; &#65533;3&#65533;~&#65533;&#65533;1&#65533;&#65533;j&#65533;LP&#65533;l&#1873;
&#65533;&#1910;8&#65533;&#65533;u&#65533;I&#65533;&#65533;&#65533;&#65533;>&#65533;&#65533;&#1227;&#65533;=K&#65533;9&#65533;D)&#65533;SU&#65533;&#65533;j&#65533;&#65533;.,&#65533;&#65533;2&#1184;&#65533;&#65533;J&#65533;&#65533;*H&#65533;J&#65533;5&#796;&#65533;P0&#65533;&#65533;&#65533;&#65533;xl&#65533;&#65533;&#1784;a&#65533;&#65533;@&#65533;2&#65533;&#65533;&#1464;&#65533;&#65533;&#65533;&#65533;&#65533;T&#65533;&#65533;IX&#65533;Y&#65533;&#65533;&#65533;&#65533;[&#65533;t,&#65533;,&#65533;&#65533;;&#65533;&#65533;Qxe&#65533;9u&#65533;&#65533;&#65533;Y&#65533;Z&#65533;C^&#65533;Y&#65533;&#65533;&#65533;&#65533;0^&#65533;0&#65533;8-&#65533;&#65533;&#65533;F-&#65533;T &#65533;&#65533;&#65533;TCk&#65533;&#65533;&#65533;I&#65533;&#65533;IW&#65533;&#65533;&#65533;i&#65533;&#65533;u[&#65533;&#65533;N&#65533;&#65533;&#65533;&#65533;:&#1397;&#65533;&#65533;&#65533;H&#65533;Y &#65533;g&#65533;%rC&#65533;^&#65533;&#65533;&#65533;&#65533; &#65533;`a.&#65533;&#65533;!u&#65533;4XX%&#65533;a&#65533;&#65533;,~r&#65533;L&#65533;j[&#65533;I&#65533;&#65533;=&#65533;&#1038;&#65533;	5&#65533;&#65533;&#65533;	:&#65533;&#65533;&#65533;&#65533;
E&#65533;&#65533;0g&#65533;&#65533;r&#65533;"Y&#65533;2"&#65533;p&#65533;CQf&#65533;z&#65533;&#360;&#65533;&#65533;=&#65533;&#65533;"6z+&#65533;&#65533;-&#65533;}&#65533;9
c&#65533;(&#65533;&#65533;J&#65533;c&#65533;9&#65533;FP&#65533;?2B&#65533;?&#65533;3&#65533;8&#65533;EX&#65533;`&#65533;?c&#65533;
&#65533;&#65533;&#217;&#65533;&#65533;&#65533;&#65533;!\\X&#65533;&#65533;)
3&#65533;~&#65533;#8&#65533;0.&#65533;u&#65533;Z&#65533;&#65533;_&#65533;Ee&#65533;&#65533;&#65533;S^&#65533;Q&#65533;(&#1599; &#65533;&#65533;)&#65533;&#65533;&C&#65533;&#65533;Q&#65533;_&#65533;|I&#65533;&#65533;&#65533;\H&#65533;&#394;0)&#1354;&#65533;&#65533;
&#65533;&#65533;`&#65533;&#65533;K7C&#65533;&#65533;&#65533;9&#65533;&#65533;
M&#65533;&#65533;9&#65533;&#65533;96<&#65533;^g&#65533;`&#1829;F&#65533;\'a=5&#65533;&#65533;&#649;	&#1910;m&#65533;3A&#65533;&#65533;&#65533;&#65533;&#65533;#&#65533;&#65533;a&#65533;E &#65533;&#65533;8h,N&#65533;8&#65533;&#65533;F&#65533;&#65533;08&#65533;#&#65533;/&#65533;&#65533;>&#65533;&#65533;&#65533;&#65533;S`&#65533; 8&#65533;&#65533;XTiH7&#65533;hL!R&#65533;&#65533;&#65533;M&#65533;i&#65533;S&#65533;x&#65533;&#65533;8&#65533;0^&#65533;A&#65533;[A&#65533;*J&#65533;vG&#65533;&#65533;&#65533;&#65533;G&#65533;-&#65533;@Y)&#65533;O(&#65533;\&#65533;&#65533;&#65533;RH&#65533;J&#65533;&#65533;HY&#65533;&#65533;]&#65533;&#65533;ET&#65533;&#65533;Y&#336;&#65533;6&#65533;V&#65533;&#65533;&#65533;&#65533;&#65533;&#239325;1fx&#65533;K&#65533;&#65533;&#65533;YZ`g&#650;c&#65533;Q&#65533;&#65533;&#65533;&#65533;kF&#1232;GP&#65533;!&#65533;&#65533;P&#65533;&#1608;Y&#65533;e&#65533;(\&#65533;&#65533;&#1568;Y9L&#65533;&#65533;&#65533;&#65533;-&#65533;e[&#65533;O&#65533;&#65533;&#65533;&#65533;[PEv&#473;&#65533;#&#65533;,&#65533;&#65533;+&#65533;&#65533;&#65533;&#65533;&#655;&#65533;&#65533;&#65533;6&#65533;&#65533;&#65533;&#885;3&#65533;&#65533;&#65533;&#576;{&#65533;&#65533;'&#65533;8&#65533;&#1826;&#65533;&#65533;j&#1906;&#65533;&#65533;[&#65533;6B&#1085;&#65533;&#65533;&#65533;&#65533;&#65533;&#65533;A&#65533;6&#65533;&#65533;		&#65533;b1&#65533;&#65533;Qn&#65533;S&#65533;&#65533;yNx&#65533;&#65533;&#65533;&#65533;A&#377;_fx&#65533;&#440;W&#65533;&#65533;&#1533;&#65533;c}&#65533;>&#65533;&#65533;M&#65533;b&#65533;&#65533;&#65533;&#65533;&#65533;&#65533;&#65533;\t&#65533;&#468;,&#65533;^&#65533;&#65533;&#65533;*&#65533;&#1549;&#65533;&#65533;F&#65533;&#65533;0F&#65533;A&#65533;LJ&#65533;!&#65533;vp&#65533;&#65533;&#65533;&#65533;&&#65533;&#65533;&#65533;&#65533;&#65533;8&#65533;&#65533;O&#65533;&#744;&#65533;&#65533;&#65533;&#65533;&#65533;jYf&#65533;cQ&#65533;<j{&#65533;Np&#65533;&#65533;mH&#65533;a&#65533;HW&#65533;N&#65533;&#65533;&#65533;nX&#65533;&#65533;&#65533;&#45889;q\&#65533;q7&#65533;&#65533;&#65533;&#65533;UfgF&#65533;&#65533;&#65533;I&#65533;&#65533;&#65533; J&#65533;=&#65533;
t&#65533;&#65533;&#729;&#65533;&#777;D&#65533;5&#65533;&#65533;&#65533;&#65533;&#65533;&#65533;|C&#325;O&#65533;&#1844;\h3&#65533;~&#65533;&#65533;&#65533;(m&#65533;2&#65533;&#65533;
9&#65533;m&#65533;&#65533;&#65533;D&#65533;/&#65533;&#65533;&#65533;&#328;&#65533;&#65533;
&#65533;0&#65533;H&#65533;J&#65533;&#65533;&#65533;&#65533;&#65533;u&#65533;"&#65533;&#65533;&#65533;UiC&#65533;&#65533;&#65533;&#65533;h&#65533;P&#65533;&#65533;&#65533;X&#65533;P&#65533;&#65533;&#65533;!Y&#65533;&#65533;&#65533;Q&#65533;&#65533;&#65533;&#65533;?r&#65533;]JXG7&#65533;adF&#1638;&#65533;*&#65533;%&#65533;&#65533;&#65533;`@3M?_&#65533;&#65533;&#1493;&#65533;&#65533;SC&#65533;u>^?&#65533;&#65533;Z&#65533;^&#65533;&#65533;%#&#65533;0&#65533;Y@T&`z&#65533;&#65533;&#65533;H&#65533;&#65533;s&#65533;&#65533;\hg&#65533;&#65533;&#65533;&#65533;8&#65533;&#65533;8&#65533;.@'&#65533;&#65533;&#1717;&#65533;-&#65533;x&#65533;uOU&#65533;&#65533;&#65533;!&#65533;&#65533;&#65533;&#1593;1&#65533;@?&#65533;+&#65533;^&#65533;&#65533;r&#1929;&#65533;&#65533; &#65533;&#65533;a&#65533;V_m&#65533;p&#65533;4&#65533;L&#65533;&#1613;J&#1542;&#65533;h*"8a&#65533;pSD&#65533;&#65533;&&#65533;&#65533;&#65533;&#65533;nC7&&#65533;&#65533;?&#5778;
j{FQ&#65533;?mn)]&#65533;F&#65533;<*|&#65533;E&#65533;&#65533;"G:-&#65533;&#1584;&#65533;&#65533;&#65533;W&#65533;&#65533;^&#65533;N&#65533;&#12840;&#65533;&#841;rm&Y&#65533;&#65533;&#65533;&#65533;uX&#65533;&#65533;&#796;(h&#562;&#65533;(u]&#65533;&#65533;N&#65533;&#65533;&#65533;Z&#65533;qP&#65533;&#65533;&#65533;&#65533;@&#65533;&#65533;&#1803;n&#65533;]1:&#65533;&#65533;=&#65533;N&#65533;B t&#65533;&#65533;j&#65533;&#65533;YV6&#65533;8v&#65533;S&#65533;;&#65533;&#65533;&#65533;&#65533;,&#65533;&#65533;&#65533;jQ&#65533;&#65533;&#65533;IN&#65533;vYHZ&#65533;N&#65533;&#65533;&#65533;&#65533;&#65533;&#65533;&#65533;&#65533;p&#65533;r&#65533;&#65533;_&#65533;%0w&#65533;&#65533;&#65533;&#1352;&#65533;&#65533;A&#65533;&#1780;},&#65533;&#65533;&#14989;A&#65533;&#65533;y&#65533;%9:T&#65533;I&#65533;&#65533;&#65533;_&#65533;I&#65533;06`9&#1572;&#65533; P&#65533;QmR9&#65533;&#1908;9&&#65533;&#65533;&#65533;m&#65533;41&#65533;Z&#65533;&#65533;D&#65533;&#65533;&#65533;4&#65533;!y&#65533;&#65533;&#65533;&#65533;."@qy&#65533;&#65533;s8b0Q&#65533;h&#65533;&#418;&#65533;&#65533;%
&#65533;&#65533;H&#65533;Uf&#65533;&#65533;&#65533;O&#65533;&#65533;E&#65533;]&#65533;W&#65533;&#65533;&#65533;&#65533;&#65533;=&#65533;qb&#65533;*-J|X&#1663;*?v&#65533;&#65533;1A&#65533;NA&#65533;&#65533;&#65533;/&#65533;&#65533;&#65533;&#65533;&#65533;-j&#65533;/P#&#65533;&#65533;h.&#65533;&#65533;s&#65533;A&#65533;`&#65533;X&&#65533;&#65533;AB~&#65533;Ytt&&#799;3B93&#65533;?[&#65533;f&#65533;&#1453;6&#65533;&#65533;H&#65533;*U&#65533;&#65533;x&#65533;&#2025;H&#65533;&#65533;E&#65533;&#65533;&#65533;&#65533;&#65533;&#65533;&#65533;N&#65533;&#65533;W&#65533;&#65533;Bl&#65533;&#65533;H&#65533;&#1343;Q1,&#65533;8&#65533;T/T&#65533;&#65533;2%
U&#65533;R&#65533;Rq&#65533;E&#65533;&#65533;+&#65533;&#65533;&#1386;&#65533;&#65533;+>R&#65533;&#65533;W&#65533;&#65533;&#65533;&#65533;&#65533;&#65533;&#65533;&#65533;Kn&#65533;&#65533;w{&#232;I&#65533;P&#65533;"&#65533;&#65533;R&#65533;Y&#65533;&#65533;&#661;<&#65533;&#65533;&#65533;&#65533; 5i&#65533;A&#65533;R&#65533;/&#65533;&#65533;&#65533;TA62&#65533;&#65533;&#65533;&#65533;"Hn&#1444;9&#65533;e&#65533;&#65533;&#65533;&#432;&#65533;&#65533;O&#65533;&#65533;k?&#1937;&#65533;?w$ _&#65533;&#65533;r&#65533;@&#65533;$&#65533;?&#65533;4&#65533;?&#65533;&#65533;4T(&#65533;} Is#&#65533;`&#65533;@2&#65533;&#65533;RC&#65533;qU\&#65533;&#65533;&#65533;#"&#65533;?&#65533;&#65533;"P NT&#65533;;&#65533;&#65533;&#65533;I>
"&#1039;y&#65533;&#783;&#65533;&#65533;&#65533;A"&#65533;TI(&#65533;&#1547;,&#65533;&#1288;PA/&#65533;&#65533;TTX&#65533;&#1299;"&#65533;"&#65533;8bTV&#65533;fR&#65533;$e@On&#65533;J2&#65533;a&#65533;X&#65533;&#65533;TK7&#65533;PBX&#65533;&#65533;&#65533;Y&#65533;	&#65533;1&#65533;&#65533;u&#609;,&#65533;E&#65533;@&#65533;&#65533;&#65533;&#65533;^&#65533;yE
&#65533;_&#65533;b&#65533;xXEX.&#65533;&#65533;BX&#65533;8UHd&#65533;\cJ7&#65533;&#65533;&#65533;&#65533;#&#65533;\@&#65533;+&#65533;&#65533;&#65533;O
&#65533;&#65533;2.M&#65533;&#65533;F
&#65533;&#65533;@&#65533;q&#65533;&#65533;.&#6623;K&#65533;&#1068;@&#65533;&#65533;D&#65533;	&#65533;g
&#65533;&#65533;r&#65533;&#65533;aD&#65533;@b&#65533;&#65533;&#65533;&#65533;.&#65533;&#65533;?&#65533;&#65533;&#65533;nw&#65533;x&#65533;&e0&#65533;b&#65533;&#65533;m&#65533;&#65533;&#65533;&#65533;Q&#65533;&#65533;&#65533;&#65533;&#65533;&#65533;u&#65533;&#65533;X&#65533;&#65533;&#65533;1&#65533;2&#65533;@&#65533;Q&#65533;&#65533;&#65533;&#65533; a&#65533;n&#65533;MWJ&#65533;&#1128;J&#65533;&#65533;&#65533;&#65533;?&#65533;*&#65533;;b&#65533;h@0&#65533;&#65533;&#65533;(b&#65533;D&#65533; &#65533;&#65533;@J~&#65533;&#65533;&#65533;htD(E&#65533;Q,r&#65533;&#65533;?2&#65533;O&#65533;&#65533;&#65533;&#65533;&#65533;&#65533;?&#65533;&#1032;"7&#65533;
SLg$Ra&#65533;&#65533;O&#65533;@U&#65533;S6&#65533;&#65533;:&#65533;&#65533;&#65533;@&#65533;<&#65533;&#65533;&#65533; &#65533;;&#65533;&#65533;&#842;&#65533;&#65533;&#65533;[&#65533;E&#805;&#65533;U&#65533;&#65533;|&#65533;'uF&#65533;~&#65533;&#65533;KB&#65533;r	d&#65533;&#65533;"&#65533;(&#65533;&#65533;&#65533;+&#65533;&#1674;&#65533;&#65533;&#65533;&#65533;/&#65533;&#65533;s&#65533;-&#270;1&#65533;&#65533;&#65533;&#65533;&#65533;PgA&#65533;h0&#65533;@&#65533;2l0&#65533;$DiFJt~+&#65533;&#65533;?&#65533;&#65533;K&#65533;s&#65533;*&#65533;u&#65533;&#65533;6_h&#65533;&#65533;&#65533;&#65533;&#65533;&#65533;"&#65533;(&#65533;(&#65533;&#65533;&#65533;&#65533;&#65533;{(qP|&#65533;`<&#65533;&#65533;&#65533;_>&#65533;@&#65533;Q&#65533;9&#65533;G>&#65533;&#65533;D&#65533; 804&#65533;&#65533;&#65533;e#&#65533;&#65533;2,}f&#65533;0&#65533;%e&#65533;&#65533;&#65533;]&#65533;J&#65533;HH!&#65533;&#65533;&#65533;&#65533;,&#65533;&#65533;&#65533;J
&#65533;&#65533;&#65533;BY &#65533;}&#65533;&&#65533;&#65533;&#65533;#'A&#65533;/&#65533;&#65533;#.I*Z&#1248;&#65533;&#65533;&#1892;&&#65533;J&#65533;&#65533;&#65533;&#65533;&#65533;&#65533;&#65533;n&#1794;&#65533;&#65533;&#65533;|&#65533;(nrS &#65533;F&#65533;)&#65533;&#65533;>&#65533;&#65533;Ab@&#1069;e&#65533;R[&#65533;r&#733;&#65533;t&#65533;&#65533;&#65533;&#65533;&#65533;&#65533;&#65533;&#65533;D&#65533;H&#65533;^&#65533;&#65533;&#65533;&#65533;&#65533;&#65533;D(Lq	&#1365;&#65533;&#65533;&#65533;&#65533;-l!&#65533;&#65533;"&#65533;&#65533;&#65533;6&#65533;&#65533;@&#65533;&#65533;&#65533;&#1029;*t?&#65533;&#65533; ~A<&#65533;m&#65533;&#65533;j&#65533;&#65533;&#65533;&#65533;I&#65533;bw&#65533;&#65533;V4&#65533;&#65533;&#65533;Ob&#65533;X&#65533;&#65533;)?A&#65533;4&#65533;&#65533;fj&#65533;&#65533;h&#65533;&#65533;&#65533;&#65533;&#65533;d&#65533;SP&#65533;&#65533;&#65533;&#65533;/~	#&#65533;&#65533;Hb
&#65533;DY&#65533;&#65533;	&#65533; H&#65533; &~&#65533;"&#65533;M&#65533;&#65533;&#65533;x&#65533;Aba&#65533;%E&#65533;&#65533;&#65533;	k&#65533;&#65533;&#65533;&#65533;P ;&#65533;.hH&#235;&#65533;kR&#65533;&#65533;A R.&#65533;HF)J*&#65533;9&#65533;&#65533;"&#65533;&#65533;G%>&#65533;&#65533;3&#65533;dlZ:[&#65533;&#662;&#65533;2&#65533;\&#65533;&#65533;&#65533;&#65533;&#65533;&#65533;|*Ky&#65533;&#65533;D&#65533;n8I &#65533;h&#65533;&#65533;qS&#65533;C=&#65533;C&#65533;G&#65533;&#65533;&#65533;nQ&#65533;\&#65533;BE^R8&#65533;&#65533;&#65533;&#65533;)&#65533;&#65533;&#65533;/&#65533;&#65533;5Y&#65533;cV&#65533;D&#65533;i
S0c2&#65533;z&#65533;tG&#65533;k&#65533;&#65533;&#65533;>&#65533;&#65533;/&#65533;&#65533;KB&#65533;&#65533;D ja&#65533;T&#65533;&#1173;&#65533;&#65533;&#65533;c&#65533;&#65533;&#65533;&#65533;&#65533;%`&#65533;&#65533;G&#65533;&#65533;&#65533;D.&#65533;&#65533;8gA@&#65533;A&"&#65533;L&#65533;DPi&#1990;&#65533;&#65533;
&#65533;^&#65533;@&#65533;Ah{&#65533;1x&#65533;[&#65533;&#65533;@&#65533;&#65533;&#65533;l	&#65533;&#65533;&#65533;'f4&#65533;{&#65533;
&#65533;Pb&#65533;}&#65533;&#65533;&#65533;&#65533;Xb&#65533; +8pB&#65533;?0&#65533;?~&#65533;#&#65533;&#65533;X&#65533;&#65533;&#65533;$n&#65533;&#65533;&#65533;&#65533;&#65533;&#65533;,%&#65533;&#65533;&#65533;*f4&#65533;&#65533;Q Q&#65533;?x&#65533;_!&#65533;#N&#712;/,R&#65533;"&#65533;&#65533;&#65533;EK2&#65533;&#65533;&#65533;H"&#65533;p&#65533;a2&#65533;3&#65533;&#65533;'K&#65533;&#65533;K&#65533;f&#65533;E&#65533;&#65533;0
O_&#65533;&#65533;&#65533;&#65533;IJ&#65533;&#65533;&#65533;&#664;&#65533;&#65533;&#548;&#65533;&#65533;&#65533;A&#65533; &#65533;f&#65533;I o=H&#65533;7h&#65533;&#65533;pQB&#65533;&#65533;:^
&#65533;'&#65533;&#65533;&#65533;E&#65533;&#65533;&#65533;&#65533;#u&#65533;&#65533;\%&#65533;&#65533;&#65533;&#1528;&#65533;%&#65533;1&#65533;&#65533;B&#65533;&#65533;&#65533;q\&#65533;&#65533;&#65533;>&#65533;#&#65533;&#65533;*&#65533;V&#65533;p&#65533;k&#65533;U,:&#65533; &#65533;&#65533;&#65533;_&#65533;&#65533;-\'&#65533;&#65533;&#65533;H!L&#65533;	D	"&#65533;?&#65533;3&#65533;&#65533;&#65533;&#65533;.&#65533;&#65533;6&#65533;y&#65533;^&#65533;&#65533;n&#65533;&#65533;&#65533;U&#65533;&#65533;t&#255;>2&#65533;&#65533;b&#1719;Y&#65533;pk&#65533;X!&#65533;&#65533;G&#65533;&#65533;&#65533;UL{&#65533;&#65533;O&#65533;&#65533;tH&#65533;9&#65533;}&#1433;&#65533;&#65533;&#65533;S&#65533;6$&#65533;A&#65533;;&#65533;L6&#677;&#65533; Q&#65533;F&#65533;&#65533;&#65533;&#65533;&#65533;&#65533;=H&#65533;&#65533;%&#65533;[ E&#65533;q+Z&#65533;e&#65533;&#65533;GNA&#65533;Lbr&#347;&#65533;&#65533;;&#65533;>&#65533;&#65533;&#65533;&#65533;EMe|i&#65533;7$&#65533;&#65533;&#65533;&#65533;V&#65533;&#65533;&#65533;z&#65533;4&#65533;D]&#65533;&#65533;>2&#65533;t&#65533;&#65533;~&#65533;?hA&#65533;&#65533;&#65533;&#65533;D&#65533;?R!&#65533;e&#65533;,8
&#65533;N&#65533;*&#65533;&#65533;Uu&#65533;zt7+[&#65533;&#65533;&#65533;^&#65533;
H&#65533;_&#65533;&#65533;|&#65533;kZ&#65533;&#65533;$&#407;xJN
l&#65533;W&#65533;9&#65533;&#65533;f&#65533;&#65533;&#31034;&#65533;!.H6&#65533;&#65533;&#304;&#65533;&#65533;&#65533;J&#65533;&#65533;&#65533;&#65533;&#65533;&#65533;^&#65533;Z&#65533;Wa/lS&#65533;I&#65533;&QB0H&#65533;S&#65533;>&#65533;&#65533;&#65533;J&#65533;AI&#65533;4&#65533;&#65533;&#65533;&#65533; &#65533;&#65533;&#65533;%&#65533;J&#65533;&#65533;&#65533;@&#65533;&#65533;2&#65533;(T&#65533;|&#65533;}T!r&#65533;&#65533;wC&#65533;&#65533;&#65533;Wz&#65533;Zl&#65533;&#65533;&#65533;ID$Wa&#1768;&#65533;&#65533;&#140;&V&#65533;&#65533;E&#65533;Z&#65533;&#65533;&#65533;}&#65533;|&#65533;Lx&#65533;}&#65533;)Mi&#65533;AR&G&#65533;&#65533;wP&#65533;&#65533;}&#65533;&#65533;#<&#65533;&#65533;;$zo[5)?Jd4E'k&#65533;#<0uA&#65533;H}&#65533;f&#65533;*)R&#1099;|&#65533;(0&#65533;\&#65533;ux&#65533;&#65533;,TIF^&#65533;\-p&#65533;_Y&#65533;&#65533;@K&#65533;&#65533;&#65533;&#65533;&#65533;&#65533;&#65533;j&#65533;J4A&#65533;&#65533;&#65533;&#65533;&#65533;&#65533;&#65533;&#65533;)&#65533;Np8&#65533;o&#65533;&#424;`&#65533;&#65533;&#65533;X&#65533;C&#65533;&#65533;C&#65533;G&#65533;.&#65533;,&#65533;&#65533;&#65533;D&#65533;x&#65533;Q&#65533;&#65533;&#65533;&#65533;&#65533;&#65533;&#65533;&#65533;'&#65533;&#150;&#65533;&#65533;3IE&#65533;&#65533;&#65533;1&#65533;A&#65533;AU&#65533;&#65533;8a(&#65533;GEo&#526;&#65533;S&#65533;	&#65533;XH&#65533;W&#65533;&#65533;&#65533;{y2M&#65533;C&#65533;&#65533;@8&#65533;Z&#517;&#65533;&#65533;&#65533;&#65533;#&#65533;&#65533;&#65533;C5<&#65533;3&#1090;&#65533;pT &#65533;&#65533;$&#65533;&#65533;&#65533;&#65533;`J%&#65533;C&#65533;&#65533;3C&#65533;	&#65533;&#65533;&#197;&#65533;&#65533;I&#65533;C'C&#65533;4L&#65533;DMP&#65533;A&#65533;OX&#65533;&#65533;pb&#65533;DO&#65533;&#65533;&#65533;&#65533;'&#65533;&#65533;N)&#65533;&#65533;]&#65533;&#147;|Dd&#65533;?&#65533;&#65533;;X&#65533;&#65533;\&#65533;&#65533;&#65533;&#65533;d&#65533;&#65533;&#65533;A&#65533;B&#65533;&#65533;&#648;&#65533;r}D&#65533;&#65533;Y@&#1814;&#65533;A&#65533;)&#65533;T	F&#65533;M.Y#%&#65533;:&#65533;*|F*p&#65533;&#65533;&#1346;&#43523;&#65533;&#65533;&#65533;\Ai&#65533;&#65533;j@&#65533; .4&#65533;&#65533;]s&#65533;FrLB&#65533;&#65533;&#949;&#65533;h&#65533;sd&#65533;&#65533;&#65533;&#65533;&#65533;m&#65533;kD&&#65533;?&#65533;&#65533;?(&#65533;f&#65533;&#65533;?&#65533;&#65533;AX&#65533;&#65533;&#65533;&#65533;	D"&#65533;G&#65533;)&#65533;*<&#65533;!&#65533;&#196;&#995;m&#65533;?&#65533;@&#65533;&#65533;]s&#65533;&#65533;&#65533;P[&#65533;&#65533;ZL&#65533;Z;=&#65533;&#65533;t&#65533;@&#65533;&#65533;dKXtL=&#65533;A&#65533;&#592;&#65533;@0[&#65533;p&#65533;P&#65533;&#65533;L&#65533;5&#65533;&#65533;&#65533;&#65533;=&#664;-&#65533;8|;(H&#65533;&#65533;&#514;&#65533;}&#65533;&#65533;&#65533;&#65533;
M\&#65533;&#65533;&#65533;Q!&#65533;&#65533;G&#65533;Gh&#65533;H&#65533;@&#65533;T3&#65533;&#65533;N&#65533;&#65533;&#65533;&#65533;O&#65533;&#65533;Uw&#65533;&#65533;&#1827;	&#65533;
(&#65533;&#65533;&#65533;~9&#65533;X#_dA-&#65533;&#65533;@&#65533;*:bi&#65533;&#544;&#65533;&#65533;&#65533;d&#65533;&#65533;D`&#65533;e&#1416;&#65533;f&#65533;&#65533;&#65533;B&#65533;&#65533;(&#65533;
B&#17753;&#65533;B&#65533;&#65533;N&#65533;&#65533;&#65533;\&#65533;&#65533;&#65533;I&#65533;&#65533;&#65533;&#65533;&#65533;&#65533;&#65533;&#65533;Arp].&#65533;&#65533;&#65533;&#65533;,&#65533;&#65533;&#65533;h&#65533;=&#65533;&#65533;,&#65533;<&#65533;e>@&#65533;&#65533;@X&#65533;&#65533;&#65533;T&#65533;&#65533;&#65533;n&#65533;Hxd&#900;&#65533;&#65533;|&#65533;E&#448;&#65533;&#65533;&#65533;x:&#65533;($&#65533;&#65533;d&#65533;&#65533;&#65533;&#65533;&#65533;&#65533;A&#65533;+&#65533;&#180;&#65533;&#65533;A|x&#65533;0&#65533;&#65533;e&#65533;ZWn&#65533;C&#65533;#&#65533;&#65533;"<Q&#65533;&#268;&#65533;E&#65533;&#65533;VD<&#65533;C<&#65533;&#65533;d&#65533;Z"&#65533;G8&#65533;&#65533;8&#65533;\&#65533;&#65533;/&#1538;l&#65533;T&#65533;H%]T88&#65533;I&#65533;[_&#65533;&#65533;?&#65533;]&#65533;&#188;&#65533;&#1644;&#65533;&#65533;&#65533;&#65533;&#65533;T`&#65533;TR70&#234;|&#65533;d&#65533;U&#65533;D;&#1870;&#546;@&#65533;&#65533;&#65533;@U&#65533;&#65533;&#65533;!&#65533;&#65533;Z8&#65533;&#65533;&#65533;I&#65533;\
lD/&#65533;&#65533;&&#65533;&#65533;BT&#65533;&#65533;&#65533;07X&#949;&#65533;&#65533;&#65533;:&#65533;&#65533;&#65533;t&#65533;l6&#65533;&#65533;&#65533;Ui&#65533;. &#65533;&#65533;$t&#1315;&#65533;&#65533;&#65533;-&#65533;&#65533;+&#65533;&#1441;&#65533;&#65533;&#65533;%&#65533;`dK
D&#65533;k	qU&#65533;&#65533;B`&#65533;&#65533;#&#65533;@$&#65533;	@&#65533;&#65533;!S&#1801;&#65533;N	&#65533;&#65533;&#65533;&#65533;;XE_&#65533;&#65533;-&#65533;z&#1871;&#65533;&#65533;H&#65533;&#1898;=&#65533;&#65533;7P&#65533;&#65533;&#65533;r&#65533;C&#65533;&#65533;&#65533;&#65533;gx^&#573;HH~[&#65533;$y&#65533;xNA&#65533;&#65533;&#65533;&#65533;_&#65533;&#65533;&#65533;P!X&#65533;bD6&#65533;&#65533;}&#65533;&#65533;:DCH&#65533;&#65533; mC&#65533;&#1538;#|%&#65533;&#65533;&#65533;hU&#65533;&#65533;A	2TXYa&#65533;?1&#65533;&#65533;&#65533;&#65533;Y&#65533;I	&#65533;&#65533;(H&#65533;&#65533;K&#65533;&#65533;&#65533;&#65533;&#895;&#65533;&#65533;)u&#65533;&#65533;&#65533;J&#65533;&#65533;&#65533;H&#65533;&#65533;&#65533;@d&#65533;&#65533;&#65533;&#65533;&#65533;z&#65533;&#65533;&#65533;C0&#65533;GX%&#65533;&#65533;&#65533;&#65533;	&#65533;@&#65533;&#65533;H&#65533;J&#65533;<&#65533;C$&#65533;&#65533;&#65533;&#65533;m&#65533;&#65533;!'u&#65533;&#65533;&#65533;&#65533;5&#65533;&30&#65533;7&#65533;N)&#65533;Y*<B)L B4&#65533;#9&#65533;&#65533;&#65533;f`j&#65533;o&#65533;&#65533;&#65533;p&#65533;f&#65533;g&#65533;1&#496;&#65533;&#65533;&#65533;&#1565;*A&#65533;@&#65533;@T&#65533;$&#65533;>$&#65533;Q&#65533;&#65533;@l&#65533;&#65533;&#65533;~&#65533;+}&#65533;[YAl&#65533;!&#65533; &#65533;G&#65533;&#65533;0&#65533;&#65533;&#65533;x&#65533;~W&#65533;Y&#65533;&#65533;&#65533;FC&#65533;	'&#65533;&#65533;A&#65533;&#65533;@&#65533;y&#65533;&#65533;&#1607;ze|H&#65533;&#65533;C|&#65533;&#65533;#~&#65533;&#746;&#65533;%4&#65533;&#65533;M7&#65533;&#65533;&#65533;!H`C&#65533;P%&#65533;&#65533;&#65533;&#65533;E&#429;%_$&#65533;@01p&#65533;?8&#65533;&#65533;Tx&#65533;&#65533;&#65533;G+T&#65533;&#65533;&#65533;($&#65533;M&#536;&#65533;&#65533;&#65533;&#65533;&#65533;&#65533;&#65533;&&#65533;&#65533;&#65533;6&#65533;&#65533;T&#65533;&#65533;&#65533;G&#65533;&#676;&#65533;@&#65533;&#65533;%&#65533;&#65533;+&#65533;K&#65533;&#65533;&#1505;&#65533;r&#65533;u:^&#65533;&#65533;?&#65533;E&#65533;&#65533;&#65533;P&#65533;B!&#65533;&#65533;&#65533;@&#65533;&#65533;&#65533;,&#65533;G&#65533;U0&#65533;^&#65533;&#65533;y&#65533;&#65533;&#65533;\-&#65533;&#65533;&#65533;lehd&#65533;-&#65533;&#65533;&#65533;**AG&#65533;&#65533;2&#65533;r<&#65533;fh&#65533;?jv&#65533;S
&#65533;&#65533;yYuB&#65533;1m&#65533;)&#65533;f&#65533;$'&#65533;L"\T@y&#65533;y&#65533;&#65533;}&#300;&#65533;Noy&#65533;G&#65533;&#65533;&#65533;&#65533;&#65533;&#65533;&#65533;>&#65533;&#65533;&#65533;@H&#65533;&#1191;&#65533;&#65533;@
D4d&#65533;y&#65533;p&#65533;7MJ&#1921;&#65533;&#65533;i&#65533;&#65533;zi&#65533;IA&#1315;&#65533;&#65533;&#65533;&#65533;&#65533;G&#65533;+'l&#65533;&#65533;}&#65533;.&#65533;&#65533;}&#65533;0}&#65533;@p&#65533;&#65533;070A&#65533;&#65533;C&#65533;7&#65533;!&#2001;UB+\&#65533;g
D(&#65533;&#65533;&#65533;&#65533;&#65533;&#600;@L&#65533;&#65533;&#65533;&#65533;&#1064;T&#65533;&#65533;&#296;&#65533;&#65533;&#373;&#65533;;0&#65533;&#65533;&#65533;&#1556;&#65533;&#65533;&#65533;&#65533;&#65533;&#65533;_04j&#65533;&#65533;<&#65533;&#65533;^&#65533;/D&#65533;&#65533;-LB~bY&#65533;Qo&#65533;&#65533;Z)"&#65533;&#65533;&#65533;^B3&#65533;C30e&#65533;
'&#65533;&#65533;*&#65533;
&#65533;&#65533;#g&#65533;&#65533;H&#65533;)	ZO&#65533;n0r&#65533;&#65533;&#65533;&#65533;&#432;&#65533;&#65533;&#65533;&#65533;f&#65533;&#65533;&#65533;B`4&#65533;!yN&#65533;	&#65533;	|&#65533;^&#65533;O&#65533;&#65533;R'&#65533;&#65533;&#65533;	D&#270;&#65533;D&#65533;&#65533;[&#65533;Jh1[A&#65533;"&#65533;x!(&#65533;&#65533;TD&#65533;Z
8`b
QtBh&#65533;\&#65533; Y&#65533;&#65533;&#49185;D/p&#1340;&#65533;&#65533;2&#65533;4&#65533;,Cp<C&#65533;C&#65533;&#65533;9@A&#65533;C&#65533;@6&#65533;&#65533;L&#65533;7&#65533;&#65533;&#65533;&#65533;IU%&_!,p_T&#65533;&#65533;&#65533;QJhi&#65533;&#65533;(&#65533;U^2&#65533;r&#65533;?&#65533;&#65533;5&#65533;&#65533;&#65533;&#65533;#&#65533;&#65533;5X5>l&#65533;@\@&#1113;&#64989;&#65533;!&#65533;&#65533;&#65533;&#65533;0&#65533;b&#65533;&#65533;&#65533;If&#65533;S&#65533;&#65533;vmN&#65533;D0|F&#65533;U#Ts^&#65533;&#65533;|&#65533;&#1202;&#65533;&#65533;(3&#65533;XK&#65533;h&#65533;&#65533;+&#65533;&#65533;op&#65533;o8rl&#65533;h5&#65533;&#65533;`&#65533;&#65533;&#65533;&#65533;\&#65533;$J&#52048;&#65533;y&#1659;&#65533;&#65533;&#65533;&#65533;z%&#65533;&#65533;@ &#65533;>_&#65533;,&#65533;&#65533;T&#1537;@&#65533;v&#65533;&#65533;=&#65533;%P@4s&#17792;&#65533;qatL&#556;&#65533;&#532;&#65533;{i&#65533;>&#65533;&#65533;&#65533;&#65533;&#65533;Dc+3&#65533;!&#1538;Q,-&#1026;3&#65533;&#65533;&#65533;&#65533;A&#65533;&#65533;D&#65533;H &#65533;&#65533;2a&#65533;&#65533;&#65533;?8'L[8&#65533;&#65533;DN0&#65533;&#65533;T@&#65533;	(&#65533;8T&#65533;*/&#65533;&#65533;&#65533;&#65533;d!&#65533;M&#65533;+&#65533;&#65533;&#65533;&#65533;^&#65533;U&#65533;&#65533;Jb&#65533;=&#65533;&#65533;&#65533;gT&#65533;B&#758;&#65533;&#65533;N&#65533;&#65533;&#65533;8T`h&#65533;U&#65533;&#65533;@&#65533;&#65533;}&#65533;&#65533;&#65533;0&#65533;&#65533;\D&#860;PY&#65533;&#65533;	&#65533;&#65533;&#65533;&#65533;B&#65533;h&#65533;-L&#65533;$&#65533;-&#65533;
&#65533;38/\&#65533;&#65533;ER&#65533;8&#65533;&#65533;&#1804;&#65533;N&#65533;6&#65533;T&#65533;&#65533;B5G&#501;&#65533;&#65533;&#65533;-&#65533;&#65533;:&#65533;f9&#65533;N&#65533;Bt4G&#65533;&#65533;-Xu&#65533;B-XC&#65533;&#65533;1&#65533;\t&#1554;&#65533;x&#65533;&#65533;&#65533;? &#65533;&#65533;3HG&#65533;`S&#65533;q&#65533;D&#65533;&#65533;G&#65533;6*D&#1305; &#65533;&#65533;h&#65533;8&#65533;?&#65533;a&#65533;&#65533;u&#65533;&#65533;?&#65533;0&#65533;G0%&#633;&#65533;&#65533;&#65533;&#65533;&#65533;&#65533;&#65533;''&#65533;&#65533;&#65533;&#65533;&#65533;&#65533;&#65533;H&#269;U70&#65533;!&#65533;&#65533;&#65533;hx&#65533;	`&#65533;&#65533;
D<&#65533;Ms&#65533;@t&#65533;|w@&#65533;A&#771;,,&#65533;%&#65533;&#65533;&#65533;JP3&#65533;'&#65533;&#65533;X&#65533;&#65533;&#65533;&#65533;tkM%&#65533;o&#65533;"&#65533;&#65533;&#65533;5&#65533;JC8&#65533;&#65533;&#65533;1&#65533;u/&#65533;&#65533;&#65533;p&#65533;&#316;&#65533;&#65533;&#65533;&#65533;Vi&#65533;cE&#65533;&#65533;&#65533;&#65533;(,&#65533;&#65533;y(&#65533;D&#65533;&#65533;L,@V'X&#65533;&#65533;&#65533;&#65533;N&#65533;$bKi&#65533;4'&#65533;J_U&#65533;7&#65533;f&#65533;&#65533;&#65533;t&#65533;d+ZC^O_&#65533;&#65533;gx&#65533;&#65533;&#65533;&#65533;&#65533;&#65533;&#65533;&#65533;B&#65533;~&#65533;<&#65533;&#65533;Q&#65533;\>m&#65533;N&#65533;&#65533;>c&#65533;~ &#65533;&#65533;z
&#65533;,x&#65533;k@&#65533;A&#65533;&#65533;0\&#65533;&O&#65533;1&#65533;&#65533;GP&#65533;&#65533;&#65533;&#65533;xWx&#65533;&#796;G&#65533;?&#65533;&#65533;&#1671;&#65533;&#65533;&#65533;9&#65533;&#65533;J&#65533;VXl@&#1603;D&#65533;<&#65533;&#65533;&#65533;&#65533;WC&#65533;}&#65533;<}J&#65533;&#65533;?&#65533;&#65533;4&#65533;&#65533;&#65533;t&#65533;8&#65533;|D&#65533;&#65533;&#270;&#65533;&#65533;~&#65533;ZO&#65533;&#65533;&#65533;)&#65533;&#940;&#65533;Q&#65533;&#65533;$&#65533;J&#65533;&#65533;V&#65533;f&#65533;)&#65533;x&#65533;.U&#65533;&#65533;&#65533;?&#65533;y*sK&#65533;&#196;r&#65533;&#65533;<!!D	dFX&#65533;&#65533;G!&#65533;&#65533;]!D&#43278;$&#65533;&#65533; A&#65533; =|eH&#65533;#&#65533;&#65533;{&#65533;bF&#65533;t&#65533;e#'&#65533;&#65533;-&#65533;Vi}&#65533;&#65533;b<&&#65533;<&#65533;d4&#65533;&#65533;&#65533;&&#65533;	&#2002;J"h&#65533;&#65533;Y&#65533;&#65533;&#65533;<6&#65533;&#1670;&#65533;4,C&#65533;I&#65533;&#65533;&#65533;&#65533;4&#65533;&#65533;;&#65533;&#65533;SA&#65533;L&#65533;M
&#761;&#65533;@4&#65533;p;@&#65533;&#65533; &#65533;&#65533;&#65533;&#65533;&#65533;&#65533;S&#65533;&#65533;&#65533;
M<&#65533;7&#65533;&#256;&#65533;=<&#65533;H!&#65533;&#65533;&#65533;z&#65533;&#65533;wi&#1151;YIl&#65533;w&#65533;	&#65533;&#65533;&#65533;/&#65533;&#65533;&#65533;)l&#65533;%&#65533;D&#65533;
&#65533;&#65533;RhA`&#65533;@,&#65533;&#65533;&#65533;&#65533;DM&#65533;$f&#65533;&#65533;J&#65533;&#65533;&#65533;"(&#65533;&#65533;O&#1535;P
+&#65533;&#65533;&#65533;&#1047;DG&#65533;&#65533;&#65533;&#65533;@!&#1759;&#65533;&#65533;&#65533;&#65533;&#65533;?&#65533;&#65533;&#65533;&#65533;&#65533;Vj!\&#65533;f&#65533;&#65533;Ja&#65533;&#65533;&#65533;KE`!&#65533;&#65533;&#65533;&#65533;&#65533;&#65533;&#65533;_&#65533;&#65533;b.X&#65533;&#65533;P$U&#65533;&#65533;&#65533;&#1778;e&#65533;(&#65533;&#65533;n&#65533;&#65533;&#65533;_&#65533;S)|&#65533;&#65533;Q&#65533;&#65533;j^&#65533;p&#65533;?&#65533;g&#65533;
&#65533;Ia)
&#65533;L&#65533;&#65533;&#65533;&#65533;3Q&#65533;&#65533;V&#65533;l&#65533;&#65533;&#65533;&#65533;&#65533;&#65533;*&#65533;&#65533;Q*Nl1^&#65533;&#65533;)&#65533;5&#65533;
&#65533;~f&#65533;q&#65533;&#65533;&#65533;~V&#65533;&#65533;)&#65533;&#834;&#65533;K(&#65533;_&#65533;NJ!&#65533;"&#65533;&#65533;&#65533;{)&#65533;&#65533;y`2O&#65533;&#1664;%&#65533;&#1048;&#65533;	&#65533;Q&#65533;&#65533;&#65533; $RYH&#65533;TR&#65533;!&#65533;&#65533;X&#65533;8&#65533;&#65533;&#65533;~&#65533;!&#65533;!&#65533;%\0j&#65533;\(&#65533;&#65533;&#65533;H&#65533;&#65533;(Z&#65533;&#65533;	&#65533;B&#65533;&#328;@&#65533;&#65533;d	&#65533;&#65533;&#65533;&#65533;(&#65533;&#65533;G&#65533;HP(&#65533;&#65533;&#65533;&#65533;B&#65533;&#65533;&#159;&#65533;6T&#534;&#65533;:m&#65533;0&#65533;&#65533;&#65533;N%&#65533;e&#65533;E&#65533;&#65533;)&#65533;AjJ2&#65533;&#65533;b~&#65533;&#33989;]&#65533;&#65533;G&#65533;&#65533;E&#65533;+&#65533;&#65533;&#65533;&#65533;gAQ&#65533;y&#65533;G&#65533;{h&#65533;&#65533;&#65533;s&#65533;&#65533;&#65533;3&#65533;&#65533;[dL!e&#65533;`&#65533;@&#65533;zH&#65533;&#65533;&#65533;&#65533;e&&#65533;Lk&#65533;@&#65533;&#65533;P.&#65533;&#65533;&#65533;D9&#340;R&`u!RT&#65533;&#65533;T+&#65533;Q&#65533;&#65533;R&#65533;S&#65533;9&#65533;PA&#65533;&#65533;K&#65533;&#65533;&#65533;P)&#65533;&#65533;&#65533;&#65533;$[&#65533;&#65533;&#65533;W&#65533;%P!&#65533;&#65533;&#381;\pO&#65533;p,&#65533;&#65533;@aGt1 &#65533;&#65533;&#65533;t&#65533;&#38878;
X&#65533;*T&#65533;&#65533;&#65533;1 &#65533;.&#65533;&#65533;&#470;6p&#197;	'[&#65533;!&#65533;&#65533;]h<e&#1350;m&#65533;$&#65533;B&#65533;6&#65533;&#65533;&#302;L&#65533;"`&#65533;D.l&#65533;&#578;.&#65533;&#65533;+"&#65533;!&#65533;&#65533;&#65533;&#65533;&#65533;"!f!F&#65533;	&#31621;*&#65533;&#65533;8&#65533;R&#65533;&#65533;&#65533;|&#65533;K&#65533;&#65533;&#822;^Z&#65533;&#65533;&#65533;8&#65533;`\&#65533;&#65533;H&#65533;RK:T&#65533;&#65533;'a&#65533;IQ"&#65533;L"&#65533;&#65533;&#65533;&#65533;.&#65533;&#65533;&#65533;&#65533;&#65533;&#65533;&#65533;R&#65533;&#65533;&#65533;&#65533;.?4/0&#65533;)
 &#65533;&Y
cW[Q&#65533;K&#65533;0%&#65533;K&#65533;&#65533;'u&#65533;&#65533;&#65533;H&#65533;&#65533;Xv&#65533;&#65533;?&#65533;S&#1746;&#65533;t!&#65533;S&#65533;-&#65533;)L&#65533;~&#65533;&#65533;RH&#65533;b&#65533;&#65533;A&#65533;Zr3&#65533;[T&#65533;[&#65533;&#65533;c&#404;&#65533;.&#65533;SQh)&#65533;&#65533;R	&#65533;x&#65533;J&#65533;1=&#65533;&#65533;&#65533;&#65533;&#65533;&#65533;G&#65533;&#65533;&#65533;&#65533;&#65533;g>B&#65533;&#65533;&#1091;Kxw&#65533;&#221;B\&#65533;&#65533;&#65533;&#65533;&#65533;t&#65533;'&#65533;&#65533;&#65533;`"H&#65533;&#65533;\&#65533;:&#65533;l2&#65533;@&#65533;&#65533;&#65533;&#65533;&#65533;&#65533;&#65533;'&#65533;PF&#65533;X&#65533;&#65533;&#1280;TP&#65533;&#65533;R&#65533;&#65533;<&#292;7}&#65533;&#65533;&#822;:&#65533;&#65533;	lp&#65533;&#65533;&#390;OTIq&#9892;&#65533;&#65533;0&#65533;!O
&#65533;6*&#65533;B&#65533;bX&#65533;iP&#65533;&#65533;9&#65533;&#65533;7&#65533;p&#65533;H&#65533;f&&#65533;&#65533;&#65533;v
	&#65533;BR&#65533;&#65533;&#65533;e&#65533;&#65533;4&#65533;&#65533;E[&#65533;&#65533;p&#65533;&#65533;&#65533;&#65533;U&#65533;&#65533;'&#65533; &#65533;C&#65533;V&#65533;&#65533;D&#65533;P&#65533;&#65533;&#65533;&#65533;^x&#65533;9Q&#65533;&#65533;e&#65533;&#65533;&#65533;&#65533;UC+&#65533; &#65533;P&#65533;&#65533;&#65533;(&#65533;d#&#65533;tE"&#65533;P&#65533;&&#65533;&#65533;&#65533;"5&#65533;&#65533;#Q&#65533;&#65533;C&#65533;&#65533;&#65533;&#65533;F&#65533;b"@&#484;&#65533;
bel&#65533;&#65533;&#65533;&#65533;&#65533;@&#65533;%&#65533;&#65533;i&#65533;&#65533;&#65533;CW&#65533;.&#65533;&#65533;&#65533;}&#65533;x&#65533;&#65533;R&#65533;_+&#286;I&&#65533;&#65533;&#65533;B(9&#65533;A&#65533;&#65533;c&#65533;&#65533;&#65533;x&#65533;Jd&#65533;	-&#65533;B&#65533;q&#65533; r%&#65533;&#65533;&#65533;&P&#65533;&#1050;C&#65533;f&#65533;Q&#65533;&#65533;`&#65533;dL&#65533;&#65533;h&#65533;0&#65533;0&#65533;D&#65533;&#1028;,S!d&#65533;V&#65533;&#65533;&#65533;8&#65533;'&#65533;&#65533;&#580;d&#65533;&#65533;Y&#65533;&#65533;&#65533;&#65533;B&#65533;&#65533;B,D&#65533;&#65533;&#65533;&#65533;,&&#65533;&#65533;&#65533;&#65533;&#65533;&#65533;\0&#65533;X,&#65533;&#65533;&#65533;&#65533;%&#65533;&#65533;vo!&#65533;&#65533;&#65533;#&#65533;&#23795;&#65533;1[#&#65533;Ot&#65533;&#65533;7&#65533;"&#65533;#4&#65533;&#65533;,D&#65533;&#65533;It
F&#65533;&#65533;bGb&#65533;&#1576;&#65533;+&#65533;&#1227;_Z&#65533;&
&#1643;&#65533;L9&#65533;P&#65533;&#65533;
&#65533;,&#65533;X&#65533;&#65533;I&#65533;&#65533;&#65533;!&#65533;&#65533;E&#65533;&#65533;($&#65533;&#65533;?&#65533;&#65533;O&#65533;B&#65533;j&#65533;?F&#65533;QP&#65533;&#65533;&#65533;&#65533;_&#65533;5=&#65533;&#65533;3 Pg &#65533;&#1091;oQ&#65533;|
&#65533;sl&#65533;&#65533;d]&#65533;&#65533;&#65533;&#65533;&#65533;W&#65533;Q&#65533;<&#65533;_}DU&#65533;&#65533;&#65533;&#65533;`	%f&#65533;&#65533;aPA&#65533;Qm&#65533;&#65533;V0&#65533;&#65533;BV&#65533;&#65533;>B&#65533;'&#65533;&#65533;9Q&#65533;@H%&#65533;C&#65533;&#65533;p&#65533;3]&#65533;g&#65533;&#65533;U4&#65533;A&#65533;7@&#65533;&#65533;&#65533;&#65533;&#769;&#19774;Bq"V{&#65533;d&#65533;&#65533;&#65533;mD!&#65533;&#65533;?&#65533;&#65533;$n;&#854;|&#65533;&&#65533;&#65533;'N]a
&#65533;R8bR&#65533;&#65533;0&#65533;W&#65533;CB&#65533;x'0&#65533;dN&#65533;&#65533;K2B:&#65533;>&#65533;a&#65533;D&#42235;&#65533;&#1390;&#65533;&#1612;&#65533;	8Fh&#65533;&#65533;R&#65533;Vx&#65533;
K&#65533;&#65533;Y&#65533;&#65533;U&#65533;&#65533;U&#65533;&#65533;&#65533;&#65533;]h&#65533;&#65533;@&#65533;g&#65533;&#65533;&#65533;&#65533;}&#1922;1&#65533;&#65533;D&#65533;&#1026;,&#65533;Dh.Ecv<AS &#65533;&#65533;5&#65533;s&#65533;f<$|&#65533;!&#65533;)&#65533;&#65533;&#65533;2&#1602;~&#65533;!&#65533;@&#65533;&#65533;&#65533;$&#65533;&#65533;E}&#65533;&#65533;l3&#577;t&#65533;[&#65533;F&#65533;&#65533;&#65533;&#65533;&#65533;&#65533;f&#65533;&#65533;&#65533;l!Z&#65533;)n&#65533;&#65533;&#5663;`&#65533;Kn&#65533;@b&#65533;q&#65533;&#65533;&#65533;&#65533;&#65533;&#65533;&#65533;&#578;;@&#65533;&#65533;*$&#65533;&#65533;ZHN&#65533;pD&#65533;&#65533;^j&#65533;?&#65533;^&#65533;&#65533;&#65533;&#65533;&#65533;6&#65533;&#65533;&#65533;&#65533;&#65533;J&#65533;2&#65533;&#65533;F8&#65533;
&#65533;q&#65533;&#65533;&#65533;&#65533;
aZ&#65533;<*B&#65533;&#65533;P&#65533;&#65533;*Do+&#65533;&#65533;7&#65533;+&#65533;V"&#65533;&#65533;&#65533;&#65533;N&#65533;&#65533;&#65533;\P&#65533;&#65533;&#65533;"U&#65533;&#65533;&#65533;&#65533;&#65533;&#65533;cE<&#65533;0&#65533;TH>&#65533;s&#65533;&#65533;u&#65533;&#65533;&#65533;DR&#65533;&#65533;&#65533;&#65533;R&#65533;7,&#65533;}\&#65533;[H l!a[&#65533;E&#65533;&#65533;0&#65533;Y&#65533;&#65533;&#65533;[&#1314;-&#65533;]/&#65533;&#65533;&#65533;P1&#65533;TM2&#65533;&#65533;b&#65533;&#1896;&#65533;q^&#65533;&#65533;9e&#65533;&#65533;.Q&#65533;vu&#65533;~&#65533;&#65533;W
si&#65533;&#65533;g&#65533;&#65533;&#65533;fVH01&#65533;&#65533;2&#1536;d$@&#65533;&#65533;@&#65533;&#65533;?H&#65533;&#65533;Q</N/&#65533;&#65533;dH&#65533;&#65533;`')&#65533;B&#65533;&#65533;&#65533;&#65533;&#65533;A>K>&#65533;/&#65533;&#65533;g&#65533;Jp&#65533;&#65533;&#65533;i^
&#65533;#\A &#65533;&#65533;&#65533;+&#65533;&#65533;d>&#65533;&#65533;&#65533;l!QLD&#65533;C&#65533;<X&#65533;&#65533;&#65533;(F&#65533;&#65533;&#65533;d&#65533;&#65533;?&#65533;A&#65533;&#65533;&#46825;?i9&#65533;&#65533;&#65533;r*+&#65533;&#65533;~RE&#65533;&#65533;\Z&#65533;&#65533;&#65533;&#65533;&#65533;&#65533;7K`&#65533;&#65533;&#65533;pR&#65533;d&#65533;&#65533;&#65533;6&#65533;&#65533;\!&&#65533;&#65533;D&#512;t&#65533;&#65533;nM&#65533;&#65533;&#65533;2&#65533;&#65533;&#65533;!\&#65533;&#65533;T&#65533;&#65533;&#65533;&#65533;&#65533;&#65533;T&#65533;&#65533;!&#65533;&#1548;&#65533;|C&#65533;&#65533;dzc@&#1008;&#65533;@8%&#65533;>&#65533;8j&#65533;&#65533;~&#65533;1&#65533;C^&#65533;!&#65533;%YL&#65533;M!&#65533;.|D!&#65533;&#65533;&#65533;8&#65533;&#65533;&#65533;(&#65533;&&#1315;G&#65533;&#65533;><-`&#65533;&#65533;HO&#65533;&#65533;f	d@{&#65533;&#65533;a&#65533;&#65533;&#65533;8l2g&#65533;&#65533;I"&#65533;,&#65533;b(!&#65533;&#65533;p!2&#65533;j&#65533;HI&#65533;P&#65533;/&#65533;Vl(.d&#65533;f&#65533;&#65533;&#65533;&#65533;a&#65533;&#65533;	B&#65533;&#65533;F!8&#65533;!lj&#65533;&#65533;&#65533;f&#65533;&#65533;G&#65533;d2$%I&#65533;&#65533;v
&#65533;D&#65533;&#65533;#=&#65533;Lt&#65533;&#65533;W&#65533;""&#65533;&#65533;Rw&#65533;b&#65533;&#65533;&#65533;+@!&#65533;&#65533;!*aDqAb&#65533;&#65533;&#1024;%N&#65533;x&#65533;&#65533;&#65533;&#65533;dA&#65533;&#65533;"&#65533;'N`&#65533;&#65533;ND&#65533;o.N!&#65533;-&#65533;a`&#65533;1&#65533;&#65533;&#65533;&#65533;!Q!,&#65533;&#65533;&#65533;&#164;&#65533;`&#65533;'R"%p&#65533;&#65533;&#65533;&#65533;H&#65533;2a&#65533;&#65533;A0P!&#801;w&#65533;&#65533;&#65533;L&#65533;4TBv&#65533;&#65533;ft>,1&&#65533;&#65533;&#65533;&#65533;#\KtBe&#65533;&#65533;h&#65533;&#65533;&#65533;&#65533;&#65533;&#65533;'\jn!&#65533;&#65533;;.+&#65533;&#65533;D&#65533;&#65533;o&#65533;&#65533;3
(cH>n-&#65533;&#65533;7NM&#65533;p&#65533;&#65533;z&#65533;$l&#65533;4$&#65533;!&#65533;&#65533;&#820;`Rc&#65533;( &#65533;&#65533;e&#65533;&#65533;&#65533;&#65533;&#65533;&#65533;&#65533;A&#132;N&#65533;&#65533;!&#65533;k2&#65533;&#65533;&#65533;`&#65533;&#65533;	&#65533;%&#65533;&#65533;X%+&#65533;d!&#65533;&&#65533;&#65533;&#65533;P&#65533;&#65533;f$&#65533;&#65533;p$"&#65533;&#65533;j&#598;&#65533;&#65533;cot&#65533;&#864;|&#65533;&#65533;JQ"za&#65533;&#65533;2&#65533;&#65533;BbR"&#65533;chm4&#65533;&#65533;JbA!&M&#65533;zr&#65533;&#65533;&#65533;	%x&#65533;H`i&#65533;o!&#65533;&#65533;sV&#65533;&#65533;&#65533;&#65533;&#65533;&#65533;&#65533;&#16472;&#65533;&#65533;LF&#65533;&#65533;!&#1297;&#65533;\`&#65533;o&#65533;O!&#65533;&#65533;&#1412;&#65533;'&#65533;q!4&#65533;&#65533;*P&#65533;`&#65533;&#65533;$"K&#65533;O0r&#65533;o&#65533;&#65533;&#65533;+.&#65533;{P!&#65533;&#65533;&#65533;&#65533;&#65533;!aB&#65533;N0Y&#65533;"&#65533;&#65533;&#65533;&#65533;\&#65533;!&#614;lV<&#65533;&#65533;&#65533;`@&#65533;&#65533;&#65533;&#65533;&#65533;$b&#65533;&#65533;#b&#65533;%%SD<N&#65533;&#65533;oMdI6`x&#65533;&#65533;&#65533;`r,&#65533;&#65533;MR&#65533;&#65533;&#65533;6&#65533;&#65533;$r&#65533;&#65533;!&#65533;&#65533;&#65533;&#65533;&#65533;p&#65533;&#65533;&#65533;&#65533;c&#65533;&#65533;n|jn/,&#65533;&#65533;F!4&#65533;B&#65533;!&#65533;BI&#65533; &#65533;M5b<&#65533;&#65533;&#65533;\r&#65533;U&#65533;&#65533;^R&#65533;&#65533;>P%,&#65533;G&#65533;+@!&#65533;&#65533;fJ@!$z&#1904;&#65533;v&#65533;&#65533;B&#65533;bJ&#65533;4O&#65533;&#65533;&#65533;Y&#65533;&#65533;x&#65533;,&#65533;&#65533;&#65533;&#65533;&#65533;&#65533;@&#65533;"&#65533;&#65533;&#65533;T!
A&#65533;{&#65533;#&#65533;&#65533;&#65533;b&#65533;$bjs|&#65533;/&#65533;&#65533;)%&#65533;&#65533;2&#65533;AXiqT&#65533;waA&#65533;E1&#65533;E&#65533;R!pA&#65533;&#1025;&#65533;I&#65533;&#65533;&#65533;&#65533;AlW&#65533;&#65533;ZDt,b&#65533;&#65533;"9x&#65533;&#65533;&#65533;\D&#65533;|j&#65533;&#65533;&#65533;&#65533;&#65533;&#65533;i@&#65533;KZN&#65533;&#65533;&#65533;_:r&#65533;&#65533;A&#65533;>&#65533;$b8&#65533;?&#65533;&#186;&#65533;%<nrQ&#65533;&#65533;p&#65533;&#65533;l8!&#65533;(@MbqT&#65533;&#65533;&&#65533;,"<&#65533; &#65533;P&#65533;*&#65533;E&#65533;.t{VP!T&#65533;	X
D&#65533;&X&#65533;&#65533;&#65533;&#65533;@^&#65533;&#65533; &#65533;&#65533;!&#65533;&#65533;\&#65533;'H&#65533;&#65533;|"&#65533;&#65533;!&#65533;DQF&#65533;&#65533;F&#65533;&#26147;L.&#65533;&#65533;ct&#65533;&#65533;d`il
!I&#65533;&#65533;b&#65533;J"&#65533;'&#65533;0&#65533;&#65533;%&#65533;&#65533;0&#65533;B&#65533;@x&#65533;J&#65533;+5Zl&#65533;b&#65533;L&#65533;H&#65533;&#65533;&#65533;$&#65533;h@K	&#65533;r8&#65533;&#65533;&#65533;I8&#889;Z&#65533;&#65533;&#65533;a&#65533;A"&#65533;Ps&#65533;n:&&#65533;&#65533;&#65533;6&#65533;BCv%&#65533;17&#65533;H!(&#65533;E &#65533;&#65533;&#65533;&#65533;~A&#65533;&#65533;&#65533;,&#65533;&#65533;&#65533;^&#171;:/&#65533;<&#65533;&#65533;&#65533;:&#65533;&#65533;&#65533;&#65533;9&#65533;s|8:&#65533;&#65533;&#65533;s@.-&#65533;3
&#65533;$&#17636;:r=<&#65533;:&#65533;"&#65533;&#65533;J%&#65533;Ul&#65533;F&#65533;&#800;5&#65533;&#65533;B8!&#65533;,&#65533;@VFk&#65533;&#65533;2&#65533;-Dr&#65533;uE&#65533;&#65533;&#65533;P&#65533;&#65533;,vl&#65533;&#65533;&#65533;DP&#65533;&#65533;&#65533;no2X&#65533;$&#65533;&#47251;vV!&#65533;&#65533;dA&#65533;~&#65533;d`P&#65533;9&#65533;~l&#65533;&#65533;&#65533;.(c`6$Y&#65533;&#1332;@v&#65533;&#65533;&#65533;oni&:&#65533;tL&#65533;&#65533;!&#36749;&#65533;e&#65533;&#65533;&#65533;)>&#65533;\tMK.&#65533;&#65533;8&#65533;-&#65533;&#65533;&#65533;wc6@&#65533;&#65533;I&#65533;tA&#65533;b&#65533;&#65533;-&#65533;}&#65533;c&#65533;M!Y&#65533;k&#65533;QJ"+&#851;8`Q&#65533;&#65533;0&#65533;r!8!&#65533;&#65533;&#65533;&#65533;&#65533;v&#65533;&#65533;&#65533;h&#65533;&#65533;&#65533;Z&#65533;&#65533;B&#65533;;&#65533;a&#65533;Xp&#65533;U^h&#65533;&#65533;Of&#65533;&#65533;&#65533;k&#65533;F&#65533;oTDm!,[&d&#65533;&#65533;X9@&#65533;j&#65533;n!5 9&#65533;&#65533;`2F&#65533;1&#65533;Ay&#65533;&#65533;L
r?p!b&#65533;&#65533;R!,t&#65533; &#65533;nb&#65533;&#65533;&&#65533;@"&#10255;&#65533;D&#65533;&#65533;F&#65533;&#65533;&#65533;x&#65533;u!&#65533;&#65533;&#65533;&#65533;/&#65533;&#65533;\&6c&#65533;OB&#65533;&#65533;@aW\&#65533;z&!&#678;&#65533;J&#65533;V&#65533;&#65533;&#65533;g&#65533;*&#65533;&#65533;$Y<&#65533;/&#65533;Wl&#65533;&#65533;/&#65533;1jZ"&#65533;&#65533;-X&#65533;,+&#65533;|&#65533;&#65533;^#&#65533;U"^7LL`V&#65533;9nIp&#65533; fb&#65533;&#65533;AN&#65533;+6&#65533;7(/&#65533;gaF&#65533;!\fP&#65533;03&#65533;}1&#65533;$&#65533;%bW&#65533;Qja8&#65533;@z&#1214;R&#65533;&#65533;P&#65533;&#65533;S&#65533;&#65533;j!B&#65533;<q&#65533;e&#65533;t2N&#65533; &#65533;&#65533;&#65533;B&#65533;&#1094;&#65533;:P0yV&#65533;^&#65533;p&#65533;&#65533;p&#65533;&#65533;&#65533;&#65533;&#65533;&#65533;~"&#65533;&#65533;&#65533;N&#65533;&#65533;2w&#65533;&#65533;&#65533;EDt!&#65533;A!&#65533;&#65533;n&#65533;DZ(&#65533;bF`&#65533;,c&#65533;&#65533;&#65533;&#65533;E&#65533;6&#65533;%&#1589;]&#65533;\&#65533;&#65533;]&#65533;0&#65533;&#65533;TJ"&#65533;&#65533;&#65533;&#65533;^&#65533;&#65533;l&#289;;&#43490;H&#65533;TplN&#65533;O)yk"^&#65533;@&#65533;&#65533;&#65533;;&#65533;&#65533;&#65533;J&#65533;&#65533;&#65533;AN&#65533;&#65533;&#65533;I&#65533;5B&#65533;c&#65533;&#65533;5&#65533;WnZ!r&#65533;&#1500;&#65533;&#65533; $Fl!#&#684;&#65533;&#65533;E`<4-f&#65533;&#65533;>h3<!&#65533;d&#65533;1&#65533;`v\6O|&#65533;&#65533;s&#1781;&#65533;|bJ&#65533;&#65533;eY&#65533;&#65533;&#65533;$Dx&#65533;|NNTd`fAZc&#65533;4e!&#65533;lV&#65533;&#65533;*&#65533;'Z&#65533;&#65533;&#65533;v&#65533;~&#65533;;&#65533;]>;&=&#65533;j"Hh.&#65533;&#65533;|b&#65533;&#65533;h&#65533;&#65533;&#65533;&#65533;V&#65533;3&#65533;
&#65533;&#65533;CZD&#65533;W!lo!&#65533;&#65533;(&#65533;L&#65533;Cc&#65533;{!&#65533;&#65533;&#65533;z&#65533;E&#65533;J&#342;&#65533;p!b&#65533;&#65533;&#65533;&#65533;o6&#65533;&#65533;|&#65533;i
1&#65533;&&#65533;R &#65533;&#65533;&#65533;i&#65533;V&#21467;&#65533;&#65533;B&#65533;[&y&#65533;^&#65533;ez@&#65533;C;C&#65533;f&#65533;W&#65533;n&#65533;,&#65533;&#65533;&#65533;<,v&#65533;&#65533;&#65533;&#65533;&#33939;Tl&#65533;&#65533;q!W&#1169;-&#65533;@&#65533;%&#65533;I&#65533;
&&#65533;F&#65533;&#65533;&#65533;&#65533;&#65533;_&#65533;&#65533;^&#65533;2&#65533;&#65533;xo2TT//t$&#65533;&#65533;&#65533;&#65533;`&#65533;&#1329;&#65533;&#65533;Y&#65533;&#65533;'
%L!&#65533;	&#65533;K&#4952;&#65533;&#65533;c<|&#65533;8&#65533;&#65533;&&#65533;&#65533;^Vw!&#65533;@+&#65533;&#65533;&#65533;~&#65533;l@!0&#65533;>&#65533;ST{&#65533;&#65533;&#65533;\&#65533;*:<&#65533;&#65533;Pq3&#65533;A&#65533;3&#65533;]&#65533;~&#65533;:g&#65533;|&#65533;&#54307;&#65533;%&#65533;C &#65533;&#65533;_a$&#65533;&#65533;&#65533;&#65533;&#65533;Ej3&#65533;=&#65533;&#65533;\&#65533;&#65533;&#65533;v&#65533;&#65533;j&#65533;&#65533;&#65533;&#65533;B&#65533;V<&#65533;&#65533;,V! +Q&#65533;&#65533;9&#65533;&#65533;.
2R&#65533;6y~V#"N&#65533;&#65533;&#65533;&#65533;&#65533;7U#<&#65533;	&#65533;&#65533;g&#65533;	;XE&#65533;,&#65533;&	&#65533;&#65533;&#65533;!&#65533;&#65533;&#65533;ZN!&#65533;&#65533;F&#65533;&#65533;3v&#65533;;&#65533;q~(&#65533;&#65533;r&#65533;&#&#65533;%&#65533;&#444;x&#65533;@f:&#1630;&#65533;Q&#65533;O&#65533;*&#65533;OY&#65533;&#65533;&#65533;"r&#65533;%&#65533;&#65533;&#65533;&#65533;Z&#829;&#65533;&#65533;&#65533;K&#65533;&#65533;I&#65533;G{V&#1753;&#65533;g&#65533;1&#932;>&#65533;&#65533;!(&#65533;+&#65533;DPla&#65533;&#65533; &&#65533;H&#65533;J^`*&#65533;
&#65533;&#65533;!	&#65533;&#65533;;&#65533;&#65533;9&#65533;EY&#65533;37&#65533;&#65533;.&#245;&#65533;&#65533;&#65533;u&#65533;NBZ&#65533;t"&#65533;&#65533; ,}!&#65533;aV&#65533;
&#65533;&#65533;&#65533;C&#65533;
V&#65533;&#65533;G4&#65533;&#1348;r&#65533;:&#65533;-&#65533;&#65533;&#65533;&#65533;v&#65533;w&#65533;&#65533;2&#65533;&#65533;dQ"R&#65533;&#65533;i&#65533;d&#65533;8A&#65533;&#65533;8&#65533;&#65533;&#65533;&#65533;&#65533;m}"&#65533;&#65533;&#65533;5&#65533;q,@&#65533;?&#65533;&#65533;&#65533;&#65533;];P&#65533;J D&#65533;&#65533;J&#65533;\&#65533;!&#65533;&#375;!J\&#65533;&#65533;1&#65533;w&#65533;J&#65533;&#65533;&#65533;I[&#65533;c&#65533;=&#65533;<&#65533;=~&#65533;4&#65533;&#1752;6&#65533;\!L&#1276;*&#65533;&#65533;dl&#65533;&#65533;q!f&#1890;w&#65533;&#65533;p'&#65533;%&#65533;&#65533;X&#65533;&#65533;&#65533;&#65533;sq&#65533;%&#65533;\&#65533;&#65533;&#65533;G@&#65533;&#65533;&#65533;&#65533;C&#65533;&#65533;N&#65533;~A}&#65533;U"&#65533; p&#65533;s[>DA&#65533;&#65533;b&#65533;&#65533;^&#65533;T&#65533;9&#65533;&#65533;'&#65533;'&#65533; 8&#65533;&#65533;E&#65533;&#65533;&#65533;&#65533;4I&#8135;#J&#65533;&#65533;&#65533;C&#65533;&#65533;&#65533;`&#65533;&#65533;	8JpB&#65533;&#2033;&#65533;&#65533;Pbs&#65533;&#1407;&#65533;W&#65533;y&#65533;%&#65533;D&#65533;2S&#678;&#65533;&#65533;y(#&#65533;&#65533;&#65533;$B&#65533;&#65533;&#65533;&#65533;&#65533;&#65533;&#65533;oC&#65533;&#65533;`&#65533;&#65533;&#65533;&#65533;?&#65533;* @`l&#1543;&#65533;(&#65533;&#65533;&#65533; 0&#65533;C&#65533;&#65533;-{&#65533;+&#65533;Q&#65533;V=&#65533;O&#65533;W&#65533;&#65533;&#65533;XK/&#65533;%&#65533;%&#65533;V&#65533;&#65533;W&#65533;B^&#65533;OV&#65533;S&#65533;B&#65533;+&#1323;&#65533;P&#65533;A&#65533;&#65533;M"(&#990;#F2$&#65533;&#65533;Q&#65533;).&#65533;z&#65533;&#65533;&#65533;Z&#65533;&#65533;&#65533;&#65533;*D7&#65533;x&#65533;&#65533;&#65533;&#65533;&#65533;B&#65533; &#65533;"&#65533;"&#65533;.ND&#65533;&#65533;M&#11207;"&#65533;,&#65533;8b&#65533;&#65533;&#65533;&#65533;&#65533;*ph&#65533;NDsbpG2&#65533;{0&#65533;&#65533;	&#65533;&#65533;Ktb&#8678;0&#65533;
P>&#65533;&#65533;\.&#65533;E&#65533;-&#65533;=&#65533;&#65533;#&#65533;&#65533;&#65533;&#65533;&#65533;&#65533;&#65533; &#65533;&#65533;2Q1&#65533;P&#65533;?<T&#65533;
&#65533;&#65533;&#65533;e&#65533;&&#65533;?&#65533;&#65533;&#65533;J	&#65533;@(&#65533;&#65533;&#65533;ePB1&#65533;&#65533;_TM&#65533;O>:&#65533;&#65533;?)&#65533;&#65533;&#65533;&#65533;E&#65533;&#65533;9@$&#65533;0&#65533;p&#65533;6I(&#65533;
&#65533;)&#65533;&#65533;C&#65533;&#65533;&#65533;a&#65533;&#65533;&#65533;PoH5&#65533;<5&#65533;&#65533;Ed	]E'VZ&#65533;&#65533;+EDT&#65533;mE&#65533;aN8AT
>&#65533;&#65533;dF&#65533;&#65533;CB&#65533;C&#65533;&#65533;&#65533;m'&#65533;'x&#65533;_&#65533;&#65533;&#65533;G}&#65533;3 &#65533;&#65533;&#65533;&#65533;P&#65533;-&#65533;&#137;m&#65533;dK)&#65533;&#65533;s&#65533;)&#65533;`&#65533;f&#65533;h&#65533;&#65533;h&#65533;&#65533;&#65533;M&#65533;&#65533;b&#65533;&#65533;&#65533;&#65533;F&#65533;M&#65533;&#65533;?&#836;&#65533;&#65533;?&#65533;$&#395;Z&#65533;&#65533;2WA
Y&#350;V.XP.&#65533;G'&#65533;P&#65533;&#65533;?5Pdx&#65533;&#65533;&#65533;E&#65533;&#65533;?&#65533;l&#65533;P0&#65533;&#65533;FHD)&#65533;&#65533;&#65533;C&#65533;&#65533;B&#65533;?B<T&#65533;C&#65533;&#65533;&#65533;z\Me&#65533;&#65533;&#65533;Id&#65533;&#65533;$&#65533;HD&#65533;&#65533;&#65533;a&#65533;$]tQv	Dn=D@0&#65533;47&#65533;&#65533;&#65533;z&#65533;6<&#65533;&#65533;Cp&#65533;&#1547;5&#65533;@&#65533;&#809;&#65533;(6&#65533;#&#65533;pRcA&#65533;&#65533;&#65533;&#65533;&#65533;=&#65533;&#65533;_
&#65533;&#1039;&#65533;3&#65533;	&#65533;&#65533;@&#65533;G&#65533; &#65533;C&#65533;H2&#65533;ISV&#65533;&#65533;&#65533;\&#65533;&#65533;-&#65533;&#65533;&#65533;(&#65533;=&#65533;3&#65533;EDI&#65533;
&#65533;~jwD&#65533;,U'&#65533;Ihp&#65533;ZM&#65533;H	&#65533;&#65533;P&#306;b&#65533;C&#65533;&#65533;yW
&#65533;F4JQM&#65533; \&#65533;HR&#65533;&#65533;&#65533;H}&#65533;F&#65533;b&#65533;5&#65533;&#8910;EDJ0;C,&#65533;&#65533;n&#65533;(&#65533;&#65533;&#65533;&#65533;!&#65533;D&#65533;`&#65533;WDt&#65533;fAQ&#65533;&#65533;m&#65533;r&#65533;&#65533;%Dtn>N&#65533;&#65533;&#65533;&#65533;&#65533;*&#2019;&#1283;2(AD&#65533;&#65533;&?&#65533;&#1539;th&#65533;A&#65533;E&#65533;?&#65533;E4&#65533;&#65533;)&#65533;&#65533;.&#65533;&#65533;9&#65533;&#65533;cS*2&#65533;&#65533;&#65533;"
A&#65533;
g&#65533;D	&#65533;+&#65533;&#65533;DD&#1101;&#65533;&#65533;lE&#65533;s&#65533;&#65533;A&#65533;IGx&#1099;k|&#65533;&#65533;`F3&#65533;&#65533;&#65533;"L&#65533;"K&#65533;&#1285;&#65533;&#65533;8H&#65533;&#65533;&#65533;&#65533;&#65533;!&#65533;&#65533;7'0&#65533;&#65533;N&#65533;&#65533;&#65533;&#65533;J&#65533;&#65533;&#65533;&#65533;&#65533;&#513;*)&#65533;1%&#65533;&#65533;&#65533;e{&#65533;^Fq1P&#65533;cMi&#65533;&#65533;v&#65533;&#65533;&#65533;qG&#65533;!25RbQ&#65533;&#65533;Q@@&#65533;7!.&#65533;&#65533;^O&#1303;&#65533;&#65533;&#65533;KC&#65533;Ps1=&#65533;&#65533;b.&#65533;&#65533;&#65533;a?&#65533;;&#65533;&#65533;:h!
&#65533;X@+*&#65533;Ac.&#65533;*&#65533;-&#65533;&#65533;&#65533;UB&#65533;&#65533;Rv&3&#65533;&#65533;&#65533;je&#1452;&#65533;5&#65533;pM&#65533;x&#65533;&#65533; &#65533;&#65533;z3(@&#65533;&#65533;&#65533;y&#65533;V|S&#65533;&#65533;f@o{H4>&#65533;o&#65533;&#65533;&#65533;&#65533;X&#65533;4&#65533;yf&#65533;|&#65533;&#65533;&#65533;&#65533;5&#65533;&#65533;S&#65533;&#65533;&#65533;_&#65533;b&#65533;5&#65533;r"&#65533;&#65533;!&#65533;&#65533;/OE&#65533;!&#65533;&#65533;$&#65533;#&#65533;&#65533;&#65533;%&#65533;&#65533;Eu&#65533;q&#65533;Y&#65533;&#65533;&#65533;H!da&#65533;C"6&#65533;&#65533;?&#65533;&#65533;X&#65533;8&#65533;mPw&#65533;2C-&#65533;&#65533;&#65533;g&#65533;5MG&#65533;[#&#65533;B&#551;E&#65533;&#65533;&#65533;M,&#65533;t&#65533;%&#65533;$&#65533;&#65533;D:&#65533;$!JI&#65533;&#65533;?&#65533;&#65533;	&#65533;="?a&#65533;/&#65533;f&#65533;, &#65533;a&#65533;R&#65533;&#65533;AD	P&#65533;C&#65533;H&#65533;&#65533;5&#65533;m&#65533;1&#65533;E&#65533;0&#65533;&#65533;&#19563;&#65533;&#65533;cX)&#65533;&#466;A&#65533;6&#65533;	F&#65533;t*&#65533;&#65533;pY&#446;&#65533;&#65533;&#65533;&#65533;a&#65533;(&#65533;"&#65533;&#65533;&#65533;&#65533;&#65533;&#65533;K3BY&#65533;Z&#65533;&#65533;3&#65533;&#65533;8zb&#65533;&#65533;zf&#65533;s&#922;p">&#65533;Lq&#65533;&#65533;-t&#65533;&#65533;1&#65533;7&#65533;4 `M!D&#65533;o|&#65533;&#65533;&#65533;3{&#65533;@&#65533;&#65533;&#65533;&#65533;&#65533;&#65533;3{&#65533;Lc&#65533;&#65533;&#65533;&#65533;&#65533;&#65533;&#65533;?&#65533;\&#65533;*&#65533;&#65533;D&#65533;"?&#65533;&#65533;&#65533;&#65533;,&#65533;&#65533;&#65533;&#1864;&#65533;cC)P&#65533;4/&#65533;&#65533;&#65533;&#65533;|D&#65533;&#65533;E&#65533;&#1201;&#65533;&#65533;&#65533;&#65533;&#65533;(&#65533;&#65533;&#1119;qb,&#1067;&#705;&#65533;&#65533;&#228;&#65533;t!&#65533;f#&#65533;`myH`J&#65533;&#65533;D&#65533;0&#65533;)` &#65533;*2&#65533;&#65533;*XH?&#65533;$2&#65533;&#65533;&#65533;!&#65533;L$(&#65533;&#65533;&#1045;4@&#65533;&#65533;&#65533;&#65533;&#65533;&#65533;s&#408;*$&#65533;&#65533;P&#65533;&#65533;&#65533;6&#65533;DDa&#65533;H&#65533;&#65533;<&#65533;&#65533;?&#65533;&#65533;&#65533;P&#65533;&#65533;@&#65533;D&#65533;&#65533;.&#65533;LPn&#65533;r&#65533;S&#65533;&#65533;E_q	)&#65533;B&#65533;&#65533;&#65533;&#65533;&#65533;#&#65533;&#65533;p&#65533;&#65533;c"&#14828;h&#65533;CDsx&#65533;)&#65533;&#65533;1y"&#1091;&#65533;&#65533;$r&#65533;=zV"&#65533;&#65533;F&#65533;&#65533;&#65533;L&#65533;O&#65533;&#65533;&#65533;G+t&#65533;&#65533;nRE&#65533;;M&#65533;&#65533;&#65533;W&#65533;&#65533;&#65533;&#65533;D&#65533;;&#65533;L&#65533;&#65533;N&#65533;&#65533;E=i
&#65533;&#65533;Ob(&#65533;&#65533;&#65533;)D1BQ&#65533;&#65533;&#65533;&#65533;&#65533;8&#65533;?6h&#65533;&#65533;&#65533;&#1505;&#65533;(&#65533;R0Q]"&#65533;E&#65533;
'&#65533;&#65533;&#65533;&#65533;&#65533;0&#65533;&#65533;0.&#65533;I&#65533;&#65533;&#65533;&#65533;&#65533;&#65533;8&#65533;&#65533;&#65533;&#65533;T&#65533;&#65533;&#65533;6&\a%&A&#65533;F0&#65533;3&#65533;(&#65533;|&#285;^(&#65533;)d*&#65533;&#65533;4&#65533;&#65533;n&#65533;07&#65533;W5&#65533;Ho"&#65533;&#65533;&#65533;*)&#65533;&#65533;(=&#65533;S&#65533;&#65533;&#65533;&#65533;&#65533;)@&#65533;&#65533;&#65533;M&#65533;'&#65533;&#65533;&#65533;"&#65533;&#65533;\zMdTb&#65533;_&#65533;vJ&#65533;&#65533;&#65533;&#65533;&#65533;,zU&#65533;&#65533;&#176;&#65533;,&#65533;&#65533;%&#65533;&#65533;K+&#65533;&#65533;8D|&#65533;&#65533;=$&#65533;\S&#65533;@&#65533;&#65533;&#359;H&#65533;&#65533;`&#65533;R&#65533;&#65533;qf&#65533;&#1917;&#65533;T&#65533;&#65533;&#557;D&#65533; i&#65533;&#65533;&#65533;&#65533;&#65533;)K&#65533;b*&#65533;&#65533;&#65533;N&#65533;&#65533;&#65533;&#65533;/.X&#65533;S&#65533;Rr&#65533;"&#65533;(9&#65533;&#65533;DE&#65533;=&#65533;\&#65533;0&#65533;,x-&#65533;&#65533;"68&#65533;C&#65533;&#65533;!|&#65533;&#65533;G:p&#65533;&#65533;pVV&#65533;PG
E&#1100;F0$&#65533;&#65533;&#65533;d/&#65533;^&#65533;&#65533;q&#65533;&#65533;&#65533;mKm	G&#65533;H,O0&#65533;X&#65533;`&#65533;&#65533;&#65533;5&#65533;&#65533;$T"=&#65533;&#65533;&#65533;Oq
Z4Y&#65533;&#65533;&#65533;&#1109;&#65533;[|&#65533;&#65533;&#65533;H$&#65533;Q&#1479;X8]A&#65533;&#65533;&#65533;&#392;&#65533;+&#65533;&#65533;&#65533;C&#65533;&#547;&#65533;&#65533;&#65533;!&#65533;&#65533;&#65533;Dj&#65533;&#65533;&#1034;&#65533;K&#65533;A&#65533;f&#65533;&#65533;&#65533;`&#65533;&#65533;&^&#65533;q=q&#65533;&#65533;"&#65533;&#65533;6)&#65533; &#65533;p&#65533;&#65533;2gs&ts&#65533;AJq&#65533;d&#65533;0,>'&#65533;pY&#65533;&#65533;t&#65533;#&#65533;DK&#65533;`
.&#65533;1pf&#65533;U&#65533;&#65533;L[&#65533;'0&#65533;QP &#65533;&#65533;vZ&#65533;h&#1920;:&#65533;
U`&#65533;Hhve&#65533;
&#65533;
agS&#65533;=pS&#65533;&#65533;T#1&#65533;t\&#65533;	"@j!&#65533;&#65533;	z&#65533;&#65533;k&#65533;! 2&#65533;&#65533;Ac0&#65533;x&#65533; &#65533;pP&#65533;3&#65533;fe&#65533;&#65533;j&#65533;&#65533;P&#65533;f&#65533;&#65533;D &#65533;&#65533;z,Rzn&#65533;6&#65533;@A#4&#65533;	&#65533;zG&#65533;Y&#65533;E?&#65533;%EH&#65533;`$U&#65533;$vHBN&#65533;&#65533;&#65533;&#65533;&#65533;&#65533;VSQBa0pS&#65533;p&#807;G)&#65533;#6$&#65533;a&#65533;Tu&#65533;}&#65533;&#65533;&#65533;n`UT&#65533;&#65533;66a&#65533;p&#65533;f%&#65533;&#65533;&#65533;GA&#65533;&#65533;/&#65533;&#65533;D&#932;	&#65533;&#65533;T&#65533;&#65533;&#65533;&#65533;&#65533;&#65533;&#65533;	&#65533;&#65533;"%&#65533;&#65533;&#65533;cj&#65533;J&#65533;&#65533;&#65533;&#65533;+&#65533;Jq	&#65533;	&#65533;&#65533;&#65533;&#65533;&#65533;tM@&#65533;&#65533;3
k1hL&#65533;5	5&#65533;W)&#65533;&#65533;`&#65533;mq&#65533;&#65533;&#65533;&#65533;e\i&#65533;v=`i&#65533;<@w"&#65533;
&#65533;&#65533;&#65533;@U&#65533;3P&#65533;&#65533;F&#65533;&#65533;/O&#65533;&#65533;`h&#65533;d &#65533;Blg&#65533;&#65533;0y&#65533;G!&#65533;@!R^&#65533;&#65533;x&#65533;&#65533;&#65533;yd&#65533;d%&#65533;&#65533;02&#65533;3-&#65533;6&#65533;Q
&#65533;#14C&#65533;R;&#65533;4&#65533;eR&#65533;&#65533;&#65533;&#65533;4F&#65533;G&#65533;1`5Vs&#65533;&#65533;Pn&#65533;F&#65533;&#65533;&#65533;fSR2&#65533;R&#65533;n&#65533;&#65533;6+w.&#65533;5&#65533;H#@!e&#65533;&#65533;&#65533;&#65533;S&#65533;ybsN&#65533;&#65533;&#65533;&#65533;0n@5&#65533;&#65533;b&#65533;&#1208;ST&#65533;
&#65533;&#65533;OgA&#65533;Y
&#65533;qkB&#65533;&#65533;&#65533;&#65533;&#65533;0r_TrL&#65533;)|&#65533;&#65533;&#65533;&#65533;
&#65533;	&#65533;&#65533;(b&#65533; &#65533;!"&#65533;1&#65533;O3w
&#65533;&#65533;q&#65533;&#65533;&#65533;s&#65533;xk&#65533;&#65533;#&#65533;d@&#65533;&#65533;+&#65533;&#65533;E~&#65533;&#65533;a&#65533;&3&#65533;&#65533;&#65533;Y[&#65533;s^&#65533;&#65533;&#65533;&#65533;#&#65533;4*@j"&#65533;
:&#65533;$&#65533;LMF&#65533;&#65533;NF2m&#65533;1&#65533;&#65533;&#784;&#65533;jPj&#65533;AJ&#65533;&#65533;x&#65533;&#65533; &#65533;&#65533;@&#65533;&#65533;!R3s3&#65533;`E&#65533;&#65533;
&#65533;&#65533;e&#65533;&#65533;&#65533;,&#65533;&#65533;Q&#65533;&#65533;Q&#65533;F7&#65533;z&#65533;&#65533;mD5`64Rr	$=&#65533;&#65533;&#65533;T&#65533;{&#65533;@Maa&#535;|&#65533;&#65533;&#65533;|&#65533;_C!:P&#736;?&#65533;&#65533;&#65533;&#65533;}<&#65533;&#65533;&#65533;4c&#65533;WFQ&#65533;&#65533;&#65533;&#65533;x_&#65533;vot&#65533;&#65533;r<&#65533;&#65533;@&#65533;&#65533;0&#65533;?&#65533;&#65533;&#65533;$wQ&#65533;S&#65533;`/&#65533;`&#65533;s&#65533;&#65533;&#65533;K&#65533;50&#65533;9d0	#&#65533;&#65533;!&#65533;7&#65533;&#65533;L&#65533;@	v&#65533;&#65533;&#1228;&#65533;@&#65533;&#65533;&#65533;&#65533;0&#65533;!&#65533;bW&#65533; y&#65533;&#65533; &#65533;&#65533;g&#65533;,g&#65533;&#65533;
&#65533;&#65533;&#65533;V&#65533;<&#65533;&#65533;&#65533;f2&#65533;A~`&c&#65533;&#65533;)&#65533;&#65533;&#65533;N&#65533;@&#65533;&#65533;&#65533;&#65533;&#65533;P&#65533;&#65533;&#65533;&#65533;A:%:y/l6Pl&#65533;P&#65533;p&#65533;A&#65533;#&#65533;P+&#65533;Z&#65533;&#65533;j=&#65533;BAc#A$&#65533;h'!5&#65533;A79`7d'G&#65533;`&#65533;&#65533;`&#65533;&#65533;&#65533;&#65533;S&#65533;Y|8&#65533;&#65533;v_&#65533;&#65533;&#65533;P&#65533;&#65533;&#65533;&#65533;&#65533;&#65533;&#65533;&#65533;&#65533;#{&#65533;	&#65533;&#65533;&#65533;cr&#65533;T&#65533;R&#65533;Y>{_&#65533;&#65533;&#65533;@&d1&#65533;s&#65533;&#65533;r7&#65533;A/&#65533;frw&#65533;&#65533;&#65533;3&#65533;&#65533;0
&#65533;-U&#65533;&#65533;|q&#65533;&#65533;'j&#65533;i&#65533;&#65533;	&#65533;`;&#65533;&#13426;	&#65533;&#65533;#&#65533;&#65533;&#65533;0&#65533;_&#65533;&#65533;5&#65533;&#65533;<&#65533;CA'&#65533;)&#65533;&#65533;&#65533;&#65533;&#918;h&#65533;&J&#65533;&#65533;&#65533;
&#65533;P&#65533;q&#65533;&#65533;bg&#65533;3&#65533;`&#65533;&#65533;&#65533;R&#65533;WU&#65533;&#65533;a,<&#65533;,I&#65533;&#65533;"%&#65533;&#65533;[e&#65533;^c&#65533;
&#65533;`"
l#
3e@&#65533;&#65533;&#1044;&#65533;&#65533;P&#65533;A&#65533;&#1454;"&#65533;&#65533;&#65533;'p&#65533;0	&#65533;&#65533;&#65533;Y&#65533;3&#65533;&#65533;&#65533;4&#65533;8C&#65533;&#65533;#&#65533;GT&#65533;4;&#65533;&#65533;bmF&#65533;{&#65533;J	|y`	&#65533;(&#65533;&#65533;hSQIPS&#65533;&#65533;a|OJ[&#65533;&#65533;&#65533;&#65533;z&#65533;&#65533;6&#65533;&#65533;&#65533;}q&#65533;}qN&#65533;H&#65533;y&#65533;%Gj&#65533;-q&#65533;4&#65533;&#65533;Y<
;&#65533;&#65533;&#65533;RAHq1Uf&#65533;6&#65533;8pn&#65533;&#65533;&#&#65533;&#65533;tG&#65533;
&#65533;j&#65533;&#1064;&#65533;&#65533;&#65533;w	&#1481;"&#65533;&#65533;&#65533;#&#65533;&#1718;p&#65533;\H&#5232;DJ&#65533;R&#65533;@&#65533;;&#65533;Z&#65533;&#65533;&#1707;!&#65533;&#1968;"&#170;&#65533;AmS2s&#65533;?&#65533;&#65533;&#65533;\H&#65533;X[H&#65533;&#65533;&#65533;9&#65533;K.r&#65533;"&#65533;A&#65533;hl4P&#65533;3@z&#65533;kOYq\P&#65533;&#65533;D2@
&#65533;&#65533;/&#65533;"+&#65533;&#65533;&#65533;/&#65533;&#65533;6&#65533;zC&#65533;_sI{>&#65533;4&#65533;E{I&#65533;w)8K&#65533;&#65533;p&#65533;Y&#65533;&#65533;!&#65533;{&#65533;p&#65533;&#65533;&#65533;p&#65533;xSQ&#65533;&#65533;&#720;R&#65533;n~&#65533;&#65533;&#65533;&#65533;}&#65533;	&#65533;&01z&#65533;&#65533;&#65533;<&#65533;&#65533;0qQ&#65533;&#65533;&#65533;GqN&#65533;&#65533;&#65533;Y&#65533;0&#65533;,&#65533;t5&#65533;&#65533;&#65533;:pQ&#65533;?j&#65533;&#65533;&#65533;"0&#65533;4&#1605;&#65533;&#65533;&#65533;9&#65533;1&#65533;6&#65533;,(rk&#65533;Sd8&#65533;c&#65533;&#65533;m[P&#65533;&#65533;`E1&#65533;&#65533;j!j&#65533;Y
&#688;M&#65533;&#65533;&#65533;n!4w&#65533;f# &#65533;i&#65533;}&#65533;&#65533;&#1170;"8&#65533;&#65533;<&#65533;T&#65533;@w&#65533;
c&#65533;
@!&#65533;\
&#65533;p&#402;&#481;e@y&#65533;Fyxhy<&#65533;kP&#65533;6`&#65533;&#65533;&#65533; R`&#65533;&#65533;d b0	KT&#1294;&#65533;R&#65533;&#65533;V&#65533;9h943&#65533;&#65533;(&#65533;&#65533;&#65533;&#65533;&#65533;&#65533;m&#65533; &#65533;&#65533;V&#65533;&#65533;`t2 M&#65533;&#65533;{0&#65533;y5US&#65533;v&#65533;&#65533;&#65533;p&#65533;&#65533;&#65533;&#65533;I&#65533;&#65533;&#65533;S&#65533;&#65533;@
&#65533;&#65533;&#396;Z&#65533;&#65533;&#65533;^&#65533;&#65533;~Ae&#65533;WW&#65533;&#65533;c&#65533;&#65533;&#65533;;hy&#65533;&#65533;&#65533;&#568;tSe&#65533;4&#65533;Q&#65533;3&#65533;0&#65533;&#65533;&#65533;e&#65533;&#65533;&#65533;&#65533;&#65533;&#35210;Jj&#65533;(:&#65533;1&#65533;&#65533;&#65533;	!h+&#65533;	&#65533;,c[&#65533;&#65533;A!P0&#65533;6&#65533;&#65533;7&#65533;6&#65533;&#65533;7&#65533;0&#65533;&#65533;&#65533;&#65533;&#65533;0`&#65533;&#65533;&#65533;&#65533;&#65533;A&#65533;i&#65533;Tq&#65533;b4<f&#65533;&#65533;#f&#18829;E&#65533;&#65533;g&#1376;&#65533;	&#65533;z&#65533;&#65533;AI&#1633;I&#65533;7&#65533;&#65533;&#65533;&#65533;@&#65533;xh&#65533;G&#65533;z&#65533;&#65533; &#65533;y+&#65533;p &#65533;&#65533;&#65533;2(fY&#65533;.rz=&#65533;h&#65533;&#65533;&#65533;&#65533;_&#65533;&#65533;&#65533;_=`!5=&#65533;&#1035;&#65533;&#65533;&#65533;&#65533;&#65533;h&#65533;&#65533;'&#65533;&#65533;`&#65533;ra&#65533;&#65533;u-&#65533;&#65533;&#1479;&#65533;&#65533;&#65533;&#65533;&#65533;&#65533;&#65533;=&#65533;&#65533;5&#65533;	&#65533;&#65533;&#65533;&#65533;&#65533;	M&#65533;W&#65533;&#65533;,&#65533;&#65533;&#65533;&#65533;&#65533;H&#65533;:k&#65533;&#65533;xZq~.0&#65533;1g&#65533;&#65533;&#65533;&#65533;&#65533;%{&#65533;0n.w&#65533;&&#65533;S&#65533;b&#65533;&#65533;[&#65533;&#141;J&#65533;a#&#65533;O&#65533;&#65533;&#65533;&#65533;&#65533;P{Q0t&#65533;,U&#65533;&#65533;,&#65533;5-&#65533;$$&#65533;C&#65533;E|&#65533;&#65533;&#65533;K&#65533;LS1T#"&#65533;SW&#65533;&#65533;c"&#65533;&#65533;'I&#65533;m&#65533;&#65533;&#65533;0&#65533;&#65533;&#65533;|&#65533;&#65533;l!&#65533;&#65533;&#65533;;&#65533; &#65533;&#65533;"e&#65533;&#65533;Iy^B&#65533;&#65533;&#65533;2&#65533;Gb6/T&#65533;Q&#65533;&#65533;0&#65533;1&#65533;&#65533;V&#65533;DB9&#65533;&#65533;&#65533;k.v&#65533;&#65533;5q&#65533;G&#65533;&#65533;YtD&#65533;&#65533;&&#65533;z&#65533;y(&#65533;&#65533;p'&#65533;&#65533;t&#65533;55&#65533;=&#65533;P&#65533;&#65533;&#65533;&#792;&#65533;a,&#65533;a~&#65533;&#65533;7&#65533;Do&#65533;&#65533;}^.h^8&#65533;u&#65533;i&#65533;&#65533;&#65533;&#65533;c&#65533;&#65533;]&#65533;0w&#65533;&#65533;&#65533;&#65533;e&#65533;0&#65533;&#65533;&#65533;1&#65533;O&#65533;&#65533;cj&#65533;&#65533;&#65533;F&#65533;&#65533;EF&#1002;	=&#65533;)p &#65533;&#65533;#&#65533;&#65533;rI&#65533;`&#65533;&#65533;c&#65533;.E&#65533;&#65533;&#65533;@&#65533;pb&#65533;)R&#65533;/&#856;{#&#65533;/V&L1S&#65533;&#65533;Sf&#65533;KF&#242;`&#208;&#65533;A&#65533;k7}^M&#65533;&#65533; &#65533;&#65533;&#65533;AP&#65533;I9&#65533;&#65533;&#65533;&#65533;y&#65533;&#65533;&#65533;&#65533;&#65533;&#65533;&#65533;!&#65533;j&#65533;&#65533;&#65533;>&#65533;"&#65533;m1m349
Q&#65533;&#65533;&#65533;_&#65533;%&#65533;&#65533;&#65533;&#65533;{K@F&#65533;
a$\.&#65533;@q&#65533;(&#65533;7&#65533;&#65533;&#65533;0&#65533;&#65533;&#65533; &#65533;&#65533;	A&#65533;&#65533;&#65533;T&#65533;&#65533;%'S51hR)T1&#65533;l&#65533;YN/&#65533;R&#65533;@&#65533;9''&#65533;C&#65533;&#65533;L_H|&#65533;&#65533;t&#65533;&#65533;c&#65533;Jj"&#65533;&#65533;n:p2+&#65533;X+&#65533;9&#65533;+c&#65533;&#65533;&#65533;&#65533;&#65533;&#65533;&#65533;,&#65533;&#65533;&#65533;&#65533;&#65533;%&#65533;&#65533;s&#65533;&#65533; &#65533;	FP&#65533;&#65533; n&#65533;4l&#65533;&#65533;&#319;&#65533;&#65533;&#65533;&#65533;f#E&#65533;&#65533;0(B&#65533;?&#65533;n&#65533;&#65533;&#65533;A&#65533;&#65533;&#65533;&#65533;&#65533;&#65533;&#65533;&#65533;&#65533;&#65533;&#65533;&#65533;&#65533;&#65533;S&#65533;&#65533;@Cz&#65533;&#65533;+&#65533;M&#65533;&#1600;&#65533;&#65533;&#65533;m&#65533;&#65533;&#65533;&#65533;=]&#65533;&#256;&#65533;&#65533;.8&#65533;&#65533;&#65533;8&#65533;&#65533;&#65533;%2pZ&#65533;&#65533;&#1315;R&#65533;J&#65533;&#65533;W&#65533;&#65533;G&#65533;&#65533;qJE&#65533;&#65533;&#65533;R$&#65533;pq&#65533; h&#65533;&#65533;_
&#65533;&#65533;&&#65533;&#65533;&#65533;&#65533;&#2002;Q&#65533;&#65533;&#65533;&#65533;D&#65533;f&#65533;P&#65533;&#65533;&#65533;&#65533;&#65533;&#65533;C&#65533;X&#65533;&#65533;e	&#65533;&#65533;&#1618;P&#65533;&#65533;&#65533;	kL&#65533;0%&#65533;&#65533;)	&#65533;&#65533;&#65533;#d&#65533;&#65533;$2&#22840;&#65533;BB&#65533;45&#65533;&#65533;&#65533;H&#65533;$I&#65533; A&#65533;#x&#65533;?2&#65533;&#65533;qV&#65533;&#65533;&#65533;A(&#1279;#'_Z(&#65533;R&#65533;U&#65533;si&#65533;r&#65533;&#65533;&#65533;DX@&#65533;&#65533;\&#65533;%&#65533;&#65533;3h&#65533;2$!Z4&#65533;&#65533;F&#65533;&#65533;&#65533;s&#65533;&#65533;&#65533;H&#65533;'U"1&#65533;Ub"!%&#65533;&#65533;A&#65533;&#65533;g&#65533;&#65533;|b&#65533;="R&#65533;&#65533;&#65533;&#1035;&#65533;&#65533;P&#65533;&#65533;&#65533;&#65533;&#65533;&#65533;:&#65533;&#65533;3&#65533;&&#65533;JC'&#65533;N&#1641;!d1&#65533;z&#65533;9&#65533;L5&#65533;J&#65533;&#65533;l&#65533;
&#65533;&#65533;&#65533;"&#65533;!&#65533;s&#65533;)&#65533;&#65533;&#65533;&#65533;&#65533;6&#65533;&#65533;t&#65533;&#65533;A&#65533;%l)b&#65533;l&#65533;&#65533;N&#65533;&#65533;G&#65533;&#65533;&#65533;*&#65533;QF/&#65533;&#65533;[pE4JD[&#65533;2&#65533;R20&#65533;&#65533;&#65533;&#65533;"&#65533;&#65533;d8&#65533;&#65533;d&#65533;!r!T&#65533;r&#65533;P8&#65533;&#65533;&#65533;&#65533;&#65533;&#65533;XC7X&#65533;&#65533;&#65533;6&#65533;&#65533;&#65533;ai&#65533;&#65533;$0@.!mf!&#65533;9'&#65533;D&#65533;&#65533;&#65533;i&#65533;&#65533;&#65533;&#65533;	&#65533;]&#65533;3@&#65533;t&#65533;&#65533;w&#65533;Z*&#65533;&#65533;&#65533;&#65533;UH

8&#65533;.4h&#65533;&#65533;&#65533;&#65533;&#65533;`&#65533;;&#65533;O\&#65533;&#65533;&#65533;4&#65533;&#65533;&#65533;KI&#65533;&#65533;&#65533;+8&#65533;&#65533;&#65533; F(2GM"1&#65533;#&#65533;&#65533;$&#65533;A&#65533; 
2!(&#65533;%!S&#65533;&#65533;&#65533;x0&#65533;&#65533;&#65533;+z&#65533;$&#65533;&#65533;%&#65533;c&#65533;&#65533;1&#65533;uC&#65533;&#65533;&#65533;&#14460;&#65533;V*&#65533;&#65533;&#65533;&#65533;/&#65533;S&#65533;&#65533;&#65533;&#65533;Sh&#4136;&#65533;&#65533;G2&#65533;&#65533;&#65533;h&#65533;&#65533;&#65533;&#65533;&#65533;&#65533;]&#65533;&#65533;&#646;&#65533;&#65533;&#65533;&#65533;&#65533;&#65533;&#472;&#65533;1&#33397;(QF&#65533;I(At.&#65533;&#65533;(rF&#65533;IeS&#65533;&#65533; J
J&#65533;TS&#65533;!&#65533;&#65533;&#65533;&#65533;t2=&#65533;6X&#65533;"&#65533;.Ja&#65533;&#952;&#65533;&#65533;&#65533;&#65533;aV[&#65533;hy&#65533;gY&#65533;`&#65533;$&#65533;&#65533;`8FK9&#65533;h&#65533;&#65533;&#65533;7|#.&#65533;&#65533;&#65533;&#65533;m&#65533;&#1421;&&#65533;x&#65533;&#65533;/Q&#65533;;&#65533;&#65533;/&#65533;&#65533;T&#65533;I&#65533;&#65533;&#65533;&#516;&#65533;N&#65533;&#65533;K&#65533;&#1568;E)&#65533;&#65533;j&#65533;,&#65533;&#1056;&#65533;&#65533;d%&#65533;)	u,&#65533;>&#65533;@8IH"q&#65533;&#65533;&#65533;$&#65533;H$4&#65533;&#65533;X&#65533;0&#65533;7&#1168;!QD&#65533;2&#65533;&#65533;~&#65533;
&#65533;&#65533;&#65533;hH&#65533;"4&#65533;-!'p_&#65533;&#65533;&#65533;>&#65533;&#65533;?&#65533;8&#148;&#65533;4&#65533;&#65533;!4Q&#65533;}b&#65533;5&#65533;F1HR&#65533;&#65533;&#294;&#65533;&#65533;)&#65533;&#65533;&#65533;&#65533;&#65533;>&#65533;NPS PE&#65533;&#65533;&#65533; |&#65533;l&#65533;R#h&#65533;$\&#65533;&#65533;&#65533;S}&#65533;&#65533;&#65533;c9p*s&#65533;JLb&#65533;(&#65533;&#65533;&#65533;U&#65533;&#65533;e&#65533;&#65533;&#65533;Q&#65533;&#65533;u&#65533;jK[&#65533;.l`&#65533;&#65533;j&#65533;%a&#65533;&#65533;&#65533;&#65533;lP&#65533;c9&#65533;&#65533;&#65533;&#65533;&#65533;&#65533;w-id&#65533;&#65533;&#65533;Vr&#65533;!&#65533;%&#65533;8&#65533;?~A&#65533;&#65533;D&&#65533;&#1084;2&#65533;&#65533;p&#65533;&#65533;&#65533;H1'b
&#65533;)LH*.*e&#65533;Js&#65533;&#65533;2&#65533;[&#65533;&#65533;$:&#65533;g&#65533;&#65533;&#65533;kF&#65533;&#65533;&#65533;&#65533;&#65533;@Q&#65533;#A&#65533;&#65533;YBvf
&#65533;&#65533;&#65533;!&b&#528;d&#65533;&#65533;abdj&#65533;&#65533;W?-b&#65533;a&#65533;&#65533;In&#65533;&#65533;?&#65533;&#65533;$&#65533;&#65533;B<1&#65533;v&#65533;E2&#65533;&#65533;&#65533;&#65533;F&#65533;@+kSW&#65533;&#65533;&#65533;&#65533;&#65533; U&#65533;&#65533;HG&#65533;&#65533;&#65533;&#65533;@&#65533;&#65533;&#65533;J&#65533;&#65533;&#65533;7&#65533;&#65533;m&#65533;@&#65533;%xC&#65533;%L&#65533;E&#65533;&#65533;Ap&#65533;G&#65533;&#65533;&#65533;R"&#65533;_&#65533;&#65533;&#65533;&#65533;&#1634; &#65533;&#65533;B&#65533;H&#65533;UE=&#65533;1H&#65533;&#65533;&#65533;&#65533;y&#65533;v&#65533;0&#65533;2,a&#65533;ib&#65533;1d3-,&#65533;	9&#65533;4&#65533;&#65533;'&#65533;&#65533;5x&#65533;&#65533;q&#65533;&#65533;&#65533;&#65533;&#65533;5	&#65533;&#65533;Dt&#65533;&#65533;&#65533;!&#65533;xBP&#65533;&#65533;&#65533;&#65533;&#65533;&#65533;&B&#65533;|rd=m&#65533;2&#65533;^J&#65533;h&#65533;Q0&#65533;&#65533;cP&#65533; &#65533;&&#65533;@&#65533;P&#65533;0R&#65533;*&#65533;&#65533;&#65533;iR(&#65533;&#65533;F$&#65533;&#65533;&#65533;&#65533;&#65533;E&#65533;&#65533;`&#65533;f&#65533;0
Hn&#65533;|
_i&#65533;&#65533;P&#65533;&#65533;N&#65533;%)&#65533;&#65533;~9Z&#65533;0&#65533;	&#65533;R"&#65533;&#65533;&#65533;Hr&#65533;&#65533;&#65533;&#65533; .&#65533;&#65533;&#65533;h@&#65533;&#65533;&#65533;#&#842;&#65533;&#65533;&#65533;&#65533;-9~Z&#65533;!&#1153;&#65533;(&#65533;q&#65533;&#65533;%R&#65533;&#65533;HA80&#65533;z&#65533;&#65533;(g.&#65533;&#65533;&#65533;)g&#65533;c&#65533;O)&!&#65533;&#65533;!e&#65533;&#65533;Il`&#65533;YKF&#65533;&#65533;b&#65533;&#65533;^&#65533;&#65533;&#65533;;h&#65533;&6%&#65533;&#65533;'dU7&#65533;^+?Q/'M&#65533;&#65533;{&#65533;&#65533;
[X&#65533;n&#65533; M H&#65533;&#65533;>&#65533;&#65533;G&#65533;a&#65533;g&&#65533;Rp&#65533;&#65533; A&#65533;/&#65533;&#65533;&#65533;5&#65533;?(AE&#65533;&#65533;$&#65533;tM!&#65533;
&#65533;&#65533;l&#65533;&#65533;0bp&#65533;BQ$&#65533;	i&#65533;7L&#65533;\&#65533;&#65533;&#65533;h&#65533;E&#65533;&#65533;&#65533;4&#65533;S&#65533;3&#65533;HA&#65533;S&#20880;&#65533;`=
a&#65533;5&#65533;&#65533;&#65533;S	&#65533;V&#65533;&#405;*&#65533;&#65533;&#65533;&#65533;&#65533;&#65533;&#786;&#65533;`&#65533;&#65533;,&#65533;&#456;&#65533;M8#6&#65533; &#65533;$&#65533;k&#65533;b	\`\
sa9&#65533;QB&#65533;&#65533;?.&#65533;&#65533;&#65533; &#65533;:&#65533;?&#65533;&#65533;&#65533;(F&#1769; #c&#65533;I&#65533;B1E.&&#65533;&#65533;ssU&#65533;#6&#65533;'&#1258;;a&#65533;&#65533;w&#65533;D&#65533;'&#65533;&#65533;I@"!&#65533;Z&#65533;A&#65533;&#65533;;Mb&#65533;&#65533;^1&#1052;&#65533;b &#65533;h"&#65533;&#65533;D@\&#65533; &#65533;A,&#65533;&#65533;&#514;&#65533;<P!<n&#65533;&#128;D&#65533;TJ6
&#65533;4$&#65533;&#65533;&#65533;&#65533;&#65533;LG&#65533;+&#65533;-e&#65533;&#65533;)&#65533;	&#65533;&#65533;&#65533;;\&#65533;&#1528;>R4&#65533;&#65533;a&#65533;B&#869;&#65533;&#65533;h&#65533;&#65533;&#65533;7&#65533;&#65533;v7&#65533;4&#65533;d&#65533;_#&#65533;QH&#65533;&#65533;&#65533;C&#65533;&#65533;&#65533;1&#65533;<1&#65533;&#65533;^&#65533;&#65533;&#65533;&#65533; &#65533;v&#65533;&#567;K&#65533;&#65533;Th &#65533;,*&#65533;&#65533;&#65533;&#65533;&#382;M&#330;&#65533;9&&#65533;&#65533;&#65533;&#65533;&#65533;&#65533;$g(&#65533;)&#65533;%x&#65533;&#1317;3F]&#58998;&#65533;,&#65533;&#65533;j&#65533;NyT&#65533;&#65533;&#65533;+<G&#65533;L&#65533;&#65533;9&#65533;UO&#65533;&#65533;&#65533;&#65533;1&#65533;h@&#65533;&#65533;eOy	&#65533;]Zb&#65533;&#65533;&#65533;f&#65533;`"6&#65533;{&#65533;&&#65533;/&#65533;*g&#65533;&#65533;&#1488;E&#65533;&#65533;De&#65533;@&#65533;C(&#65533;(&#65533;&#65533;&#65533;&#65533;>&#65533;O&#65533;g&#65533;&#65533;&#766;&#811;?&#65533;&#65533;AJ&#65533;I&#65533;&#65533;pp&#65533;&#65533;"&#65533;&#65533;@&#65533;&#65533;?&#65533;&#65533;&#2018;.W&#65533;Y&#65533;s&#65533;|&#65533;&&#65533;&#65533; &#65533;&#65533;&#65533;I&#65533;&#65533;"&#65533;PH&#65533;1.&#65533;+&#65533;&#65533;v&#65533;X&#65533;1p&#65533;&#65533;&#65533;&#65533;_z.&#48022;h&#65533;&#65533;X&#65533;#&#65533;&#65533;@&#65533;&#65533;#&#65533;/&#65533;&#65533;/A&#65533;@H&#65533;&#65533;&#65533;(&#65533;r&#65533;&#65533;P&#65533;&#65533;&#65533;
&#65533;&#65533;&#65533;&#65533;&#65533;&#65533;5&#65533;J9	0&#65533;&#65533;&#65533;(&#65533;&#65533;&#65533;&#65533;&#65533;)&#872;=&#920;x&#65533;T&#65533;0f&#65533;*&#65533;s&#65533;&#65533;*'LW&#540;n&#758;>j&#65533;&#65533;8$&#872;&#65533;&#65533;%^&#533;&#65533;=K&#65533;L&#65533;h&#65533;&#65533;&#65533;A&#65533;3&#65533;&#65533;I0>&#65533;!%?1&#65533;&#65533;&#65533;U&#65533;$&#65533;&#1259;&#65533;0&#65533;eH&#65533;W&#65533;&#65533;&#65533;8"&#65533;2_&#65533;8&#65533;&#65533;&#65533;&#65533;&#65533;x&#684;&#65533;&#65533;&#65533;p&#65533; &#65533;z1&#65533; 8&#65533;&#65533;x&#65533;&#65533;&#65533;&&#65533;;/&#65533;&#65533;&#65533;)i&#65533;g3&#65533;q&#65533;r*&#65533;SP@&#65533;&#65533;&#65533;&#65533;&#65533;J\h&#65533;P&#65533;&#65533;u&#65533;&#65533;X&#65533;&#65533;0kP&#65533;/x:*&#65533;&#65533;S&#65533;&#65533;!&#65533;?&#65533;&#65533;&#65533;8&#65533;L&#1562;&#65533;2'&#65533;(#&#65533;&#65533;&#65533;&#65533;2uI&#65533;&#65533;&#522;
&#65533;
x&#65533;ZB&#65533;59&#5375;s&#65533;&#65533;0&#65533;&#65533;&#494;&#65533;&#65533;&#65533;&#65533;&#65533;h[&#65533;&#65533;&#65533;&#65533;&#65533;&#65533;&#65533;&#65533;G&#65533;&#130;&#65533;0&#65533;&#65533;&#65533;G&#65533;&#65533;x&#65533;&#65533;K*&#65533;0=&#65533;(&#65533;r
1&#65533;&#65533;&#65533;I&#65533;;&#65533;&#65533;&#65533;epB&#65533;*&#65533;e1&#65533;T&#65533;&#65533;b&#65533;=&#65533;`&#65533;>&#65533;&#65533;M 0&#65533;9+&#65533;&#65533;&#65533;&#65533;&#65533;"&#65533;&#65533;P&#65533;&#1241;&#65533;&#65533;&#65533;&#65533;	RE`&#65533;&#65533;&#538;g$&#65533;&#65533;&#65533;&#65533;&#65533;`&#65533;h`J&#65533;X&#65533;b&&#65533;l&#65533;g&#65533;&#65533;&#65533;&#1536;&#65533; &#65533;-&#65533;U&#65533;&#65533;R&#65533;&#65533;k&#65533;&#65533;P!&#65533;&#65533;&#65533;&#65533;fZK&#65533;&#65533;&#65533;&#65533;&#65533;&#65533;"&#65533;&#65533;&#65533;@&#65533;ZBC&#65533;&#65533;-[$&#65533;&#65533;&#65533;&#65533; &#65533;&#65533;&#65533;3&#65533;&#65533;&#65533;&#65533;&#65533;&#65533;&#65533;h&#65533;&#65533;19&#65533;2&#65533;&#65533;&#65533;&#65533;&#644;&#65533;"&#65533;4o\&#65533;&#65533;p&#65533;&#65533;&#65533;&#65533;&#65533;&#65533;z&#65533;A&#65533;H&#65533;=&#65533;p&#65533;
@&#65533;y&#65533;
&#65533;&#65533;&#65533;,LH&#65533;&#65533;&#65533;\&#65533;&#65533;&#65533;r1FH&#65533;L&#65533;
&#65533;&#65533;s&#65533;&#65533;&#65533;&#65533;`&#65533;6&#65533;x6My&.&#65533;6&#65533;&#65533;B&#65533;C&#65533;&#65533;q[&#65533;&#65533;&#65533;&#65533;&#65533;h&#65533;&#65533;K&#65533;&#65533;&#65533;&#65533;&#65533;&#65533;`a&#65533;&#8205;]CV&#65533;&#65533;~&#753;&#65533;+&#65533;x&#65533;&#450;&#65533;+&#65533;&#65533;+&#65533;&#65533;I&#65533;&#65533;&#65533;&#65533;&#65533;&#254;&#65533;&#65533;&#65533;&#65533;&#65533;(A&#65533;&#65533;(&#65533;e$&#65533;A3J&#65533;&#65533;9k&#65533;&#65533;&#65533;&#65533;&#65533;&#65533;&#65533;&#65533;&#65533;&#1743;&#65533;&#65533;&#65533;	Bh&#65533;&#65533;&#65533;x0&#65533; k&#65533;&#65533;&#65533;&#65533;@2&#65533;xP@&#65533;&#65533;&#65533;E&#65533;x&#65533;^H&#65533;&#65533;&#65533;&#65533;@&#65533;&#65533;&#65533;%s&#65533;:&#65533;K&#65533;&#65533;v&#65533; x&#65533;X&#65533;&#65533;q)&#65533;&#65533;~b'&#65533;&#65533;ND&#65533;&#65533;&#65533;:&#65533;&#65533;N<&#65533;&#65533;&#65533;b&#65533;K&#65533;&#1029;K&#65533;AP&#65533;A*&#65533;&#65533;&#65533;&#65533;x&#65533;A&#65533;L&#65533;&#1051;=a&#65533;&#65533;0&#65533;&#65533;/&#65533;&#65533;v&#65533;$&#65533;&#65533;&#65533;k&#65533;&#65533;&#65533;&#801;&#65533;&#65533;&#65533;&#65533;Ky
&#65533;&#65533;B&#65533;s&#65533;&#65533;
Ma&#65533;g&#65533;6&#65533;&#65533;rj&#204;&#65533;N&#65533;4&#1241;&#65533;C\C&#65533;(b&#65533;&#632;&#65533;&#65533;&#65533;&#65533;x+8`	 &#65533;<&#65533;&#65533;1&#65533;+d&#65533;&#235;B&#65533;V2&#65533;Y&#65533;&#65533;=&#65533;&#777;&#65533;&#65533;&#65533;
&#646;p&#65533;&#65533;K&#65533;G\&#65533;$T0&#65533;&#65533;K&#65533;&#65533;&#65533;Q&#65533;6&#65533;R	*&#65533;&#65533;&#65533;&#65533;O &#65533;&#65533;&#65533;J&#65533;l&#65533;`H&#65533;Q&#65533;E&#65533;-&#200;&#65533;&#65533;h*]&#65533;&#65533;&#65533;&#65533;'t&#65533;&#65533;z&#65533;&#65533;hK"&#1128;J(!&#65533;&#65533;&#65533;x!&#65533;`&#65533;X&#65533;&#65533;&#65533;&#65533;W&#65533;&#65533;&#65533;&#65533;4~9&#65533;&#65533;&#65533;&#65533;a&#65533;&#65533;H&#65533;&#65533;*!&#65533;i&#65533;&#65533;&#65533;R&#65533;2&#65533;H0&#65533;	8&#65533;&#65533;&#65533;&#65533;&#65533;&#65533;sL&#65533;&#65533;h&#65533;&#65533;/&#65533;K&#141760;&#838;&#65533;A&#65533;P&#65533;&#65533;&#65533;t&#65533;	8&#65533;N&#65533;&#65533;&#65533;&#65533;HTA&#1355;&#65533;0ThN9&#65533;&#65533;<&#65533;&#65533;8Wg3&#65533;&#65533;&#65533;.&#65533;Z&#65533;h*&#336;&#65533;z&#65533;&#65533;&#709;T&#65533;&#1892;&#65533;e+&#65533;&#65533;&#65533;a&#65533;&#65533;y;[hq&#65533;&#65533;'h&#65533;&#65533;&#65533;&#65533;&#65533;\&#65533;&#65533;3&#65533;w#&#65533;&#65533;&#65533;I@&#65533;&#65533;&#65533;+&#65533;&#65533;&#65533;&#65533;
Im&#1394;&#65533;L&#65533; 
h&#65533;H&#65533;&#65533;)
&#65533;&#65533;&#613;V&#65533;3&#65533;M&#65533;	Z&#65533;&#1850;&#65533;GW&#65533;&#65533;7&#65533;M,&#65533;V&#65533;&#1284;&#557;,&#65533;K&#65533;&#65533;,0&#65533;f&#65533;&#1361;&#65533;&#65533;Q&#65533;y&#65533;&#324;h&#65533;&#65533;]&#65533;&#65533;P&#65533;x&#65533;{Mu&#65533;f&#65533;&#65533;x&#65533;$&#65533;&#65533;d&#65533;&#65533;&#65533;&#65533;&#65533;X&#65533;2L&#65533;&#65533;&#65533;&#65533;&#65533;&#1175;&#65533;&#1540;Y5&#65533;&#65533;
&#1540;P&#65533;&#65533;&#65533;&#65533;&#65533;&#65533;&#65533;&#65533;&#65533;&#65533;tM&#65533;&#65533;&#65533;{)&#65533;]&#2042;&#65533;Ac&#65533;&#65533;&#65533;&#65533;&#65533;t&#65533;t&#65533;`k&#65533;&#65533;&#65533;&#65533;C&#65533;&#65533;&#65533;&#65533;&#65533;
&#65533;#&#65533;&#65533;&#65533;;"&#65533;&#65533;iT&#65533;T&#65533;&#65533;&#65533;H&#65533;Do&#65533;sN&#65533;Y;&#65533;	&#65533;&#65533;X&#65533;&#1380;&#65533;M&#65533;A&#65533;&#765;&#65533;d&#65533;&#65533;h)iy+&#65533;&#65533;j&#65533;1&#65533;&#65533;cA&#65533;&#534;&#65533;&#65533;&#65533;&#65533;&#65533;L&#65533;&#65533;&#65533;qe&#65533;&#65533;HP&#65533;&#65533;*T&#65533;&#65533;eB]"Q&#65533;&#65533;X&#65533;E&#65533;<&#65533;"&#65533;&#65533;9bW&#65533;&#183;&#65533;V&#65533;&#65533;&&#65533;K&#65533;@&#65533;&#65533;a&#65533;&#65533;u^&#65533;&#65533;&#65533;(0&#65533;2&#65533;~&#65533;&#65533;:&#65533;&#65533;Th&#65533;nX;a&#65533;&#65533;=V&#65533;&#65533;E#&#65533;&#65533;&#65533;&#65533;&#824;&#65533;Q&#65533;y8P @P&#65533; &#65533;&#65533;&#65533;J8&#65533;(
&#65533;Q&#65533;|&#65533;"B5&#65533;
&#65533;R&#65533;=&#65533;&#65533;&#65533;\&#2010;&#65533;A&#65533;hY&#65533;(&#65533;iY&#65533;&#65533;qC&#65533;r&#65533;&#65533;&#65533;K&#65533;bJQ&#65533;@H&#65533;&#65533;&#65533;&#65533;X&#65533;+&#65533;&#65533;&#65533;
&#65533;&#65533;vU&#65533;0&#944; W&#65533;RX&#65533;&#65533;&#65533;e&#65533;&#65533;&#65533;){&#65533;&#65533;&#65533;f&#65533;&#65533;	&#65533;&#65533;&#65533;1V`&#65533;&#65533;&#65533;&#65533;&#65533;&#65533;i&#65533;$X&#65533;&#65533;c&#65533;c0&#65533;&#65533;&#65533;I&#65533; &#65533;p &#65533;`J&#65533;&#65533;`&#65533;4&#65533;L+&#65533;&#65533;&#65533;]&#65533;&#65533;Z&#65533;KI&#65533;&#65533;&#65533;&#1854;&#65533;\&#65533;\&#65533;&#65533;&#1800;>&#65533;&#65533; &#65533;&#65533;&&#65533;&#65533;"&#65533;-&#65533;&#65533;&#65533;&#65533;&#65533;&#543;&#65533;P&#65533;&#65533;-&#65533;&#65533;&#65533;&#65533;|&#671;1!k&#65533;h&#65533;&#65533;{h&#65533;&#65533;c&#65533;F&#65533;*,Q&#65533;&#65533;C6&#65533;&#65533;6^&#34400;&#65533;R&#65533;&#65533;%&#65533;&#65533;&#65533;&#65533;&#65533;&#65533;2&#65533;b&#65533;"&#65533;&#65533;s&#65533;	b&#65533;&#65533;&#65533;Y&#65533;&#65533;	&#65533;&#65533;,&#65533;V&#539;&#65533;(0*&#65533;
()&#65533;)&#65533;&#65533;&#65533;&#65533;
>&#65533;yD&#65533;&#1332;
;&#65533;=	&#65533;&#65533;&#65533;t&#65533;e&#1240;&#65533;5&#65533;6k}&#65533;&#65533;&#65533;
&#1739;'6&#65533;e#&#65533;&#65533;&#65533;&#65533;THk1ks&#930;&#65533;&#1043;&#1317;&#65533;f>e&#65533;&#65533;'&#65533;&#65533;&#65533;&#65533;"H&#65533; 4k&#2040;&#65533;a9[&#65533;E&#65533;&#65533;&#132;a&#65533;&#65533;sN&#65533;h&#65533;&#65533;{{&#65533;8&#65533;&#65533;&#65533;&#65533;c1&#65533;&#65533;&#65533;P&#65533;Q&#1026;L &#65533;&#65533;&#65533;P&#65533;C&#65533;&#65533;s&#65533;f&#65533;&#65533;&#65533;<&#179;&#65533;.*+&#65533;&#65533;&#65533;5&#65533;&#65533;n&#65533;&#65533;&#65533;(&#65533;I&#65533;&#65533;&#65533;&#1692;H&#65533;&#65533;&#65533;&#65533;&#65533; &#65533;[&#65533;07&#65533; &#65533;&#1485;T&#65533;&#65533;&#65533;B&#65533;&#65533;&#65533;&#65533;&#65533;&#65533;*H&#65533;*&#65533;&#65533;;fP&#65533;&#65533;&#65533;kk&#65533;&#65533;=&#65533;&#65533;'x&#65533;&#65533;N?`&#65533;&#65533;QFe&#65533;^&#65533;&#65533;:&#65533;S&#65533;&#65533;&#65533;g&#65533;^3&#65533;&#65533;[&#65533;b&#65533;&#812;&#65533;R&#65533;6&#65533;&#65533;p&#65533;&#65533;PV(H&#65533;&#65533;hM&#65533;m&#65533;&#65533;lS&#65533;5&#65533;&#65533;&#65533;T&#65533;&#65533;q&#65533;&#65533;
 ?&#65533;&#65533;&#65533;&#65533;PrJ&#65533;&#65533;<z&#65533;F1T	&#65533;&#65533;R@Z&#739;`v&#65533;-&#65533;&#65533;&#1724;&#65533;PNO&#65533;&#65533;$&#65533;N&#65533;&#65533;&#65533;"`&#65533;"&#65533;&#65533;&#65533;&#65533;f&#65533;&#65533;&#65533;$&#2011;7ba:&#65533;k	&#65533;&#65533;`&#65533;O&#65533;~&#65533;O %L*&#65533;&#65533;&#65533;&#65533;c&#65533;O&#65533;&#65533;&#65533;&#65533;&#65533;&#65533;t&#22450;&#65533;M\b&#65533;F&#65533;&#65533;$&#65533;r&#65533;&#65533;&#65533;\&#65533;&#65533;h&#65533;h&#65533;feV&#65533;b&#65533;==&#65533;&#65533;t&#65533;0T&#65533;&#65533;&#65533;&#65533;I&#65533;&#65533;\P&#65533;&#65533;&#65533;&#65533;O&#65533;HcP&#65533;&#65533;yr&#1828;&#65533;&#65533;]&#65533;&#65533;&#65533;N&#65533;oTj&#65533;0iT`&#1926;X&#65533;z&#65533;@&#65533;O&#65533;&#65533;&#65533;&#65533;&#65533;&#65533;|&#65533;:&#65533;p&#1673;K&#65533;&#65533;&#65533;d&#65533;H&#65533;&#65533;&#1642;&#65533;5&#65533;u
&#65533;IS&#65533;&#128;&#65533;&#65533;&#65533;]&#1058;&#65533;Ae&#65533;A&#65533;&#65533;&#65533;&#65533;&#65533;&#65533;&#65533;&#65533;)X(K&#65533;M&#65533;e?2&#65533;@6&#65533;~&#65533;&#65533;	&#65533;$&#1668;&#65533;&#1674;&#65533;FQ&#900;&#65533;&#65533;G&#65533;l&#65533;&#65533;#W&#65533;6O1=J&#65533;&#65533;&#65533;2&#65533;$7&#65533;H(&#65533;&#65533;=&#65533;&#65533;&#65533;&#65533;&#65533;&#65533;{8&#1648;V&#893;&#65533;XO&#65533;&#65533;&#65533;&#65533;&#65533;HI&#65533;n&#65533;c&#65533;&#636;&#65533;+G&#65533;&#65533;6&#65533;&#65533;+&#65533;&#65533;@'&#65533;&#65533;&#65533;}&#581;6&#65533;&#65533;N&#65533;`Jfm&#65533;&#65533;q&#65533;&#232;&#65533;&#65533;&#65533;B(&#65533;&#65533;D&#65533;*&#65533;t;C&#65533;8C&#65533;&#65533;PX&&#65533;&#65533;&#65533;&#65533;&#65533;k0&#65533;hpVJ&#65533;?&#65533;&#65533;+&#65533;Q&#65533;&#65533;&#65533;;"i&#17195;X&#65533;&#65533;&#65533;&#65533;Xx%&#65533;O[&#65533;&#65533;&#65533;&#65533;&#65533;&#65533;&#65533;*"B[S&#65533;&#65533;&#827;&#65533;"V&#65533;&#65533;&#65533;&#65533;&#65533;;&#65533;&#65533;
>&#65533;c&#65533;&#65533;]&#1541;&#65533;&#65533;kP&#65533;&#65533;&#65533;&#65533;&#451;&#65533;&#65533;h&#65533;&#65533;Ae&#65533;&#65533;&#65533;&#65533;W&#65533;:&#65533;<&#65533;Z#&#65533;G&#1884;&#65533;&#65533;\H=&#65533;&#65533;&#65533;&#65533;&#65533;&#65533;"&#65533;&#65533;&#65533;&#65533;0&#65533;&#65533;=&#65533;T&#65533;&#65533;cp&#65533;fS&#65533;&#65533;O&#65533;&#65533;+&#65533;K&#65533;yv&#65533;&#65533;&#65533;lt&#65533;&#65533;I&#65533;g@&#65533;8pB&#65533;&#65533;pGn&#65533;18G&#65533;)IB&#65533;*XF&#65533;&#2034;&#65533;
T&#65533;&#1471;&#65533;&#65533;$J&#65533;&#65533;&#65533;&#2019;&#65533;&#65533;&#65533;&#65533;&#65533;&#65533;&#65533;@'&#65533;&#65533;1)W&#65533;\&#65533;,&#557;&#65533;B1&#65533;(&#65533;1&#65533;Z&#65533;jQ&#65533;_&#961;%J)&#65533;&#65533;&#65533;&#1315;`0&#65533;( &#65533;t&#65533;B[lQx&#65533;&#65533;-&#65533;c&#65533;0p!&#65533;?:.\&#65533;s&#65533;&#65533;4`a&#65533;U&#65533;f&#65533;L&#65533;&#65533;f&#65533;P&#65533;&#65533;B	&#65533;%P&#65533;&#65533;F&#65533;&#65533;0UPc&#65533;&#65533;&#65533; $V&#65533;&#65533;T&#65533;Sq&#65533;&#65533;&#65533;*&#65533;&#65533;B&#65533;&#65533;!@&#65533;Z&#65533;g&#65533;0,&#65533;#&#65533;EF&#65533;&#65533;Q@&#65533;&#1159;Qxg&#65533;&#65533;&#65533;R&#65533;&#65533;&#65533;
~&#65533;&#65533;&#65533;&#65533;+&#65533;&#65533;&#65533;&#65533;&#65533;&#65533;&#65533;*&#65533;&#65533;T&#65533;R&#65533;&#65533;XU &#65533;&#65533;&#65533;&#65533;&#65533;&#65533;R&#65533;]&#65533;0&#65533;&#65533;&#65533;&#65533;&#65533;?&#65533;&#65533;@&#65533;c &#65533;C&#65533;7q &#65533;O
&#65533; &#65533;&#1984;n&#65533;!&#65533;&#1831;&#65533;&#65533;&#65533;%!&#65533;%&#65533;pp&#65533;%0p`&#65533;@I$&#65533;&#65533;[&#65533; &b&#65533;&#65533;&#65533;&#65533;#}&#1362;Zky&#65533;&#65533;@&#65533;&#65533;0r&#65533;&#65533;K`9e&#65533;B5-&#65533;r&#65533;\&#65533;&#65533;uk	&#65533;&#65533;?>&#65533;&#65533;&#65533;?&#65533;&#65533;&#65533;J(&#65533;2 &#65533;UE&#65533;2&#65533;&#65533;&#65533;&#65533;&#65533;(&#65533;M&#65533;(d&#65533;7&#65533;X&#65533;W+&#65533;$PE^&#65533;b&#65533;&#65533;1#&#65533;EA&#65533;&#65533;?&#65533;&#65533;#&#65533;\&#65533;&#65533;&#65533;@"&#65533;&#65533;FY$&#65533;&#65533;&#65533;1&#65533;&#65533;u&#65533;&#65533;'0z&#65533;O)&#65533;&#65533;&#65533;&#65533;&#65533;&#65533;&#65533;F&#65533;8@Ce&#65533;``&#65533;?4 V&#65533;@&#65533;)&#65533;Y&#65533;p9&#65533;8SA`&#65533;Ih&#65533;	&#65533;d&#65533;d4p&#65533;&#65533;pH&#65533;!x)&#65533;B-&#776;&#65533;&#65533;Q&#65533;B&#65533;&#65533;QD&#65533;&#65533;&#1143;=&#65533;&#65533;B@^&#65533;&#569;)&#65533;&#65533;r	&#65533;T&#65533;&#65533;c]w&#65533;QBI&#65533;t4y
Q&#321;@&#65533;&#65533;&#65533;z
&#65533;&#65533;&#65533;{0l&#65533;&#65533;4&#65533;&#65533;&#65533;
}&#65533;&#65533;&#65533;&&#65533;&#522;}&#65533;&#65533;g&#579;&#65533;s&#1987;&#65533;&#65533;'&#65533;0h&#65533;&#65533;?&#65533;b&#65533;-&#65533;8P[&#65533;&#65533;5)L&&#65533;3&#65533;&#65533;0bi&#65533;eEPKf&#65533;UP		&#65533;&#65533;?&#65533;&#65533;!&#65533;/,&#65533;&#65533;&#65533;@&#65533;&#65533;?&#65533;D&#65533;w&#65533;&#308;@&#65533;tR&#65533;
YC/6&#65533;&#65533;&#65533;&#65533;&#65533;m=&#65533;$P&#65533;(&#65533;&#65533;?&#65533;&#65533;2A+&#65533;&#65533;&#65533;?pvg&#65533;&#65533;&#65533;&#65533;7^.&#65533;&#65533;&#65533;!&#65533;&#65533;}"&#65533;*0. &#65533;*" &#65533;&#65533;&#65533;&#65533;k&#65533;&#65533;&#65533;C+4yY&#65533;,&#65533;) 6*&#65533;&#65533;E&#65533;&#65533;R&#65533;&#65533;&#65533;Ug&#65533;d7b4&#65533;&#44780;&#65533;a&#65533;?&#65533;&#65533;&#65533;&#65533;&#65533;&#65533;@=&#65533;'&#65533;@&#65533;-Zj&#65533;&#65533;b&#65533;?p&#65533;&#65533;&#65533;&#65533;P&#65533;"y&#65533;"&#65533;@&#65533;&#65533;KF&#65533;&#65533;&#65533;@&#1638;_nF&#673;&#65533;&#65533;&#65533;&#65533;&#65533;&#65533;&#65533;&#65533;I&#65533;Ju&#65533;Mw&#65533;J@P&#65533;L':Q&#65533;&#65533;&#1283;=&#65533;&#65533;C?&#65533;X&#65533;&#65533;s&#65533;&#65533;b&#65533;A"&#65533;&#65533;&#65533;&#65533;b&#65533;&#65533;?<fp&#65533;>&#65533;%,q&#65533;&#65533;P&#65533;G"C&#65533;&#65533;PHZ&#65533;&#65533;YJu&#65533;B,0&#65533;&#65533;&#65533;d fR&#65533;2&#65533;8&#65533;&#65533;$&#65533;_-&#65533;&#65533;&#65533;h&#65533;&#65533;P&#65533;*41&#65533;+&#65533;!&#65533;A&#65533;&#65533;&#65533;&#65533;N&#65533;ZH1&#65533;&#65533;&#65533;`&#65533;&#65533;&#65533;&#65533;?&#65533;!&#65533;&#65533;D&#65533;&#65533;&#65533;/&#65533;Gd&#65533;&#65533;
p&#65533;&#65533;|&#65533;&#65533;&#65533;L&#65533;TK&#65533;&#65533;q-&#65533;\&#65533;|x&#65533;U&#65533;l&#65533;&#65533;CT&#65533;(&#65533;&#65533;L&#65533;&#65533;Cvi&#65533;7&#65533;&#65533;k$&#65533;8&#65533;&#65533;r,&#65533;&#65533;:L&#65533;&#65533;I&#65533;2&#65533;&#65533;&#65533;&#65533;&#65533;&#65533;&#65533;&#65533;&#65533;H&#216;&#65533;a/2&#65533;&#65533;&&#65533;&#65533;a&#65533;`2&#65533;&#65533;+h&#1099;VT&#65533;&#776;&#65533;(q&#65533;&#65533;`&#65533;(&#65533;0
&#65533;`&#65533;&#65533;=H&#65533;S&#65533;&#65533;&#1244;uU7H)&#65533;-x&#65533;&#65533;L"aHv&#65533;>&#65533;x&#65533;O|&#65533;&#65533; P&#65533;^:$@H&#65533;&#65533;&#65533;
&#65533;Q&#65533;9T!`&#65533;Q&#516;$T@*Z&#65533;&#65533; 
QW&#65533;&#245;0&#65533;.2&#65533;&#65533;&#65533; _Q&#65533;(r&#1298;&#65533;IGA&#65533;&#65533;&#65533;&#65533;DB &#65533;&#65533;@.!b$|/&#65533;&#65533;Aj &#65533;&#65533;
&#65533;&#65533;G&#65533;&#1090;&#65533;&#65533;mL&#65533;@&#65533;&#1090;5&#65533;nvD&#65533;&#65533;8&#65533;!&#65533;ny&#65533;E&#1161;,&#65533;&#65533;&#65533;H&#65533;>&#65533;&#65533;hx&#65533;&#65533;&#513;@D D*&#65533;&#65533;&#65533;	D=&#65533;3&#65533;j&#65533;R&#65533;8b&#65533;0&#65533;D]&#26768;;1#&#65533;&#65533;@&#65533;7&#65533;v&#65533;F1&Ya&#65533;&#65533;2&#65533;&#65533;&#65533;&#65533;q&#65533;]&#65533;C&#65533;&#65533;&#65533;&#65533;jU&#65533;Y&#65533;&#65533;&#562;"d&#65533;",&#65533;&#65533;{&#65533;&#65533;%&#65533;&#65533;&#65533;K&#65533;&#65533;)EU@.N}&#1243;H&#589;B&#65533;&#65533;&#65533;&#65533;	&#65533;<b&#65533;r&#65533;sx&#65533;&#65533;&#65533;&#65533;A)&#65533;&#65533;&#65533;Q&#65533;@1&#65533;f&#65533;&#430;&#65533;( 2&#65533;R&#65533;&#65533;6&#65533;&#65533;&#65533;b&#65533;C&#65533;@&#65533;	Lp&#65533;	&#65533;`hD7B&#65533;*&#65533;(&#65533;DD&#65533;QBJ&#65533;&#65533;@$8h&#65533;&#65533;&#65533;&#65533;x@&#65533;Zr&#218;&#65533;&#65533;'&#65533;&#65533;bj)M&#65533;RG &#65533;?N&#65533;&#65533;$Q&#65533;M&#65533;28&#65533;N&#65533;I&#65533;IU&#65533;q&#65533;S&#65533;&#65533;&#65533;SO	%y Le*&#65533;/Q&#65533;p&#65533;&#65533;&#65533;&#65533;@&#65533;&#65533;b&#65533;Y&#65533;*=&#65533;F&#65533;&#65533;&#65533;z&#65533;&#65533;&#65533;&#65533;&#1462;&#65533;c&#65533;k]&#1676;a8&#65533;&#65533;&#15241;&#65533;3*(&#65533;l&#65533;%&#65533;&#65533;&#65533;YV2)&#65533;&#637;&#65533;&#65533;2U&#522;&#65533;&#65533;&#65533;c&#282;]TM&#65533;Tt&#65533;&#65533;3&#65533;y'&#65533;&#65533;&#65533;&#65533;&#65533;&#65533;3&#561;	&#65533;R &#65533;&#1901;n%&#65533;	&#65533;z&#65533;&#65533;m&#65533;&#688;&#65533;|fX&#65533;^,&#65533;&#65533;&#65533;&#65533;&#65533;	&#65533;6 &#65533;&#65533;&#65533;,h&#65533;E\_&#65533;&#65533;&#65533;0b&#65533;&#65533;$&#65533;&#65533;&#65533;&#2043;Z&#65533;&#65533;w9G&#65533;0/-&#65533;&#65533;Z&#65533;O&#347;&#65533;&#65533;&#65533;R&#65533;(&#65533;?&#65533;&#65533;H&#65533;&#65533;&#65533;&#65533;&#65533;&#65533;&#65533;"PCb
a&#65533;@&#65533;s &#65533;0>&#65533;&#65533;02&#65533;&#65533;&#65533;&#65533;&#65533;I`&#65533;#nb&#65533;&#65533;l#&#65533;&#65533;	E&#65533;Iq&#65533;&#65533;&#65533;h&#65533;B^
&#65533;A&#65533;`&#65533;&#65533;I&#65533;<M&#65533;l&#65533;&#65533;@(U ["&#65533;&#65533;&#65533;&#65533;+&#65533;&#65533;&#65533;&#65533;&#65533;@h&#65533;
m(#&#65533;&#65533;F)A&#65533;FT&#65533;&#65533;Y&#65533;&#65533;&#65533;&#65533;h&#65533;%vss&#65533;&#65533;&#65533;V;v&#65533;&#65533;p&#65533;*Xxq&#65533;:&#65533;M&#65533;&#20402;&#65533;&#65533;hu&#65533;&#65533;&#65533;&#65533;&#65533;&#539;)D&#65533;v&#65533;&#65533;@,&#65533;&#65533;&#65533;&#65533;I&#65533;|&#65533;&#65533;@&#65533;&#65533;.&#65533;N&#65533;k&#65533;(&#65533;&#196;
&#65533;A&#65533;&#65533;&#65533;&#65533;&#65533;D@&#65533;&#65533;&#65533;4&#65533;&#65533;%&#65533;&#65533;&#1246;E&#65533;$K*zp&#65533;B&#65533;&#65533;&#65533;&#65533;&#65533;&#65533;&#65533;	J&#65533;{&#65533;&#65533;&#65533;r&#65533;1&#65533;l&#65533;\&#65533;&#65533;&#65533;&#65533;&#65533;&#65533;&#65533;(D!&#65533;&#65533;&#65533;@&#65533;B&#65533;&#65533;&#889;&#65533;&#1519;&#65533;H&#65533;]
HB&#65533;&#65533;&#65533;n&#65533;a&#132;&#65533;&#65533;&#65533;/V<&#65533;iT j&#65533;@68&#65533;&#65533;%(A&#65533;1&#65533;&#65533;A&#65533;&#65533;&#65533;&#65533;F&#65533;&#65533;&#65533;&#65533;&#65533;q&#65533;&#65533;aD&#65533;yH&#65533;$&#65533;&#65533;)D&&#65533;&#65533;Y&#65533;)&#65533;&#936;&#65533;&#65533;&#65533;&#65533;B&#65533;&#65533;&#65533;H#&#65533;&#204;&#591;D&#65533;&#65533;T&#65533;&#65533;!(&#65533;)&#65533;@4&#65533;m	(&#65533;&#65533;Y&#65533;&#65533;C&#65533;&#65533;Q,&#65533;&#65533;&#65533;W&#65533;&#65533;@&#65533;BT&#65533;OH&#65533;X&#65533;&#65533;&#533;&#65533;&#65533;&#65533;&#65533;&#65533;Y&#65533;&#65533;&#65533;&#65533;@&#65533;&#65533;&#65533;&#65533;&#65533;&#65533;&#65533;@$&#65533;6&#65533;@X	&#65533;&#344;B&#65533;&#65533;@&#65533;'&#65533;&#65533;/X'a&#65533;&#65533;&#65533;Dd&#65533;&#888;&#65533;&#65533;	&#65533;\$&#65533;8&#65533;/&#65533;&#65533;&#933;&#65533;&#65533;&#65533;&#65533;tZ&#65533;&#65533;`&#65533;&&#65533;&#65533;&#65533;9@&#65533;&#65533;b&#65533;1&#65533;&#65533;&#65533;+ +i&#65533;f$&#748;&#65533;&#65533;&#65533;&#65533;&#65533;$&#65533;&#65533;@l&#65533;	&#65533;-&#65533;&#65533;*&#258;(&#65533;!(]&#65533;&#65533;%&#65533;@
&#65533;&#65533;&#65533;	D&#65533;&#65533;D0_K&#65533;&#65533;B&#65533;&#65533;-&#65533;&#65533;&#65533;B%&#65533;&#65533;!X&#65533;s&#65533;&#65533;|&#65533;Q_&#65533;uN&#65533;$
&#256;&#65533;&#65533;z&#65533;&#65533;&#65533; &#187;a&$&#65533;0H&#65533;@@&#65533;-b~&#65533;&#65533;&#65533;&#616;P
Q
P&#65533;%&#65533;&#65533;&#65533;MX&#65533;&#65533;8&#65533;N&#65533;H&#65533;&#65533;	,#&#65533;&#1865;&#65533;L#`&#65533;&#65533;&#65533;@&#65533;&#65533; &#65533;E&#65533;&#65533;@&#65533;`&#65533;&#65533;J&#65533;H*0&#65533;T&#65533;LP&#65533;|&#65533;IQ-&#65533;&#65533;&#65533;&#65533;)&#65533;&#65533;@&#65533;9XJ(&#65533;B&#65533;A&#65533;&#65533;&#65533;@G&#65533;E(&#65533;&#1549;&#1873;@&#65533;ZU&#65533;[&#65533;&#65533;U&#65533;E&#65533;&#65533; &#65533;@&#65533;"&#65533;<&#65533;@V&#65533;N'aV'&#65533;D&#65533;H&#65533;&#65533;&#65533;
&#65533;	&#65533;,&#65533;H&#65533;\K&#65533;h&#65533;Q&#65533;&#65533;E*)&#65533;&#65533;&#65533;!&#65533;V-f&#65533;&#65533;&#65533;!O2&#65533;&#65533;C&#65533;b&#65533;&#65533;&#65533;
{Od&#65533;X&#65533;#&#65533;@&#65533;B)\d&#65533;z&#65533;&#65533;?4@
(&#65533;"d&#65533;qL[r&#65533;b&#65533;&#65533;&#65533;x]3&#65533;&#65533;6[&#65533;-&#65533;"(&#65533;(h&#65533;X&#65533;,P)&#65533;&#65533;ALd&#65533;A,C&#65533;ZB{&#65533;GE&#65533;h&#65533;&&#65533;%&#65533;P#&#65533;&#65533;ic&#65533;&#1730;&#65533;G&#65533;L&#65533;PC
&#65533;&#65533;&#65533;&#65533;&#65533;6&#65533;NB&#65533;L&#65533;Y\
&#65533;&#65533;&#65533;d&#65533;z 8&#65533;9&#65533;BX@P&#65533;&#65533;&#65533;&#65533;Y&#65533;N&#65533;PH&#65533;B&#65533;&#65533;An&#65533;?@&#252;&#65533;&#65533;B0&#65533;&#65533;!&#65533;d&#65533;&#65533;&#65533;D&#65533;V&#65533;d&#65533;&#65533;Q&#65533;&#65533;I^]&#65533;C&#65533;	&#65533;&#65533;&#65533;K*D&#65533;&#65533;-&#65533;&#65533;Q^ &#65533;T
m&#65533;&#65533;&#65533;c&#65533;T&#65533;P*&#65533;&#65533;&#65533;D&#65533;	 &#65533;&#65533;&#65533;IK&#65533;B&#65533;&#65533;&#65533;&#65533;+&#65533;&#65533;.&#65533;Zb&#65533;V&#65533; #&#65533;P&#65533;H^.q%&#65533;&#65533;C&#65533;&#65533;&#65533;gDF&#65533;(,&#65533;,&#65533;&#65533;!p@.L&#65533;&#65533;&#65533;&#65533;@*&#65533;I#dZ)h&#65533;{&#65533;%&#65533;&#65533;&#65533;&#65533;bwM&#1492;j[&#65533;&#65533;K*&#65533;&#65533;&#65533;m	cC&#65533;y&#65533;%%Yx&#65533;Kf~D&#65533;&#65533;J?5&#65533;~)0&#65533;&#65533;&#539;3&#65533;&#65533;&#65533;&#65533;Xc&#65533;@&#65533;,X&#65533;I&#65533;&#65533;HH&#65533;&#65533;&#65533;1&#65533;m"&#65533;7J&#65533;?P&#65533;@0&^&#65533;%&#65533;&#65533;&#65533;&#65533;#H&#65533;&#65533; &#676;&#65533; &#65533;&#65533;&#65533;&#65533;&#65533;T&#65533;DhY&#65533;&#65533;&#65533;|&#65533;QU&#65533;}&#65533;&#65533;,i+&#65533;)*H&#65533;&#65533;J&#65533;@J&#65533;&#65533;I&#65533;C&#65533;LS'!&#65533;!&#65533;&#65533;&#65533;&#65533;&#913;&#65533;&#65533;&#65533;&#65533;/&#65533;U&#65533;&#65533;&#65533;D&#65533;I&#65533;\&#65533;e-&#65533;Ob(L&#285;&#65533;h&#65533;&#65533;&#65533;&#65533;&#65533;&#65533;CP&#65533;&#65533;&#65533;+M&#65533;$3&#65533;&#65533;
&#65533;&#65533;B&#65533;&#65533;&#65533;ab&#65533;&#65533;&#65533;.8&#251;&#65533;G&#65533;D&#65533;p&#65533;-1F&#65533;&#65533;o&#65533;&#65533;&#16205;&#65533;
&#65533;&#65533;7&#17417;<&#1157;O,&#65533;Bg]&#65533;$|O0&#65533;7!&#65533;&#65533;sd,vl*&#65533;O)\&#65533;,\&#65533;&#45391;#&#65533;B.X&#65533;&#65533;'@@K&#65533;A\&#65533;&#1618;&#396;&#65533;&#65533;&#65533;1&#65533;?(&#65533;&#65533;&#65533;a&#65533;~&#65533;&#65533;G}&#65533;&#65533;&#65533;
&#65533;&#65533;+&#65533;,D&#65533;%&#65533;&#65533;&#65533;e&#65533;&#65533; (h&#65533;!(&#65533;H&#65533;&#65533;@&#65533;&#65533;&#65533;&#65533;&#65533;'L\g&#65533;8&#65533;Bt'Ld&#717;&#65533;AN&#65533;6pB&#65533;h&#65533;&#65533;%&#65533;`&#65533;&#65533;B&#1312;}kK&#65533;&#65533;}&#65533;&#65533;dI&#65533;UIn&#65533;@&#65533;]&#65533;._E&#65533;&#65533;Q&#65533;&#65533;@&#65533;N&#65533;@&#65533;&#65533;&#65533;%&#65533;&#65533;&#65533;&#65533;|&#136;&#65533;H&&#65533;&#65533;&#65533;. h&#65533;QY&#65533;&#65533;&#65533;&#65533;&#65533;&#65533;g&#65533;+_&#65533;
*&#65533;&#65533;8&#65533;i&#1546;B$&#336;C2$&#65533;l&#65533;&#65533;&#65533;&#423;&#850;1&#176;G&#65533;&#65533;+&#65533;&#65533;&#65533;4H&#65533;4&#65533;&#65533;&#65533;&#65533;&#65533;4&#65533;"&#65533;&#65533;&#1536;$hSR&#65533;&#65533;&#354;&#65533;R&#891;`:&#65533;&#65533;	&#65533;-&#157;4&#65533;"&#65533;&#65533;B
&#65533;&#65533;HZx&#65533;&#65533;A&@I&#65533;% &#65533;&#65533;1&#65533;&#65533;8c&#65533;&#65533;f&#65533;&#65533;&#65533;5
&#65533;m&#65533;&#65533;&#65533;L&#65533;&#65533;&#65533;&#65533;&#65533;&#65533;,m|&#65533;P&#65533;&#65533;&#65533;3V&#65533;*;&#65533;&#65533;&#65533;t-Q>&#65533;"!&#65533;&#65533;&#65533;K9&#65533;
D&#876;&#65533;?`&#65533;Z&#65533;&#65533;[Jn&#65533;&#1730;E&#65533;j8&#65533;-&#65533;gA&#65533;I&#65533;]&#65533;(&#65533;&#65533;E&#65533;%&#65533;&#65533;*[&#65533;&#65533;Z&#65533;d&#65533;&#65533;Y&#65533;&#65533;&#65533;<]&#65533;&#65533;&#65533;9!&#65533;&#65533;B$&#65533;&#65533;&#65533;&#65533;V&#65533;E&#65533;&#65533;E" &#65533;#&#65533;]&#65533;&#65533;.&#65533;&#308;"UQ&#65533;&#65533;&#65533;&#65533;!yC&#65533;J&#65533;&#65533;A&#65533;D9&#65533;/&#65533;J&#65533;8 &#65533;&#65533;&#65533;,"X&#65533;&#65533;!p&#65533;&#65533;&#65533;0&#65533;&#65533;&,&#65533;&#65533;jl&#65533;&#65533;&#65533;<NN&#65533;&#65533;(&#65533;&#65533;%TB&#65533;&#65533;?&#65533;]-,C
`&#65533;v)&#65533;&#65533;Z&#65533;&#65533;&#598;&#65533;&#65533;|&#65533;b&#65533;$3&#65533;b)&#65533;B|,&#65533;&#65533;&#65533;&#65533;&#65533;	L&#65533;&#65533;H&#65533;&#65533;&#65533;dT~&#65533;&#65533;4&#65533;&#65533;&#65533;G42u_&#65533;f}&#65533;BDQl>&#65533;&#65533;&#65533;&#65533;
eXD&#65533;&#65533;f06&#65533;?`d&#65533;(&#293;&#65533;&#65533;<&#65533;&#65533;@p&#65533;B&#65533;&#65533;&#65533;&#65533;`&#65533;&#65533;&#65533;0&#65533;L`<&#65533;&#65533;&#65533;&#1572;&#65533;z&#65533;&#65533;&#65533;&#65533;&#65533;&#65533;Q' &#65533;B&#1056;&#51223;&#65533;*&#65533;&#65533;Z&#65533;&#65533;&#65533;B&#65533;&#529;&#65533;&#65533;2&#65533;5&#65533;&#157;&#65533;&#65533;&#740;B@&#65533;@`&#65533;d&#65533;&(L&#65533;&#65533;'&#65533;&#65533;&#65533;zH&#65533;&#65533;&#65533;&#65533;&#65533;.D&&#65533;&#65533;)hL@.&#65533;&#65533;&#65533;&#65533;E&#65533;G&#65533;d&#65533;&#65533;&#65533;&#65533;&#65533;&#65533;&#65533;&#65533;&#65533;.&#65533;&#65533;&#65533;&#65533;%9&#65533;)W:C.&#65533;&#65533;&#65533;j,&#65533;6&#65533;&#65533;&#65533;&#65533;0&#65533;&#65533;/&#65533;	
t-B%&#65533;&#65533;?&#65533;,&#65533;d'LB
h&#65533;&#65533;QX&#65533;&#65533;&#65533;S&#65533;,,&#65533;B&#65533;QQ4@&#65533;&#65533;&#65533;&#65533;2@W&#65533;%X&#65533;lH&#65533;@&#65533;1P26&#65533;&#65533;~&#827;u&#387;&#65533;&#65533;&#65533;9\c&#65533;&#65533;G&#65533;!-i&#65533;f&#65533;&#65533;&#65533;&#1262;&#65533;&#65533;?&#65533;&#65533;&#65533;5&#65533;&#65533;C&#65533;&#65533;cL&#65533;&#65533;W&#65533;1X&#65533;%9(&#65533;(Dn&#65533;&#65533;&#65533;&#65533;&#65533;b&#65533;V&#65533;X&#65533;&#65533;	&#65533;&#65533; &#65533;@/&#1111;$tz%qK&#65533;D8L&#65533;&#2006;&#65533;	D~&#65533;\&#65533;&#65533;,|&#65533;BX&#1689;&#65533;&#65533;]&#65533;&#1252;T&#65533;%N&#65533;&#65533;B&#65533;&#65533;\&#65533;Z&#65533;&#65533;&#65533;X&#65533;@(RK&#65533;N&#65533;&#65533;&#65533;&#65533;Rx	&@1&#49516;q&#65533;
$C&#65533;(b$F&#65533;&#65533;%&#65533;&#65533;R&#65533;&#65533;&#65533;&#65533;9&#65533;-)&#65533;&#65533;MO&#65533;#&#65533;j&#65533;&#65533;5"&#65533;$H&#65533;&#65533;/&#65533;&#65533;(&#65533;&#65533;I&#65533;&#65533;2\&#65533;^TB/&#65533;W#&#65533;	'&#65533;&#65533;[&#65533;&#65533;&#65533;&#65533;j&#65533;&#65533;&#65533;&#65533;x&#65533;&#65533;?\B(&#65533;Bs&#65533;B d)&#65533;D<&#65533;a3&#65533;-&#65533;B*&#65533;&#65533;D&#65533;BL&#65533;</&#65533;&#65533;~$#,pP@&#65533;&#65533;{t&#65533;&#65533;&#65533;87&#65533;+,&#65533;&#65533;-&#288;&#65533;&#65533;&&#1794;&#65533;%L8&#42468;c&#65533;}&#65533;T&#65533;&#65533;&#65533;&#65533;X&#65533;&#65533;&#11491;|&#65533;?&#65533;B&#65533;\&#65533;&#65533;&#65533;g#&#65533;&#65533;&#65533;.&#65533;>GA &#65533;T&#65533;5H&#874;&#65533;]&#1248;&#65533;&#65533;&#65533;*L&#65533;&#65533;I&#1421;)&#65533;H&#65533;d+T&#65533;&#65533;&#65533;D(th&#65533;(&#65533;&#65533;&#65533;&#65533;&#65533;&#65533;&#65533;P&#65533;&#65533;s?/&#65533;a	&#65533;&#65533;&#65533; &#65533;&#65533;"&#1353;&#65533;S&#65533;`o&#65533;&#65533;&#65533;&#65533;&#65533;A&#65533;B&#65533;`&#65533;&#65533;&#65533;&#65533;&#65533;&#65533;&#65533;&#65533;&#65533;&#65533;,"&#65533;28X&#65533;C&#65533;&#65533; &#65533;e&#65533;@,&#65533;&#65533;8&#65533;&#1987;=&#65533;08A&#65533;&#65533;{&#65533;@q&#65533;(&#65533;&#177;U&#65533;&#65533;&#65533;&#65533;&#65533;&#65533;&#65533;&#65533;&#65533;&#821;8&#65533;&#65533;&#65533;&#65533;5B%TB!&#65533;B,&#65533;C @&#65533;-&#65533;;&#65533;B&#65533;&#65533;(&#65533; &#65533;&#65533;,&#65533;&#65533;,&#65533;&#65533;$@XXB&#65533;&#65533;&#65533;&#65533;~e&#65533;&#65533;	&#65533;B&#65533;&#65533;&#65533;&#65533;&#65533;ITh&#199;&#65533;t&#65533;&#65533;&#65533;&#65533;&#65533;&#65533;&#65533;
Q$PLDm&#65533;s@:&#65533;jf&#65533;*)&#65533;T;&#65533;&#65533;<&#65533;E&#65533;&#805;gm&#65533;&#65533;-|&#65533;2P&#65533;,&#65533;-N7&+&#65533;;&#65533;&#65533;q&#65533;-'l&)&#65533;&#65533;&#65533;}Za
&#1555;}Kd&#65533;@&#65533;&#1683;B&#65533;@`&#65533;&#65533;,&#65533;&#65533;Zy&#65533;B&#65533;&#65533;&#65533;&#65533;Yw&#65533;dK&#65533;&#65533;&#65533;&#65533;&#65533;]Y&#65533;gi&#65533;&#65533;&#65533;&#65533;&#65533;z:&#65533;K{.o&#65533;*&#65533;&#65533;?xIM.&#282;$&#65533;)&#65533;J&#65533;&#65533;$+P&#65533;+r&#65533;9ClU^&#65533;L^e&#65533;&#65533;&#65533;&#65533;&#65533; &#65533;&#65533;P&#65533;.&#65533;/!$&#65533;i&#65533;&#65533;&#65533;5S
&#65533;&#65533;y|D*4&#65533;&#65533;B#`&#65533;&#65533;@l&#65533;&#65533;&#65533;%r&#65533;"X&#65533;8Cl&#65533;\&#65533;/PS'B#&#65533;@ ,&#65533;2&#65533;/)D
&#65533;&#65533;(@
&#65533;WLB&#65533;&#65533;&#65533;&#65533;&#65533;&#65533;&#65533;G&#65533;'&#65533;e'&#65533;&#65533;&#65533;&#496;&#65533;&#65533;&#65533;&#65533;&#65533;bPD&#65533;_&#65533;&#313;&#65533;&#65533;&#65533;a&#65533;&#65533;&#65533;&#65533;B&#65533;&#65533;q&#65533;&#65533;&#65533;&#65533;?*q&#65533;x&#65533;&#65533;G`\&#65533;&#65533;F&#65533;&#65533;&#1802;8&#65533;"&#65533;A/&#65533;&#65533;&#65533;&#65533;&#2034;&#65533;&#65533;&#65533;pB$&#65533;&#65533;.t&#65533;;A&#65533;&#65533;J-&#65533;(jaT&#65533;&#65533;ez&#65533;h&#65533;&#65533;.&#65533;&#65533;A&#65533;H&#65533;"
&#65533;&#65533;&#811;&#65533;&#65533;^&#65533;}&#65533;Y&#65533;i&#65533;]S&#65533;&#65533;&#65533;P&#65533;dE&#65533;&#65533;+"^cx&#65533;E&#65533;8j&#65533;H=1&#65533;hX&#65533;&#65533;>%&#65533;X&#65533;c&#65533;$H&#65533;Y&#65533;R&#65533;HF?&#65533;&#65533;&#65533;w&#65533;T&#65533;&#65533;&#65533;&#65533;&A&#65533;&#65533;&#65533;`&#65533;&#65533;&#65533;2j&#65533;E,&#65533;&#65533;&&#65533;&#65533;&#65533;&#65533;&#65533;&#65533;&#65533;&#65533;&#65533;&#65533;&#65533;&#65533;h&#65533;&#65533;?&#65533;UH&#65533;q&#65533;=&#65533;&#65533;J&#65533;&#65533;Mp&#65533;I&#65533;&#65533;k&#65533;&#65533;K-BE&#720;&#65533;&#65533;&#65533;&#65533;&#65533;&#65533;
W&#65533;&#65533;]|W&#65533;]&#65533;G&#65533;E&#1471;&#65533;&#65533;8&#65533;&#65533;T.&#65533;P*&#65533;&#65533;&#65533;Z&#65533;(&#65533;(*&#65533;d&#65533;&#341;&i`&#65533;I&#65533;&#65533;p&#65533;!b&#65533;iP&#65533;&#65533;C``&#65533;M6&#65533;&#65533;Ma&#65533;&#65533;0&#65533;G&#65533;$&#65533;&#65533;	&#65533;p&#65533;W&#65533;&#65533;n&#65533;MB&#65533;C":&#393;t&#65533;&#65533;&#274;&#65533;v&#65533;&#65533;(&#65533;&#65533;&#65533;8&#65533;B&#65533;6Xb&#65533;&#65533;'&#65533;A&#65533;&#65533;L&#65533;&#65533;&#65533;&#65533;"Z &#65533;A`&#65533;A6&#712;&#65533;&#65533;&#65533;e."%&#65533;\&#65533;hP7&#65533;pI7#*&#65533;&#65533;&#65533;N4&#65533;us&#65533;Gq&#65533;&#65533;&#65533;&#65533;Z&#65533;&#65533;"d&#65533;&#65533;(-&#65533;&#65533;2+&#65533;02&#65533;K&#65533;&#65533;&#65533;Q&#65533;&#65533;&#65533;zBc0E1b "Z3k&#65533;&#65533;&#65533;,&#65533;&#65533;&#65533;&#65533;&#65533;F.j&#65533;h:&#65533;&#65533;X&#1020;&#65533;G&#65533;&#65533;0&#65533;"
PA&#65533;dX)&#65533;&#65533;l(CZ&#1736;c&#65533;8&#65533;&#65533;!&#65533;&#65533;
&#65533;&#65533;&#65533;
&#65533;&#65533;&#65533;nP&#65533;l8&#65533;(J&#65533;&#65533;ZC[&#65533;#%&#65533;&#65533;gfh)&#65533;Jb&#65533;0&#43717;&#65533;Gjy&#65533;&#65533;&#65533;&#200;&#65533;&#65533;2&#65533;/&#65533;&#65533;9%&#65533;H.	d&#65533;ERI&#65533;Ir*&#65533;I4`BJ&#1072;&#217;E|&#65533;i"B&#65533;&#65533;D&#65533;E1&#65533;LvI&#65533;&#65533;0&#65533;&#65533;G&#65533;&#65533;&#65533;N&#65533;&#65533;"&#65533;&#65533;&#65533;b&#65533;I&#65533;&#65533;&#65533;.RF&#65533;N&#65533;&#65533;&#1164;&#65533;&#65533;&#65533;5&#65533;$Y&#65533;&#65533;&#65533;NFBB&#65533;N&#65533;&#65533;Ac&#65533;Yb&#65533;h&#65533;&#65533;&#65533;nY#2	<&#65533;&#65533;{l&#65533;7q&#65533;]&#372;&#65533;&#65533;u&#65533;l&#65533;&#65533;&#65533;BkTQ&#65533;&#65533;&#65533;&#136;&#65533;B.E&#65533;P&#65533;&#65533;&#65533;(P &#65533;&#65533;&#65533;'[G&#65533;&#65533;Q7&I&#65533;&#65533;zU&#65533;Oc,"@$&#65533;h&#65533;&#65533;E&#65533;&#65533;bE:V&#65533;p&#65533;Y&#65533;&#65533;A&#65533;&#65533;&#65533;&#1409;2&#65533;Y&#65533;&#65533;b,&#65533;&#65533;&#2002;!&#65533;&#65533;h&#65533;&#65533;v&#65533;
&#65533;kM&#65533; &#65533;&#65533;&#65533;s-A&#65533;&#65533; &#65533;$&#65533;t&#65533;&#65533;&#65533;&#65533;&#65533;&#65533;XF*JV
Z0&#65533;&#65533;&#65533;d&#65533;:d&#65533;b&#65533;&#65533;&#65533;&#322;&#65533;&#65533;l@&#65533;&#65533;%&#65533;a&#65533;E&#65533;&#65533;5P&#65533;L&#65533;&#65533;&#65533;~r&#65533;+$43&#65533;&#65533;&#65533; H&#65533;&#65533;&#65533;.R5X$)h&#65533;&#65533;n&#65533;&#65533;&#65533;HL&#65533;&#65533;0j@&#65533;x&#381;X&#65533;D&#65533;a&#65533;&#65533;1&#65533;&#65533;&#65533;a	Y&#65533;&#65533;?&#65533;&#65533;K&#65533;&#65533;}&#65533;UF&#65533;&#65533;D&#65533;q\&"&#65533;&#65533;&#65533;-"n&#1536;E$&#65533;&#65533;&#65533;&#65533;&#1312;&#65533;p&#65533;E&#65533;@O&#65533;Vpr&#65533;&#65533;(&#65533;l&#65533;K&#65533;&#65533;Q&#65533;^TbA&#65533;x&#65533;&#65533;du&#65533;&#65533;\&#65533;&#65533;&#65533;X&#65533;y&#65533;D&#65533;&#65533;8b&#65533;&#128;&#65533;=&#65533;1"&#65533;z&#65533;&#65533;LP&#65533;&#65533;I t&#65533;&#65533;&#65533;&#65533;&#65533;&#65533;&#65533;&#65533;&#65533;&#65533;$`&#65533;&#65533;?&#65533;&#65533;5P&#65533;&#65533;H"
&#65533;&#65533;2P/F&#65533;a9&#65533;j>&#65533;7&#65533;&#65533;HjS&#65533;&#65533;&#65533;&#65533;y_&#65533;`qLX"&#65533;JH&#65533;&#65533;vP&#65533;&#65533;&#65533;&#65533;ApE*l!RPb&#65533;&#65533;(!&#65533;Q&#65533;	u&#65533;@&#65533;?&#65533;S&#65533;&#65533;ML+&#65533;&#65533; &#65533;:F&#65533;<&#1313;3DA&#65533;z* &#65533;&#65533;&#280;@&#65533;e&#65533;&#65533;~"&#65533;P&&#65533;ep&#65533;&#65533;{"1&#65533;$`&#65533;&#65533;M&#65533;$&#65533;4&#65533;HN &#65533;t&#65533;&#65533;&#65533;&#65533;9F,&#65533;&#65533;a8aG&#216;&#65533;&#65533;y&#65533;)aDjI"&#65533;8&#65533;&#65533;RpcD&#65533;XB&#65533;=&#65533;&#65533;&&#65533;&#65533;&#65533;&#65533;&#498;."&#65533;&#65533;&#65533;vF7&#65533;&#65533;&#65533;q&#65533;d&#65533;`&#65533;&#65533;&#65533;&#65533;v&#65533;HD~1R&#770;&#65533;&#65533;&#65533;,&#65533;3&#65533;Q&#65533;&#65533;&#65533;A&#65533;&#65533;pE&#65533;&#65533;&#65533;&#65533;Er&#65533;&#65533;&#686;&#65533;"&#65533;&#65533;F"3&#65533;&#65533;&#65533;&#65533;&#65533;@	F&#65533;&#65533;WJ&#65533;mOQ&#65533;7&#65533;7&#65533;&#65533;&#65533;&#65533;*&#65533;&#65533;A&#65533;ya@&#65533;p+&#65533;y&#65533;r&#65533;&#65533;Z&#65533;i&#65533;&#65533;&#65533;6Pn&#65533; &#65533;&#65533;&#65533;(&#65533;&#1993;~&#65533;&#65533;t&#65533;D&#65533;A
l&#65533;	O&#65533;&#65533;@.hB
&#65533;/&#65533;&#65533;)Pq?&#65533;?&#65533;&#65533;&#65533;26 &#65533;&#65533;@E-J&#65533;&#65533;&#65533;l&#65533; &#65533;&#65533;6 &#65533;Ipa(&#65533;&#65533;+l&#65533;&#65533;&#65533;rp@$,&#65533;RHBI&#65533;&#65533;H&#65533;`&#65533;&#65533;#&#65533;&#65533;t&#65533;&#65533;a@&#65533;&#65533;&#65533;NDP&#65533;
&#65533;&#65533;x!@*"5&#65533;&#65533;D&#65533;c&#65533;"LU&#596;&#65533;&#65533;i@V'&#65533;&#297;M&#65533;*&#65533;&#65533;&#65533;7&#65533;-%t&#65533;&#65533;t&#65533;&#65533;&#65533;&#65533;1"g&#65533;&#65533;&#65533;&#65533;b&#65533;&#65533;F6'&#65533;&#65533;S&#65533;&#65533;&#65533;*iV&#65533;Xi&#65533;&#657;&#65533;&#65533;&#65533;.&#65533;&#65533;$*x&#65533;#&#65533;&#65533;&#65533;Lx&#9009;T\&#65533;&#461;V$TkQCLa&#65533;6&#65533;iWP1`n&#65533;F&#65533;&#65533;&#65533;&#65533;&#65533;w&#2034;b&#65533;:=&#65533;\&#65533;u&#65533;9ZtOt?mbXI&#1336;.&#65533;&#65533;@&#65533;\@&#65533;&#65533;&#65533;>&#65533;&#65533;&#65533;&#65533;&#65533;(:&#65533;&#65533;P&#65533;&#65533;OA&#65533;&#65533;&#65533;Z&#65533;&#65533;!&#65533;&#65533;"&#65533;f&#65533;&#65533;&#65533;&#65533;3PaN,&#14243;&#65533;&#1460;%&#65533;iiY&#65533;&#65533;A$v&#65533;E^&#65533;&#65533;&#65533;qD&#65533;&#65533;&#1245;J&#65533;Y&#65533;HJ&#65533;&#65533;&#65533;(P&#65533;$&#65533;&#65533;_&#65533;&#65533;&#65533;&#1170;&#65533;&#65533;&#65533;&#65533;I&#65533;&#65533;&#65533;&#516;&#65533;s&#65533;;&#65533;rZy&#65533;&#65533;&#65533;&#65533;<E&#65533;+z+&#1274;&#65533;&#65533;p&#65533;&#65533;b&#65533;&#65533;G&#65533;$&#65533;q%3QHPf&#65533;T&#65533;"q	e;&#65533;&#65533;v&#65533;j&#65533;&#65533;&#65533;W&#65533;&#65533;wd&#691;V&#65533;^1;&#65533;&#65533;&#65533;&#65533;=Z&#65533;	(Mj&#65533;Ej&#65533;&#65533;&#65533;Z&#65533;&#65533;VRM&#65533;&#65533;&#65533;&#65533;
&#65533;&#65533;&#65533;&#65533;p#"B&#65533;&#65533;!&#65533;&#65533;&#65533;&#65533;&#65533;H&#36100;$&#65533;&#65533;%&#65533;&#65533;@e`u&#65533;&#65533;&#65533;&#65533;&#65533;?
a0&#675;&#65533;S&#65533;}&#65533;-_h&#65533;c&#1679;&#65533;&#65533;&#65533;q&#65533;d&#65533;&#65533;0D)[&#65533;Y&#65533;"i@&#65533;&#65533;4&#65533;3&#65533;&#65533;&&#65533;&#65533;&#65533;'&#65533;&#65533; &#1272;&#65533;&#65533;l$S&#65533;&#65533;&#65533;&#65533;&#65533;w&#65533;&#65533;&#65533;iH&#65533;S&#65533;_&#65533;&#65533;&#65533;!&#65533;\&#65533;&#65533;Q&#65533;&#65533;T&#65533;&#65533;&#65533;&#65533;&.SJJU&#1912;H&#65533;(&#65533;k&#65533;&#522;&#65533;&#65533;&#65533;G&#65533;&#562;P=&#65533;V&#65533;&#65533;&#65533;'ERe)Z&#65533;
	&#30766;&#65533;&#65533;%&#65533;&#65533;u&#65533;g&#65533;B&#65533;$&#65533;&#65533;&#65533;HQBIR\&#65533;rhEP(%3n&#65533;V&#65533;&#65533;&#516;GxtGxp&#342;2&#65533;>!$&#65533;d$&#65533;LR&#65533;&#65533;&#65533;A&#51077;&#65533;"&#9828;E~&#65533;&#65533;&#65533;&#65533;&#65533;C&#65533;)|<&#65533;&#65533;~&#65533;&#65533;&#65533;CZ&#65533;%&#65533;0AI&#65533;&#65533;Hh&#65533;d&#65533;&#65533;'Jr&#65533;A&#65533;&#1546;,&#65533;V&#65533;
&#65533;&#65533;&#65533;&#65533;.&#65533; &#65533;#(&#65533;b&#65533;&#65533;&#65533;2(&#65533;@&#65533;"&#65533;D&#65533;&#65533;&#65533;&#65533;N&#65533;&#65533;!&#65533;&#65533;r!f&#65533;&#65533;&#65533;&#65533;&#65533;A4 &a&#65533;&#65533;&#65533;&#65533;&#65533;&#65533;&#65533;~oG&#809;Fr&#65533;&#65533;0&#65533;
&#65533;&#65533;&#65533;J&#65533;&#65533;&#65533;&#65533;&#65533;&#65533;&#65533;HH.;&#65533;j&#65533;/&#65533;:&#65533;&#65533;&#65533;J&#65533;&#65533;&#65533;&#65533;&#65533;&#65533;&#65533;&#65533;6n&#65533;&#65533;lM&#65533;&#65533;&#65533;:i&#65533;&#65533;&#65533;&#65533;&#65533;p&#65533;.&#65533;K&#65533;&#65533;&#65533;&#65533;t&#65533;D&#65533;l&#65533;&#65533;&#65533;&#65533;,&#65533;&#65533;m&#65533;SCa&#65533;&#65533;&#52476;&#65533;of&#65533;l%V&#65533;&#65533;u&#65533;&#65533;&#65533;&#65533;W&#65533;q&#65533;z&#65533;n&#65533;&#65533;&#65533;pP>A&#65533;&#856;"&#65533;&#65533;)&#65533;~&#65533;&#65533;&#65533;&#65533;{~&#65533;^&#65533;7&#65533;A&#65533;&#65533;GZ&#65533;&#65533;0@F&#65533;&#65533;&#342;&#65533;E,2h&#65533;&#65533;Af&#65533;'b@<&#65533;q&#65533;B&#65533;F&#65533;*&#65533;@&#65533;
&#65533;h!&#65533;'f&#65533;a&#65533;P&#65533;&#1795;&#65533;:F&#65533;&#65533;c@&#65533;&#65533;.&#65533;&#65533;!A.A&#65533;ER!F&#65533;V&#65533;%zQ4&#65533;)r&#65533;&#65533;v/&#65533;$#&#65533;@&#65533;'6.B&#65533;&#65533;&#65533;&#65533;iz&#65533;&#65533;,&#65533;&#65533;&#65533;&#65533;&#65533;&#65533;~&#65533;&#969;.&#65533;&#356;&#65533;&#65533;(,uJ&#65533;#8&#65533;&#65533;A&#65533;&#65533;&#65533;'~"&#65533;2#&#65533;0&#65533;1xL&#65533;8&#65533;&#65533;&#65533;&#65533;2&#65533;&#22530;)`pPlv<&#65533;$&#65533;&#65533;&#65533;&#65533;tb1&#370;&#689;P&#65533; V&#65533;&#65533;&#65533;&#65533;$CP$P&#65533;WJ&#65533;L&#65533;1#Q&#65533;&#65533;)&#65533;M!Q`pQ>Z&#65533;&#65533;4&#65533;&#65533;h&#65533;9&#65533;&#65533;h`&#65533; @76&#65533;~k|&#65533;&#65533;0&#65533;&#65533;l@"qK&#65533;I\L;O;r+F&#65533;n&#232;&#65533;	&#65533;&#65533;&#65533;>&#65533;&#65533;0&#65533;@n&#65533;B&#65533;
aAb&#65533;h&#65533;\&#65533;&#65533;&#65533;&&#65533;b&#65533;&#65533;4&#65533;bDa&#65533;&#65533;&#65533;a%&#65533;&#65533;b&#65533;`&#65533;&&#65533;4&#65533;2&#65533;&#65533;0&#65533;@6&#65533;d&#65533;R&#65533;B8 &#65533;&#65533;p&#65533;&#65533;&#65533;&#65533;>&#65533;&#65533;&#65533;&#65533;G&#65533;/&#65533;,&#65533;vd!"&#65533;&#65533;&#65533;&#65533;&#65533;&#65533;&#59722;P&#65533;~&#65533;&#65533;D&#65533;&#65533;DrL&#65533;"b"&#65533;&#65533;pB&#65533;.b<N<&#65533;"&#65533;\)e%1&#65533;&#65533;eL$&#65533;&#65533;0H	q&#65533;."&#65533;&#65533;M&#65533;03&#65533;d&#65533;VbE-K31&#65533;&#65533;&#65533;,&#65533;Q0HIv,&#65533;p&#65533;Q&#65533;&#65533;&#65533;M&#65533;&#65533;x&#1408;&#65533;
%Q
e&#65533;&#65533;e&#65533;E&#65533;#bH&#65533;" M5&#65533;&#65533;&#65533;&#65533;N&#65533;]j&#65533;&#65533;g7&#65533;&#65533;&#65533;gh&#65533;&#65533;\$h`DvF&#65533;&#65533;Edk|fg&#65533;D&#65533;&#65533;D,&#65533;)+mA&#65533;BU&#65533;&#65533;c&#65533;&#65533;tl!j&#65533;&#65533;&#65533;#&#65533;0&#65533;N&#65533;D&#65533;AJ&#65533;&#65533;&#65533;z&#65533;@&#65533;&#65533;&#65533;J&#65533;"H&#65533;@&#65533;&#65533;0&#65533;,@KC&#65533;&#65533;	&#65533;&#65533;P&#65533;&#65533;&6vAE&#65533;h&#65533;&#65533;&#65533; &#65533;E&#65533;/&#65533;&#65533;(,&#65533;&#65533;;&#65533;&#65533;&#65533;`&#65533;"&#65533;&#65533;&#65533;&+}*J&#65533;R&#65533;&#65533;&#65533;&#65533;&#65533;&#65533;&#65533;AHEH&#65533;qm&#65533;l$,&#65533;2&#65533;W&#1544;&#65533;&#65533;h$&#65533;"&#65533;"b&#65533;bQ\&#65533;R"#\&#65533;m
i&#422;'.d&#65533;&#65533;2Eb&#65533;&#65533;4&#65533;`&#65533;&#65533;&#65533;&#65533;qh%A]&#65533;&#65533;2&#65533;&#65533;l&#65533;V&#65533;&#65533;0d	#R&#65533;w|'C&#65533;v&#65533;%,&#65533;&#65533;&#65533;n6#O;0"!&#65533;#&#65533;&#65533;[&#65533;&#65533;9
&#65533;&#65533;&#65533;E&#65533;&#65533;%&#65533;c\T&#65533;|&#65533;"=17&#65533;&#65533;5T&#65533;&#65533;[&#65533;&#65533;&#65533;&lDr&#65533;6 (&#65533;&#65533;&#65533;)&#65533;R&#65533;Ha\&#65533;<^&#65533;&#65533;&#65533;&#65533;&#65533;&#65533;&&#65533;@&#65533;h!*W'&#65533;Z!
!b&#65533;P&#65533;DA&#65533;!&#65533;&#65533;dA LH&#65533;&#65533;Zy&#65533;Y@ p&#65533;2&#65533;	&#65533;&#65533;	&#65533;h24&#65533;
&#65533;H$a\&#65533;@+W
]-a&#65533;A&#65533;P&#65533;W&#65533;;B&#65533;`@&#65533;&#65533;&#678;&#65533;f&#65533;&#65533;F&#65533;5"&#65533;J&#65533;&#65533;&#65533;@&#65533;&#65533;a}43&#65533;1M&#65533;&#65533;&#65533;&#65533;&#65533;&#65533;&#65533;d,"\&#65533;g&#65533;J&#65533;&#65533;&#65533;HS&#65533;&#65533;&#65533;2&#65533;Jqe&#65533;~Q&#65533;T&#65533;&#65533;Kg1X&#65533;U&#65533;%4&#1527;&#65533;le&#65533;&#65533;&#65533;N#bgw&#65533;&#65533;%&#65533;Yp$&#65533;&#65533;(\&#65533;Z&#65533;&#65533;Tc7&#65533;	v&#65533; &#65533;&#65533;7&#65533;&#65533;|&#65533;G&#65533;
;7&#65533;k;U&#65533;4&#65533;E&#65533;ah&#65533;G&#65533;^&#65533;g0l&#65533;&#65533;%&#65533;&#65533;&#65533;x&#65533;Wna&1&#65533;&#65533;>&#65533;!&#65533;>&#65533;(&#65533;#Bj&#65533;(&#65533;p!&#65533;&#65533;&#65533;&#65533;&#65533;&#65533;d&#65533;R&#65533;!&&#65533;&#65533;&#65533;2&#65533;%)&#65533;-&#65533;Y`&#65533;B&#65533;&#65533;I&#65533;'K.&#65533;Ra&#65533;6Z&#65533;&#65533;&#65533;&#164;&#65533;&#65533;,&#65533;&#65533;(&#65533;&#65533;&#65533;~.&#65533;C&#65533;#&#65533;&#65533;h&#65533;&#65533;&#65533;&#65533;&#65533;&#65533;&#65533;&#65533;j`b&#65533;w&#65533;&#65533;W&#65533;a/BH&#65533;&#65533;&#65533;l&#65533;&#65533;
&#65533;&#65533;&#65533;H@v&#65533;"&y\&#65533;"&#65533;&#65533;&#65533;S&#65533;c%&#65533;&#65533;U&#65533;43&#65533;7p&#1687;ew&#65533;nv&#65533;}]&#65533;K{"wB&#65533;KGvdVP&#65533;&#65533;.&#65533;d]&#65533;L&#65533;wr&#65533;&#65533;&#65533;a&#65533;TI&#65533;.3&#1030;N&#65533;9&#65533;l&#65533;6`&#65533;A&#1312;4&#65533;&#65533; -{&#65533;&#65533;z~&#65533;6&#65533;5zC&#65533;&#65533;60&#65533;&#65533;r&#65533;&#65533;.576&#65533;Fv#&#65533;;Ql_$&#65533;T&#65533;&#65533;&#65533;C&#65533;dJ&#65533;&#65533;l&#65533;f&#65533;H`&aR&#65533;r@&#65533;O&#65533;&#65533;6lAZ
d&#65533;C&#65533;&#65533;&&#65533;&#65533;5({5&#65533;&#65533;&#65533;&#65533;d&#65533;<&#65533;a&#65533;&#65533;F!F&#65533;&#65533;w0Fa&#65533;p`&#65533;&#65533;&#65533;&#65533;.%&#65533;~&#1417;&#65533;`*S&#65533;&#65533;	&#65533;&#65533;&#65533;,?&#65533;	r&#65533;&#65533;&#65533;eE&#65533;$&#65533;&#65533;G&#65533;&#65533;C&#65533;fUk0b&#65533;&#65533;&#65533;!~&#65533;&#1222;p&#65533;&#65533;&#65533;&#65533;4`&#65533;&#65533;&#65533;&#65533;.&#65533;{c&#65533;#O/&#65533;&#65533;&#65533;&#65533;&#65533;&#65533;
Jy&#65533;P*&#65533;pJ6&#65533;)3}}&#65533;ci6'
&#592;&#65533;}&#65533;~&#65533;w3&#65533;3S6e)L&#65533;41&#65533;2&#65533;Q~&#65533;&#65533;&#65533;,C&#65533;&#65533;&#65533;Dy&#65533;&#65533;w$&#65533;&#65533;:MFB
&#65533;vZ&#65533;%&#65533;L&#65533;&#65533; @

&#65533;J-Q#&#65533;]&#65533;'~[h&#65533;&#65533;&#65533;&#65533;ErK&#65533;v&#65533;:1&#65533;8X&#65533;8p&#65533;;&#65533;&#65533;&#65533;&#65533;	r&#65533;'`HA&#65533;&#65533;@&#65533;@&#65533;j	&A&#65533;!@@F*rRr%;&#65533;&&#65533;"&#65533;&#65533;&#65533;:&#65533;&#65533;[XL&#65533;&#65533;&#65533;&#65533;d&#65533;XP&#65533;cL 2an&#65533;v&#65533;&#65533;+&#65533;GVL&#65533;@&#65533;T7&#65533;j&#65533;&#65533;&#65533;&#65533;&#65533;&#1153;&#65533;RE&#65533;,&#65533;&#65533;&#65533;^&#65533;&#65533;&#65533;&#65533;k\&#65533;&#65533;B &#65533;p&#65533;&#65533;&#65533;D&#65533;&#65533;^D"	&#65533;&#65533;&#65533;#&#65533;&#65533;G&#65533;&#65533;_EBzM&#65533;&#65533;`@X&#65533;&#65533;&#65533;N+8&#65533;u&#65533;&#65533;R&#65533;l&#936;&#65533;&#65533;&#61839;&#65533;|E&#65533;}3&#65533;&#2039;&#65533;&#65533;$&#65533;&#1649;3;&#65533;&#908;&#65533;&#65533;&#65533;e&#65533;F&#65533;)&#65533;AU[HWN&#65533;&#65533;&#65533;&#65533;&#65533;d&#65533;&#65533;&#65533;F&#65533;&#65533;&#65533;]&#65533;L&#65533;&#65533;&#65533;&#65533;&#65533;&#65533;&#65533;h &#65533;e8&#65533;&#65533;&#65533;V&#65533;9&#65533;&#65533;&#65533;6&#65533;(&#65533;&#65533;S&#65533;&#65533;E02&#65533;5p&#65533;C=&#65533;-&#65533; &#65533;Qd&#65533;&#65533;&#65533;"&#65533;&#65533;&#65533;&#65533;&#65533;"&#65533;&#65533;{W!&#65533;&#65533;&#65533;::qG&#65533;&#65533;&#65533;R@1&#65533;&#65533;&#65533;/&#65533;&#65533;&#65533;&#65533;<"b&&#65533;(A*&#65533;k	&#65533;&#65533;b&#65533;&#65533;&#331;&#65533;b &#65533;&#65533;@kZF!&#65533;&#65533;&#316;Zg&#65533;g&#65533;#&#65533;&#65533;&#65533;\&#65533;&#65533;IL&#65533;\&#65533;&#65533; vdG
B+&#65533;I&#65533;JI&#65533;*&#65533;z&#65533; B&#65533;&#65533;O&#65533;&#65533;h&#65533;I`MD@&#65533;&#65533;\V&#65533;&#65533;&#65533;f)&#65533;7&#65533;&#65533;&#65533;&#65533;j&#65533;b&#65533;&#65533;1b&#65533;&#65533;+ &#65533;L)&#65533;qdvdOwL&#65533;&#833;&#65533;UF&#65533;&#65533;{&#65533;&#65533;Gy&#65533;&#65533;&#65533;K&#65533;&#65533;&#65533;,&#65533;&#65533;&#65533;M&#65533;h~&#65533;"&#65533;LM&#65533;h&#65533;&#65533;h&#65533;&#65533;,&#65533;?hi#b&#1330;&#65533;&#65533;N "&#65533;87&#65533;|&#65533;#&#65533;&#1927;8&#65533;&#65533;8lCC&#65533;i&#65533;7&#65533;[&#65533;&#65533;lk&#1185;&#65533;&#65533;`Jn&#65533;&#65533;!|&#65533;lA&#65533;4&#65533;&#65533;uf&#65533;@&#65533;&#65533;&#65533;d&#65533;A&#65533;(!Q&#65533;dD!&#65533;F&#65533;=j&#65533;_ &#65533;a&#65533;&#65533;&#65533;&#65533;&#65533;&#65533;C&#65533;cgaT&#65533;&#187;e`6 &#65533;&#65533;R&#65533;&#65533;J|*h&#65533;&#65533;8&#1799;&#65533;`n&#295944; &#65533;E&#594;&#65533;Vt&#65533;^&#65533;kn,i&#65533;}g._&#65533;o"&#65533;2&#500;A`.y&#65533;>&#65533;"&#65533;(3Vz=&#65533;v&#65533;&#65533;6&#65533;6&#65533;H&#65533;&#65533;14&#65533;zt&#529;)&#65533;<&#65533;%&#1457;&#65533;4&#65533;&#65533;~&#1372;;&#65533;&#65533;|&#65533;e^~&#65533;&#65533;Kgef&#65533;n&#65533;&#1791;R&#65533;&#65533;&#65533;&#65533;&#65533;&#65533;V&#895;&#65533;
&#65533;'&#65533;&#65533;31t(&#65533;&#65533;@4'n}&#65533;&#65533;&#1987;&#65533;6d&#65533;A.V&#65533;#x &#65533;&#65533;&#65533;&#65533;9`&#65533;F?T&#65533;8P&#65533;&#65533;&#65533;M7&#65533;&#65533;#&#65533;3Y2Vl@&#65533;D&#65533;&#65533;&#65533;0&#65533;&#65533;&#65533;O&#358;6aR&#65533;?&#65533;&#65533;&#65533;aB&#65533;&#65533;i9<qbTer&#65533;@&#65533;
N.JR95K&#65533;&#65533;,&#65533;#E&#65533;Q&#65533;Z&#65533;&#65533;&#65533;&#65533;&#65533;&#65533;Gk&#65533;&#65533;H&#65533;&#65533;-Z&#65533;h-"D&#65533;&#1458;\&#65533;l9&#65533;Z&#65533;!&#65533;&#65533;Q26&#65533;&#65533;&#65533;_&#65533;&#65533;@E&#65533;4&#65533;2\&#65533;&#65533;&#65533;"&#65533;I&#65533;Z&#65533;&#65533;&#65533;%H&#65533;&#65533;&#65533;&#65533;iSb&#65533;AM&#65533;&#1288;C&#65533;N&#65533;
&#65533;P&#65533;&#65533;&#65533;&#65533;;&#65533;&#65533;&#65533;-&#65533;&#65533;&#65533;&#65533;&#65533;&#1863;&#65533;&#65533;&#65533;&#65533;&#65533;1z&#65533;&#65533;&#65533;j&#65533;
&#65533;&#65533;&#65533;	 &#65533;&#65533;7&#65533;&#65533; At&#65533;5&#65533;C&#65533;&#65533;sJ%&#65533;&#65533;&#65533; &#65533;-&#65533;&#65533;bAZ&#65533;&#65533;&#65533;	D&#65533;&#65533;dA)&#65533;&#65533;&#65533;?c&#65533;X"&&#65533;&#65533;&#65533;6Nd&#65533;&#65533;$
&#65533;c&#65533;&#65533;X&#65533;&#65533;&#40482;&#65533;0&#65533;&#65533;&#65533;>Zp&#65533;~y&#65533;&#65533;&#65533;\&#65533;$&#65533;&#65533;&#133;<0$&#65533; "r&#65533;$&#65533;&#65533;*&#65533;&#65533;J&#65533;8&#65533;&#65533;QTA&#65533;@N*&#65533;C&#65533;N2ID&#65533;&#65533;@@&#65533;N&#65533;L&#65533;&#65533;.@E&&#65533;&#50332;&#65533;T)&#65533;\&#65533;&#65533; &#65533;&#65533;?&#65533;l&#65533;c&#65533;&#65533;(&#65533;&#65533;Bz&#65533; &#65533;&#65533;%&#65533;&#1554;&#65533;?&#65533;0B&#65533;BJ)&#65533;&#65533;
Y&#65533;&#65533;&#65533;*kd&#65533;#&#65533;&#65533;ZJ#&#65533;&#65533;&#65533;&#65533;&#65533;&#65533; Ik&#65533;&#65533;(&#65533;&#576;%&#65533;PB&#65533;- L&#65533;$9&#65533;6&#65533;cl&#65533;&#65533;&#65533;&#65533;&#65533;	$V&#1401;&#65533;P&#65533;&#65533;V&#65533;)&#65533;1&#65533;@"&#65533;&#65533;&#65533;|{&#65533;4&#65533;=Vwy&#65533;?b&#65533;8&#65533;/q&#65533;&#65533;&#65533;1T#&#65533;|Ih&#65533;&#65533;B&#65533;&#65533;"&#65533;*\j&#65533;&#65533;DI$@D&#65533;&#65533;&#65533;@&#65533;&#304;&#65533;&#65533;&#65533;&#65533;(b(&#65533;3nQt&#65533;'&#65533;s&#65533;Y&#65533;}|&#65533;1x&#65533;#&#65533;0&#65533;&#65533;&#421;*&#65533;&#65533;&#65533;D&"&#65533;#&#65533;9&#65533;,&#65533;&#65533;&#479;&#65533;W&#65533;&#65533;&#65533;t&#65533;&#65533;&#65533;&#65533;aJ&#65533;&#65533;^-p&#65533;?&#65533;&#65533;&#65533;/&#65533;S&#65533;&#65533;&#65533;?&#65533;&#65533;&#853;&#65533;~&#65533;&#65533;&#65533;n&#65533;W[&#65533;&#65533;
&#825;&#65533;&#1927;&#65533;(+&#65533;Y"&#65533;	=&#65533;&#65533;&#65533;\&#65533;&#65533;&#65533;&#65533;&#257;~X $&#65533;c&#65533;A&#724;&#65533;&#65533;l&&#65533;/x&#65533; &#65533;2&#65533;&#65533;&#65533;&#65533;6&#65533;&#65533;&#65533;	&#65533;&#65533; &#65533;&#65533;	pk&#65533;&#65533;&#65533;&#65533;2&#65533;&#65533;&#65533;&#65533;Q&#65533;nI&#65533;-p&#65533;&#65533;G&#65533;q&#65533;l2&#65533;&#65533;R9&#65533;&#65533;R&#65533;0:(&#65533;:1&#65533;$&#65533;&#65533;&#65533;&#65533;b&#65533;*&#65533;&#65533;&#65533;&#65533;&#675;&#65533;2&#65533;&#65533;#&#65533;X&#65533;o&#65533;&#65533;&#65533;&#65533;&#65533;
&#65533;&#65533;&#372;&#65533;&#65533;il`&#65533;&#65533;(vv&#65533;&#65533;"$&#65533;&#65533;&#65533;a&#65533;b&#65533;@,&#65533;(>4&#65533;M&#65533;$J&#65533;&#65533;D:&#65533;O&#65533;&#65533;Npx&#65533; F&#65533;&#65533;X"&#65533;&#65533;h&#65533;C&#65533;%&#65533;&#65533;&#65533;dmx]&#65533;D2B&#65533;0Ul &#65533;@&#65533;N&#65533;&#65533;&#65533;&#65533;y&#65533;G &#65533;&#65533;&#65533;N&#65533;&#65533;&#65533;&#65533;Q&#65533;8A&#65533;YT&#65533;T&#65533;&#65533;ua&#65533;n\Jr&#65533;	&#65533;&#65533;7&#65533;&#65533;&#65533;	&#65533;Q&#65533;&#65533;&#65533;- &#65533;%&#65533;&#65533;
X|$&#65533;&#65533;*4&#65533;Q&#65533;&#65533;P&#65533;6H1&#65533;I&#65533;"k&#65533;&#65533;v`&#65533;IP&#65533;&#65533;&#65533;P&A0
&#65533;3&#65533;D&#65533;0O&#65533;&#65533;&#65533;E&#65533;@&#65533;&#65533;Y,A&#65533;2&#65533;&#65533;6&#65533;C&#65533;K8&#65533;&#65533;&#65533;&#65533;&#65533;3&#65533;&#17455;@&#1314;&#65533;b&#487;&#65533;	Dp&#65533;t&#65533;"&#65533;&#65533;e<&#65533;&#65533;&#65533;-&#65533;&#65533;=&#1764;&#65533;}&#65533;&#65533;P&#65533;	Y@&#440;&#65533;&#65533;&#65533;	1&#65533;&#65533;&#65533;2\&#65533;&#65533;&#65533;&#65533;&#65533;(h&#65533;&#65533;X&#65533;?&#65533;Q&#65533;(H3&#65533;&#1336; D,&#65533;&#65533;1Ey&#65533;G&,&#65533;&#65533;9K&#65533;a&#65533;&#65533; &#65533;h )I_t&#274;&#65533;&#65533;&-)&#65533;&#65533;H7&#65533;&#65533; <&#65533;@&#65533;&#65533;&#65533;&#65533;&#65533;g[&#65533;&#65533;E&#65533;s&#65533; N&#65533;&#65533;F&#65533;&#65533;@8&#65533;	H&#65533;?&#65533;4z&#65533;&#65533;e&#65533;&#65533;Q&#65533;&#65533;2D&#65533;o=I&#65533;&#65533;&#65533;-&#65533;P&#65533;&#65533;&#65533;R&#65533;2(8Bs z[&#65533;U&#65533;&#65533;t&#65533;&#65533;
&#65533;2&#65533;&#65533;&#65533;\&#1063;8&#65533;&#65533;&#65533;&#65533;.t&#65533;!7&#65533;4&#65533;n&#65533;&#65533;,r&#65533;&#65533;M2&#65533;&#65533;&#65533;,\a4xa&#65533;(E.&#65533;UR&#65533;&#65533;HB&#65533;4&#65533;M&#65533;&#65533;&#65533;WPB0F&#65533;!&#65533;1&#65533;&#65533;E&#65533;&#1282;d&#65533;&#65533;&#65533; &#65533;A\&#65533;5&#65533;u&#65533;&#974;X&#65533;1&#65533;j&#65533;O~&#65533;u
	&#65533;3X!&#65533;zA&#65533;a+H|&#65533;&#65533;&#65533;]m &#65533;Xb&#65533;x&#65533;&#65533;&#65533;&#65533;!C0&#1439;&#65533;&#65533;$&D&#65533;&#65533;&#65533;!&#65533;&#65533;gl&#65533; &#65533;&#65533;&#65533;D&#65533;HGq&#65533;&#258;x&#65533; ^
*&#65533;&#65533;3&#65533;u&#65533;J7H&#65533;&#65533;V&#65533;&#65533;&#65533;&#65533;i4&#65533;Qy&#65533;9&#65533;fh&#65533;)&#65533;,0&#65533;&#65533;)&#65533;H )O&#65533;&#65533;&#65533;&#65533;&#65533;&#65533;D&#65533;&#65533;&#65533;T&#65533;&#65533;9 nep@&#65533;&#65533;qU&#65533;@@_&#65533;SA&#65533;r!&#65533;&#65533;&#65533;pvB&#65533;=&#65533;]L!&#65533;q&#65533;&#65533;th&#65533;&#65533;p&#65533;&#65533;&#65533;&#65533;&#65533;@&#65533;2&#65533;&#65533;&#65533;e~&#65533;@&#65533;|"&#65533;&#65533;0[tS&#708;-8&#65533;M&#65533;@1&#65533;D
ra&#65533;UB&#65533;-B&#1456;&#65533;LBp8&#65533;A&#65533;tH@&#65533;&#662;&#65533;G&#65533;&#65533;p&#65533;&#217;&#415;u&#65533;M&#65533;&#65533;@S&#65533;&#65533;t&#65533;&#65533;&#65533;&#65533;CMj
&#65533;:&#65533;&#65533;6&#65533;C&#65533;&#65533;v&#65533;&#65533;&#65533;&#65533;&#65533;0&#65533;&#7169;@&#65533;&#65533;&#65533;6tP&#65533;&#65533;]&#797;&#65533;qgM&#65533;&#65533;{$qHPv&#65533;&#65533;&#65533;&#65533;&#65533;&#65533;&#65533;&#65533;&#65533;&#65533;&#65533;&#65533;[F4&#65533;&#65533;&#65533;&#65533;7AJ&#65533;&#65533;p ^&#65533;D&#65533;&#65533;&#65533;&#65533;&#65533;&#65533;l&#65533;&#65533;&#65533;p&#65533;HYA&#65533;&#65533;&#65533;&#65533;x&#65533;P&#65533;P	&#65533;1&#65533;&#65533;&#65533;E&#65533;S&#1622;&\&#65533;T&#65533;"&#65533;a&#65533;&#65533;&#65533;&#65533;&#65533;&#1043;
l&#65533;&#65533;2T&#65533;`&#65533;V&#65533;<&#65533;&#65533;E&#65533;le&&#274;&#65533;&#65533;&#65533;&#65533;&#65533;1@@&#65533;J&#65533;&#65533;&#65533;&#65533;2J&#65533;&#65533;Y&#65533;&#65533;&#65533;*&#65533;F&#65533;%&#65533;&\&#65533;&#65533;( 5$o&#65533;&#65533;&#65533;'&#65533;\Lb&#65533;&#65533;&#65533;&#25930;&#65533;&#65533;&#65533;&#65533;0&#65533;&#65533;W &#65533;&#267;^J-l`&#65533;A&#65533;pv+0K&#65533;*&#65533;P&#65533;N&#65533;&#65533;&#65533;oE+&#65533;&#65533;&#65533;&#65533;&#65533;&#65533;[&#65533;/~&#65533;(&#65533;X&#65533;3&#65533;&#65533;\&#65533;&#65533;6&#65533;&#65533;8&#65533;a>&#870;&#65533;@&#65533;&#65533;&#898;\[&#65533;S&#65533;&#65533;t&#65533;zf&#65533;&#65533;6&#65533;z&#65533;o&#65533;(B&#65533;h&#65533;&#65533;&#65533;}&#65533;4,1&#65533;&#65533;7&#65533;&#65533;&#65533;|&#65533;&#343;A"&#65533;?2o&#65533;i7&#65533;&#65533;&#65533;E+&#65533;&#65533;&#65533;iKc&#65533;mH@&#65533;
Kd]s&#65533;&#65533; &#65533;&#65533;/&#65533;*o&#65533;&#65533;c&#65533;&#65533; &#65533;c"a&#65533;"c&#65533;	&#65533;@&&#65533;6o&#65533;,&#65533;cZ&#65533;V@V7@'&#65533;&#65533;?DQrP\&#65533;&#65533;.&#65533;&#65533;&#65533;V*0'&#65533;&#65533;E&#65533;*&#65533;r&#65533;!5H&#65533;@
&#65533;&#65533;P&#65533;@&#65533;&#65533;;&#65533;&#65533; ZB&#65533;"&#65533;,E)&#65533;&#65533;i9&#65533;&#65533;&#65533;	&#65533;&#65533;u&#65533;&#65533;`& " #q&#65533;&#65533;@&#1843;W&#224;&#65533;&#65533;&#65533;;Z`9&#65533;U)&#65533;2&#65533;1&#65533;rm&#65533;&#65533;&#65533;#(&#65533;&#65533;.1'&#65533;&#65533;Pk&#65533;&#65533;D&#65533;&#65533;&#65533;y&#65533;&#65533;&#65533;*&#65533;2&#65533;	&#1345;l&#65533;&#65533;&#65533;&#65533;l&#65533;6&#65533;&#65533;	&#1526;5 &#65533;5b &#65533;2Mb&#65533;I&#65533;&#65533;l n&#65533;qA6%B!+&#65533;&#65533;&#65533;7m&#65533;@_`&#1607;&#65533;&#65533;&#65533;&#65533;D&#65533;fC&#65533;&#65533;QVG5 &#65533;&#65533;PTQQ&#65533;&#65533;&#65533;&#65533;"E""3$D3<&#65533;"&#65533;J&#65533;%D&#65533;D&#65533;&#65533; &#65533;-&#65533;b&#65533;,2&#65533;&#65533;&#65533;&#65533;THnSU6`t&#270;C&#65533;7x&#65533;U&#65533;&#65533;	6&#65533;E&#65533;E&#65533;P8&#65533;A>&#65533;&#65533;*&#65533;&#65533;y&#65533;7&#65533;&#65533;(&#65533;&#65533;1.&#65533;a	8pZh&#65533;&#65533;&#65533;f-X	&#65533;&#65533;&#65533;&#65533; &#65533;	&#65533;	2Z$&#65533;&#65533;P>H&#65533;P
$&#65533;Ia0&#65533;vh=&#65533;i&#65533;2e%h`:&#65533;,&#65533;B=P
N&#65533;&#65533;&#65533;9@+ 0.&#65533;SZ`H&#65533;&#65533;&#65533;]&#65533;&#65533;8K&#65533;V&#65533;Ae&#65533;&#65533;E&#65533;&#128;k&#65533;&#65533;&#65533;&#65533;NZ&#65533;={&#65533;&#1665;i&#65533;&#65533;0&#65533;v&#65533;&#65533;gN&#65533;&#65533;[	1&#65533;Am&#65533;q5&#65533;&#65533;4n!^ &#65533;A&#65533;&#65533;O&#65533;&#65533;O&#65533;&#65533;p,&#65533;&#1287;%q&#65533;26D}&#65533;&#65533;qq&#65533;&#65533;9"&#65533;&#65533;P&#65533;
&#65533;(&#65533;&#65533;w{gSQ&#65533;&#65533;p8&#65533;&#65533;|A&#65533;&#65533;&#65533;%&#65533;&#65533;C&#65533;" O&#65533;&#65533;&#65533;&#65533;&#17741;&#65533;4qq&#65533;&#935;2&#65533;&#65533;0o&#65533;0f&#65533;&&#65533; ri&#65533;U2GGSU=&#65533;&#65533;&#65533;US1`&#65533;E&#65533;&#65533;.&#65533;2>&#65533;&#65533;\&#65533;LV&#65533;'&#65533;s&#17616;.)I&#65533;&#65533;P&#65533;0&#1712;&#1696;&#65533;i&#65533;&#65533;@:&#65533;&#65533;&#65533;[&#65533;2&#65533;A&#65533;&#65533;I^&#65533;^&#65533;))&#65533;O&#65533;@&#65533;@&#65533; &nP)6&#65533;$&#65533;iE&#65533;&#65533;&#65533;&#65533;	&#65533;A&#65533;&#65533;&#65533;@&#65533;&#65533;&#65533;	/5&#65533;pwK	g&#65533;(&#65533;Mw&#65533;.&#65533;&#65533;j&#65533;Q&#65533;g&#65533;&#65533;D&#65533;&#65533;)z&#65533;MD&#65533;a&#65533;7x&#65533;k&#65533;?&#65533;&#65533;&#65533;&#65533;N&#1712;A&#65533;&#65533;1Z&#65533;&#65533;d&#65533;"D&#65533;p&#65533;p&#65533;&#65533;V &#65533;&#65533;&#65533;|{&#65533;2+u$&#65533;&#65533;&#65533;c&#65533;&#65533;!O&#65533;&#65533;P+&#65533;&#65533;Fg&#65533;&#65533;&#65533;&#65533;&#65533;&#65533;&#65533;pt}*#H&#65533;a<&#65533;h&#65533;I&#65533;&#65533;&#65533;&#65533;AQ&#65533;&#65533;&#65533;H6}&#65533;2&#65533;&#65533;&#65533;F&#65533;&#65533;&#65533;
Q&#65533;+&#65533;&RE6@7^T`&#65533;&#65533;x&#65533;7&#65533;	p&#65533;Et&#65533;d&#65533;&#1665;&#65533;&#65533;r&#65533;7&#65533;7&#65533;&#65533;j&#65533;qH&#65533;&#65533;&#65533;&#65533;&#65533;0&#65533;f&#65533;&#65533;@J
P
&#65533;&#65533;&#65533;&#65533;g&#65533;~&#65533;&#65533; &#65533;&#65533;&#65533;&#65533;@c@;&#65533;&#65533;&#65533;+)&#65533;&#65533;&#65533;P&#65533;&#65533;&#65533;`&#65533;w&#65533;i0&#65533;  &#65533;5p	&#65533;p	&#65533;&#65533;&#65533;&#752;Q&#65533;&#65533;'&#65533;&#65533;2&#65533;&#65533;=&#65533;SPaG&#65533;2>a&#65533;.&#65533;8Xk&#65533;A?&#65533;cM&#65533;!	&#65533;N&#65533;1&#65533;&#65533;Q/
tl&#65533;1DI&#65533;UB&#65533;b&#65533;a Z&#65533;1B&#65533;&#65533;&#65533;&#65533;q &#65533;7'dD&#65533;&#65533;q-&#65533;0&#65533;&#65533;&#627;,&#65533;ni:&#65533;&#65533;aE&#65533;}&#65533;&#65533;p)&#65533;&#65533;]s6&#65533;#&#65533;J~&#65533;&#65533;~&#65533;&#65533;	&#65533;b&#65533;x&#65533;Ac&#65533;&#65533;C&#65533;&#65533;"&#65533;6f&#65533;T!&#65533;&#65533;&#65533;4e@&#65533;Z&#65533;&#65533;UI&#65533;&#65533;&#65533;&#65533;&#65533;Zp&#65533;&#65533;ycyWus&#820;&#65533;	OP.Yv0w&#65533;&#65533;&#65533;&#65533;&#65533;&#65533;&#65533;8&#65533;&#65533;&#65533;
@
&#65533; v&#65533;p&#65533;&#65533;8&#65533;&#65533;&#65533;*&#65533;&#65533;&#65533;&#65533;`&#65533;-&#65533;;&#65533;	H(i&#65533;&#65533;&#65533;&#65533;&#65533;@2&#65533;4 &#65533;hJ&#65533;P	&#65533;&#65533;
&#65533;P&#65533;&#65533;
p0&#65533;d&#65533;&#65533;&#65533;&#65533;r8&#65533;N&#65533;A.&#65533;&#65533;&#65533;Z&#65533;"(&#65533;&#65533;(&#65533;&#65533;p`"&#65533;&#65533;[&#65533;1&#65533;&#65533;#&#65533;&#65533;0G&#65533;&#65533;&#65533;&#65533;5pRR2\&#1176;&#65533;%&#65533;&#65533;6m&#65533;1E&#65533;FO-[2&#65533;&#65533;&#65533;&#1087; &#65533;mc*GE&#65533;6&#65533;&#65533;&#65533;}&#65533;"&#65533;&#65533;QE{Z&#65533;&#1015;&#65533;@&#65533;&#65533;&#65533;`&#65533;" $I&#65533;#~&#65533;#^&#65533;b&#65533;&#65533;&#65533;P&#65533;	&#65533;
i&#65533;`1Q&#65533;&#1037;&#65533;("B&#65533;&#65533;&#65533;&#65533;&#65533;&#65533;&#65533;&#65533;&#65533;&#65533;&#65533;&#65533;3Q&#65533;kRy[|cdz&#65533;
&#65533;69&#65533;7G&#1103;&#65533;B1j&#65533;&#65533;&#65533;U&#65533;&#65533;_&#65533;j(&#65533;&#65533;&#65533;&#65533;&#65533;k&#65533;a&#65533;t&#65533;@&#178;&#65533;&#65533;&#65533;&#65533;:&#65533;&#65533;e&#65533;&#65533;;lD&#65533;@&#65533;&#65533;&#65533;d&#65533;&#65533;&#65533;&#65533;&#65533;&#65533;2&#65533;&#65533;&#65533;,h:&#65533;)&#65533;&#65533;&#65533;E&#65533;&#65533;&#65533;
&#65533;P=&#65533;&#65533;W&#65533;K&#65533;1&#65533;&#65533;g&#65533;&#65533;.&#65533;9(i&#65533;jL&#65533;1:_&#65533;7&#65533;#7&#65533;&#65533;D0&#1649;M&#65533;&#65533;PH&#65533;p/&#65533;&#65533;@&#65533;&#65533;N&#65533;&#65533;
&#65533;'%Rr6&#65533;Gm&#65533;&#1151;&#65533;%&#65533;&#65533;)&#65533;&#65533;&#65533;4&#65533;&#65533;V&#65533;&#65533;&#65533;J&#65533;&#65533;&#65533;&#65533;^&#65533;&#65533;0C}Z&#65533;D&#65533;&#65533;&#65533;uz&#65533;"RKBP$w#&#65533;&#65533;&#1896;&#65533;&#65533;&#65533;x5&#65533;&#65533;2&#65533;1&#1418;\&#65533;&#65533;)ol&#65533;&#65533;&#65533;pn&#65533;&#65533;&#65533;6Nuc&#65533;c4&#65533;7\&#65533;Up&#1153;&#65533;&#65533;E&#1102;&#65533;U&#65533;&#65533;h&#65533;&#65533;&#65533;&#65533;3(q(&#65533;B&#65533;.		&#65533;&#65533;&#65533;&#65533;&#65533;&#65533;&#65533;0<&#65533;p@G]&#65533;&#65533;&#65533;&#764;L&#65533;&#65533;-&#65533;&#65533;&#65533;&#65533;&#65533;&#65533;&#65533;&#65533;e8&#65533;&#65533;0&#65533;&#65533;`z&#65533;J&#65533;&#65533;&#65533;QM&#65533;&#65533;@&#65533; &#464;p&#65533;&#65533;&#65533;&#65533;&#65533;&#65533;	0&#65533;j&#65533;&#65533;&#65533;&#65533;&#65533;&#65533;j&#65533;&#65533;*&#65533;L&#65533;P7&#65533;&#768;&#65533;&#65533;&#65533;&#65533;&#65533;&#65533;&#65533;&#726;&#65533;4&#65533;&#65533;&#65533;&#65533;l&#65533;1&#65533;%&#65533;5Qrb&#65533;%&#65533; K4Q&#65533;3&#65533;uQG&#65533;&#65533;&#65533;&#65533;&#65533;&#65533;<;&#65533;&#65533;`g&#65533;&#65533;&#65533;&#65533;&#65533;&#65533;-!&#65533;Q&#65533;] &#65533;v&#65533;	EPD!=3&#65533;&#65533;5&#65533;#?&#65533;3&#65533;'6&#65533;&#65533;&#65533;&#65533;&#65533;&#65533;*#o&#65533;&#65533;&#65533;1&#65533;Z&#65533;N&#65533;6n&#65533;&#65533;;7@6&#65533;&#65533;&#65533;&#65533;&#65533;7s&#65533;&&#65533;sC&#65533;.u[&#1321;7u&#65533;7&#65533;&#65533;&#65533;&#65533;Ly&#65533;&#65533;&#65533;&#65533;p&#65533;&#65533; 	M}6
&#65533;&#65533;$&#65533;H&#65533;&#65533;&#65533;`9&#65533;&#65533;GM&#726;
&#65533;&#65533; E&#65533;&#65533; &#65533;y  
0&#65533;N&#65533;w&#65533;&#65533;&#65533;0&#65533;0&#65533;&#65533;K>
&#65533;L&#65533;&#65533;&#65533;&#65533;&#65533;h<l&#65533;6&#65533;`l&#65533;FL&#65533;B&#65533;=&#65533;(&#65533;&#1476;\wt8k&#65533;&#65533;&#65533;&#65533;&#65533;&#65533;b\&#65533;Q&#65533;Q&#65533;&#65533;K[9M&#65533;l&#65533;&#65533;&#65533;)q&#65533;Q&#65533;f&#65533;	%qi~&#65533;&#65533;&#65533;&&#65533;&#65533;&#65533;Z&#65533;&#65533;&#65533;h&#65533;P*&#65533;g&#65533;&#65533;&#65533;&#65533;	&#65533;&#65533;q<&#65533;&#65533;m&#65533; x &#65533;&#65533;&#65533;h&#65533;E&#65533;%&#65533;
3B"g&#65533;n&#65533;!&#65533;&#65533;&#65533;^!A%&#1864;&#65533;g&#65533;#"&#65533;\&#65533;;t~&#65533;&#65533;=o3&#65533;f&#65533;&#65533;&#65533;&#65533;P&#65533;ER52!&#65533;&#65533;E&#65533;&#65533;:&#65533;&#65533;P&#65533;&#65533;X 7&#65533;&#65533;&#65533;FSQ7&#65533;&#65533;FxS&#65533;&#65533;&#65533;&#65533;&0&#65533;AhG?&#321;	&#65533;e	&#65533;kO&#65533;&#1946;&#65533;&#65533;&#65533;&#65533;2 P&#65533;q&#65533;DP.&#65533;&#65533;plG=&#65533;&#65533;&#65533;p&#65533;w&#65533;O`&#65533;&#65533;r&#65533;&#65533;&#65533;&#1302;`&#65533;9&#65533;j
&#65533;&#672;Ip&#65533;&#65533;"W&#65533;&#1507;&#65533;&#65533;Jj&#65533;X&#65533;L&#65533;2&#65533;VA>&#65533;$kK&#65533;N&#65533;&#65533;kM&#65533;|&#65533;&#65533;&#65533;&#65533;i&#65533;&#65533;A&#65533;wM&#65533;&#65533;;q&#65533;&#65533;&#65533; `{6Y&#65533;&#65533;Q1]&#65533;D&#65533;&#65533;|@&#65533;UQ&#65533;&#65533;&#65533;B&#65533;J)&#65533;&#65533;c&#65533;&#65533;&#65533;&#65533;&#65533;Xq&#65533;&#65533;Z&#1739;&#65533;&#65533;&#65533;P&#65533;%&#65533;&#65533;L#&#65533;d$A&#65533;	&&#65533;&#65533;&#65533;WRSe&#65533;&#65533;&#65533;&#65533;&&#65533;LP&#65533;&#65533;&#65533;&#65533;|kK&#65533;&#65533;&#65533;&#65533;&#65533;!&#65533;&#65533;&#65533;&#65533;&#65533;&#1075;&#65533;&#65533;&#65533; rm&#65533;&x;&#1980;F&#65533;&#65533;&#65533;&#65533;&#65533;U[&#65533;G&#65533;F[A&#331;&#65533;&#65533;&#65533;r&#65533;&#65533;s&#65533;d@7&#65533;&#65533;wml&#65533;&#65533;90&#65533;=&#65533;h0&#65533;&#65533;i&#65533;&#65533;&#65533;&#65533;&#65533;K&#65533;&#65533;	&#65533;+&#65533;L&#65533;&#65533;0G=p&#65533;nH&#65533;&#1232;".&#65533;&#65533;2&#65533;&#65533;&#65533;%5	&#65533;Y&#65533;&#65533;&#65533;&#65533;&#1423;k	&#65533;&#2003;&#65533;&#65533;A&#65533;&#561;	9&#65533;&#65533;V&#65533;!&#65533;E&#65533;LN&#65533;&#65533;.&#65533;&#65533;N&#65533;&#65533;&#65533;Y&#918;Z1&#65533;&#625;a&#65533;&#65533;&#65533;&#65533;&#65533;Q&#65533;D&#65533;>t&#65533;&#65533;a&@>e&#65533;&#65533;&#65533;&#1279;i&#788;&#65533;_&#65533;U1&#65533;&#65533;&#65533;D&#65533;?&#65533;&#65533;&#65533;&#65533;L1&#65533;mp&#65533;b&#895;UY"x(&#65533;&#65533;A!z&#65533;h&#65533;??&#65533;&#946;`A&#390;6&#65533;&#65533;&#65533;U&#65533;Z&#65533;av&#11207;.T2&#65533;6-&#65533;&#65533;h&#742;&#65533; n&#65533;&#65533;6t(&#65533;Y&#65533;&#65533;&#65533;t&#65533;T&#65533;&#65533;	;,&#65533;VW iCLd&#65533;&#65533;&#65533;+s&#65533;&#65533;&#65533;6h@&#65533;&#65533;_&#65533;7&#65533;&#65533;#&#65533;&#831;
&#65533;&#65533;9&#65533;q&#65533;&L&#65533;&#65533;vX&#65533;&#65533;&#65533;&#65533;A&#65533;&#65533;&#1254;C&#65533;&#65533;x&#65533;N&#65533;CD0a&#65533;&#65533;&#1200;i&#65533; &#65533;#&#65533;&#65533;&#1097;1^&#65533;w&#65533;&#65533;&#65533;@&#65533;8&#65533;)&#65533;QJ&#65533;&#65533;a&#65533;&#65533;(&#65533;&#65533;&#65533;Qn&#65533;&#645;&#65533;&#65533;0p&#65533;&#65533;&#65533;&#65533;&#65533;`A&#65533;&#65533;X&&#65533;c&#65533;5&#432; @pH"$p&#65533;!,q(>&#65533;8&#65533;&#65533;&#65533;&#65533;&#65533;CKT&#65533;Ft&#65533;V&#65533;&#65533;M&#65533;&#1637;&#65533;&#65533;)&#65533;&#65533;zs(	"&#65533;A&#65533;Y&#65533;!"$&#65533;j&#65533;&#65533;&#65533;j$	&#65533;B&#65533;2$&#544;$&#65533;&#65533;&#65533;(&#65533;&#65533;F-&#65533;&#65533;&#65533;&#65533;|&#65533;!@0Z@&#65533;&#65533;n&#65533;&#31024;H&#150448;r&#65533;&#65533;!&#65533;&#65533;&#65533;&#65533;&#65533;2&#65533;$&#65533;&#65533;&#65533;?&#65533;&#65533;&#65533;&#65533;&#65533;&#65533;&#65533;&#65533;k$=&#65533;&#65533;J&#65533;&#65533;f&#65533;Sfs&#65533;h&#65533;U&#65533;z&#65533;=&#65533;ZI&#65533;RZ&#65533;=&#65533;q&#65533;&#65533;@&#65533;RgM&#65533;&#65533;&#65533;.&#65533;&#6373; j&#65533;&#65533;&#134;e*,]&#65533;96&#65533;)K&#65533;Y&#65533;&#65533;&#207;R&#65533;&#65533;&#65533;(&#65533;&#65533;i&#65533;&#65533;a&#65533;&#65533;(&#65533;&#65533;~(&#65533;&#65533;&#65533;P&#65533;&#449;b&#65533;zv&#65533;&#65533;]qE&#65533;&#65533;-`&#65533;M&#65533;&#65533;D&#65533;&#65533;'p &#65533;?&#65533;I:%I&#65533;8&#65533; &#65533;Th0+&#65533;&#65533;&#65533;er&#65533;&#65533;P.1&#65533;&#65533;T&#65533; B,&#65533;&#65533;&#65533;e&#65533;4&#65533;)O$&#65533;&#65533;&#65533;i`&#65533;&#65533;ee&#65533;S&#65533;c&#65533;&&#65533;&#65533;&#65533;tL<d&#65533;YJ&#65533;&#65533;BV&#65533;&#65533;LF&#65533;q&#65533;}k&#65533;&#65533;2&#65533;&#65533;&#65533;&#65533;1l&#65533;$&#65533;&#65533;&#65533;&#65533;&#65533;~&#65533;	&#65533;2t&#65533;&#65533;&#65533;&#65533;&#65533;c&#65533;H@y&#65533;D&#65533;&#65533;r&#65533;"&#65533;?&#65533;&#65533;&#65533;^&#65533;k"&#65533;Y&#65533;I&#65533;Vzh&#65533;_&#65533;&#65533;&#1061;~&#65533;&#65533;&#65533;`5&#65533;&#65533;&#65533;&#65533;&#65533;'&#65533;Q&#65533;&#65533;J&#65533;Q<q(Fqw&#65533;&#65533;&#65533;s&#65533;A}(V&#65533;&#65533;rx&#65533;&#65533;C&#65533;&#65533;&#65533;&#65533;&#65533;&#65533;D@&#65533;&#65533;&#65533;O),0R1&#65533;&#65533;&#65533;Xd&#65533;D&#65533;&#65533;M&#65533;&#65533;@tQdkP&#65533;&#65533;8&#758;&#65533;h(&#65533;2l(@Js"O&#65533;&#65533;*&#65533;&#65533;M&#65533;+7&#65533;&#65533;@k&#65533;a&#65533;&#65533;&#65533;C&#65533;&#65533;"&#65533;K&#65533;&#65533;&#65533;Fqh&#65533;Q&#65533;&#65533;&#65533;J&#65533;[&#65533;@&#65533;a&#65533;2&#65533;&#65533;&#65533;&#65533;! k&#65533;?L&#65533;&#65533;&#65533;"&`&#65533;,&#65533;&#65533;4&#65533;&#65533;d &#65533;8&#1027;(&#65533;&#65533;t&#65533;<&#65533;0&#65533;A&#65533;&#65533;H@J&#65533;B&#65533;v8T&#65533;8&#65533;`&#65533;&#65533;F#&#65533;&#65533;9V&#65533;&#65533;&#65533;{&#65533;!&#65533;&#65533;1&#65533;6&#65533;&#65533;	N&#65533;&#65533;t&#65533;&#65533;&#65533;&#65533;	B&#65533;0&#65533;&#65533;&#65533;cp&#65533;
9XCr&#65533;F|&#65533;q&#65533;+&#65533;&#65533;@&#65533;7&#65533;&#65533;&#65533;!.&#65533;&#65533;6&&#65533;,&#65533;!&#65533;&#65533;&#65533;&#65533;"&#65533;&#65533;bz&#65533;#&#65533;B&#517;&#65533;&#65533;&#65533;'1(S:&#65533;*&#65533;J&#65533;&#65533;$;&#65533;&#65533;&#65533;&#65533;rP&#65533;&#65533;0&#65533;cb&#65533;N^&#65533;&#65533;&#65533;,,&#65533;t&#65533;Z&#65533;&#863;&#65533;&#65533;K&#65533;l&#65533;a&#65533;&#65533;&#65533;!&#65533;gc&#65533;E&#65533;&#65533;O&#65533;&#65533;&#65533;&#65533;&#65533;&#65533;El&#65533;!p&#65533;&#65533;&#65533;-&#65533;&#65533;&#65533;&#65533;Gk~ g&#65533;&#65533;l&#65533;&#65533;&#65533;v&#65533;!_6&#65533;&#65533;1t&#65533;&#65533;&#1888;&#65533;!+&#65533;&#65533;&&#65533;/K&#65533;&#65533;!D&#65533;`&#65533;0X&#65533;J&#65533;&#65533;@p&#65533;!&#65533;P&#65533;'&#65533;&#65533;&#65533;&#65533;&#65533;&#65533;-&#65533;&#65533;E&#65533;&#65533;&#65533;&#65533;&#65533;XE)r&#65533;&#65533;&#65533;&#65533;h&#65533;2f&#65533;eP&#65533;;&#65533;&#1545;&#65533;&#65533;&#65533;&#65533;&#65533;p&#65533;&#65533;t&#65533;&#65533;&#65533;&#65533;&#65533;H:&#65533;	&#65533;%&#65533;v&#65533;&#65533;8&#65533;&#65533;PQ&#65533;&#65533;K7c&#65533;&#65533;&#65533;&#65533;&#65533;&#65533;&#65533;MJF&#65533;c:&#65533;&#65533;&#65533;t&#1134;A{r&#65533;*&#65533;!
&#65533;&#65533;]1&#785;&#65533;J$&#65533;&#1544;#&#964;&#65533;&#65533;@&#65533;M&#65533;s&#65533;,&#65533;0&#65533;&#65533;'t&#65533;&#65533;(F!&#65533;&#65533;&#65533;&#65533;Ls&#65533;&#65533;&#65533;&#65533;&#65533;&#65533;&#65533;&#65533;&#65533;&#65533;'[&#65533;d&#65533;*&#65533;t&#1887;&#65533;&#584;&#65533;p
0n&#65533;E&a&#65533;&#65533;&#65533;\&#65533;2&#65533;	&#65533;&#65533;&#65533;".&#65533;&#65533;&#65533;&#65533;&#65533;R-&#65533;
8&#65533;!&#65533;&#65533;&#65533;$&#65533;&#1885;&#65533;?4&#65533;,&#416;s1&#65533;&#65533;&#65533;.&#65533;&#65533;b8&#285;&#65533;g>&#65533;E&#65533;zB&#65533;&#65533;&#65533;P$O&#65533;&#65533;!7(G&#65533;7&#65533;&#65533;&#65533;&#65533;7&#65533;	WY&#65533;&#65533;&#65533;(&#65533;&#65533;&#65533;&#161;&#65533;&#65533;&#65533;e&#65533;z&#65533;&#65533;&#65533;$0&#65533;-f1&#65533;9j#&#65533;h&#65533;%Q&#65533;E)&#65533;&#65533;&#65533;&#65533;7I&#65533;V&#65533;l$^&#65533;&#65533;&#65533;Z$d&#65533;&#65533;(&#65533;&#65533;&#65533;5xg&#65533;&#65533;)&#65533;T&#65533;&#65533;D,&#65533;&#65533;&#65533;
[&#65533;j&#65533;9&#65533;*#&#65533;=d&#65533;&#65533;&#65533;&#132;4f	&#65533;1&#65533;D&#65533;&#1749;$A6Ci:&#65533;&#65533;&#65533;D&#65533;B&#65533;M&#65533;&#65533;&#65533;&#65533;&#65533;2&#338;&#65533;&#65533;)q&#65533;9&#65533;'>&#65533;K&#65533;$$&#65533;`^&#65533;FR&#65533;&#1065;&#65533;&#65533;&#65533;!&#65533;Y&#65533;nt&#65533;
&#65533;Q\9&#65533;&#65533;&#65533;&#65533;tH&#65533;`\'&#65533; &#65533;&#65533;E&#65533;pm&#65533;&#65533;f&#65533;#&#65533;&#65533;&#65533;r&#65533;+&#65533;&#65533; &#65533;YD&#65533;i&#65533;&#65533;9&#1269;K&#65533;&#65533;&#65533;6&#65533;]h)&#155;&#65533;&#65533;&#65533;5&#65533;&#65533;h&#65533;"&#65533;&#65533;&#65533;&#65533;(S&#65533;&#65533;&#65533;}&#65533;&#65533;&#65533;&#65533;q&#65533;ms&#65533;&#65533;p&#65533;h&#65533;V@&#65533;]&#65533;&#65533;W&#65533;&#65533;,&#65533;&#65533;&#65533;&#65533;9&#65533;&#65533;^1&#65533;J act>&#65533;8&#65533;B&&#65533;&#65533;CL&#65533;&#65533;&#65533;&#65533;
&#65533;&#65533;!@&#65533;m&#1538;
D&#709;<&#65533;&#65533;M&#65533;**Z&#65533;AVd&#65533;^\&#65533;&#65533;(&#65533;2p&#65533;&#65533;&#65533;J&#65533;'>&#53419;&#65533;&#65533;X&#65533;&#65533;&#65533;!"&#65533;&#65533;&#65533;(@&#65533;&#65533;&#440;	&#65533;&#65533;&#65533;j9&#842;&#1709;&#65533;8aHE&#65533;&#65533;&#65533;&#65533;&#65533;'=&#65533;C&#65533;&#65533;Y&#65533;&#65533;II&#65533;&#65533;&#65533;&#65533;&#65533;=d&#65533;&#65533;+\"7&#65533;&#65533;`&#65533;&#65533;(YEG,G8&#65533;&#65533;!Y&#65533;,&#65533;R&#65533;M>&#65533;t&#65533;%f&#65533;&#65533;&#65533;ZC&#65533;.&#65533;lP`]&#65533;&#65533;&#65533;r&&#65533;&#65533;&#65533;D&#65533;wC_&#65533;!;q&#65533;&#65533;&#65533;&#466;&#65533;&#65533;&#65533;l&#65533;&#65533;3&#65533;&#65533;h&#65533;&#65533;&#65533;`&#65533;&#65533;X&#65533;%iL&#65533;&#65533;&#65533;]d&#65533;"&#65533;&#65533;c&#65533;&#466;@H&#989;&#65533;G<&#65533;]O8`7&#65533;&#65533;&#65533;&#65533;D&#65533;&#65533;&#1792;&#65533; &/y&#65533;s&#65533;A&#65533;D&#65533;&#65533;q&#65533;&#65533;&#65533;G&#65533;&#65533;,&#65533;&#65533;$&#65533;&#65533;&#65533;&j&#65533;+X&#65533;](3u$&#65533;&#65533;x&#65533;&#65533;&#65533;&#65533;&#65533;?@&#65533;o(&#65533;&#65533;t&#65533;J&#1840;h`H&#65533;0#&#65533;Xh&#65533;ZX&#65533;&#65533;&#65533;&#65533;\&#65533;-&#65533;&#65533;U&#1557;&#65533;%8&#65533;&#65533;&#65533;8&#65533;&#65533;&#65533;q&#65533;!&#65533;&#4132;&#65533;&#65533;&#65533;"&#65533;&#65533;A&#65533;r&#65533;&#65533;&#65533;&#65533;A&#65533;&#65533;&#65533;&#65533; &#65533; &#65533;&#65533;&#65533;S&#65533;y&#65533;&#65533;#@:&#65533;&#65533;&#65533;&#65533;&#65533;,$&#65533;K&#65533;x&#65533;D@&#65533;0&#186;&#65533;&#65533;&#65533;&#65533;&#65533;&#345;&#65533;&#65533;K&#65533;3&#65533;3VI,&#65533;&#65533;Y&#65533;P
&#65533;=I4&#65533;X%b&#65533;U&#65533;&#65533;Y&#65533;&#65533;&#65533;:&#65533;&#65533;!&#65533;&#65533;%\&#65533;&#65533;@<&#65533;o&#65533;&#65533;&#65533;U&#65533;&#65533;L&#65533;=;L&#65533;&#65533;&#1161;&#65533;X&#65533;&#65533;k&:P&#65533;1&#65533;;&#65533;0D&#65533;&#65533;E &#65533;&#65533;&#65533;&#65533;8&#65533; &#65533;cK&#65533;&#65533;=&#65533;1&#65533;&#496;D&#65533;X&#65533;&#65533;z&#65533;p&#65533;{&#65533;'H&#1548;u>&#1464;&#65533;St&#65533;d&#65533;&#65533;dPw&#65533;|&#65533;&#65533;[&#65533;&#327;&#65533;&#65533;x{&#65533;&#65533;&#65533;&#65533;&#65533;&#65533;$&#65533;2X&#65533;>&#65533;&#65533;LH/(&#65533;&#65533;,+H&#65533;"*"&#65533;&#65533;&#65533;(RHMB&#65533;Y` m(&#65533;&#65533;3&#65533;XP&#65533;!Y[&#65533;Y&#65533;H&#65533;1p)&#65533;&#65533;&#65533;T&#65533;'&#1744;&#65533;&#65533;"&#65533;&#1128;&#65533;!(&#65533;!&#65533;VP&#65533;&#65533;&#65533;X&#65533; &#65533;#&#65533;&#65533;&#65533;&#65533;&#65533;PK &#65533;#*&#65533;;&#65533;&#65533;&#65533;&#65533;A*,*xl@&#65533;_&#65533;&#65533;+&#65533;&#65533;%T&#65533;&#65533;s&#65533;0!4&#65533;&#65533;&#65533;`&#65533;&#65533;(&#65533;!OJ&#65533;Q&#65533;&#65533;X&#65533;&#65533;Z&#65533;;$&#65533;&#65533;HC&#65533;&#65533;&#65533;_&#65533;:&#65533;@&#65533;\&#65533;;&#65533;&#65533;&#65533;&#65533;&#65533;`<&#65533;&#65533;&#65533;&#65533;(&#65533;M&#65533;&?&#1235;n,&&#65533;87X&#65533;&#65533;&#65533;&#65533;&#65533;&#65533;&#65533;&#33999;&#65533;E&#65533;&#65533;"&&#65533;Q&#65533;)86&#65533;cS&#65533;&#65533;&#65533;&#65533;&#542;X&#65533;&#65533;&#65533;&#65533;8&#65533;2p&#65533;i&#65533;&#65533;&#65533;&#65533;2&#65533;&#65533;&#65533;X&#65533;&#65533;&#65533;k(&#65533;&#65533;&#65533;&#1541;&#65533;&#65533;6&#65533;&#65533;&#65533;{a &#1824;&#65533;&#65533;	&#65533;&#65533;0&#65533;&#65533;(&#65533;&#65533;t&#65533;&#65533;&#65533;&#65533;g&#1810;&#65533;&#65533;H&#65533;&#65533;(&#65533;\H&#65533;[&#65533;F&#65533;&#65533;V&#65533;&#65533;&#65533;&#65533;&#65533;K&#65533;|X&#65533;Y&#65533;[&#65533;"&#65533;&#65533;&#65533;&#65533;t&#65533;&#65533;&#65533;&#65533;&#65533;&#65533;&#65533;&#65533;&#65533;&#65533;xK&#65533;&#65533;&#65533;D &#65533;(&#65533;@~i&#65533;&#65533;P&#65533;)&#65533;&#65533;&#65533;&#65533;6(&#65533;&#65533;&#65533;&#65533;&#65533;&#65533;&#65533;$&#65533; Z&#65533;&#65533;&#65533;&#65533;&#65533;&#617;&#65533;&#65533;&#65533;&#157;NYI9&#65533;&#65533;r$&#65533;&#65533;K&#65533;%|&#65533;!&#65533;G&#65533;&#65533;&#65533;
H&#65533;_
B&#65533;&#65533;(&#65533;&#65533;&#65533;?\&#65533;&#65533;&#1585;	R&#65533;7,&#65533;`&#65533;&#225;H&#65533;<9&#65533;&#65533;&#65533;&#65533;&#65533;&#65533;+&#65533;&#65533;J&#65533;A%a{.&#65533;s=&#65533;&#65533;&#65533;&#65533;&#65533;GL&#65533;G{&#65533;;&#65533;&#65533;gy&#65533;N&#65533;&#1491;=&#65533;&#798;&#65533;t&#65533;&#65533;&#65533;&#612;&#65533;&#65533;&#65533;&#1440;q&#65533;&#65533;&#1408;&#65533;Q&#65533;0L5&#65533;)0&#65533;!&#65533;N&#65533;L 1S&#65533;XB&#65533;~&#626;&#65533;"H&#65533;&#65533;&#65533;&#65533;&#65533;&#65533;&#65533;&#65533;:&#65533;&#65533;T&#65533;7/J=&#65533;&#65533;&#65533;#&#65533;&#1743;4X&#65533;ir7&#65533;&#65533;&#65533;&#65533;&#65533;Ze(&#65533;$H	&#65533;{&#65533;\&#1536;n&#65533;!)Z&#65533;G&#65533;0
&#65533;"&#65533;$&#65533;&#65533;&#65533;*&#65533;&#65533;]X&#65533;1&#65533;2`*2&#65533;&#65533;A&#65533;i&#65533;`&#65533;&#65533;&#65533;9&#65533;&#65533;"9&#65533;&#65533;&#65533;5&#65533;&#65533;&#65533;H"Y&#65533;&#65533;&#1058;&#65533;0,&#65533;q&#65533; B&#65533;K&#628;p$&#65533;Q&#65533;&#65533;F&#65533;&#65533;&#65533;5&#65533;H&#65533;&#65533;&#65533;&#65533;\&#65533;&#65533;,t&#65533;Q&#65533;&#65533;&#65533;&#521;6&#65533;U&#65533;&#65533;&#65533;&#189;&#65533;E&#65533;.&#65533;&#65533;&#65533;
=&#65533;&#65533;y&#65533;&#65533;&#65533;;&#65533;Q&#65533;&#65533;&#65533;0"&#65533;&#65533;Wz%D&#65533;&#65533;[&#65533;RqC4&#286;&#1675;&#65533;h&#65533;e&#65533;V&#65533;
:&#65533;&#65533;&#65533;,&#65533;,F&#65533;P&#65533;]&#65533;d&#65533;&#65533;t
&#65533;N&#65533;&#65533;&#1199;t&#65533;&#65533;&#65533;&#608;5&#65533;&#65533;l&#65533;&#65533;&#65533;&#65533;P&#65533;&#1400;&#65533;q7&#65533;Q&#65533;R&#65533;&#65533;]d&#65533;u&#65533;LpL(&#65533;&#65533;>"&#65533;)&#65533;BeM
&#65533;mp&#65533;2&#65533;Ai&#65533;&#65533;&#65533;&#65533;i&#65533;&#65533;tP&#65533;U&#65533;Z&#65533;&#65533;i-&#513;&#65533;&#65533;m U(&#65533;&#65533;&#65533;ZX&#65533;&#65533;&#65533;&#65533;&#65533;&#65533;&#65533;@&#65533;I&#65533;&#65533;u&#65533;&#65533;&#816;&#65533;&#65533;"&#65533;&#65533;.&#65533;&#65533;&#65533; &#65533;&#1690;&#65533;&#65533;&#65533;&#65533;&#65533;&#65533;&#65533;&#65533;;$&#65533;&#65533;&#65533;&#65533;?&#65533;&#65533;&#65533;&#65533;&#65533;,*&#1058; &&#65533;&#1621;l&#65533;&#65533;&#65533;&#65533;&#65533;&#65533;&#65533;Bs&#65533;E)=&#65533;&#65533;3&#65533;&#65533;&#65533;9&#65533;&#65533;]&#65533;&#65533;&#65533;&#65533;	&#65533;&#65533;&#65533;Y%&#65533;&#65533;C!&#65533;_&#33321;&#65533;^&#65533;-&#65533;&#65533;:<\&#65533;Q&#65533;&#65533;WRR&#65533;C&#456;&#65533;R&#65533;&#65533;56QD&#65533;[&#752;`&#65533;&#65533;.E&#65533;	D[&#1580;&#65533;&#65533;3&#65533;&#65533;-UPK&#65533;Y&#65533;&#65533;&#65533;@&#65533;xY&#65533;&#542;A&#65533;&#65533;&#65533;.}&#65533;&#65533;il&#65533;&#65533;n&#65533;&#65533;z&#65533;&#65533;&#65533;&#65533;&#1851;&#65533;&#65533;&#775; &#65533;&#65533;T&#65533;;0&#65533;&#543;"&#65533;&#65533;&#65533;&#65533; &#65533;Z&#65533;&#65533;&#1662;&#65533;&#65533;NLP&#65533;&#65533;qQ&#65533;&#65533;t8&#65533;<&#65533;&#65533;&#65533;&#65533;K7&#65533;T&#65533;&#65533;&#65533;&#65533;!&#65533;&#65533;Q&#65533; &#65533;&#65533;
&#65533;&#65533;Oj&#65533;;Y%&#1808;&#65533;&#1194;&#65533;N&#65533;"&#65533;&#65533;C&#65533;&#65533;F&#65533;&#10274;&#65533;9A&#65533;&#1856;&#65533;&#65533;&#65533;&#65533;&#65533;&#65533;&#65533;&#674;&#65533;&#65533;&#65533;;J&#65533;&#65533;&#65533;9&#65533;	&#65533;&#65533;y0IK&#65533;&#65533;]e&#65533;J&#65533;&#65533;;&#65533;&#65533;p&#65533;&#65533;&#65533;GI&#65533;_&#65533;S*&#65533;r<@&#65533;&#65533;Y&#65533;&#65533;JX&#65533;&#65533;
X&#65533;
<&#65533;U&#65533;P&#65533;&#65533;&#65533;A&#1652;&#65533;0&#65533;Y5&#65533;l;&#65533;&#65533;&#275;u&#65533;r[V&#65533;uRm&#65533;&#65533;=&#65533;R&#65533;&#65533;_&#65533;Se&#65533;@`?(&#65533;&#65533;6&#65533;z&#65533;tYp`l&#65533;&#65533;LX&#65533;2&#65533;&#65533;)+3S&#65533;&#791;&#65533;0&#65533;&#65533;MH&#65533;&#65533;	&#65533;>P&#65533;
;&#65533;qX&#65533;>&#65533;&#65533;>\&#65533;9&#65533;&#65533;&#65533;c|&#65533;&#65533;&#65533;&#65533;1%@X&#65533;&#65533;iM&#65533;
&#65533;&#65533;o+&#65533;&#65533;&#65533;"}&#65533;&#65533;&#65533;&#65533;&#471;&#65533;[}&#65533;E&#65533;&#65533;*"&#65533;&#65533;&#7783;&#65533;&#1092;&#65533;&#65533;z#&#65533;c&#1458;A:&#65533;&#65533;$&#65533; 8&#65533;+4k&#65533;&#65533;&#65533;&#1477;&#65533;&#65533;&#65533;B"&#65533;&#65533;B9&#65533;`X&#150;d&#65533;4&#65533;'&#65533;&#834;&#65533;&#65533;$&#65533;&#65533;Wh8&#65533;&#65533;&#65533;&#65533;`&#65533;&#65533;#Q1t;(P{&#65533;&#65533;|&#65533;hh(U%&#65533;;5S&#65533;&#65533;E&#65533;&#1637;4`&#65533;x&#65533;O0&#65533;Vq.Ht`&#65533;,&#65533;0&#65533;&#65533;e	&#65533;R&#65533;8y&#65533;&#65533;&M8&#65533;&#65533;&#65533;lM&#65533;F9SB`&#65533;PL&#65533;m&#65533;&#65533;e&#65533;=&#1987;&#65533;1&#65533;S&#65533;Yg&#65533;&#65533;&#65533;&#65533;f&#65533;&#65533;&#65533;&#1047;x&#1101;j&#65533;1ZA&#65533;&#65533;&#65533;`&#65533;>&#65533;&#65533;-#i&#1388;&#65533;(&#65533;*&#702;&#65533;,&#65533;&#65533;a&#65533;:&#65533;&#65533;"&#65533;&#65533;\&#65533;4&#65533;&#65533;&#65533;&#65533;y&#1948;#&#65533;&#65533;&#65533; &#65533;&#65533;4&#65533;&#65533;&#65533;&#65533;"&#65533;N&#65533;@&#1146;&#65533;&#65533;*a&#65533;&#33234;&#65533;&#65533;&#65533;(&#65533;&#1559;&#65533;-&#65533;&#65533;&#65533;6&#65533;:&#1867;&#65533;$Y&#65533;&#65533;H&#65533;&#65533;&#65533; &#65533;&#65533;i&#65533;&#65533;,&#1722;&#65533;&#65533;M!&#65533;#&#65533;&#65533;&#65533;&#65533;&#65533;IE&#65533;$&#65533;&#65533;3&#65533;(&#65533;G&#65533;&#65533;&#65533;&#65533;&#65533;&#65533;5&#65533;&#65533;"&#65533;&#65533;&#65533;&#65533;C&#65533;&#65533;\&#65533;&#65533;&#65533;3&#65533;&#65533;s&#65533;&#65533;&#65533;	&#65533;C@(j&#65533;e&#65533;Rb&#65533;Uv&#65533;&#65533;&#65533;K&#65533;@pDKD&#65533;&#65533;&#65533;&#65533;!&#65533;p.&#65533;R+&#65533;&#392;!&#65533; l&#65533;e&#65533;&#65533;&#1574;A!&#65533;Y&#65533;&#65533;f`&#65533;u&#65533;&#1782;Qp&#65533;&#524;m&#765;1&#65533;d&#65533;&#65533;&#65533;&#65533;&#65533;V&#65533;v&#65533;Eys&#65533;@&#65533;]&#1055;&#65533;E&#65533;t &#65533;!y&#65533;<AbL&#65533;y&#65533;)&#47630;&#65533;&#65533;&#65533;G&#65533;l&#65533;%^&#36897;&#65533;&#65533;&#65533;p&#65533;Y&#1035;o&#65533;G&#65533;&#65533;ax0&#65533;O}&#65533;a&#65533;O	&#65533;N&#65533;&#65533;@&#493;b&&#65533;.r&#65533;&#65533;Su&#65533; &#65533;0&&#65533;"V&#65533;Zn&#913;&#65533;` &#65533;&#65533;&#65533;g5&#65533;&#65533;s"&#65533;o&#65533;&#65533;&#65533;%v&#65533;[&#65533;&#65533;&#65533;"&#65533;=&#65533;C&#65533;
&#65533;#p=C9)&#1478;p&#65533;&#65533;d&#65533;&#65533;&#65533;&#65533;&#65533;&#65533;&#65533;E&#65533;&#65533;&#65533;	=&#65533;C&#65533;&#65533;jWR1&#65533;&#65533;|
&#1480;&#65533;&#65533;&#65533;	P{&#65533;o&#65533;PV&e&#65533;&#65533;I&#65533;5&#65533;&#65533; '&#65533;&#65533;&#65533;&#65533;L@_&#65533;&#65533;&#65533;&#65533;&#65533;&#65533;MR;&#65533;HD&#65533;&#65533;&#65533;&#569;.&#65533;&#65533;K&#65533;&#65533;&#65533;!&#65533;&#65533;@&#65533;S&#65533;.&#65533;&#65533;REh/&#65533;&#65533;&#65533;hhz&#65533;&#1848;&#65533;&#65533;P&#65533;&#65533;&#65533;&#65533;pS&#65533;&#65533;X&#65533;V&#65533;&#65533;^%&#65533;y 0&#65533;&#65533;&#65533;&#65533;&#65533;26&#65533;un&#65533;L&#65533;U&#65533;&#65533;y&#65533;YM&#65533;&#65533;&#65533;&#65533;&#65533;&#65533;A&#65533;a&#65533;&#65533;iX&#65533;`&#65533;B&#65533;h)&#65533;&#997;y&#65533;%&#65533;|E&#65533;@&#65533;&#65533;NMo&#65533;L&#65533;Ny&#65533;\&#65533;b&#65533;M(y2&#65533;&#65533;%&#65533;&#65533;^&#65533;&#65533;&#65533;&#65533;&#65533;^&#65533;&#65533;&#65533;#d&#65533;&#65533;&#65533;,:I&#65533;&#65533;&#1338;&#65533;&#65533;&#65533;&#65533;&#65533;&#65533;a&#65533;&#65533;&#65533;&#65533;&#65533;&#65533;L&#65533;&#65533;&#65533;&#65533;3&#65533;X&#65533;I&#65533;&#65533;&#65533;w&#65533;$P&#65533;&#1170;&#65533;89&#65533;&#65533;&#65533;"&#65533;&#65533;&#65533;&#65533;v&#65533;$&#65533;2&#65533;&#65533;_&#65533;1&#65533;q&#65533;&#65533;&#65533;C&#65533;0
&#65533;q-&#65533;Ah&#65533;V&#65533;&#65533;&#65533;
&#246;$&#65533;&6&#65533;&#65533;&#1171;&#65533;E&#65533;&h&#65533;&#65533;J&#65533;8&#65533;%&#65533;w&#65533;.~'&#65533;8&#65533;h9&#65533;&#65533;&&#65533;`x&#65533;&#65533;xQL&#65533;&#65533;&#65533;&#940;/&#65533;r&#65533;p&#65533;&#1424;&#65533;&#764;Llf&#65533;
8&#65533;&#65533;@&#65533;N&#1997;&#65533;Q&#65533;0&#65533;Cx&#65533;&#65533;&#65533;&#65533; &#65533;s&#65533;&#65533;*&#65533;&#65533;p&#65533;&#65533;&#65533;1&#65533;b&#65533;&#65533;&#65533;&#65533;wh&#65533;P&#65533;C&#65533;&#65533;t&#65533;&#65533;&#513;&#65533;&#65533;a&#712;&#65533;&#65533;&#65533;&#65533;&#65533;?pPP<Dq&#65533;?&#65533;P&#65533;&#65533;w&#65533;&#65533;?8!-R$y&#65533;&#526;&#65533;8P&#65533;&#65533;&#353;1&#65533;&#65533;&#65533;&#65533;FD&#65533;a&#1668;	&#65533;.61&#65533;l&#65533;)AEm">]&#65533;&#65533;	'&#65533;$Q&#65533;w&#65533;&#65533;0&#65533;L%8a&#65533;&#65533;&#65533;1&#65533;&#65533;ZG&#65533;$z&#65533;v&#65533;&#65533;D&#65533;&#65533;=&#65533;&#65533;O&#65533;&#65533;O&#65533;&#65533;&#65533;`AD&#65533;OtW&#65533;&#65533;E&#65533;.&#65533;&#65533;&#65533;62z&#65533;&#65533;EF-&#65533;l&#65533;&#65533;&#459;?&#1013;<&#65533;&#65533; &#65533;&#65533;&#1624;&#65533;&#65533;&#65533;(&#65533;&#65533;@[@l<&#65533;&#65533;vl&#65533;"(&#65533;
<&#65533;#t&#65533;&#65533;&#65533;&#65533;&#65533;&#65533;&#65533;W&#65533;CG16l?&#65533;)&#65533;&#65533;&#65533;gPjE&#65533;A&#65533;&#65533;Q&#65533;s&#65533;&#65533;&#65533;&#65533;@&#65533;&#65533;9&#65533;&#65533;A&#65533;L&#65533;&#65533; 8&#65533;W&#65533;*Tl&#65533;&#65533;mR &#65533;&#65533;M*`PA&#65533;H%&#65533;
"&#65533;@2&#65533;1,&#65533;&#65533;&#65533;T&#65533;P"&#65533;0m&#711;I &#65533;IN&#65533;&#65533;&#65533;U:[Mc&#65533;1&#65533; &#65533;2Ls&#65533;BA&#65533;9&#65533; 	I$&#65533;&#65533;%QOq`&#65533;I&&#65533;T,T&#65533;&#65533;&#65533;!!m&#65533;"0&#65533;T&#65533;&&#65533;&#65533;&#133;&#65533;l&#65533;$&#65533;&#65533;&#65533;I@&#65533;O]&#65533;&#65533;&#65533;Et&#65533;\&#65533;l$&#589;#&#65533;SV5D&#65533;0N&#65533;5&#799;tI&#65533;(n&#65533;&#1507;&#65533;&#65533;&#65533;g~&#65533;F&#65533;&#65533;Y b&#65533;&#65533;&#550;s}&#65533;&#65533;&#65533;&#65533;&#65533;&#65533;t&#65533;j[&#65533;FJQi&#65533;&#65533;&#1430;g&#65533;&#65533;&#65533;&#65533; w&#65533;&#65533;&#65533;7&#65533;|&#65533;&#65533;&#1809;&#65533;G&#65533;a&#65533;m&#65533;PD&#548;A&#65533;j&#65533;&#837;G&#65533;md&#65533;g.&#65533;&#65533;&#65533;<&#65533;&#1046;]s&#509;V.x&#65533;9&#65533;&#65533;m&#65533;\j&#65533;]&#65533;.&#65533;&#65533;&#65533;4&#65533;&#65533;?j&#65533;wE&#65533;8&#65533;&#65533;6&#65533;&#65533;&#65533;&#65533;P?&#65533;s&#65533;&#65533;&#65533;&#65533;9&#65533;@&#65533;p$&#65533;&#65533;&#1115;&#65533;T&#65533;
`&#65533;&#65533;&&#65533;&#65533;I:yy&#65533;k"&#65533;&#65533;&#65533;iSN&#65533;$&#65533;f[NZ&#65533;5:&#65533;4&#65533;0pP&#65533;-9H&#65533;U&#65533;D&#65533;E&#65533;&#65533;UEK&#65533;&#65533;R&#65533;&&#65533;,%Ui&#65533;&#65533;'UT&#65533;L,e&#65533;&#65533;&#65533;&#65533;&#65533;&i&#65533;d&#65533;&;u&#216;&#65533;&#65533;&#65533;A&#65533;65&#65533;v&#65533;&#65533;U&#65533;8=LTc!&#65533;$&#65533;&#65533;7YN&#65533;&#65533;[&#65533;z&#65533;&#547;&#65533;&#65533;&#65533;Xc&#65533;E&#65533;&#65533;?&#65533;j&#65533;&#65533;p&#4507;_&#65533;q&#65533;i&#65533;&#65533;E&#65533;O&#65533;d&#65533;]&#65533;(&#65533;B&#65533;&#65533;&#65533;2&#65533;&#65533;&#65533;&#65533;0g&#65533;&#65533;&#65533;*&#65533;]&#65533;"&#65533;&#65533;rZw&#65533;U&#65533;&#65533;&#65533;&#65533;n&#65533;&#65533;u&#65533;&#65533;n&#65533;a&#65533;&#65533;&#65533;$&#65533;&#65533;&#65533;*l&#65533;&#65533;&#65533;-&#65533;v&#65533;3&#65533;&#65533;s&#65533;V&#65533;v&#65533;&#619;w&#65533;n&#65533;ll&#65533;&#65533;&#65533;&#65533;&#65533;&#65533;&#65533;_&#65533;&#65533;&#65533;g&&#65533;'_*!@&#65533;&#65533;&#65533;
8&#65533;pB&#65533;Q(&#65533; &#65533;&#65533;	(>y&#65533;%&#65533;"	&&#65533;dM&#65533;H&#65533;&#1400;va$"&#1099;8`&#65533;a@&#65533;+Y&#65533;Fq- Cjr&#65533;%&#528;sI&#65533;&#65533;&#65533;&#65533;&#65533;9&#65533;%Y&#9586;&#65533;&#65533;&#65533;\&#65533;DC&#65533;G&#65533;t&#65533;&#65533;	&#65533;@	
&#65533; &#65533;2&#65533;&#65533;EO^&#65533;Z&#65533;"	&#65533;&#1832;n&#65533;&#65533;&#65533;t(&#65533;&#65533;t&#65533;&#65533;^(&#65533;&#65533;&#65533;H&#65533;wv]&#65533;&#65533;&#65533;&#65533;"&#65533;jK.&#65533;&#65533;&#65533;&#65533;&#65533;&#65533;u9&#65533;&#65533;&#65533;&#65533;Kv&#65533;&#65533;H&#65533;&#65533;&#65533;B&#65533;&#65533;&#65533;$&#65533;&#65533;jk<&#65533;2&#65533;l1&#65533;&#65533;X;&#65533;Y&#65533;0&#65533;&#65533;lD&#65533;H&#65533;&#65533;Z&#65533;&#65533;&#1809;s&#65533;&#65533;&#65533;W&#65533;Rr$/&#65533;&#65533;uzY.N&#65533;&#65533;X&#65533;&#65533;%&#65533;x&#65533;&#65533;&#65533;G_&#65533;=*`&#65533;`@;&#65533;&#65533;&#65533;)Pd@&#132;&#65533;&#65533;&#65533;&#65533;&#65533;>S&#65533;l0&#65533;4&#65533;&#65533;	:&#65533;O\$&#65533;&#65533;&#65533;P&#65533;&#65533;&#65533;&#65533;9&#65533;% &#65533;&#65533;c@&#65533;oZ&#65533;&#65533;	&#65533;0&#65533;1&#65533;E&#65533;@&#65533;-	g0@&#65533;G`&#65533;D&#65533;&#128;ks&#615;&#65533;&#2065;&z	#?&#65533;b?&#65533;&#65533;4&#65533;&#65533;(GT&#65533;&cP&#65533;K&#1122;&#65533;&#65533;@S&#65533;&#65533;O&#65533;&#65533;&#65533;&#65533;8p&#65533;6&#65533;&#65533;&#65533;&#65533;&#65533;&#65533;aT&#65533;PDp&#65533;\%&#65533;=&#65533;&#65533;o&#65533;&#65533;?&#65533;]^ur&#65533;&#65533;&#65533;'&#65533;&#65533;&#65533;&#65533;0&#65533;&#65533;#EIOh&#65533;1&#65533;&#65533;&#65533;F()a&#65533;FXz&#65533;&#65533;&#65533;c&#65533;HRd&#65533;E&#65533;(b&#65533;S&#65533;3&#65533;M&#65533;N7&#65533;&#65533;&#65533;5&#65533;;^/&#65533;w&#1684;&#65533;3X&#65533;*&#65533;x>t&#65533;&#236;&#65533;X&#65533;(&#65533;Y&#65533;4v^&#65533;_/&#65533;&#65533;&#65533;&#65533;K}tfa&#65533;&#65533;B&#65533;&#65533;&#1440;&#65533;&#65533;&#65533;&#65533;!a6&#65533;A&#65533;1&#65533;&#65533;j&#65533;&#65533;}~ &#65533;P&#65533;&#65533;(G&#65533;E&#65533;`&#65533;"&#65533;-E$dE&#65533;&#65533;&#65533;&#65533;`&#65533;&#65533;` D$&#65533;&#65533;|&#65533;w&#65533;",&#65533;(W:#&#65533;&#65533;&#65533;
&#65533;&#65533;04X&#65533;@Y-&#65533;6'q&#65533;JV&#65533;\0*&#65533;$&#65533;($`&#65533;&#65533;&#65533;V&#65533;'I&#736;&#35213;CH&#65533;&#65533;bT&#65533;C&#65533;g1j&#65533;&#65533;&#65533;CD9&#65533;FdA*dd&#65533;G<j&#65533;&#65533;[c\&#65533;:9&#65533;&#881;9&#65533;&#65533;&#65533;,&#65533;z&#65533;XR$S&#65533;c[4k&#65533;&#65533;&#65533;&#65533;V&#65533;s]&#65533;d&#1494;ZqD1&#65533;d_&#65533;<IY&#65533;g;&#65533;&#65533;&#65533;&#65533;C&#65533;P&#65533;&#545;Mr&#65533;&#65533;&#65533;&#65533;`w&#65533;1&#65533;&#65533;;&#65533;&#1202;&#65533;yNo0sH&#1320;&#65533;;Z&&#65533;v&#65533;S&#1609;&#65533;<&#65533;#Q&#65533;&#65533;&#65533;`j&#527;~&#65533;&#65533;h&#65533;D&#65533;&#65533;v&#65533;&#65533;&#65533;%#&#18440;|&#65533;2L&#65533;&#1281;C &#65533; Lh&#65533;d&#65533;({K&#1604;&#65533;+&#65533;&#65533;E4&#65533;&#65533;&#65533;6R^&#65533;&#65533;&#65533;\pP&#65533;&#65533;&#65533;&#1992;&#65533;&#65533;R&#65533;O&#65533;&#65533;&#65533;0&#65533;g&#65533;6&#65533;Q+e&#65533;&#65533;\j&#65533;&#65533; &#65533;)&#65533;d!&#65533;IJ'L&#65533;&#65533;9&#65533;fM&#65533;&#65533;&#65533;<l&#65533;&#65533;&#65533;*1&#65533;pQ&#65533;2&#65533;&#65533;l%&#65533;&#65533;j&#65533;&#65533;B&#65533;&#65533;&#65533;Uny&#65533;dn&#65533;&#65533;&#65533;&&#65533;#j&#65533;b0&#65533;&#65533;%f&#65533;&#65533;sC.&#65533;GS&#65533;[&#65533;&#65533;'&#65533;&#65533;u.&#65533;&#65533;*U&#65533;f&#65533;&#65533;&#65533;&#203;0&#65533;&#65533;f&#65533;&#65533;&#65533;&#65533;LI&#65533;)&#65533;&#65533;|B&#65533;&#65533;FNsVRD0&#65533;^0F&#65533;e&#65533;&#65533;&#65533;Y&#65533;U_0&#65533;&#65533;&#65533;6+g}&#65533;tlq&#65533;c&#65533;&#65533;=&#65533;&#65533;&#65533;yK&#65533;8&#65533;&#65533;c&#65533;&#65533;4(&#65533;&#65533;&#65533;&#65533;.&#656;O&#65533;b&#65533;&#65533;|&#65533;&#65533;1c &#65533;&#65533;&#65533;&#65533;&#65533;&#65533;$&#65533;(&#65533;&#65533;uY&#65533;`&#65533;A&#65533;&#65533;i.&#65533;&#65533;&#65533;&#2004;X&#65533;&#65533;&#431;&#65533;2&#65533;&#65533;8t&M&#65533;&#65533;>&#65533;&#275;&i&#65533;&#65533;9	&#65533;&#65533;X&#65533;&#65533;`&#65533;"prD&#65533;3&#65533;&#65533;l&#65533;&#65533;&#65533;&#65533;t5&#65533;&#65533;&#65533;6E7&#65533;&#65533;8&#65533;/&#65533;&#65533;GZ9&#65533;S<<TD5P&#65533;&#65533;z&#65533;&#65533;&#65533;&#65533;.WkV&#65533;&#65533;@&#65533;&#65533;&#65533;&#65533;&#65533;9&#65533;;?&#65533;&#799;&#65533;K(oD&#65533;A%Iu&#65533;3K&#65533;&#65533;&#65533;&#65533;^&#65533;&#65533;&#65533;_&#65533;&#65533;9&#65533;&#65533;M&#65533;&#65533;B&#65533;&#65533;+&#65533;"&#65533;gU&#65533;&#65533;&#65533;&#65533;[&#1246;]kK&#65533;)&#65533;hpi&#65533;&#65533;vBj4&#65533;F&#65533;&#65533;&#65533;&#65533;&#65533;&#65533;&#65533;n&#65533;GR&#65533;&#65533;G&#65533;&#65533;&#65533;&#65533;O&#65533;?h&#65533;&#65533;$PS5I&#65533;&#65533;IL&#65533;&#65533;&#65533;&#521;,&#65533;&#65533;:&#65533;&#65533;&#1392;^yQ&#65533;=-&#65533;&#65533;&#65533;&#65533;I&#1297;&#1565;>)&#65533;&#65533;1}&#65533;&#65533;x&#65533;&#65533;DQ[Fd,lI&#65533;&#65533;L&#65533;t&#65533;&#65533;&#65533;G&#65533;&#603;&#65533;&#65533;M &#151;&#65533;&#65533;&#65533;&#1860;&#861;&#65533;&#65533;t&#65533;EX&#65533;G@&#65533;XU&#65533;&#65533;&#65533;u&#65533;O&#65533;&#65533;RX&#65533;(&#673;&#65533;&#65533;Y&#65533;$A<&#65533;&#65533;-F"&#1304;&#65533;Y&#65533;b &#399;U]&#65533;&#65533;^&#65533;&#65533;eY&#65533;&#1286;&#65533;PN&#65533;X&#65533;T!h&#1806;$aO&#65533;l_q&#521;&#473;i&#65533;&#65533;Ks&#65533;V&#65533;&#65533;.a&#65533;&#65533;Kj&#65533;&#65533;&#65533;=+	@&#65533;&#65533;&#65533;A&#65533;&#65533;_.qk&#65533; ]&#65533;%&#65533;K&#65533;w&#65533;&#65533;v<&#65533;&#65533;2m=P]|&#65533;V&#65533;u&#65533;&#65533;&#65533;&#65533;&#65533;&#65533;&#65533;&#65533;&#65533;&#65533;mB&#65533;&#65533;&#65533;&#283;P&#65533;`"&#65533;SD&#65533;&#65533;S&#65533;]&#65533;&#65533;&#1356;.&#410;&#65533;I&#65533;	&#65533;q&#65533;X&#65533;&#65533;&#65533;(&#65533;&#65533; &#65533;&#65533;dTFM&#65533;F&#65533;&#65533;&#65533;%AFa&#65533;I$\!&#65533;|P4P&#65533;	+&#65533;$&#65533;&#1303; &#65533;&#65533;&#65533;&#65533;&#65533;lL&#65533;T&#65533;U0E&#65533;&#65533;F&#65533;&#65533;&#65533;&#65533;&#65533;0&#65533;T&#65533;&#1300;W&#65533;U&#65533;&#65533;XtDGP&#65533;&#65533;	&#65533;&#65533;&#1610;.&#65533;%VN&#65533;&#65533;&#65533;&#65533;D&#2033; b&#65533;&#65533;^a\f&#65533;&#65533;*=&#65533;&#65533;m&#397;i&#65533;.&#65533;E&#65533;&#65533;&#65533;b&#65533;&#65533;-HY&#65533;-F_i&#65533;&#65533;Y&#65533;!&#326;#|B&#65533;&#65533;\&#65533;u&#65533;Y&#65533;&#65533;%&#65533;&#65533;&#65533;&#65533;&#65533;&#65533;&#65533;&#65533;1Rd)&#65533;&#65533;&#1153;&#65533;&#65533;&#65533;&#65533;&#65533;&#65533;&#65533;X&#65533;,&#65533;G&#65533;(&#65533;&#65533;lD&#65533;p&#65533;3U&#65533;(L&#65533;q#&#65533;,&#65533;&#65533;&#65533;}&#65533;&#773;u&#65533;PXW&#65533;&#65533;DD&#65533;4&#65533;&#65533;&#65533;\&#2017;&G&#65533;&#65533;Mp&#264;T&#65533;H&#65533;u)&#65533;&#65533;x"n&#65533;&#65533;1EAn&#65533;FDa&#65533;&#65533;&#65533;u=y^C&#65533;pfD&#65533;&#65533;}&#65533;&#65533;&#65533;&#65533;$&#65533;DG&#65533;MP&#538;&#65533;TIX&#65533;&#65533;I&#1940;&#33850;QO&#65533;?_&#65533;&#65533;5&#65533;&#65533;l`&#65533; &#65533;[&#65533;|&#65533;&#65533;D&#65533;&#65533;*&#65533;&#65533;FTb&#65533;."E&#65533;&#65533;&#65533;&#65533;&#65533;&#65533;&#65533;^&#65533;_&#65533;&#65533; &#65533;&#65533;eP&#65533;gX@&#65533;&#65533;&#65533;&#65533;&#65533;$Ue&#65533;KZ&#65533;&#1093;&#65533;\/a&#65533;?&#65533;&#65533;&#65533;&#284;&#65533;9G&#65533;$R&#65533;p&#65533;0&#65533;_4&#65533;/&#65533;g&#65533;_n&#1659;&#65533;`&#65533;&#65533;&#65533;]&#65533;&#65533;y(&#65533;a&#65533;2%&#65533;8q1&D&#65533;}&#65533;4&#65533;`6%P&#65533;&#65533;&#65533;&#65533;t&#65533;&#65533;&#65533;eu&#65533;&#65533;&#65533; D&#1565;&#65533;&#65533;&#1909;&#65533;f&#65533;E&#65533;&#65533;]&#65533;C:&#1969;&#65533;&#65533;2|B&#65533;@d&#65533;&#65533;&#65533;-8&#65533;&#65533;
 &#65533;KlI&#65533;$[&#65533;l&#65533;&#65533;&#17651;j&#65533;&#32979;&#65533;&#65533;F&#65533;	&#65533;d&&#65533;&#65533;&#65533;Gj&#65533;(&#65533;N&#521;MlPW&#65533;^&#65533;&#1310;J&#65533;Ez&#65533;[V&#801;&#65533;&#65533;&#65533;&#65533;P^{R&#65533;{
&#65533;=\&#65533;&#65533;N^<&#65533;Z&#65533;&#65533;=&#65533;&#1873;&#65533;&#65533;&#65533;'4b[&#65533;&#65533;&#65533;&#65533;F&&#65533;&#65533;X&#65533;m&#65533;&#65533;&#65533;&#65533;&#65533;&#65533;}&#2034;&#65533;&#65533;&#65533;&#65533;&#65533;j&#65533;ji&#65533;X_X&#65533;?k&#65533;&#65533;Fj$&#65533;)&#65533;E&#813;&#65533;&#65533;?R|V.&#65533;&#65533;&#65533;&#517;0&#65533;&#65533;&#65533;&#65533;K&#65533;c&#65533;&#65533;&#65533;P&#463;rDnD&#65533;W&#65533;a]&#65533;<#&#65533;&#65533;&#65533;\l&#65533;?$&#65533;&#65533;t&#65533;&#65533;,&#65533;Ni&#65533;M<&#65533;+@&#65533;x&#1479;$z&#65533;[&#65533;&#65533;\&#65533;&#65533;&#1368;&#1049;&#65533;H&#65533;p&#65533;(4&#65533;4&#65533;&#65533;$&#65533;	&#65533;<&#65533;Q&#1779;&#65533;&#538;*&#65533;5&#65533;=&#65533;&#818;&#65533;`&#65533;d&#65533;&#656;&#65533;&#65533;Z&#688;&#65533;&#65533;&#65533;&#65533;f&#1477;]&#65533;P&#65533;&#65533;:]&#65533;I&#65533;&#65533;&#65533;wUC&#607;&#65533;&#65533;n68&#65533;^&#65533;&#65533;&#65533;_}&#65533;&#65533;&#65533;&#65533;E&#65533;@g&#65533;B#~&#65533;B&#65533;&#65533;*C&#65533;&#65533;&#65533;&#65533;_|&#1766;k&#65533;U&#65533;=&#65533;&#1861;(Z&#65533;.	&#65533;j&#65533;k&#65533;A&#65533;]&#65533;&#65533;&#65533;F&#65533;&#65533;l&#65533;&#65533;&#65533;OZF&&#65533;&#65533;&#65533;X&#65533;&#65533;a&#65533;&#65533;&#65533;&#65533;#j&#65533;&#65533;h&#65533;(&#65533;&#65533;bo<{&#65533;K&#65533;TL&#65533;G[4,&#65533;&#65533;Z5a&#65533;&#65533;&#65533;&#65533;
X&#65533;1&#65533;	&#65533;9V)&#65533;l &#65533;m$&#65533;&#65533;@ =&#65533;I&#65533;|&#65533;&#65533;p,&#498;I&#65533;x&#65533;m&#65533;m&#65533;DIJp)&#65533;&#65533;?&#65533;&#65533;70&#65533;&#65533;&#209;&#65533;q	&#65533;&#65533;&#523;/p&#65533;&#65533;%o&#65533;qD&#65533;&#65533;B&#65533;&#65533;&#65533;&#65533;DF&#65533;&#65533;=&#65533;F
S&#65533;P&#65533;&#65533;&#65533;&#1636;&#65533;&#65533;&#65533;&#65533;Cyr&#65533;&#65533;&#65533;&
pV"&#65533;&#65533;X&#65533;\!]&#65533;&#65533;&#65533;&#65533;,&#65533; &#65533;&#65533;&#65533;&#65533;&#65533;&#65533;|&#65533;&#65533;&#65533;F&#65533;&#65533;&#65533;E&#65533;*&#65533;F`N&#65533;|&#65533;&#65533;u&#419;+^<&#65533;-Dk^&#65533;*&#65533;a&#65533;&#65533;&#65533;&#65533;&#65533;[t&#65533;&#65533;&#65533;tx+E&#65533;b&#65533;&#65533;&#65533;/&#65533;0\[&#65533;&#65533;&#65533;&#65533;&#65533;\&#65533;&#65533;&#1878;&#65533;&#65533;.&#1868;:&#65533;&#481;g&#65533;&#326;:&#65533;&#65533;&#65533;V&#65533;&#65533;&#65533;&#65533;ID&#65533;&#65533;&#65533;&#65533;&#65533;&#65533;&#1430;&#65533;Y&#65533;9v&#65533;o`&#65533;&#65533;&#65533;&#65533;Bh&#65533;&#64229;f&#65533;&#65533;ZxC9&#65533;&#65533;&#65533;Qb&#65533;	q&#65533;&#65533;T&#65533;H&#65533;?&#65533;)&#65533;8	&#1532;&#65533;&#65533;&#65533;l=&#65533;&#65533;&#65533;#&#65533;&#65533;EI&#65533;A&#65533;&#65533;&#65533;&#65533;&#65533;&#65533;!&#65533;K&#65533;	&#65533;X 
&#65533;&#65533;&#65533;FTEP&#65533;aLY&#65533;0&#65533;&#65533;*&#65533;&#65533;EP&#65533;j&#65533;C(V5&#65533;1&#65533;C$p&#65533;!t=U&#65533;&#65533;0 &#65533;&#65533;&#65533;3`P&#65533; )&#65533;?&#65533;&#65533;P	&#65533;Q` &#65533;
SD!&#65533;E&l&#2013;e&#65533;F&#65533;&#65533;X(G&#65533;b&#65533;'$1&#65533;&#65533;i&#65533;&#65533;&#65533;&#65533;&#65533;&#65533;&#65533;+O&#65533;k&#65533;&#65533;&#65533;&#65533;&#65533;&#65533;&#65533;&#65533;&#1380;8&#65533;&#65533;&#65533;&#65533;&#65533;N&#65533;&#65533;&#65533;&#65533;&#808;&#65533;&#65533;&#65533;&#65533;j&#1291;{L&#65533;&#65533;&#65533;K|&#65533;&#65533;?x&#65533;35&#65533;}x&#65533;h&#65533;65&#65533;F&#65533;a&#65533;&#65533;&#65533;f&#65533;1&#65533;&#65533;&#65533;0'&#402;H&#756;&#65533;7&#65533;4 &#65533;N&#65533;f&#65533;&#65533;-	&#65533; &#65533;%p@&#65533;S$&#65533;`&#65533;&#1404;&#1484;&#65533;<&#65533;&#791;&#65533;PT&#65533;&#65533;\&#856;hD&#65533;&)E@&#65533;&#65533;hH&#65533;&#65533;P&#65533;&#65533;Q&#65533;&#65533;@&#65533;&#65533;&#65533;U&#65533;&#65533;ID&#65533;MU&#65533;&#65533;&#65533;&#65533;&#65533;QaP&#65533;!x&#65533;&#1236;&#65533;M&#65533;G&#65533;h&#65533;&#65533;&#65533;&#65533;f&#65533;Ug&#65533;Q&#65533;QPD7&#65533;,c,&#432;f&#65533;%&#65533;*uK&#65533;X&#65533;&#65533;(&#65533;&#65533;hiY&#65533;&#65533;&#65533;&#65533;&#65533;&#65533;^\&#65533;c&#65533;K&#65533;&#65533;Cv|&#65533;cu&#65533;&#65533;=J&#65533;jJs&#65533;&#65533;F&#65533;(]&#65533;&#65533;&#65533;&#65533;X&#65533;&#65533;&#65533;*&#65533;&#65533;&#65533;&#65533;&#971;1&#65533;iE &#65533;&#65533;.G&#65533;&#578;,H&#65533;l&#830;:&#65533;3&#65533;&#65533;f&#65533;P&#65533;&#65533;tRD,&#65533;8&#65533;w&#65533;&#65533;tcB&#65533;"&#65533;$&#65533;f&#1360;&#65533;&#65533;ZR2O&#65533;&#65533;&#65533;&#65533;&#65533;&#65533;&#65533;&#65533;@&#65533;}	S85&#65533;=$('&#65533;&#65533;&#65533;&#1100;&#65533;(s&#65533;&#65533;L&#65533;&#65533;1P&#65533;G~I&#65533;|!i&#65533;O&#65533;&#65533;&#65533;zr&#1446;&#377;	JC}&#65533;&#65533;&#65533;dL}Q&#65533;&#65533;&#65533;&#65533;&#65533;&#65533;h&#65533;x&#65533;\&#65533;.&#65533;C%PD>(&#65533;&#65533;&#65533;&#65533;]&#65533;&#65533;8&#65533;b&#65533;B&#65533;&#65533;)&#65533;&#65533;'D&#65533;&#65533;-&#65533;&#65533;&#65533;so&#965;*&#898;"&#65533;B&#65533;>+E(&#406;&#65533;%&#65533;H0&#65533;&#65533;&#65533;e&#65533;&#65533;&#65533;Fk&#65533;b&#65533;|&#65533;&#65533;&#65533;'Gx	XK&#65533;&#65533;b&#65533;&#65533;v&#65533;u&#65533;B#&#65533;&#65533; &#65533;M&#65533;&#65533;&#65533;&#65533;&#65533;&#1291;&#65533;&#65533;GzL&#65533;&#344;&#1666;&#65533;?&#65533;&#65533;&#65533;&#1287;&#65533;m&#65533;T&#65533;&#65533;8tqL&#65533;&#65533;&#65533;&#65533;&#65533;&#65533;;Vl:oH&#65533;&#65533;&#65533;v&#65533;&#65533;&#65533;	RXG&#65533;&#1715;&#1629;6aJ<&#65533;&#65533;~&#65533;&#65533;&#1693;&#65533;B[&#65533;Y&#65533;&#65533;LV[$&#65533;g&#65533;r&#65533;&#65533;&#65533;&#65533;G&#65533;&#65533;&#65533;Q&#65533;N&#65533;&#65533;&#65533;&#65533;&#65533;&#65533;&#65533;+la&#65533;&#65533;&#65533;&#65533;P&#65533;!
&#65533;=&#65533;\&#65533;E&#65533;&#65533;WP&#565;&#65533;&#65533;&#65533;0p&#65533;&#65533;E+h&#65533;b&#1144;g&#65533;]tB'&#65533;&#65533;\ &#228;&#65533;3&#65533;&#65533;&#1171;&#65533;E<9E 3G&#65533;C|F&x&#65533;&#1809;&#65533;b &#1849;w&#189;S&#65533;&#65533;k&#65533;P&#65533;&#65533;&#65533;Ow1X9&#65533;&#65533;3f&#65533;x&#65533;&#65533;OT%:&#65533;x.&#65533;&#65533;Q/	S&#65533;&#65533;&#65533;X&#65533;&#65533;2&#65533;&#65533;jf[&#65533;&#65533;tB#(S&#65533;&#65533;&#65533;&#65533;A&#65533;lf&#65533;+|&#65533;T6!&#65533;[fm9&#65533;tC&#65533;MHHTSx&#65533;D&#65533;&#65533;@&#65533;M;&#65533;&#688;&#65533;P&#65533;&#65533;Z!_&#65533;!&#65533;&#65533;L<&#65533;&#65533;&#65533;S&#192;1&#65533;~&#204;&#65533;]5&#65533;&#65533;&#65533;&#24615;&#65533;&#65533;H&#65533;pl&#65533;&#65533;l&#65533;:&#65533;&#65533;6,QH&#65533;&#1676;&#65533;&#65533;&#65533;&#65533;&#65533;&#65533;
E&#65533;$&#65533;&#65533;h&#65533;M=&#65533;&#65533;&#65533;T&#65533;&#65533;/\;MQ&#371;&#65533;&L&#65533;Ex&#65533;"<&#65533;@&#65533;\T&#65533;&#65533;&#65533;&#65533;F&#65533;&#65533;)&#65533;O&#65533;E&#65533;E&#65533;c&#65533;?&#65533;@6&#1738;&#65533;'&#65533;3C&#65533;&#65533;3&#65533;&#65533;4&#65533;&#65533;&#65533;&#65533;&#366;&#65533;2&#65533;X[&#65533;N1&#363;&#65533;|Y0&#65533;_&#65533;&#65533;/&#65533;l3RSQFa&#65533;&#65533;\&#65533;0v&#65533;&#65533;]&K2&#65533;On&#65533;C&#65533;&#65533;k]&#65533;&#65533;x&#65533;j&#65533;8G&#33533; &#65533;&#65533;:Z&#65533;F&#65533;&#65533;d&#65533;&#65533;Nw&#65533;&#65533;@&#65533;&#65533;O&#65533;&#65533;~&#65533;	&#1365;&#65533;||&#65533;& &#65533;&#65533;&#65533;	@P&#65533;&#65533;&X&#65533;`&#65533;Kx&#255;&#65533;B,&#65533;/bC&#65533;1%!&#65533;&#65533;PB	-&#65533;&#65533;d&#65533;&#65533;HrHH&#65533;&#65533;RG&#65533;^*$&#65533;S&#65533;$/^&#260;&#65533;@&#65533;9&#65533;&#65533;&#65533;w&#65533;&#65533;]((&#65533;&#65533;BDDQ(
c&#1254;&#65533;9sBD&#65533;	N&#65533;&#65533;*&#65533;"&#65533;[%&#65533;&#65533;*&#65533;	[&#65533;N&#65533;&#65533;;&#65533;&#65533;"&#65533;D&#65533;v&#65533;&#1599;&#65533;a9&#65533;&#65533;/R&#65533;AA0&#65533;&#65533;b'&#65533;:=&#65533;&#65533; &#65533; &#65533;&#65533;)&#65533;&#65533;x+(&#65533;&#65533;&#65533;H&#65533;&#1308;S&#65533;?&#65533;/&#65533;9&#65533;S&#65533;tn&#65533;H&#65533;&#65533;Y&#65533;&#65533;sf&#65533;&#65533;&#65533;R&#65533;O&#65533;E&#65533;&#65533;6&#65533;g&#65533;r&#65533;&#65533;&#65533;&#65533;}&#65533;b&#65533;&#65533;&#65533;&#65533;S&#65533;8&#65533;E&#835;&#65533;&#65533;C@&#65533;{&#65533;&#65533;&#65533;&#65533;&#65533;_p&#65533;&#65533;&#65533;&#65533;&#65533;&#65533;&#65533;	&#65533;&#65533;tP&#65533;F&#65533;2&#65533;&#65533;&#65533;&#65533;&#65533;R&#65533;!<&#65533;&#65533;n&#65533;&#65533; 8&#65533;"5$&#65533;&#65533;&#65533;&#65533;&#65533;&#65533;&#65533;r&#65533;&#65533;
&zb&#65533;&#65533;&#65533;&#65533;&#65533;&#65533;d&#65533;	&#65533;&#65533;,&#65533;&#65533;"&#65533;&#65533;&#65533;H"&#65533;nZ&#65533;%&#65533;&#65533;&#65533;DGG
&#37906;L&#65533;1&#65533;!*R&#65533;#a&#65533;&#65533;&#65533;&#65533;&#65533;i &#65533;dJ&#33830;0&#65533;&#65533;C&#65533;B``e&#65533;`h&#65533;"&#65533;&#65533;&#65533;+.&#65533;&#65533;&#65533;+.&#1696;&#65533;&#65533;&#65533;&#65533;.&#65533;&#65533;F&#65533;c&#65533;&#65533;&#65533;&#843;&#1586;d&#65533;2&#65533;&#65533;&#65533;
'&#65533;&#65533;&#65533;&#65533;Y&#65533;&#65533;&#65533;&#65533;&#65533;|&#65533;&#65533;&#65533;J|&#65533;(*&#65533;V>&#65533;&#65533;&#65533;&#65533;&#65533;1]&#65533;&#65533;&#65533;&#65533;"@&#65533;!&#65533;"&#65533;&#65533;[&#65533;H)&#65533;3F&#65533;!d*8B&#65533;c&#317;&#16623;=&#65533;(R&#65533;&#65533;&#65533;{&#948;e&#65533;Y&#65533;&#65533;y~C`&#65533;&#640;&#65533;0&#65533;Y&#65533;A&#65533;&#65533;&#65533;&#65533;&#65533;&#65533;&#65533;&#65533;c/T&#868;C&#65533;\&#65533;&#65533;e&#65533;&#65533;&#65533;&#65533;9&#65533;B
):&#65533;m&#65533;&#65533;"1&#65533;)&#65533;2&#65533;&#65533;L@&#65533;&#65533;P&#65533;&#65533;l&#65533;&#65533;*&#65533;*&#65533;&#65533;P&#65533;$&#65533;&#65533;(&#65533;#&#65533;p&#65533;!&#65533;$&#65533;&#65533;&#65533;&#65533;&#65533;<H&#65533;&#65533;*&#65533;KK8&#65533;&#65533;(,92&#65533;&#65533;R&#65533;&#65533;&#65533;b&#65533;&#65533;$0&#65533;&#65533;dX&#65533;B$!Dvq&#65533;ID&#65533;Ba&#65533;)9r&#65533;K&#65533;&#65533;		&#65533;&#65533;&#65533;&#65533;&#65533;&#65533;&#65533;M	&#1828;&#65533;-&#65533;&#65533;&#65533;&#65533;I$&#65533;s&#65533;6.j&#65533;&#65533;&#65533;L_(ja&#65533;&#65533;&#65533;&#65533;&#65533;U(&#65533;;&#65533;QB&#65533;(&#65533;&#65533;sU&#65533;o&#65533;	&#65533;:&#65533;T&#65533;&#65533;&#65533;H&#65533;"&#65533;&#65533;)Zm(&#65533;&#65533;QR]b&#65533;&#65533;&#65533;&#65533;&#65533;&#65533;&#798;sn4j&#65533;&#65533;&#65533;&#65533;dY&#65533;&#65533;=&#65533;Xtc&#65533;.[&#65533;&#699;&#65533;&#65533;&#65533;&#65533;&#65533;&#65533;s&#65533;&#65533;$&#65533;z&#65533;&#65533;&#65533;z&#65533;u&#65533;~'&#65533;0(~&#65533;&#65533;&#65533;T@p&#65533;*X^&#134;&#65533;p&#65533;1@&#65533;&#65533;&#65533;+&#65533;&#65533;zL6A&#65533;c&#65533;&#65533;)&#679;&#65533;bJ&#65533;&#33212;q&#65533;a&#65533;$&#65533;$&#65533;5&#65533;&#65533;G&#65533;&#65533;&#65533;*&#65533;&#65533;&#65533;&#1171;&#65533;1&#65533;!P&#65533;YCn&#65533;&#65533;&#65533;&#65533;KM&#65533;&#65533;&#65533;B&#65533;-uIfI&#65533;E&#2036;5&#65533;l/v&#65533;&#1691;&#34998;2&#357;mo&#65533;\&#65533;7&#65533;&#65533;&#65533;km&#65533;!E&#65533;&#65533;&#65533;p&#65533;&#65533;&#65533;`V5.r&#65533;&#65533;&#65533;MS&#65533;j&#65533;&#65533;&#65533;&#65533;Mt&#65533;9&#65533;D&#65533;.&#65533;&#65533;YQd&#65533;&#65533;&#65533;E&#65533;&#65533;&#65533;)&#65533;&#65533;&#65533;&#65533;D&#65533;R&#65533;S\&#17149;&#65533;&#65533;?&#65533;8,u5kX&#65533;2&#65533;&#65533;&#65533;C,S&#65533;K&#65533;E&#65533;&#65533;,^&#65533;&#65533;&#65533;&#65533;&#65533;mi&#65533;&#65533;C&#65533;&#65533;<&#65533;,&#65533;&#65533;&#65533;P&#65533;(d&#65533;lhC&#65533;&#65533;
&#65533;&#65533;*p&#65533;?~P&#65533;&#65533;&#65533;&#65533;?&#65533;&#65533;&#65533;	&#65533;&#1263;~&#65533;&#65533;&#65533;&#65533;&#65533;?&#33934;&#65533;&#65533;&#65533;"A&#65533;	,P&#65533;&#65533;
Z&#258;710kB2&#65533; &#65533;d3&#65533;&#65533;7b-F<&#65533;&#65533;&#65533;x&#769;&#65533;df&#65533;`Jw&#65533;&#65533;l"La&#65533;G&#537;&#65533;"&#65533;0.xi&#65533;^h&#65533;&#65533;&#65533;kk&#65533;a&#65533;&#65533;26&#65533;i+m&#65533;&#65533;&#65533;E&#65533;ch&#65533;3&#65533;Vb&#65533;fm]&#65533;i<Uo0&#65533;SI&#65533;*U&#65533;&#65533;&#65533;&#65533;$&#65533;*&#65533;\&#65533;D&XE&#65533;V|&#65533;&#65533;&#65533;&#65533;EP0p&#65533;iH&#65533;w&#65533;c&#65533;&#65533;&#65533;gY&#65533;&#65533;G,&#65533;&#65533;c&#65533;Q&#65533;&#65533;&#65533;&#65533;&#65533;juI&#65533;&#65533;9&#65533;a&#65533;&#65533;&#65533;&#65533;H&#65533;&#65533;&#65533;u&#65533;&#65533;&#65533;9 9&#65533;&#65533;&#65533;x&#65533;&#65533;&#65533;L&#65533;&#1032;KR&#65533;j&#65533;&#65533;&#65533;D&#65533;TL}&#65533;&#65533;\&#65533;&#65533;&#65533;(&#65533;R0X&#65533;&#65533;wl&#65533;&#65533;X&#65533;&#65533;T&#65533;i&#65533;4KKFf&#65533;(&#65533;&#65533;&#65533;,Z5&#65533;Y4&#65533;D#&#65533;m&P&#65533;T&#65533;&#65533;&#65533;3JR&#65533;&#65533;&#65533;&#65533;&#65533;/F4&#65533;&#65533;&#65533;-&#65533;&#65533;.r&#65533;.?&#65533;&#65533;b&#65533;\&#65533;,1q&#65533;zr&#65533;L_&#65533;Y&#65533;F4m&#65533;m+\[Z&#65533;&#65533;	&#65533;&#65533;/l&#65533;X&#65533;b&#65533;2&#65533;&#65533;&#65533;&#65533;"#&#65533;&#1389;&#65533;<&#65533;};&#65533;&#65533;&#65533;&#65533;&#65533;&#65533;4(&#65533;&#65533;r&#65533;]`&#65533;&#65533;&#65533;\k2&#65533;&#65533;&#65533;~&&#65533;h&#65533;&#65533;z&#65533;&#170;&#65533;&#65533;&#65533;3.&#65533;&#65533;K&#65533;&#15075;R&#65533;4&#65533;&#65533;E&#65533;(R&#65533;&#65533;=&#65533;TS&#65533;&#65533;f&#65533;_&#65533;\&#65533;q&#65533;b&#65533;B&#65533;&#65533;G&#65533;0+&#65533;Mm&#65533;&#65533;&#65533;
&#65533;&#65533;K&#65533;=&#65533;&#65533;&#65533;(&#65533;U8&#65533;_H&#65533;&#65533;R&#65533;4&#65533;&#65533;2)&#1707;&#65533;&#65533;!&#65533;8`&#65533;&#65533;&#65533;&#65533;&#65533;&#481;M&#65533;&#65533;|1&#65533;&#478;`	"&#65533;&#65533;%C&#65533;O&#65533;&#65533;&#65533;Z&#65533;hD+M&#65533;&#65533;&#65533;&#65533;&#65533;d(,,bKA-&#65533;&#65533;&#65533;&#65533;&#65533;&#65533;&#65533;$&#65533;!"&#713;&#65533;:&#65533;"&#65533;4Ej"&#65533;"&#65533;&#65533;WLp@&#65533;_SS[&#65533;\&#65533;&#65533;k&#65533;H&#1756;@&#65533;	&#65533;
&#65533;|&#65533;Yz&#65533;&#65533;E0&#65533;"`&#65533; &#65533;&#65533;&#65533;0&#65533;&#65533;&#65533;&#65533;{?&#65533;&#65533;&#65533;b&#65533;oN&#65533;{&#65533;d&#65533;(&#65533;'&#65533;*G&#65533;&#65533;&#65533;&#65533;&#65533;U0&#65533;&#65533;&#65533;&#65533;E&#65533;&#65533;&#65533;&#1870;&#65533;&#1186;&#65533;,&#65533;&#65533;@&#65533;Q&#65533;&#65533;&#65533;;c&#65533;&#65533;&#65533;Y&#65533;&#65533;&#65533;q&#65533;.&#65533;]35"#&#65533;&#65533;?jX&#65533;&#65533;&#65533;&#65533;pQ&#65533;-&#65533;&#65533;&#65533;&#65533;&#65533;Z&#65533;&#65533;%&#65533;,&#65533;&#65533;

&#65533;1'&#65533;^+&#65533;&#65533;&#65533;W&#65533;&#65533;&#65533;UA+&#65533;7&#65533;"&#65533;C&#65533;Gnt#Xh$IP^&#65533;T&#65533;<2&#65533;&#65533;&#65533;&#65533;4l5&#65533;lX&#65533;*yI_&#65533;K4r&#65533;~0&#65533;&#65533;EF[Z&#65533;X&#65533;&#65533;&#65533;&#65533;R&#65533;&#65533;&&#65533;&#65533; &#65533;O_!Kr[&#65533;gC&#65533;(w&#65533;-E&#65533;&#65533;&#65533;&#65533;6Wh&#65533;&#65533;r&#65533;*p&#65533;&#65533;U&#65533;&#65533; u&#65533;&5Y&#65533;&#65533;&#65533;A&#65533;>F&#65533;&#65533;A5E>-&#65533;Ldb<AY&#65533;&#65533;&#65533;&#65533;&#65533;&#65533;&#65533;&#65533;	&#65533;g&#65533;_&#65533;&#65533;z&#65533;&#156;&#65533;&#65533;&#65533;F&#65533;]&#65533;&#832;&#65533;&#65533;b3&#65533;\&#65533;S&#65533;sr&#65533;&#1753;&&#65533;&#65533;&#10218;I&#65533;&#65533;;&#65533;&#65533;&#65533;N&#65533;hG?&#65533;B&#65533;&#65533;%&#65533;I&#65533;&#65533;CJ1&#1537;&#65533;&#65533;&#65533;U
68&#65533;&#65533;R&#65533;&#65533;)&#65533;&#65533;&#65533;&#65533;>v&#65533;	&#65533;&#65533;
&#65533;&#65533;4hp`~&0&#65533;&#65533;p&#65533;&#65533;d&#65533;U^xF.&#65533;&#65533;$4&#65533;"7Hc&#65533;&#65533;&#65533;$&#65533;&#65533;&#65533;@Q&#65533;H&#527;&#65533;&#1540;&#65533;&#65533;&#65533;%[JML:&#65533;AX&#65533;B[@&#201;"p&#65533;H&#65533;&#65533;&#65533;&#65533;&#65533;&#65533;yN&#65533;&#65533;&#65533;z&#735;$!+&#65533;&#65533;"&#65533;&#65533;&#65533;Z(&#65533;ZP=`&#65533;Z&#65533;Yrj)&#1430;(&#65533;P&#65533;&#65533;B&#65533;36*:%&#65533;jm&#65533;<&#65533;Q&#65533;&#65533;&#65533;.&#65533;;&#65533;&#65533;&#65533;&#65533;$O&#65533;n&#65533;vi&#65533;.v&#65533;&#65533;4A&#65533;&#65533;[&#65533;X|&#65533;4&#65533;&#65533;&#65533;A&#45861;&#65533;&#65533;vT&#65533;&#65533;x&#65533;<&#65533;&#200;&#65533;c&#65533;"&#65533;"&#65533;&#65533;&#65533;&#65533;(Ba&#65533;&#65533;`&#65533;&#65533;&#65533;d&#65533;&#65533;&#65533;E&#65533;A(&#65533;&#65533;"$&#65533;&#65533;"&#65533;&#65533;&#65533;j@h&#65533;&#65533;&#65533;Ma~.(6&#65533;&#65533;o(B&#65533;JN!J&#65533;&&#65533;ls&#65533;"Lqd` 	@&#65533;g4&#65533;&#65533;o&#65533;>+&#65533;Ff &#65533;b&#65533;&#65533;"v&#65533;	P@&#65533;K)vb(&#65533;z*&#65533;dNh&#702;&#65533;&#65533;&#65533;-&#65533;&#65533;M&#65533;,P~K&#65533;&#65533;/&#65533;@,&#65533;BOM&#65533;&#65533;/&#65533;..&#65533;&#65533;&#65533;C)&#65533;&#65533;&#65533;p&#65533;&#65533;&#65533;N=&#65533;&#65533;0&#65533;&#65533;2V&#65533;"*D@&#1960;&#65533;P&#65533;&#65533;>&#65533;1&#65533;n&#1370;&#65533;&#65533;&#65533;n2&#65533;&#65533;X,'J&#65533;3&#65533;&#65533;(&#65533;j&#65533;w&#65533;&#65533;<<,(o&#65533;&#65533;-k'&#65533;&#65533;&#65533;qJC&#65533;3A&#65533;&#65533;&#65533;npuO&#65533;n&#65533;&#162;&#65533;&#65533;C&#65533;l&#65533;<&#65533;&#65533;[d&#65533;&#65533;&#65533;&#65533;cC.&#65533;}*D.&#65533;&#65533;&#65533;!&#65533;&#65533;&#65533;Ma&#65533;&#65533;&#65533;@l{&#65533;b&#65533;&#65533;c&#65533;
&#65533;&#65533;K&#65533;(|&#65533;K&#65533;&#65533;&#65533;&#65533;"<&#65533;"&#65533;Q&#65533;"$vd)uD&#65533;&#65533;&#65533;".*&#65533;&#65533;)&#65533;&#65533;#&#65533;&#65533;*;&#65533;(&#65533;2*DQ$D&#65533;J&#65533;B&#815;jT&#65533;&#530;&#65533; 0AG&#65533;&#157;&#65533;/&#774;&#65533;"'l&#65533;&#65533;&#1446;.qH-&#65533;,&#65533;O&#65533;&-&#65533;D/&#65533;"&#65533;&#65533;N&#178;&#65533;&#65533;#= &#47025;&#65533;&#65533;&#65533;&#65533;&#65533;S&#65533;&#65533;&#65533;&>&#65533;&#65533;(&#65533;5&#65533;q2I;&#65533;1p&#65533;K&#65533;b&#65533;&#291;3Z&#1058; )&#1560;&#65533;
s"&#65533;t&#65533; G&#65533;&#65533;C:Jc&#65533;j&#65533;&#65533;q&#65533;QuLcq&#65533;&#65533;cu&#65533;J&#65533;&#65533;>&#65533;&#65533;!&#65533;&#65533;V&#65533;q>&#65533;Rrb|&#1280;<)@&#65533;{T&#65533;&#65533;d&#65533;&#65533;&#65533;&#65533;l&#65533;e|(&#65533;&#65533;T&#65533;J&#65533;&#65533;?v&#65533;'6&#65533;&#65533;&#65533; 'q@&#65533;&#65533;&#65533;l&!&#65533;N&#65533;3&#65533;&#65533;&#65533;)w&#65533;$&#65533;a)!&#65533;G&#65533;&#65533;,A@	TG&#65533;)&#65533;&#65533;&#65533;&#65533;t(s&#65533;>{CG(B&#65533;&#65533; &#65533;&#65533;H&#65533;&#65533;K&#65533;&$&#265;c&#1830;k&#65533;"{&#65533;^&#65533;"&#65533;&#65533;+&#65533;&#65533;&#65533;(&#65533;"&#65533;pq&#65533;&#65533;D&#65533;&#65533;&#65533;!u&#65533;&#65533;7&#65533;(=,0K&#1277;&#65533;&#719;@&#65533;,&#65533;"&#1291;2@&#65533;&#65533;Y&#65533;&#14474;&#65533;Y&#65533;"&#65533;4&#65533;&#65533;&#65533;"[zJ k&#65533;&#1580;&#65533;5&#65533;&#65533;&#65533;p&#65533;B&#65533;Zt&#65533;H&#65533;&#65533;a!&#65533;V&#65533;M9D&#65533;5sB>&#65533;&#65533;&#65533;'?p&#1856;&#65533; @
an&#65533;$&#65533;&#65533;&#65533;&#65533;&#65533;T)_&#65533;^&#65533;&#65533;*&#65533;:&#65533;&#65533;b*@v&#65533;&#164;)&#65533;&#65533;.&#65533;&#65533;&#65533;&#65533;&#65533;OM.(&#65533;B&#65533;/&#65533;&#65533;$&#65533;!&#65533;!&#65533;! A&#65533;`u$&#65533;&#65533;$&#65533;&#65533;V&#65533;&#65533;;C&#65533;@Ww&#65533;3F&#65533;+/&#65533;B&#65533;
&#65533;*&#65533;&*&#65533;)&#65533;&#65533;H&#65533;&#65533;&#65533;+|&#65533;.&#65533;Km&#65533;RD&#65533;&#65533;m&#65533;&#65533;l&#65533;&#65533;&#65533;&#65533;&#65533;&#65533;&#65533;&#65533;&#65533;&#65533;&#65533;&#65533;&#65533;>J&#65533;&#65533;&#65533;G&#65533;%P=&#65533;&#65533;&#65533;&#65533;&#65533;&#65533;&#65533;45&#65533;k2&#65533;&#65533;&#1402;#&#65533;v&#65533;3&#65533;12&#65533;b"&#65533;"2(26'7o&#65533;&#65533;&#65533;M&#65533;&#65533;!A}&#65533;"rPlEo&#65533;&#65533;4V&#65533;c&#65533;&#65533;k&#65533;M&#65533;&#65533;"&#65533;J&#1550;&#65533;&#65533;L#b&#65533;C&#65533;0&#256;&#65533;?2&#65533;bL&#65533;{,&#65533;`&#65533;0&#65533;&#65533;&#65533;!@f&#65533;&#65533;|6&#65533;&#65533;z"b&#65533;&#65533;H&#65533;KD&#65533;=&#65533;&#65533;*&#65533;	&#65533;YM&#65533;&#65533;B&#65533;Bb$$|&#65533;N&#65533;!-&#65533;&#65533;j&#65533;d&#65533;a&#65533;A&#65533;Rl&#65533;&#65533;&#65533;&#65533;U%&#65533;V&#65533;s0&#65533;S)s$m&#65533;6G &#65533;&#65533;ms*&#65533;&#65533;B)&#65533;"&#65533;&#65533;X&#65533;&#65533;"&#65533;&#65533;&#65533;&#65533;".&#198;O&#65533;"(&#65533;B&#65533;&#65533;/&#65533;&#65533;&#65533;d&#65533;	q&#65533;-&#65533;L&#65533;&#65533;	&#65533;&#65533;&#65533;.0'&#65533;.(s1&#65533;&#65533;1&#65533;&#65533;&#65533;2&#65533;&#65533;&#65533;&#65533;&#65533;45&#65533;23_&#65533;(^&#65533;&#65533;&#65533;&#65533;H&#65533;3&#65533;E&#65533;&#65533;T[&#65533;&#65533;}&#65533;&#65533;&#65533;_s&#65533;n'7U'4!6&#65533;4A&#65533;&#65533;&#65533;H&#65533;&#65533;L&#65533;4&#65533;6&#65533;q&#65533;&#65533;8v7U&#65533;&#65533;Wy	8&#65533;&#65533;{3&#65533;3&#65533;&#65533;:&#65533;-c&#65533;&#65533;(&#173;DP&#65533;&#65533;u?&#65533;&#65533;&#65533;6r }&#65533;&#65533;do&#65533;,!&#65533;rrmJ&#65533;#&#65533;&#65533;(sK&#65533;&#65533;4'&#65533;&#65533;U&#65533;s,!&#65533;a&#65533;$l#7k&#65533;nU&#65533;!&#65533;!$X&#65533;O08,Alm&#65533;@s&#65533;T&#65533;&#65533;V{uGvUG&#65533;&#65533;+-a$&#65533;&#65533;%&#65533;b&#65533;;"*&#65533;&#65533;*L&#65533;&#65533;5,Em&#65533;&#65533;&#65533;z&#65533;.&#65533;&#65533;N&#65533;,&#65533;&#65533;&#65533;	&#65533;BZ/&#65533;N&#65533;$&#65533;&#65533;&#65533;F1]&#65533;&#65533;=D&#65533;vEW1&#1995;=V&#65533; &#65533;#&#65533;X7&#65533;&#65533;+2&#65533;&#65533;&#65533;&#65533;^&#323;&#65533;&#65533;_K&#65533;`&#65533;Q&#65533;&#65533;F-&#65533;&# !&#65533;
&#65533;,&#65533;&#65533;&#65533;	&#65533;d&#65533;&#65533;&#65533;"&#65533;O&#65533;&
#Z&#65533;H`&#65533;@5Ehn&#65533;&#65533;&#65533;&#65533;0"&#65533;&#65533;&#65533;&#577;&#65533;&#65533;jd&#65533;-M/&#65533;&#65533;<X&#65533;&#65533;&#859;8&#65533;&#65533;&#65533;_&#65533;&#65533;
AJt&#2185;-&#65533;C&#65533;&#65533;&#65533;`~)Z&#65533;&#65533;SF&#65533;&#65533;&#65533;t&#65533;&#45018;F+&#65533;&#65533;&#65533;&#65533;&#65533;&#65533;! 4&#65533;&#65533;G&#65533;d&#65533;btV` E&#1195;W&#65533;&#65533;&#65533;&#65533;&#65533;&#65533;&#65533;&#65533;&#65533;*&#65533;&#65533;]U&#65533;
&#65533;&#65533;$&#65533;&#65533;@&#65533;&#65533;&#65533;	&#700;Ysf&#65533;U.xn'&#65533; &#65533;&#65533;R=&#65533; j&#65533;&#65533;&#65533;19&#65533;&#65533;_&#65533;)3I.zKH&#65533;&#65533;&#65533;=&#65533;\&#65533;&#65533;1B&#65533;&#65533;&#65533;IX@1&#65533;&#65533;5&#65533;&#65533;h&#65533;"x&#65533;p&#65533;bb&#65533;G&#65533;,u&#65533;&#65533;`&#65533;&#65533;&#65533;&#65533;&#65533;&#65533;&#65533;l&#65533;
&#65533;&#65533;&#65533;@&#65533;
5&#65533;&#65533;6&#65533;&#1784;s)V&#65533;|D8&#65533;q&#65533;h2&#65533;&#65533;&#65533;&#65533;|&#65533;&#65533;r&#1860;'&#65533;&#65533;Ph&#65533;&#65533;&#65533;&#65533;A&#65533;`&#65533;a&#65533;&#65533;I	&#65533;HB&#65533;$&#65533;bZ
&#65533;9A$Pk&#65533;&#65533;V&#65533;@L&#65533;@&#65533;<F+&#65533;aH;&#65533;K$&#65533;&#65533;&#65533;?&#65533;&#65533;Z&#65533;&#65533;&#65533;`$di&#65533;@H&#65533;L&#1936;&#65533;&#65533;@&#65533;P&#65533;Q &#65533;R&#65533;t<>&#65533;&#65533;6&#1281;&#65533;D PvR8&#65533;wq&#65533;&#65533;"R&#65533;&#65533;&#65533;nO5&#65533;&#65533;/&#65533;&#65533;&#65533;&#65533;R&#65533;&#65533;gV&#65533;&#65533;W&#65533;!D&#65533;[&#65533;&#65533;!k&#65533;&#21798;&#65533;2[7!p&#65533;?&#65533;L:C&#65533;&#65533;*B&#65533;&#65533;&#65533;w&#65533;&#65533;q&#65533;&#65533;&#65533;n&#65533;&#65533;&#65533;&#65533;n&#65533;&#65533;?&#65533;&#65533;&#65533;6F0a&#65533;FA&#65533;##&#65533;r&#65533;&#65533;&#65533;&#65533;&#65533;&#65533;&#65533;&#65533;&#65533;N&#65533;fZ&#65533;&#65533;&#65533;-A&#65533;lS&#65533;O&#65533;&#65533;4N!Dn6&#65533;&#65533;&#65533;@&#65533;<1&#65533;&#65533;&#65533;&#65533;e&#65533;&#65533;8&#65533;0&#65533;h&#65533;&#65533;KQQ&#65533;V&#65533;&#65533;&#65533;w&#65533;)w&#65533;&#65533;gf&#65533;l(&#65533; Uh2&#65533;`x&#65533;&#65533;&#65533;&#65533;e-&#65533;&#65533;RPB&#65533;/&#65533;4u&#65533;s&#65533;	&#65533;&#65533;&#65533;&#65533;L&#65533;Z9&#65533;&#65533;?&#65533;&#65533;Z&#65533;P&#65533;&#65533;&#65533;&#65533;'stDH&#65533;j&#65533;&#65533;m}&#65533;S&#65533;Y8&#65533;A2&#65533;\&#65533;0&#65533;s#&#65533;&#65533;'	&#65533;r&#65533;&#65533; 		Y@&#65533;j&#65533;cjYC&#65533;&#65533;N&#65533;i;A&#65533;&#65533;&#65533;A&#65533;&#65533;&#65533;&#65533;?&#65533;
&#65533;MD&#65533;
$L&#65533;&#65533;&#65533;"DF&#65533;&#65533;O&#65533;H0&#65533;&#65533;&#65533;I&#65533;&#65533;SD&#65533;i&#65533;]Ru	&#65533;VU&#65533;&#65533;&#65533;&#65533;8'&#65533;G&#65533;12&#65533;ch ^x	$&#65533;&#65533;6&#65533;w9!&#65533;&#818;&#65533;,&#65533;&#65533;"&#65533;&#65533;E&#65533;*&#65533;3&#65533;&#65533;&#65533;|f&#65533;L&#65533;&#990;r&#65533;#&#65533;[&#65533;&#65533;&#65533;&#65533;RQ]&#65533;w&#65533;SmB&#65533;jxD&#65533;&#65533;tY&#65533;0&#65533;&#65533;%^&#65533;@&#65533;&#65533;&#65533;&#65533;&#65533;+&#65533;&#65533;&#65533;&#65533;"&#1640;F"&#65533;L&#65533;&#65533;&#65533;n&#65533;6&#65533;&#65533;`&#65533;&#65533;&#65533;'8&#65533;&#65533;@&#65533;F&#65533;&#65533;r&#65533;&#65533;	&#65533;&#65533;	&#65533;}p&#65533;&#65533;Y&#65533;&#65533;&#65533;&#65533;&#65533;&#65533;&#65533;&#65533;&#65533;4&#65533;w&#65533;y&#65533;9>&#65533;&#65533;&#65533;&#65533;&#65533;_&#65533;|&#65533;C}|PP&#65533;&#65533;R&#65533;&#65533;&#65533;&#65533;F]9&#65533;!*&#65533;&#65533;&#65533;&#65533;b6&#602;@&#65533;&&#65533;&#65533; C2&#65533;&#65533;:v&#65533;&#65533;Uaph&#65533;&#65533;&#65533;&#65533;&#65533;&#65533;,&#65533;k&#65533;-1&#65533;Q&#65533;b&#65533;h&#65533;&#65533;&#65533;&#478;&#65533;4&#65533;?&#65533;&#65533;&#65533;&#65533;=&#65533;05  &#65533;&#468;@ld?m&#6395;R&#65533;&#65533;p&#65533;!&#65533;G&#65533;&#65533;>&#65533;&#65533;&#65533;]?&#65533;&#65533;pvR&#65533;&#65533;&#65533;&#65533;&#1960;&#65533;&#65533;&#65533;8%~&#65533;&#65533;R&#65533;H&#65533;;&#65533;-&#1152;&#65533;8H&#65533;&#65533;@&#65533;c&#1600;&#65533;&#65533;&#65533;&#65533;@ &#65533;0  X&#65533;&#65533;a'4J"&#65533;v&#65533;e&#65533;&#65533;&#65533;&#65533;&#65533;?&#65533;&#65533;&#65533;&#65533;$0&#65533;@&#65533;&#65533;yS!&#65533;I&#65533;Fb&#65533;!$L&#65533;&#65533;	0g&#65533;&#65533;)J&#65533;x9&#65533;j'nA&#65533;[R&#65533;&#65533;(p&#65533;=o&#65533;B&#65533;&#241;&#65533;&#65533;n &#65533;&#65533;X&#65533;HrI&#65533;&#65533;J&#65533;&#65533;&#65533;&#65533;&#65533;5:&#65533;&#65533;&#65533;&#65533;(,`&#65533;Q&#65533;&#65533;&#65533;&#65533;##Nt&#65533;3&#65533;ez&#65533;&#65533;&#65533;&#65533;&#65533;)&#65533;"&#65533;&#65533;&#65533;&#65533;#X&#19059;&#65533;&#65533;-4&#65533;J&#65533;=&#65533;(m &#1808;&#65533;PIV=2&#65533;7a&#65533;&#65533;&#65533;&#65533;OFD.&#65533;K97&#65533;RM&#65533;Q &#65533;<&#65533;&#65533;-&#65533;4&#65533;&#65533;	&#65533;&#65533;u&#65533;&#65533;&#65533;&#65533;#&#65533;I&#65533;&#65533;5E|&#65533;n6&#65533;F&#65533;r&#65533;&#65533;&#65533;SH&1&#65533;&#65533;&#65533;_&#65533;pV
&#65533;9&#65533;&#276;-q<	&#65533;&#65533;&#1284;9H&#65533;r&#65533;&#65533;(&#65533;&#65533;&#65533;&#65533;&#1339;"2&#65533;&#65533;,&#65533;|&#65533;&#65533;&#65533; &#65533;&#65533;&#65533;D&#65533;,&#65533;&#65533;&#65533;<&#65533;1&#65533;A&#65533;V &#65533;&#65533;P&#65533;&#65533;H[&#65533;y&#65533;*&#65533;M&#65533;`&#65533;b&#65533;9&#65533;&#65533;&#65533; )>&#65533;&#65533;&#65533;nt&#413;&#65533;'&#65533;&#65533;&#65533;&#65533;"&#65533;.Y&#65533;i*&#65533;z&#65533;&#65533;Z7&#65533;&#65533;F"H&#65533;x&#65533;MR&#65533;&#65533;@&#65533;"&#65533;&#65533;&#65533;]&#65533;C&#65533;q8P&#65533;&#1533;&#65533;{#	_&#65533;L5&#65533;&#2036;&#65533;\&#65533;&#65533;&#65533;p&#65533;4QH"&#1374;&#65533;%&#65533;&#65533;&#65533;A\0&#65533;&#65533;&#65533;d&#65533;,&#65533;&#65533;.&#65533;&#65533;]8&#65533;c&#65533;xd+s&#65533;\GL&#65533;m&#65533;H]$	!&#65533;O&#65533;t &#65533;(,[S&#65533;$&#65533;$#	'&#65533;&#1298;&#65533;E` &#65533;H&#65533;?&:&#1249;&#65533;&#65533;&#65533;&#65533;jY&#1586;&#257;&#65533;&#65533;*W&#65533;&#65533;&#65533;@KY&#65533;&#65533;&#65533;to&#65533;k3&#65533;&#65533;c&#65533;&#65533;e&#65533;&#65533;!&#65533;	t &#65533;Y&#65533;&#36329;&#65533;&#65533;&#65533;&#65533;&#65533;0&#65533;q&#65533;&#65533;&#65533;ha&#65533;&#65533;'&#65533;&#65533;A&#65533;&#65533;h&#65533;d&#65533;<9Q&#65533;&#65533;S-&#65533;
&#65533;
&#65533;ZS&#65533;*
2%&#65533;x&#65533;&#65533;0"&#65533;g&#65533;UB&#65533;&#65533;^&#65533;W&#65533;A&#65533;&#65533;{E&#65533;"1&#65533;&#65533;x&#65533;&#65533;R&#65533;&#65533;E&#65533;<K&#65533;&#65533;U&#65533;_&#65533;&#65533;q&#65533;&#65533;c&#65533;&#65533;]N&#65533;1Kh&#65533;&#65533;0&#65533;&#65533;&#65533;&#65533;&#65533;&#65533;6&#65533;&#65533;&#65533;&#905;.|&#65533;j&#65533;&#65533;6	&#65533;&#65533;B&#65533;c&#65533;d&#65533;t&#65533;(X@&#65533;&#65533;o&#65533;1&#65533;.N&&#65533;LB&#65533;&#65533;@:Q&#65533;8&#65533;&#65533;^	:&#65533;'&#65533;2!&#65533;&#65533;&#65533;D&#65533;&#65533;;&#65533;l,P#
(hk&#65533;&#65533;l&#65533;&#65533;"&#65533;&#65533;5&#65533;&#65533;&#65533;s<K&#65533;&#1964;&#65533;&#65533;&#633;&#65533;&#65533;|`GW1L&#65533;&#65533;e/&#65533;&#65533;&#65533;&#65533;&#1330;H&#65533;V&#65533;&#65533;&#65533;&#65533;&#1634;A&#65533;=P&&#65533;]C&#65533; &#1784;&#65533;&#65533;HWR&#65533;?&#65533;J&#65533;&#65533;&#1917;&#65533;i(Z&#65533;^&#65533;Ol p&#1156;&#65533;^&#65533;&#65533;&#65533;&#65533;&#65533;V &#65533;&#65533;&#65533;&#65087;q&#65533;)&#65533;&#65533;&#65533;DE&#65533;&#65533;ZB&#49248;&#65533;&#65533;.&#65533;&#65533;,&#65533;&#65533;&#65533;&#65533;.&#65533;:!&#65533;A&#65533;?&#65533;&#65533;r&#65533;B&#1553;&#65533;&#65533;#"iG&#65533;	&#65533;&#65533;&#65533;&#65533;&#65533;$&#65533;&#65533;&#65533;~&#65533;&#65533;&#65533;O&#65533;1&#65533;&#65533;!t&#65533; &#65533;@&#65533;&#65533;m&#65533;Q&#65533;rVZ^&#65533;>A&#65533;&#65533;a&#65533;F	l&#136;&#65533;&#65533;?&#65533;j&#65533;Y$&#65533;&#65533;&#65533;&#65533;eo&#725;&#65533;&#65533;VL&#65533;
&#65533;8&#65533;2&#65533;&#65533;&#65533;X&#65533;&#65533;E$av&#65533;mw&#65533;&#65533;&#65533;&#65533;&#65533;f1Ro&#65533;&#65533;&#65533;&#65533;~&#65533;&#65533;&#65533;&#65533;&#65533;iY&#1315;&#65533;-/|&#65533;&#65533;&#65533;&#65533;z&#65533;&#65533;&#65533;b&#65533;s&#65533;&U&#65533;&#65533;
r
&#65533; H&#65533;&#65533;}&#65533;&#65533;n[1&#65533;3&#65533;^Dj&#65533;
&#65533;$'T^&#65533;k&#65533;Pvjqd&#65533;N&#65533;&#65533;&#65533;&#65533;pv'&#65533;d%y&#65533;bAm}&#65533;S&#65533;s**6&#65533;&#65533;&#65533;&#65533;&#65533;&#65533;(&#65533;@xO&#65533;-&#65533;$M&#65533;&#388;&#65533;&#177;&#65533;X&#65533;gc&#65533;&#65533;S&#65533;u`&#65533;&#65533;,&#65533;)Ty&#65533;&#65533;c&#65533;E&#65533;&#65533;&#65533;z&#65533;&#65533;I&#65533;&#65533;&#65533;wu!&#65533;R:&#65533;S&#1088;lB&#65533;&#65533;&#65533;V$&#65533;_&#65533;>M%?MJ&#65533;&#65533;jI1&#65533;&#65533;&#65533;&#65533;`&#65533;	&#65533;`&#65533;&#65533;	S&#65533;&#65533;&#65533;a&#65533;&#1397;V'&#65533;&#65533;&#65533;&#65533;Fp&#65533;Mq&#65533;.&#65533;KK&#65533;t@.pD&#65533;t&#65533;M&#65533;2S&#65533;Uw|&#65533;u;&#65533;,6k`wi&#65533;H&#65533;&#65533;'&#65533;G&#65533;X&#65533;&#888;5&#65533;U!t&#65533;4&#65533;q&#65533;&#65533;+&#65533;N&#65533;ud&#65533; &#65533;&#65533;g&#65533;UVF{6L&#65533;X&#65533;6Kk'Vn0n&#65533;`@Qy=&#65533;ri&#65533;,&#65533;l&#65533; J &#65533;&#65533;w&#65533;PE&#65533;-&#65533;&#65533;&#65533;&#65533;x
&#65533;	&@A&#65533;&#65533;8!&#65533;B &#65533;c&#65533;`&#65533;&#65533;&#65533;&#65533;&#65533;&#65533;&#65533;zA	d@&#65533;QY&#65533;&#65533;&#65533;b&#65533;M&#65533;!&#65533;&#65533;{&#65533;&#65533;0=&#65533;&#65533;&#65533;9) &#65533;d&#65533;&#65533;\4&#65533;&#65533;G&#65533;&#65533;3&#65533;dI&#65533;&#65533;e&#65533;&#65533;H&#65533;k&#65533;Ds&#65533;`&#65533;	od<&#65533;&#65533;Q&#65533;&#65533;.&#65533;&#65533;x^)r&#65533;&#65533;\&#65533;k6&#65533;&#65533;&#65533;&#65533;h8avv&#461;&#65533;&#65533;#&#65533;y&&#65533;&#65533;&#65533;hM	&#65533;#&#65533;&#65533; &#65533;&#65533;&#65533;r&#65533;&#65533;y&#65533;&#65533;"
&#65533;B(8q&#65533;4&#65533;tV&#65533;
hs_5aj&#65533;&#65533;J"gQ&#65533;b3&#65533;!L&#65533;a&#272;&#65533;i&#65533;9&#65533;&#65533;&#65533;&#65533;&#65533;{P&#65533;&#65533;	&#65533;"&#65533;d&#65533;&#65533;&#65533;.&#65533;&#65533;&#65533;R&#65533;&#65533;&#29770;C
&#65533;m&#65533;&#65533;A
&#65533;&#65533;9&#65533;G	 &#65533;z$&#65533;q&#65533;&#65533;&#65533;PG&#65533;&#65533;0&&#65533;&#65533;&#65533;&#65533;&#65533;&#65533;&#65533;1L,	&#65533;&#65533;>Y&#65533;&#65533;G&#65533;&#65533;&#65533;r+ &#65533;f*&#65533;I&#65533;&#65533;U&Rs&#340;q&#65533;B&#65533;&#1365;V,'&#65533;&#1555;;&#65533;o&#65533;QUg Wg&#65533;w[&#65533;~t&#65533;~&#65533;&#65533;Q&#65533;z&#65533;&#65533;"_&#65533;&#288;;v&#65533;&#65533;&#65533;MI&#65533;
&#65533;p^&#65533;&#65533;~y&#65533;M)&#65533;&#65533;&#544;&#65533;QaS&#65533;&#65533;&#65533;&#65533;&#65533;EayV&#65533;&#65533;	&#65533;&#65533;&#65533;&#65533;	6j&#65533;&#65533;&#1362;d&#65533;6&#2000;@&#65533;&#65533;&#65533;&#65533;
" x&#65533;l &#65533;d&#65533;	]&#65533;V'J&#65533;r&#65533;tI&#65533;&#65533;@q&#65533;G&#65533;G&#65533;&#65533;&#65533;@&#65533;&#65533;`&#65533;D&#65533;m%&#65533;-&#65533;x	&#65533;B&#65533;&#65533;&#65533;l&#65533;&#65533;Y*c&#65533;&#65533;&#65533;&#65533;@$Y&#65533; &#65533;&#65533;Xl &#65533;&#65533;	&#65533;0o&#65533;&#65533;&#65533;&#65533;p&#65533;c&#65533;&#65533;",F&#65533;g&#65533;&#65533;&#65533;&#65533;&#65533;&#65533;&#65533;T&#65533;&#65533;&#65533;&#65533;&#65533;&#65533;W&#65533;&#65533;&#65533;&#65533;&#65533;
&#65533;BAs	&#65533;g&#65533;&#65533;&#65533;Wgr&#65533;(&#65533;]&#65533;&#65533;w&#65533;&#65533;&#65533;6A	&#65533;&#65533; &#65533;c&#65533;&#65533;&#65533;M3z&#65533;&#282;VTE&#65533; &#65533;&#65533;Ka8&#273;&#65533; &#65533;`&#65533;&#1866;&#65533;&#1594;&#65533;&#65533;	&#65533;J&#65533;&#65533;&#65533;	&#65533;I&#65533;&#65533;&#65533;&#65533;&#65533;8JdK&#65533;Y&#65533;0&#65533;&#65533;&#65533;&#65533;d&#65533;8&#65533;&#65533;K&#65533;	`(&#65533;hA&#65533;6W&#65533;&#65533;&#65533;&#65533;	Bl&#65533;7&#65533;&#65533;)@	&#65533;$&#65533;L@/`&#43376;!&#65533;G8&#65533;&#65533;.&#1204;&#65533;'
n&#65533;q0'A*&#65533;&#65533;b&#65533;`&#65533;&#65533;&#65533;h&#65533;8&#65533;&#65533;BI@`d> %&#65533;Y&#65533;
&#65533;q&#65533;&#65533;&#65533;[r&#65533;&#65533;&#65533;&#65533;&#65533;&#65533;&#65533;
u2&#65533;&#65533;v&#65533;&#65533;&#65533; $!-7!&#65533;&#65533;	&#65533;R&#65533;&#65533;&#65533;&#65533;&#65533;&#65533;&#65533;k&#65533;&#65533;_+&#65533;hv&#65533;&#65533;!&#65533;&#65533;&#65533;&#65533;"&#65533;w6f&#65533;&#65533;$ WV\)&#65533;&#65533;&#65533;&#65533;&#65533;&#503;j&#65533;K&#1860;&#65533;&@6&#65533;P&#65533;T&#65533;{&#65533;&#65533;&#65533;d#&#65533;t&#65533;5#&#65533;&#65533;W&#65533;&#65533;&#65533;;&#65533;&#65533;&#65533;&#65533;$-&#65533;;&#65533;@&#65533;&#65533;&#65533;&#65533;&@&#65533;&#65533;[&#65533;&&#65533;{&#65533;&&#65533;&#65533;&#65533;	&#65533;&#65533;&#65533;&#65533;&#65533;+?Z&#65533;&#1202;&#65533;&#65533;"&#65533;&#65533;&#1786;&#65533;&#65533;&#65533;&#65533;+-&#65533;&#65533;&#65533;&#65533;&#65533;6&#65533;&#65533;&#65533;&#65533;+&#65533;&#65533;K&p&#235;&#65533;6vif*&#65533;6a3Xh&#65533;`{'&#65533;&#65533;)G&#65533;\Y	&#65533;&#65533;$U&#65533;V&#65533;Qx&#1650;%P &#65533;&#65533;W &#65533;&#65533;	&#65533;&&#65533;&#65533;&#65533;Bhf?&#65533;'&#65533;&#754;&#65533;&#65533;I`4&#65533;N p&#65533;&#65533;v&#65533;)aq#&#65533;&#65533;v&#65533;&#65533;&#1146;&#65533;&#65533;/&#65533;IP&#65533;&#65533;&#65533;&#7943;&#65533;&#65533;&#65533;&#65533;^&#65533;&#65533;:&#65533;&#65533;&#65533;D&#65533;$%|&#65533;&#65533;
&#65533;*&#65533;q&#65533;&#65533;U&#65533;&#65533;&#309;Q&#65533;'&#65533;&#65533;Q&#65533;lZg&#65533;&#65533;&#65533;&#65533;^y&#65533;wi&#65533;~k&#65533;T&#65533;&#65533;&#65533;
!&#65533;&#65533;`&#65533;&#65533;&#65533;v&#65533;&#65533;s&#65533;a&#65533;&#65533;&#1082;j&#65533;&#65533;a\&#65533;j&#65533;&#65533;&#65533;&#65533;&#65533;&#65533;Z&#65533;@	$&#65533;a&#65533;&#65533;
&#65533;@,-j#&#65533;j&#65533;&#65533;t|z&#800;"z*R&#65533;&#65533;&#65533;&#65533;&#65533;'&#65533;0R&#65533;&#65533;v&#65533;	)&#1745;&#65533;I&#65533;&#65533;Fp%&#65533;&#65533;&#65533;(5/&#65533;x34&#65533;z&#65533;&#65533;$pQ/&#65533;&#65533;	v&#65533;&#65533;&#65533;(&#65533;#&#1056;&#65533;c;Ep&#65533;Dk&#65533;&#65533;&#65533;&#65533;&#65533;&#65533;|b0F;&#65533;	&#65533;d&#65533;s&#65533;B&#65533;&#65533;&#65533;Y&#65533;o
&#65533;d3&#65533;)&#65533;&#65533;X+h&#65533;&#65533;"<b[&#65533;&#65533;&#65533;&#65533;&#65533;"&#65533;,&#65533;&#65533;_(/4!@	&#65533;&#65533;c)&#65533;QZpK
$V&#65533;&#65533;&#65533;&#65533;@qg&#65533;$ &#65533;E&#305;&#65533;&#65533;&#65533;+&#65533;&#65533;B&#65533;&#65533;|&#65533;m,&#65533;
"6&#65533;&#65533;&#65533;A&#65533;n&#65533;&#65533;&#65533;&#65533;&#446;&#65533;&#65533;&#65533;&#65533;n&#65533;&#65533;s&#65533;&#65533;i&#65533;&#65533;'&#65533;&#65533;&#65533;&#65533;&#65533;6&#65533;&#65533;	[&#65533;	&#65533;$k`&#65533;'&#65533;D&#65533;!0&#65533;&#65533;&#65533;5&#65533;v&#65533;l&#65533;&#65533;&#65533;&#65533;|Q?x&#65533;#&#65533;&#65533;&#1545;W&#65533;?&#65533;<&#65533;hUyD&#1681;&#65533;&#65533;&#65533;&#65533;&#65533;&#65533;
&#65533;&#65533;&#65533;9&#65533;&#65533;&#65533;&#65533;y&#65533;&#65533;?s*4&#65533;[&#65533;&#65533;&#65533;&#65533;&#65533;&#65533;&#65533;&#65533;`q&#65533;@&#65533;&#65533;&#65533;]&#65533;"&#65533;&#65533;&#65533;<&#65533;&#1845;];`[&#65533;&#65533;p&#65533;&L&#65533;&#65533;&#65533;&#65533;"&#65533;&#65533;'r&#65533;E@	&#65533;@
,&#65533;&#65533;.&#65533;&#65533;n4&#65533;$&#1045;E&#65533;&#65533;&#65533;1(&#65533;&#65533;&#65533;&#65533;&#65533;-&#65533;&#65533;&#65533;d&#65533;&#865;&#65533;&#65533;&#65533;
A&#65533;&#65533;&#286;0&#841;-&#65533;&#65533;&#65533;S&#65533;&#1215;=m&#65533;&#65533;&#65533;&#365;&#65533;&#65533;wA
&#65533;rle&#65533;m&#65533;{&#65533;&#65533;r&#65533;q&#65533;&#65533;&#65533;1&#65533;&#65533;)&#65533;&#65533;([&#65533;/8&#65533;<5<&#65533;	&#1085;&#65533;&#719;&#1980;&#65533;M-JA"&#65533;+&#65533;&#65533;&#482;@	&#65533; Wt&#65533;Z7&#65533;&#65533;B&#65533;?&#65533;&#65533;]d6	&#65533;gc&#65533;h&#65533;<&#65533;?&#65533;0&#65533;Awz&#65533;&#65533;&#65533;j&#65533;G&#65533;&#65533;&#65533;&#65533;	&#65533;&#65533;&#65533;Y0=&#65533;&#65533;&#65533;&#65533;&#65533;*$&#65533;&#65533;&#65533;Y;_&#65533;&#65533;&#810;&#65533;'&#65533;&#142;&#65533;`k&#65533;,6R&#65533;&#65533;h&#65533;
)@
&#65533;R6go7?&#65533;&#65533;J&#1713;&#65533;@1H&#65533;A|&#1700;&#65533;&#65533;&#503;v&#65533;&#1783;&#48947;&#65533;&#65533;h&#1785;&#65533;&#65533;&#865;{&#65533;Jf&#65533;&#65533;" &#1802;[&#65533;J&#65533;"&#65533;&#65533;kn&#1737;&#65533;`:&#65533;&#65533;&#826;$&#65533;&#65533;M&#65533;qS&#65533;!i&#65533;&#65533;&#65533;&#65533;}^&#5049;&#65533;7&#65533;7&#65533;&#65533;&#65533;	&#65533;,8&#65533;v&#65533;u!Hi&#65533;'*BJ|&#65533;
&#65533;&#738;&#65533;&#65533;&#858;&#65533;a5&#65533;	&#65533;&#65533;&#619;&#65533;#&#65533;&#65533;]6&#65533;%&#65533;&#65533;&#65533; b&#65533;Qh&#65533;@6&&#65533;,2&#65533;5p&#65533;Z&#65533;	&#65533;`&#65533;&#160;&#65533;&#65533;&#65533;a\&#65533;&#65533;&#65533;W
Xv&#65533;&#65533;&#1421;m&#65533;&#65533;&#65533;&#65533;&#1509;pY!&#65533;&#65533;&#65533;&#65533;&#65533;&#65533;&#65533;..&#65533;&#65533;&#65533;&#65533;\&#65533;',&#65533;p&#65533;&#182;&#65533;&#65533;)0	o&#65533;&#65533;Xld6&#65533;l&#65533;VVnC&#65533;&#65533;`&#65533;M&#65533;&#65533;&#65533;KN.'`&#553;&#65533;&#65533;&#65533;8&#65533;&#65533;K&#65533;&0&#1782;]&#65533;!-n!&#65533;&#65533;&#65533;P&#65533;;&#65533;`&#65533;&#65533;6*&#65533;&#65533;&#65533;&#65533;`/&&#65533;&#65533;	!d&#65533;@&#65533;&#65533;qS\&#65533;&#65533;&#65533;&#65533;&#65533;&#65533;-&#65533;&#65533;&#65533;!V&#65533;>fE&#33561;$&#65533;&#65533;&#65533;=&#65533;&#65533;&#65533;&#65533;7=&#65533;&#65533;	&#65533;.&#65533;H&#65533;X&#65533;&#65533;<p&#65533;&#65533;&#65533;&#65533;m&#65533;&#65533;&#784;&#65533;&#65533;l7=6hvRB&#65533;&#65533;Wty&#65533;&#65533;yB&#65533;&#1983;&#65533;&#65533;&#65533;&#58816;&#581;&#65533;&#639;	q&#65533;k&#65533;f&#65533;&#65533;&#65533;&#65533;&#845;&#65533;T[&#65533;%]&#65533;&#65533;&#65533;&#65533;
&#65533;w&#65533; `&#65533;&#65533;g&#65533;~&#65533;]&#65533;&#65533;&#65533;$&#65533;<&#65533;&#65533;&#65533;&#24012;&#65533;&#65533;`l*&#65533;!&#65533;&#65533;&#65533;&#65533;&#65533;&#65533;P^l.&#65533;&#65533;&#65533;&#65533;z&#65533;~|&#837;&#65533;&#65533;L&#65533;&#65533;&#65533;g*~P&#65533;&#65533;&#65533;&#65533;/-Y&#65533;&#65533;~&#65533;&#65533;o&#65533;p&#65533;I:&#65533;<&#65533;&#65533;&#65533;lsl?&#1999;;p&#65533;M	7&#65533;0
:0\p&&#65533;E&#1854;,&#65533;&#65533;&#65533;d&#65533;`%&#65533;	&#65533;t&#65533;	!N&#65533;&#65533;&#65533;&#65533;&#1215;D&#65533;&#65533;&#65533;&#65533;02&#65533;&#65533;A&#65533;>&#65533;$a}1&#65533;&#65533;&#65533;F&#65533;&#65533;1&#65533;h&#65533;@&#65533;&#65533;$D&#65533;&#65533;A&#135;1dX#&#65533;&#65533;&#65533;h&#65533;7j&#65533;&#65533;n@8J@Ba
&#65533;&#65533;&#531;&#65533;&#65533;&#65533;&#65533;$&#467;5&#1577;&#65533;;&#65533;
*&#65533;^&#65533;&#65533;&#65533;%T'&#65533;&#65533;&#1944;&#65533;&#65533;Q&#65533;&#1216;&#65533;L&#65533; B&#65533;`&#65533;0&#65533;&#65533;0&#65533;&#65533;&#65533;!![&#65533;H&#65533;u&#65533;Q\@&#65533;nY&#65533;&#65533;a&#65533;&#65533;&#65533;&#65533;&#65533;&#65533;&#65533;'&#65533;&#65533;8&#65533;&#65533;&#65533;&#400;&#65533;@&#65533;X&#65533;@&#65533;Ln&#65533;bC&#1133;&l&#65533;Gz&#65533;'&#65533;&#65533;&#65533;'m&#65533;?&#65533;k&#65533;=4!&#65533;&#65533;&#65533;&#65533;EX&#65533;&#65533;&#65533;C&#65533;	o#&#65533;FIB&#65533;
&#65533;&#65533;kV&&#65533;&&#65533;&#65533;&#65533;5&#65533;[W&#65533;&#65533;&#65533;&#65533;$&#65533;1&#65533;
&#65533;D&#65533;x&#65533;&#65533;b&#65533;&#65533;&#65533;&#65533;&#65533;L&#65533;n&#65533;P&#65533;&#65533;5!|&#65533;&#65533;&#65533;#&#65533;&#65533;8[&#65533;K&#65533;+&#65533;&#65533;&#65533;"xH&#65533;&#65533;:&#65533;
&#65533;&&#65533;b_Rc&#65533;B&#65533;H&#65533;&#65533;&#65533;L&#65533;&#65533;&#65533;j&#65533;&#65533;&#65533;A`&#65533;#J&#254;&#65533;&#1331; &#65533;&#65533;&#65533;&#65533;g92&%&#65533;J&#65533;=&#65533;&#65533;H&#65533;&#65533;&#65533;I&#65533;&#65533;&#65533;&#1152;&#65533;&#65533;Hs&#65533;]&#65533;H&#65533;&#65533;(&#65533;&#408;j0&#65533;&#65533;&#564;&#65533;:&#65533;&#65533;!s<&#65533;&b&#65533;F!&#65533;YV&#65533;U~&#65533;&#65533;9&#65533;&#65533;kO&#65533;&#65533;&#837;&#65533;s&#197;A+CC &#65533;&#65533;P&#65533;&#65533;P&#65533;:&#65533;1E5&#65533;&#65533;2&#65533;Y&#65533;&#65533;&#65533;2&#65533;J4&#65533;&#65533;P!&#65533;6]k&#65533;7&#65533;&#65533;7&#65533;&#65533;F&#65533;&#65533;&#65533;&#65533;@&#65533;H&#65533;`&#65533;&#65533;&#65533;X-&#65533;L&#65533;&#65533;&#299;UX&#65533;7&#65533;lA@'&#65533;0&#65533;$&#65533;@ M&#65533; &#65533;&#65533;h+Ip&#65533;Z&#65533;`&#845;&#65533;&#65533;%&#65533;8&#65533;A .&#65533;&#461;&#65533;&#65533;Q&#256;A&#65533;*1\&#65533;&#65533;ZU&#65533;#&#65533;8&#65533;&#65533;&#65533;0&#65533;&#65533;&#65533; t&#65533;&#65533;**L&#65533;&#65533;&#65533;&#65533;&#65533;
((&#65533;&#65533;AC&#65533;Y&#65533;B&#65533;&#65533;F @z&#65533;A&#65533;&#65533;&#65533;&#65533;A&#65533;Z&#65533;c&#65533;&#65533;BH$?II &#65533;4&#65533;&#65533;& &#65533;z&#65533;r&#65533;I&#65533;&#65533;&#65533;j&#595;L8&#65533;&#65533;jg-b&#65533;3{&#65533;&#65533;&#65533;&#65533;&#693;&#65533;&#65533;B&#65533;0&#65533;&#65533;&#65533;&#65533;&#65533;>&#65533;&#65533;
&#65533;&#65533;_>&#65533;s&#65533;[n&#65533;&#337;_&#65533;&#65533;&#65533;&#65533;[X&#65533;&#65533;2&#65533;=TQ&#65533;m&#65533;P&#65533;(&#65533;&#65533;&#65533;&#65533;&#65533;&#65533;&#65533;*&#65533;&#65533;J++O&#65533;&#65533;M&#65533;b&#65533;56j&#65533;|&#65533;&#65533;5&#65533;I&#1078;E&#65533;&#65533;&#65533;8&#65533;56&#65533;uZ&#65533;(&#65533;?&#65533;Q&#65533;&#65533;&#1517;&#65533;V&#65533;&&#133;&#65533;cS@&#65533;)Bv-&#65533;4X&#65533;&#65533;4&#65533;[&#65533;!&#65533;i^&#65533;&#65533;&#65533;&#65533;&#65533;Qt2@?q&#65533;&#65533;&#65533;&#65533;&#65533;q"&#65533;d&#65533;}	!~`&#65533;&#65533;&#65533;&#65533;D]0&#65533;5&#65533;O_&#65533;&#65533;&#65533;Um6&#65533;&#65533;&#65533;&#65533;&#65533;&#65533;&#65533; &#65533;t&#65533;'H&#65533;&#65533;O&#65533;t&#65533;'q&#65533;X&#65533;)Vi&#65533;&#65533;&#65533;&#65533;&#65533;Q&#65533;#&#65533;U&#65533;&#65533;&#65533;3&#65533;&#65533;&#65533;X&#65533;!=&#65533;y&#65533;&#65533;8FL$&#65533;_;&#65533;&#65533;&#65533;A&#65533;&#65533;&#65533;S0&#65533;2&#65533;&#65533;&#65533;&#65533;B5&#65533;&#65533;B&#65533;iC&#65533;S&#65533;&#694;&#65533;&#65533;f&#65533;p&#65533;H.3&#65533;&#65533;%&#65533;n&#65533;	\&#65533;&#65533;&#65533;&#65533;&#65533;D&#65533;2&#65533;	\f s&#65533;&#65533;ZI&#65533;h6&#65533;&#65533;&#65533;&#65533;jA&#537;&#65533;&#65533;&#65533;A &#65533;&#65533;Na&#323;>-&#65533;!&#65533;&#65533;$&#65533;Y9&#65533;[P&#1664;n&#65533;&#65533;&#65533;x&#65533;~&#65533;`&#65533;&#65533;a&#65533;O|'3c&#65533;&#65533;8D&#65533;&#65533;&#65533;!&#65533;&#65533;&#576;&#65533;7&#65533;&#65533;&#65533;&#65533;&#1152;&#65533;!&#65533;&#65533;yl&#1913;&#65533;u&#65533;O G8]Bj&#1641;@&#1368;@+&P&#65533;_&#65533;&#65533;_&#65533;G'&#65533;s|
!	&#65533;@1&#65533;	d@S &#65533;@G&#65533;&#65533;`#~H&4&#65533;&#65533;&#65533;&#65533;&#65533;&#65533;&#65533;&#65533;&#65533;^&#65533;&#65533;&#65533;/#&#65533;&#65533;j>!&#65533;N&#65533;?&#65533;&#65533;&#65533;2&#65533;&#65533;^&#65533;&#65533;&#65533;&#65533;L&#65533;&#65533;x&#65533;&#65533;&#65533;2;&#65533;\&#65533;'&#65533;@&#65533;&#65533;L `"0&#65533;&#65533;&#65533;gY"D&#65533;&#65533;&#65533;&R&#65533;H&#65533;&#65533;Q&#65533;&8b&#65533;&#65533;&#717;&#65533;Y&#65533;7
Y&#65533;&#65533;fB&#65533;&#65533;n&#65533;&#65533;&#65533;x&#65533;&#65533;l&o&#65533;y&#65533;@U&#65533;u3&#65533;b&#65533;&#65533;P&#65533;&#65533;xi&#65533;dUB&#65533;&#65533;&#65533;_T&#65533;!&#65533;&#65533;&#65533;p&#65533;d&#65533;&#65533;U&#65533;&#65533;&#65533;W&#65533;&#65533;$&#65533;&#65533;F&#65533;`&#65533;`&#65533;&#65533;&#588;(&#65533;BR&#65533;,&#65533;&#65533;cYy&#65533;&#65533;u&#65533;&#65533;!D&#65533;}&#65533;&#65533;|&#65533;&#65533;&#65533;&#1760;76C&#65533;@,&#65533;&#65533;&#65533;K&#65533;	!&#65533;&#65533;s<d]#&#65533;&#1719;&#65533;H&#65533;!&#65533;dV1+$>&#65533;L,!&#65533;2&#65533;Z&#65533;&#65533;&#65533;&#65533;`&#65533;&#65533;&#65533;&#65533;&#838;&#65533;D&#65533;&#65533;J[eF&#65533;&#608;$$S	M&#65533;i&#65533;&#65533;[&#65533;&#65533;P&#65533;&#65533;&#65533;i&#65533;5&#65533;g&<&#65533;	b&#65533;&#65533;!h"Q&#65533;&#65533;&#1024;
E26V@&#65533;&#65533;*&#65533;z&#65533;&#65533;&#65533;&#65533;T&#65533;1&#65533;9&#65533;K&#65533;A"&#65533;&#65533; &#65533;/@8- &#65533;&#65533;&#65533;Kw&#65533;'&#65533;&#65533;mo~&#65533;L')DM&#680;}K&#65533;O'&#65533;&#65533;&#65533;I&#65533;&#65533;.Bn&#65533;&#65533;,&#65533;C&#65533;&#521;&#65533;&#65533;	q}oBZi&#65533;&#1584;F&#65533;`,V&#65533;&#65533;dY&#65533;&#65533;&#65533;4 &#65533;n&#65533;&#65533;&#65533;$[f&#65533;&#65533;-)&#65533;&#65533;&#65533;&#65533;&#65533;&#65533;&#65533;!&#65533;sClu&#65533;(&#65533;&#65533;&#65533;&#65533;[&#65533;&#65533;&#501;&#65533;&#65533;&#65533;`G,&#175;~&#65533;&#65533;J&#65533;?&#65533;&#65533;&#65533;Z<(&#65533;,&1&#65533;A&#65533;4&#65533;E_Q@B&#65533;qhkH&#65533;&#65533;7&#65533;0$&#65533;&#65533;<&#65533;&#65533;AK&#65533;&#65533;"&#65533;i@Z?&#65533;&#592;9&#65533;&#65533;D6&#65533;&#65533;n&#65533;&#65533;i&#65533;&#1351;&#65533;&#65533;&#306;$&#65533;l>t/h&#65533;&#65533;&#65533;
H&#65533;&#65533;&#65533;&#65533;&#65533;&#65533;,&#65533;dB&#65533;&#65533;p &#65533;4
&#1940;N&#65533;&#65533;E&#65533;_Z&#65533;[&#65533;0&&#65533;&#65533;&#65533;&#65533;
8S3F&#65533;&#1732;+3&#65533;lf1&#65533;&#65533;J!&#65533;F&#65533;&#65533;&#65533;
&#65533;	&#65533;&#65533;&#65533;&#65533;s&#65533;!e&#65533;+&#65533;0>&#65533;&#65533;7&#65533;G&#65533;u&#65533;>&#1613;@F&#65533;a&#65533;&#65533;&#65533;&#65533;&#65533;&#65533;&#65533;e&#65533;`&#65533;&#65533;&#65533;H>&&#65533;xE&#65533;&#65533;b&#233;-~&#65533;&#65533;$&#65533;&#65533;&#65533;&#1058;&#65533;R&#65533;Q&#65533;&#65533;&#65533;&#65533;6&#164;&#65533;&#1348;h&#65533;l&#65533;L &#65533;h&#65533;0+&#65533;&#65533;&#65533;|&#65533;&#348;3j&#65533;&#4831;C&#65533;&#65533;&#65533;&#65533;`&#65533;&#65533;&#65533;&#65533;&#65533;?&#65533;&#65533;&#65533;2&#65533;/&#65533;&#65533;@6`&#962;&#65533;&#65533;F2yO&#65533;{&#65533;
=!cXB&#65533;&#65533;&#65533;&#65533;k&#65533;&#65533;&#65533;v&#65533;@&#65533;&#65533;&#65533;&#65533;l&#65533;&#65533;&#65533;&#65533;@&#65533;&#65533;&#65533;U&#65533;j%&#65533;&#65533;&#65533;#&#65533;&#65533;&#65533;#>&#65533;6&#65533;&#65533;&#65533;&#2035;&#65533;&#65533;@&#65533;&#65533;&#65533;=bG&#65533;/b&#65533;&#65533;J&#65533;"C&#65533;
aG5&#1767;I-&#65533;g&#65533;&#65533;%&#65533;\!&#65533;&#65533;&#65533;&#65533;0B&#65533;\!!&#65533;&#65533;&#65533;<D&#65533;p&#65533;&#65533;&#65533;)&#65533;&#65533;uia&#65533;&#65533;&#1639;f"X&#65533;I~&#65533;o&#65533;&#65533;I9&#65533;?&#65533;J&#65533;&#65533;&#538;&#65533;A`&#65533;hqgx&#65533;x&#65533;uk|&#65533;8&#65533;[W J&#65533;.t
*&#65533;&#65533;@&#65533;&#65533;&#65533;"&#65533;&#65533;&#65533;X&#65533;&#65533;	&#65533;	&#65533;3&#65533;D&#65533;i&#65533;&#65533;Y3&#65533;&#65533;&#65533;&#65533;&#65533;&#65533;c&#65533;&#65533;B &#65533;E&#65533;&#517;Q&#65533;&#65533;q":8&#65533;SJ&#65533;&#65533;&#65533;u&#65533;&#65533;Z&#65533;t&#65533;4&#65533;&#65533;&#65533;'&#65533; &#65533; &#65533;A&#65533;&#65533;k)&#65533;l&#65533;&#65533;A&#65533;&#65533;&#65533;&#65533;&#65533;&#65533;&#65533;&#65533;&#65533;&#65533;a&#65533;a&#65533;&#65533;&#65533;&#65533;&#65533;J&#65533;&#65533;%dB'&#65533;+&Dp*D[&#65533;&#65533;6&#65533;&#65533;&#65533;&#65533;&#65533;&#1622;&#65533;x7h2&#65533;4&#65533;&#65533;k[3&#65533;&#65533;&#65533;&#1162;&#65533;&#65533;;&#65533;`&#65533;&#65533;&#65533;&#65533;	 &#65533;8&#65533;@&#65533;&#65533;=&#65533;&#514;&#65533;&#65533;&#65533;J&#65533;+&#65533;(+I&#65533;&#65533;d&#65533;2&#65533;pA2&#65533;&#65533;&#65533;&#65533;&#65533;)"KeQ8&#65533;&#65533;&#65533;Mb&#65533;X&#65533;&#65533;&#65533;&#65533;&#65533;&#65533;(&#65533;&#65533;I&#65533;o&#65533;R1&#65533;&#65533;&#232;F0&#65533;Y<)]&#65533;E&#65533;R&#65533;&#65533;&#65533;?&#65533;&#65533;&#65533;&#1751;}&#65533;	h&#65533;V&#65533;:c,&&#65533;&#65533;&#65533;P`&#65533;
&#65533;&#65533;&#65533;&#65533;c&#65533;`&#65533;&#65533;b&#65533;&#65533;x&#65533;d&#65533;x&#65533;%&#65533;&#65533;&#65533;A&#65533;Ha&#65533;&#65533;x&#65533;&#65533;	v&#65533;:..&#65533;&#65533;&#65533;&#65533;&#65533;&#65533;z&#65533;z&#65533;&#65533;&#65533;&#65533;}&#65533;&#65533;}$4&#65533;Y&#65533;&#65533;&#65533;&#65533;&#65533;3&#65533;X&#65533;&#65533;9B&#65533;&#65533;&#65533;&#65533;H2&#65533;H&#65533;&#65533;&#65533;&#65533;&#65533;&#65533;&#65533;,(W&#65533;&#65533;_P&#65533;&#65533;&#65533;(6&#65533;&#65533;&#65533;&#65533;H&#65533;&#65533;@*&#65533;+&#65533;&#65533;,j0mC7&#65533;"&#65533;&#65533;"&#65533;&#65533;&#65533;&#65533;&#65533;&#65533;B&#65533;&#65533;&#65533;3&#65533;8&#65533;_X)&#65533;*&#65533;&#65533;&#65533;@&#65533;OH&#65533;&#65533;&#65533;&#65533;-&#65533;-&#65533;&#65533;`&#65533;&#65533;R&#65533;:	&#65533;&#200;&#65533;&#65533;&#65533;&#65533;&#65533;&#65533;GL&#65533;&#65533;#&#65533;e(&#309;xd&#65533;&#1033;>8  5&#65533;D&#65533;&#65533;&#65533;:&#65533;s`&#65533;&#65533;&#65533;)&#65533;&#65533;Z(]8&#65533;D&#65533;&#65533;b&#65533;"&#65533;&#65533;h&#65533;g&#65533;9&#65533;&#65533;YP&#65533;	&#65533;	&#65533;&#65533;&#65533;&#65533;&#65533;m0:&#65533;j$&#65533; &#65533;&#65533;&#65533;&#65533;B&#65533;&#33359;X&#65533;&#1336;&#65533;&#65533;&#65533;k,&#65533;&#65533;}&#65533;&#65533;8&#65533;&#65533;8&#65533;&#65533;8&#65533;&#65533;&#65533;&#65533;&#65533;Nf&#65533;&#65533;8;&#65533;&#65533;&#65533;N&#65533;K&#65533;&#65533;&#65533;&#65533;H&#65533;(&#65533;&#65533;&#65533;&#65533;&#1099;[&#65533;&#65533;&#65533;&#65533;&#65533;Y&#65533;O&#65533;.&#65533;&#65533;X&#65533;A9&#65533;@O&#65533;8&#65533;&#65533;&#65533;C94i&#65533;I&#65533;&#65533;&#196;&#65533;63&#65533;&#65533;0&#65533;&#65533;ZD&#914;&#65533;Z&#646;)&#65533;&#65533;@&#65533;&#65533;&#65533;Q6&#65533;Z&#1602;&#65533;J&#33820;p&#728;&#65533;i&#65533;=O&#65533;&#65533;J&#65533;&#65533;&#65533;Y&#65533;G{&#65533;O&#65533;Fc&#65533;&#65533;&#1550;&#65533;&#65533;K&#921;&#65533;SZQA&#65533;J&#65533;&#65533;B""9&#65533;	X&#65533;&#65533;iE&#35012;X&#65533;&#65533;>R&#65533;b&#65533;&#852;$&#65533;&#65533;&#65533;&#65533;&#65533;,&#65533;X&#65533;&#65533;&#65533;9&#65533;?&#65533;&#65533;&#65533;*&#65533;;;&#65533;&#65533;@&#65533;#&#65533;S&#65533;Msy&#65533;S&#65533;hP&#65533;&#65533;&#65533;K&#65533;&#65533;&#65533;U&#65533;&#65533;&#65533;D&#65533;&#65533;7m&#65533;&#65533;k&#900;`&#65533;&#65533;&#65533;&#65533;&#65533;&#65533;$&#65533;&#65533;&#65533;&#65533;H&#65533;&#65533;N&#65533; &#65533;&#65533;N&#65533;&#65533;&#65533;&#65533;&#65533;" W&#65533;&#65533;9&#1611;#"&#65533;b&#65533;`&#4863;HO&#65533;&#65533;YO`&#65533;&#65533;&#65533;O&#65533;&#1348;ph;&#65533;&#65533;`OiH&#1076;`#&#65533;&#65533;J&#65533;9&#65533;&#65533;	B?&#65533;&#65533;4&#65533;o&#65533;,u&#65533;,i`[/4&#65533;2&#65533;H&#65533;DH&#65533;U&#65533;&#65533;&#65533;&#65533; &#65533;	b&#65533;&#65533;&#65533;&#65533;&#65533;Ex2$&#65533;4A,
l&#65533;&#1025;P/#9&#65533;Y&#65533;&#65533;Q&#65533;U&#65533;EP&&#65533;RE&#65533; FbW&#65533;&#65533;&#65533;m&#65533;&#65533;	&#1542;%=&#65533;f&#65533;&#65533;fj&p&#65533;`&#65533;&#796;&#65533;
Q@,&#65533;+}&#65533;&#65533;TcmD:8&#65533;AA&#65533;&#65533;=T&#65533;1&#65533;)&#65533;H&#65533;&#65533;@S&#65533;&#65533;&#65533;&#65533;&#65533;R&#65533;&#65533;7&#65533;&#65533;&#65533;&#65533;|:&#65533;&#65533;&#65533;&#65533;<&#65533;&#65533;0&#65533;&#65533;@&#65533;&#65533;&#65533;ST&#65533; C&#65533;$&#65533;&#65533;N&#65533;,&#65533;&#65533;&#65533;O6:i$2&#65533;&#65533;&#65533;&#65533;N`&#65533;&#65533;L&#65533;<&#65533;&#65533;?&#65533;&#65533;&#65533;dOPe&#65533;,&#65533;0&#65533;{&#65533;U&#65533;5&#65533;&#65533;&#65533;`&#65533;F:&#65533;l&#65533;xEt&#36681;&#65533;&#65533;&#65533;&#65533;;&#65533;&#65533;&#65533;&#65533;S&#65533;$&#65533;P&#65533;&#65533;&#65533;&#65533;&#65533;d]&#65533;&#65533;B&#65533;&#65533;&#1790;&#65533;&#65533;
&#65533;
R&#65533;&#65533;&#65533;&#65533;	&#65533;p&#65533;Dp!Fx&#65533;A &#65533;]x&#65533;\?Xx&#65533;%&#65533;}W&#65533;&#65533;&#65533;\ze&#65533;T&#65533;3s&#65533;N&#65533;Lu&#65533;&#65533;E&#65533;&#65533;R`&#65533;?&#65533;8-`&#65533;&#65533; &#65533;&#65533;a&#65533;&#65533;&#65533;&#65533;CG&#65533;X&#65533;P&#65533;&#65533;Y&#65533;&#65533;&#65533;8&#65533;S7]9&#328;&#65533;m&#65533;aH&#65533;&#65533;o&#65533;;&#65533;(&#65533;&#65533;&#65533;&#65533;&#43208;&#65533;&#65533;&#65533;&#1678;&#65533;&#65533;&#65533;|&#65533;PTW &#65533;U&#65533;&#65533;&#65533;&#65533;T&#65533;a	b{&#65533;&#65533;T&#65533;\&#65533;C&#65533;&#65533;&#65533;&#65533;&#65533;+&#65533;O&#65533;&#65533;O&#65533;[&#65533;&#65533;O&#65533;&#65533;&#65533;&#368;&#65533;&#65533;W4&#65533;.0x@&#65533;']0&#65533;E^U^&#65533;&#65533;;d&#1358;aN&#65533;&#644;&#65533;@&#65533;&#65533;&#65533;&#65533;&#65533;&#65533;&#847;&#65533;e&#65533;V&#65533;2&#65533;&#65533;{&#1816;`OPG&#65533;a&#65533;J&#65533;&#65533;@&#65533;&#65533;#yM&#65533;'&#65533;&#65533;u&#65533;&#65533;`&#65533;&#65533;&#328;|e]&#65533;&#65533;~&#65533;L:&#1156;&#65533;&#1156;x&#65533;hX&#65533;M
f	&#65533;&#1660;&#65533;x&#65533;&#65533;X&#65533;&#65533;I&#65533;&#65533;:&#65533;&#65533;&#65533;&#65533;&#65533;y&#65533;&#2004;G&#65533;<Y&#65533;e&#65533;$A&#65533;}^&#65533;PH&#65533;&#65533;&#65533;&#1612;&#65533;Y&#65533;&#65533;A&#65533;B&#392;&#65533;E&#65533;0Z&#65533;0Z&#65533;t&#65533;&#65533;&#65533;&#65533;&#65533;N&#65533;&#65533;&#65533;&#65533;)#&#65533;E&#65533;&#65533;&#65533;%&#253;&#65533;&#65533;D9&#65533;&#65533;Y7`&#65533; &#65533;&#65533;&#65533;&#65533;oH&#65533;
\&#65533;&#65533;]&#65533;a&#65533;&#65533;&#65533;%&#65533;Xb&#65533;q&#65533;.&#65533;A6^&#65533;&#65533;&#65533;er&#65533;0uL&#1697;&#65533;&#65533;}:	]c&#65533;aI&#65533;&#65533;j	&#65533;&#65533;&#50206; }&#65533;r\P&#65533;&#65533;)-'
&#65533;&#65533;&#65533;&#65533;&#65533;e&#65533;b&#65533;.i&#65533;&#65533;u&&#65533;&#1333;`t(R&#1370;&#65533;&#65533;&#872;+&#65533;Wa&#65533;&#65533;&#65533;0+}M&#65533;Y<&#65533;&#65533;0&#65533;(&#65533;&#65533;&#65533;k^W&#65533;&#65533;&#65533;zA&#65533;JB?=f&#65533;&#65533;J&#65533;&#65533;&#65533;>&#1333;&#65533;&#65533;&#520;&#65533;YDE&#65533;]N&#65533;$[ &#65533;]S&#53395;&#65533;&#65533;&#65533;8&#65533;&#65533;&#65533;&#2046;,OP&#65533;Ec=&#65533;8&#65533;&#65533;&#65533;&#344;&#65533;9&#65533;"&#65533;`XW-&#65533;&#65533;&#65533;x&#65533;etM&#65533;;&#65533;e&#65533;!&#65533;&#65533;&#65533;&#65533;&#65533;
&#65533;&#65533;O&#65533;&#65533;&#65533;MhL&#65533;)&#65533;m!&#65533;C-&#65533;	&#1913;&#65533;&#65533;&#65533;A&#65533;&#65533;&#65533;l&#65533;"&#65533;&#5680;o&#65533;	'`&#65533;9h&#65533;&#65533;&!&#65533;&#65533;&#65533;!Ry&#65533;@P&#65533;@0&#65533;F&#65533;E&#65533;&#65533;%f&#65533;3&#65533;&#65533;&#65533;&#65533;&#65533;-&#65533;&#65533;a-&#65533;L&#65533;&#65533;xO(>&#65533;$&#65533;0=s&#65533;&#65533;&#65533;\&#65533;&#65533;&#65533;&#65533;&#65533;
8i&#65533;8&#65533;&#65533;|:&#65533;=&#65533;&#65533;&#65533;D~&#65533;Q&#65533;&#65533;\8&#65533;&#65533;&#65533;A&#65533;&#65533;Cw&#65533;&#65533; &#65533;&#65533;p&#65533;&#65533;n&#65533;&#65533;h&#65533;&#65533;&#65533;e&#65533;&#65533;e &#65533;&#65533;8&#65533;i&#65533;&#65533;&#65533;&#65533;2&#65533;&#65533;&#65533;9Q4q&#65533;&#65533;&#65533;&#65533;^&#65533;**&#65533;&#65533;F&#65533;1&#65533;&#65533;p&#65533;Q&#65533;`H&#65533;8&#65533;t&#65533;S&#65533;&#65533;'&#65533;&#1773;&#65533;&#65533;&#65533;&#65533;[&#65533;&#1029;)&#1029;&#65533;&#65533;&#65533;4&#65533;&#65533;&#65533;rQ&#65533;&#65533;&#65533;&#65533;&#65533;LH&#65533;m&#65533;&#65533;5f&#65533;c&#65533;&#1089;&#65533;l&#65533;`&#65533;&#65533;&#65533;Eum&#65533;8&#65533;&#65533;&#65533;d&#518;9&#65533;+&#65533;*h&#65533;&#65533;~e&#65533;&#65533;Wp&#65533;&#65533;"7>}&#65533;&AhuI&#65533;&#65533;A&#65533;!&#65533;&#65533;&#65533;D&#65533;9&#65533;&#65533;&#65533;&#65533;&#65533;&#65533;&#65533;(&#65533;&#65533;&#65533;&#65533;&#65533;&#65533;&#65533;&#65533;H&#65533;&#65533;&#65533;&#65533;S&#65533;&#65533; &#65533;&#65533;H&#65533;&#65533;&#581;p&#65533;&#65533;&#65533;&#65533;Mdq&#65533;`qx&#65533;&#65533;3&#65533;0q(&#43400;&#65533;n&#65533;&#65533;&&#65533;&#65533;&#65533;&#65533;Z&#65533;&#65533;&#65533;&#65533;8&#65533;Z:&#65533;&#65533;&#65533;&#863;&#65533;	&#65533;2*6&#65533;&#65533;U&#65533;=&#65533;ul&#65533;@8&#65533;O&#65533;&#1097;&#65533;$&#65533;$&#65533;Sc&#65533;-&#65533;V&#65533;&#65533;Vf&#65533;.&#65533;&#65533;a6&#65533;>*kn&#65533;A&#65533;1@&#65533;&#65533;! 4&#65533;&#65533;L&#65533;1O&#65533;Wq&#65533;&#65533;&#65533;&#65533;X<&#65533;&#65533;&#65533;2&#65533;&#65533;1k&#65533;&#65533;&#65533;&#392;tb&#65533;&#1983;K@5#O'&#65533;&#65533;JP&#65533;&#1542;^&#65533;&#65533;	&#65533;3&#65533;&#65533;e&#1610;&#65533;8&#65533;&#65533;hm&#65533;2&#65533;&#65533;Da&#65533; a&#65533;82&#65533;&#65533;n&#65533;.&#65533;@A&#65533;s&#65533;&#65533;X&#65533;&#65533;&#65533;I&#65533;gY&#65533;Y&#517;&#65533;&#65533;@xs&#65533;&#65533;x@ed9&#65533;2&#65533;&#65533;&#65533;(U&#65533;&#65533;&#65533;_f&#65533;&#65533;&#43905;T&#65533;&#65533;8&#65533;&#65533;X&#1718;&#65533;dD/&#65533;&#65533;&#65533;&#65533;&#65533;\P&#65533;&#65533;a&#65533;&#65533;&#65533;h&#65533;I	&#65533;&#65533;5\&#65533;x&#65533;&#390;&#378;&#65533;e&#65533;N&#65533;&#65533;&#65533;&#65533;&#65533;&#65533;&#65533;[g&#65533;f&#65533;up&#617;[#{(&#65533;&#65533;&#65533;&#65533;&#65533;Y&#65533;&#65533;F~C&#65533;&#46713;&#65533;&#65533;c&#65533;&#65533;U
&#65533;&#65533;d&#65533;6&#65533;0&#65533;6L7L&#65533;g(Zx&#65533;&#65533;&#65533;EC&#65533;&#65533;&#65533;6&#65533;&#1605;b&#65533;0&#65533;(pp&#65533;&#65533;b{&#65533;&#1476;&#65533;&#65533;&#65533;$&#65533;-Ih&#65533;T&#65533;&#65533;&#65533;&#65533;&#65533; &#65533;.&#65533;L&#65533;&#65533;$&#65533;&#65533;1&#65533;Z&#65533;&#65533;&#65533;&#65533;&#65533;&#65533;&#65533;&#65533;&#65533;N&#65533;Gd&#65533;$&#65533;&#65533;&#65533;&#65533;z4&#65533;&#65533;&#65533;kfG&#65533;&#65533;dA&#65533;N&#65533;&#65533;&#65533;>K&#65533;&#65533;&#65533;Bx&#65533;&#65533;c)"Z&#65533;&#65533;&#65533;ZI&#65533;/&#65533;4&#591;,&#65533;&#65533;\(&#65533;&#65533;&#65533;1<&#65533;&#65533;&#65533;&#65533;n6&#65533;&#65533;&#65533;&#65533;&#1536;U(&#65533;&#65533;&#65533;&#65533;&#65533;&#61977;&#65533;>R&&#65533;&#65533;8&#1599;&#65533;&#65533;(@ &#65533;&#65533;
&#65533;B&#65533;`B&#65533;uih`&#65533;?O&#65533;&#65533;&#65533;w"&#65533;&#65533;4$&#1196;I3P&#65533;&#65533;&#65533; &#1061;K&#65533;&&#65533;&#65533;o&#32728;A&#65533;&#65533;&#65533;J`"a&#65533;2r$&#65533;&#65533;&#65533;T&#1296;h&#1151;F&#65533;	&#65533;(&#65533;&&#65533;&#65533;jjd&#65533;#W&#65533;*&#65533;lk&#65533;&#65533;@Y&#65533;&#65533;W&#65533;P(pC&#65533;&#65533;&#65533;&#65533;&#65533;@p&#65533;&#65533;m&#65533;5Y&#65533;m&#65533;&#65533;&#65533;#&#65533;O&#65533;&#65533;Z&#65533;&#65533;&#1048;K&#65533;'(&#65533;(,&#65533;&#65533;&#65533;>&#65533;&#65533;&#65533;&#65533;&#65533;&t&#65533;&#65533;&#65533;&#65533;&#2561;&#65533;GM&#65533;%&#65533;&#65533;&#65533;\&#65533;&#65533;&#65533;&#65533;	&#65533;&#65533;`&#65533;&#65533;&#65533;.&#65533;&#65533;&#65533;u&#1320;*&#65533;&#65533;$@&#65533;&#65533;&#65533;&#425;R&#65533;&#65533;4&#46317;&#1907;f&#65533;+&#65533;&#65533;[&#65533;f&#65533;&#65533;e&#65533;&#65533;&#65533;&#855;o&#65533;&#1391;_)R&#65533;J&#65533;&#65533;Vt&#65533;px&#65533;kn&#65533;&#65533;&#962;&#65533;&#65533;C&#65533;&&#65533;&#65533;&#65533;&#65533;&#65533;?cm&#65533;&#65533;X]y&#65533;H &#65533;&#65533;&#65533;DA4QC&#65533;&#65533;PC%J4@&#65533;&NT&#65533;F&#65533;("W&#65533;$&#65533;&#65533;&#65533;&#65533;1H&EhP^&#65533;dd[4&#65533;&#65533;&#65533;@6&#65533;&#65533;&#65533;?NBe[K9M"5 &#65533;XU&#65533;@&#65533;&#65533;?&#65533;,6&#65533;E&#65533;y&#65533;	-Yq&#65533;&&#65533;&#65533;&#65533;%&#65533;6&#65533;L&#65533;&#65533;Ls
&#65533;K,&#65533;8{
T8&#65533;&#65533;%&#65533;`6&#65533;&#65533;&#65533;`&#65533; [h&#65533;m}3&#65533;?D&#65533;&#65533;&#65533;ad&#65533;N&#65533;&#65533;'&#65533;&#65533;&#65533;m&#65533;&#65533;&#65533;Z.&#65533;\f&#65533;q&#65533;&#65533;#*4&#65533;,3P &#65533;FF[&#36389;&#65533;r&#65533;&#65533;0&#65533;@&#65533;IG&#65533;2&#65533;&#65533;&#65533;&#65533;c&#65533;B&#65533;'&#65533;&#65533;R&#65533;&#65533;2my&#65533;&#65533;&#65533;&#65533;&#65533;&#65533;&#65533;&#65533;&#65533;&#65533;
&#65533;&#65533;&#65533;7.x &#65533;tb&#65533;h,(&#65533;	Ch&#65533;*$v&#65533;U&#65533;&#65533;e&#1086;&#65533;&#65533;(&#65533;Cm&#65533;&#65533;&#65533;0&#65533;B3&#65533;&#65533;&#65533;A4&#65533;?&#65533;p&#65533;4&#65533;$d&#65533;x&#65533;&#65533;L~&#65533;1&#65533;&#65533;T&#65533;A&#65533;&#65533;&#65533;NDid&#65533;'&#65533;H&#65533;&#65533;&#65533;F[
U&#65533;P&#65533;"do#&#65533;x&#65533;-;&#42534;!&#617;kP'U&#65533;&#65533;&#65533;kF&#65533;yt&#65533;J&#65533;&#65533;&#65533;c"&#65533;	e&#65533;&#65533;&#65533;&#65533;`&#1189;}BT&#65533;6&#65533;v&#65533;N)x-Pl&#65533;&#65533;&#65533;n&#65533;hT&#65533;l&#65533;
&#65533;&#65533;T(@
&#65533; &#65533;f&#65533;&#65533;
$N[&#65533;D&#65533;Qtm&#1634;@v&#65533;&#65533;&#65533;-&#65533;X&#65533;&#65533;w&#65533;&#65533;&#65533;&#65533;&#65533;&#65533;&#65533;&#65533;&#1974;&#65533;&#65533;&#65533;&#65533;#&#65533;&#65533;&#65533;}&#65533;&#65533;&#65533;+&#65533;&#65533;b&#65533;&#65533;&#65533;"(&#65533;q&#65533;&#65533;&	&#16828;&#65533;&#65533;&#65533;WX&#65533;&#65533;"r&#65533;&#65533;@&#65533;(&#65533;A)&#65533;&#65533;&#65533;3?c&#65533;-FT0&#65533;d&#65533;r&#1097;&#65533;?^&#65533;&#65533;E&#65533;&#65533;6&#65533;&#65533;&#65533;4&#65533;$&#65533;l&#65533;ON2)&#65533;@&#65533;&#65533;&#65533;h&#65533;0"&#65533;a&#65533;&#65533;f&#65533;5&#65533;&#65533;|&#65533;4&#65533;%bnr&#65533;@x&#65533;&#65533;TaT&#65533;g&#65533;c&#65533;~&#65533;[*H&#65533;JT&#65533;dY&#319;&#391;&#65533;&#65533;&#65533; &#65533;&#464;&#1840;&#65533;H&#65533;*^qD"&#65533;"O&#65533;&#65533;l&#65533;:M&#65533;a&#65533;84 &#65533;&#65533;&#65533;"&#65533;a&#65533;&#65533;5&#65533;&#65533;&#65533;n&#1051;&#65533;p&#65533;&#65533;[Z&#1366;&#65533;`&#65533;&#65533;&#65533;&#65533;&#65533;0&#65533;&#65533;$&#65533; &#65533;,\a&#65533;&#705;&#65533;Z&#65533;&#65533;~&#65533;&#65533;&#65533;G&#1314;&#65533;&#65533;&#1910;&#65533;&#65533;&#295;&#65533;&#65533;&#65533;%H&#65533;&#65533;[&#65533;&#65533;uH&#50102;&#65533;.B&#65533;Z&#65533;#&#65533;&#65533;&&#65533;_9b$&#65533;a&#65533;&#65533;1&#65533;&#65533;&#65533;&#65533;&#65533;&#65533;&#65533;$&#65533;"&#65533;&#65533;&#65533;02@<c0!4&#65533;&#65533;&#65533;&#65533;(A&#65533;&#65533;&#470;&#65533;J&#65533;&#65533;&#65533;&#65533;%3Hi:&#65533;&#65533;Zn&#65533;}&#65533;&#65533;&#65533;?>1&#65533;&#65533;Jq
&#65533;&#65533;@IEy&#65533;:2K &#65533;6&#65533;&#65533;&#65533;&#65533;&#65533;!$&#65533;&#65533;$QQ&#65533;7&#65533;2&#65533;K&#65533;P&#65533;&#65533;Kg&#65533;&#65533;&#65533;&#65533;&#65533;2&#65533;&#65533;&#65533;p&#65533;"G27l&#65533;nH	&#65533;&#65533;8&#65533;1&#65533;?b&#531;&#65533;DiJE&#65533;'&#133;&#65533;&#65533;&#65533;&#65533;@&#65533;@&#65533;&#65533;7&#65533;:&#65533;?8&#65533;&#65533;c&#65533;&#65533;&#65533;&#65533;?p%8BM &#1177;u&#65533;Ut&#65533;N&#65533;&#65533;&#65533;FQ&#65533;&#1892;&#65533;s&#65533;CG&#65533;&#65533;&#65533;&#65533;bt&#65533;J&#65533;&#65533;h:&#65533;&#65533;+&#65533;&#65533;&#65533;&#65533;&#65533;&#65533;&#65533;s&#65533;!&#65533;&#65533;&#65533;/D&#65533;&#65533;&#65533;@&#65533;5&#65533;O#9A&#65533;&#65533;I&#65533;,/a&#65533;&#65533;l#&#65533;w&#65533;&#65533;&#65533;&#65533;&#65533;Q&#65533;*&#65533;&#65533;2&#1048;&#65533;&#65533;5&#65533;S &#563; 4&#65533;&#65533;&#65533;&#65533;&#65533;&#65533;&#65533;Q&#65533;@&#65533;d&#723;&#65533;$&#65533;&#65533;&#65533;,&#65533;&#65533;6&#65533;&#65533;&#65533;&#65533;l&#65533;8&#65533;!&#65533;D&#65533;eZXa&#65533;&#65533;b&#65533;&#65533;i&#65533;/&&#65533;&#65533;:UB&#65533;&#65533;Zb&#65533;&#65533;&#65533;OnE%&#65533;Tq&#65533;c&#65533;&#65533;&#65533;Vn&#1336;IL&#65533;2&#65533;B&#65533;@&#65533;&#65533;&#65533;&#65533;b&#65533;&#65533;&#65533;TSC&#65533;&#65533;&#65533; &#65533;HeF&#65533;6&#65533;H&#65533;&#65533;&#65533;FfqR&#65533;`V&#65533;&#65533;&#65533;@fe\	Dp&#65533;&#65533;&#65533;4a&#65533;``&#65533;:&#65533;&#65533;&#65533;l&#65533;
d5f<&#65533;c&#65533;N&#65533;a&#65533;&#1896;&#65533;@-A- ,&#65533;&#65533;&#65533;D&#65533;\081&#65533;&#65533;1\)&#65533;&#65533;&#65533;U&#65533;&vh&#65533;]&#65533;TQx&#65533;&#65533;@h&#1064;R&#65533;&#65533;&#65533;R&#824;&#401;&#65533;J)&#65533;&#65533;&#65533;Kag&#65533;&#65533;@
&#65533;&#65533;"{&#65533;&#65533;&#1521;A&#65533;2b&#65533;&#65533;&#65533; &#65533;w&#65533;&#65533;&#65533;ox&#65533;@&#65533;&#65533;-&#65533;r&#65533;&#65533;&#65533;dE&#65533;`&#65533;dL#%&#65533;'`&#65533;&#65533;&#65533;&#65533;:H6&#65533;*f&#65533;+&#65533;3;r&#65533;&#65533;a&#65533;&#65533;P&#65533;&#65533;&#65533;@Du#jPL%&#65533;&#65533;S&#65533;N&#65533;&#65533;FO&#65533;,b&#65533;g,&#65533;Kawc&#65533;VI0&#65533; &#65533;/&#65533;C&#65533;&#65533;&#65533;&#65533;&#65533;&#65533;#&#65533;&#65533;(r&#65533;aH&#65533;
&#65533;&#65533;N&#65533;&#65533;I &#65533;&#65533;Fe&#65533;Wa&#65533;8&#65533;&#65533;ov&#65533;&#65533;&#65533;j&#65533;&#65533;NL0S&#65533;&#65533;m~&#65533;&#65533;&#65533;6&#65533;&#65533;&#65533;&#65533;.*&#65533;&#65533;a&#65533;&#65533;&#65533;&#65533;&#325;Q&#65533;&#65533;q;@&#65533;{&#65533;C&#65533;&#65533;&#65533;8&#1480;&#65533;&#65533;w&#65533;&#65533;&#65533;c@?G&#65533;at&	
0x&#65533;&#65533;&#65533;`&#65533;{&#65533;&#65533;>&#65533;V&#65533;1&#65533;&#65533;[&#65533;&#1430;@T&#65533;.|&#1413;&#65533;&#65533;Ld2i&#65533;O4&#65533;&#65533; `?&#65533;P\&#65533;&#65533;m&#3692;|&#65533;&#65533;&#65533;u&#65533;}ad+g9&#65533;?&#65533;d4E&#65533;&#65533;&#65533;&#65533;&#65533;L&#65533;&#65533;@n&#65533;&#65533;&#65533;&#173;]&#65533;b&#65533;&#65533;&#65533;&#65533;A&#65533;n&#65533;mhp &#65533;h&#65533;/&#65533;a&#1849;&#65533;&#65533;k&#65533;&#65533;&#65533;&#65533;&#65533;&#65533;&#65533;!k$8&#65533;	r&#65533;&#65533;&#65533;&#65533;&#677;&#65533;j &#65533;&#65533;&#65533;&#65533;&#65533;&#65533;&#65533;&#65533;2&#65533;=&#65533;&#65533;&&#65533;:{&#65533;&#65533;\&#65533;W &#65533;&#65533;U&#65533;R&#65533;&#65533;&#65533;&#65533;v&#65533;?f@&#65533;&#65533;Y
x&#65533;(H&#65533;&#65533;&#65533;"R&#65533;f&#65533;&#65533;!Q&#65533;^&#65533;h&#65533;8&#141;n&#65533;&#65533;&#65533;&#65533;&#65533;#}&#65533;*&#65533;&#65533;&#65533;&#65533;&#65533;K&#65533;&#65533;&#65533;&#65533;G&#65533;&#65533;X&#65533;&f&#1083;N&#65533;&#65533;&#65533;k&#65533;&#65533;$&#65533;&#257;L#&#214;&#591;K0&#65533;&#65533;!&#65533;c&#65533;Y-y'25&#65533;L&#65533;&#65533;&#65533;'&#65533;`&#65533;?H&#65533;`q&#65533;s&#65533;&#65533;&#65533;&#65533;	&#65533;z&#65533;&#65533;Le&#65533;@&#65533;g	&#65533;&#65533;&#65533;#E&#65533;@&#65533;j&#65533;]&#65533;&#65533;?&#65533;&#65533;A&#65533;F&#65533;&#65533;&#65533;&#65533;?&#777;bT&#2153;&#65533;_T&#65533;ny&#65533;@\&#65533;,&#65533;`$&#517;\&#65533;&#65533;@lC+&#65533;?x&#65533;"&#65533;&#65533;@`Z&#65533;&#65533;A/E&#65533;&#65533;HV&#65533;&#65533;&#65533;L&#65533;Kx&#65533;0&#65533;Oh&#65533;&#295;&#65533;@&#65533;&#65533;@&#65533;&#65533;&#65533;
e&#65533;&#65533;&#65533;&#65533;&#65533;A.&#65533;&#65533;&#65533;&#65533;&#65533;z&#65533;Fo&#65533;&#65533;L&#65533;&#65533;&#65533;&#65533;&#65533;&#65533;8&#65533;&#65533;!@&#65533;&#65533;U&#65533;&#65533;&#65533;dM]&#65533;&#65533;&#65533;&#65533;&#65533;S&#65533;m[
&#65533;&#65533;&#65533;N&#65533;A&#65533;DQqB&#65533;m]&#65533;&#65533;&#65533;&#65533;~&#65533;&#65533;f&#65533;X&#65533;aD EU&#65533;,&#65533;	L&#65533;&#65533;5XBO&#65533;&#65533;E&#65533;d&#293;&#527;!D&#65533;d&#65533;&#65533;0&#65533;E&#516;h&#65533;&#65533;&#65533;&#65533;&#65533;DAHP@&#65533;&#65533;"AD&#65533;AH&#65533;&#65533;-&#65533;&#65533;@&#65533;D&#65533;&#65533;F8&#508;&#65533;y&#65533;	&#65533;&#65533;&#65533;+)&#65533;&#65533;H&#65533;pH&#65533;&#65533;@h6% &#65533;1&#65533;?&#65533;&#65533;&#65533;&#65533;[&#65533;&#65533;b&#65533;&&#65533;&#65533;&#65533;&#65533;)`D&#65533;&#65533;_&#65533;&#65533;@&#65533;@&#65533;B+0&#65533;&#65533;&#65533;&#65533;&#65533;&#65533;1F&#65533;&#65533;d&#65533;S@	D&#65533;DH&#65533;#$&#65533;&#65533;m&#65533;B&#65533;&#65533;'H&#65533;m&#65533;J&#65533;F[&#65533;<!&#65533;&#65533;&#65533;&#65533;
&#65533;&#65533;@&#65533;J&#65533;&#65533;&#65533;&#65533;d&#65533;&#65533;&#65533;Bj&#65533;%h&#65533;t&#65533;&#65533;t&#65533;&#65533;&#65533;-&#65533;-P&#65533;j&#65533;&#65533;&#1858;+&#65533;C7t&#65533;%\B7&#65533;&#65533;?&#65533;B&#65533;&#65533;&#65533;P&#65533;&#65533;#&#65533;&#246;&#65533;&#65533;#&#65533;GR&#65533;&#65533;+&#65533;%&#65533;&#65533;&#65533;b&#65533;&#65533;"&#65533;L&#65533;&#1546;&#65533;V&#65533;&#65533;IT&#1387;&#65533;@F&#65533;[]_&#65533;&#65533;&#65533; |"F&#65533;&#65533;&#65533;&#65533;(&#65533;&#65533;&#65533;b&#65533;)&#65533;H&#65533;&#65533;0&#65533;d]&#65533;&#65533;hD^&#65533;&#65533;&#65533;&#65533;%&#65533;&#65533;&#65533;\
a&#65533;-&#65533;&#65533;@&#65533;&#65533;&#65533;B&#65533;&#65533;D-@#Yx-&#65533;Y&#65533;&#65533;&#65533;d6&#65533;&#65533;&#65533;y]&#65533;&#353;)F&#65533;&#65533;&#65533;&#609;&#65533;&#65533;&#65533;`!&#517;o&#65533;&#65533;a&#65533;&#65533;&#65533;&#65533;<Dll&#65533;F&#65533;?&#65533;d&#315;&#65533;&#65533;'4E"$k&#65533;i
i&#65533;W&#65533;&#65533;%'J!FHQ&#65533;n&#65533;@
&#65533;&#65533;Eb&#65533;E	G}I&#65533;?t&#65533;?X^g&#65533;&#65533;&#65533;Cx&#65533;&#65533;?`&#65533;&#65533;YJ&#65533;@*&#65533;&#65533;)\&#65533;&#65533;]&#65533;N&#65533;&#1924;&#65533;&#65533;&#65533;&#65533;&#65533;	&#65533; &#65533;&#65533; &#65533;&#65533;&#65533;&#65533;&#65533;@e&#65533;D&#65533;&#65533;&#65533;Db&#65533;&#1678;&#65533;&#65533;&#65533;&#65533;A&#65533;&#65533;H(&#1794;&#65533;D&&#65533;&#65533;tD'E&#65533;&#65533;&#65533;&#65533;&#65533;bRF(&#65533;&#65533;0&#65533;&#65533;_B<&#65533;&#65533;&#1097;]&_&#65533;*&#65533;&#65533;lJ^&#644;&#65533;&#65533;&#65533;f&#65533;d&#853;&#65533;hu&#65533;1&#65533;_4&#65533;&#65533;@&#65533;&#65533;Vd&#65533;&#65533;&#65533;O-`&#65533;&#65533;V&#65533;-&#65533;[&#65533;&#65533;6&#65533;EV8l&#213;j&#65533;_&#65533;	F&#65533;&#65533;&#65533;;&#65533;C!(&#65533;,&#65533;;&#65533; 2&#65533;&#589;&#65533;&#65533;&#65533;&#65533;&#489;&#65533;S&#65533;	&#65533;&#65533;&#65533;&#65533;
&#349;&#65533;\&4&#65533;#,&#65533;&#65533;&#65533;j&#65533;&#65533;&#65533;F}g&#1030;x&#65533;&#65533;&#65533;DC*p&#65533;&#65533;9&#65533;@&#65533;&#65533;&#65533;&#65533;hgJy&#65533;6B&#65533;&#65533;&#586;&#65533;ax&#65533;y&#65533;&#65533;b&#65533;&#65533;/&#65533;d(&#65533;&#65533;9&#65533;*&#65533;^	DP&#65533;C)&#65533;C)l&#65533;&#65533;^&#65533;&#65533;M&#65533;R&#65533;&#65533;&#65533;&#65533;&#65533;	_&#65533;&#65533;E&#65533;&#65533;&#65533;&#65533;@P&#65533;P
&#65533;&#65533;&#65533;&#65533;&#197;2+&#65533;&#65533;&#65533;"&#65533;&#65533;W&#65533;V[&#65533;&#65533;&#65533;\&#65533;@&#65533;"D|"&#65533;BD"&#65533;&#65533;&#65533;&#65533;Dh@&#65533;L&#65533;e]&#65533;&#65533;F&#1573;O&#65533;&#65533;?&#65533;k&#65533;&#65533;&#998;h&#65533;&#65533;@Xa&#65533; 	&#65533;&#65533;-&#65533;Bp&#65533;Yn&#269;&#65533;
&#65533;9,&#65533;&tD4&#65533;&#65533;3B&#65533;&#65533;WqG*RY&#65533;&#65533;r~&#65533;L&#65533;&#65533;~&#65533;&#65533;&#65533; F&#65533;&#65533;@&#1437;&;&#65533;B&#65533;l_&#65533;&#65533;@&#65533;&#50621; &#65533;,,+cf&#65533;?&#65533;&#65533;.f/&#65533;&#65533;#&#65533;k&#65533;C&#65533;&#65533;&#65533;&#65533;&#65533;&#65533;?0ar^FmL&#65533;,&#65533;&#65533;z&#65533;&#65533;&#65533;U&#65533;\$%&#65533;OmakMxb&#65533;L&#65533;BU&#65533;aND&#65533;(&#65533;B&#65533;&#65533;\&#65533;|&#65533;&#65533;&#65533;&#65533;O&#65533;&#65533;&#65533;&#65124;+&#65533;[&#65533;&#320;&#65533;&#65533;&#47883;&#65533;&#65533;&#65533;&#65533;&#65533;&#65533;U&#65533;Z&#65533;A&#65533;&#65533;,&#65533;*&#65533;&#65533;&#205;8&#65533;&#65533;&#65533;Ze&#65533;&#65533;&#176;&#65533;&#65533;&#65533;&#65533;k&#65533;&#65533;&#65533;
&#65533;D^&#65533;&#65533;?&#65533;AA&#65533;@]&#65533;&#65533;&#65533;&#580;_R&#65533;@D&#65533;&#65533;FX&#65533;#&#65533;&#65533;CR&#65533;@$W&#65533;&#65533;W&#1918;&#65533;%p&#65533;[ta&#65533;&#65533;&#65533;&#65533;V&#1161;6&#65533;f&#65533;&#65533;Co9&#65533;&#65533;|l&#65533;&#65533;&#65533;j	&#65533;&#65533;&#65533;n/FlM&#889;&#65533;&#65533;&#65533;&#65533;&#65533;F.&#65533;A&#65533; r&#65533;&#65533;PG&#346;k&#65533;&#65533;e&#65533;
C
&#65533;&#65533;&#65533;u^&#65533;&#2032;&#65533;K&#65533;&#65533;Ji&#65533;v&#65533;&#65533;k&#65533;Fl&#65533;Ij&#65533;@&#65533;&#65533;&#65533;,&#65533;&#65533;(X&#65533;&#65533;!:&#65533;d/|2&#65533;NR&#65533;P}&#65533;&#28942;&#65533;&#65533;~&#65533;G&#65533;*&#65533;&#65533;PS&#65533;.&#65533;&#1280;&#65533;&#65533;&#65533;U&#65533;j&#65533;T&#65533;]&#65533;&#65533;&#65533;b&#65533;&#65533;&#65533;&#65533;%&#65533;\&#65533;&#65533;A`&#65533;%i&#263;B&#65533;D&#65533;d08W&#65533;&#65533;&#65533;"(&#65533;@&#65533;nDIC&#65533;]&#65533;.&#65533;n&#65533;&#65533;C&#65533;&#65533;&#65533;wF&#65533;&#65533;&#65533;PJ&#65533;&#65533;[&#65533;&#65533;&#65533;
&#65533;&#65533;&#65533;]&#65533;&#65533;j&#65533;&#65533;&#65533;&#65533;&#65533;n&#65533;\&#65533;@&#65533;&#65533;&#65533;&#65533;&#1430;At &#65533;)(&#65533;&#65533;&#65533;f&#65533;&#65533;&#65533;&#65533;b,F<'&#65533;V&#65533;&#65533;N&#65533;F&#65533;#&#65533;&#65533;&#65533;&#65533;,&#65533;i@Iq&#65533;&#65533;I}&#65533;&#65533;(j&#65533;}r.&#65533;rp&#65533;&#65533;4&#65533;@$c&#65533;&#650;Er&#65533;&#65533;&#65533;&#65533;0I$&#65533;&#65533;"&#708;DU&#65533;&#65533;&#65533;""&#65533;&#770;-&#65533;&#65533;H&#65533;a&#1828;&#65533;*<&#65533;&#65533;&#65533;&#65533;&#65533;u&#1147;&#65533;&#65533;&#65533;RR&#65533;4&#65533;.&#65533;0&#65533;	&#512;&#65533;T-&#2013;&#65533;P6&#1330;.&#65533;N(&#65533;J(W&#65533;C8)&#65533;tD&#65533;q&#65533;t+&#65533;Y.\f&#65533;&#65533;BT&#65533;#&#65533;G&#65533;&#65533;&#65533;L&#65533;&#65533;&#65533;CD^&#65533;D^&#65533;D;	_&#65533;&#65533;j@@&#65533;&#65533;&#65533;QHa
l&#65533;b&#65533;0#&#65533;&#65533;1&#65533;&#65533;W&#65533;&#65533;Y&#65533;I&#65533;&#65533;&#65533;&#65533;?\&#65533;&#65533;&#65533;&#65533;1F&#65533;q&#65533;T`+p&#65533;f&#65533;&#350;4&#65533;&#65533;&#65533;&#542;&#26564;)`TA&#65533;&#65533;&#65533;&#65533;&#65533;?&#65533;&#65533;&#65533;Th&#65533;Q&#65533;-&#814;V&#65533;D.&#65533;E&#65533;&#65533;M&#65533;&#65533;)&#65533;&#65533;&#65533;zT.&#65533;F&#65533;^)&#65533;&#65533;D&#1765;R&#65533;A&#65533;B&#65533;$H&#65533;&#65533;&#65533;h&#65533;+&#65533;J&#65533;&#65533;&#65533;x&#65533;f&#65533;m7&#65533;C/&#65533;&#65533;9&#65533;$&#65533;Q&#65533;&#48465;&#65533;&#65533;&#65533;&#65533;^&#65533;r&#65533;R&#65533;&#65533;-,eS~&#65533;)Q5&#65533;m
_[,&#2043;D&#65533;&#65533;2&#65533;8&#1986;&#65533;\&#65533;.&#65533;&#65533;r&#65533;&#65533;&#65533;'+:&#65533;&#65533;&#65533;)&#65533;&#65533;&#65533;&#65533;&#65533;j&#65533;&#65533;&#2032;&#65533;j&#65533;&#65533;&#65533;&#65533;&#65533;&#65533;&#65533;&#65533;mKq&#65533;&#65533;v&#65533;=Hai&#848;&#65533;&#65533;	,&#65533;'Cq P&#65533;m&#65533;JTcDY&#65533;&#65533;[&#65533;&#65533;&#65533;@&#65533;&#65533;&#65533;@&#65533;?&#65533;#&#65533; 8&#65533;&#65533;?d&#65533;&#65533;&#65533;&&#65533;&&#65533;!&#65533;f"%&#65533;&#65533;&#65533;&#65533;	&#35624;
&#65533;&#65533;&#65533;QCS&#65533;i&#65533;&#65533;|&#65533;&#592;q[&#65533;NuziD4&#65533;&#65533;&#65533;&#65533;0&#65533;&#65533;?&#65533;/&#65533;R&#65533;&#65533;&#65533;q&#65533;&#65533;X8F&#65533;@&#65533;&#65533;&#65533;&#65533;&#65533;j&#274;&#65533;1p&#65533;K&#65533;B-t_&#65533;*&#1782;&#65533;&#65533;9&#65533;1gwQ&#65533;W &#65533;&#65533;E&#65533;R&#65533;% &#65533;5&#65533;&#1917;.&#65533;)&#65533;H&#65533;8&#65533;.,+@6Wr@:&#65533;&#141;&#65533;"&#65533;m&#65533;<sk&#65533;u&#65533;&#65533;&#65533;&#214;hVc&#65533;&#65533;A&#65533;`}I&#65533;F&#65533;k@&#65533;&#65533;@&#65533;1&#65533;p&#65533;&#65533;&#65533;k[&#65533;Rg,8dt&#65533;eQN"8&#65533;T0&#65533;!&#65533;&#65533;&#65533;a&#260;&#65533;&#65533;+&#65533;&#65533;*&#65533;jgr&#65533;&#65533;_Lz&#65533;g&#65533;f&#65533;&#65533; &#65533;&#65533;@&#1059;#&#65533;0d&#65533;&#65533;i&#65533;	&#1836;&#65533;&#65533;&#65533;-F&#65533;&#65533;&#65533;PVC	&#65533;t&#65533;&#65533;DQ&#65533;$&#65533;&#65533;&#65533;A&#65533;&#36512;D
&#901;w&#65533;Gv&#65533;&#65533;&#65533;&#65533;L4&#65533;-\
.&#65533;&#65533;)F/&#65533;#N&#1953;U-8&#1781;&#64891;q&#65533;&#65533;fGR&%	&#65533;[6&#65533;X&#65533;&#65533;&#65533;&#65533;&#65533;D&#65533;&#65533;&#65533;Ua&#65533;H&#65533;AOk&#65533;&#275;g&#65533;&#65533;+i%G#&#65533;&#65533;Y:&#65533;	&#65533;&#65533;	&#65533;)^k&#65533;(&#65533;	&#65533;&#65533;8&#65533;&#65533;&#65533;&#65533;&#65533;R&#65533;&#65533;&#65533;&#65533;b&#65533;&#65533;|qDEd@&#65533;~&#65533;A@
&#65533;&#65533;b&#65533;Zg&#65533;&#799;&#65533;&#65533;0$u&#65533;&#65533;v[h&#348;!&#65533;@&#65533;&#135;&#65533;&#65533;*&#65533;!&#65533;%&#65533;&T&#65533;&#65533;[P&#65533;&#65533;J;&#65533;I&#65533;&#65533;K&#65533;&#65533;&#65533;y&#1477;@4&#65533;FS&#65533;
dB&#65533;&#65533;h&#65533;@&#65533;Q&#65533;k&#65533;b"&#65533;&#65533;&#65533;&#65533;&3&E&#65533;4&#65533;&#65533;F*&#65533;D&#65533;D@&#65533;&#65533;&#65533;F&#65533;&#65533;&#65533;D&#65533;&#65533;&#65533;&#65533;&#170;&#65533;&#65533;
&#65533;C0\B(&#65533;8&#65533;&#65533;&#65533;_&#65533;?&#65533;&#65533;&#65533;&#65533;&#65533;v&#1581;&#65533;&#65533;&#65533;x&#65533;&#65533;j&#65533;&#65533;&#656;&#47121;K%?&#65533;N0&#65533;&#65533;&#65533;~&#65533;Gv&#65533;;FD&#65533;&#65533;f&#65533;&#65533;&#65533;/&#65533;&#65533;e&#65533;&#65533;&#65533;&#65533;B-&#65533;&#65533;aq&#65533;J&#65533;uA&#65533;`1&#65533;E^:AH&#65533;PA&:(&#65533;&#65533;cD&#65533;&#1579;&#65533;&#65533;@T&#65533;P&#65533;p^TT@&#65533;&#65533;&#65533;&#65533;O&#65533;&#461;&#65533;&#65533;&#65533;
MA7&#65533;&#65533;&#65533;&#65533;&#65533;[&#65533;
z7&#65533;rXQ&#65533;&#65533;w&#65533;\z&#65533;&#65533;&#65533;&#65533;-&#65533;t&#65533;"$[&#65533;&#1697;P&#65533;&#65533;R&#65533;&#65533;&#65533;&#65533; 0O&#65533;	h&#65533;&#65533;D&2&#65533;&#65533;&#65533;&#65533;4a-v&#65533;5&#65533;&#65533;&#65533;v&#65533;_&#65533;:&#65533;&#65533;&#65533;&#65533;rF&#464;.&#65533;&#65533;,hSf&#65533;&#65533;&#65533;E&#65533;&#65533;&#65533;&#1324;&#65533;6X&#65533;7j&#65533;&#65533;P&#65533;B&#65533;:u&#65533;&#1189;n&#65533;&#65533;&#65533;&#65533;W&#65533;&#65533;U&#65533;XK="&#65533;&#65533;&#65533;&#65533;Tl&#65533;&#65533;&#65533;&#982;+[&#65533;(&#65533;D&#65533;m
&#65533;f&#65533;&#65533;kT&#65533;&#65533;8&#65533;0&#65533;2O&#65533;p&#65533;&#65533;&#65533;Y&#65533;<&#65533;&#65533;&#65533;R&#65533;E&#65533;4j4&#65533;#k,&#65533;&#65533;&#65533;AC&#65533;&#65533;&#788;-&#65533;	&#65533;e&#65533;5&#65533;F&#65533;&#65533;&#65533;:&#65533;k&#65533;F&#65533;Y&#65533;(sC&#65533;&#65533;}"&#65533;4*&#65533;&#65533;`$,&#65533;&#65533;5&#65533;~&#65533;AZy&#65533;fH&#65533;&#65533;)&#65533;+M&#65533;V&#65533;=&#65533;X&#65533;F&#65533;%&#65533;_&#65533;&#65533;	^2&#65533;Q=P
&#65533;&#65533;e&#65533;A&#65533;&#65533;h&#65533;&#65533;Q&#65533;qa&#65533;&#65533;&#65533; &#65533;
r&#65533;!&#65533;&#65533;&#65533;
&#65533;H&#65533;>0&#65533;&#65533;&#65533;t(&#65533;&&#65533;&#65533;&#65533;\V1&#65533;&#65533;&#65533;hL.&#65533;&#65533;()&#65533;&#65533;&#552;i&#65533;&#65533;q$&#65533;f&#65533;":&#65533;&#65533;
&#65533;&#65533;&#65533;\,&#65533;c&#65533;Y&#65533;&#65533;&#65533;B&#65533;a&#65533;&#65533;&#65533;&#65533;J&#65533;h)&#65533;&#65533;&#65533;&#65533;@
&#65533; &#65533;4	*&#65533;&#65533;"&#65533;lY&#65533;W(I&#7032;&#65533;/&#65533;,X&#141;&#65533;&#65533;4*4&#65533;N &#65533;7m!&#65533;M&#65533;H&#65533;&#65533;&#65533;J&#65533;&#65533;>&#65533;.+M&7\@&#65533; 
5&#65533;h&#65533;&#65533;(M5N-Re&#65533;6 &#65533;&#65533;&#65533;d	6&#65533;T+h&#65533;6d&#10272;>&#65533;&#65533;!&#65533; RN&#65533;&#65533;(Q
&#65533;(&#65533;8&#65533;<&#65533;$k&#65533;&#65533;E&#65533;QDB&#65533;&#65533;C&Mh1&#65533;L&#65533;.&#65533;&#65533;&#65533; HM&#265;E&#65533;X&#65533;&#65533;K&#1427;i&#65533;q&&#65533;&#65533;&#65533;*0&#65533;F41D#&#1283;w&#65533;&#65533;&#65533;&#65533;&#65533;&#65533;&#642;B&#65533;&#65533;&#65533;mp&#65533;&#65533;&#65533;6D&#65533;#&#65533;q&#65533;":&#65533;Z &#65533;LJ"H&#65533;>L&#65533;&#65533;&#65533;b}%&#65533;&#65533;&#65533;&#65533;&#65533;I&#65533;0&#1232;&#65533;&#65533;X%&#65533;(&#65533;R&#65533;&#65533;&#65533;n^&#65533;G&#65533;Z&#65533;&#65533; &#65533;&#65533;H&#65533;&#65533;&#65533;J"@`&#65533;_fQy&#65533;%n&#65533;E&#65533;K&#65533;&#65533;%&#65533;&#65533;&#65533;&#65533;P&#65533;&#65533;K&#65533;*%&#65533;&#65533;&#65533;I&#65533;4&#65533;,HN9&#65533;&#65533;&#65533;&#65533;_&#65533;"E.R&#65533;k&#65533;>&#65533;&#65533;KP&#65533;&#65533;0(<&#65533;"G&#65533;&#65533;L1&#65533;&#65533;AC+&#36356;&#65533;)5&#65533;RAK&#65533;&#65533;j4q&#65533;#&#544;&#65533;&#65533;&#65533;0&#65533;&#65533;]{&#65533;'&#65533;&#65533;@yd&#65533;&#65533;-H&#65533;&#65533;'h&#65533;&#65533;&#65533;&#65533;&#65533;&#65533;n)&#65533;&#65533;&#65533;o&#1826;U&#65533;&#65533;&#1350;&#65533;q>5&#1691;~&#65533;&#65533;J
&#65533;&#65533;"&#65533;&#65533;&#65533;\&#65533;&#65533;&#65533;E&#65533;&#65533;&#65533;&#65533;#A&#65533;&#65533;&#65533;**A&#65533;Z&#65533;&#1704;&#1861;V&#65533;&#1029;&#65533;;&#65533;S&#65533;G`&#65533;&#65533;Q&#65533;&#65533;!&#65533;FT,RDC1&#65533;&#65533;&#65533;:&#65533;&#65533;8&#65533;!	.&#65533;&#65533;&#65533;&#65533;&#65533;
u~&#65533;&#65533;X&F&#65533;	&#65533;P&#65533;&#65533;&#65533;&#65533;&#65533;	O`&#65533;&#65533;&#65533;b{&#65533;&#65533;,&#65533;!&#65533;*&#65533;&#65533;)&#65533; &#65533;)&#65533;$&#65533;1&#65533;&#65533;!Y&#65533;&#65533;#&#65533;G\`m&#65533;H&#345;&#690;&&#65533;&#557;iM&#65533;[
&#65533;F
>&#65533;e/K(&#800;2&#65533;B&#65533;c~#C&#65533;D6&#65533;&#65533; &#65533;&#65533;&#65533;e&#65533;3&#65533;|&#65533;3&#65533;jF&#65533;*&#1164;F&#65533;Fx
&#65533;&#65533; G&#65533;&#65533;&#65533;&#65533;&#65533;@&#65533;Zu&#271;T&#65533;&#65533;*&#65533;&#65533;&#65533;&#65533;&#65533;0&#65533;p&#65533;&#65533;&#65533;9r&#65533;&#65533;	6&#65533;&#65533; &#65533;&#65533;&#65533;z&#65533;&#65533;&#65533;&#65533;&#65533; &#65533;e&#65533;A>&#65533;&#65533;&#65533;&#65533;E1&#65533;&#65533;&#65533;&#65533;!0@ &#65533;&#65533;&#65533;1D&#65533;&#65533;^&#65533;&#65533;/|&#65533;&#65533;=&#65533;&#65533;}&#65533;W#&#65533;&#65533;k&#65533;&#65533;t&#65533;&#65533;T&#65533;&#65533;Z&#65533;"&C&#65533;$&#65533;T''Gtr9P\"&#65533; &#65533;u&#65533;HG&#65533;&#65533;:&#65533;B&#65533;&#65533;&#65533;&#65533;&#65533;&#65533;I&#65533;Fca&#65533;&#65533;&#65533;&#65533; +@&#65533;f&#65533;&#65533;+&#65533;m&#65533;3&#65533;Bj2&#65533;&#65533; &#65533;&#65533;&#65533;&#65533;F&#65533;ZPi)&#65533;aA|&#65533;&#65533;&#65533;&#65533;*[yD)&#65533;&#65533;&#65533;%&#65533;mK$A"%'&#65533;&#65533;i&#65533;L&#65533;&#65533;\fq&#65533;&#65533;X`~&#65533;b&#65533;
e(&#65533;&#65533;5&#65533;`&#65533;&#65533;&#65533;p&#65533;&#25923;A&#65533;&#65533;&#65533;9Z3v|&#65533;"&#65533;8U&#65533;N&;*&#1212;
&#171;&#65533;&#65533;"&#65533;&#65533;W&#65533;,"&#65533;y&#65533;c&#65533;&#65533;#&#65533;&&#65533;&#1233;&#65533;&#65533;&#65533;&#65533;&#65533;&#65533;&#65533;&#65533;\v&#65533;yA&p&#65533;&#65533;T&#65533;&#65533;&#65533;&#65533;0[=&#65533;&#65533;2&#65533;&#65533;3ea&#65533;&#65533;X&#65533;}&#65533;&#65533;&#65533;E1]dv&#65533;&#65533;&#65533;H F&#65533;&#65533;/&#65533;a&#65533;B-9&#65533;1D&#65533;PC&#65533;&#65533;&#65533;&#65533;&#65533;(bH|4+h8Gq=#f&#65533;U&#65533;&#65533;!1&#65533;PH&#65533;#&#65533;&#65533;&#65533;&#65533;mFa&#65533;&#65533;&#65533;g&#65533;&#65533;&#65533;4&#65533;D&#65533;&#65533;&#65533;&#65533;&#65533;&#65533;&#587;&#65533;&#65533;&#65533;KnmJ&#65533;2&#65533;F&#65533;;&#65533;&#65533;)&#65533;&#65533;,n&#65533;':lQp2A&#65533;&#65533;N&#65533;&#65533;&#65533;2&#65533;+M&#65533;&#65533;&#65533;&#65533;&#65533;)7vD&#65533;&#65533;&#65533;yp&#65533;&#65533;h&#65533;sXe&#65533; &#65533;&#65533;&#65533;&#65533;&&#65533;&#65533;A&#65533;&#65533;&#65533;&#65533;5(&#65533;!&#65533;&#65533;&#65533;j	&#65533;l&#65533; &#65533;#&#65533;J&#65533;f
t&#65533;&#65533;A&#65533;&#65533;&#65533;'&#65533;&#65533;&#65533;j&#65533;@&#65533;&#1404;&#65533;&#65533;&#65533;m&#65533;E&#65533;&#65533;/k&#65533;&#65533;kGf~d&#65533;&#1604;&#65533;&#65533;|)&#65533;?&#65533;&#65533;MS&#65533;#y&#65533;	&#65533;(`,&#65533;	&#65533;&#65533;&#65533;8bZ&#65533;hgE09&#65533;&#65533;&#65533; 2&#65533;&#65533;?&#65533;&#65533;&#65533;&#1843;#{&#65533;sA&#65533;J&#65533;,C&#65533;  p&#65533;&#65533;-HD*&#65533;&#65533;\G&#708;&#65533;@c&#65533;{&#65533;"=&#65533;&#65533;r&#65533;&#65533;&#65533;&#65533;(&#65533;V&#65533;&#65533;&#1205;&#65533;&#65533;H|&#65533;&#65533;D&#65533;8&#65533;&#65533;M&#65533;&#65533;5\&#65533;&#65533;&#65533;&#65533;T&#65533;&#65533;&#65533;&#65533;&#65533;)&#65533;&#65533;
Q&#65533;#&#65533;T&#65533;G]&#65533;&#65533;<p*&#65533;z&#65533;&#65533;&#65533;&#65533; &#65533;&#65533;?C&#65533;&#65533;&#65533;aW&#65533;&#65533;n&#65533; &#65533;bH.&#1680;&#65533;&#65533;&#65533;&#65533;/&#65533;&#65533;&#65533;&#65533;+'<&#65533;&#65533;`&#65533;pc1a&#65533;Y#.&#65533;#'&#65533;&#65533;i*x&#65533;&#65533;&#65533;+]&#65533;&#65533;&#65533; &#65533;&#65533;&#65533;&#65533;W&#65533;xe5&#65533;&#65533;0&#65533;7&#65533;l#|&#65533;&#1114;&#65533;&#65533;&#65533;=&#65533;&#65533;/{&#65533; &#65533;@&#65533;&#65533;&#65533;&#65533;T!&#65533;#G&#65533;&#65533; &#65533;):&#65533;&#65533;3p"&#65533;P&#65533;:&#1152;8&#65533; #&#65533;&#65533;&#65533;5&#65533;&#65533;&#65533;&#65533; &#65533;YC&#65533;&#65533;Be&#65533;6&#65533;M&#65533;D&#65533;&#800;&#65533;&#65533;+&#65533;&#1440;,&#65533;&#65533;&#65533;&#65533;R8]k@&#65533;T1D&#65533;H]&#65533;"&#65533;i\M&#65533;X&#65533;w&#65533;&#65533;&#65533;&#65533;v&#65533;&#65533;+&#65533;d&#65533;&#65533;J&#65533;&#65533;&#65533;&#65533;&#65533;7&#65533;&#65533;&#65533;&#65533;0&#65533;(&#65533;!&#65533;&#65533;L&#65533;,@&#65533;&#65533;z&#65533;]&#65533;!n[u&#259;Y&#65533;&#65533;&#65533;&#65533;A4"&#65533;&#65533;.E&#65533;&#65533;&#65533;>&#65533;A~&#277;E&#65533;&#65533;VI&#65533;g'HC2Yz&#65533;@&#949;&#65533;HsA&#65533;ue&#65533;&#65533;&#65533;&#65533;]&#65533;&#65533;&#65533;&#65533;FrE&#65533;&#65533;z&#65533;x&#65533;&#65533;&#1619;8A{&#65533;&#65533;^&&#65533;-&#65533;LB&#65533;&#65533;(_&#65533;&#65533;&#65533;&#65533;&#65533;&#65533;`lYtp&#65533;&#65533;&#65533;L&#65533;B&#65533;Cp&#65533;&#65533;&#65533;!Y&#65533;A&#65533;&#65533;8&#65533;hEL&#65533;"&#65533;	&#65533;&#65533;&#65533;D&#65533;f&#65533;d&#65533;&#65533;&#65533;&#65533;&#65533;1nF&#65533;D&#65533; |&#65533;Gp&#65533;GM&#65533;&#65533;Lh&#65533;$v&#65533;&#65533;1&#65533;0&#65533;&#65533;&#65533;&#65533;&#65533;&#65533;&#65533;&#65533;&#65533;&#1198;KH&#65533;+&#65533;&#549;P&#65533;.&#65533;,&#65533;b,&#1958;N&#65533;&#65533;&#65533;dm&#65533;\.lM&#65533;&#65533;&#65533;"&#65533;&#65533;&#65533;&#65533;"E0&#65533;&#651;\&#65533; &#65533;2&#65533;&#65533;#2&#65533;&#65533;e=&#65533;c(&#65533;&#65533;6O&`Bc&#65533;&#65533;" &#65533;d~&#65533;&#65533;X8&#65533;p5&#65533; 8L&#65533;4I&#1996;&#65533;&#65533;&#65533;w&#65533;&#65533;j@&#65533;&#65533;&#65533;
&#65533;X&#65533;&#65533;&#65533;_&#65533;#\&#65533;
l&#65533;&#65533;&#65533;J?&#65533;'&#933;#&#65533;&#408;
b&#65533;E&#65533;&#38412;I&#65533;&#728;.A&#65533;&#65533;l?&#65533;JF
&#65533;I&#65533;4e&#65533;bb&#65533;J&#65533;d&#26896;bh&#65533;Y&#65533;&#65533;v$)&#65533;
&#65533;AP&#65533; &#65533;&#31756;&#65533;`&#65533;<v&#65533; 
&#65533;`v&#65533;N~&#65533;P&#65533;&#65533;0&#65533;&#579;&#65533;fe&#65533;Y&#65533;&&#65533;&#65533;f!/n&#65533;8D&#65533;.&#65533;&#65533;&#65533;B&#65533;!*DA&#422;&#1292;H&#65533;&#65533;&#1604;,8aM&#65533;-&#65533;&#65533;j&#65533;&#65533;&#65533;&#65533;&#65533;pj&#65533;+&#65533;
&#65533;!&#65533;
&#65533;,`@4&#65533;!e&#65533;$&#65533;&#65533;&#65533;&#65533;u&#65533;@L9&#65533;&#65533;&#65533;Ms
B&#65533;"h&#65533;&#65533;pE&#65533;X&#65533;W&#65533;&#65533;$	&#65533;5&#65533;&#65533;&#65533;Z&#65533;<rO9DeDzq"&#65533;[L&#65533;a;`&#65533;&#65533;&#65533;&#65533;&#65533;&#65533;&#65533;>&#65533;*+&#65533;d&#65533;&#65533;"&#65533;&#65533;&#65533;&#65533; ~&#38544;&#65533;&#65533;&#65533;=&#65533;g&#65533;&#65533;*C&#65533;,&#65533;&#65533;&#65533;&#65533;#&#65533;7,&#65533;A&#65533;&#65533;qFa&#65533;&#65533;&#65533;:&#65533;q&#65533;&#65533;r
"L&#65533;&q&#65533;!&#65533;!&&#65533;e.&#65533;&#65533;&#65533;0&#65533;&#65533;!G|F	&#65533;&#65533;-&#65533;lA&#65533;$0&#1736;&#65533;&#65533;&#65533;&#65533;@i&#1314;#B- &#65533;q&#65533;&#65533;P&#65533;&#65533;&:*.&#65533;*&#257;+&#65533;hm&#65533;&#65533;&#65533;v&#65533;&#65533;&#65533;$&#65533;&#65533;-&#65533;0(&#65533;f(&#65533;&#65533;&#65533;>	{j6@Q&#65533;&#65533; &#65533;&#65533;+~H&#65533;, ,&#65533;&#65533;	B&#65533;&#65533;&#65533;#?D@&#65533;D@5,&#65533;&#65533;ne&#65533;&#65533;N&#65533;$Og&#1922;e\C5V&#65533;&#65533;&#130;%N&&#65533;<&#65533;&#65533;&#65533;p&#65533;l&#65533;D&#65533;&#65533;j`&#65533;&#1970;'&#65533;&#65533;"	&#65533;&#801;](&#65533;&#65533;&#65533;'.&#65533;G&#65533;"&#65533;&#65533;U&#257;&#65533;&#65533;#&#65533;.&#65533;&#65533;,&#65533;#&#65533;&#65533;&#65533;&#65533;&#65533;
&#65533;&#628;&#65533;!t&#65533;|_&#65533;s&#65533;"@f&#65533;2&#65533;9&#65533;
&#65533;&#65533;(&#65533;&#65533;n&#65533;&#65533;&#65533;&#65533;9&#65533;v
&#65533;X&#65533;r&#65533;&#65533;&#65533;&#813;&#65533;&#65533;&#65533;&#65533;N0D&#65533;&#65533;&#65533;&#65533;Pb&#65533;&#65533;>#2&#65533;&#65533;	b&#65533;V&#65533;n&#65533;D3&#65533; &#65533;&#65533;&#65533;4(&&#65533;&#65533;t&#65533;,-&#65533;0,`&#65533;&#65533;&#65533;p(L&#65533;&#65533;B&#65533;j&#65533;&#65533;!&#65533;&#642;,&#65533;&#65533;MZM5{p&#65533;&#65533;o&#65533;&#65533;&#65533;6&#65533;j&#65533;b&#65533;b~&#65533;6&#65533;&/6&#65533;&#65533;&#65533; &#65533;
0&#65533;J&#65533;&#65533;&#65533;N&#65533;&#65533;&#65533;!(&#65533;"&#65533;&#65533;)bT&#65533;#Oe=&#65533;&#65533;&#65533;1"A(o&#65533;X&#65533;&#65533;P&#65533;&#65533;&#65533;%1#=Y&#65533;	&#65533;&#65533;e&#65533;@f=B&#65533;
&#65533;&#65533;p&#65533;:b&#65533;!&#65533;&#65533;&#65533;&#65533;_&#65533;&#65533;&#65533;A&#65533;&#65533;#"&#65533;cy&#65533;&#65533;)&#65533;^&#65533;&#65533;^&#65533;&#65533;&#65533;$&#65533;&#65533;&#65533;"&#65533;&#65533;&#65533;
&#65533;&#65533;&#65533;&#65533;`d&#65533;&#65533;&#65533;&#65533;+	&#65533;k&#65533;&#65533;&#65533;&#65533;}&#65533;&#65533; R&#65533;(&#65533;9&#65533;o0&#65533;`&#65533;#A&#65533;X`&#65533;#H!&#65533;O&#65533;OLLVaH&#65533;&#65533; &#65533; &#65533;`&#65533;&#65533;&#65533;"(&#65533; \&#65533;GR@&#65533;&#65533;G&#697;f%&&#65533;&#65533;H&#65533;&#65533;&#65533;&#65533;&#65533;db&#65533;bnaYN Jl&#65533;6&#65533;z^&#65533;&#65533;1&#65533;t&#65533;q-&#65533;O&#65533;&#65533;f&#65533;d&#65533;"&#65533;n/&#65533;&#65533;
&#65533;h&#65533;&#65533;0f&#65533;&#65533;&#65533;&#65533;S&#65533;&#65533;&#65533;&#65533;
&#65533;
&#65533;$&#65533;&#65533;&#65533;1&#65533;&#65533;&#65533;@&#65533;TJRT&#65533;&#65533;kMC&#65533;&#65533;c&#65533;4&#65533;&#65533;V&#65533; &#65533;&#65533;2@&#65533;&#65533;SU1&#65533;V"&#65533;@D&#65533;
&#65533;D@&#1888;!&#65533;&#65533;!&#65533;&#65533;U&#65533;&#1797;&#652;&#65533;(&#65533;*@+&#65533;!&#1541;y&#65533;G&.t&#65533;>T_&#65533;)&#65533;&#65533;5&#65533;&#65533;R&#65533;:Ar&#65533;l&#65533;&#65533;&#65533;>(&#65533;!&#65533;&#65533; <&#65533;<&#65533;V;&#65533;&#65533;V&#65533;&#65533;3&#65533;F&#1013;&#65533;&#65533;rL`&#65533;&#65533;&#65533;/&#65533; F>vo5&#65533;&#65533;&#65533;&#65533; I}&n&#65533;
Jb&#65533;u&#65533;$zDH26VH&#65533;"&#65533;&#65533;&&#65533;&#65533;K&#65533;O&#65533;&#65533;0h&#65533;t&#65533;p&#65533;&#65533;H&#65533;&#65533;&#65533;f&#65533;N&#65533;F-&#65533;g&#65533;K-jd&#65533;TQ&#65533;&#65533;hQk	u	&#65533;/Jb3&#65533;&#65533;&#65533;	&#65533;&#1419;&#65533;~!&#65533;&#65533;\A&#65533;
&#65533;K&#65533;&#65533;&#65533;&#65533;&#65533;&#65533;F&#65533;&#65533;ne@U4&#65533;&#65533;#&#65533;2Z;&#65533;Y&#65533;M-&#65533;<g&#65533;5
b&#65533;L<&#65533;&#65533;b&#65533;C&#1942; &#65533;i&#65533;&#65533;&#65533;!f&#65533;9`&#65533;Z&#65533;q&#65533;#&#65533;t&#65533;&#65533;&#65533;$2&#65533;&#65533;d=D&#65533;&#65533;&#65533;"W&8&#65533; :!}
&#65533; &#65533;+&#65533;
a&#65533;&#65533;F\&#65533;l02&#65533;&#65533;'+~'&#65533;	b&#65533;&#65533;qW&#65533;L&#65533;
bb@LZ&#65533;Y&#65533;&#65533;B~&#5120;&#65533;&#65533;&#65533;@&#65533;:&#65533;X/&#65533;D&#65533;2&#65533;&#65533;&#65533;&#65533; &#65533;&#65533;&#65533;&#65533;&#65533;H'&#65533;*&#65533;HDP&#65533;&#65533;E&#65533;&#65533;&#65533;&#65533;A@*!j&#65533;Rf gaz
&#65533;qi&#65533;&#65533;&#65533;&#65533;,d&#65533;-&#65533;h/&#65533;&#65533;&#65533;~&#65533;B/N6&#65533;JcF!6-p2&#65533;-&#65533;&#65533;&#65533;&#65533;&#65533;Ex&#65533;
`&#65533;x&#65533;&#65533;2&#65533;J4V&#206;&#65533;&#65533;&#65533;c&#65533;&#65533;&#65533;&#65533;&#65533;,&#65533;5&#65533;=S&#65533;&#65533;3m&#65533;&#65533;W\+&#65533;`,$~:&#65533;<&#65533;&#65533;T6B&#65533;&#65533;&#65533;&#65533;lZ&#65533;p&#65533;~2yzxk-Bb&#65533;*&#65533;&#65533;+&#65533;&#65533;p&#65533;&#65533;Y"&#65533;&#65533;&#65533;
.&#65533;&#65533;&#65533;&#352;&#65533;&#65533;"43&#65533;,C&#65533;&#65533;e&#65533;[&#65533;&#65533;*aR	!2&#65533; &#65533;&#65533;@L/&#65533;vb!&#65533;&#65533;-&#65533;5rT&#65533;`H?&#65533;~kHIAH&#65533;:t@.&#65533;G(hFvzFF&#65533;&#65533;-&#65533;T&#65533;l5&#65533;&#65533;K&#65533;.v&#65533;&#65533;bi-&#65533;&#65533;.a&#65533;j&#65533;>&#65533;-P&#65533;O&#65533;U/&#65533;&#65533;-&#65533;&#65533;}&#65533;#naA&#65533;&#65533;/&#65533;&#760;,B&#65533;&#935;&#65533;&#65533;&#65533;(b@Q&#331;&#65533;#&#65533;&#65533;&#65533;
&#65533;&#65533;&#65533;&#65533;&#65533; &#65533;5&#65533;,&#65533;Gc&#65533;&#65533;T&#65533;&#65533;r&#65533;&#65533;$&#65533;
&#65533;>&#65533;&#65533;3&#65533;&#65533;S&#65533;I&#65533;"&#65533;&#65533;&#65533;.&#65533; &#65533;M&#65533;\`Y&#65533;J&#65533;i1&#65533;&#65533;&#65533;!&#65533;z&#65533;f&#65533;_z8qK&#65533;;n&#65533;<@&#65533; &#65533;&#65533;&#65533;'&#65533;47r;&#65533;j&#65533;Z{&#65533;&#65533;&#632;&#65533;?&#65533;A&&#65533;&#344;&#65533;#,3[	&#65533;2&#65533;&#1176; d&#65533;&#65533;&#65533;&#65533;r>&#65533;&#65533;|wT&#65533;&#65533;X&#65533;rje
bE&#65533;/&#65533;&#65533;/&#65533;| `o&#65533;&#65533;b;b&#65533;&#65533;>q`&#65533;P&#65533;#&#65533;&#65533;"&#65533;Qq&#65533;&#65533;Oq!&#65533;:&#65533;&#65533;&#65533;&#65533;nVj&#65533;&#65533;/&#65533;P&#65533;&#65533;06`&#65533;(A&#65533;b&#65533;&#65533;r&#65533;&#65533;&#1647;&#65533;&#65533;
&#65533;&#65533;!7&#65533;&#65533;q&#65533;od&#65533; &#65533;7-$n&#65533;&#65533;&#65533;!u&#65533;&#65533;P&#65533;
&#65533;&#65533;&#65533;&#65533;&#65533;&#65533;&#65533;te&#65533;I5&#65533;r&#65533;&#65533;S&#65533;&#65533;&#65533;LX<&#65533;AF&#65533;&#65533;!2&1&#65533;
<&#65533;>&#65533; 8&#65533;D:"8u3&#65533;&#65533;&#65533;&#65533;&#65533;pX&#65533;&#65533;>&#65533;bap	&#65533;&#65533;g&#65533;&#65533;	b&#65533;aI&#65533;&#65533;|=&#65533;&#65533;
&#65533;&#65533;&#65533;Xsq{&#65533;H&#65533; |(&#65533;&#65533;&#65533;J&#65533;M&#65533;tW&#65533; &#65533;&#65533;oy`b&&#65533;&#65533;^&#65533;@VAR=y6&#65533;&#65533;rQ<&#65533;CB&#65533;&#65533;8&#65533;&#65533;,F6&#65533;e&#65533;O&xk1;b&#65533;&#65533;&#65533;&#65533;2=&#65533;&#65533;&#65533;4&#65533;a @h0&#232;} -&#65533;&#65533;b&#65533;\&#65533;qB0m3C2M&#65533;&#65533;qz&#65533;&#65533;Bb1BfA-&#65533;&#65533;&#65533;&#65533;&#65533;P&#65533;&#65533;&#65533;&#65533;&#65533;&#65533;&#65533;~;&#65533;(&#65533;&#65533;&#65533;g&#65533;&#65533;&#65533;&#65533;Q&#65533;&#65533;>A&#341;&#65533;&#65533;&#65533;'<&#904;&#65533;{<&#65533;#S&#182;#J&#65533;&#65533;5&#65533;-b&#65533;U&#65533;p;&#65533;&#65533;&#65533;h&#65533;$&#65533;m=&#65533;
" &#65533;&#65533;&#65533;U[&#65533;&#65533;#&#65533;&#65533;J&#65533;5{&#27661; n&#65533;w&#65533;&#65533;&#65533;&#65533;&#65533;&#65533;&#65533;ep&#65533;p"&#65533;&#65533;&#65533;&#65533;x&#65533;&#65533;`D]-&#65533;
&#65533;\&#65533;&#65533;@.&#65533;&#65533;&#65533;1&#65533;&#65533;	~&#65533;L&#65533;&#65533;&#65533;0]&#65533;&#1036;]&#65533;&#65533;Vw&#65533;&#65533;rv&#65533; &#65533;&#65533;&#65533;e&#65533;&#65533;&#65533;.s&#65533;/J&#65533;eb&#65533;`$j&#65533;&#65533;&#65533;&#65533;o&#65533;#&#65533;5$&#65533;$&#65533;&#65533;G&#65533; /2&#65533;:&#65533;&#65533;&#65533;&#65533;+.`&#65533;&#65533;&#65533;&#65533;B&#65533;&#65533;\M&#65533;am&#65533;".ps&#65533;&#65533;X&#65533;h&#65533;~e&#65533;b&#65533;o&#536;rm,@Q&#65533;&#65533;4`&#65533;&#65533;&#65533;s"k-b&#65533;&#65533;&#65533;&#65533;&#65533;$&#65533;&#65533;r&#65533;&#65533;k&#65533;&#65533;&#65533;&#1055;&#65533;&#65533;&#65533;&#65533;$&#65533;q&#65533;""@&#65533;&#65533;&#65533;&#65533;&#65533;&#65533;\%5&#65533;&#65533;&#65533;&#65533;*&#65533;jG&#65533;&#65533;,&#65533;&#65533;ID&#835;&#65533;<&#65533;&#65533;(&#65533;^&#65533;&#65533;R&#65533;&#65533;&#65533;A&#65533;&#352;&#65533;&#65533;&#65533;Z&#65533;
Z 
::B&#849;a@:&#65533;&#65533;e&#65533;|&#65533;:&#65533;>&#65533;A&#65533;1c&#65533;&#65533;&#65533;&#65533;WuZ&#65533;m&#65533;&#65533;yZ&#65533;&#65533;&#65533;Z!hT&#65533;@&#65533;&#65533;(X&#65533;A&#65533;&#65533;&#520;&#65533;"&#130;p1DXg&#65533;d&#65533;&#65533;h&#65533;&#65533;_&#65533;&#65533;&#65533;B
&#65533;&#1120;	&#65533;&#65533;#6&#65533;1&#65533;&#2020;&#65533;&#65533;|&#65533;&#65533;&#65533;&#65533;V&#65533;^&#65533;&#65533;U&#65533;R&#65533;C]&#65533;`p&#65533;&#65533;t&#65533;&#65533;&#65533;"&#65533;+[&#65533;U}t&#65533;&#65533;&#65533;&#65533;&&#65533;&#65533;%p&#198;%I0pa&#65533;&#65533;&#65533;&#65533;&#65533;o&#65533;&#65533;&#65533;&#65533;&#1946;E&#65533;&#65533;_&#65533;&#65533;
D#&#1064;?~4&#65533;&#65533;&#65533; bU&#65533;&#65533;&#65533;Z	H&#65533;DZ!L&#65533;l&#65533;&#65533;&#65533;<&#65533;&#65533;l!&#65533;A&#65533;&#65533;&#65533;(4.&#65533;&#65533;-8&#65533;&#65533;wB&#1758;&#65533;&#65533;&#65533;&#65533;&#65533;,&#65533;&#65533;;&#65533;&#259;&#65533;&#65533;&#65533;&#65533;_&#65533;&#65533;E2g&#65533;_,M&#1125;'&#65533;b&#65533;&#65533;0U:U&#65533;&#65533;=Bd}!&#65533;&#65533;&#65533;{&#65533;B&#65533;.&#65533;&#65533;T&#65533;&#65533;,&#65533;&#65533;&#65533;&#65533;&#65533;&#65533;&#65533;&#65533;&#65533;U&&#65533;&#65533;&#65533;B&#65533;&#65533;&#65533;B&#773;t &#65533;&#65533;B&#65533;@&#65533;0&#65533; &#65533;$RC&#65533;&&#65533;h @l
d&#65533;&-QB\&#65533;0&#65533;F`&#65533;cB&#65533;$&#65533;>&#65533;&#65533;PK&#65533;&#65533;&#1740;)	t&#65533;!u&#65533;Q&#65533;l&#65533;&#1039;&#65533;&#65533;JO&#65533;&#65533;r.1&#65533;bYG&#65533;u&#65533;-C9&#65533;)&#65533;&#65533;&#65533;H-Z&#65533;b&#65533;-&#65533;&#65533;R&#65533;(q&#1908;F1&#65533;&#65533; n$% &#65533;&#65533;q&#155;.&#65533;C&#65533;&#65533;&#65533;^xZp&#65533;1&#65533;`b&#65533;.&#1384;	b&#65533;	1&#65533; P&#65533;/T<&#65533;B&#65533;Mt&#65533;I[L4&#65533;@&#65533;&#65533;&#65533;&#65533;&#65533;=`0&#65533;&#65533;P$&#65533;&#65533;&#65533;&#65533;?G&#259;^L&#65533;&#65533;D[D&#65533;)&#65533;&#65533;c&#65533;@;d&#65533;&#65533;yhAi4&#65533;&d"B"h&#65533;&#65533;@n&#65533;&#65533;CA&#65533;RZu&#65533;tS&#65533;&#65533;Q&#65533;&#65533;&#65533;w&#65533;&#65533;&#65533;O&#65533;&#65533;I&#65533;&#65533; C&#65533;w&#65533;&#65533;&#65533;@&#65533;&#65533;+|&#65533;&#65533;
8&#65533;&#823;&#65533;~/&#65533;T	B&#65533;1W &#65533;&#65533;&#65533;6&#65533;&#835;&#65533;PP"&#65533;&#65533;f&#65533;7[&#65533;&#65533;p!)&#65533;&#1034;=&#65533;P+&#65533;&#65533;"&#65533;&#65533;&#65533;O
2@	B1&#65533;x&#65533;&#65533;|*&#65533;E3&#65533;T&#65533;4B&#65533;&#65533;@&#65533;Md&#65533;&#65533;&#65533;C&#65533;'J&#65533;B&#65533;pl&#65533;	K&#65533;&#65533;KT&#65533;\&#65533;*&#65533;&#65533;&#201;&#65533;)(9&#65533;@un`&#65533;	.&#65533;&#65533;& &#65533;,p&#65533;'&#65533;&#65533;D&#65533;&#65533;&#65533;2&#65533;,&#65533;D&#65533;-F&#65533;&#65533;&#65533;)&#65533;;&#65533;&#65533;&#65533;XCA&#65533;
&#65533;&#65533;?&#65533;&#65533;&#65533; &#65533;S&#65533;D&#65533;&#65533;&#65533;&#65533;e&#65533;&#65533;*&#65533;&#65533;]f&#65533;=[P}&#65533;&#65533;&#65533;&#65533;&#65533;&#65533;&#65533;:B&#65533;&#65533;	&#65533;h&#65533;&#65533;m&#65533;l&#1130;&#65533;nR&#65533;&#65533;?&#65533; DKb&#65533;Db&#65533;t&#65533;/&#65533;&#65533;&#65533;&#1622;&#65533;w&#65533;&#65533;&#65533;n&#65533;&#65533;&#65533;&#65533;?&#65533;io&#65533;{&#65533;&#1287;&#65533;&#65533;&#65533;	DB&#65533;&#65533;&#65533;&#65533;&#65533;O#f&#65533;O &#65533;&#65533;&#65533;&#65533;"xpr~HH&#65533;&#65533;&#65533;&#65533;&#1861;D&#65533;B&#65533;P&#65533;&#65533;6&#65533;hF<&#65533;&#65533;&#65533;l"/&#65533;&#65533;?&#65533;&#65533;l@7p&#65533;`&#65533;`2&#65533;mD$4J&#65533;WfQ&#65533;^&#65533;&#65533;&#65533;(WR`&#65533;&#65533;&#65533;I"p&#65533;H*&#65533;&#65533;&#65533;#D&#65533;&#65533;&#65533;"+_&#65533;&#65533;(&#65533;&#65533;&#65533;&#65533;&#65533;&#65533;&#65533;&#65533;t&#65533;&#65533;&#65533;f&#65533;F\&#65533;/{&#1611;&#65533;&#65533;&#65533;&#65533;c&#65533;&#65533;&#65533;Uc"+&#65533;&#65533;&#65533;,&#65533;&#65533;&#65533;R&#65533;&#65533;&#65533;&#65533;&#65533;IN &#65533;(&#65533;&#65533;&#65533;4&#65533;dz&#65533;'&#65533;W	D&#65533;&#65533;np&#65533;&#65533;x!&#1904;:$&#65533;o&#65533;&#65533;&#65533;&#1112;@<&#65533;=&#65533;&#65533;&#65533;&#65533;&#65533;&#65533;&#65533;k]!&#824;D-&#65533;`&#65533;&#65533;A$&#65533;&#65533;&#477;&#65533;&#65533;H&#65533;&#65533;&#65533;.&#65533;&#65533;g_&#65533;y&#65533;&#65533;bC#&#65533;&#65533;&#512;&#65533;&#1513;F,b
&#65533;0&#65533;"&#65533;&#65533;`&#65533;k&#65533;'&#65533;a8&#65533;&#65533;-&#65533;&#1120;&#65533;X&#65533;X&&#65533;&#65533;C&#65533;&#65533;!&#65533;&#65533;&#65533;&#65533;db6&#65533;&#65533;&#65533;&#65533;)&#65533;I&&#65533;&#627;G'&#65533;&#65533;rZ&#65533;&#65533;=&#65533;xD&#65533;&#65533;n&#65533;IK( &#65533;&#65533;`&#65533;"1`&#65533;T&#65533;&#65533;&#1282;&#65533;p%&#65533;&#65533;E\&#65533;&#65533;X.&#65533;1&#1794;t &#65533;&#65533;&#65533;&#65533;&#65533;dQ&#65533;V&#65533;&#65533;b$c&#65533;&#65533;&#65533;1&#65533;&#65533;R&#1377;&#65533;6&#65533;J T&#65533;&#65533;&#65533;Hw&#65533;@&#65533;T&#65533;&#65533;&#65533;&#65533;L&#65533;`g)$0JK&#65533;&#65533;&#65533;&#65533;V&#65533;E
$&#65533;&#65533;&#65533;&#65533;&#65533;H&#65533;D@&#65533;&#65533;&#65533;+^wp;&#65533;t&#65533;8&#65533;&#65533;Do&#65533;&#65533;S#&#65533;&#280;&#65533;J&#65533;$y&#65533;&#65533;jt&#65533;R&#65533;pB &#65533;&#65533;&#65533;)&#65533;&#65533;&#65533;"$&#65533;P&#65533;@&#65533;U=&#65533;`&#65533;&#65533;&#65533;02&#777;&#65533;&#65533;&#65533;+&#65533;Q)&#65533;&#65533;&#14209;&&#65533;NU&#65533;~&#65533;p&#65533;&#65533;&#65533;&#65533;)&#65533;{C&#65533;@>&#65533;&#65533;O<I&#65533;p&#65533;8A&#65533;SE&#65533;&#65533;YA(&#65533;&#65533;&#65533;&#65533;&#65533;d#&#65533;m&#65533;)&#65533;Qh&#65533; `&#65533;&#65533;x&#65533;9B&#65533;"$&3&#65533;ga^B&#65533; &#65533;&#65533;~&#65533;]&#256;&#65533;1&#65533;&#65533;&#65533;&#4589;d&#65533;&#65533;&#65533;Gz&#65533;bJ&#1697;-p&#65533;&#65533;_&#65533;&#65533;&#65533;&#65533;&#65533;&#65533;T&#65533;&#65533;&#65533;&#65533;X&#65533;F-B&#65533;&#65533;&#65533;`&#65533;O@&#65533;&#65533;8&#65533;p&#65533;T&#65533;&#65533;&#65533;&#65533;1y&#65533;&#65533;&#65533;&#65533;<%9&#65533;= iY
z;&#65533;&#65533;U&#65533;&#65533;&#65533;&#1751;&#65533;d &#65533;iMk&#65533;&#65533;W&#65533;d&#65533;&#65533;&#65533;$w%.&#65533;&#65533;V^os&#65533;&#65533;r&#65533;&#65533;&&#65533;&#65533;t*&#65533;&#65533;p&#65533;&1&#65533;%"	&#65533;!d[&#65533;G)&#65533;&#65533;K&#65533;	&#65533;;&#65533;&#679568;&#65533;ZD`"&#65533;&#65533;Hey&#65533;L&#65533;\&#65533;&#65533;dN#&#65533;7&#65533;&#65533;"&#65533;&#65533;$&#65533;&#65533;G?&#65533;Y1`l&#65533;c&#65533;D&&#65533;&#65533;&#65533;&#65533;&#65533;AF8&#65533;&#65533;e'&#65533;&#65533;?&#65533;&#65533;Q	de&#65533;&#65533;x;&#418;&#65533; &#65533;&#65533;&#65533;&#65533;B{q&#65533; j%&#65533;8&#65533;*&#65533;&#65533;6&#65533;&#65533;&#65533;^RR
&#65533;&#65533;&#1098;b&#65533;Z&#65533;.&#65533;H+&#65533;&#65533;&#65533;&#65533;&#65533;C&#65533;&#6242;&#65533;&#50578;&#65533;&#65533;&#12113;b/0&#65533;[&#65533;&#65533;&#65533;%,&#65533;&#65533;&#65533;&#65533;&#65533;&#65533; &#65533;&#65533;&#65533;6&#65533;&#65533;h&#65533;z&#65533;&#65533;ZNO~&#65533;,t&#65533;&#65533;O&#65533;g*R&#65533;N&#65533;&#65533;`V&#65533;*H]o&#65533;+D&#65533;W&#65533;+&#65533;&#65533;Sfp&#65533;&#65533;&#65533;z&#8777;&#65533;B&#65533;&#65533;&#65533;d&#65533;cK&#65533;&#65533;x&#65533;&#65533;)PZC&#65533;R=&#65533;E&#65533;&#65533;&#65533;E.&#65533;&#65533;]&#65533;&#65533;1&#65533;!&#65533;
&#65533;&#65533;&#65533;&#65533;&#65533;?&#65533;P&#65533;E0c&#65533;	6b&#65533;&#65533;)&#65533;~&#65533;&#799;&#65533;&#65533;!&#65533;dN&#65533;H&#65533;&#65533;3&#65533;v&#65533;|&#65533;&#65533;&#65533;&#65533;&#65533;BRmj&#65533;$D#uh@&#65533;_&#883;0&#65533;hEh&#65533;D&#65533;QV&#65533;$^#0bY
&#65533;&#65533;j[&#65533; &#65533;&#65533;8&#65533;[&#65533;<&#65533;HZ7t&#65533;&#734;ELz&#65533;,&#65533;c&#1755;'WfB&#65533;&#65533;&#65533;]&#65533;&#65533;Bav&#65533;,V&#65533;&#65533;W&#65533;R&#65533;\&#65533;&#65533;C]b&#65533;&#65533;&#65533;&#65533;@ &#664;H^t&#65533;&#65533;_U4&#65533;&#65533;1&#65533;:&#65533;&#65533;&#65533;E&#65533;gg&#65533;&#65533;9&#65533;.g&#65533;&#65533;&#65533;D&#65533;&#21511;y7&#65533; g8#&#65533;,io)&#65533;&#65533;tC&#65533;&#65533;Y&#65533;Y &#65533;&#65533;&#65533;&#65533;&#65533;%G&#65533;gr&#65533;Q&#65533;Q&#65533;&#65533;b&#65533;<J&#65533;&#65533;KDw&#65533;&#65533;K!&#65533;r
&#65533;P!Q)VgX7ga&#65533;v&#65533;&#65533;S&#65533;>cg&#65533;&#65533;TDK@$&#65533;q5 8&#65533;{&#65533;qwp&#65533;]&#65533;&#65533;w_@g;cxAazC&#65533;&#65533;&#&#65533;|)P&#65533;&#65533;G#t&&#65533;&#65533;&#65533;`&#65533;
&#614;%&#65533;@[&#65533;Q]RnRR&#65533;m &#65533;4&#65533;FD&#65533;@
S&#65533;%&#65533;&#65533;76&#65533;&#65533;m%Vz&#65533;&#65533;&#65533;&#65533;E&#65533;&#65533;E&#65533;K$j&#65533;|&#65533;&#65533;gK&#1089;&#65533;&#65533;&#65533;)&#65533;3H[%&#65533;2;O&#65533;&#65533;9&#65533;&#65533;f&#65533;a~&#65533;Sg&#65533;+\6&#65533;2;'&#65533;~e&#65533;&#65533;6q!&&#65533;q&#65533;&#65533;T&#65533;P&#1664;&#65533;P&#65533;J&#65533;J&#65533;a&#65533;d&#65533;PK&#65533;!
b&#65533;&#65533;&#65533;&#65533;A/&#65533;&#65533;K&#65533;#&#65533;p
!&#65533;has&#65533;&#65533;h~&#65533;&#65533;0&#65533;1\&#65533;d&#65533;0 l&#65533;&#65533;&#65533;wq&#65533;&#65533;(t&#65533;O&#65533;w:8&#65533;&#65533;
R(P1B&#65533;&#65533;&#65533;&#65533;@&#65533;&#65533;@xa PV&#65533;&#65533;"M&#65533;".&#65533;"<X&#65533;&#65533;&#65533;p	%p$&#65533;&#65533;&#65533;&#65533;Qp&#65533;0&#65533;&#65533;&#65533;&#65533;VQ&#65533;&#65533;4%&#65533; a^&#65533;7`a%o&#65533;iz_Q&#65533;w&#65533;7&#65533;&#65533;	/&#65533;EUBn}&#65533;v&#65533;#F&#65533;&#65533;&#65533;p&#65533;q&#65533;&#65533;X}{d&#65533;&#65533;U?&&&#65533;}&#65533;9&#65533;&#65533;8K&#65533;c&#65533;Cr&#65533;&#65533;H&#65533;&#65533;r&#65533;&#65533;qZ&sxh&#65533;&#65533;&#65533;	&#65533;t&#65533;a&#65533;s&#65533;QT&#65533;h&#65533;CY='&#65533;"&#65533;R&#65533;&#65533;&#65533;&#65533;&#65533;&#65533;	&#65533;&#65533;&#600;Z&#65533;&#65533;&#65533;&#65533;&#65533;-&#65533;&#65533;&#65533;1}0&#65533;1&#65533;&#65533;&#65533;6~&#65533;q&#593;c&#65533;&#65533;&#21169;&#200;&#65533;0'pA&#65533;&#65533;&#65533;&#65533;
&#65533;&#65533;j&#65533;&#65533;6	@&#65533;p&#65533;#qO"&#65533;-&#65533;x&#65533;#lUj&#65533;5A&#65533;&#65533;
&#65533;f@,&#65533;|&#65533;^&#65533;E&#65533;	Gp&#65533;&#65533;&#65533;4&#65533;&#65533;&#65533;&#65533;5YQn&#65533;0&#65533;R&#65533;%&#65533;%&#65533;&#65533;zY16&#65533;6	y&#65533;]rkxX&#65533;&#65533;x&#1095;&#1606;&#65533;v&#583;s27&#65533; R&#65533;&#65533;&#65533;x=&&#65533;&#65533;}4&#65533;}@\Q&#65533;&#65533;&#65533;&#65533;&#65533;?;&#65533;&#65533;&#65533;H&#65533;&#65533;&#65533;&#65533;&#1097;&#1697;r&#65533;1,*0&#65533;&#65533;pH&#65533;&#65533;9&#65533;&#65533;&#65533;&#65533;Q&#65533;A&#65533;&#65533;&#65533;u&#65533;&#65533;p&#65533;&#65533;&#65533;6&#65533;&#48290;&#65533;B)&#65533;&#65533;&#65533;&#65533;.&#65533;h&#65533;&#1239;&#65533;&#65533;rX05&#65533;h&#65533;&#65533;&#65533;&#1584;D&#65533;a&#65533;g&#65533;&#65533;&#65533;&#65533;&#65533;&#65533;5eKs&#65533;&#65533;	w&#462;q&#65533;w&#65533;&#65533;'%&#65533;&#65533;!&#65533;&#65533;E|&#65533;`s&#65533;B
&#65533;&#65533;e&#65533;s&#65533;H@&#65533;@&#65533;v&#65533;&#65533;&#65533;&#65533;&#65533;&#65533;&#65533;&#65533;&#65533;&#65533;z%&#65533;%q&#65533;Ce&#65533;%I&#65533;&#65533;P&#65533;&#65533;%G&#65533;rZm&#65533;1Y%&#65533;&#65533;&#65533;@&#327;x&#65533;UB|z&#65533;~&#65533;Ia&#65533;&#65533;r&#65533;&#65533;9&#65533;#&#65533;@K&#65533;&#65533;d>9JfN&#65533;dD&#65533;&#65533;&#65533;&#65533;G&#65533;&#65533;&#65533;	n&#65533;*nfKQ&#65533;&#65533;"U&#65533;e&#65533;&#65533;9&#65533;&#65533;	&#65533;'&#65533;B&#65533;!a&#65533;&#65533;"&#65533;&#65533;
&#65533;P&#65533;&#499;[&#65533;Y&#65533;&#65533;g&#65533;c&#65533;&#65533;<1&#65533;.U&#65533;.&#65533;C&#65533;&#65533;&#65533;&#65533;&#65533;&#65533;&#65533;&#65533;zZ&#65533;&#65533;&#65533; &#65533;&#65533;T&#65533;&#65533;&#65533;u&#65533;i&#65533;&#65533;&#1098;DZ\&#65533;e&#65533;&#65533;&#65533;&#65533;&#65533;D55a&#65533;&#65533;i&#65533;	&#65533;&#65533;&#65533;)&#65533;&#65533;&#65533; &#65533;*&#65533;tA&#65533;&#65533;9&#65533;&#65533;&#65533;&#65533;@	&#752;7&#65533;&#65533;&#65533;J&#65533;&#65533;8s&#65533;&#65533;
&#65533;p	1&#65533;&#65533;&#65533;Pa&#65533;&#65533;y&#65533;&#65533;m&#65533;P&#65533; 
&#65533;JXa`&#65533;'D
8&#65533;&#65533;9&#65533;a&#65533;b[d&#65533;&#65533;z&#65533;&#65533;@	&#65533; &#65533;q&#65533;o&#65533;&#65533;*`&#65533;&#65533;*&#65533;vT&#65533;d&#65533;$O(2&#65533;&#65533;&#65533;)@d&#65533;qf!&#65533;&#65533;&#65533;pokWR&#65533;&#65533;!,^&#65533;r&&#65533;:uz&#65533;`m&#65533;Mtq&#65533;PbY&#65533;g&#65533;&#65533;&#65533;&#65533;&#65533; K&#65533;&#65533;&#65533;&#65533;&#65533;&#65533;&#65533;pb&#65533;.&#30382;,j&#65533;&#65533;Z&#65533;&#1721;&#65533;a:s0&#65533;&#65533;}&#65533;&#1184;gP	&#65533;&#65533;&#65533;&#65533;&M&#65533;sM&#65533;4 &#65533;q&#65533;K&#65533;&#65533;Lq&#65533;dA&#65533;j+&#65533;&#65533;dAe&#65533;m&#65533;u8 X&#65533;&#995;k`&#65533;&#65533;c&#1270;&#65533;-&#65533;o&#65533;&#65533;&#65533;B&#65533;`
&#65533;p&#65533;&#65533;&#1127;&#65533;y:&#65533;~&#65533;JIc
0&#721;&#65533;&#65533;r&#65533;&#65533;Z!&#65533;&#65533;&#65533;D&#65533;&#65533;&#1064;&#65533;V%N(&#65533;&#65533;&#65533;&#65533;S&#1734;_&#65533;o.&#65533;&#65533;&#65533;*p1&#65533;&&#65533;!1[&#65533;&#65533;&#65533;$&#65533;&#65533;0-&#65533;jK	j&#65533;*&#65533;&#65533;&#65533;&#65533;qr&#65533;&#65533;&#65533; &#65533;&#65533;&#65533;&#65533;&#65533;&#65533;J&#65533;`-&#65533;u<&#65533;*&#65533;&#65533;
&#65533;&#1662;&#65533;'Gx&#65533;&#65533;&#65533;&#65533;&#65533;T&#65533;&#65533;&#65533;&#65533;&#65533;&#35757;%&#65533;&#65533;#&#65533;&#1697;&#65533;V&#65533;1&#65533;q	&#65533;&#65533;&#469;&#65533;$M$(c&#65533;&#65533;&#65533;\&#65533;1&#65533;s&#65533;p&#65533;A|#&#65533;&#65533;ec&#65533;M".c&#65533;&#65533;&#65533;&#65533;&#65533;Pq&#65533;Pg'Rw!R(&#65533;&#65533;&#65533;&#65533;&#65533;&#65533;p&#65533;p
&#65533;p&#65533;&#816;%U&#65533;	U&#65533;%&#65533;0&#65533;&#65533;&#65533;&#65533;&#65533;&#65533;z&#199;&#65533;&#65533;I&#65533;&#65533;&#65533;
m&#65533;C"&#65533;&#65533;D&#1564;"+&#65533;&#65533;&#65533;qRQK #a&#65533;&#65533;&#693;&#65533;"6p&#65533;&#3429;S}&#65533;c&#65533;&#65533;&#65533;&&#65533;J&#65533;"&#65533;&#65533;&#65533;&#65533;p&#65533;&#65533;&#65533;&#65533;&#65533;&#65533;h&#65533;Z&#65533;+&#65533;&#65533;$&#65533;!s*&#65533;&#65533;&#65533;&#65533;&#762;+&#467;&#65533;&#65533;&#65533;&#65533;&#7500;&#65533;&#65533;W!&#65533;!.&#65533;&#65533;-&#65533;1&#65533;2&#65533;&#65533;K&#65533;&#65533;S&#65533;&#65533;&#65533;/&#65533; &#65533;a1&#65533;p&#65533;&#65533;&#65533;&#65533;L&#65533;&#65533;a&#65533;&#65533;&#1389;d\&#65533;M&#65533;70&#65533;A+&#65533;&#65533;s2'&#65533;&#65533;}&#65533;&#65533;&#65533;IS,x!&#65533;&#65533;&#65533;\&#65533;&#1402;*!;FKBA&#65533;&#65533;&#65533;^&#65533;)&#65533;!'2&#65533;&#65533;n&#65533;k @&#65533;&#65533;&#65533;)&#268;&#65533;&#65533;&#65533;&#65533;H&#65533;Y
V&#65533;&#65533;Q
%&#65533;y&#65533;k
YX&#65533;c&#65533;&#65533;\%=&#65533;&#65533;9n8&#65533;&#65533;m&#65533;3c=ny&#65533;%&#65533; 7q&#65533;s1	&#65533;&#65533;S&#65533;
&#65533;p&#65533;&#65533;&#200;&#65533;&#65533;&#65533;1-&#65533;LHeV&#65533;&#65533;q&#65533; p'&#65533;&#65533;&#65533;,G&#65533;&#65533;&#65533;&#65533;&#65533;=HS&#65533;dZ&#65533;LFd&#65533;&#65533;&#65533;tY&#65533;!Aj&#65533;HkT&#65533;`&#65533;&#65533;LJ&#65533;&#1703;&#65533;&#65533;1&#65533;!qH&#65533;&#65533;1c&#65533;&#65533;1vQ&#65533;&#65533;'X&#1796;&#65533;Et&#65533;&#65533;aC[]&#720;$&#65533;&#417;&#65533;'&#631;w&#65533;`A&#65533;&#65533;&#65533;P&#65533;!1&#65533;&#65533;2&#65533;1&#65533;&#65533;	yq&#65533;&#65533;&#65533;&#65533;&#65533;&#65533;&#65533;&#65533;&#65533;:u&#65533;p&#65533;&#570;Q&#65533;&#65533;&#65533;B&#65533;pN}&#65533;&#65533;5_&#65533;"&#23782;&#65533;&#2008;&#65533;y&#65533;&#65533;O1&#65533;9&#284;&#65533;M&#415;&#65533;&#65533;%"&#65533;%i}k&#65533;&#65533;'E&#65533;oc&#65533;/'&#65533;q<&#65533;&#65533;d&#65533;e9z&#65533;&#65533;"p&#65533;&#65533;&#65533;&#65533;&#801;a&#65533;p&#65533;1<"&#65533;&#65533;:&#65533;&#65533;v;s[r&#65533;&#65533;!A&#65533;IT&#65533; &#65533;7&#65533;%&#65533;$&#65533;*&#65533;&#11264;!&#65533;J&#65533; &#65533;z&#65533;|&#65533;l&#65533;S&#65533;&#65533;Wn&#65533;&#65533;(W&#65533;&#65533;&#65533;w0&#65533;&#1036;&#65533;>&#65533;0&#65533;C&#65533;"?}0's&#65533;&#65533;e&#65533;A&#65533;&#65533;GD&#65533;;&#65533;G(&#65533;-&#65533;i&#65533;&#65533;&#65533;&#65533;&#65533;)\&#65533;&#65533;&#65533;	&#65533;cAe&#65533;&#1854;&#65533;&#65533;t&#65533;M&#65533;&#65533; &#65533;&#65533;)"&#65533;w&#65533;2&#65533;P&#65533;`&#65533;&#65533;&#65533;&#65533;%R&#65533;&#65533;&#65533;&#65533;6Z&#65533;&#65533;4&#65533;k&#65533;&#65533;&#65533;&#50283;|d&#65533;&#65533;B`&#65533;:&#65533;&#65533;$9&#65533;9&#65533;&#65533;0&#65533;&#65533;F&#65533;&#65533;'o}&#65533;Y&#65533;pRe&#65533;<@&#65533;&#65533;p!&#65533;-9&#65533;A&#65533;&#65533;&#65533;&#65533;0&#65533;$&#65533;&#65533;rKjK`a2&#65533;&#65533;	`P&&#65533;Hw0w&#65533;0&#65533;&#65533;a9&#65533;;>&#65533;&#65533;&#65533; &#65533;q&#65533;B&#65533;[&#65533;$&#65533;&#65533;*&#65533;&#65533;&#289;&#65533;&#65533;&#65533;&#65533;&#1709;m=]&#65533;&#65533;Z&#65533;&#65533;X&#65533;sN&#65533;&#65533;&#65533;Gz&#65533;&#65533;'M&#65533;&#65533;agH&#65533;&#65533;2&#65533;k&#65533;&#509;&#65533;lg^1&#65533;&#65533;&#65533;&#65533;&#65533;`&#65533;Z*&#65533;H|&#65533;^X&#65533;&#65533;c&#65533;w<&#65533;/V&#65533;-&#65533;&#65533;&#1138;&#65533;CU&#65533;P&#65533;&#65533;`&#65533;p&#65533;&#65533;&#65533;&#65533;5&#65533;&#65533;J)
&#65533;&#65533;{&#65533;&#65533;J&#65533;K[VH+&#65533;&#65533;*.&#766;nR&#65533;)&#65533;,&#65533;0&#65533;&#65533;&#65533;O!&#65533;H&#65533;&#65533;&#65533;&#65533;XY&#65533;&#65533;;lG.&#65533;&#65533;&#65533;v&#65533;Q&#65533;&#65533;&#65533;&&#65533;/&#65533;"<&#65533;&#65533;&#65533;;P&#65533;&#65533;
&#65533;&#65533;&#184;S9y&#65533;&#65533;X&#65533;&#65533;	@d%&#65533; &#65533;p&#65533;H&#65533;&#65533;&#65533;&#435;[&#65533;&&#65533;&#65533;&#65533;i<&#65533;4&#65533;&#65533;Q&#65533;&#65533;[N+?&#65533;0&#65533;p
F &#65533;P&#65533;5g&#1089;`g&#65533;&#1348;0&#65533;&#65533; &#65533;&#65533;L&#65533;&#65533;LA&#65533;3&#65533;
&#65533;^=&#65533;~'&#65533;@&#65533; m5v&#65533;sHz&#65533;}&#65533;7&#65533;&#65533;H&#65533;&#65533;I&#65533;x&#65533;aJ
&#42665;K&#65533;&#65533;]&#65533;&#65533;&#65533;O&#1343;Z%&#1410;(JT&#65533;k&#65533;,&#65533;&#65533;[&#65533;H&#65533;&#65533;2&#65533;GJ/\&#65533;&#65533;&#65533;&#65533;&#65533;&#65533;&#65533;&#65533;&#65533;&#65533;&#65533;&#65533;LJ3S$t5+&#393;&#65533;K6$&#65533;&#65533;&#65533;P&#65533;&#65533;I&#65533;&#65533;&#65533;%&#65533;&#65533;%&#65533;&#65533;&#65533; &#65533;U=Yp&#65533;&#319;&#65533;U&#65533;Z&#65533;/R&#65533;$&#65533;z&#65533;&#65533;&#65533;&#2016;;U&#65533;p&#65533;&#65533;&#65533;IKh&#65533;&#1998;&#65533;&#65533;1&#65533;&#65533;&#65533;&#65533;&#65533;h3$&#65533;;&#65533;b&#65533;&#65533;&#65533;>&#65533;:&#65533;e&#65533;Ue)5)RBQ&#65533;&#65533;&#65533;(i&#65533;&#65533;&#65533;&#65533;2&#65533;'&#65533;jAUX&#65533;^&#65533;&#65533;&#65533;&#1460;WwB&!&#65533;	K&#65533;&#65533;?E&#65533;
&#65533;&#65533;&#65533;U&#65533;*^E7J8eQ&#65533;&#65533;)&#65533;&#65533;ozR?	&#65533;&&#65533;&#65533;&#65533;&#65533;:.&#65533;&#65533;#&#65533;&#65533;&#65533;?&#65533;Ioiu&#65533;>!&#65533;$&#65533;&#65533;B&#65533;/&#65533;@&#65533;B&#65533;&#65533;A&#65533;p&#65533;d&#65533;&#468;Z@&#65533;&#65533;b`/&#65533;&#65533;&#65533;[&#65533;&#65533;&#65533;8&#65533;&#30125;&#65533;&#65533;&#65533;%&#65533;PB)&#65533;&#65533;$&#65533;&#65533;&#65533;V,AS**&#65533;SD&#65533;&#65533;2[\&#65533;&#65533;&#65533;&#65533;&#65533;&#65533;&#65533;R&#65533;&#65533;`J&#65533;&#65533;&#65533;H&#65533;&#65533;#&#65533;&#65533;&#65533;i&#65533;&#65533;|&#65533;&#65533;e6J&#65533;B\J&#65533;H&#65533;&#65533;3&#65533;&#65533;XK)`L&#65533;`&#65533;&#65533;&#65533;H&#65533;%&#65533;:&#65533;1U&#65533;&#65533;&#65533;&#65533;&#65533;|@M&#65533;&#65533;&#65533;-9&#65533;&#65533;&#1169;&#65533;I&#659;&#65533;L&#65533;`&#65533;R&#65533;t&#65533;&#65533;j3&#65533;&#65533;&#65533;&#65533;&#65533;&#65533;*&#1170;&#65533;&#65533;z&#65533;
&#65533;&#65533;&#65533;&#65533;OOAE&#65533;P&#65533;&#65533;*&#65533;BNIj&#65533;V&#65533;jd&#65533;&#65533;QJ4E&#65533;n&#65533;&#65533;&#65533;R&#65533;l&#65533;D&#65533;&#65533;N&#65533;C=b&#65533;ua&#65533;&#65533;nE&#65533;[&#65533;&#65533;s&#65533;&#65533;&#65533;1&#65533;&#65533;&#65533;C&#448;&#65533;&#65533;&#911;&#65533;&#936;&#65533;]&#65533;D&#65533;]&#65533;@&#65533;&#65533;&#65533;&#65533;&#196;&#65533;H&#65533;&#65533;:&#65533;&#65533;&#65533;Y&#65533;&#65533;G&#65533;&#65533;&#65533;B&#65533;CBQ&#65533;&#65533;&#65533;T,A&#326;P&#65533;&#65533;	&#65533;&#65533;Tl&#65533;&#65533;Y&#65533;&#65533;&#65533;zt%&#65533;'e&#65533;H"&#65533;<R&#65533;&#65533;~&#65533;p&#65533;&#65533;&#65533;&#65533;&#1138;$&#65533;&#65533;&#1257;*&#65533;&#65533;&#65533;&#65533;&#65533;C&#65533;&#65533;&#65533;'&#65533;&#65533;tC&#65533;5&#65533;r&#65533;L&#65533;&#65533;&#1700;&#65533;&#65533;&#65533;&#65533;&#65533;&#65533;g&#65533;\&#65533;Lj&#65533;&#65533;&#65533;&#65533;&#65533;2&#65533;&#15421;&#65533;QL1&#65533;&#65533;@&#468;&#134;&#65533;;K$&#65533;&#65533;~&#65533;
&#65533;&#65533;&#65533;&#65533;&#65533;J&#65533;')H7&#65533;&#65533;&#65533;&#65533;(&#65533;&#65533;.&#65533;A&#65533;:&#65533;&#65533;Kf&#65533;&#65533;&#65533;&#65533;c&#65533;&#65533;rA&#65533;&#65533;u;M"a&#65533;8&#65533;h-!YY&#18180;iD[&#65533;&#65533;Sj&#65533;&#65533;&#65533;F&#65533;v&#65533;H&#65533;_&#65533;3\%)
&#65533;&#65533;&#65533;&#65533;&#65533;s}&#65533;y&#65533;S
&#65533;&#65533;P&#65533;&#65533;&#65533;&#65533;Kj]\&#65533;G&#65533;&#65533;Y!&#65533;T*K&#65533;&#65533;5@&#65533;`&#65533;&#65533;&#65533;&#65533;1x&#65533;K@&#65533;&#65533;!*&#65533;K&#65533;&#65533;&#65533;&#65533;&#65533;9	cA&#65533;&#65533;&#65533;IR&#65533;&#65533;.&#65533;%&#65533;(&#65533;&#65533;M&#65533;D5&#65533;&#65533;$&#65533;&#65533;Of&#65533;*(&#65533;
"&#65533;&#65533;ADhL&#65533;,&#65533;&#65533;&#65533;&#65533;i&#65533;?3&#65533;R6`&#65533;l&#65533;+&#65533;G&#65533;&#65533;5&#65533;&#65533;+f&#65533;&#65533;&#65533;/d&#65533;&#65533;xS&#65533;B&#65533;&#65533;#x&#65533;?&#65533;&#65533;p&#65533;p$b}&#65533;K&#51604;&#65533;&#1353;mhK^&#65533;&#65533;&#65533;&#65533;W&#65533;&#65533;RjAN&#65533;#F&#65533;&#65533;&#65533;&#65533;&#65533;&#65533;p&#65533;H&#65533;&#65533;&#65533;b"&#65533;&#65533;&#65533;	&#65533;@&#65533;&#65533;&#1180;&#65533;&#65533;&#65533;&#65533;J&#65533;V&#65533;P)Ev&#65533;&#65533;&#65533;7&#65533;D&#65533;*&#65533;Hb&#65533;&#362;?&#65533;I&#65533;"&#65533;&#65533;Fb&#65533;&#65533;&#65533;&#65533;U&#65533;#LK)&#65533;H&#65533;&#65533;&#65533;G &#65533;O&#65533;SJ&#65533;L&#65533;+&#65533;/&#65533;&#65533;&#65533;	u]$D&#65533;0&#65533;&~&#65533;aV&#65533;ZJ9&#65533;?&#65533;aM&#65533;&#65533;MpJ&#65533;&#65533;&#65533;&#65533;&#65533;j&#65533;#)&#65533;&#65533;&#65533;?&#65533;&#65533;
M&#65533;G/z!&#65533;&#65533;(Da&#65533;SQ&#65533;ANp&#65533;&#65533;8&#65533;@&#65533;Q&#65533;R&#65533;b7&#65533;&#65533;GB2A\&#65533;d&#65533;&#65533;\q2&#65533;*0I29)r2&#65533;&#65533;=&#65533;PF)&#664;&#65533;$%	=&#65533;R*&#65533;&#65533;j&#65533;p&#1091;&#65533;&#65533;X^X&#65533;&#65533; &#196;&#65533;0!E&#65533;&#65533;?V!(y&#65533;1j&#65533;?&#65533;0	&#65533;JC`&#1665;&#65533;&#65533;&#65533;0&#65533;&#65533;_&#65533;&#65533;Q&#65533;b&#65533;&#65533;!&#65533;J!&#65533;&#65533;&#65533;&&#65533;0b&#65533;&#65533;I&#65533;&#65533;&#65533;
T$%&#65533;&#65533;Dfb&#65533;&#65533; p&#65533;&#65533;9T&#65533;&#65533;&#65533;C)&#65533;&#65533;M&#65533;.&#474;&#65533;V&#65533;r&#65533;t&#606;AR)&#65533;&#65533;
(&#65533;&#65533;&#65533;&#65533;v&#65533;&#65533;&#65533;&#65533;&#65533;&#1370;*&#65533;(&#65533;&#65533;&#746;&#65533;U&#65533;{Z&#65533;Xj&#65533;&#65533;&#65533;V&#65533;K.&#65533;&#65533;K&#65533;b&#65533;&#65533;	&#65533;2&#65533;&#65533;&#65533;&#1260;&#65533;g&#65533;T&#65533;&#65533;&#1972;LkuS&#65533;0&#65533;zQ&#65533;%&#65533;!y_)J&#65533;`pb{&#65533;p&#65533;%&#65533;=&#65533;&#65533;F&#65533;I
F!\ &#65533;&#65533;`&#65533;p&#65533;&#65533;$&#1949;E&#65533;<&#65533;&#65533;l`&#65533;&#65533;&#65533;hMC&#65533;h&#65533;Ii&#65533;R&#65533;X>e&#65533;&#65533;fy&#65533;h&#65533;&#65533;&#65533;&#65533;)W&#65533;&#65533;&#65533;&#65533;&#65533;&#65533;*1{K&#65533;&#1110;&#65533;<1).[v&#65533;&#65533;&#65533;cI&#65533;&#65533;c&#65533;&#65533;Tq&#65533;&#1730;&#65533;"&#65533;&#65533;&#65533;p&#65533;&#65533;9U;&#65533;&#65533;&#65533;N+	&#65533;&#65533;&#1585;&#65533;&#65533;&#65533;n&#65533;I&#65533;&#65533;|&#65533;2&#65533;&#65533;&#65533;&#655;&#65533;&#65533;b&#65533; &#65533;H&#65533;&#65533;Q&#65533;&#65533;&#65533;"9&#65533;&#65533;-&#65533;?+V
&#65533;d&#65533;@d6&#65533;&#65533;&#65533;+&#7940;(&#65533;HT&#65533;&#65533;&#65533;[}O4&#65533;0@ &#65533;&#65533;3`vt&#65533;&#65533;&#65533;R&#65533;&#65533;Lbr&#65533;Z&#65533;&#65533;Zf7&#65533;&#65533;s&#65533;&#65533;&#65533;&#844;E29&#1701;H&#65533;|&#65533;'&#65533;&#65533;&#65533;&#65533;&#65533;&#65533;}&#65533;IP&#65533;G&#65533;&#65533;$&#65533;&#65533;&E&#65533;&#65533;&#65533;D&#65533;&#65533;&#65533;&#65533;$0&#1040;&#65533;&&#65533;&#65533;w&#65533;;&#65533;&#65533;x&#65533;G&#65533;&#65533;&#65533;F&#65533;jb&#1417;&#65533;r&&3&#65533;	!2&#65533;',t!&#65533;<&#65533;&#65533;&#65533;w&#65533;\q&#65533;?&#65533;*&#65533;e1c&#65533;&#65533;&#65533;VeO^1&#65533;av`&#65533;&#65533;&#65533;&#65533;&#65533;M&#65533;&#65533;&#65533;&#65533;_m&#65533;&#65533;&#65533;b&#65533;%&#65533;&#65533;u1&#65533;&#65533;&#65533;`&#65533;K&#65533;&#65533;2		&#65533;#&#65533;x'&#65533;3&#65533;&#65533;B&#65533;&#65533;&#934;&#65533;&#65533;MR:1&#65533;&#65533;&#65533;&#65533;&#65533;	&#65533;#[&#65533;J$DB&#65533;&#65533;1!*&#65533;&#65533;J&#65533;N'&#65533;&#65533;V&#65533;&#65533;&#65533;^"&#65533;&#65533;&#65533;&#65533;&#65533;:M&#65533;AJ#&#65533;f.s&#65533;K&#65533;&&#65533;&#65533;&#65533;x&#65533;i&#65533;	&#65533;&#65533;!&#65533;H&#65533;?&#65533;&#65533;[&#385;.&#65533;&#65533;&#65533;&#917;"&#65533;&#65533;&#65533;y:&#1171;&#65533;&#65533;&#65533;s&#65533;n-&#65533;&#65533;&#65533;LjR&#65533;F(&#65533;y&#65533;&#65533;&#65533;&#65533;&#65533;&#65533;&#65533;G&#65533;j^&#65533;&#65533;FJ`w
R i&#65533; &#65533;&#1042;&#65533;&#65533;&#65533;^3&#388;&#65533;&#65533;J&#65533;&#65533;&#65533;&#65533;2&#65533;tX)	&#65533; &#65533;a&#65533;&#65533;&#65533;&#65533;
x&#65533;&#65533;&#65533;&#65533;`\j[&#65533;&#65533;'mSQ&#65533;8&#65533;&#976;&#65533;&#65533;&#65533;[~&#1468;&#65533;&#65533;]	&#65533;&#1969;`&#65533;e	4&#65533;&#65533;&#65533;&#65533;&#65533;g&#65533;&#65533;WM&#65533;&#65533;Sh&#65533;q!N&#65533;*t"	&#65533;&#65533;>&#65533;&#65533;^;-&#65533;*-}[&#1480;X&#65533;&#65533;&#65533;A&#65533;h&#65533;C&#746;n-&#65533;x&#65533;!~M&#65533;&#65533;&#65533;9U&#65533;L&#65533;&#65533;0&&#65533;Ml|&#65533;&#65533;x	&#65533;&#1503;&#65533;&#65533;c&#65533;qVU&#65533;B&#65533;&#65533;8&#65533;&#65533;&#65533;8$&#65533;&#65533;&#65533;?&#65533;&#65533;&#65533;&#65533;?&#65533;K&#65533;&#65533;&#65533;KQ&#65533;8q2&#65533;&#65533; &#65533;&#65533;;&#65533;I&#65533;&#65533;&#65533;&#65533;&#65533;K@&#65533;&#65533;O&#65533;&#65533;&#65533;&#65533;&#65533;&#65533;:&#65533;&#65533;J&#65533;&#65533;H&#65533;&#65533;p&#65533;&#65533;&#65533;&#65533;Q&#65533;y&#65533;Ex%K&#65533;E(&#65533;@ &#1144;=&#65533;6=&#65533;h	&#65533;&#65533;&#65533;/h&#65533;b&#65533;cS&#65533;&#65533;&#65533;&#65533;Cp&#65533;&#65533;&#65533;&#65533;&#65533;	&#704;;&#65533;&#65533;&#65533;&#65533;&#65533;^&#65533;B&#65533;M&#65533;axl00&#65533;&#65533;
&#65533;C-&#65533;ChR&#65533;l&#65533;
&#65533;2&#65533;&#65533;&#65533;&#65533;&#65533;9&#65533;@&#65533;&#65533;Nx&#65533;H5&#65533;
0&#65533;&#65533;&#65533;&#65533;8&#65533;&#65533;&#65533;&#612;&#65533;Y&#65533;&#65533;&#65533;&#65533;&#65533;8&#65533;CF&#65533;
&#65533;&#65533;&#65533;3&#65533;0]&#164;&#1079;&#65533;&#65533;&#65533;p&#65533;&#65533;&#65533;#&#65533;&#65533;&#65533;&#65533;&#65533;7&#65533;&#65533;&#65533;F&#65533;
t&#65533;&#65533;&#65533;&#65533;Zt&#65533;B &#65533;&#65533;&#65533;#&#65533;z&#65533;&#65533;H&#65533;&#65533;&#65533;(&#65533;0H&#1210;&#65533;&#65533;&#65533;Fh&#773;&#65533;F\&#65533;&#65533;&#65533;&#65533;yA&#65533;&#65533;&#65533;V/NS&#65533;Y&#65533;&#65533;&#65533; &#65533;&#65533;&#65533;@&#65533;T@-]3&#65533;F&#65533;8&#65533;By&#65533;&#368;&#65533;&#65533;S&#65533;&#65533;&#65533;/%H4&#65533;&#65533;&#65533;0&#65533;`&#65533;K&#65533;o-&#65533;&#65533;8&#65533;:k&#240;&#65533;&#65533;I&#65533;&#65533; &#65533;]a9FpCSa&#65533;Hb&#65533;S0b&#65533;=f +&#65533;p&#65533;&#65533;c&#65533;B0&#65533;&#65533;&#65533;&#65533;=&#65533;1B&#42276;&#3140;(&#65533;N&#65533;&#65533;h&#65533;P5&#65533;&#65533;&#65533;&#65533;&#65533;F&#65533;&#65533;&#65533;&#65533;&#65533;&#65533;&#65533;&#1103;)&#65533;&#65533;&#65533;p&#65533;F&#65533;&#65533;`&#65533;`&#65533;&#65533;0&#65533;&#65533;S2&#65533;B3&#913;&#65533;&#65533;HT`G&#65533;&#1081;&#65533;c&#1057;?&#65533;&#65533;&#65533;&#65533;#&#65533;s@V!&#65533;[D&#65533;TK4KG&#65533;4C&#65533;&#65533;&#65533;N&#65533;&#65533;&#65533;8;&#65533;w&#8516;i&#65533;J&#65533;&#65533;&#645;&#65533;&#65533;Q&#65533;&#65533;l&#65533;&#65533;&#65533;&#65533;@T3&#65533;H&#65533;@&#65533;&#65533;&#65533;q&#65533;&#65533;&#65533;&#65533;&#65533;_p&#65533;&#65533;&#65533;&#65533;&#65533;H&#65533;&#36583;&#65533;&#65533;*)&#65533;&#65533;&#65533;&#1730;&#65533;&#65533;`&#65533;&#65533;<4h&#65533;0&#65533;&#65533;&#1024;&#65533;8kH&#65533;`&#65533;;X&#573;&#200;lK&#65533;&#65533;&#65533;&#65533;&#65533;&#65533;?&#65533;h&#65533;&#65533;x&#65533;U&#65533;&#65533;`&#65533;&#1787;&#65533;&#65533;|jy&#65533;&#65533;&#1599;E&#65533;&#65533;a&#65533;&#65533;&#65533;B&#65533;+&#65533;B&#65533;?&#1820;&#65533;h&#65533;bP
z&#65533;&#65533;&#65533;&#65533;&#65533;A&#65533;&#65533;&#65533;&#65533;2C&#65533;S3&#65533;\&#65533;&#65533;&#1322;`&#65533;&#65533;Mt2Od&#65533;?&#65533;&#65533;&#1120;&#65533;&#65533;&#65533;&#65533;St&#65533;&#65533;{:&#65533;&#65533;&#65533;&#65533;J:&#65533;?&#65533;&#65533;&#65533;&#65533;S&#65533;&#65533;&#65533;&#65533;&#65533;lQ@&#65533;&#65533;w&#65533;&#65533;&#65533;&#65533;#&#65533;&#65533;&#65533;&#65533;L&#65533;N(&#65533;`&#65533;x&#65533;G &#668;&#65533;I&#65533;&#65533;&#65533;&#65533;<R&#65533;DLQ&#65533;N&#65533;&#588;&#439;&#65533;(E#&#65533;'R&#65533;&#427;y&#65533;$&#65533;&#632;v&#65533;GM&#65533;\&#65533;]8M&#65533;&#65533;!&#65533;6&#65533;&#65533;a&#65533;/&#1680;&#65533;I
&#619;&#65533;i&#65533;N&#65533;&#65533;&#65533;&#65533;`&#516;&#932;`*&#65533;$&#900;&#65533;&#65533;&#65533;&#65533;&#65533;&#65533;&#65533;&#65533;&#65533;T
F%&#65533;&#65533;&#65533;N&#65533;&#65533;b4&#65533;&#65533;&#65533;&#65533;&#65533;&#65533;&#65533;&#65533;&#65533;&#65533;&#65533;Sp&#65533;:D&#65533;B&#65533;&#65533;&#65533;,&#1386;&#65533;&#65533;@&#65533;:&#65533;Q02\&#65533;&#65533;Z&#65533;&#65533;&#65533;&#65533;L&#65533;8ZqT&#65533;#&#65533;$E@&#65533;&#65533; P[&#65533;%\&#693;&#65533;r&#65533;&#65533;8&#65533;&#65533;*&#65533;b&#65533;&#65533;&#65533;D&#65533;&#65533;&#65533;&#65533;&#65533;V&#65533;[&#65533;&#65533;&#65533;?&#65533;E$@X&#65533;&&#65533;&#65533;S&#575;&#65533;CP.&#65533;p+&#65533;&#65533;5[H&#65533;&#65533;&#65533;&#65533;Z&#65533;MJ&#65533;F\X&#65533;&#65533;&#65533;F&#284;&#65533;Q&#65533;&#65533;\&#65533; '&#65533;F&#65533;&#65533;&#65533;&#65533;&#65533;&#792;Y&#65533;&#65533;&#65533;;&#384;&#65533;&#65533;/&#65533;&#65533;&#1252;\&#65533;&#65533;Y&#65533;]&#65533;&#65533;&#522;&#65533;&#65533;&#65533;&&#316;&#65533;&#65533;&#868;&#65533;&#65533;&#65533;@H@N&#65533;&#65533;6iBI&#65533;&#65533;7L&#65533;D`&#65533;M&#65533;D&#65533;&#65533;#&#65533;0&#65533;&#65533;&#65533;&#65533;&#65533;
&#65533;{C&#65533;&#65533;&#65533;&#65533;x;&#65533;&#65533;&#65533;&#65533;D&#65533;L&#65533;;&#65533;&#65533;&#65533;&#65533;&#65533;Dd&#65533;&#65533;&#65533;&#65533;K&#65533;&#65533;#&#65533;&#65533;&#65533;h:&#65533;X3&#65533;&#65533;&#65533;(&#65533;&#65533;&#65533;&#65533;\\&#65533;&#940;&#65533;A?@P&#65533;&#65533;&#65533;z[X1&#65533;_&#65533;[X&#65533;&#65533;&#65533;JaI&#65533;ED&#65533;C:X&#65533;&#65533;B &#65533;&#65533;M@@&#65533;
&#65533;-=&#65533;&#65533;`&#65533;T&#65533;&#65533;&#65533;P&#65533;R,"&#65533;H&#65533;G&#65533;&#65533;0]Qx&#65533;&#65533;t&#65533;&#65533;&#65533;&#65533;5%u]%u(X&#65533;&#65533;&#65533;h&#65533;)&#65533;&#65533;&#397;&#65533;	&#65533;&#65533;&#65533;&#65533;&#65533;P&#65533;&#65533;y&#65533;&#65533;F	[
&#65533;&#65533;!&#516;ic&#65533;&#65533;J
&#65533;&#65533;M4&#65533;
&#65533;&#65533;ec&#65533;X&#65533;&#65533;&#65533;&#65533;&#65533;&#65533;U
a&#65533;&#65533;P&#65533;&#65533;&#65533;&#65533;&#65533;&#65533;&#65533;D&#65533;Y-z&#65533;&#65533;&#65533;OH&#932;&#65533;&#65533;&#65533;a&#65533;&#65533;&#65533;TH&#65533;&#65533;&#553;&#65533;z+&#65533;n&#65533;&#65533;Pe&#65533;:&#65533;&#65533;S@&#65533;&#1294;&#65533;X&#65533;&#65533;=&#65533;($^&#65533;&#65533;&#65533;&#65533;&#65533;&#65533;(&#65533;[S&#65533;&#65533;m&#65533;&#65533;&#65533;&#65533;i^&#65533;t&#65533;(X&#65533;?6&#65533;$&#65533; P=M&#1732;&#1073;&#65533;&#65533;&#65533;&#65533;&#65533;]ul&#65533;&#65533;&#3665;$:&#65533;&#1785;&#65533;i\b&#65533;?m$&#65533;&#65533;&#340;A&#65533;&#65533;H
f&#65533;:&#65533;&#65533;t&#671;&#65533;&#65533;&#65533;t&#65533;&#1149;&#65533;n&#65533;K`&#65533;m&#65533;&#65533;&#65533;&#65533;&#65533;&#65533;LL&#65533;&#65533;R&#65533;i&#65533;&#1176;H0&#65533;&#65533;&#65533;&#581;&#65533;&#65533;*=&#465;&#718;&#65533;Y?&#65533;&#65533;U&#65533;&#65533;&#1268;%&#65533;&#65533;zT
4&#65533;^&#65533;8&#65533;&#65533;!6&#416;&#170;p&#65533;&#65533;&#65533;V&#65533;&#65533;S&#65533;&#65533;&#65533;;0O&#65533;U&#65533;5&#65533;&#65533;&#65533;&#65533;C&#874;&#531;&#65533;&#65533;H/&#65533;*F&#65533;&#65533;L&#65533;&#65533;&#65533;&#65533;~+&#65533;`#G*}&#65533;&#65533;nE&#65533;Q\&#65533;sO&#65533;18&#65533;f&#65533;C&#65533;SEB&#65533;I&#65533;&#65533;&#65533;&#65533;&#65533;U&#65533;&#65533;`&#65533;E[Z&#65533;&#65533;&#65533;,&#65533;&#65533;#&#65533;&#65533;&#65533;^!&#65533;&#65533;,&#65533;z[&#65533;&#65533;]j&#618;
tF&#65533;X!&#1318;&#65533;E N&#65533;&#65533;&#65533;"&#65533;mU&#65533;#6&#65533;
&#65533;&#65533;
&#65533;(&#65533;/	F&#65533;&#65533;Q&#65533;&#65533;&#65533;&#65533;&#65533;T@&#65533;&#65533;&#65533;&#65533;bQ&#1032;&#65533;0G&#65533;&#65533;&#65533;PS&#65533;3&#65533;&#65533;Q&#65533;&#65533;9&#65533;&#386;&#65533;&#65533;Y5&#65533;&#65533;&#65533;&#65533;j5&#65533;D&#65533;&#65533;&#65533;@&#65533;&#65533;A&#65533;?00?h&#65533;&#65533;&#65533;D&#65533;\[*&#65533;H-&#65533;&#65533;&#65533;L&#65533;&#65533;8&#65533;1P&#65533;&#65533;"&#65533;5&#65533;&#65533;&#65533;&#65533;&#65533;&#65533;&#65533;Q&#65533;&#65533;&#65533;X&#65533;.|0&#65533;&#1569;&#65533;&#65533;&#65533;&#65533;M&#65533;lj&#65533;&#65533;&#65533;&#65533;X>&#65533;7de&#65533;&#65533;Tl,&#65533;3\7&#65533;7&#65533;&#65533;&#65533;R&#65533;&#65533;D&#65533;0&#65533;h&#65533;&#65533;&#65533;&#65533;E&#65533;8&#65533;&#65533;r&#65533;&#1841;&#65533;$Z&#65533;&#65533;&#65533;8&#65533;&#65533;&#65533;&#65533;&#65533;&#65533;t&#65533;&#65533;&#65533;&#65533;p&#65533;&#65533;2&#65533;h;&#65533;&#65533;	&#65533;&#1866;H&#65533;&#65533;H&#65533;t
&#65533;d&#65533;a&#65533;U&#65533;>&#65533;Ab&#65533;@&#65533;&#65533;u&#65533;&#65533;&#65533;T&#65533;W-&#65533;&#65533;X(&#65533;&#65533;&#65533;&#65533;}.{cJ&#65533;&#65533;G&#65533;&#65533;&#65533;&#65533;&#65533;n&#65533;&#65533;F&#65533;&#65533;c&#65533;&#65533;"&#65533;P3&#784;&#65533;F&#65533;&#65533;&#65533;&#65533;s&#65533;&#65533;&#65533;&#65533;&#65533;&#65533;&#65533;&#65533;&#65533;&#65533;k&#65533;
C&#65533;&#65533;C&#65533;i&#65533;F&#65533;&#65533;&#65533;&#65533;xM&#547;&#65533;&#65533;J&#65533;&#65533;&#65533;<&#65533;&#65533;&#65533;O&#65533;o&#65533;:*&#65533;A&#65533;<&#65533;2\&#65533;A&#65533;0-J&#65533;&#626;&#65533;&#65533;hM`&#65533;W&#65533;&#65533;\&#65533;B&#65533;'&#65533;JZ&#65533;&#65533;Z&#65533;A&#65533;3&#65533;&#65533;\&#65533;&#65533;t&#65533;_V&#65533;&#65533;xk&#65533;&#65533;d(f&#65533;&#65533;&#65533;^h&#65533;P
Y&#65533;&#65533;{&#65533;&#65533;L&#1421;{&#65533;&#65533;&#65533;&#65533;a&#65533;lN&#65533;&#65533;
&#65533;&#65533;&#65533;sD&#65533; &#65533;4&#65533;&#65533;&#65533;N&#65533;&#65533;X&#65533;&#65533;p&#65533;&#65533;:HQ&#65533;k&#65533;V&#65533;&#65533;Z$@P&#65533;\&#65533;L&#329;_ &#65533;Dq&#65533;&#65533;E&#65533;&#65533;\&#65533;`,&#65533;&#65533;&#65533;&#65533;&#65533;&#65533;&#65533;&#65533;&#65533;&#65533;2'&#65533;&#65533;L&#65533;&#1560;!-n"&#65533;&#65533;&#65533;&#65533;&#65533;=&#65533;!&#65533;Q+A&#65533;E&#65533;&#65533;c&#65533;&#65533;&#344;$&#65533;&#65533;&#65533;^&#65533;&#1956;&#65533;Xd3&#39893;:&#65533;1&#65533;&#65533;i&#65533;;8&#65533;Bm&#65533;v&#65533;8&#65533;&#65533;@&#65533;&#65533;<4}_'&#65533;"-&#65533;&#191;&#65533;&#65533;9&#65533;6&#65533;$&#65533;xI&#65533;1B&#65533;J&#65533;&#65533;B?&#65533;b&#65533;&#65533;&#65533;&#65533;&#65533;D&#65533;d&#65533;F&#65533;&#65533;&#537;&#65533;|&#65533;'^&#65533;ki&#65533;5J'#&#7685;N&#65533;Y1M&#65533;ng&#65533;&#65533;S&#65533;&#65533;&#65533;&#65533;&#65533;x&#65533;&#65533;&#65533;&#65533;&#65533;&#65533;&#65533;#&#65533;&#1070;&#65533;&#65533;tql&#65533;&#65533;[&#65533;?&#65533;i&#65533;<&#65533;^&#65533;ZHO&#1929;X5S&#65533;&#65533;Z6. &#1781;&#65533;&#65533;&#65533;&#65533;&#65533;&#2006;&#65533;	&#65533;&#152;(U3&#65533;8&#65533;1&#58294;&#65533;+&#65533;F&#65533;&&#65533;&#65533;&#65533;olX&#65533;&#65533;&#65533;&#65533;&#65533;^20&#65533;&#65533;S&#65533;&#65533;&#65533;&#15178;gq&#65533;&#65533;b&#65533;&#65533;&#65533;&#65533;&#650;4H&#65533;0&#65533;X&#1081;&#65533;&#65533;O&#65533;&#65533;n&#65533;&#65533;&#65533;&#65533;&#65533;&#65533;CE&#65533;pN&#65533;p00-Zbh&#65533;B0&#65533;k&#65533;H&#65533;eK9IVy}s&#65533;V&#65533;`&#65533;2w&#65533;&#65533;a&#65533;#&#65533;&#65533;O&#65533;E&#65533;t&#65533;&#65533;aYY3&#65533;&#65533;j&#65533;&#1172;*%&#65533;D&#65533;&#65533;&#1754;f&#65533;&#65533;&#65533;&#65533;0&#65533;x&#65533;&#65533;&#65533;&#65533;J
&#65533;&#65533;&`&#65533;&#65533;&#65533;&#65533;&#65533;&#65533;&#65533;&#65533;&#65533;7&#65533;&#65533;&#65533;&#65533;@&#65533;&#65533;U
^H
&#65533;0&#65533;&#65533;V&#65533;&#65533;&#1950; &#65533;&#65533;,^&#65533;.&#65533;	&#65533;H(&#65533;&#65533;xH&#65533;&#65533;Q&#1166;&#65533;&#65533;VL&#65533;&#65533;&#65533;&#65533;!uvy&#65533;R&#65533;&#65533;&#65533;P&#65533;#&#516;&#65533;&&&#65533;)&#65533;&#65533;%E0>&#65533;&#65533;8&#65533;-&#65533;&#65533;&#65533;&#65533;&#65533;^&#65533;S&#65533;&#65533;`B&#65533;h&#65533;@&#65533;=&#65533;dPO&#65533;&#65533;&#65533;&#65533;!+.)-&#1537;&#65533;&#65533;&#65533;&#65533;&#65533;o&#65533;i<8p&#65533;&|8@&#65533;p&#65533;1&#65533;&#65533;&#65533;&#65533;&#65533;S	R&#1445;&#65533;M-|&#65533;"3U&#65533;hi<u&#65533;&#641;&#65533;&#65533;1&#65533;&#65533;&#65533;P+&#65533;&#554;&#65533;C6P&#65533;&#65533;*&#65533;&#65533;V&#65533;&#65533;&#2038;J&#65533;B1&#65533;PI#C&#65533;{l&#65533;P&#1151;@M	4&#65533;a&#65533;F&#65533;ym&#65533;&#1345;~&#65533;Q&#65533;&#2018;&#65533;,
&#65533;]&#1914;t!v&#65533;(u7&#65533;c&#65533;v1&#65533;K:&#65533;Z&#65533;j&#65533;&#65533;&#65533;@&#65533;&#65533;\(&#65533;@W&#65533;&#65533;bX&#65533;&#65533;%]&#65533;*t&#65533;&#65533;&#65533;&#65533;&#65533;d&#65533;R
J&#65533;&#65533;]x$&#65533;&#65533;(Q%]&#65533;&#65533;&#65533;&#65533;	&#65533;&#65533;)&#65533;&#65533;&#65533;C'&#65533;&#65533;t&#65533;l&#65533;}&#594;Kd&#65533;&#65533;&#65533;+%R)&#65533;7i&#1196;I&#65533;&#65533;
@&#65533;!&#65533;QI&#65533;'B&#598;&#65533;&#65533;&#65533;&#65533;&#65533;&#65533;!&#65533;&#65533;V&#65533;&#65533;?j14&#65533;&#65533;h&#65533;&#65533;*T&#65533;p)&#65533;mY&#65533;&#65533;-t!U&#65533;s&#65533;;&#65533;@Y&#65533;&#65533;?&#65533;-vb10$&#65533;w&#65533;u&#65533;4I&#65533;P&#65533;	3#)&#65533;&#65533;X&#65533;&#65533;&#65533;&#65533;%"C&#65533;&#65533;2&#65533;UQ0P<&#284;&#65533;P5u&#65533;*afL)&#65533;2G1&#65533;eMULe%Y&#65533;?&#65533;TI'=A&#65533;W~&#65533;&#65533;&#65533; &#65533;&#65533;&#65533;"&#65533;&#3431;_acW&#65533;p&#65533;!&#65533;V&#65533;)&#65533;&#65533;
.14q&#354;&#65533;&#65533;&#65533;&#65533;&#65533;N96&#65533;&#65533;&#65533;&#65533;f&#65533;&#65533;rJ!&#65533;b&#65533;O)&#65533;e&#1346;5&#65533;W&#65533;E&#65533;[	&#65533;=B&#65533;l&#65533;&#65533;&#65533;&#1891;)&#65533;rA&#65533;&#65533;&#65533;)L&#65533;Dq&#65533;&#65533;?\(&#65533;&#65533;AK&#65533;	0p&#65533;udG&#65533;m&#65533;@4&#65533;x&#65533;&#65533;@&#65533;&#65533;"C&#65533;&#65533;s&#65533;&#65533;1&#65533;&#65533;@4&#65533;&#1055;1&#65533; B$M&&#65533;&#65533;&#65533;{&#65533;&#65533;E&#65533;&#65533;&#65533;&#65533;@td	5r&#456;0.&#65533;A%j&#65533;&#65533;2m&#65533;p&#65533;?h&#65533;a&#65533;&#65533;A!dA&#65533;8&#65533;B*&#65533; &#65533;&#65533;s&#65533;BF\bDd&#65533;q&#65533;&#65533;@i&#65533;?&#65533;bJ	&#65533;&#65533;&#65533;N&#65533;&#65533;&#65533;&#65533;&#65533;\&#65533;&#65533;F&#65533;&#65533;2&#65533;FI	&#65533;&#65533;&#65533;&#65533;&#65533;Mh?I&#65533;mm&T&#65533;&#65533;&#65533;)&#65533;&#65533;&#65533;w&#65533;&#476;&#65533;p&#65533;&#65533;"r{&#65533;]&#65533;c&#65533;@&#65533;&#65533;BU^x2&#65533;5&#65533;&#65533;&#65533;di&#65533;&#65533;&#65533;l&#65533;D8CL-&#65533;&#65533;(&#65533;&#65533;R&#65533;?&#1850;B
&#65533;&#65533;&#65533;*&#65533;&#65533;&&#65533;&#65533;0J&#65533;<+&#65533;>&#65533;1&#65533;$$&#65533;&#65533;s&#65533;Q&#65533;&#65533;&#65533;&#65533;V&#65533;1&#65533;&#65533;%&#65533;z&#65533;&#65533;y&#1693;'&#65533;?&#65533;&#65533;&#65533;&#65533;&#65533;PD&#65533;&#65533;&#65533;1&#65533;&#65533;'&#65533;&#65533;&#65533;&#65533;&#65533;&#65533;*&#65533;e<&#65533;&#65533;0P&#65533;&#65533;c&#65533;&#65533;$.&#65533;B&#65533;5&#65533;&#65533;&#65533;e&#65533;&#65533;H$YB&#65533;&#65533;&#65533;&#65533;HG&#1584;&#65533;@4A&#65533;&#65533;	"&#65533;s&#65533;?T"&#65533;jD&#65533;%&#65533;@&#65533;@&#65533;N0&#65533;&#65533;Z&#65533;j&#65533;&#65533;&#65533;Rub)&#65533;(D$&#65533;Q&#65533;qlCL&#65533;&#65533;&#65533;&#840;&#65533;5&#65533;&#65533;&#65533;&#65533;&#65533;zq&&#65533;&#65533;,&#65533;&#65533;[&#65533;&#167;F&#65533;	/x&#65533;&#65533;^&#65533;B&#65533;``#q&#65533;,&#1302;@q &#65533;E;&#65533;&#65533;&#65533;#&#65533;C&#65533;4!&#65533;&#65533;&#65533;&#65533;F6&#376;Q#r&#65533;&#65533;@R1&#65533;Z&#65533;"B&#65533;&#65533;Fh&#65533;&#65533;7&#65533;{&#65533;&#65533;\&#65533;&#65533;I&#65533;&#65533;>&#65533;&#65533;	n&#65533;?&#65533;8l&#65533;s~&#65533;&#65533;.&#1113;&#65533;&#65533;&#65533;o&#65533;&#752;&#65533;+&#65533;&#65533;&#65533;&#65533;&#65533;&#65533;[&#65533;CR@&#65533;L&#65533;\&#65533;"@4&#137;"h&#65533;&#65533;&#65533;K8&#65533;&#65533;&#65533;&#65533;&#65533;a&#65533;&T&#65533;&#65533;&#65533;&#65533;&#65533;&#65533;&#65533;&#65533;[` &#65533;`&#65533;"U"+&#65533;&#65533;~#&#65533;&#65533;&#65533;&#65533;&#65533;&#65533;&#65533;g)&#65533;&#65533;?>&#65533;1&#65533;d`%K&#65533;&#640;&#65533;&#65533;(&#65533;a&#65533;~vT(~TJ'"&#65533;Yw&#65533;	MT&#65533;&#65533;v&#65533;&#65533;%&#65533;&#65533;Rc[L,&#65533;4&#65533;;QE&#65533;9gV&#65533;p&#65533;%&#65533;H&#65533;
&#65533;Q&#65533;&#65533;l!^&#65533;(&#65533;&#65533;&#307;,/S&#65533;&#737;&#65533;r(&#65533;P&#65533;\d&#65533;Q&#65533;]c!Y8&#65533;@V&#65533;&#65533;Y&#65533;g@&#65533;&#65533;?&#65533;&#65533;6&#65533;&#65533;&#65533;q5H5&#65533;&#65533;&#65533;&#65533;a*
6<[xk	&#65533;&#65533;Mq	A&#65533;&#65533;x&#65533;-lAJ&#802;W&#65533;p&#65533;&#1830;&#65533;&#65533;"(&#65533;,&#65533;z&#65533;Y&#65533;&#65533;B&#65533;C&#65533;&#65533;&#65533;\&#65533;&#65533;&#65533;&#65533;&#65533;&#65533;3&#65533;&#65533;&#65533;x&#65533;"H1@D`[&#65533;(&#65533;&#65533;&#65533;&#65533;&#872;%C4&#65533;	?&#544;&#65533;&#65533;4&#65533;&#65533;f0&#65533;Y&#65533;&#65533;&#65533;R&#65533;&#65533;&#65533;\H&#65533;&#65533;&#65533;H4&#65533;y&#65533;aRb&#1194;&#65533;&#65533;|&#65533;rW&#65533;j&#65533;@z&#1035;	&#65533;G8&#65533;&#65533;&#65533;&#65533;&#65533;&#193;D&#65533;&#65533;b"&#65533;4&#65533;'>]T24N4iT]&#65533;&#65533;~a&#65533;&#65533;Do&#65533;&#65533;aP&#65533;&#65533;R-&#25057;&#65533;&#65533;Fx88&#65533;p&#65533;&#65533;0KW7&#65533;j &#65533;xb]&#65533;:&#65533;&#65533;&#65533;v!&#65533;xC&#65533;S&#65533;&#65533;&#65533;ap[\!E)&#65533;&#65533;&#65533;&#65533;d&#65533;&#65533;T&#65533;R	&#65533;&#65533;(B]Uh&#132;&#44763;&#65533;&#65533;Q&#65533;&#65533;e&#65533;N0
]D&#65533;&#65533;0&#65533;WE&#65533;
&#65533;&#65533;|&#65533;&#65533;Dp#&#65533;&#1593;&#65533;&#65533;&#65533;&#65533;&#65533;&#65533;"&#640;&#65533;&#65533;&#65533;(&#65533; &#65533;gq&#65533;w&#65533;[(&#65533;c$&#65533;&#65533;Mey&#65533;1W&#65533;&#65533;G~2!&#65533;&#65533;&#65533;&#65533;&#65533;&#65533;TP&#65533;&#65533;&#65533;(&#65533;&#65533;&#65533;Q&#65533;g &#65533;&#65533;D&#65533;&#65533;&#65533;&#65533;&#65533;"&#65533;&#65533;D&#65533;P&#65533;$&#65533;&#65533;&#65533;J&#65533;&#65533;-&#65533;z&#65533;&#65533;&#65533;&#65533;&#65533;&#65533;M,&#65533;&#65533;@X&#65533;P"&#65533;&#65533;ET&#65533;&#65533;&#65533;-dF
Q&#65533;&#65533;#&#65533;&#65533;c&#65533;g&#65533;/Ch&#65533;ON&#65533;L3&#65533;&#65533;&#65533;BD&#65533;&#65533;e&#65533;&#65533;&#65533;&#65533;W&#65533;&#65533;Z7&#65533;*&#65533;&#221;IjUh&#65533;R&#65533;P	&#65533;I&#65533;)7&#65533;!&#29014;&#65533;a&#65533;!&#65533;Z&#65533;&#65533;")&#65533;&#65533;&#65533;&#65533;B&#65533;B&#65533;&#65533;eh}&#65533;pE&#65533;&#65533;lui&#1844;!b&#65533;-&#65533;hA/&#65533;&#51018;H&#65533;}v&#65533;*D_&#65533;&#65533;&#65533;kN&#65533;Qr"&#65533;&#65533;&#65533;.&#65533;
&#65533;#s&#65533;E&#65533;&#65533;S&#65533;8 &#65533;9&#65533;&#65533;&#65533;B&#65533;cVW&#65533;F<&#65533;M%&#65533;&#65533;&#65533;X&#65533;d&#65533;&#65533;&#65533;G&#65533;&#65533;&#65533;"&#65533;&#49977;e$&#65533;e&#65533;&#65533;&#65533;W&#65533;!&#65533;&#65533;&#65533;t#(u%&#65533;y!&#65533;&#65533;	L&#65533;j\&#65533;1[&#65533;	&#65533;&#65533;&#65533;o&#65533;&#65533;c&#65533;&#65533;Xnw&#65533;2\&#65533;&#65533;bPf&#1341;&#65533;2&#65533;&#65533;&#65533;p&#65533;L&#65533;B&#65533;&#65533;jdT&#65533;&#65533;Up&#65533;LCLF'=+)Cj&#65533;T&#65533;b&#65533;&#65533;BF&#65533;yK3&#65533;]&#65533;&#65533;
n&#65533;&#65533;&#65533;&#65533;G&#65533;2&#65533;&#65533;&#65533;&#65533;&#65533;&#65533;G
&#1483;4	Z&#65533;z9&#65533;Bf&#65533;%T&#65533;&#65533;&#65533;&#65533;&#65533;&#65533;&#1051;!+8&#65533;&#65533;52&#65533;n&#65533;&#65533;0&#65533;&#65533;u&#65533;&#65533;&#65533;&#65533;r;&#1136;.D&#65533;&#65533;&#65533;l1&#65533;E&#65533;f&#65533;Z&#65533;/}&#65533;A&#65533;!,.
&#65533;&#65533;p&#65533;&#65533;&#65533;&#65533;m&#65533;&#65533;4&#65533;%x&#65533;&#65533;&#65533;a!&#65533;@&#65533;&#65533;9&#65533;&#65533;`-&#65533;$&#65533;B
&#1567;p&#65533;R. &#65533;x&#65533;$&#65533;&#65533;&#65533;fA&#65533;B&#65533;&#65533;\&#65533;AD.&#65533;&#65533;&#65533;|&#159;H0P&#65533;&#65533;&#65533;'&#65533;&#65533;?&#65533;&#65533;7&#65533;3&#65533;,H&#1397;&#65533;i&#65533;&#65533;&#65533;D4&#65533;:IL&#65533;&#65533;&#65533;8L&#65533;&#65533;1&#65533;&#65533;b@
&#65533;&#65533;A&#65533;l
&&#65533;&#65533;=1&#65533;&#65533;,&#65533;,P&#65533;D&#65533;&#65533;@ &#65533;BM(&#65533;B&#65533;&#65533;IwAD@i&#912; )l&#65533;?8%&#65533;&#65533;2,&#65533;F &#65533;S&#65533;C&#65533;@6&#65533;&#65533;?&#65533;@[&#65533;7&#65533;T&#65533;&#65533;&#65533;&#65533;P&#65533;I3HW&#65533;T&#65533;&#65533;&#65533;&#65533;!U&#65533; zU&#65533;&#65533;, &#65533;B\&#65533;?&#65533;D&#65533;A&#65533;&#533;&#65533;EH&#65533;?&#65533;@&#65533;&#65533;&&#65533;&#65533;&#65533;dFj&#65533;&#65533;@P&#65533;0&#65533;&#65533;&#65533;B&#65533;pB*&#65533;&#65533;&#65533;&#65533;&#65533;B-&#65533;C*<&#65533;5o&#65533;F0&#65533;&#65533;YA&#65533;n&#65533;C7F	&#65533;_&#65533;.&#65533;4&#65533;&#65533;&#65533;$K%&#65533;`&#65533;`&#65533;`.&#65533;&#65533;Y&#65533;&#65533;&#65533;&#65533;`&#65533;&#65533;&#65533;&#65533;-&#65533;-&#65533;&#65533;&#65533;&#65533;&#1044;BXQ&#65533;&#1305;&#65533;@d&#159;&#1413;&#65533;&#1453;B^-&#65533;&#65533;Y@oy&#65533;4&#65533;3A&#65533;70&#65533;&#65533;`&#65533;6&#65533;C&#65533;&#65533;?4I&#65533;0.XQn&#1857;!&#65533;B&#65533;&#65533;b&#65533;&#65533;&#65533;i&#65533; &#268;"&#65533;C,\jlC!lT&#65533;I&#65533;&#144;&#65533;^&#65533;&#65533;Dl&#660;xQRBBC&#65533;&#65533;&#65533;&#65533;D6&#65533;&#65533;P
A 27$&#65533;?&#259;*A&#65533;l[G1CT&#65533;Gq&#65533;#@&#65533;X&#65533;&#65533;&#65533;\&#65533;(&#65533;F&#65533;&#65533;-&#65533;&#65533;&#65533;&#65533;@
&#65533;Dtb&#65533;C&#65533;)XJ&#65533;&#65533;&#65533;&#65533;b&#65533; y y	&#65533;f|D&#65533;U&#65533;b&#50165;8S-&#773;(&#65533;J70&#65533;b&#65533;
&#65533;}&#1635;]&#65533;%&#65533;&#65533;:t&#65533;;\&#65533;
K
Hcq4&#65533;5
`h%f&#65533;&#65533;p&#65533;md*VbA&#65533;z&#65533;&#65533;&#65533;/&#65533;D&#65533;	&#65533;`
&#65533;&#65533;)&#65533;&#65533;?&#65533;&#65533;&#65533;B&#65533;F[t&#65533;&#65533;%&#65533;&#65533;&#65533;Az&#65533;&#65533;&#65533;&#65533;#Q&#65533;x&#65533;F(d&#65533;&#65533;&#65533;T&#65533;Cp&#65533;@.&#65533;7M!&#65533;!ZA&#65533;&#65533;G.J8&#65533;X@D!&#65533;C&#65533;I&#65533;&#65533;"&#65533;-o0CkU\&#65533;%L`.-&#65533;^&#65533;8&#65533;-&#65533;T=jDQ&#65533;B&#65533;&#65533;2&#65533;2AR&#65533;!1&#65533;@<H&#65533;<&#65533;(l&#65533;qUT&#65533;}!&#65533;~t
#&#65533;&#65533;)&#65533;:t&#1493;&#65533;&#65533;2&#65533;C&#65533;&#65533;&#65533;		J&#65533;&#227;&#65533;&#65533;&#65533;&#808;/&#65533;&#65533;@&#65533;&#65533;u&#65533;&#65533;;&#65533;&#65533;8&#65533;P)l&#65533;(x&#65533;&#65533;&#65533;@&#65533;&#65533;4f&#65533;&#65533;&#615;,.&#65533;&#33460;&#65533;&#65533;I&#65533;A&#65533;&#65533;\&#65533;&#65533;W-&#25289;B&#65533;A&#65533;L&#65533;&#65533;W&#65533;&#65533;&#65533;Yf&#65533;&#65533;&#65533;&#65533; h&#65533;i&#65533;G&#65533;&#65533;&#65533;y,&#65533;m&#65533;&#65533;$&#65533;#&#65533;Q&#65533;)&#65533;`&#65533;&#65533;&#65533;&#65533;
&#65533;&#65533;&#65533;&#65533;&#65533;&#65533;&#65533;r&#65533;&#16316;K&#65533;e&#65533;F&#65533;&#65533;&#65533;&#65533;?tL[L&#65533;&#65533;{&#65533;&#65533;^&#65533;2&#65533;G`	$Dx&#65533;Dh&#65533;b&#1043;	8&#65533;:&#65533;B@I&#65533;&#65533;,&#65533;K &#65533;'&#65533;&#65533;]&#65533;B&#65533;&#65533;K&#65533;&#65533;
U&#65533;&#65533;&#65533;]&#65533;Peki&#65533;\&#65533;&#65533;&#65533;`&#65533;&#65533;V&#65533;I`&#65533;&#65533;.t@&#65533;&#65533;IU&#65533;D&#65533;&#65533;[&#65533;a)&#65533;&#1988;%\h&#65533;?0&#65533;Fd&#65533;q&#65533;M&#65533;&#65533;^BN}U&#65533;&#65533;)&#65533;&#65533;!C&#65533;J&#65533;Bh&#65533;<L&#65533;/&#65533;A&#65533;&#65533;'&#65533;(C&#65533;&#65533;B&#65533;Cxa)\&#65533;2&#770;V&#65533;&#65533;&#65533;&#65533;&#65533;o&#65533;&#65533;&#65533;IQX-&#65533;d&#65533;&#65533;&#65533;&#65533;&#65533;&#65533;Znfq&#65533;&#65533;e&#65533;&#65533;iq&#65533;. +m&#65533;&#65533;&#65533;)&#65533;&#898;&#65533; k&#65533;\Ef&#65533;
/&#65533;&#65533;&#65533;&#65533;&#65533;d"-D&#65533;Q&#65533;&#65533;&#65533;H&#65533;m&#65533;&#65533;&#65533;'0jD@&#65533;I&#65533;&#1288;4&#65533;&#65533;B&#65533;&#65533;?D&#65533;&#65533;&#65533;&#65533;&&#65533;CHD<&#65533;&#65533;r&#65533;<9&#65533;h5&#1606;tI&#65533;&#65533;&#65533;FE&#65533;\&#65533;&#934;&#65533;&#65533;?&#65533;&#65533;&#65533;&#65533;&#65533;&#65533;&#65533;v&#65533;5&#65533;&#65533;x&#65533;h:&#65533;&#1829;&#65533;@&#65533;.&#65533;(&#65533;2&#65533;&#65533;L&#65533;?&#65533;E`t&#65533;&#65533;9&#1762;&#65533;&#65533;&#65533;U&#65533;&#65533;BD&#65533;8&#65533;#.\&#1611;U&#65533;&#65533;TN&#65533;j]&#65533;#&#65533;&#432;&#65533;LlC&#65533;9&#65533;U&#65533;.D}&#65533;&#65533;&#837;G&#65533;&#65533;.&#65533;&#65533;&#65533;&#65533;&#65533;%&#65533;n&#65533;&#65533;&#65533;,&#1978;al&#65533;&#65533;(&#65533;&#65533;)h&#65533;X&#65533;&#65533;\&#65533;n&#65533;B7TI&#65533;&#65533;&#65533;&#65533;&#65533;&#65533;Z&#1429;&#65533;&#361;&#674;&#65533;,&#65533;b&#65533;&#65533;x&#65533;R&#640153;&#65533;&#65533;@&#65533;?nY	\&#65533;&#65533;&#65533;i&#65533;&#65533;.&#65533;6{&#65533;&#65533;&#65533;&#65533;B&#65533;B&#65533;4&#65533;&#65533;4&#65533;(%m&#65533;g&#65533;&#65533;t0BB&#65533;j&#65533;C&#65533;=&#65533;&#65533;D@<&#65533;&#65533;-&#65533;r&#65533;z&#65533;&#65533;&#65533;fG&#65533;B&#65533;&#65533;%~6C&#65533;&#65533;I&#65533;{&#65533;&#65533;mDO&#65533;&#65533;MFC&#65533;&#65533;@&#65533;@@A<S&#65533;d&#65533;T&#65533;u&#65533;6$	&#65533;A&#65533;&#65533;p&#65533;1D&#65533;&#65533;&#65533;&#65533;k&#65533;-&#65533;P&#65533;vxC&#65533;&#65533;&#1056;&#140;&#906;&#65533;&#65533;&#65533;Z-&#65533;&#65533;&#65533;&#65533;&#65533;bT`&#65533;&#65533;-&#65533;&#65533;V&#65533;*D&#65533;&#65533;&#65533;3	*&#65533;,&#65533;&#65533;&#65533;&#65533;&#65533;@Z)&#65533;&#65533;#(@x&#65533;&#65533;@&#65533;&#65533;2&#65533;.&#65533;&#721;&#65533;c&#453;&#1813;&#65533;F&#65533;&#65533;&#65533;k&#1055;&#65533;&#65533;Z&#65533;2&#65533;&#65533;&#65533;&#65533;&#65533;&#65533;&#65533;&#65533;Z&#65533;oy&#65533;&#65533;yx&#65533;.&#65533;&#65533;z&#65533;&#640;&#65533;&#65533;l&#65533;&#65533;&#65533;&#65533;b&#65533;&#65533;z&#65533;&#65533;&#65533;2&#65533;&#65533;-(&#65533;&#65533;+C&#65533;01&#65533;&#65533;&#65533;@(&#65533;&#65533;N0&#65533;BH&#65533;oLF&#732;&#65533;&#65533;jF(M&#65533;S&#65533;&#65533;%&#65533;E&#65533;&#65533;
n&#152;r6&#65533;(&#65533;B*&#65533;@&#65533;&#65533;&#65533;,&#65533;&#65533;-8&#65533;&#65533;&#65533;&#65533;&#65533; &#65533;\3&#65533;&#1415;&#65533;F&#65533;&#65533;B&#65533;Qn&#65533;D&#65533;&#65533;&#65533;?&#65533;ChTAH&#65533;&#65533;IS&#65533;&#65533;Dp&#65533;&#65533;U`&#65533;Q&#65533;&#65533;
&#65533;?&#65533;&#65533;&#65533;&#65533;2&#65533;O&#65533;&#65533;X&#65533;&#65533;&#65533;&#26880;&#65533;&#65533;R&#65533;t&#352;&#65533;dDB&#65533;&#65533;&#65533;&#1322;&#65533;\b&#65533;/&#65533;&#65533;fD&#65533;(&#65533;@&#65533;,&#65533;&#65533;S&#65533;2E&#65533;&#65533;&#65533;&#65533;:&#65533;*X&#65533;W&#65533;&#65533;n-&#65533;"1
&#65533;&#150;&#1394;&#65533;&#65533;Zz&#65533;0O&#65533;&#65533;%&#65533;&#65533;&#65533;&#65533;@&#65533;iy&#65533;o&#65533;&#65533;zHQ~&#65533;: CD3Y&#65533;&#1803;.D*&#65533;.&#65533;F&#296;n&#65533;;&#65533;&#65533;&#65533;&#65533;&#65533;&#65533;&#65533;&#65533;0D.&#65533;&#65533;,&#65533;3C&#65533;_7&#65533;B&#65533;@4Ovf&#65533;C4S@&#65533;.4&#65533;F\.&#65533;&#65533;?&#65533;&#43917;&#65533;&#1634;jC&#65533;j&#700;6D&#65533;F&#65533;Y-X&#65533;D&#65533;&#65533;&#65533;&#65533;&#65533;&#65533;&#65533;&#65533;&#65533;l&#65533;&#65533;*,&#65533;!&#65533;'&#65533;Q=,3V&#65533;W:&#65533;&#65533;&&#65533;F,&#65533;&#65533;.&#65533;0&#65533;&#65533;Bh&#65533;Y@&#65533;E&#65533;&#65533;bx&#65533;B&#65533;&#65533;}&#65533;&#161; &#65533;RE\&#65533;E&#65533;&#65533;_/@&#65533;A=&#65533;v&#65533;S[d&#65533;j&#65533;T&#65533;X!&#65533;J&#65533;&#65533;&#65533;Kd&#65533;/&#65533;&#65533;&#65533;&#65533;&#65533;&#65533;*\&#65533;+&#1936;&#65533;H5.&#65533;&#65533;hD&#65533;9M&#65533;&#65533;&#65533;&#65533;&#65533;mIVw8"j&#65533;&#65533;\&#65533;&#146;R&#65533;&#65533;FY&#65533;w&#65533;&#65533;7&#65533;Z#V*%&#65533;&#65533;&#65533;&#65533;&#65533;&#65533;L[$L&#65533;&#65533;-&#65533;&#65533;&#65533;D2&#65533;&#65533;&#65533;"&#808;&#65533;%&#65533;?&#65533;dq&#65533;@x&#65533;C&#65533;&#65533;@v&#65533;>&#65533;&#65533;3(&#65533;dg6&#65533;&#65533;&#65533;&#65533;&#65533;B&#65533;&#65533;&#65533;b-&#65533;b&#65533;v&#65533;&#65533;H&#65533;&#65533;&#65533;xv3&#65533;U&#65533;0$&#65533;~&#65533;&#65533;N&#65533;az]:&#65533;b&#65533;&#184;&#65533;&#65533;cm!&#65533;&#65533;&#65533;I-	T&#65533;sU&#65533;D&#65533;H&#65533;U&#65533;&#65533;@&#65533;&#65533;&#152;Kd&#65533;&#65533;&#65533;&#65533;C&#65533;c&#65533;&#65533;.D&#65533;T&#65533;-&#65533;L&#65533;	&#65533;2&#65533;&#65533;&#65533;&#65533;}`&#65533;s&#65533;&#65533;&#65533;&#65533;5&#65533;&#65533;P0&#65533;`&#65533;&#65533;t(P&#1024;7,&#65533;1&#65533;&#65533;&#65533;&#65533;@&#65533;A4q,&#1041;!h&#65533;!8&#65533;E&#65533;&#65533;&#65533;&#65533;&#65533;&#65533;&#65533;N&#65533;&#65533;|&#65533;B'&#65533;&#65533;oN&#65533;z(&#65533;^&#65533;&#65533;&#65533; y&#65533;&#65533;J&#1163;&#65533;&#65533;#&#65533;Wm/X)&#65533;&#65533;&#65533;&#65533;&#65533;hK&#65533;&#65533;&#65533;2Oz&#65533;&#65533;&#65533;|&#65533;8&#65533;&#65533;&#65533;&#65533;&#65533;&#65533;6l	&#65533;	&#65533;u&#65533;[[&#65533;&#65533;&#65533;Ba&#65533;&#65533;B&#65533;<&#65533;D@T&#65533;LD&&#65533;X&#65533;93&#1280;&#65533;C&#65533;a0DPE&#65533;&#65533;&#65533;&#65533;&D}&#65533;@&#65533;&#65533;}p&#65533;&#65533;*&#65533;&#65533;&#65533;4&#65533;&#65533;&#65533;a&#65533;&#65533;&#65533;&#65533;6D _Y<&#65533;&#65533; -&#65533;b&#65533;&#65533;(R&#65533;&#65533;&#65533;m&#65533;B#p&#65533;`us&#65533;(84&#65533;F&#65533;@&#65533;7&#65533;T7D$&#65533;/XQp&#65533;&#65533;&#65533;&#65533;C{&#715;"H&#65533;B]&#65533;&#65533;w&#65533;-D.D%&#65533;A&#65533;&#65533;&#65533;U2D&#65533;&#65533;5&#65533;&#65533;@@&#65533;&#65533;w1ePi&#65533;&#790;c} &#65533;U&#65533;!&#65533;x&#65533;]&#65533;&#65533;&#65533;&#65533;&#65533;v&#65533;&#65533;0&#65533;r&#65533;&#65533;&#419;Y&#65533;W&#65533;&#65533;&#65533;s&#65533;?&#65533;C&#65533;n&#65533;&#65533;&#465;)&#65533;&#65533;+&#65533;k&#65533;xb	&#65533;&#610;&#65533;&#65533;)A &#65533;&#65533;Cd~&#65533;&#376;&#65533;-&#65533;&#65533;i;&#65533; *D&#65533;B&#65533;*I&#65533;vg}&#65533;@Q$Dp&#65533;o&#65533;&#65533;&#65533;&#65533;A&#65533;3U|NxPB0&#65533;&#65533;e&#65533;&#643;&#65533;?&#65533;&#65533;&#886;&#65533;&#65533;2#(B_&#65533;J &#65533;&#65533;&#65533;&#65533;&#65533;[&#65533;&#1986;"0C&#65533;&#65533;?@&#65533;&#65533;WH&#65533;@&#65533;&#65533;B&#65533;o&#65533;'&#65533;&#65533;Z&#65533;a&#65533;_&#65533;&#65533;}&#65533;#p'&#65533;I&#65533;&#65533;&#65533;&#65533;	&#65533;!n&#65533;cp.[:&#65533;&#65533;&#2018;&#65533;&#65533;)&#65533;6?&#65533;d
,&#65533;.&#65533;&#65533;f&#65533;(&#65533;&#65533;&#65533;&#65533;V&#65533;&#65533;<=&#65533;4L&#65533;J&#65533;&#65533;y&#65533;E&#224;&#65533;bR@&#65533;&#65533;`$C&#65533;T&#65533;2&#534;@GIat&#65533;o&#65533;,&#65533;[u&#65533;&#65533;&#65533;&#65533;S,M&#65533;&#65533;&#65533;)N:&#65533;&#65533;&#2021;&#65533;&#65533;813&#331;&#65533;&#65533;f&#65533;P&#65533;&#65533;&#65533;23&#65533;%j&#65533;*&#65533;&#65533;t*&#65533;l&#1634;&#65533;R&#1848;&#65533;&#65533;&#65533;k&#1444;Y(&#421;&#65533;&#65533;$\&#65533;r&#65533;&#65533; &#65533;?	Bjd3&#395;&#65533;&#65533;&#65533;&#65533;&#65533;&#65533;&#65533;t&#65533;&#65533;&#65533;o&#65533;?&#65533;ogH&#65533;y&#65533;mQ8&#65533;&#65533;_&#65533;7&#65533;g!LL&#65533;
&#65533;\a0&#65533;
&#65533;&&#65533;@&#65533;`D&#65533;p0&#65533;&#65533;1&#65533;F&#65533;&#36491;&#65533;&#65533;`&#65533;&#65533;&#65533;&#65533;B&#65533;&#65533;y&#65533;BB)&#17679;&#65533;A&#65533;&#65533;&#65533;D&#65533;&#65533;$&#65533;b&#65533;&#65533;&#65533;&#132;o8&#65533;&#65533;1&#65533;,X&#589;
&#65533;&#65533;&#65533;$04(&#65533;F&#65533;O ?
&#18396;YD&?&#65533;&#65533;&#65533;E&#65533;*&#65533;&#65533;&#65533;9&#65533;&#65533;&#65533;0&#65533;&#65533;&#65533;&#65533;&#65533;/+&#65533;&#65533;@&#65533;&#42987;.&#36930;R&#65533;2&#65533;#&#65533;1(&#65533;1&#528;j9&#65533;&#65533;&#65533;OB&#65533;(i	&#65533;&#65533;&#65533;&#65533;VZ&#65533;&#65533;8&#32950;.`.&#65533;r&#65533;&#65533;q2(T&#65533;&#65533;&#276;&#65533;&#65533;%T&#65533;<&#65533;3&#65533;jI5&#65533;#9I5&#1302;j-Rf&#65533;&#65533;&#65533;&#65533;&#886;j&#65533;k&#65533;J
&#65533;/`fm&#65533;&#65533;&#65533;&#65533;1&#65533;:"A&#65533;&#65533;B&#65533;$l&#65533;&#65533;&#65533;&#65533;`@ &#65533;>&#65533; F&#65533;[&#572;&#65533;0&#65533;&#65533;&#65533;&#65533;&#65533;sG<f&#65533;&#1650;&#65533;+.&#65533;:&#65533;P@&#65533;4a&#65533;<F9h
&#65533;&#65533;)$&#65533;_j&#65533;&#65533;&#65533;{\&#65533;&#65533;B&#65533;k&#65533;1&#65533;#P@1(&#65533;Q&#65533;i#L&#65533;`&#65533;*l&#1091;-b&#65533;&#65533;`d"&#65533;&#65533;&#65533;\(&#65533;B7L&#65533;&#65533;&#65533;t&#65533;_&#65533;5&#65533;&#65533;(&#65533;&#65533;&#65533;&#65533;O&#65533;&#330;&#65533;&#65533;&#65533;&#65533;&#65533;&#65533;&#65533;=O J@0&#65533;k&#65533;&#65533;&&#65533;Y&#65533;&#65533;&#65533;E&#65533;XTa&#65533;M&#65533;W>&#65533;e&#65533;&#65533;c&#65533;KA&#65533;*&#65533;2H&#65533;*&#65533;&#65533;&#341;E&#65533;9R([&#65533;N Q&#65533;k&#65533;&&#65533;&#65533;&#65533;PE&#65533;&#65533;&#65533;PQ)&#65533;&#65533;%e&#65533;X]iMVln&#65533;&#65533;j&#65533;&#65533;&#65533;r&#65533;t]&#65533;p&#65533;&#65533;&#65533;(&#65533;&#65533;D&#1994;r?H&#65533;&#65533;^&#65533;&#65533;8(&#65533;0&#65533;&#65533;&#65533;=&#65533; R^<..8&#65533;&#65533;&#65533;&#65533;&#135;+&#65533;&#65533;H&#65533;L!&#65533;&#328;m2d[Z&#65533;r&#65533;/JR&#65533;&#21899;$\By&#65533;>i&#65533;&#65533;:&#65533;&#65533;B&#65533;T&#65533;&#65533;#D&#65533;&#65533;&#65533;&#65533;&#65533;&#65533;H&#65533;'B&#65533;&#65533;"&#65533;&#1348;#&#65533;&#65533;&#65533;*&r&#65533;%hP&#65533;t\p#!&#65533;!&#65533;&#65533;2!E&#65533;D'&#65533;&#65533;&#65533;&#65533;V&#65533;&#65533;d	$&#65533;Xu\p3&#65533;m&#65533;e$9&#65533;&#65533;$M&#65533;B&#65533;H0&#65533;&#572936;&#65533;::RTxC &#65533;Pja&#65533;@&#65533;:&#65533;2gF%
&#65533;|&#65533;&#65533;*j&#65533;&#65533;Z&#65533;&#65533;&#65533;R&#1559;&#65533;&#65533;&#65533;G1&#65533;XbP&#65533;&#65533;&#294;R]&#65533;&#65533;&#65533;1&#65533;D&#65533;D&#65533;&#65533;0&#8785;&#65533;cn&#65533;"@)(&#65533;&#65533;&#65533;W&#65533;&#65533;&#65533;&#65533;&#65533;A0&#65533;&#65533;&#65533;&#65533;?
!&#65533;&#65533;&#65533;&#65533;1H&#65533;&#65533;3&#65533;,|$&#65533;P[&#1041;&#65533;&#65533;&#65533;>&#65533;&#65533;F&#65533;-&#65533;&#65533;_&#65533;&#65533;@&#65533;ql&#65533;L&#65533;&#65533;D0 &#65533;>&#1173;l&#65533;h&&#65533;f&#65533;&#65533;L 9ZE dQ&#65533;&#65533;E&#65533;&&#65533;R&#65533;&#65533;&#65533;`PK&#65533;&#65533;&#65533;<&#65533;&#65533;l,h&#65533;lrE&#65533;&#65533;%&#65533;&#65533;&#65533;&#65533;&#65533;S&#186;QB\&#65533; &#65533;[&#65533;'E&#65533;&#65533;'&#65533;$&#65533;#l&#65533;!&#65533;-&#65533;#&#65533;&#65533;)&#65533;_b&#65533;@&#65533;ABH!p&#65533;&#65533;:&#65533;&#65533;&#65533;B&#65533;&#65533;&#65533; "&#65533;C&#65533;?&#65533;6&#65533;&#65533;B&#65533;M.~s&#65533;_&#65533;*&#65533;`&#65533;&#65533;&#65533;&#65533; &#65533;&#65533;r&#65533;&#65533;"&#65533;B0&#65533;&#65533;&#65533;/&#65533;"
Q&#65533;&#65533;&#65533;B&#65533;(j&#65533;&#65533;<&#65533;&#65533;"kZC
&#65533;&#65533;&#65533;/q&#65533;E4y&#65533;9&#65533;R\&#65533;&#65533;9&#65533;&#65533;&#65533;a&#65533;q&#65533;C&#65533;&#65533;:9&#65533;&#65533;&#65533;&#65533;+&#1572;9No)&#65533;&#65533;H&#65533;G&#65533;&#65533;~&#65533;dDa?&#65533;&#65533;&#65533;&#65533;&#65533;\H&#65533;&#65533;&#65533;4&#65533;&#65533;k&#65533;?li&#65533;&#65533;a?y&#65533;
&#65533;&#65533;Y&#65533; 2&#65533;&#65533;B-&#65533;6&#65533;&#65533;Di$
2F&#65533; &#65533;%&#65533;&#65533;&#65533;pB^&#65533;&#65533;&#65533;E@&#65533;Q&#65533;&#65533;Z&#65533;&#65533;:&#1291;&#1542;B&#65533;&#65533;X&#65533;&#65533;|&#65533;&#65533;YH/&#65533;&#571;&#65533;B&#65533;v&#65533;,D&#65533;&#65533;&#65533;x&#65533;&#65533;&#65533;!D&#65533;&#593;
&#65533;$F$&#65533;#&#65533;&#65533;&#65533;^&#65533;&#1324;,&#65533;&#65533;&#65533;&#65533;A&#65533;&#65533;&#65533;&#65533;hp&#65533;:&#65533;u&#65533;&#65533;h&#65533;t&#65533;S&#65533;fs&#65533;"O&#65533;&#65533;&#1145;&#65533;]&#65533;&#1826;&#65533;&#65533;&#65533;&#65533;&#65533;&#65533;&#65533;
!&#65533;J&#65533;?&#65533;i&#65533;N!&#65533;&#65533;K5&#329;&#65533;d&#65533;&#65533;&#65533;#U&#65533;&#65533;&#65533;&#65533;\&#65533;&#65533;&#65533;&#874;Vr&#65533;clpQ)&#65533;&#65533;b&#65533;&#65533;&#65533;@&#65533;&#65533;{~D&#65533;&#65533;&#65533;&#65533;'&#65533;;:&#65533;W[&#65533;?4&#65533;
&#65533;k&#65533;&#65533;&#65533;A&#65533;	&#65533;!&#65533;&#65533;Z^,F&#65533;&#742;&#65533;&#65533;&#65533;hB&#65533;&#65533;&#65533;.&#65533;&#65533;&#65533;&#65533;Og&#65533;&#65533;&#65533;l/&#65533;&#65533;&#65533;{&#65533;&#1101;K&#65533;#&#65533;&#65533;&#65533;&#65533;&#65533;&#65533;&#65533;A&#65533;m&#65533;@&#65533;@?&#65533;E&#65533;&#65533;)&#65533;^&#65533;b4&#65533;&#65533;&#65533;P&#65533;+&#65533;-&#65533;P3&#65533;Q&#65533;0W&#65533;
In!*Q&#65533;&#65533;&#65533;iy&#65533;t&#65533;u&#65533;&#65533;&#65533;>H&#65533;r+&#65533;Dy<&#65533; &#65533;@2r&#65533;\&#65533;&#1106;S
#&#65533;&#65533;&#65533;{&#65533;&#65533;/W&#65533;Y&#65533;&#65533;&#65533;1H&#65533;&#533;&#65533;><OH&#65533;+&#65533;&#65533;kcp&#65533;&#65533;&#65533;	&#65533;P"t&#65533;-|&#65533;&#65533;&#65533;<&#65533;6&#65533;&#65533;&#65533;&#65533;t&#65533;k&#65533;6&#65533;Wl &#65533;&#65533;x&T&#65533;&#65533;&#65533;&#65533;H&#65533;,|&#65533;&#65533;H&#355;G	Y&#65533;F6W]&#65533;&#65533;cu&#65533;&#758;&#65533;[&#65533;0&#65533;&#65533;m&#65533;	E&#65533;A&#65533;Kn@H&#65533;`&#65533;&#65533;}~D(0&#65533;&#65533;&#65533;&#65533;&#65533;&#65533;B&#65533;&#65533;&#65533;Zj&#65533; u6H&#65533;&#65533;l&#65533;&#65533;&#65533;&#65533;D&#65533;X;2&#65533;H&#65533;&#65533;&#65533;&#65533;&#65533;6&#65533;&#65533;]&#65058;&#65533;&#65533;G&#65533;&#65533;&#65533;dn!J&#65533;&#65533;m&#65533;}&#65533;V&#65533;?>&#65533;!0&#65533;Yb&#65533;&#65533;&#65533;&#65533;&#65533;&#65533;kX&#65533;&#65533;&#65533; n&#65533;&#65533;o&#65533;1&#65533;h1&#65533;	y_X&#65533;&#65533;&#65533;g1&#65533;+B&#65533;`&#65533;&#65533;C&#65533;h&#65533;/&#65533;&#65533;p&#65533;&#65533;&#65533;Y&#65533;|a&#65533;&#65533;H&#65533;&#65533;%&#65533;&#65533;*&#65533;PFM&#65533;&#65533;/&#65533;&#65533;&#65533;&#65533;/&#65533;&#65533;&#65533;B&#65533;=H&#65533;&#65533;&#65533;&#65533;J&#65533;a&#65533;&#65533;&#65533;d&#65533;0&#65533;&#65533;&#65533;&#65533;`&#65533;REQ&#65533;P&#1262;]~hU+&#65533;&#65533;&#65533;&#65533;q&#65533;hG&#65533;&#65533;#8p&#65533;&#65533;&#65533;&#65533;&#65533;U &#65533;&#65533;A&#65533;&4&#1925;E u("&#65533;_&#65533;&#65533;\&#65533;&#65533;&#148;&#899;YA&#65533;K &#65533;&#65533;0&#65533;&#65533;&#65533;B&#65533;B&#65533;&#65533;&#65533;&#65533;F&#65533;&#65533;&#65533;lIs&#65533;-&#65533;Pf&#65533;&#49146;#&#65533;&#65533;&#65533;&#65533;h&#65533;
!O&#65533;-&#65533;&#253;&!>@spb&#65533;e&#65533;'&#65533;&&#1406;D&#65533;dK n&#65533;F&#65533;&#65533;e&#65533;B9&#65533;&#65533;&#65533;&#65533;&#65533;&#65533;&#65533;yzc,&#65533;$&#65533; D&#65533; &#65533;&#65533;&#65533;ia&#65533;J &#65533;FF&#65533;&#65533;&#65533;&#65533; 0d&#65533;&#65533;&#65533;&#65533;@\.&#42292;&#65533;[&#65533;&#65533;&#65533;&#65533;z&#65533;D&#65533;(O&#65533;P&#65533;B &#65533;&#65533;)&#65533;.&#65533;B1.N1(&#65533;0&#300;:&#65533;.?&#65533;Q&#65533;&&#65533;&#65533;
&#65533;BaJ>&#65533;3$&#65533;&#65533;.&#65533;D4
&#65533;&#65533;&#65533;$.&#65533;HGb`&#65533;&#65533;&#65533;c&#65533;R&#65533;&#65533;&#65533;&#65533;&#65533;8B&#65533;&#65533;<P 
&#65533;4&#65533;&#65533;b"p&#65533;&#65533;"jN&#65533;T&#65533;&#65533;&#65533;K&#65533;&#65533;~&#65533;	&#65533;&#65533;&#65533;&#65533;&#213;~&#65533;&#65533;&#65533;	0p&#65533;&#65533;<lA&#65533;&#65533;&#65533;&#65533;&#65533;&#65533;&#65533;*&#65533;j&#65533;j8&#65533;R&#65533;&#65533;&#65533;&#65533;#&#65533;&#65533;Ha&#65533;&#65533;&#65533;&#65533;l&#65533;vD&#65533;&#65533;&#65533;&#65533;	&#65533;&#65533;&#65533;&#65533;&#65533;&#65533;
LH&#65533;n&#65533;&#65533;E2&#65533;<&#580;A&#588;&#65533;d&#65533;#Ha7&#65533;#x &#1078;&#65533;-&#65533;~!(l&#65533; (d:L&#65533;Bt&#65533;H&#65533;&#65533; k&#65533;&#65533;2T&#65533;F*$t&#65533;:&#65533;&#65533;&#61317;"&#65533;K*&#65533;&#65533;&#65533;&#65533;&#65533;j&#65533;>&#65533;&#65533;\O&#65533;B&#65533;0&#65533;. &#65533;&#65533;&#65533;&#65533;&#65533;&#65533;`&#65533;4&#65533;&#65533; &#65533;
&#65533;M&#65533;8&#65533;&#65533;n&#1172;J&#65533;H&#65533;&#65533;P#t&#65533;
~&#65533;H6p,&#65533;\'/O1z&#65533;Xb#&#65533;'&#65533;&#65533;&#1450;0&#65533;&#65533;&#65533;#&#65533;`?&#65533; &#65533; ?&#65533;J&#65533;&#65533;l!6&#65533;&#65533;l&#65533; &#65533;O lnl.e&#65533;&#65533;&#65533;,&#65533;&#65533;&#65533;&#65533;&#65533;&#65533;#&#65533;g&#65533;>#&#65533;\&#65533;!&#65533;&#65533;b<0$.&#65533;.&#65533;(&#65533;#&#1921;"4&#65533;Da&#65533;.  F1h&#65533;&&#65533;&#65533;Ch &#65533;L@F&#65533;&#65533;&#65533;d&#65533;&#65533;Bw&#65533;b&`'A&#65533;&#65533;9g&#65533;&#65533;&#65533;Hs&#65533;&#65533;M1]b&#65533;:&#65533;x&#65533;V&#65533;&#722;&#65533;#&#65533;Cy&#65533;{n&#65533;&#65533;bP+=&#65533;&#65533;a&#65533;&#65533;,L&#65533;&#65533;&#65533;&#65533;NXl$&#65533;aJ&#65533;&#65533;&#65533;&#65533; &#65533;&#65533;p0&#65533;&#65533;&#65533;&#65533;sq&#65533;&#65533;0&#65533;D&#65533;(&#65533;)&#65533;&#65533;,&#65533;*sp&#1258;BGtf%6L4W&#65533;&#65533;R`&#65533;X`&#65533;&#65533;&#630;H&#65533;O&#65533;&#65533;4&#65533;&#65533;?&#65533;&#65533;&#888;&#65533;&#1920;&#65533;<&#65533;&#65533;0&#65533;.&#65533;&#65533;&#65533;CE&#65533;>]r&#65533;&#65533;&#65533;:&#65533;!HQ.&#65533;&#65533;&#65533;#&#1713;d0&#65533;JI&#65533;&#65533;&#65533;(,%r&#65533;&#65533;&#65533;&#65533;&#65533;&#65533;J&#65533;&#65533;&#65533;0&#65533;&#65533;"&#65533;6&#65533;&#65533;&#65533;&#65533;1lPQ&#65533;&#65533;&#65533;&#65533;&#65533;@z&#65533;O&#580;&#65533;M "!T&#65533;,0Okx&#65533;q&#65533;&#65533;V&#1029;j&#65533;'e&#65533;&#65533;&#65533;&#65533;&#65533;>g&#65533;&#65533;&#65533;eT&#65533;[Bi&#65533;l&#65533;&#65533;&#65533;&#65533;`&#65533;*
[&#65533;&#65533;#&#65533;[&#65533;#&#65533;&#65533;<&#65533;&#28502;&#65533;$,jo!&#65533;&#65533;~!BE&#65533;&#65533;"`&#65533;&#65533;&#65533;&#65533;&#1280;*&#65533;
&#65533;>&#65533;"&#65533;&#65533;23&#65533;
T4&#65533;&#65533;&#65533;&#65533;&#65533;&#65533;-QGj&#65533;%&#65533;&#65533;8&#65533;&#65533;D&#65533;&#65533;K2v&#65533;/Q &#65533;&#65533;{&#65533;L &#65533;&#65533;W&#65533;&#65533;6&#65533;4b	.BhP&#65533;2a&&#65533;&#65533;Uy!vr&#65533;<B0&#65533;&#65533;&#65533;Q&#65533;;	&#65533;3!&#65533;a)@`&#65533;bnaR#D&#65533;8&#65533;Z&#65533;&#732;$&#65533;&#65533;H&#65533;&#65533;=`&#65533;&#65533;&#65533;K&#65533;H &#65533;&#65533;&#65533;&#65533;'O&#65533;.&#65533;@&#65533;&#65533;T&#65533;&#65533;s!&#568;&#65533;&#1398;&#65533;0&#65533;+J&#65533;\J&#65533;U&#65533;V&#65533;&#65533;x&#65533;&#65533;&#65533;,&#65533;&#65533;&#65533;&#65533;oK&#65533;&#65533;%O&#65533;~&#65533;a &#65533;H&#65533;&#1968;&#65533;&#65533;&#65533;,&#65533;J&#65533;|O &#65533;a!.&#65533;I&#65533;v&#65533;&#65533;&#65533;&#65533;&#65533;>R&#65533;&#65533;*&#65533;J&#65533;0@&#65533;H!D&#65533;&#65533;&#65533;&#65533;&#65533;&#65533;N&#65533;&#65533;&#65533;&#65533;&#297;&#65533;&#65533;@> 2Q &#65533;b&#1182;*3&#65533;*&#65533;&#65533;V&#65533;j&#1388;&#65533;&#65533;&#65533;&#1061;&#458;&#65533;b%`&#65533;9&#65533; 1*&#65533;V&#65533;&#65533;{n&#65533;&#65533;&#65533;T&#65533;&#65533;&#65533;&#65533;1&#65533;dP&#65533;&#65533;&#65533;@	 p&#65533;S_(_{&#65533;&#65533;#&&#65533;#`J	@J&#65533; "I,103XXj&#65533;>&#65533;KI&#65533;#9&#65533;ds4&#65533;&#65533;@r&#65533;&#65533;0k&#65533;D&#65533;&#65533;N &#65533;s&#1302;&#65533;&#65533;L&#65533;&#65533;$aN&#65533;e&#65533;7&#65533;b&#65533;1B!&#65533;&#65533;Y&#65533;M5#JPAW
&#65533;&#65533;6$T&#65533;"@1Z&#65533;H&#65533;&#65533;N&#65533;&#65533;&#65533;;#b;&#65533;!}&#65533;!$N`8&#45048;\ J&#65533;,N&#65533;&#65533;&#65533;rJq&#65533;!$&#65533;B3#&#65533;1`&#65533;B&#65533;&#65533;&#65533;i&#65533;p1&#65533;(&#65533;(&#65533;!&#65533;@m&#352;l&#65533;&#65533;&#65533;U&#65533;R&#65533;&#65533;&#65533;&#65533;&#65533;&#65533;.&#65533;&#65533;&#65533;\ge,#&#65533;&#65533; &#65533;&#65533;%,&#65533;&#65533;:&#65533;#&#65533;&#65533;&#65533;&#65533;w]K >/?&#65533;FA
&#65533;&#65533;&#65533;<&#65533;&#65533;&#65533;D&#65533;x&#65533;W&#65533;!	&#65533;@!6.R&#65533; &&#65533;&#65533;6&#65533;9&#65533;<&#65533;,&#65533;p&#65533;Y'Gs2&#65533;Z&#65533;FHl&#65533;&#65533;&#65533;&#65533;q&#65533;&#65533;a&#65533;&#65533;&#65533;wfi&#65533;a(x&#65533;)&#65533;P&#65533;%e`&#65533;&#65533;n&#65533;&#65533;&#65533;&#65533;&#65533;k&#65533;&#65533;&#65533;J{&#790;&#65533;&#65533;v&#65533;&#65533;C&#65533;r&#65533;A&#65533;e
&#65533;j&#65533;&|&#65533;&#65533;4G&#65533;K&#65533;4meO(&#65533;&#65533;\.&#65533;1&#65533;&#65533; (&#65533;&#65533;"YBvvJ(#Tx!&#676;&#65533;&#65533;&#65533;&#65533;&#65533;C&#65533;H&#65533;1TQ&#65533;&#65533;n!O1&#65533;&#65533;D&#65533;&#65533;v&#65533;&#65533;BY&#65533;&#65533;&#65533;IQ&#1898;&#65533;5&#65533;&#65533;	&#65533;kHv&#65533; `r&#65533;&#65533;&#65533;&#65533;+`&#65533;&#65533;&#65533;&#65533;&#65533;&#65533;Z&#65533;&#65533;&#65533;&#65533;&#65533;"K&#65533;9&#65533;^&#65533;:"6b&#65533;bHan!wA&#65533;U&#65533;&#65533;#R&#807; #?&#65533;#.a>&#65533;NM&#65533;&#65533;&#65533;&#65533;aLN&#65533;CL&#65533; &#65533;&#65533;LDh&#65533;&#65533;.&#65533;&#65533;"&#65533;&#65533;&#65533;&#65533;[LP~#F`&#65533;&#65533;>&#640;&#65533; &#65533;Dk&#65533;&#65533;l&#65533;1 &#65533;gm!&#65533;X &#65533;&#65533;&#65533;@&#65533;U&#65533;&#65533;&#65533;&#65533;&#65533;@Hc&#65533;^`J2G&#65533;H&#65533;&#65533;&#65533;-$&#65533;P&#65533;&#65533;XR&#65533;zTP&#65533;"&#65533;&#65533;,l`p&#65533;&#65533;&#65533;&#65533;	q;&#65533;%
:&#65533;2&#65533;&#65533;J!&#65533;T&#65533;&#65533;f&#65533;N&#65533;&#65533;Y&#65533;&#748;!f!&#65533;"v&#65533;@&#65533;&#65533;&#65533;nQ8&#65533;0&#65533;{N&#65533;8&#65533;a&#65533;/x&#65533;&&#65533;x*I!&#65533;&#65533;&#65533;\M<&#65533;"8&#65533;&#65533;@&#65533;@&#65533;&#65533;o+&#65533;T&#65533;:&#65533;&#65533;p"L)&#65533;/k&#65533;-&#65533;!B&#65533;&#65533;&#65533;$&#65533;&#65533;&#65533;MGk&#1549;|&#65533;&#65533;&#65533;:$&#65533;&#1751;&#65533;AF &#65533;&#65533;C&#65533;&#65533;&#65533;&#65533;Ow5GzD&#65533;J&#65533;&#190;c&#65533;&#65533;&#65533;&#65533;&#65533;&#65533;&#65533;&#65533;&#1178;J&#65533;&#65533;&#65533;&#65533;&#65533;J<&#65533;C&#65533;M&#65533;&#65533;&#65533;&#65533;&#65533;&#65533;&#65533;z&#65533;&#65533;&#65533;&#65533;&#65533;w&#65533;)@&#65533;&#65533;&#65533;!&#65533;
&#65533;&#65533;C&#65533;@B&#65533;&#65533;&#65533;&#65533;&#65533;&#65533;%&#482;&#65533;F&#65533;&#65533;&#65533;w&#65533;&#65533;&#65533;&#65533;&#65533; d&#65533;
B&#65533;&#65533;:&#65533;0&#65533;G&#65533;&#65533;30'sD#&#65533;&#65533;&#65533;UVb&#65533;&#623;y&#65533;&#65533;7/^&#65533;e$&#65533;,!tB&#65533;[&#65533;a&#65533;eJ/k<&#65533;1&#65533;&#65533;!&#65533;f&#65533;ya&#65533;_pB&#65533;&#65533;&#65533;&#65533;&#65533;`&#65533;&#65533;@&#65533;#`&#65533;&#65533;9&#65533;&#65533;&#65533;&#65533;)A&#1321;&#65533;&#65533;&#65533;+&&#65533; &#65533;HZz!dB&#65533;&#65533;&#65533;&#65533;&#65533;&#65533;9,&#65533;&#388;$?p'!&#65533;&#65533;&#65533;&#65533;D!&#65533;p&#65533;&#65533;N&#65533;&#65533;&#65533;k&#65533;&#65533;R &#65533;&#65533;&#65533;i&#65533;JD&#65533;{1BH&#65533;&#65533;$&#65533;v)z&#65533;2x&#65533;&#65533;&#65533;&#65533;&#65533;&#65533;&#65533;&#65533;&#65533;>`&#65533;_&#65533;y &#65533;D (2&#289;&#65533;M&#65533;&#65533;>@&#419;&#65533;&#65533;&#65533;&#65533;t&#65533;&#65533;5&&#65533;'S&#1917;&#65533;"5E&#65533;&#65533;&#65533;&#65533;&#65533;&#65533;q_&#65533;&#65533;+B&#65533;)&#65533;&#65533;&#65533;`&#65533;&#65533;DqS&#65533;2&#904;&#65533;#	2&#65533;?&#65533;7&#394;/{&#52370;&#65533;(&#65533;&#65533;s&#65533;u$&#65533;,&#65533;i&#979;&#65533;&#65533;&#65533;&#65533;<t/4&#65533;!&#65533;&#65533;1&#65533;&#65533;8&#65533;1&#65533;$&#65533;c&#65533;B"&#65533;\`4$&#65533;&#65533;H@&#65533;Ga&#65533;&#997;Q&#65533;W&#65533;&#1864;J"&#65533;7P&#460;&#65533;&#65533;6il&#65533;:%{%&#65533;&#65533;&#65533;|&#65533;&#65533;,&#65533;&#65533;&#65533;&#65533;J&#65533;&#65533;&#65533;N&#65533;Z&#65533;A&#65533;:>&#65533;&#65533;]&#65533;&#65533;&#65533;$6&#65533;DsD,&#65533;[8&#65533;T&#1347;&#65533;&#65533;:(&#65533;&#65533;T&#65533;&#65533;&#65533;&#65533;&#65533;!&#65533;&#65533;&#65533;&#1324;&#65533;&#65533;E&#65533;#&#65533;&#65533;L^&#65533;@&#65533;&#65533;=,&#65533;=&#65533;LD&#65533;1P&#65533;Kq&#65533;#,&#65533;D&#65533;r&#65533;&#65533;_J&#65533;&#65533;w@yA&#65533;&#65533;p&#65533;&#65533;/&#65533;&#65533;&#65533;&#65533;&#65533;&#1629;~+&#1927;&#65533;&#65533;6[ &#65533;`p1&#65533;&#65533; &AsB&#65533;2&#65533;rs"&#65533;x&#65533;&#65533;|&#65533;&#65533;sC&#65533;&#65533;&#65533;bH&#65533;~&#65533;&#65533;Bj&#65533;~&#65533;z&#65533;&#65533;&#65533; `$&#65533;G0&#65533;&#65533;&#65533;&#65533;A&#65533; *&#65533;	&#640;&#65533;+&#65533;'O<&#65533;&#65533;&#65533;&#65533;&#65533;?F&#1860;&#65533;&#65533;&#65533;H4Q\&#65533;AD-&#65533;*h&#65533;&D&#660;&#65533;&#65533;A&#65533;&#65533;
&#65533;X,q	(X&#65533;&#65533;&#65533;R&#65533;j&#65533;&#65533;Dp&#65533;"m"&#65533;&#65533;?^&#65533;.5cF&#65533;QDRi&#65533;]&#65533;&#1579;&#1087;P&#65533;F&#65533;QnM#<#&#65533;&#65533;dd&#65533;?&#65533;6&#65533;&#337;8&#65533;&#65533;&#65533;&#65533;&#65533;%(&#65533;_&#65533;&#65533;&#65533; &#65533;x&#65533;&#65533;&#65533;t&#65533;&#65533;e&#65533;&#65533;?&#65533;&#65533;&#65533;&#65533;&#65533;&#65533;4&#65533;Jtl&#65533;&#65533;
k&#65533;&#65533;IB5A &#65533;D&#65533;PRS&#65533;&#65533;&#65533;&#65533; &#65533;&#65533;&#65533;MBf&#65533;Y{Z&#65533;&#65533;)&#65533;s&#65533;&#65533;S)&#65533;&#65533;&#65533;&#65533;&#65533;&#592;&#65533;&#330;&#65533;S&#65533;^D4&#65533;G&#65533;Q&#65533;F&#65533;zk&#65533;&#65533;dJ3Q&#65533;&#65533;*Q&#65533;&#65533;#&#65533;&#65533;Jd&#65533; .&#65533;v&#65533;m&#65533;A4I-&#65533;&#65533;&#65533;&#65533;&#65533; A&#65533;&#65533;c&#65533;%0p&#65533;!D4&#65533;!&#284;B&#65533;=&#65533;(&#65533;"&#65533;8&#65533;&#65533;&#65533;L"&#65533;]h	&#65533;UQm&#65533;&#65533;#h&#65533;&#65533;Om&#65533;&#65533;&#65533;&#65533;&#65533;&#65533;&#65533;&#65533;O?&#65533;O!N&#65533;b&#65533;O~%d&#65533;ADA&#65533;P&#65533;q&#65533;!&#65533;*&#65533;1&#65533;X4`
&#65533;&#65533;&#65533;&#65533;?`F&#65533;`u&#1491;R&#65533;1F&#65533;E&#65533;,<&#65533;IPK&#65533;&#65533;t5&#65533;Y&#889;&#65533;&#65533;+&#65533;D&#65533;A&#65533;&#65533;-2&#65533;D&#65533;-&#65533;k&#65533;&#65533;&#65533;D&#65533;M &#65533;b&#65533;$&#65533;A=&#65533;&#65533;&#65533;&#65533;&#65533;&#65533;pB&#65533;&#65533;A&#65533;&#65533;&#65533;$&#65533;"&#65533;&#65533;+D&#65533;&#65533;&#65533;#[&#65533;&#65533;!&#65533;&#65533;s]Di&#65533;# %&#65533;&#65533;,B&#65533;4b3&#65533;&#65533;S=jQ&#65533;&#65533;=&#65533;{&#65533;6&#65533;1&#65533;&#65533;G:&#65533;&#65533;X1c&#65533;?&#65533;&#65533;&#65533;&#65533;&#65533;`KC&#65533;&#65533;#]&#65533;	&#65533;&#65533;&#65533;&#65533;'&#65533;0.B&#15190;&#65533;&#65533;S(A&#65533;&#65533;	$(p&#1569;@$&#65533;qD&#65533;BtIs&#65533;&#65533;?&#65533;&#65533;+ &#65533;X&#65533;&#65533;&#65533;&#65533;&#65533;&#65533;&#65533;&#65533;&#65533;?I&#65533;x&#65533;l&#65533;&#65533;D&#65533;DbHMR&#65533;Xb$&#65533;&#65533;&#65533;O&#65533;@&#65533;!T&#65533;3OV&#65533;t&#65533;&#65533;Dd&#65533;&#65533;<$&#65533;~&#65533;\@%h&#65533;R#G&#65533;&#65533;&#65533;[n&#65533;R\&#65533;&#65533;Q^{&#65533;u	1~&#65533;&#65533;%[&#65533;&#65533;sEPB@t&#65533;&#65533;&#65533;/&#65533;&#65533;&#65533;&#65533;&#65533;xcD&#65533;B$&#65533;k6&#65533;j&#65533;,&#65533;&#65533;&#65533;!&#65533;&#65533;?n&#65533;@&#65533;	&#65533;&#65533;&#65533;&#65533;&#12759;n&#65533;A&#65533;@&#65533;&#65533;V&#65533;&#65533;1&#65533;&#65533;&#65533;4&#65533;&#65533;C&#65533;:&#65533;O&#65533;&#1381;&#65533;3&#65533;h;&#65533;&#65533;cCz&#65533;q&#65533;&#65533;O&#65533;[&#65533;>&#65533;&#65533;&#65533;A&#65533;&#65533;&#65533;&#65533;b
D&#65533;&#65533;&#65533;9*iR&#65533;HuO&#65533;&#65533;	?h&#65533;&#65533;&#65533;;&#65533;h.<&#65533;&#65533;&#234;&#65533;&#65533;&#65533;%(  &#65533;&#65533;&#192;&#65533;&#659;&#65533;&#137;&#65533;*31&#65533;AT&#65533;5&#65533;@d;&#65533;#&#539;$$&#1356;&#65533;t6&#65533;"&#65533;&#65533;*C8&#65533;Y&#65533;&#65533;Q&#65533;&#65533;:&#65533;H&#65533;_&#65533;T&#65533;&#65533;`&#65533;&&#65533;SM&#65533;&#65533;&#65533;&#65533; &#65533;&#65533; &#65533;xN&#65533;&#65533;&#65533;&#65533;,nX&#65533;&#65533;#H&#65533;w&#65533;&#65533;&#65533;.qS&#65533;_&#65533;&#65533;$.&#65533;&#65533;q&#65533;&#65533;Db0&#65533;&#65533;&#65533;]S[M&#65533;&#65533;8k&#65533;#&#65533;?t&#65533;&#65533;&#65533;&#65533;&#65533;LD&#65533;&#65533;6&#65533;1s&#65533;&#65533;\`J&#65533;&#65533;f&#65533;	&#65533;)&#65533;?k&#65533;Ax`&#65533;L &#65533;`j&#65533;&#65533;? &#65533;&#65533;&#65533;&#65533;,&#65533;s&#65533;sA&#65533;$&#65533;[&#65533;*Dl&#65533;=T \&#28254;x&#65533;@z8&#65533; &#65533;(&#65533;.&#65533;&#65533;T$
&#65533;&#65533;(La
&#65533;(&#65533;!&#65533;BE&#65533; J&#65533;@&#65533;"&#65533;&#65533;v0if&#65533;&#65533;&#65533;,F&#65533;N&#65533;&B&#65533;&#65533;q&#65533;&#65533;&#65533;c&#65533;&#65533;Q&#65533;L&#65533;&#65533;&#65533;&#65533; &#65533;&#65533;&#65533;&#65533; &#65533;&#65533;B&#65533;&#65533;	~&#65533;&#65533;t$XC@j&#65533;",&#65533;H*&#65533;&#65533;&#65533;m&#65533;&#8499;&#65533;&#65533;?&#65533;&#65533;&#65533;i&#65533;hU?]G&#65533;A\2"<&#65533;Z#2&#65533;Y&#65533; &#65533;H&#65533;?p1
&#65533;&#65533;&#65533;H&#65533;U`
!:&#65533;Tv#&#65533;%&#65533;&#65533;E&#65533;c&#65533;$C&#65533;&#65533;(X&#65533; &#65533;i&#65533;&#65533;T&#65533;&#65533;&#65533;d6&#65533;&#1359;&#65533;,$&#65533;$+,&#65533;aF&#65533;&#65533;a&#65533;puS&#65533;;&#1349;X&#65533;934&#65533;f&#65533;&#65533;&#65533;&#65533;&#65533;&#65533;Y&#65533;&#65533;j&#65533;L&#65533;&#65533;&#65533;d&#65533;T!&#65533;&#65533;
a%&#65533;c&#65533;A2&#65533;&#65533;&#65533;&#65533;TD&#65533;E&#65533;2&#65533; ]&#1651;&#65533;&#65533;J`O]&#65533;&#65533;&#65533;!,&#65533;&#65533;&#65533;&#65533;x&#65533;C&#65533;&#65533;9|=FY<k&#1151;(0!&#65533;As&#65533;l&#65533;&#65533;&#65533;&#65533;&#623;"7&#65533;#X&#65533;&#65533;&#65533;&#65533;d&#65533;&#65533;!&#65533;&#65533;P &#594;6&#65533;QR4&#65533;l)&#65533;&#65533;&#65533;
&#65533;M&#65533;&#65533;Z&#65533;mvo5RI&#65533;#&#65533;&#65533;Q$m&#65533;&#584;&#65533;h&Kqzir&#65533;;&#65533;&#65533;W&#65533;&#65533;#3B&#65533;Dw:&#65533; &#50825;Ll&#65533;W&#65533;&#65533;&#65533;c&#65533;R&#65533;B&#65533;t&#65533;iG&#65533;&#65533;0&#65533;;5-&#65533;&#65533;j&#65533;&#65533;mQ&#65533;i&#65533;t&#65533;&#65533;/
9&#65533;&#65533;-|&#65533;K
4n&#65533;2&#65533;fe&#65533;&#2248;x&#65533; `a&#65533;1@c&#65533;Q!,
9&#65533;S{&#65533;&&#65533;&#65533;&#65533;6&#65533;?x&#65533;&#65533;&#65533;&#65533;0&#65533;&#65533;<&#65533;HQ&#65533;&#65533;MtA/&#65533;Rb=&#65533;&#803;&#65533;&#65533;yRKA
 &#65533;VJo<&#65533;&#65533;Gz
&#65533;X&#65533;&#65533;K8&#9585;4Cc&#65533;*jA&#65533;<b}f;&#65533;&#65533;MSa&#65533;&#65533;&#65533;&#65533;&#65533;&#65533;o&#65533;&#65533;&#65533;&#65533;l	&#65533;&#65533;&#65533;5&#65533;Kcz&#65533;)RRL&#1237;&#65533;G&#65533;&#65533;">a&#65533;!&#65533;&#65533;&#65533;Z`Z?(&#65533;&#65533;M&#65533;(b0E&#65533;&#65533;%&#65533;&#65533;&#65533;&#1754;&#65533;&#65533;&#65533;&#65533;(fa?&#65533;"R&#65533;+D&#65533;$&#65533;&#65533;&#65533;
F&#65533;M&#46888;&#65533;*&#65533;&#65533;4t[O&#65533;`&#65533;*&#65533;a&#65533;&#65533;Q	&#65533;(&#65533;&#65533;%"&#65533;&#65533;L&#65533;b&#65533;&#65533;&#65533;)&#65533;&#65533;&#65533;W&#65533;&#65533;&#65533;T&#65533; &#65533;&#65533;E&#65533;a&#65533;s&#65533; &#65533;xC	v,&#65533;&#65533;e&#65533;(1]&#65533;^&#65533;&#65533;"&#65533;&&#65533;&#65533;n&#65533;<&#65533;C|D&#65533;&#65533;&#65533;"&#65533;ne&#65533;&#65533;&#65533;&#1017; B&#65533;8&#65533; &#65533;J&#65533;&#65533;W&#65533;&#1173;`&#65533;?&#65533;&#65533;2&#65533;`	&#65533;&#65533;&#65533;&#65533;&#65533;@&#65533;1|&#65533;E)&#1319;&#65533;&#65533;&#65533;p&#65533;&#65533;k	&#65533;0&#65533;&#65533;&#65533;&#65533;m&#65533;(t:Z&#65533;&#1397;
&#65533;`&#65533;&#65533;&#65533;@&#65533;&#65533;5{&#65533;&#65533;&#65533;&#65533;$t
&#517;<{&#65533;z&#65533;&#65533; &#65533;F&#65533;Mf&U&#1476;&#65533;*&#65533;&#65533;PW&#65533;&#65533;&#65533;q&#65533;stuM&#65533;&#65533;&#65533;f&#65533;&#65533;'&#65533;&#65533;_0u|&#65533;5&#65533;&#65533;&#65533;&#65533;7A&#65533;"xSpZ7&#65533;&#65533;&#65533;&&#65533;_.&#65533;&#65533;&#65533;L&#65533;
&#134;<99&#65533;0&#65533;&#65533;b&#65533;y&#65533;DD	&#65533;&#65533;=!B&#65533;&#65533;]'l&#65533;&#65533;&#65533;Syv&#65533;&#65533;&#65533;g<&#65533;k21J&#65533;D&#65533;`]D&#65533;&#712;A&#65533;$&#1718;y FZUt&#65533;&#65533;A@&#65533;S&#65533;X&#65533;&#65533;&#65533;|&#65533;&#65533;&#65533;\&#65533;&#65533;&#65533;{e&#65533;&#65533;&#65533;&#65533;!5&#65533;&#65533;2&#65533;P&#65533; &#65533;"&#65533;#X&#65533;&#65533;&#65533;&#65533;&#65533;	f&#65533;>&#65533;Qh&#65533;0&#65533;DM[&#65533;C[&#65533;1
K&#65533;&#65533;&#65533;&#65533;Dt$C&#65533;@&#65533;&#65533;&#65533;i4&#65533;I0&#65533;&#65533;&#65533;&#65533;&#65533;:&#65533;	"`'&#65533;~&#65533;$&#65533;&#65533;5&#65533;l&#65533;x&#65533;CG>&#65533;&#65533;:R&#65533;!&#65533;&#65533;Rw&#65533;&#982;&#65533;v&#65533;&#65533;F&#65533;&#65533;&Q&#65533;N&#65533;F\#jHq&#65533;D=&#65533;4q'(}	f#HT&#65533;$&#65533;p&#65533;&#65533;rE&#65533;p&#65533;&#65533;@@d@&#65533;&#65533;QlJ&#65533;l&#65533;&#65533;&#65533;&#65533; &#65533;&#65533;K&#65533;h&#65533;1&#65533;&#65533;jT@&#65533;h&#65533;&#65533;6&#65533;&#65533;QA&#65533;&#65533;~&#65533;&&#65533;&#65533;C!&#65533;&#65533;|U+&#65533;l&#65533;K]&#65533;r&#65533;u=&#65533;&#65533;J&#65533;A=c&#65533;ea=&#65533;S&#65533;&#65533;NO&#65533;0&#65533;&#65533;0&#593;&#65533;z&#65533;&#65533;&#65533;&#65533;&#65533;/&#65533;`6I&#65533;&#65533;&#65533;&#65533; &#65533;R&#65533;D0&#65533;&M&#65533;6	j4
&#65533;(&#65533;&#65533;&#192;!e&#65533;id@&#65533;0@&#65533;&#65533;v&#65533;0&#65533;	"B&#65533;&#65533;m&#65533;&#65533;&#65533;ug}!3%#&#65533;&#65533;\&#65533;O&#65533;BxA&#65533;6&#65533;&#65533;&#65533;[R&#65533;l]&#65533;_:dW5&#65533;&#65533;&#65533;+Er&#65533;&#65533;R&#65533;&#65533;5
&#65533;R&#65533;7E&#65533;w|&#65533;&#65533;p&#65533;&#65533;&#65533;&#65533;&#65533;&#65533;&#65533;QeG6|&#65533;ho&#65533;&#65533;y&#65533;&#65533;H&#65533;b'@&#65533;&#65533;O(q@6$<&#65533;_k&#65533;A&#65533;XC&#65533;&#65533;I&#65533;&#65533;&#65533;&#65533;W&#65533;(E&#65533;$&#65533;<&#65533;&#65533;&#1547;b&#65533;&#65533;lf9'5&#65533;aY&#65533;$5|&#65533;	&#65533;&#65533;Y)
&#65533;1`D&#65533;g&#65533;&#65533;^1t&#65533;&#65533;&#65533;&#65533;&#461;Q'0&#65533;h&#65533;8	&#65533;0#M&#65533;&#65533;&#65533;&#65533;&#65533;&#1157;x&#65533;&#65533;&#65533;@&#65533;p&#65533;(@N&#65533;*&#65533;Ud	&#65533;&#65533;N&#65533;@&#65533;	&#65533;&#65533;&#65533;&#65533;p'@3"a3W9$&#65533;0&#65533;;&#65533;&#65533;O%&#65533;:#%&#65533;&#65533;&#65533;Q)@&#65533;&#65533;"&#65533;&#65533;I`&#65533;]&#65533;&#65533;+`(&#65533;&#65533;m&#1894;+&#65533;&#65533;&#65533;S$&#65533;&#65533;&#65533;&#65533;&#65533;~[&#65533;5i&#65533;&#65533;q&#65533;&#65533;W!&#65533;&#65533;&#65533;l0B&#65533; @d&#65533;&#65533;o&#65533;&#65533;&#65533;&#65533;&#65533;aw&#65533;&#65533;&#65533;r!u'&#65533;&#65533;&#65533;A&#65533;&#65533;#&#65533;g:&#65533;&#65533;y5m6&65&#65533;`&#65533;P4&#65533;p&#65533;J&#65533;&#65533;X&#65533;X&#65533;U&#65533;9&#1498;P&#65533;&#65533;6Y&#65533;s&#65533;&#65533;&#65533;	&#65533;&#65533;&#65533;&#65533;s &#65533;I/&#65533;&#65533;r&#65533;&#65533;&#65533;&#65533;&#0&#65533;?&#65533;fM&#65533;dM0lL*1
&#65533;&#65533;&#65533;i&#65533;&#1282;&#65533;i&#65533;&#65533;&#65533;h&#65533;	&#65533;&#65533;6X
&#65533;p&#65533;&#65533;g&#65533;&#65533;&#65533;c&#65533;&#65533;&#65533;e&#65533;&#65533;"&#65533;&#65533;&#65533;d&#65533;UUU&#65533;f&#65533;&#65533;|&#65533;P&#65533;&#65533;W&#65533;8R&#65533;&#65533;5&#65533;&#65533;+5&#65533;&#1561;&#65533;m&#1542;&#65533;Qm&#1029;&#65533;E&#65533;&#37470;&#65533;&#65533;&#65533;"B&#65533;&#65533;@&#65533;|&#65533;H&#65533;&#65533;&#65533;@&#65533;&#65533;&#65533;$7&#65533;&#65533;&#65533;:*G5!$(&#65533;@B3&#65533;jw@&#65533;&#65533;&#65533;&#65533;&#1475;&#65533;c$~0E&#65533;&#65533;S5Q&#65533;P&#65533;,GYrYa&#65533;&#65533;.&#65533;&#65533;f&#65533;A&#65533;&#65533;J&#65533;&#65533;s&#65533;mF#tK'&#65533;F&#65533;&#65533;&#65533;C&#65533;y&#65533;faDNs&#65533;0 &#65533;&#65533;&#65533;&#1432;&#65533;?QLu&#65533;&#65533;(A!&#65533;KP &#65533;K`!&#65533;&#65533;( N&#65533;@&#65533;V
"&#65533;&#65533;i1&#65533;9N&#65533;&#65533;&#65533;&#65533;5&#65533;&#65533;&#65533;&#65533;
	&#65533;&#65533;&#65533;&#65533;4&#65533;	'k$6&#65533;03&#65533;&#65533;25&#65533;O&&#65533;o&#65533;&" &#65533;&#65533;&#65533;&#65533;w8&#65533;@&#65533;&#65533;+k&#65533;y&#65533;:&#65533;o&#65533;&#65533;uOGUC&#65533;&#65533;rm&#65533;	&#65533;P&#65533;&#65533;&#65533;C	&#65533;P2!&#65533;5&#65533;d&#65533;&#65533;q&#65533;gK&#65533;z!&#65533;&#65533;b@&#65533;&#65533;&#65533;W&#65533;)W&#65533;&#65533;u&#65533;a\&#65533;&#65533;j&#65533;T-p&#65533;0.$z=&#65533;&#979;&#65533;&#65533;f&#65533;&#65533;.c&#65533;&#65533;&#65533;s0&#493;&#65533;kK&#65533;AN&#65533;\p&#65533;&#65533;&#65533;&#65533;4F&#65533;,&#65533;&#65533;&#65533;&#65533;&#65533;&#65533;G&#65533;&#65533;&#65533;hI&#65533;R'F
&#65533;pRQW &#65533;&#65533;Z6Q(&#65533;1	9ph!&#65533;#N&#65533;&#65533;	&#65533;y\r&#65533;&#65533;&#65533;iA{@&#65533;&#65533;mf@c&#65533;vm&#65533;$@&#65533;&#65533;	&#65533;O&#65533;B)&#65533;&#65533;S
*!h$&#65533;&#65533;&#65533;r2K&#65533;&#65533;&#65533;@xA;m&#65533;&#627;&#65533;&#65533;AE&#65533;5&#65533;&#65533;5]Wi&#65533;#>K;o&#65533;_}&#65533;'&#65533;I&#65533;&#65533;5&#65533;&#65533;&#65533;&#65533;&#65533;&#65533;&#65533;&#65533;&#65533;0&#65533;@>&#65533;&#65533;&#65533;&#65533;&#65533;&#65533;<&#65533;&#65533;M&#65533;&#65533;0k&#65533;&#65533;j7&#65533;Y&#65533;&Eb3&#65533;Q$&#65533;(_@&#65533;&#65533;&#65533; &#65533;&#65533;
&#336;&#65533;[&#65533;&#65533;&#65533;&#65533;fk9f&#65533;&#65533;*Js&#65533;X.&#65533;&#65533;&#65533;&#140;&#65533;+&#65533;&#65533;"2P&#65533;&#65533;bD&#65533;&#65533;9-&#1521;&#65533;T+&#65533;&#65533;Z&#65533;&#65533;EJ	*&#65533;ZG&#65533;Q &#65533;
&#65533;qx&#65533;L&#65533;&#65533;!&#65533;	&#65533;0&#65533;&#65533;r&#65533;t&#65533;	(&#65533;D&#65533;&#65533;p&#65533;&#65533;&#65533;&#65533;4XC&#65533;`h0Wmx&#65533;&#65533;&#65533;%&#65533;X2d&#65533;TE3&#65533;:
wtZ&#65533;Qm&#65533;&#65533;x&#65533;	&#65533;H&#65533;q&#65533;F&#65533;<mF&#65533;5&#65533;&#65533;w0&#65533;&#1767;&#65533;&#65533;Tp&#65533;&#65533;n&#65533;&#65533;&#65533; &#65533;&#65533;8@&#1006700;&#65533;6SX&#65533;Vw&#65533;<&#65533;&#65533;#,&#65533;r$&#65533;&#65533;&#65533;8&#1170;p&#65533;&#65533;&#65533;&#65533;I&#1792;&#65533;Ff&#65533;	0&#65533;3&#65533;&#65533;D0&#65533;&#65533;5&#65533;&#65533;&#65533;`&#65533;&#65533;&#65533;&#65533;&#65533;&#65533;r.&#65533;&#216;p&#65533;Sh!8S&#609;&#65533;5Q6&#65533;&#65533;!<l&#65533;&#65533;&#65533;&#65533;&#65533;&#65533;`&#65533;&#65533;&#65533;J&#65533;&#65533;q(&#65533;1&#65533;e&#65533;&#65533;U&#65533;5q&#65533;&#65533;&#65533;&#65533;&#65533;0&#65533;
&#875;&#65533;&#65533;&#65533;&#65533;&#65533;4&#65533;&#65533;&#65533;	&#65533;&#65533;&#65533;a,&#65533;}&#65533;3.&#65533;&#65533;&#65533;.&#65533;&#65533;&#65533;<&#65533;&#65533;&#65533;#&#65533;&#65533;Vm&#65533;&#65533;&#65533;&#65533;&&#1671;&#65533;&#65533;#&#65533;<&#65533;xw$&#65533;&#65533; &#65533;p4&#65533;LPDF&#65533;&#65533;a_P&#65533;&#65533;&#65533;>q&#65533;&#65533;&#65533;&#65533;hT&#65533;n&#65533;&#409;m&#1782;&#65533;bu735&#65533;&#65533;&#65533;?-&#65533;&#65533;S$hp&#65533;s&#65533;&#65533;0&#65533;&#65533;;&#65533;&#65533;&#65533;&#65533;dI&#65533;&#65533;&#65533;&#65533;<j`=&#65533;e&#65533;(&#65533;&#65533;|&#65533;&#65533;Q&#65533;f`P&#6924;&#65533;&#65533;&#65533;&#1786;x&#65533;&#65533;&#65533; A&#65533;V!G"&#65533;&#913;&#577;S&#65533;	&#65533;&#65533;/&#65533;t&#65533;It&#65533;&#65533;&#65533;1!&#1032;U&#65533;&#65533;&#65533;3&#65533;**%&#65533;&#65533;4&#65533;V:&#65533;b&#65533;1CN&#65533;&#65533;&#65533;&#1615;g7\2(&#65533;i&#65533;5@x`&#65533;C&#65533;&#65533;55&#65533;~&#1517;&#65533;&#1422;&#65533;O&#65533;&#65533;Dw0&#65533;&#65533;I&#65533;&#65533;&#65533;	J&#65533;+&#65533;&#65533;+p&#65533;&#65533;&#65533;	5aN&#65533;t3&#65533;)&#65533;&#65533;	&#65533;&#65533;EL,P&#65533;bk&#65533;&#65533;&#65533;&#65533;&#65533;EEe&#65533;f&#65533;&#65533;,&#65533;#@6&#65533;c&#65533;#ijv&#498;%&#65533;&#65533;`&#65533;&#65533; &#65533;&#65533;&#65533;,G&#65533;&#1708;&#65533;D&#65533;&#65533;X&#65533;K=&#65533;&#65533;&#65533;&#65533;&#65533;&#65533;:Y&#65533;Gf&#65533;J&#1331;.&#65533;&#65533;&#65533;=B&#65533;&#65533;RN&#65533;&#65533;&#65533;&#65533;g&#65533;"Qn&#65533;/&#65533;2 &#65533;&^U-&#65533;&#65533;&#1711;&#65533; 2;
2&#65533;\&#65533;&#65533;&#65533;R&#480;&#65533;&#65533;r&#65533;!&#65533;p'x@&#65533;0 	{&#65533;#}&#65533;&#65533;&#65533;v&#65533;&#65533;&#65533;I&#65533;d&#65533;&#65533;q>&#65533;&#65533;&#18155;&#65533;&#65533;8.&#65533;&#65533;cb&#65533;V&#65533;&#65533;&#65533;&#65533;()k&#65533;&#65533;&#1398;
&#65533;g&#65533;	&#65533;&c^-&#65533;&#65533;Q&#65533;lzk&#65533;&#65533;)&#65533;&#65533;&#65533;&#65533;&#65533;&#65533;&#65533;&#65533;&#65533;&#65533;&#65533;6]d&#65533;Z&#65533;N&#65533;&#65533;&#65533;t&#65533; &#65533;,&#65533;&#65533;5&#65533;J&#803;&#65533;&#65533;G&#65533;=&#65533;&#65533;&#65533;&#65533;&#65533;PQS&#65533;cV=6`&#65533;&#65533;&#65533;&#65533;&#65533;&#65533;	&#65533;&#65533;&#65533;%]W
@&#65533;e&#65533;&#65533;&#65533;&#65533;&#65533;&#65533;&#65533;&#65533;&#65533;}&#65533;&#65533;\&#65533;! &#65533;&#65533;L&#65533;n`&#434;{&#65533;Ebf>&#65533;P&#65533;K&#65533;V&#65533;&#65533;&#65533;&#65533;!&#65533;}&#65533;&#65533;&#65533;iNP1]&#65533;&#65533;&#65533;&#65533;ENg'&#65533;&#65533;&#65533;\&#65533;P&#65533;&#65533;&#65533;<&#65533;&#65533;&#65533;&#65533;c)q&#65533;&#530;&#65533;'&#65533;&#65533;&#65533;9&#738;B&#65533;&#65533;"&#65533;0$&#65533;+&#65533;Sh&#65533;+&#65533;&#65533;&#65533;
??&#65533;x'&#65533;&#65533;&#65533;&#65533;_&#65533;&#65533;&#65533;&#65533;&#65533;&#65533;D&#65533;&#65533;%&#65533;>i/&#65533;&#65533;&#65533;&#65533;nf&#53780;&#65533;&#65533;0&#65533;&#65533;&#65533;\&#65533;&#65533;y&#65533;6&#65533;&#65533;&#65533;:&#65533;&#65533;&#65533;zW&#65533;&#65533;&#65533;		Q&#65533;H&#65533;Q&#65533;&#65533;&#65533;&#65533;&#65533;X9Gf&#65533;W&#65533;&#65533;&#65533;&#1058;C&#65533;<&#65533;6&#65533;&#65533;	&#65533;&#65533;O &#982;&#65533;&#65533;[e&#65533;R&#65533;q&#65533;eA|&#65533;j&#1070;n&#65533;/&#65533;&#65533;
&#65533;&#65533;&#65533;@o&#65533;&#65533;0&#65533;&#65533;M1	&#65533;&#65533; &#65533;&#65533;&#65533;#D	&#65533;(@&#65533;)N&#65533;r,&#65533;Q&#65533;&#65533;&#65533;&#65533;&#65533;&#65533;&#65533;[&#1128;&#65533;&#565;*&#65533;&#65533;n&#65533;Rm&#65533;&#65533;q&#65533;&#671;&#65533;<d&#65533;p-&#65533;&>&#65533;-&#65533;&#65533;U9&#65533;2A&#65533;&#65533;&#65533;_&#966;<&#65533;&#65533;&#65533;+#&#65533;&#65533;r&#65533;H'E&#65533;+&#65533;&#65533;C&#65533;&#65533;&#65533;&#65533;@&#65533;
&#65533;j&#65533;&#65533;&#65533;qpM`$&#65533;A&#65533;&#65533;&#65533;&#65533;C	&#65533;	
&#65533;@P		4h&#65533;&#65533;&#448;&#65533;@&#65533;&#65533;$.&#65533;&#65533;&#65533;&#334;=f\h&#65533;&#65533;S&#65533;Z7&#65533;&#65533;&#65533;-IT)&#65533;@5&#65533;A&#65533;Q&#65533;&#65533;^&#65533;&#65533;l&#65533;&#65533;!&#65533;&#65533;u&&#65533;&#65533;&#207;&#65533;0&#65533;1t&#65533;&#65533;&#65533;&#65533;0a&#65533;&#65533;&#65533;P:b&#65533;H%C`&#65533;&#65533;=*&#65533;&#65533;A&#65533;m&#65533;z&#65533;)&#1541;Tx&#65533;]&#65533;G&#65533;&#65533;Z[]&#65533;<X %&#65533;&#65533;Hc&#65533;&#65533;&#65533;&#65533;&#65533;&#65533;0&#65533;-&#65533;q
&#65533;&#65533;Xy>tl &#65533;(6&#65533;&#65533;&#65533;M1&#65533;j-0I&#65533;&#65533;&#65533;&#65533;A&&#65533;I&#65533;&#65533;&#65533;,&#1151;LT^THq&#65533;&#132;7&A0&#65533;?Tp&#65533;&#65533;&#65533;&#65533;&#1151;#&#65533;H&#65533;&#65533;&#65533;E&#1794;&#65533;`&#65533;z`&#65533;&#65533;&#65533;j$pP&#65533;Y&#65533;"sb;WA&#20374;&#65533;G&#65533;u&#65533;&#65533;@&#65533;x&#65533;&#65533;&#65533;&#65533;&#65533;#l&#65533;	&#65533;&#65533;&#65533;&#65533;&#65533;(
&#65533;B&#65533;%&#65533;Q&#65533;CD&#65533;D&#65533;h&#65533;&#65533;.b&#65533;4&#65533;q&#65533;&#65533;&#65533;&#65533;&#65533;b&#65533;&#65533;&#65533;]&#65533;&#65533;&#65533;&#65533;Y&#65533;9&#65533;&#65533;&#65533;&#65533;&#65533;D&#65533;&#65533;&#65533;&#65533;&#65533;&#65533;&#65533;&#65533;&#65533;$&#65533;2hH&#65533;&#65533;)&#65533;9&#65533;&#65533;&#65533;&#65533;&#160;K$&#65533;g&#65533;%j&#65533;&#65533;1\0&#65533;N&#65533;&#65533;9&#65533;&#65533;&#65533;&#65533;8&#65533;&#65533;/&#65533;(0lQ2&#65533;(L-&#234;&#65533;,&&#65533;&#65533;Q&#65533;t&#65533;'&#65533;RF L<#`&#65533;S&#65533;Q&#65533;3&#65533;X&#65533;&#65533;&#65533;6&#65533;&#65533;TCeu X\&#65533;%	OiHS&#65533;T @&#65533;&#65533;`&#65533;D&#65533;&#65533;#&#65533;&#65533;&#65533;K(&#65533;[&#65533;"-&#65533;&#65533;Q&#65533;&#65533;&#65533;(&#65533;v&#65533;&#65533;l&#65533;&#65533;RrA &#65533;R&#65533;&#65533;[D&#65533;H(]&#65533;&#65533;-V&#65533;@&#65533;&#65533;W K&#65533;&#65533;TR /&#65533;&#65533;	!&#65533;]&#65533;c&#65533; &#65533;&#65533;I(&#193;&#65533;a&#65533;B*Q`&#65533;:L&#65533;&#65533;&#65533;&#65533;q&#65533;&#65533;q&#65533;X&#65533;&#65533;&#65533;&#65533;I&#65533;&#65533;d&#65533;f&#65533;r&#65533;&#65533;S&#65533;&#65533;&#65533;&#65533;(&#65533;&#65533;&#680;@*`&#65533;&#65533;2&#65533;&#65533;r &#65533;&#65533;J&#65533;&#65533; &#65533;*&#65533;&#65533;&#65533;&#65533;&#65533;&#65533;,J&#65533;&#65533;&#388;c&#65533;&#65533;&#65533;@&#65533;%M&#65533;Q&#65533;&#1978;v&#949;j&#65533;v &#65533;.xD/~&#65533;&#65533;&#65533;&#1022;C&#65533;&#65533;\&#65533;M&#65533;6X&#65533;%&#65533;&#65533;&#818;l8P&#65533;L<u&#65533;&#65533;EE4&#65533;&#65533;&#65533;aKUT&#65533;b&#65533;4&#65533;Y&#65533; P)&#65533;&#65533;\fI&#65533;@&#65533;&#312;&#1371;u&#65533;b&#65533;)z&#283;&#65533;&#65533;&#65533;&#65533;&#65533;&#65533;V&#65533;YL&#1090;&#65533;&#65533;#HpZE Z&#65533;]&#65533;t&#65533;Y~/&#65533;l0YX&#65533;&#129;x&#65533;C \&#65533;Ha&#65533;(&#65533;&#65533;`2&#65533;j&#65533;&#65533;z
&#65533;&#65533;&#65533;ce\#&#65533;&#65533;;&#65533;Xcd]&#65533;&#65533;&#65533;&#65533;Y&#1113;&#65533;I&#65533;&#65533;P,`&#65533;&#65533;&#1088;f63C&#65533;&jp&#65533;Q&#65533;b5&#65533;#K&#65533;|F&#65533;.a)D#
&#65533;&#65533;&#65533;,&#65533;*(A&#65533;&#65533;&#65533;&#65533;2 &#65533;J&#1088;&#65533;&#65533;&#65533;&#65533;Z&#65533;&#65533;&#65533;R&#65533;M&#65533;n!&#65533;.&#65533;'|&#65533;	z~!\A&#65533;M&#65533;&#65533;&#65533;M&#65533;&&#65533;&#65533; &#65533;&#65533;2p)&#65533;&#65533;&#65533;
kX&#65533;8&#65533;,&#65533;L(@&#65533;&#65533;@#&#65533;Tn&#65533;&#65533;&#65533;&#1323;&#65533;`&#65533;&#65533;&#65533;&#65533;F&#65533;&#65533;&#65533;&#65533;(F&#65533;,&#65533;JE&#65533;&#2035;&#65533;E&#65533;vaF3R&#65533;&#65533;5&#65533;;w#&#65533;@&#65533;&#65533;	&#2012;'=1&#65533;&#65533;&#65533;Z&#65533;&#65533;[&#599;B&#65533;0&#65533;&#65533;&#65533;&#1933;&#65533;&#65533;&#65533;#2+&#65533;&#65533;&#65533; &#65533;"&#65533;`a&#65533;&#65533;&#65533;P&#65533;&#65533;@ &#65533;%&#65533;r&#65533;&#65533;
&#65533;y&#65533;(&#65533; &#65533;E6g $1&#65533;F&#65533;E&#65533;&#65533;E/&#65533;H&#65533;&#65533;&#65533;&#65533;(@&#65533;&#65533;DF0RP&#65533;R&#65533;&#65533;h&#65533;$&#65533;
&#65533;r&#65533;&#65533;$&#65533;`&#65533;&#65533;?&#65533;45&#65533;&#65533;&#65533;v&#65533;&#65533;&#65533;?,&#65533;&#65533;a&#65533;m=@&#65533;*&#65533;&#65533;&#65533;&#65533;&#65533;$K&#65533;&#65533;q.&#65533;&#65533;&#65533;^&#65533;rD&#65533;&#65533;&#65533;n&#65533;3&#65533;&#65533;B&#65533;%&#65533;b0&#65533;&#65533;&#65533;&#65533;F&#65533;3&#65533;&#660;&#65533;<e&#65533;&#65533;&#65533;&#65533;p(&#65533;h.&#65533;&#65533;&#65533;&#307;5&#65533;xM&#65533;:&#65533;
T&#65533;KAQ*,ct&#65533;
&#65533;@&#65533;1"&#65533;&#65533;}&#1292;&F(9&#65533;&#65533; &#65533;YK'&#65533;l+P&#65533;!)9&#65533;'&#65533;&#65533;&#65533;&#65533;L-&#65533;Sk&#65533;:T$&#65533;&#65533;&#65533;&#65533;t&#65533;&#65533;q$*&#65533;'&#65533;&#65533;C&#65533;X&#65533;&#65533;&#65533;!`&#65533;&#65533;&#65533;0E&#65533;&#65533;
&#65533;&#65533;&#65533;&#65533;&#65533;@k&#65533;X&#65533;&#65533;x&#65533;&#65533;r&#65533;&#65533;:&#65533;l&#1420;NdMnN&#65533;,&#65533;&#65533;&#65533;@&#65533;FhA&&#79720;`&#65533;Z&#65533;xB&#65533;5&#65533;GI&#1707;
&#65533;xi'ZIJr&#65533;%&#65533;5&#65533;(S6&#65533;&#65533;&#65533;&#65533;&#65533;`wB&#65533;[jA&#65533;&#65533;&#65533;&#65533;&#65533;&#65533;{z&#65533;&#65533;&#65533;^ kK&#65533;&#65533;H&#1097;&#65533;&#65533;&#65533;b&#65533;&#512;qr&#65533;,z &#65533;L&#65533;7&#65533;x&#65533;?H&#65533;S&#65533;<&#65533; &#65533;&#65533;D:&#65533;	&#65533;m&#65533;&#65533;hZ&#65533;Nu&#65533;&#65533;2(
h&#65533;=&&#65533; &#65533;&#65533;?F&#65533;&#65533;&#65533;%&#65533;W&#65533;0q&#65533;nvU&#65533;r&#65533;*D)Hf&#65533;?&#65533;&#65533;&#65533;Y&#65533;Z&#65533;"g&#65533;&#65533;$H)&#298;>&#65533;B&#65533;&#65533;&#65533;&#65533;B&#65533;&#65533;V@&#65533;&#65533;;
i+A&#65533;/&#65533;&#65533;&#65533;5&&#1742;&#65533;&#65533;B /&#65533;&#65533;:P!69&#65533;&#65533;&#65533;&#65533;?J;&#65533;;dBh&#65533;&#65533;&#65533;&#65533;&#65533;&#65533;P&#65533;&#65533;&#65533;&#1518;G ~&#65533;&#65533;*[&#65533;&#65533;&#65533;8&#65533;<&#65533;0&#65533;aS&#65533;qY8&#65533;&#65533; &#65533;&#65533;&#65533;H&#65533;D&#65533;2&#129;&#65533;+&#65533;&#65533;@&#65533;&#65533;&#65533;1&#65533;&#65533;&#65533;&#65533;&#65533;K&#1096;B&#65533;&#65533;]&#65533;;&#65533;ve&#65533;&#65533;m&#65533;z_&#65533;_'&#65533;&#65533;Pwc&#65533;$&#65533;&#65533;&#65533;&#65533;&#65533;V&#65533;&#65533;&#65533;"!&#65533;&#65533;#"2%a&#65533;&#65533;Q&#65533;&#65533;&#65533;P=U&#65533;&#65533;&#65533;p&#65533;Y&#65533;?8 &#65533;O&#65533;t8&#65533;o&#65533;ac&#65533;#"&#65533;Xlu&#65533;&#65533;&#65533;pK&#65533;&#65533;1WVN&#65533;&#65533;g&#65533;V&#65533;&#65533;&#65533;&#65533;5!&#65533;&#65533;&#65533;X&#65533;,&&#65533;e&#65533;&#65533;WBN&#65533;&#65533;"&#65533;5E&#65533;E&#65533;&#65533;`&#65533;&#65533;&#65533;&#65533;&#65533;)K>&#65533;&#156; &#65533;&#65533;3J&#65533;J>&#65533;J&#65533;H&#35762;&#65533;9'C&#65533;&#65533;&#65533;'&#65533;&#65533;f&#65533;&#65533;Mp&&#65533;T&#65533;&#65533;'l&#65533;qu&#65533;$+&#65533;3&#65533;;&#65533;&#65533;&#65533;&#65533;V&#65533;-]&#351;&#65533;}&#65533;f
)&#65533;(x/M&#312;&#65533;&#65533;[&#65533;i&#65533;&#65533;&#65533;&#65533;#&#65533;l&#65533;&#65533;?h&#65533;&#65533;_&#65533;RomY@&#65533;)b0&#65533;&#65533;&#65533;&#65533;)&#65533;@KeRE&#65533;F&#65533;&#65533;r0&#65533;&#65533;&#65533;&6&#65533;&#65533;&#65533;c&#65533;&#1024;&&#65533;&#65533;&#315;&#1193;&#65533;&#65533;G&#65533;X]&#65533;&#65533;&#65533;&#65533;&#792;9A2	E&#65533;&#65533;c&#65533;&#65533;&#65533;w&#65533;&#65533;GV&#65533;*&#65533;&#65533;g&#65533;B&#65533;&#1347;Rd&#65533;l&#65533;_&#950;&#65533;?&#65533;;))3&#65533;&#65533;&#65533; Y&#65533;v&#65533;a^&#65533;&#65533;&#65533;H/&#65533;9&#65533;N&#65533;&#65533;U&#65533;&#65533;@L&#65533;c&#65533;&#65533;&#65533;&#65533;&#65533;FD;&#65533;(&#65533;b&#915;&#65533;&#65533;E}&#65533;&#776;&#65533;&#65533;&#65533;:&#65533;h1&#65533;&#65533;&#65533;eI4&#65533;&#65533;v1&#65533;x&#65533;&#65533;c &#65533;&#65533;&#65533;&#65533;BH&#65533;&#65533;&#65533;&#65533;&#65533;&#65533;`z &#65533;&#65533;&#65533;{B&#65533;|&#65533;'&#65533;.%#&#65533;&#65533;&#65533;&#65533;&#65533;H&#65533;&#832;DHK&#65533;71&#65533;&#65533;:	"_3&#65533;&#65533;&#65533;5&#65533;+_&#65533;8	6=Y&#65533;&#65533;)&#65533;&#65533;&#65533;A&#65533;o&#65533;&#65533;&#65533;&#65533;K&#65533;|&#65533;&#65533;&#65533;P&#65533;&#65533;&#666;8!&#65533; 1&#65533;j&#65533;
&#65533;"&#65533;D`&#65533;`&#65533;M &#65533;x"R&#65533;Z1&#65533;&#65533;&#65533;p&#65533;;&#65533;&#65533;O&#65533;1&#65533;[&#65533;1sI&#65533;A@&#65533;Q&#65533;R"8Y&#65533;&#65533;r9&#65533;&T&#65533;&#65533;&#65533;3&#65533;&#48641; &#65533;CT2&#65533; \p1&#65533;&#65533;G&#65533;&#65533;QH&#65533;$&#65533;`&#65533;/P&#65533;
PET&#65533;&#65533;&#65533;&#65533;&#65533;&#65533;*&#65533;*Ha&#65533;?&#65533;R&#65533;&#65533;c&#65533;&#65533;&#65533;&#65533;&#65533;&#65533;&#65533;&#65533;3&#65533;`@&#65533;&#65533;&#65533;&#65533;&#65533;&#65533;A&#65533;&#65533;!&#65533;ATuq&#65533;S&#65533;P&#65533;-b&#65533;&#65533;&#65533;&#65533;&#65533;&#65533;&#65533;5&#65533;&#65533;2&#65533;&#65533;KZmS}z'&#65533;&#1554;&#65533;&#65533;&1&#65533;&#65533;y&#1334;&#65533;&#65533;&#65533;&#65533;&#65533;G&#65533;z
&#65533;3_k/&#65533;&#65533;&#449;&#65533;&#65533;&#65533;&#65533;#Z&#65533;&#65533;&#65533;&#65533;;&#65533;&#65533;&#65533;3&#65533;%t"(<&#65533;5]&#65533;"&#65533;!.(&#65533;QP&#65533;
&#65533;&#65533;s0&#65533;0&#65533;&#65533;xV&#532;&#65533;&#65533;&#65533;{&#65533;x:&#65533;4&#65533;<0&#260;<&#65533;&#65533;&#547;<&#65533;1&#65533;&#65533;*&#65533;&#65533;&#65533;x&#65533;bI	&#65533;#Dt&#65533;&#65533;&#65533;P&#65533;&#65533;N&#65533;&#65533;&#65533;fx&#260;&#65533;;&#65533;&#65533;&#65533; J&#65533;&#65533;&#65533;- &#65533;&#65533;&#65533;O&#65533;&#65533;&#65533;&#65533;&#65533;F&#65533;E&#65533;K&#65533;0&#65533;&#65533;^a
&#65533;r&#65533;&#65533;&#65533;P&#65533;\&#65533;&#65533;KW&#65533;%t9&#65533;p&#65533;&#65533;&#65533;l&#65533;fD@&#14597;X&#65533;A&#65533;T&#273;SX&#65533;&#65533;&#65533;b&#65533;`

&#65533;PVH&#65533;*0a&#65533;(&#65533;O&#65533;&#65533;p&#65533;M|&#1673;&#65533;&#750;&#65533;&#65533;B&#65533;&#65533;&#65533;t&#65533;&#65533;I	(&#65533;&#65533;&#65533; HD&#65533;&#65533;&#65533;&#65533;&#65533;;&#65533;(&#65533;#&#65533;&#65533;h&#65533;%l&#65533;&#65533;J6&#65533;2&#65533;&#65533;G1&#65533;F&#65533;&#352;&#65533;&#65533;&#65533;x&#65533;&#65533;u&#65533;NI&#65533;(("x&#65533;&#65533;&#65533;&#65533;&#65533;9&#65533;&#65533;=0&#65533;C&#65533;&#65533;&#65533;O&#65533;`&#65533;&#65533;&#65533;C^9&#65533;&#65533;&#65533;&#65533;&#65533;&#1585;4D&#65533;O4&#1536;P&#65533;&#65533;&#65533;&#1117;&&#65533;&#1239;&#65533;H&#65533;&#65533;&#65533;&#65533;&#65533;"&#65533;&#65533;H&#65533;L\&#65533;&#65533;&#65533;'$&#65533;&#65533;&#65533;I&#65533;|&#65533;&#65533;[&#65533;A&#65533;H&#65533;&#65533;"PK&#65533;D&#65533;`*-Q&#65533;8&#65533;&#65533;&#645;H&#65533;@&#65533;T&#65533;]&#65533;7&#65533;0&#65533;&#65533;p&#65533;Z&#65533;&#3181;&#65533;&#65533;L&#65533;# &#1153;h	P&#544;	&#65533;&#65533;T&#65533;C&#65533;&#65533;	)&#65533;&#65533;&#65533;P&#65533;&#65533;&#1142;`&#65533;&#65533;&#170;h&#65533;CU;&#1608;G:&#65533;&#65533;&#65533;&#65533;7&#65533;X&#65533;&#65533;&#182;&#65533;(&#65533;)&#65533;&#140;R&#65533;&#65533;4B&#65533;&#65533;&#65533;&#65533;W&#65533;%&#65533;&#65533;&#65533;sB&#65533;&#1583;&#65533;b&#65533;&#65533;&#65533;d&#65533;e&#65533;HL#Oi5PI&#65533;&#65533;0&#65533;&#65533;"((O6j&#65533;oS*&#65533;i&#65533;x* &#65533;&#976;0&#65533;	&#65533;&#65533;&#1547;&#65533;&#65533;&#65533;1Kz&#65533;&#65533;&#65533;1&#1411;OaT&#65533;T&#65533;&#65533;&#65533;S|&#65533;<W&#65533;Q&#65533;\&#65533;I&#65533;]&#65533;.&#65533;^&#65533;&#65533;&#65533;&#65533;hx&#65533;&#65533;e&#65533;e&#65533;
&#65533;&#1412;&#65533;&#65533;V&#33051;&#65533;&#65533;&#65533;FRo&#65533;&#65533;&#705;X&#65533;l&#65533;c&#65533;&#65533;&#65533;Y&#65533;&#65533;&#65533;z&#65533;&#65533;M&#189;|&#65533;&#65533;&#65533;X&#65533;OX&#65533;L&#65533;&#65533;L2W&#65533;PHKI&#65533;:&#65533;h&#65533;&#65533;&#1097;&#65533;Gj&#65533;p&#65533;0M&#10932;-&#65533;&#65533;X
&#11410;x|8&#65533;&#65533;&#65533;@&#65533;RXT(S&#65533;&#65533;&#65533;&#65533;z\S/ 
B!t&#65533;&#65533;S>A&#65533;&#65533;<&#65533;C&#65533;&#65533;&#65533;(\&#65533;JZ&#65533;[&#65533;"WxTm&#1733;&#1044;O&#65533;&#65533;J&#65533;&#1052;K&#65533;H &#65533;&#65533;HI&#992;#&#65533;!&#65533;&#547;&#65533;r7:&#809;&#65533;&#65533;&#65533;&#1768;&#65533;_&#65533;=@&#65533;&#65533;Q&#65533;&#65533;&#65533;U&#65533;&#65533;&#65533;1&#65533;&#65533;&#65533;E"&#65533;]&#65533;+&#65533;&#65533;+&#65533;ht&#65533;%tx[x&#1029;&#65533;&#65533;X&#65533;Z[k&#65533;&#65533;?)&#65533;&#65533;&#65533;&#65533;&#321;@&#65533;&#65533;&#65533;d&#65533;Ei&#65533;Y&#65533;&#65533;&#65533;&#65533;&#65533;x&#65533;&#65533;&#65533;&#65533;Vo&#65533;$&#520;hO(&#65533;zk&#65533;Q]w9&#1156;P&#65533;&#708;=&#804;&#65533;{S&#65533;a&#65533;q&#65533;
&#65533;(.&#65533;&#65533;&#65533;&#65533;;&#65533;&#65533;&#65533;Rg&#65533;(&#65533;2S&#65533;&#1078;&#65533;%&#65533;*`S]&#65533;&#65533;
&#65533;H&#65533;&&#65533;&#65533;&#65533;(&#65533;B&#65533;3Z&#65533;XD&#65533;&#65533;"&#65533;8%&#65533;&#65533;{&#65533;J&#65533;&#65533;&#65533;&#65533;@T&#65533;&#65533;&#65533;"&#65533;&#65533;.&#65533;Va&#65533;0&#828;r&#65533; &#65533; &#65533;&#65533;&#65533;&#65533;V9V`&#65533;4:&#1219;&#65533;c&#65533;&#65533;&#65533;P:&#65533;&#65533;S&#65533;I&#65533;8&#65533;Z&#65533;&#65533;&#65533;&#65533;H&#65533;&#65533;&#65533;&#65533;8&#65533;&#65533;&#65533;&#65533;P&#65533;V&&#65533;&#65533;H&#1144;Y9&#65533;&#65533;@&#65533;&#65533;&#65533;3&#65533;j&#1028;&#65533;&#65533;&#65533;0&#65533;&#65533;UxLs-&#65533;&#65533;0[&#65533;&#65533;&#65533;TJ&#65533;&#65533;Lz&#65533;&#65533;&#65533;&#65533;5&#65533;&#65533;x&#65533;*VA@&#65533;&#65533;&#65533;&#65533;*&#65533;d&#65533;\2A&#65533;&#725;&#65533;h&#1138;&#65533;&#65533;&#65533;&#65533;&#65533;&#65533;c&#65533;o&#65533;&#65533;&#65533;&#1037;I&#65533;w&#65533;1&#65533;OY&#65533;dB^&#65533;Jc&#65533;I&#65533;L&#65533;O&#65533;&#65533;&#65533;&#65533;T&#65533;&#65533;@X&#65533;&#65533;&#65533;n&#65533;,&#65533;.&#65533;&#570;,TQ&#65533;&#65533;&#65533;S.&#65533;&#65533;~&#65533;XN,
8Hk&#65533;B&#65533;&#65533;aP&#65533;&#65533;&#65533;!t&#65533;&#65533;&#65533;&#65533;&#65533;t&#65533;&#65533;CmB&#65533;&#65533;&#65533;&#65533;b&#65533;&#65533;{&#65533;@a>&#65533;P&#65533;&#65533;)&#65533;&#65533;&#769;&#65533;:&#65533;&#65533;&#65533;6&#65533;T&#65533;.&#65533;PO&#65533;:U:&#65533;H@&#65533;&#65533;&#1030;&#40197;&#65533;&#65533;U&#65533;=Fx!&#65533;7p&#65533;&#65533;&#65533;*&#1593;&#65533;&#65533;&#65533;L&#65533;&#65533;BK%1&#65533;a!&#65533;&#65533;P&#65533;&#65533;&#65533;C&#65533;C,T&#65533;&#65533;H&#65533;&#65533;&#65533;H &#65533;&#65533;&#65533;&#260;&#65533;&#65533;&#65533;U&#65533;&#65533;&#65533;b&#65533;&#65533;)&#65533;bzh&#65533;&#65533;~&#65533;&#65533;&#65533;&#65533;&#65533;&#65533;2&#65533;&#65533;&#65533;/&#65533;d&#65533;&#65533;&#65533;&#65533;4&#65533;`&#1796;&#65533;VT&#65533;V&#65533;P&#65533;x&#65533;d&#65533;Q{N&#65533;&#65533;&#65533; &#65533;Y&#65533;F&#65533;R&#65533;ox&#65533;&35@&#65533;&#65533;&#65533;&#65533;K&#65533;M6e&#65533;%;&#65533;&#65533;&#65533;/&#65533;#L(&#65533;P5&#65533;PZ&#65533;&#65533;
&#65533;&#65533;%&#65533;&#65533;"&#65533;&#65533;&#1697;&#65533;S&#65533;&#65533;&#65533;d_&#65533;&#65533;&#65533;J<&#65533;&#65533;&#1697;&#65533;H[`Ng&#65533;&#65533;&#65533; &#65533;?9T&#65533;&#65533;H&#65533;&#65533;&#643;&#65533;&#603;&#65533;z&#65533;&#65533;s6`&#65533;&#65533;&#65533;&#65533;&#65533;&#1666;&#65533;&#65533;&#65533;&#65533;e`b&#65533;&#65533;}&#65533;1&#520;&#65533;)&#686;Z&#65533;Q*[&#65533;&#65533;&#65533;&#65533;fb&#65533;#8&#65533;&#65533;&#65533;&#65533;&#65533;&#65533;&#65533;ll&#65533;i&#65533;&#65533;&#1834;&#65533;(&#65533;,&#65533;@1&#65533;&#65533;5&#65533; &#65533;h$&#65533;b&#65533;&#65533;E&#65533;F&#65533;4Vc&#65533;&#65533;\&#749;A &#65533;&#65533;&#65533;&#65533;&#65533;&#65533;&#65533;&#65533;(S&#1721;&#65533;h&#65533;&#1572;&#65533;&#65533;&#65533;&#20797;&#65533;&#65533;A&#65533;&#65533;&#65533;o&#65533;N&#65533;s)&#65533;&#65533;A&#65533;L&#65533;B&#397;jT`&#65533;&#65533;<&#65533;'&#65533;&#65533;&#65533;&#65533;&#65533;r&#65533;L&#65533;&#65533;	&#65533;&#65533;X35&#65533;5t&#65533;&#65533;r&#65533;R8&#65533;&#65533;&#1618;&#65533;S&#65533;&#65533;t&#65533;-&#65533;.K&#65533;&#65533;C&#65533;&#65533;Y[[&#65533;5K&#65533;sB&#65533;@&#65533;&#65533;!&#65533;&#65533;&#65533;|&#65533;8&#65533;&#65533;&#65533;&#65533;G&#65533;P&#65533;1b&#65533;&#65533;&#65533;&#65533;0\86(&#65533;D*&#1159;d&#65533;M #&#65533;r#O&#65533;C`&#65533;&#65533;&#65533;&#65533;&#65533;lkF&#65533;p&#65533;&#65533;9&#65533;&#65533;c&#65533;c&#65533;&#65533;c0&#65533;c@&#65533;&#65533;~*m&#65533;B&#65533;&#65533;&#65533;&#65533;&#65533;F&#65533;w&#65533;1&#65533;D&#65533;^|&#65533;I&#65533;&#65533;&#65533;!&#65533;5P&#65533;&#65533;MG&#65533;&#1733;&#535;T&#65533;&#65533;&#65533;&#65533;H&#65533;&#65533;j,&#65533;)&#65533;&#65533;&&#65533;&#65533;V%H&#65533;m&#65533;&#65533;&#65533;&#65533;m(&#65533;&#65533;D&#65533;&#65533;h&#65533;&i&#65533;&#65533;&#65533;4N&#65533;Y&#65533;&#65533;&#65533;n&#65533;c&#65533;&#65533;i&#65533;%o&#65533;Hi&#65533;9&&#65533;p&#65533;0:&#65533;&#65533;&#65533;@E&#65533;&#61744;&#65533;[X@@&#65533;L&#65533;O&#65533;O&#65533;&#65533;eo&#65533;X&#65533;y=dAFi&#1665;&#65533;&#65533;&#65533;d&#65533;8&#65533;&#65533;&#65533;&#65533;	&#65533;'oH&#65533;X&#1581;+r&#65533;&#65533;.m
&#65533;;r&#65533;&#65533;`&#65533;&#65533;Z&#65533;&#65533;&#65533;N&#65533;s&#65533;&#65533;&#65533;&#65533;D&#65533;&#65533;&#65533;wx&#65533;&#65533;Y
_[&#65533;_?&#65533;&#65533;"&#65533;m&#65533;"n&#65533;-&#65533;&#65533;&#5029;&#65533;&#1704;&#65533;&#897;&#65533;'w&#65533;j&#956;&#65533;;&#65533;&#65533;&#930;r&#65533;&#1664;&#65533;Ru7j&#65533;)NA&#65533;&#65533;&&#65533;&#65533;&#65533;x&#65533;9&#65533;&#65533;AXm&#65533;&#65533;&#65533;IF@&#65533;&#65533;(&#65533;:W&#65533;&#65533;&#65533;B&#712;&#65533;&#65533;&#65533;Rb&#65533;U&#65533;&#65533;}&#65533;&#65533;&#65533;&#65533;t&#65533;t&#65533;=&#65533;B(M&#65533;&#65533;M&#65533;&#65533;N&#65533;M&#65533;&#65533;&#65533;&#65533;&#65533;KQ&#65533;&#341;&#65533;&#65533;&#65533;&#65533;Y&#65533;\&#65533;&#65533;b&#65533;]&#65533;&#65533;&#65533;&#65533;&#37152;&#65533;&#65533;&#65533;&#65533;&#1352;&#65533;S-H&#65533;x&#65533;@&#65533;E&#65533;=G&#65533;l&#65533;&#1349;&#65533;q&#65533;1[&#65533;&#282;&#65533;^8&#65533;IVp&#65533;&#65533;&#65533;&#65533;&#65533;2&#65533;&#65533;&#65533;&#65533;&#132;&#65533;&#65533;r&#65533;d&#65533;&#65533;&#65533;&#65533;q&#65533;&#65533;W)&#65533;&#65533;&#65533;RC&#65533;&#65533;S&#65533;j&#65533;&#65533;&#65533;&#65533;&#1910;&#65533;&#65533;&#65533;?x&#65533;&#65533;&#65533;L&#65533;^&#65533;&#65533;&#65533;&#65533;&#65533;&#65533;\&#65533;`&#544;&#65533;&#65533;&#65533;mc&#65533;&#65533;&#65533;&#65533;c&#65533;'&#65533;&#65533;&#65533;4&#65533;W&#65533;&#1293;&#65533;`&#65533;T`&#65533;0&#65533;:&#65533;,&#65533;&#65533;&#65533;ZF&#65533;&#65533;?z&#65533;&#65533;&#65533;&#65533;&#65533;&`&#65533;&#65533;rv&#65533;&#65533;&#65533;&#65533;&#65533;&#65533;&#65533;a&#65533;&#65533;]$&#65533;&#65533;p&#65533;&#65533;ST@&#65533;2&#65533;&#65533;h&#65533;&#65533;&#65533;N&#65533;#9&#1343;B&#65533;
&#65533;&#65533;/&#65533;B&#65533;&#65533;&#65533;xX%L&#65533;&#65533;&#65533;&#65533;E&#65533;?A&#65533;U:&#65533;
2&#65533;}U&#1577;&#1355;&#65533;&#65533;d&#65533;&#984;7^&#1980;a560&#65533;&#65533;6&#65533;T&#65533;&#65533;">Lh`&&#65533;&#65533;&#65533;e&#65533;i 	&#65533;eE$z&#65533;&#65533;&#65533;&#65533;j&#65533;60&#49607;&#65533;$&#65533;w`&#191;26&#65533;9&#65533;&#65533;	&#191;&#65533;&#65533;&#65533;i&#65533;&#684;&#657;cE&#65533;&#65533;&#65533;
&#65533;&#65533;&#65533;&#24684;!&#65533;&#65533;&#65533;s&#65533;Ca&#65533;9vp&#65533;&#65533;I5"&#65533;1&#65533;&#65533;&#65533;&#65533;&#65533;b&#65533;&#65533;&#65533;s&#65533;e/*&#65533;&#65533;&#65533;A
]]&#1054;&#65533;V&#65533;VX&#65533;&#65533;&#65533;4&#65533;&#65533;&#65533;&#65533;d&#65533;&#65533;b&#65533;&#65533;&#65533;&#65533;&#65533;M&#65533;?F&#65533;	&#65533;n&#65533; &#65533;&#65533;&&#65533;l4 h&#65533;&#65533;&#65533;,h&#65533;?(c	s&#65533;@&#65533;@&#65533;&#65533;!0&#65533;S&#65533;q&#65533;&#65533;&#65533;@c&#65533;&#65533;&#65533; &#65533; &#65533;&#65533;B&#65533;&#65533;&#65533;C0&#65533;a&#65533;,&#65533;&#65533; &#65533;<&#65533;I^&#65533;&#65533;&#65533;F.(&#65533;&#65533;F&#65533;&#65533;&#65533;-&#65533;&#65533;&#65533;&#65533;&#1160;H0&#65533;&#593;&#65533;@Y&#65533;B&#65533;T&#65533;e;U&#65533;N	&#65533;&#65533; H&#65533;&#65533;&#65533;&#65533;&#65533;&#65533;&#65533;l&#65533;	&#65533;xQ=&#65533;U&#65533;&#65533;M&#65533;7&#65533;YX&#65533;s&#65533;Bt-@&#65533;BlH\	a&#65533;#A&#65533;H&#65533;/&#65533;2&#65533;L&#65533;&#65533;&#65533;&#65533;&#65533;b&#65533;e&#65533;!&#65533;k&#65533;&#65533;&#65533;&#65533;
&#65533;TF97&#65533;s+7X&#65533;O&#65533;t&#65533;B&#65533;a&#65533;&#65533;&#65533;d	'&#65533;sY&#65533;&#65533;&#65533;&#65533;M&#65533;&#65533;B&#65533;?&#65533;&#65533;B&#65533;ay&#65533;#&#65533;t&#65533;&#65533;y7E&#65533;&#65533;(&#65533;&#65533;rI &#65533;,B)&#65533;&#65533;`&#367;.L&#137;F&#65533;&#65533;g-%b&#65533;&#65533;~&#65533;&#65533;&#65533;!&#65533;r&#514;:&#65533;&#65533;!&#65533;&#65533;&#65533;&#1026;n&#65533;"&#65533;0X&#65533;p&#65533;0&#65533;<&#65533;"M
:&#65533;&#65533;&#65533;&#65533;?<&#65533;&#65533;F0WY+.&#65533;Y&#65533;&#20873;g&#65533;&#65533;&#65533;^QD]*"&#65533;&#65533;C&#65533;&#65533;&#65533;&#65533;&#65533;&#65533;"&#65533;-"]
"Q&#65533;3&#65533;R
-d&#65533;TS-&#65533;BUSB&#65533;&#65533;&AE&#65533;)T&#65533;g&#65533;&#65533;O'
&#610;&#65533;W&#65533;pE*&#388;E4&#65533;&#65533;&#65533;&#65533;&#65533;&#65533;A}zH_&#65533;&#65533;&#65533;&#65533;&#65533;8A|&#65533;&#65533;&#713;&#65533;8&#65533;&#65533;&#65533;5R&#65533;&#65533;&#65533;=L&#65533;&#65533;a&#65533;pAj&#65533;CO&#65533;&&#65533;	e8&#65533;f&#65533;&#65533;V&#65533;~&#65533;&#65533;&#65533;*h&#65533;rJ&#65533;&#65533;&#65533;}&&#65533;&#65533;F&#65533;!&#65533;&#65533;.0&#65533;&#65533;B1p&#65533;&#65533;B&#1952;b&#65533;)&#65533;&#65533;#&#65533;Hg&#65533;se=-&#65533;Xjw&#65533;-&#65533;W&#65533;,&#65533;&#65533;&#65533;&#65533;&#65533;&#65533;&#65533;*&#65533;&#65533;&#65533;Q|&#65533;&#233;&#65533;&#65533;&#65533;&#65533;{H&#65533;n&#65533;&#65533;
&#65533;&#65533;&#65533;@&#65533;&#65533;&#65533;8h@&#65533;X&#65533;P!I&#65533;&#65533;&#65533;&#65533;3&#65533;*&#65533;BG"cQA2&#65533;m&#65533;.##&#65533;&#65533;#&#65533;&#65533; B"&#65533;&#65533;w$&#65533;&#65533;Oe&#65533;AYD&#65533;&#65533;&#804;&#65533;&#65533;@&#65533;&#65533;V&#65533;-)h&#65533;&#65533;&#65533;&#1172;&#65533;&#65533;&#65533;(F|&#65533;&#65533;&#65533;Q&#65533;&#65533;&#65533;&#65533;!&#65533;&#65533;&#65533;]8&#65533;<4(J!'@&#65533;&#65533;2&#65533;&#65533;-oQ&#65533;2&#65533;&#65533;J&#65533;H_&#65533;6
&#65533;@&#65533;I&#65533;c8z8&#65533;6&#65533;&#65533;.&#65533;&#65533;&#65533;&#65533;&#65533;u&#65533;0&#874;*S&#65533;&#65533;q&#65533;&#65533;&#65533;k @+&#65533;&#65533;g&#65533;&#65533;&#65533;?$&#65533;\(D]I3*&#1108;&#65533;&#65533;pz&#65533;v&#65533;i&#65533;2&#65533;D&#65533;E.&#65533;&#65533;&#65533;&#65533;=&#65533;8&#65533;&#65533;/&#65533;&#65533;.&#65533;A(&#65533;&#65533;&#65533;Q!(&#65533;L&#65533;0&#65533;^"&#65533;>&#65533;&#65533;%A&#65533;&#65533;&#65533;bX5&#433;L(&#65533;B&#65533;CX&#65533;\z"#T&#65533;o6&#65533;1>$7R&#65533;&#168;@&#65533;&#65533;,.@&#65533;&#65533;&#65533;&#65533;$&#65533;D5X&#65533;D&#65533;S&#65533;k&#65533;#
X'&#65533;&#1139;&#65533;8k#=&#65533;&#65533;&#1556;&#65533;N&#65533;(eMjz&#1660;6D&#65533;&#65533;)a/xA&#65533;	&#65533;
A&#65533;&#65533;&#65533;85&#65533;}Z&#65533;?&#65533;&#9621;q&#65533;$&#65533;&.&#65533;F&#65533;$1&#65533;&#65533;&#65533;?2&#65533;SY&#65533;2PC&#65533;T&#65533;rl&#65533;&#65533;*C&#65533;&#65533;&#65533;g&#65533;Min&#65533;&#65533;&#65533;@&#65533;
q&#65533;!0&#65533;&#65533;&#65533;2r &#65533;&#65533;d:&#65533;&#65533;'&#65533; G&#65533;(N'v"&#65533;&#65533;&#149;&#65533;NA&#65533;&#65533;j&#65533;&#65533;:&#65533;&#10741;&#65533;s&#65533;&#65533;&#65533;b[&#65533;&#65533;2r&#65533;&#65533;&#65533;&#65533;,c0&#65533;[&#65533;/&#65533;T&#65533;&#65533;Wj0&#65533;!&#65533;&#65533;&#65533;&#65533;&#65533;"&#65533;@b&#65533;&#65533;&#65533;Y&#65533;j 5)&#65533;?&#65533;9&#65533;!TH#Ja&#65533;Qe 4&#65533;_&#65533;&#65533;0&#65533;0oQ&#65533;&#65533;L&#65533;&#65533;&#65533;&#65533;&#65533;f8k&#65533;C^
&#199;&#65533;&#65533; M&#65533;&#65533;?1&#65533;e,&#65533;&#65533;&#65533;&#1864;&#1172;&#65533;>$&#65533;f+J&#65533;&#65533;^&#65533;:E!>&#65533;
F&#65533;B&#65533;&#65533;$&#65533;&#65533;&#65533;&#65533;C&#65533;&#65533;N&#65533;&#65533;D&#65533;S&#65533;[f&#65533;#a &#65533;&#65533;Hi&#65533;S&#65533;$l-&#65533;8&#65533;&#65533;&#234;vfl &#65533;K&#1617;3&#65533;q+X&#65533;&#65533;&#65533;&#236;z&#65533;TPT3K&#65533;&#65533;m&#65533;qV&#65533;&#65533;&#65533;&#65533;	q&#65533;
[&#65533;&#65533;&#65533;H	ADq&#65533;&#65533;&#65533;&#65533;9&#65533;*&#65533;'uv=&#65533;Xg&#65533;&#65533;
&#65533;&#65533;&#65533;&#65533;e&#1538;I&#65533;&#65533;&#65533;(b&#65533;_&#65533;&#65533;Dr,&#65533;D&#65533;&#65533;3&#65533;&#65533;U&#65533;&#65533;&#65533;/&#65533;&#65533;?&#65533;&#65533;,`&#4365;&#65533;&#65533;&#65533;h&hw&#202;&#65533;=&#65533;&#208;5	&#65533;Xm&#65533;&#65533;&#65533;&#65533;&#65533;CdH&#65533;&#65533;	&#65533;o&#65533;&#65533;&#65533;t#&#241;h&#65533;&#65533;&#65533;&#65533;&#65533;&#65533;N&#65533;	o&&#65533;S/&#65533;&#65533;&#65533;&#65533;i=&#65533;&#65533;tKq&#1863;&#65533;&#65533;&#65533;&#65533;&#65533;&#65533;&#65533;6&#65533;!&tlh*&#65533;&#65533;P-&#65533;0&#65533;U&#65533;54&#65533;QcX&#65533;U&#65533;g&#65533;&#65533;&#65533;+!Uq#&#65533;&#65533;&#65533;/&#65533;&#65533;&#65533;&#65533;< &#65533;&#65533;&#65533;&#65533;s^&#65533;oY&#65533;&#1624;&#1217;|&#65533;H&#65533;7&#65533;&#65533;&#65533;@2Q&#65533;P'*N9c*@AP&#65533;*&#65533;&#65533;&#65533;&#65533;?&#65533;L&#65533;&#65533;&#65533;&#65533;c&#65533;6B&#65533;&#65533;&#65533;?&#65533;AI&#65533;&#65533;`&#65533;HA&#65533;l&#65533;&#65533;X+-&#65533;Q&#65533;<&#275;q&#65533;&#65533;2J&#65533;p/&#624;&#1878;-r&#65533;I&#65533;@{&#780;4&#65533;&#65533;&#65533;&#65533;8&#65533;&#65533;%
&#65533;:`&#65533;&#65533;2&#65533;AP&#65533;~tS&#65533;&#65533;&#65533;&#65533;&#386;P&#65533;a&&#65533;&#65533;&#65533;&#65533;&#65533;1&&#65533;1>&#65533;b&#65533;&#65533;&#65533;6&&#65533;&#65533;h&#65533;&#65533;&#65533;c&#65533;?Df&#1730;&#65533;p&&#65533;<&#65533;:G&#65533;&#65533;!3R&#65533;N&#1010;X`=&#65533;&#529;&#65533;	C&#787;hs&#65533;&#65533;?)b#&#65533;s#&#65533;J&#65533;"(&#65533;&#65533;&#65533;j&#65533;[D&#65533;&#291;&#65533;&#65533;&#65533;3qM&#65533;4o&#65533;g#0&#65533;%}%&#65533;&#65533;A&#65533;
&#65533;&#65533;&#65533;&#65533;&#65533;n&{&#65533;g:Q&#65533;&#65533;&#65533;T&#65533;)&#65533;\;L&#65533;&#65533;L&#65533;;&#65533;&#65533;&#65533;&#65533;Hed&#65533;&#65533;O&#362;&#65533;&#65533;Av&#65533;0&#1468;&#65533;>&#65533;&#65533;&#65533; &#65533;pa&#65533;@-&#65533;4n&#65533;*69)0&#65533;'&#65533;&#65533;&#65533;hU>&#65533;yk/&#65533;C&#65533;"{&#65533;A*R&#65533;a&#65533;&#65533;/&#65533;&#65533;&#65533;&#65533;$&#65533;E&#65533;&#65533;D_&#65533;{&#65533;!0&#65533;&#65533;&#65533;Gf&#65533;&#65533;H@&#65533;}U&#65533;&#65533;&#706;&#65533;iy&#65533;H&#65533;T&#65533;W!&#65533;&#65533;A&#65533;?&#65533;&#65533;a&#263;D,&#65533;w|a&#65533;&#65533;H&#65533;H&#65533;UI&#65533;&#65533;#0&#138;&#784;&#65533;&#65533;A&#256;&#65533;&#65533;MA&#65533;
Y&#65533;&#65533;B)t &#65533;)!&#65533;&#1737;(D&#65533;&#65533;L&#65533;R&#65533;&#65533;&#65533;@MTC=&#65533;&#65533;&#65533;&#65533;v]M&#65533;&#65533;&#65533;@xIza&#65533;Fi&#65533;&#65533;&#65533;&#65533;&#65533;&#65533;&#65533;&#65533;X&#65533;5Nn&#65533;]$&#65533;&#65533;&#65533;&#41823;hG&#65533;&#65533;&#65533;&#65533;?&#65533;&#1730;]&#65533;&#65533;F2&#65533;&#65533;@&#65533;@&#65533;&#65533;&#65533;CRj&#65533;&#65533;
&#65533;&#65533;d&#65533;&#65533;H&#65533;C@&#65533;qcA,A$G&#65533;P&#65533;{&#65533;&#65533;-&#65533;&#65533;@&#65533;&#65533;h\{mD)&#65533;&#2036;\O]=-tB'&#65533;&#65533;%&#65533;B&#65533;Bl@&#65533;)%&#65533;&#65533;,&#65533;&#65533;2&#544;4@r&#65533;0@BV&#65533;2&#65533;0&#65533;&#65533;&#65533;tA&#65533;&#986;&#65533;&#65533;,&#65533;&#65533;&#65533;h&#65533;&#65533;QLbg-&#65533;&#65533;x&#65533;&#65533;m&#65533;RR0b&#65533;&#65533;&#65533;	&#625;5
a&#65533;^&#65533;z&#65533;R.&#65533;&#65533;pu&#65533;&#65533;(J&#65533;&#65533;KDh&#65533;?&#65533;X&#65533;&#65533;$&#65533;l&#65533;A&#65533;EY&#65533;&#65533;&#65533;&#65533;va!&#65533;&#65533;R(T&#65533;&#65533;&#65533;@&#65533;&#65533;LG&#65533;&#65533;U&#65533;&#65533;`l&#65533;Y&#65533;&#65533;y^&#65533;<D&&#65533;&#65533;&#65533;&#65533;}B_&#65533;&#65533;@&#65533;&#65533;&#65533;&#65533;&#65533;	 &#65533;&#65533;t&#65533;&#65533;F|'&#65533;T,Xd&#65533;&#444;&#65533;=|&#65533;&#65533;&#65533;lA&#65533;&#65533;&#65533;R&#65533;&#1856; &#65533;R&#65533;&#65533;@+@&#65533;,S3&#318;&#65533;\l&#65533;x%&#349;&#65533;@&#65533;&#65533;?&#1026;",B&#65533;&#65533;.&#65533;Ut&#65533;&#65533;(&#65533;upB&#65533;hD&#65533;h&#65533;xtB,&#65533;_&#65533;&#65533;&#65533;2&#65533;&#65533;$P\`I4&#65533;C&#65533;@&#65533;Hcq&#65533; nB&#909;&#65533;&#65533;`c&#65533;&#65533;&#65533;f!&#65533;?&#65533;Y&#65533;4+&#65533;d%&#65533;&#65533;H&#65533;&#65533;Pg]&#65533;&#65533;Hl&#65533;B&#65533;&#65533;k&#65533;E:&&#65533;^a&#65533;&#65533;&#65533;&#65533;&#65533;&#65533;&#65533;C
&#65533;I=&#65533;@&#65533;&#65533;&#65533;&#65533;S&#65533;&#65533;%&#65533;&#65533;&#65533;I&#65533;p
Fs&#65533;&#1896;&#65533;&#65533;&#65533;&#65533;&#65533;qWC&#65533;	2&#65533;G&#65533;&#65533;&#65533;&#65533;Up&#65533;G]&#65533;&#65533;9&#65533;&#65533;&#65533;&#65533;&#65533;&#65533;&#65533;t&#65533;&#65533;&#65533;&#65533;&#65533;&#65533;H	Db}&#65533;N&#65533;&#65533;x&#65533;kL&#65533;OD&#65533;&#65533;d&#65533;3&#65533;9`&#65533;d&#65533;Q&#65533;F&#65533;&#65533;i&#65533;&#65533; &#65533;&#65533;&#65533;&#65533;kL&#445;&#65533;&#65533;&#65533;&#65533;8&#65533;<&#65533;&#65533;&#65533;&#65533;CP&#65533;-X&#65533;P&#65533;&#65533;&#65533;&#65533;y&#65533;&#65533;@<&#65533;;&#65533;&#65533;&#65533;B&#65533;&#65533;U&#65533;`&#65533;&#65533;`&#65533;-&#65533;B!&#65533;y&#65533;e"&#65533;&#65533;F&#65533;e0:&#65533;$&#65533;@&#65533;Y&#65533;&#65533;L&#65533;&#65533;Y&#65533;&8z&#65533;%C&#65533;&#65533;0&#1085;X&#65533;3&#65533;F3Y&#65533;%8&#65533;I &#65533;m
&#65533;&#65533;?P&#218;iC&#65533;&#65533;r&#65533;&#65533;&#65533;&#65533;p,d&#65533;&#65533; &#65533;&#65533;&#65533;&#65533;&#65533;=NC&#65533;&#65533;&#852;&#65533;&#65533;q&#65533;E&#65533;&#65533; r&#65533;E
=&#65533;&#65533;T'RQPt&#65533;P&#65533;&#65533;&#65533;D+&#65533; A;&#65533;B+pCIT*(&#65533;&#65533;&#65533;&#65533;&#65533;l&#65533;	&#65533;*&#65533;&#65533;F&#65533;&#65533;&#65533;&#65533;&#5228;&#65533;&#65533;&#65533;'&#65533;!&#65533;&#65533;&#65533;$p&#65533;&#65533;#&#65533;$Ax&#65533;&#65533;(DD&#65533;&#65533;qNYp&#65533;z&#65533;&#65533;0&&#65533;C&#65533;&#1212;&#65533;Jj&#65533;Xd R&#65533;D9@&#65533;R&#65533;&#65533;!&#65533;&#65533;&#65533;X&#65533;%&#65533;&#65533;&#65533;&#65533;&#65533;_*&#65533;&#65533;&#65533;&#65533;6P&#65533;&#65533;&#65533;C`&#65533;&#65533;;&#65533;E0`&#65533;*>'&#65533;R&#65533;9K$&#65533;(&#65533;&#65533;&#65533;&#65533;$$W&#65533;&#65533;+ &#65533;v&#65533;Rh$<&#65533;&#65533;&#65533;&#65533;T#d&#65533;&#65533;@t&#65533;h&#65533;fr&#65533;jD&#65533;5 5&#65533;OF&#65533;?&#65533;%T&5@&#65533;&#65533;@H&#65533;n&#65533;q&#65533;n&#65533;&#65533;@X&#65533;&#65533;&#65533;&#65533;L&#65533;&#65533;L &#65533;&#65533;	&#65533;&#65533;.&#65533;&&#65533;&#65533;&#65533;&#65533;|}&#65533;:&#65533;&#65533;&#65533;&#65533;V&#65533;&#65533;ZQz&#65533;D/&#65533;B/&#65533;B+&#65533;(T(lJ&#65533;&#65533;&#1498;&#65533;K&#65533;&#65533;8&#65533;B&#65533;&#65533;2&#65533;&#65533;&#65533;&#868;&#65533;&#65533;&#65533;&#65533;&#65533;&#65533;	&#1577;&#65533;&#65533;&#65533; &#65533;|B-A$*dZ^-&#65533;&#65533;Lt(&#65533;e&#65533;&#65533;&#65533;mp&#65533;iD&#65533;L&#65533;&#65533;VFRY&#65533;R&#65533;J&#65533;B&#65533;.&#65533;qVf""`ir&#65533;.&#65533;&#65533;t&#65533;&#65533;<&#65533;#&#65533;B)&#65533;&#65533;@K\&#65533;&#65533;?&#65533;Aw(DX0-DM&#1856;&#65533;,&#65533;$p&#65533;\&#65533;|&#65533;&#65533;&#65533;&#65533;3&#65533;&#65533;XLW1H&#65533;i&#65533;&#65533;<&#1173;F&#65533;e&#65533;\4z&#65533;&#65533;"&#65533;&#65533;!&#65533;&#65533;h&#794;qc2=&#65533;&#65533;&#65533;&#65533;b&#65533;z&#65533;*&#1593;m&#65533;T&#65533;>&#286;&#65533;X&#65533;&#65533;L%%91&#65533;@&#65533;&#65533;A8-r&#65533;o&#65533;&#65533;{&#1538;&#65533;$&#65533;&#65533;&#65533;}&#65533;/(&#65533;?&#65533;B&#65533;%&#65533;&#65533;n&#65533;(&#65533;\&#65533;&#65533;8&#65533;=&#65533;&#65533;&#65533;&#65533;&#1441;&#65533;B&#65533;&#65533;d&#65533;8&#65533;bI*,&#65533;?Lc,&#65533;OU&#65533;?$&#65533;|&#65533;&#65533;&#262;q&#65533;i8e!&#65533;&#65533;^H&#65533;z&#65533;B
&#65533;%h&#512;$&#65533;+&#65533;:NJE&#65533;&#65533;&#65533;'P&#65533;&#1452;',]&#65533;&#65533;:&#65533;[V&#65533;&#65533;"'&#65533;&#65533;D&#65533;*4&#65533;=&#65533;E(&#65533;&#65533;&#65533;|h&#65533;+&#65533;&#65533;-&#65533;%(&#65533;&#65533;R&#65533;3&#1095;&#65533;&#65533;&#65533;?&#65533;j&#65533;Bl&#65533;,f&#65533;P&#192;&#65533;i&#65533;yi&#65533;Mb&#65533;N&#65533;0HB:0&#65533;&#65533;H APh&#65533;D&#65533;&#1228;&#65533;&#65533;$&#65533;&#65533;B&#65533;&#65533;Fxr&#65533;&#65533;0q&#65533;&#65533;@l&#65533;n&#65533;&#601;2s&#65533;i&#65533;+&#65533;&#1794;&#1794;&#65533;&#65533;+&#65533;r-&#65533;@&#1278;&#1181;n&#1258;&#65533;}&#65533;&#65533;&#1302;E>&#65533;&#65533;&#65533;&#65533;I&#65533;J9&#65533;&#65533;&#65533;&#65533;/'oD:z&#65533;B&#65533;&#65533;+5
?&#65533;c(&#65533;d8C2&#65533;&#933;x~&#65533;&#65533;A&#65533;B8&#65533;?&#65533;B&#65533;P.A`&#65533;F&#65533;F&#65533;%&#65533;&#65533;}&#65533;&#65533;&#65533;&#65533;&#65533;,|&#65533;@&#65533;&#65533;,&#65533;, &#65533;"&#65533;&#65533;?&#65533;&#65533;*&#65533;&#65533;+&#65533;&#65533;&#65533;&#65533;&#65533;&#65533;&#65533;HK&#65533;N*&#532;7l3&#65533;@&#65533;Q&#65533;20&#65533;h&#65533;,&#65533;?&#65533;o|&#65533;&#65533;kG&#65533;q&#65533;&#65533;@B&#65533;Y&#65533;~@&#65533;:&#65533;K&#65533;A&#65533;e&#65533;?&#65533;q&#65533;N5&#65533;L&#65533;&#65533;P?$&#65533;$L&#65533;k&#65533;Y&#65533;&#65533;dB&#65533;"J&#1942;&#65533;I&#65533;&#2038;&#65533;&#65533;<&#65533;A^&#65533;%&#65533;&#65533;?&#65533;&#65533;rNQ&#65533;	W&#65533;2Y&#749;0&#65533;/3m+&#65533;&#65533;`$&#65533;=&#65533;&#65533;&#65533;;%D&#65533;&#65533;&#65533;W&#65533;&#65533;&#65533;	l&#65533;F&#65533;&#65533;K&#65533;P&#65533;	J&#65533;=U&#65533;F@&#65533;&#65533;n&#593;Oef&#65533;&#65533;&#65533;F&#65533;&#65533;k&#65533;@&#65533;&#65533;^2&#65533;Cf&#65533;&#65533;&#65533;A&#65533;&#65533;&#1536;k`&#65533;-L5&#65533;&#65533;&#65533;O&#65533;l&#65533;&#65533;&#65533;<I&#65533;)tD%&#65533;&#65533;I&#65533;&#65533;,&#65533;&#65533;@&#65533;G)X&#65533;&#65533;&#65533;'A&#65533;>&#65533;B&#65533;&#65533;Bq &#65533;&#65533;&#65533;T&#65533;@&#65533;b+&#65533;&#65533;h&#65533;2&#65533;&#65533;f2&#65533;F&#1291;2&#65533;&#65533;eZ&#65533;&#65533;!`&#65533;H&#65533;0h&#65533;$h&#65533;B8r&#65533;1&#65533;&#65533;&#65533;&#65533;t&#65533;@<A&#65533;e&#65533;@&#65533;&#65533;B&#65533;6h&#65533;^&#65533;&#65533;&#65533;&#65533;&#65533;p&#65533;`&#65533;D&#65533;aK<&#65533;&#65533;&#65533;s&#65533;	 m&#65533;&#65533;&#65533;@0jY&#65533;/&#65533;&#65533;&#65533;L&#65533;mB&#548;RQ>3&#65533;&#65533;I&#65533;&#65533;j2&#65533;Xc&#65533;&#65533;*&#65533;*&#65533;&#65533;i0&#65533;&#65533;&#65533;X&#65533;&#1233;&#65533;&#65533;m&#65533;p3
&#65533;pkT@&#65533;\
&#65533;&#65533;&#65533;<&#65533;&#65533;&#65533;c?&#65533;k8R&#65533;`&#65533;&#65533;&#747;&#65533;Ap&#65533;&#65533;D.,&#65533;&#65533;&#65533;&#65533;&#65533;&#65533;?&#65533;a!&#65533;\&#65533;b&#65533;&#65533;h&#65533;'&#65533;&#65533;'&#65533;y!T&#141;-B(&#65533;&#65533;(p)8&#65533;'&#65533;	$[&#65533;&#65533;J&#65533;wx&#65533;&#65533;K&#65533;Y&#65533;&#65533;&#65533;M&#65533;&#65533;|7f&#65533;7#gfgmD&#65533;&#65533;&#65533;h&#65533;jj&#65533;~PW&#65533;Q&#65533;H&#65533;&#65533;&#65533;	&#65533;&#65533;-d&#65533;\|&#65533;&&#1769;&#65533;x&#65533;&#65533;&#654;&#65533;&#65533;&#65533;&#65533;&#1940;g,		(&#65533;?&#65533;&#65533;5&#65533;&#42301;x&#65533;Lu&#65533;	&#65533;&#65533;&#65533;	&#39120;d&#65533;4&#65533;&#852;&#65533;&#874;K&#65533;*&#65533;&#65533;L&#65533;&#52222;&#65533;&#1397;B&#65533;B(&#65533;!&#65533;&#65533;f k&#65533;<c&#65533;&#65533;
&#65533;=P&#65533;k&#65533;0H&#65533;&#65533;B<&#65533;&#65533;ju&#65533;?,&#65533;C&#65533;&#65533; &#65533;&#65533;&#65533;&#65533;FvF*DX&#65533;&#65533;&#65533;24\Y*&#65533;&#65533;(la&#65533;&#65533;3,&#65533;&#65533;-&#65533;'&#65533;$&#65533;b&#65533;&#65533;&#65533;&#65533;&#65533;_&#65533;k&#65533; c&#65533;e&#65533;&#65533;&#65533;&#65533;*&#65533;&#65533;N/)5&#65533;&#50854;&#65533;P&#65533;lI&#65533;1P&#65533;5z&#65533;THL&#65533;cZ&#65533;'&#65533;&#65533;&#65533;&#65533;&#65533;?&#65533;&#65533;&#65533;&#65533;&#62572;&#65533;$&#65533;\&#65533;&#65533;?&#65533;C8w&#65533;l	&#65533;`(jH&#65533;&#65533;&#65533;t&#1968;&#65533;:&#65533;&#65533;:Y&#65533;,&#65533;m&#65533;&#65533;<e&#65533;&#65533;&#65533;Y<{J"NK&#65533;&#65533;&#65533;c&#65533;I&#65533;&#65533;C&#65533;&#65533;'0&#65533;&#65533;&#65533;&#65533;3&#65533;&#65533;
f|&#650;&#65533;@h&#65533;&#65533;&#65533;&#65533;FX&#65533;k&#65533;#&#65533;&#65533; :&#65533;&#65533;3<&#65533;&#65533;.c&#65533;&#65533;$A&#65533;C&#65533;D&#65533;&#65533;&#65533;&#65533;&#65533;&#65533;,|-K&#65533;&#65533;&#65533;&#65533;&#65533;\&#65533;&#65533;v&#65533;V&#65533;&#65533;&#65533;C	h&#65533;u&#65533;T&#65533;&#65533;B$pE&#65533;&#65533;&#65533;&#65533;&#65533;.@B%&#65533;&#65533;?&#65533;&#65533;?g&#65533;!&#65533;V&#65533;&#65533;g)fJ&#65533;&#65533;w&#65533;pn&#65533;&#65533;&#65533;&#65533;@C4&#1204;$&#65533;O5 7R&#65533;&#65533;&#65533;s&#29376;&#65533;|-&#1641;&#65533;&#141;&#65533;dB&#65533;&#65533;/K&#65533;&#65533;&#65533;,&#65533;&#65533;&#65533;$&#65533;&#65533;&#1423;&#65533;&#65533;k=&#65533;&#65533;	&#65533;C&#65533;&#65533; &#130;	&#65533;pAbLA&#65533;&#65533;1h&#65533;&#65533;&#65533;&#65533;W&#65533;h &#65533;&#65533;#AJt&#65533;&#65533;V&#65533;&#65533;5&#65533;&#65533;#&#65533;&#65533;L&#65533;dIk&#65533;&#65533;&#65533;&#65533;&#65533;#hc&#65533;g4B&#65533;&#65533;&#65533;&#65533;?VFi@(@&#65533;&#65533;&#65533;6&#65533;&#65533;5&#65533;*&&#65533;Z&#65533;z&#65533;"HD$LC&#65533;A&#65533;&#65533;F&#65533;h&#65533;&#65533;&#65533;&#65533;R&#65533;
V&#65533;&#65533;@T	>&#65533;T&#34796;&#65533;&#65533;R&#1658;&#65533;&#65533;H&#65533;\&#65533;&#65533;B&#65533;4htcp&#65533;&#65533;I'&#4097;&#65533;"&#65533;PL+M&#65533;&#65533;&#65533;&#65533;b&#65533;&#65533;&#65533;CAI&#65533;B8z&#65533;$&#65533;&#65533;&#65533;A&#65533;&#65533;&#65533;R&#65533;&#65533;!"&#65533;b&#65533;&#65533;&#65533;&#65533;p8qB&#65533;&#65533;&#65533;&#65533;	Z{&#65533;?m&#65533;H&#65533; !`&#65533;&#65533;&#65533;|&#65533;e&#611;&#65533;&#65533;&#65533;&#65533;&#65533;&#65533;(&#65533;2&#65533;&#65533;fI&#65533;1p&#1286;&#65533;]&#65533;&#65533;&#65533;&#65533;&#65533;&#65533;:&#65533;&#65533;&#65533;:&#65533; &#65533;[0#&#65533;&#34946;,BH#B&#197;&#65533;Nx0&#65533;&#65533;d&#1085;&#65533;B*&#65533; &#65533;&r&#65533;$Rq &#65533;a&#65533;Ab&#65533;&#65533;Z&#65533;&#65533;	&#65533;I@&#65533;&#65533;H&#65533; *0J&#65533;&#65533;&#65533;&#1372;&#65533;j r&#665;&#65533;&#65533;2
(@&#65533;C&#65533;&#65533;&#65533;]6&#65533;
+.&#65533;*&#555;&#65533;H&#65533;&#65533;&#65533;">7l&#65533;&#65533;&#65533;H&#65533;a&#65533;jY&#65533;E.&#65533;&#342;E*&#65533;gOC&#65533;&#65533;&#65533;&#65533;&#65533;&#65533;&#65533;N&#65533;9&#65533;x&#65533;q&#65533;&#65533;B"&#65533;&#65533;?&#65533;L&#65533;NH&#65533;702&#65533;&#65533;@@&#65533;a&#65533;B&#65533;:&#1772;&#65533;G&#65533;C&#65533;&#65533;J5&#65533;,&#65533;$&#65533;&#890;Z!&#65533;&#65533;j&#65533;&#65533;&#65533;&#65533;SOEV^aX&#65533;&#65533;&#333; I$)n&#65533;&#65533;,9&#65533;
&#65533;b&#65533;&#65533;ON&#65533;&#65533;UD&#65533; %&#65533;V&#65533;&#65533;N&#65533;@&#65533;&#65533;[&#65533;&#65533;G&#65533;&#65533;Z:&#65533;&#65533;#A&#65533;k&#1680;&#65533;""&#65533;&#65533;&#65533;&#65533;&#65533;&#65533;&#201;>&#65533;&#65533;&#65533;&#65533;'4&#65533;`&#65533;6&#65533;&#65533;&#65533;&#65533;&#65533;Z&#65533;&#65533;&#65533;)&#65533;O"&#65533;>&#65533;&#65533;:bP&#65533;[2q&#65533;e4	&#321;8 &#65533;&#65533;Q&#65533;&#65533;&#65533;&#65533;&#65533;&#65533;*&#65533;&#65533;RA&#65533;&#65533;&#65533;&#65533; &#65533;E4.&#65533;<&#65533;&#65533;&#65533;&#65533;D&#65533;0hzK&#65533;&#65533;H&#65533;&#65533;&#65533;!&#65533;&#65533;$&&#65533;UTl&#1238;&#65533;&#65533;&#65533;&#65533;:I!&#65533;&#65533;^%HR(&#65533;C
&#65533;d&#65533;&#65533;b!&#65533;&#65533;&#65533;h	&#65533;R&#65533;a&#65533;Y2&#65533;&#65533;&#65533;4&#65533;&#65533; 	m&#65533;Sa&#65533;5U&#65533;&#65533;&#65533;jKp&#65533;&#65533;Il&#65533;&#65533; K,&#1660; &#65533;F{e7&#65533;:&#65533;t&#65533;&#65533;-&#954;c&#65533;&#65533;&#65533;t&#65533;t(&#65533;QD &#65533;&#65533;&#65533;&#65533;&#65533;&#65533;&#65533;&#65533;2)&#65533;=&#65533;2"&#65533;\&#65533;b&#1857;bhi&#65533;x&#65533;&#65533;0@i&#1303;_&#65533;"&#65533;&#65533;z|~&#65533;&#65533;3ra&#132;&#65533;&#65533;H&#65533;-&#65533;&#65533;&#65533;&#65533;&#65533;IY`&#65533; H}&#65533;&#65533;p&#65533;\X&#65533;&#65533;&#65533;&#65533;d&#65533;L&#65533;x{h&#65533;&#65533;&#65533;&#65533;q;&#65533;&#65533;&#65533;2y,&#65533;&#65533;$f=&#65533;&#65533;&#65533;&#65533;&#65533;
&#65533;&#65533;O)&#65533;&#65533;&#65533;&#65533;U&#65533;'@
&#65533;&#1194;&#65533;l&#65533; &#65533;X&#65533;U^&#65533;B&#65533;&#65533;H@!&#65533;"&#65533;R&#65533;[t&#65533;&#65533;ra&#65533;h&#65533; k&#65533;F,Z@&#65533;&#65533;hb &#65533;h&#65533;+&#65533;&#65533;'P(f &#65533;&#65533;E&#65533;&#65533;(B&#65533;&#65533;o &#65533;?&#1958;&#65533;d&#65533;2
a@dH &#65533;&#65533;$8O@&#65533;&#65533;&#65533;&#65533;8t&#65533;6#&#65533;.`!&#65533;Y!&#65533;8&#65533;&#302;l#&#65533;c&#65533;f&#65533;&#65533;!&#65533;&#65533;r&#65533;8a D&#65533;&#65533;mvC&#65533;a&#65533;n &#65533;&#65533;V&#65533;!&#65533;&#65533;&#65533;&#65533;b&#65533;%&#65533;&#65533;b&#65533;&#65533;&#65533;&#65533;&#65533;&#1351;]1&#65533;&#65533;?6&#65533;&#65533;{&#65533;ch&#1047;Z&#65533;G&#65533;&#65533;&#331;{&#65533;&#65533;&#65533;d&#65533;&#65533;&#65533;&#65533;&#65533;w0&#65533;L|&#65533;;&#65533;&#65533;(6&#65533;&#65533;
&#65533;&#65533;&#65533;&#65533;&#65533;Fn&#65533;&#65533;D~&#65533;-O&#65533;&#65533;w9&#65533;?>&J&#65533;d&#65533;&#65533;}$ &#65533;&#65533;\6&#65533;&#65533;Q&#65533;*&#65533;&#65533;&#65533;b&#65533;r<i I)&#65533;.&#65533;&#65533;*&#65533;&#65533;iK&#65533;&&#65533;&#65533;bB+\:
$&#65533;&#65533;%$&#65533;&#65533;?&#65533;&#65533;4&#65533;b3&#65533;'&#65533;t&#65533;e&#65533;`3&#65533;H&#65533;&#1176;@&#65533;i w1&#65533;?Z&#65533;&#65533;Zhg &#65533;(H*@&#65533;C\l&#65533;&#65533;&#65533;&#65533;7&#65533;'&#65533;&#65533;&#65533;&#427;&#65533;h&#65533;&#1536;&#65533;&#65533;PMA8&#65533;&#65533;&#65533;g&#65533;&#65533;&#65533;5&#65533;H*"@Bs!9&#65533;&#65533;Mk e!&#65533;o"Y*d';&#24349;D &#65533;m$&#65533;H8&#65533;5&#65533;Jd
&#65533;IH4&#65533;&#65533;<&#65533;X &#65533;9	&#65533;&#65533;&#65533;&#65533;_|E&#65533;Dx&#609;&#65533;&#65533;&#65533;@&#65533;&#65533;&#65533;&#30794;4L-&#65533;&#65533;e&#65533;&#65533;&#65533;&#65533;&#536;&#65533;&#65533;&#65533;@&#65533;e&#65533;Zf&#65533;&#65533;&#65533;Gj	&#65533;&#65533;\:V&#65533;&#65533;&#65533;O&#65533;&#65533;2T&#65533;?&#65533;&#65533;&#65533;tr$)V&#65533;&#65533;S&#65533;&#65533;%\Ei&#65533;&X&#65533;&#65533;&#65533;@5J&#65533;&#65533;@&#65533;&#65533;JY&#65533;KE&#65533;&#65533;b&#65533;V:&#65533;m&#65533;pK.@
&#65533;&#65533;1	&#65533;"&#65533;G&#65533;&#65533;&#65533;H&#65533;(
&#65533;'&#65533;&#65533;&#65533;Z%H&#65533; &#65533;&#65533;Z&#65533;C-&#65533;[&#65533; )r*&#65533;&#65533;,&#1165;&#65533;8&#65533;&#65533;E&#65533;&#65533;:M&#65533;&#65533;&#65533;,&#65533;G&#65533;Yb4&#1328;&#65533;0&#65533;(	&#65533;&#65533;4&#65533;J&#65533;h&#65533;&#65533;&#65533;&#554;,P&#65533;&#65533;@&#65533;u&#65533;&#65533;$&#65533;%&#65533;-.9@P&#65533;&#65533;&#65533;&#65533;_'R&#65533;y`&#65533;&#65533;D&#65533;B&#1685;/mH&#65533;&#65533;&#65533;%D&#582;&#65533;@AH&#65533;&#65533;D{&#65533;&#1114;D&#65533;jy&#65533;B;&#65533;MDr%&#65533;:&#65533;&#65533;&#65533;&#65533;|&#65533;(&#65533;&#65533;&#65533;^&#1600;0&#163;&#65533;&#65533;&#65533;&#65533;6&#65533;&#65533;?f&#65533;&#65533;|&#&#65533;&#1120;j&#65533;3&#65533;&#65533;.&#65533;&#65533;&#65533;&#65533;&#65533;&#65533;F&#65533;&#65533;&#65533;&#65533;8&#65533;B60&#65533;&#65533;&#65533;&#65533;&#65533;&#65533;D]&#65533;T&#65533;&#65533;v&#65533;&#65533;-&#65533;&#65533;C&#65533;&#65533;&#65533;&#65533;HA&#65533;2&#65533;&#65533;5&#65533;C&#65533;&#65533;&#65533;"&#65533;&#65533;e&#65533;&#65533;&#65533;&#58624;&#65533;&#65533;&#65533;&#65533; &#65533;H)F&#65533;`j&#65533;&#65533;&#65533;&#65533;&#65533;&#65533;S&#65533;&#65533;&#65533;&#65533;&#65533;h&#65533;%E;M&#65533;&#65533;=&#65533;0&#65533;
a&#65533;1W&#65533;&#65533;&#65533;&#65533;8hb&#65533;EZQ&#65533;&#65533; q&#65533;kO&#65533;&#65533;&#65533;V&#65533;4cK&#65533;&#1110;&#65533;&#1212;&#65533;&#65533;/&#65533;$D&#65533;f@&#65533;&#65533;)bEd&#65533;&#65533;&#65533;&#65533;&#65533;"&#65533;~&#65533;&#65533;&#1626;L&#65533;4'&#65533;_&#65533;&#1540;9&#65533;&#65533;[&_5!&#65533;o&#65533;&#65533;$y&#65533;&#65533;&#65533;p&#65533;&#1051;&#65533;&#65533;&#65533;D6&#65533;&#65533;O&#65533;&#65533;&#65533;)Y&#65533;X&#65533;(&#65533;&#65533;&#65533;',&#65533;pVO&#65533;&#65533;&#65533; &#65533;&#65533;4l&#65533;&#65533;i&#65533;X&#65533;&#1194;&#65533;&#65533;A?M&#65533;&#65533;"&#65533;:(`3&#65533;AD~&#1122;5&#65533;RZ&#65533;&#65533;&#65533;&#65533;&#65533;&#65533;&#65533;&#65533;&#65533;:w Z"&#65533;Hf&#65533;[O\&#65533;&#65533;@R&#65533;&#65533;R&#65533;j9&#65533;&#65533;	N&#65533;&#65533;&#65533;]&#65533;&#1720;*&#65533;r&#65533;&#65533;oc&#65533;&#65533;&#65533;TQ%U^&#65533;t&#65533;MG(E2&#65533;4&#65533;8&#65533;&#65533;A|s@&#65533;%E&#65533;B6'&#65533;&#65533;)&#65533;s&#65533;u?&#65533;&#65533;|r&#65533;&#65533;&#65533;&#65533;&#65533;^&#65533;&#65533;&#65533;)&#65533;r&#65533;\&#65533;/&#65533;=&#65533;/&#65533;Y0&#65533;&#65533;\&#65533;&#65533;\&#65533;z&#65533;!&#65533;&#860;<&#65533;&#65533;H(&#65533;]L&#65533;/<&#65533;k&#65533;9Tgu&#65533;&#65533;-&#713;N&#65533;YO&#65533;5&#65533;&#65533;&#65533;6&#65533;&#65533;n&#65533;8&#65533;&#131;
&#65533;&#65533;&#65533;&#65533;&#65533;&#65533;&#65533;&#65533;&#65533;[/&#65533;&#65533;&#65533;&#65533;&#65533;x&#65533;&#65533;0&#65533; &#65533;A&#65533;F"L&#65533;&#65533;
B&#65533;&#65533;M:&#65533;< &#65533;&#65533;N&#65533;&#65533;&#65533;B&#65533;<Ap&#65533;!&#65533;kR&#65533;M&#65533;&#65533;&#1444;&#65533;bH&#65533;&#65533;&#65533;d&#1788;&#65533;i
&#65533;P&#65533;fTch&#65533;&#65533;D&#65533;p&#65533;&#65533;&#65533;
&#65533;&#65533;XoqDL&#65533;&#65533;&#65533;&#65533;&)&#65533;b&#65533;&#65533;&#65533;F&#65533;)&#65533;&#65533;&#65533;&#65533;&#65533;c&#65533;g"&#65533;&#65533;&#65533;&#65533;&#65533;&#65533;;v&#65533;&#65533;&#65533;&#65533;&#65533;&#65533;&#65533;_&#65533;&#65533;2&#65533;&#65533;d	q	_&#65533;&#806;Ge&#65533;&#65533;Fn&#65533;&#65533;&#65533;@&#65533;&#65533;&#65533;z&#65533;y&#65533;&#65533;&#65533;g	/	J&&#65533;&#65533;&#65533;J&#65533;&#65533;&#65533;;x&#65533;G$h &#65533;&#65533;t&#65533; &#65533;&#65533;&#65533;&#65533;/X&#65533;&#65533;F&#65533;H&#65533;5&#65533;&#65533;H0aVH"&#65533;+L&#65533;d.&#65533;&#65533;&#65533;&#65533;!VzE)&#65533;av&M&#548;&#65533;$"&#65533;a&#19135;H!&#65533;NJ&#65533;K4@l$&#65533;AEd&#65533;&#65533;&#65533; &#65533;&#65533;L&#1541;&#65533;&#65533;G"&#65533;&#65533;76&#65533;$&#65533;&#65533;F&#65533;
&#65533;)&#65533;W&#65533;&#65533;V&#65533;&#65533;GhX&#65533;&#65533;X~&#65533;q'V&#65533;&#65533;T&#65533;&#65533;I&#65533;&#65533;e&#65533;&#65533;&#65533;&#65533;F~&#65533;o&#65533;&#65533;&#65533;&#65533;&#65533;'<B&#65533;&#65533;H.n&#65533;&#65533;]&#65533;&#65533; VI\&#65533;g2q&#65533;&#65533;&#65533;&#65533;6 &#65533;&#65533;&#65533;Zji!6&#65533;~&#65533;&#65533;&#65533;A.&#65533;&BAn &#65533;fR&#65533;fr&&#65533;&#821;r	&#65533;&#65533;a&#65533;
&#65533;&#65533;&#65533;&#65533; >A'&#65533;&#65533;@`+	&#65533;
b&#65533;&#65533;<H"T&#65533;&#65533;D,b&#65533;D+&#65533;&#65533;5&#65533;&#65533;,&#65533;`&#65533;&#65533;&#65533;7&#65533;&#65533;b&#65533;].+A52&#65533;BbZbR&#65533;&#65533;A&#65533;&#65533;+&#65533;"<&#4078;&#65533;&#1332;&#65533;&#65533;(!&#65533;%&#65533;&#65533;`?d@pa  &#65533;M&#65533;&#65533;6Q&#65533;T&#65533;	c&#65533;&#65533;Ph&#65533;&&#65533;&#65533;&#65533;&#65533;&#65533;m&#65533;&#65533;&#65533;07&#65533;
&#65533;X&#65533;x&#65533;d*&#65533;&#65533;f&#65533;:NE#&#65533;`G&#65533;&#65533;&#65533;&#65533;ng&#65533;t&#65533;E&#1706;&#65533;&#65533;Ee&#65533;c"&#65533;&#65533;&#65533;&#65533;,&#65533;(G&#65533;&#602;&#65533;&#65533;&#65533;y:&#65533;&#65533;!HD&#65533;&#65533;'&#65533;&#65533; &#65533;x&#65533;A&#65533;%bj)&#65533;dn&#65533;&#65533;|&#1287;0&#65533;&#65533;<=&#1177;L&#65533;&#65533;&#65533;&#65533;L&#65533;ca&#65533;$D&#65533;=&#65533; &#65533;`&#65533;&#65533; &#1280;&#65533;|df$&#65533;
M&#65533;&#631;&#65533;A&#65533;&#65533;&#65533;&#65533;D&#65533;5~Q&#65533;0&#246;&#65533;&#65533;6!,&#65533;&#65533;&#65533;$&#65533;&#65533;>J&#65533;j,8&#65533;&#65533;,`&#65533; &#65533;q&#65533;&#65533;H!Ra&#65533;>a&#65533; 2&#65533;&#65533;(&#65533;&#65533;lA&#65533;"-&#187;&#65533;&#65533;;&#65533;&#65533;&#787;&#65533;6&#65533;&#65533;C&#65533;&#65533;4&#65533;&#65533;-J"R&#1820;&#65533;&#65533;6>&#65533;qpc&#65533;D&#65533;&#65533;z&#65533;ur&#65533;9&#65533;&#65533;6 A"&#65533;$9&#65533;&#65533;	&#65533;A&#65533;&#65533;&#65533;&#65533;&#65533;&#840;&#65533;&#65533; &#65533;.)&#65533;n&#65533;&#65533;&#65533;o;)bF&#65533; &#65533;P" &#65533;&#65533;&#65533;\hb"&#65533;nA&#65533;&#65533;&#65533;$&#65533;	b&#65533;&#65533;&&#65533;lr{&#65533;l&#65533;&#65533;&#65533;/&#65533;C|&#65533;&#65533;&#65533;~&#65533;&#65533;&#65533;!&#65533;&#65533;&#65533;n"<u &#65533;&#65533;TikOz&#65533;G&#1312;G&#65533;&#65533;,+&#65533;f$"|&#65533;&#65533;&#65533;,&#65533;&#65533;&#65533;K4H&#65533;&#65533;i\&#65533;&#65533;&#65533;~&#65533;`&#65533;,&#65533;N&#65533;&#65533;&#65533;&#65533;c &#65533; 	&#65533;&#65533;!,`D"=`pA&#65533;d`b &#65533;$b &&#65533;>(;&#65533;&#65533;d&#65533;Fj&#65533;&#65533;S&#65533;8&#65533;3<&#65533;	Zs&#65533;&#65533;%&#65533;&#65533;&#65533;&#65533;*&#65533;&#65533;Di&#65533;&#65533;*0&#65533;&#65533;)&#65533;&#65533;&#65533;[&#65533;&#65533;)8&#65533;&#65533;#sP7AX&#65533;#&#302;&#65533;&#65533;&#65533;&#65533;u&#65533;&#65533;&#65533;tlOL&#65533;!	U<&#65533;&#65533;3&#65533;&#65533;u&#65533;(&#65533;|0&#65533;`D&#65533;cTd0&#65533;&#65533;Ps&#65533;&#65533;&#65533;&#65533;&#65533;&#65533;Ak&#65533;&#65533;/&#65533;&#65533; &#65533;&#65533;&#1546;MT&#65533;T%&#65533;TW"%&#65533;)%R&#147;,&#65533;=_n}&#65533;&#65533;D`0'<T&#65533;L&#65533;~&#65533;/&#65533;#&#65533;e N&#65533;&#65533; baOb&#65533;&#65533;&#65533;e&#65533;!gz(&#65533;G*&#65533;iXAZ)N(rK&#65533;)Pvl&#65533;2,&#65533;D,H#&#65533;4d@8@&#65533;Z0&#65533;&#65533;&#65533;r&#65533;,&#65533;&#65533;&&#65533;;b&#65533;+&#65533;&#65533;&#65533;>Nb&#65533;X&#65533;&#65533;p!&#65533;&#65533;c&#65533;D)&#65533;&#65533;4&#65533;&#65533;@&#65533;u/&#65533;@,^&#65533;&#65533;HC,@r $&#65533;s$&#65533;Q&#214;K&#65533;&#65533;&#65533;&#65533;&#65533;&#65533;fme&#65533;&#65533;9&#65533;&#65533;&#65533;&#65533;&#65533;&#65533; P&#65533;&#65533;&#65533;&#65533;&#65533;V&#65533;	(rZ &#65533;9&#65533;0&#65533;T[&#65533;&#65533;Pu&#65533;%&#65533;'xRg&#65533;&#65533;&#65533;&#65533;&#65533;A6n&#65533;&#65533;&#65533;&#65533;xtr&#65533;NU&#65533;'&#65533;%P&#65533; &#65533;&#65533;l'&#65533;]&#65533;.&#65533;<a&#65533;&#65533;(a&#65533;&#1039;&#1408;V&#457;V&#65533;)&#65533;(&#65533;3ac&#65533;C&#65533;&#65533;D&#65533;&#65533;T&#65533;S&#65533;&#65533;u &#65533;&#65533;Hrb *`&#65533;,&#65533;@&#65533;I&#65533;&#65533; f&#65533;(&#65533;bK&&#65533;&#65533;T(-b&#65533;H&#65533;t&#65533;j&#65533;&#65533;y&#65533;(&#65533; &#65533;I	t" &#65533;&#65533;4+(`d&#65533;&#65533; &#65533;M<!oOD&#65533;&#65533;&#65533;&#65533;5&#65533;!1&#65533;&#65533;&#65533;6 "&#65533;^&#65533;&#65533;&#65533;\H&#65533;&#65533;M-1&#65533;&#65533;P&#65533;d&#65533;A&#1106;@&#65533;Zv&#65533;av&#65533;ZO&#65533;H'&#65533;~&#65533;&#65533;&#65533;&#65533;e&#65533;&#65533;&#65533;%68 Z`&#65533;&#65533;&#65533;&#65533;&#65533;P1i&#65533;&#65533;*U$&#65533;x&#65533;&#65533;&#65533;x&#65533; &#65533;@4=s&#65533;)&#65533;&#65533;d2&#65533;?&#65533;&#65533;6D&#65533;&#65533;&#65533;&#65533;&#65533;V&#65533;&#65533;p%"&#1733;&#65533;6q\`	b&#65533;&#65533;5qd&#65533;k%b&#65533;=\dkWr'&#65533;l&#65533;&#65533;g&#65533;&#65533;&#65533;&#65533;&#65533;2:x&#65533;$4&#65533;#&#65533;e&#65533;yp&#65533;&#1218;&#65533;vke &#65533;&#65533;&#65533;&#65533;&#65533;,&#65533;*`n&#65533;,=&#65533;I6&#65533;(x(0&#65533;&#65533;y&#65533;i~&#65533;(2e&#65533;&#65533;&#65533;&#65533;^/V&#65533;&#65533;q&#65533;&#65533;J&#65533;>E&#65533;&#65533;l&#65533;J&#65533;1&#65533;&#65533;&#883; :@y&&#65533;&#65533;&#65533;d&#65533;&#1321;0&#65533;&#65533;&#65533;A&#65533;&#65533;&#65533;&#65533;&#65533;$&#65533;-6&#65533;{$ &&#65533;&#65533;}&#65533;q&#65533;"&#65533;&#65533;&#65533;&#65533;&#65533;|DZV&#65533;&#65533;m &#65533;7co&#142;&#65533;M&#65533;&#65533;W&#65533;v&#65533;&#65533;&#65533;&#65533;	&#65533;&#65533;&#65533;c&#65533;&#65533;n(&#65533;&#65533;&#65533;"&#65533;5&#65533;|&#65533;&#65533;`&#65533;&#65533;C&#65533;'yKdA&#65533;*CZrC(&#65533;.&#65533;&#65533;&#65533;y&#65533;]&#65533;#&#65533;&#65533;s?&#65533;&#65533;&#65533;&#65533;9&#65533;&#1043;&#692;&#65533;U&#65533;L&#65533;El&#65533;&#65533;&#645;&#65533;G&#65533;&#1561;&#65533;K&#65533;=&#65533;Gr&#65533;*%X&#65533;3XU&#65533;k#&#65533;*]&#65533;G&#65533;offFhxk&#65533;%&#65533;In&#65533;&#65533;+&#65533;q&#65533;
~@&#65533; &#65533;&#65533;+4l&#65533;&#65533;&#65533;&#65533;&#65533;&#65533;U]!&#65533;&#65533;AR&#4558;n&#65533;2x`%&#65533;-&#65533;&#65533;0&#65533;&#65533;}&#65533;&#65533; &#65533; &#65533;&#65533;\&#65533;L@&#65533;A&#65533;`U&#65533;&#65533;H;
&#65533;&#65533;^sq&#65533;&#65533;&#65533;&#65533;$L&#808;&U&#65533;&#65533;&#65533;&#65533;&#65533;fU
&#65533;&#65533;E&#65533;&#65533;&#65533; &#65533;&#65533;&#65533;F&#256;Y&#65533;&#65533;Y&#65533;3&#65533;v&#65533;&#65533;&#65533;&#65533;h/;&#65533;@Z"Wa&#65533;&#65533;!<X&#65533;&#65533;&#65533;&#65533;&#65533;c&#65533;0&#65533;v nG&#65533;&#65533;&#65533; L&#65533;&#65533;&#65533;)"3\&#65533;&#65533;!<&#65533;&#65533;BX&#65533;<>&#65533;&#65533;c#&#65533;sA&#65533;Yw=&#65533;D&#65533;,$,&#65533;_B&#65533;&#65533;	&#65533;&#65533;&#65533;Z&#65533;{x&#65533;!&#65533;&#65533;&#65533;E|=&#65533;&#65533;Iz&#65533;#pI&#65533; @&#65533;"&QV1&#65533;&#65533;&#65533;&#65533;&#65533;&#65533;q&#579;I&#65533;&#65533;D&#65533;&#65533;&#65533;&#65533;&#65533;DEc&#168;&&#65533;p&#65533;R'&#65533;!j&#65533;&#65533;&#65533;&#65533;@BD`&#65533;&#65533;&#65533;&#65533;&#65533;&#65533;&#65533;;&#65533;&#65533;c3dZ&#65533;&#65533;&#65533;HA&#65533;bmGO&#65533;&#65533;&#65533;&#65533;&#65533;&#65533;q&#65533;f&#65533;xbCR&#65533;:a&#65533;&#65533;1&#65533;&#65533;q&#65533;B&#65533;&#65533;&#65533;&#42004;e&#65533;&#65533;q&#65533;TZ&#65533;9	7&#65533;:v&#65533;&#65533;&#65533;9<V&#65533;#&#65533;&#65533;&#65533;n&#65533;&#65533;&#65533;,&#65533;ZQ&#65533;&#65533;m%&#65533;G&#65533;<d@<&#65533;E&#65533;d&#65533;&#65533;/&#65533;&#65533;@$&#65533;S&#65533;&#308;!D &#65533;&#65533;&#65533;Jx&#65533;&#65533;2&#65533;a&#297;&#65533;R<n&#65533;&#454;&#65533;.*u&#65533;TuU&#65533;&#65533;=&#65533;&#65533;&#65533;&#65533;&#65533;@.H+c&C&#65533;&#1154;P&#65533;"&#65533;Y=&#65533;&#65533;hq&#65533;i h`f
 u&#65533;&#65533;&#65533;k3&#65533;\&#65533;W@G&#65533;&#65533;W&#65533;)&#65533;]&#65533;&#65533;&#65533;&#65533;&#65533;!&#65533;%B4I&#65533;&#65533;&#65533;{&#65533;[4&#65533;!&#65533;&#65533;4&#65533;&#65533;1s&#65533;&#65533;&#65533;BZjoh&#65533;Fs@&#65533;&#65533;jzI%&#65533;&#65533;6&#65533;n&#65533;&#65533;&#65533;&#65533;&#65533;&#65533;&#1090;&#65533;&#65533;3&#65533;&#65533;&#65533;	V&#65533;&#65533;
gmT&#65533;#iYN&#65533;8 g&#65533;&#65533;c&#1546;&#1781;e<&#65533;~&#65533;8&#65533;&#65533;J&#65533;{\>&#65533;&#65533;&#65533;&#65533;&#65533;jL_m&#65533; &#65533;&#65533;&#65533;	"&#65533;ek&#249;y&#65533;|&#65533;%B&#65533;&#65533;d&#65533;z&&#65533;&#65533;o%N&#65533;&#65533;&#65533;&#65533;&#65533;*K"&#65533;&#1437;&#873;&#65533;&#732;%&#65533;&#65533;/&#65533;dT_"&#65533;\"">&#65533;%"&#65533;&#65533;&#65533;@be|&#65533;etB&#65533;&#65533;&#65533;&#65533;$h&#65533;&#65533;&#991;u&#65533;&#65533;&C&#65533;&#65533;&#65533;&#65533;[O&#65533;&#18884;6&#65533;&#65533;;&#65533;&#65533;T&#65533;(h&#65533;&#65533;&#65533;&#65533;&#65533;&#65533;r&#65533;
J/ y&#65533;&#65533;l&#65533;Md &#65533;(&#65533;&#1342;&#65533;&#65533;&#65533;A&#65533;&#65533;!
BB&#65533;?&#65533;&#65533;&#65533;&#65533;&#65533;p&#65533;@&#65533;&#65533;Y&#65533;&#65533;A&#262;&#65533;0m&#176;&#65533;a &#65533;&#65533;&#65533;&#65533;
&#65533;$	Cj&#65533;T&#65533;\&#65533;&#65533;&#65533;?&#65533;&#65533;9&#65533;&#65533;U&#65533;>5&#65533;&#65533;&#65533;&#65533;&#65533;V]%bO&#65533;J"\&#65533;)B&#65533;&#65533;d&#65533;&#65533;&#65533;R&#65533;&#65533;&#65533;PK-2,0t&#65533;&#65533;&#65533;	&#65533;&#65533;&#65533;j&#65533;&#6200;1&#65533;&#65533;&#65533;&#65533;,&#65533;6&#65533;mh&#65533;)#&#65533;&#65533;&#65533;!x&#65533;p+B&#65533;l~&#65533;)(C4(3&#65533;&#65533;&#65533;&#65533;u&#65533;6&#65533;&#180;}6D&#65533;&#65533;&#65533;&#65533;&#1914;&#65533;&#65533;&#65533;&#65533;&#65533;&#65533;e&#65533;(&#65533;l&#1093;&#65533;%P&#65533;P&#65533;zm&#65533;&#65533;Qa&#65533;&#65533;&#65533;&#65533;SQ&#65533;A&#65533;&#65533;&#65533;e&#65533;&#65533;&#65533;FL&#65533;,&#65533;&#65533;D&#65533;&#65533;61L&#65533;&#65533;$D&#65533;`&#65533;&#65533;D&#65533;&#65533;0c&#65533;&#65533;EP&#65533;@L"&#65533;?&#65533;!&#65533;|&#65533;9&#65533;?&#65533;3	B&#65533;&#65533;&#65533;C&#65533;&#65533;&#65533;G-cI:Ac&#65533;(&#65533;@&#65533;65&#65533;H*&#65533;$!AzYrP&#65533;&#65533;@&#65533;C&#65533;&#65533;&#65533;&#65533;ar&#526;&#65533;&#65533;cGB2,D&#65533;0&#65533;@&#65533;BM&#65533;&#65533;&#65533;AY"&#65533;%8&#65533;&#65533;L&#65533;81&#789;&#65533;$C&#65533;=5&EA-&#65533;&#1305;]9&#65533;&#600;&#65533;&#65533;P&&#65533;&#65533;&#65533;FI&#65533;V&#65533;&#65533;&#65533;&#65533;Y&#65533;&#65533;g"o1BW[s&#65533;4&#65533;'&#65533;&#65533;3&#65533;&#65533;Q&#65533;W&#65533;}C#&#65533;!&#65533;TcN1&#1048;du!$&#65533;b&#65533;q:*E[I&#65533;&#65533;&#65533;&#65533;Yc&#65533;6&#65533;&#65533;&#65533;!&#65533;&#65533;%&#65533;f&#65533;?4\9@&#65533;4&#1552;&#65533;&#65533;p#B&#624;qAwy&#65533;wH}RF&#65533;YwB&#65533;&#65533;&#65533;&#65533;&#65533;&#65533;&#1878;&#65533;*&#65533;&#65533;&#65533;&#1586;L*&#65533;,S&#65533;@DH@&#274;&#65533;p&#65533;&#65533;&#65533;&#65533;$&#65533;2t&#65533;%p&#65533;&#65533;&#65533;<&#65533;&#1028;-&#65533;&#65533;, &#65533;P
&#65533;&#65533;&#65533;&#65533;o&#65533;N&#20483;$&#65533;&#65533;`&#65533;!M&#65533;&#65533;&#65533;&#65533;1&&#65533;&#65533;	&#65533;&#65533;&#65533;Ox&#65533;&#836;&#65533;H
&#65533;D|2&#65533;&#65533;5&#65533;&#65533;&#65533;&#65533;&#65533;&#65533;&#65533;l.B&#65533;&#65533;D&#65533;&#65533;HTmB&#65533;U&#65533;55&#1306;%&#65533;&#1307;h&#65533;*^&#65533;5&#65533;(&#65533;"&#65533;&#65533;iEE&#65533;8&#65533;&#65533;`o&#65533;&#1066;e&#65533;&#65533;?}&#65533;E&#65533;p:&#65533;[`&#65533;T&#65533;c&#65533;&#65533;c&#65533;f&#65533;~=&#65533;&#65533;&#65533;"tXj&#65533;;u&#741;&#65533;XMk^&#65533;1&#65533;&#65533;lNe&#65533;&#65533;n&#65533;	&#65533;&#65533;,mCe&#65533;\&#65533;&#65533;0&#65533;?&#818;&#65533; t&#65533;Pn&#65533;+C&#65533;H&#65533;RE&#65533;3z&#65533;&#65533;&#65533;&#65533;&#65533;&#65533;(p&#65533;&#65533;^04&#65533;	&#65533;CL&#65533;%&#65533;C&#65533;&#65533;&#65533;&#65533;&#65533;$&#65533;D$&#224;B&#65533;&#65533;1&#65533;&#65533;&#65533;m&#65533;&#65533;&#65533;&#65533;L&#226;C&#65533;s&#65533;&#65533;*&#65533;&#65533;;&#65533;CF&#65533;&#65533;y|&#65533;&#65533;&#65533;&#65533;Z&#65533;h&#65533;0R&#65533;&#65533;&#65533;&#65533;`I&#65533; A&#65533;&#65533;+I&#65533;&#449;ch&#65533;m&#65533;&#546;&#65533;&#65533;&#65533;&#65533;#&#65533;)D&#65533;z&#65533;&#65533;O&#65533;4OZE&#65533;&#65533;&#65533;,y&#65533;?dP&#65533;4&#65533;$&#65533;&#65533;q[&#65533;hu&#65533;&#65533;&#65533;*vi&#547;"-FOZ&#1536;&#65533;87G&#65533;&#65533;E&#65533;&#65533;C&#65533;B&#65533;&#65533;&#65533;&#65533;SNaL7E&#65533;R&#65533;CpN4klU'&#65533;PdV&#65533;&#65533;&#65533;&#65533;&#65533;&#65533;@&#65533;F7&#65533;0&#65533;&#65533;&#65533;&#65533;G]&#65533;&#65533;&#65533;*]&#65533;&#65533;C"$9&#65533;&#65533;&#65533;tf&#65533;&#65533;(&#65533;&#65533; &#65533;DX&#65533;2p$HI &#65533;zG&#65533;]lJi&#65533;&#65533;&#65533;&#65533;1p&#65533;&#65533;2&#65533;&#65533;v!&#65533;
&#65533;[|&#65533;a	H&#65533;&#65533;&#65533;&#65533;J&#65533;7&#65533;C&#65533;&#65533;&#65533;&#65533;4$0&#65533;B8X&#384;$ &#65533;Q&#65533;&#65533;S9&#65533;&#65533;6&#65533;&#65533;q ER&#65533;1&#65533;&#65533;&#65533;&#65533;&#65533;MzG&#65533;#&#65533; b&#65533;c&#65533;.&#65533;j&#65533;CD&#65533;&#65533;&#65533;%-&#65533;&#65533;D&#65533;0P&#65533;'\&#65533; ,&#65533;&#65533;?j&#65533;&#65533;&#65533;X&#65533;irr
&#65533;)&#65533;&#65533;vyhh&#65533;C&#65533;&#65533;&#65533;l{B	\&#65533;&#65533;v&#65533;&#523;&#65533;&#65533;&#65533;&#65533;A&#65533;P+S&#65533;T&#65533;(\!o(&#65533;&#65533;&#65533;X)"d&#65533;(&#65533;&#65533;'D&#65533;&#65533;Pt&#65533;&#65533;H[&#65533;l&#65533;C&#65533;&#65533;!d&#65533;&#65533;&#65533;!&#65533;Q&#65533;&#65533;&#65533;&#65533;&#65533;&#65533;&#65533;U&#65533;Q&#65533;&#65533;&#1391;zWvd &#65533;A2$ju-&#65533;&#65533;&#65533;&#65533;N&#65533;&#65533;&#65533;&#65533;	&#65533;!&#65533;&#65533;&#65533;&#65533;"&#65533;;&#65533;&#65533;H&#65533;NI&#65533;&#65533;-&#65533;m&#65533;[3&#65533;&#65533;Vt&#65533;&#65533;9lH$&#65533;Z&#65533;@&#65533;&#65533;&#65533;&#65533;&#65533;&#65533;U&#65533;e9&#65533;&#65533;&#65533;8P &#65533;t&#65533;&#65533;&#65533;d&#65533;B4($m&#65533;h&#65533;&#65533;$p4"&#65533;&#65533;%&#65533;&#65533;1&#65533;\&#65533;&#65533;&#65533;&#65533;&#65533;2&#65533;`"G&#65533;&#65533;g<)&#65533;;&#65533;&#65533;,W\R&#65533;&#65533;&#65533; &#65533;	Z&#65533;^h1T&#65533;&#65533;i&#65533;R&#65533;&#65533;U s&#65533;x&#65533;s&#65533;su&#65533;&#65533;&#65533;&#65533;5)&#65533;&#65533;z&#144;>&#65533;&#65533;{&#65533;&#65533;F&#65533;&#65533;ZJ&#65533;&#65533;ID&#65533;&#65533;&#65533;2&#65533;Tdd\&#65533;&#65533;d&#65533;&#65533;!fJR&#1606;,&#65533;q&#65533;A&#65533;&#1962;2&#65533;(&#65533;&#65533;&#65533;&#1389;&#65533;&#65533;V&#65533;&#806;~&#65533;cC HFX&#65533;!&#65533;&#65533;=&#65533;&#65533;&#65533;&#65533;&#65533;j&#65533;&#65533;]s\@&#65533;;&#65533;p&#65533;&#65533;&#65533;&#65533;xd&#65533;Bj{&#65533;&#65533;-&#65533;&#65533;=&#65533;&#65533;$&#65533;&#65533;J&#65533;B&#65533;&#65533;&#65533;?&#65533;&#65533;
&#65533;&#65533;&#65533;&#65533;(&#65533;?j1?&#65533;&#65533;&#65533;{"&#65533;&#65533;7p&#65533;&#65533;d!&#65533;uH&#65533;F&#65533;&#65533;Yd&#65533;[(&#65533;&#65533;r&#65533;&#65533; d&#65533;&#65533;&#65533;7&#65533;d&#65533;:&#65533;&#65533;&#65533;w0&#65533;2&#65533;b&#65533;X&#65533;D$Oo&#65533;&#65533;&#366;&#65533;&#65533;&#65533;Pc7IwR&#65533;&#65533;K&#65533;:&#65533;B&#65533;h&#65533;A2L&#65533;	Pn&#65533;f&#65533;H&#65533;'FmL&#65533;2&#65533;&#65533;&#65533;VQ&#65533;A&#65533;&#65533;Cl&#65533;c&#65533;&#65533;B-Sle&#65533;"$&#65533;"&#65533;7&#65533;36d&#65533;&#65533;j&#65533;&#65533;&#65533;`&#65533;&#65533;-1&#65533;&#65533;Z&#1464;&#65533;&#65533;E&#65533;QvD)&#65533;B,&#65533;/7&#65533;y&#65533;&#65533;2&#65533;?&#65533;[&#65533;&#1092;L&#65533;G~&#1807;&#65533; D1&#65533;!W_!!(Cl&#65533;&#65533;&#65533;!&#578;&#65533;&#65533;m&#65533;&#65533;&#65533;&#65533;&#65533;&#65533;Ya!`&#65533;&#65533;&#65533;&#65533;:+#&#65533;:&#65533;&#65533;2&#65533;2&#65533;&#65533;dRg*0&#65533;&#65533;@m&#65533;E&#65533;&#65533;&#65533;!&#65533;&#65533;&#65533;l8&#65533;4u&#65533; &#65533;0,T&#65533;&#65533;L!&#65533;&#65533;&#65533;&#65533;&#1520;&#65533;&#65533;!ZB&#65533;quHX&#65533;#&#65533;&#65533;&#932;&#65533;\&#65533;YGH&#65533;&#65533;&#65533;`&#65533;?5/&#65533;DH	JTB&#65533;jl&#65533;&#65533;&#65533;>&#65533;&#65533;&#65533;&#65533;&#65533;&#65533;&#65533;b&#65533;&#65533;U1MN&#65533;_T	&#65533;Fk&#65533;,`oB&#65533;&#65533;4&#1490;&#65533;D\jnbkHY&#65533;&#65533;&#65533;&#65533;j0pS&#65533;TI&#1686;&#65533;&#65533;e0&#65533;&#65533;&#65533;&#65533;1Y&#65533;Q&#513;&#65533;&#65533;&#65533;&#65533;	&#653;&#65533;&#65533;&#65533;&#65533;J&#65533;/&&#65533;T&#65533;i&#65533;b2<&#65533;pk&#331;&#65533;Y&#65533;&#65533;&#65533;(9&#65533;&#65533;q&#65533;)p%&#65533;&#65533;{&#65533;0&#65533;&#65533;&&#1936;>z&#65533;&#65533;&#65533;X8C&#65533;c&#65533;&#65533;x:&#65533;QA&#65533;&#65533;	&#65533;`&#65533;v&#65533; G&#65533; &#65533;;y&#65533;L9&#65533;':"2&#65533;&#65533;=&#65533;&#65533;C&#65533;n&#65533;&#65533;!4B+w&#65533;&#65533;P&#65533;@
&#65533;&#65533;"&#65533;P&#65533;&#65533;&#65533;&#65533;&#65533;P
&#65533;  0tPzG%&#65533;01E@&#65533;&#65533;
&#65533;&#65533;s&#65533;&#65533;&#65533;&#65533;t&#65533;TR&#65533;&#65533;[&#65533;&#65533;[Fu&#65533;&#65533;,&#65533;"&#65533;#%&#65533;	&#65533;U&#65533;&#65533;h&#65533;&#65533;%j&#65533;A&#65533;C&#65533;&#65533;UBg"&#65533;&#65533;&#65533;G&#65533;%&#65533;&s2&#65533;"&#65533;gt&#65533;&#65533;^&#65533;%a&#65533;69&#65533;&#65533;*D&#65533;u&#65533;&#65533;&#65533;%l{&#65533;Q]TYU&#65533;D&#65533;&#65533;(S&#65533;&#65533;w5U&#65533;z&#65533;bEfa&#65533;&#65533;&#65533;{&#65533;&#65533;&#65533;S&#65533;S&#65533;*&#65533;S&#65533;fr&#65533;`c&#65533;+lTl%R&#65533;&#65533;U5(n&#65533;$`|&#65533;b&#65533;po*&#65533;G&#65533;&#65533;o&#65533;&#65533;bi&#65533;o&#65533;&#65533;9{&#65533;&#65533;&#65533;&#65533;&#65533;W&#65533;&#65533;&#65533;C@,&#65533;p!,S&#65533;&#65533;&#65533;&#65533;c&#65533;?&#65533;?J&#65533;&#65533;Bg&#65533;&#65533;&#65533;&#65533;`$&#65533;&#65533;24f&#65533;/&#65533;
&#65533;&#65533;&#65533;&#65533;A5p	&#65533;&#65533;
&#65533;P
hH&#65533;@n&#65533;J&#65533;0&#65533;!=&#65533;&#65533;	&#65533;0&#65533;&#65533;&#65533;)0A&#65533;tk>a63&#65533;/p&#65533;ws &#65533;1!&#65533;&#65533;&#65533;&#552;L&#65533;	&#65533;&#65533;&#65533;`&#65533;&#65533;&#65533;S&#65533;&#65533;b&#65533;%&#65533;/Xb	>&#65533;&#65533;v[rOt&#65533;?F%T5L&#65533;&#65533;&#65533;&#65533;K&#65533;E	&#65533;&#65533;`7d+,&#65533;`&#65533;00_Qy%&#65533;&#791;	&#65533;AGwa8&#65533;&#65533;&#65533;&#65533;&#65533;Qo(&#65533;`}&#65533;S&#65533;`md&#1235;&#65533;&#65533;&#65533;&&#65533;jntF&#65533;&#65533;&#65533;rh`|[&#65533;0n&#65533;0&#65533;xn&#65533;f&#65533;7&#65533;Fu&#65533;&#65533;c&#65533;@p&#65533;&#65533;9&#65533;3&#65533;&#65533;oS&#65533;G&#65533;8`p&#65533;&#65533;&#65533;4&#65533;c&#65533;h<<&#65533;&#65533;W&#65533;&#65533;LI&#65533;&#65533;&#65533;&#65533;%@&#65533;3&#65533;TQ&#65533;"Q &#65533;&#65533;D8&#65533;	&#65533;>&#65533;&#65533;p #=&#65533;&#65533;P&#65533;&#65533;&#65533;	/DT&#65533;
&#65533;&#65533;&#65533;
P8&#65533;"&#2032;AQlk&#65533;$8&#65533;;&#65533;&#672;&#65533; 0^T&&#65533;&#65533;2`6&#224;&#65533;&#65533;&#65533;&#65533;+B&#65533;!&#65533;<&#65533;&#65533;X&#65533;&#65533;Z(p&#65533;&#65533;u&#65533;&#65533; &#65533;&#1060;"jMCAA$	&#65533;U3Q&#65533;]4&#65533;]zwm&#65533;1b&#65533;EQ#TuG&#65533;&#65533;&#65533;O&#65533;
![D&#65533;&#65533;GRs&#65533;!&#65533;&#65533;&#65533;&#65533;D&#65533;gE}"E&#65533;|&#65533;'&#65533;&#65533;(&#65533;&#65533;E&#65533;&#65533;+&#65533;U&#65533;&#65533;{&*Q&#65533;5h&#65533;F&#65533;&#65533;8&#65533;&#65533;lFa&#65533;a9&#65533;w&#65533;ab&#65533;`&#65533;S&#65533;G&#65533;	H&#65533;V%&#65533;~`&#1122;&#65533;&#65533;pH&#65533;8,1<F&#65533;&#65533;&#65533;&#65533;&#65533;I&#65533;q&#65533;`X&#65533;&#65533;p&#65533;&#65533;L	&#65533;S&#888;<$x&#65533;0?&#65533;D&#65533;AA&#65533;&#65533;&#65533;#h"&#65533;B&#65533;&#65533;&#65533;i&#65533;&#65533;&#65533;r
&#65533; &#65533;@&#65533;&#65533;&#65533;&#65533;&#65533;&#65533;&#65533;Vy&#65533;>&#65533;&#65533;?Q&#65533;&#65533;\22&#65533;d&#65533;U&#65533;Q&#65533;3&#65533;N%'XJ&#65533;@&#65533;E?Y&#65533;MXA&#65533; >=&#65533;H&#65533;%(1&#65533;&#324;O&#65533;&#65533;"b&#65533;&#65533;8&#65533;a&#65533;&#65533;&#65533;&#65533;&#65533;#&#65533;T&#65533;&#65533;_N1&#65533;{&#65533;&#65533;b&#65533;Q&#65533;7&#65533;R%&#65533;R&#65533;Vz&#65533;&#65533;&#65533;0+&#65533;&#65533;S20
c1;&#65533;nTy'&#65533;&#65533;	e9s&#65533;A8&#65533;&#65533;&#65533;&#65533;n[&#65533;&#65533;&#65533;Q9&#65533;m&#65533;g&#65533;F&#65533;&#65533;o&#65533;&#65533;&#65533;'&#65533;k~Pb&#65533;1}&#65533;&#65533;G&#65533;&#65533;&#65533;o&#65533;&#65533;&#65533;0&#65533;&#65533;+&#65533; Wqc&#65533;Dc&#65533;G$@'&#65533;70J&#65533;&#65533;&#1985;&#65533;&#65533;&S."&#65533;KO&#65533;L&#65533;e&#65533;&#65533;&#65533;h&#65533;&#65533;]&#65533;"2m&#65533;`&#65533;xu2&#65533;&#65533;&#65533;&#65533;&#65533;&#65533;ZtA
a&#65533;&#65533;&#65533;[1
&#65533;)&#65533;&#65533;&#65533;&#65533;$#&#65533;&#65533;5BhQ&#65533;&#65533;Ai&#1793;&#65533;&#65533;-&#821;	&#65533;&#278312;>m&#65533;&#65533;&#65533;2&#65533;&#65533;>s&#65533;d3&#65533;P&#65533;ih6Aj&#65533;""xZT{&#65533;&#65533;a&#65533;&#65533;`&#65533;v5&#1718;6%(T}&#65533;&#65533;0
e61&#65533;q)!&#65533;6&#65533;&#65533;q&#36401;&#65533;lN&#65533;p&#65533;&#65533;Vmf&#65533;_=&#65533;F=&#65533;R&#65533;&#65533;&#65533;@&#65533;vq&#65533;m&#65533;UL&#213;e&#65533;D&#65533;\&#1591;&#65533;&#65533;e&#65533;*&#65533;O&#65533;@&#65533;`&#65533;o&#65533;&#65533;&#65533;&#65533;7&#65533;*&#65533;92Ub&#65533;PO&#65533;L:w:&#65533;&#65533;q&#65533;)q?&#65533;-Ud&#65533;&#65533;b&#65533;&#65533;4O&#65533;N,&#65533;<s<&#65533;i&#65533;I&#65533;&#65533;q?&#65533;&#65533;0K5&#1140;u&#65533;7&#65533;&#65533;&#65533;&#65533;@&#65533;&#65533;=&#65533;D&#65533;0&#65533;&#65533;&#65533;]&#65533;&#65533;&#65533;&#65533;d&#65533; &#65533;&#65533;&#1011;/&#65533;&#10070;&#65533;0&#65533;&#65533;&#65533;u&#65533;d&#65533;
&#65533;3^&#65533;@&#65533;&#65533;q&#65533;"*rJ&#65533;&#65533;&#65533;3&#65533;E&#65533;&#65533;&#65533;I>2A&#65533;&#65533;I&#65533;&#65533;&#65533;*g&#311;&#65533;b&#65533;&#65533;(&#65533;F&#65533;&#65533;7o,I8(&#65533;&#65533;r&#65533;i&#65533;EM&#65533;8&#65533;F&#65533;o+H&#65533;&#65533;x&#65533;C&#65533;&#65533;&#65533;+E&#65533;7U&#65533;Q&#65533;&#65533;1>&#65533;C&#65533;&#65533;&#65533;%&#65533;%&ai3&#65533;&#65533;@&#65533;&#65533;`&#65533;&#65533;n&#65533;a&#65533;&#65533;hq&#65533;a9J&#65533;&#65533;R&#65533;$&#443;;m&#65533;&#65533;&#65533;&#65533;&#65533;+{&#65533;&#65533;&#65533;q4&#258;a&#65533;&#65533;@&#65533;#&#65533;&#65533;&#65533;&#65533;&#65533;Q&#65533;D&#541;4-%&#65533;&#65533;&#65533;&#1216;<&#65533;&#65533;&#65533;&#65533;H&#65533;&#65533;&#65533;&#65533;&#65533;@&#65533;$&#65533;@&#65533;K&#65533;&#65533;]&#65533;M&#65533;EhP'^d6&#65533;&#65533;&#65533;&#65533;&#65533;&#65533;P&#65533;&#65533;DK&#65533;2&#65533;&#65533;&#65533;:@&#65533;&#65533;&#65533;&#65533;&#777;&#65533;	&#65533;&#65533;2&#65533;&#65533;&#65533;	&#65533;d@&#65533;&#65533;+&#65533;&#65533;q&#65533;&#65533;b;&#1284;IH&#65533;&#65533;"uGN&#65533;3I&#65533;O2&#65533;&#65533;&#65533;1W&#65533;&#65533;G8C&#65533;5T&#65533;&#65533;&#65533;&#65533;u&#65533;L^&#65533;Z&#378;Q}&#65533;&#65533;A&#338;o&#65533;8&#65533;2&#65533;&#65533;&#65533;6&#65533;&#65533;m%&#65533;&#65533;&#65533;
y&#65533;&#64749;&#65533;Vy&#65533;&#65533;;&#65533;F&#65533;&#65533;	&#65533;&#65533;6 :m&#65533;&#65533;&#65533;&#619;O&#65533;unv&#65533;nq&#65533;!vFW&#65533;a &#65533;&#65533;G&#65533;q&#65533;kq)0%6|&#65533;o&#65533;&#65533;&#65533;`9&#65533;&#65533;^&#65533;&#65533;[&#65533;&#65533;D&#65533;&#1290;&#65533;D&#65533;&#65533;&#65533;&#65533;&#65533;&#65533;'&#65533;&#65533;$3?&#65533;-&#65533;p#&#1164;&#65533;&#65533;Z&#65533;&#65533;&#65533;&#65533;p@&#65533;/&#65533;&#65533;&#65533;&j&#65533;&#65533;&#65533;p&#65533;&#65533;&#65533;&#65533;[]&#65533;&#65533;&#1238;&#65533;&#65533;#b%&#65533;rVZ#&#65533;&#65533;&#65533;&#65533; &#65533;[p@&#65533;&#65533;&#65533;hO%&#65533;&#65533;&#65533;&#65533;&#65533;&#65533;J&#65533;l&#65533;&#65533;r&#65533;.C(mp3&#65533;O&#65533;s\"&#65533;v4Z">&#65533;&#65533;T&#65533;&#65533;1&#65533;J&#65533;6&#65533;&#65533;&#65533;&#65533;w&#65533;<b&#65533;]&#65533;&#65533;a&#65533;A&#65533;i&#65533;&#65533;&#65533;&#65533;&#65533;!&#65533;%bU,^&#65533;b&#65533;&#65533;&#65533;&#65533;&#65533;&#65533;'{#&#65533;&#65533;C&#65533;s&#65533;{&#954;D&#65533;b&#499;7&#65533;@&#65533;4&#65533;O&#65533;&#65533;&#65533;&#65533;RjYT&#65533;&#65533;v&#65533;&#65533;&#65533;2&#308;&#65533;X&#65533;0&#65533;_u&#65533;&#65533;@&#65533;&#65533;%1&#65533;C&#65533;&#65533;;&#65533;DV&#65533;X&#65533;@&#65533;&#65533;J&#65533;D&#741;&#65533; &#65533;&#65533;&#872;\H/X#&#579;kz&#65533;@r&#65533;&#65533;&#65533;&#65533;EA@$A$&#65533;&#65533;:#&#65533;&#65533;&#65533;0	DPg-H&#65533;\#:&#1150;1&#65533;&#65533;lm&#65533;&#65533;&#65533;&#65533;&#65533;&#65533;2&#65533;-!X+&#65533;@@D&#65533;"Dx&#65533;&#65533;&#65533;/&#65533;S&#65533;n&#65533;&#65533;QQ&#65533;&#65533;&#65533;&#65533;%L&#65533;<w&#65533;&#65533;&#65533;[&#65533;S&#65533;&#65533;`8y6C&#65533;19&#65533;&#1413;F8KC&#65533;&#65533;Cf&#65533;&#65533;mv)&#65533;S&#65533;&#65533;n&#65533;
6&#65533;RQE&#65533;^&#65533;&#1747;&#65533;&#65533;O&#65533;x&#65533;R_a&#65533;J7r&#65533;6&#65533;&#65533;&#65533;&#65533;Cic&#65533;v`&#65533;b&#65533;&#65533;&#65533;&#65533;a&#65533;&#65533;&#65533;&#65533;&#65533;w7n&#65533;&#65533;O
&#65533;&#65533;&#65533;&#65533;H&#65533;&#65533;c&#65533;32&#65533;g7-1&#65533;&#65533;B&#65533;&#65533;&#65533;&#65533;,);&#65533;&#65533;$2:R&#65533;&#65533;&#65533;V&#65533;&#65533;&#65533;&#65533;K&#65533;6E5Fhd8	<&#65533;1&#65533;Eg&#65533;&#65533;M&#65533;>&#65533;5R#9&#65533;&#65533;?&#65533;-&#65533;=&#65533;&#65533;$&#65533;-&#65533;&#65533;&#65533;2&#65533;O0&#65533;&#65533;!&#65533;&#65533;&#65533;&#65533;&#65533;&#65533;AqWhQ&#65533;%w&#65533;%W&#65533;%&#65533;}m&#65533;&#65533;&#65533;&#65533;&#65533;&#65533;S&#65533;&#65533;&#65533;&#65533;lB&#65533;&#65533;xN&#65533;&#65533;{&#65533;eT"pF&#65533;]Ur&#65533;D&#445;R&#65533;&#65533;/}&#65533;&#65533;z&#65533;&#65533;S&#65533;&#65533;Q&#65533;&#65533;&#65533;0&#65533;&#65533;&#65533;`Rla9&#65533;&#65533;kb&#65533;|&#65533;&#65533;xu&#65533;&#65533;U&#65533;&#65533;p&#65533;&#65533;
&#65533;&#65533;&#65533;o&#65533;&#65533;&#65533;&#65533;&#65533;&#65533;V&#65533;Vc&#65533;w^&#65533;&#65533;&#65533;&#65533;:&#65533;&#65533;&#65533;&#65533;&#65533;&#65533;&#65533;LM&#65533;&#65533;&#65533;&#65533;&#65533;`&#65533;&#65533;&#65533;&#65533;&#65533;&#65533;)O'SV&#65533;&#65533;D&#65533;&#65533;&#65533;&#65533;&#65533;&#65533;<&#65533;&#65533;\g&#65533;t&#65533;[5&#65533;:PTi&#65533;$ =9jF&#65533;L:&#65533;u&#65533;&#1672;K<&#65533;&#65533;&#65533;/&#65533;&#65533;&#65533;&#65533;o&#65533;!&#65533;&#65533;&#65533;X&#65533;&#65533;&#65533;2\&#65533;&#65533;&#65533;&#65533;s&#65533;&#65533;v&a[&#65533;B%&#1795;$&#65533;&#65533;[(&#65533;A&#1827;]T&#65533;&#65533;q)&#65533;&#65533;&#65533;&#65533;&#65533;&#65533;&#65533;&#65533;&#1835;[Sk%D&#65533;V3iE&#65533;U@&#65533;&#65533;&#534;&#65533;7&#65533;&#65533;&#65533;&#1837;QO&#65533;_%Q&#65533;&#65533;&#65533;&#65533;&#65533;^&#65533;&#65533;&#65533;&#65533;9pC&#65533;&#65533;&#65533;U&#65533;!&#65533;>&#65533;&#65533;k&#65533;&#65533;&#65533;JD&#65533;h5&#65533;q_&#65533;d&#65533;&#65533;&#975;&#65533;&#65533;&#65533;)&#65533;g&#65533;&#65533;&#65533;&#65533;&#65533;&#65533;D&#34911;&#65533;&#65533;&8&#65533;&#65533;&#65533;B5&#65533;9&#65533;&#65533;&#65533;n&#65533;W&#65533;&#65533;d7&#65533;+a&#7061;+&#65533;aC&#65533;nz&#65533;&#65533;?&#65533;&#65533;&#499;'OX&#65533;&#65533;@&#65533;t%&#65533;0&#65533;Y&#65533;&#65533;&#65533;%&#65533;&#65533;&#65533;&#65533;&#65533;&#65533;#R&#65533;&#65533;h&#597;&#65533;&#65533;&#65533;&#65533;(&#65533;.&#65533;&#65533;&#65533;&#65533;!Ds-&#65533;T&#1251;%0&#65533;&#65533;&#65533;&#65533;&#65533;&#1057;&#65533;&#65533;&#65533;0Y&#65533;'&#1861;u7!&#65533;&#65533;.&#65533;&#65533;eb&#65533;0LoM"%Q&#65533;	&#65533;0'&#65533;V&#65533;Km&#65533;&#65533;a&#65533;&#65533;q&#1084;0	&#65533;!&#65533;&#65533;;&#1091;&#65533;Z&#65533;P&#65533;&#65533;o&#65533;&#65533;&#1986;L&#65533;6&#65533;~&#65533;q&#65533;]&#65533;.&#65533;&#65533;&#65533;&#65533;q&#1852;s&#65533;&#65533;&#65533;A&#65533;q&#65533;&#65533;&#65533;	&#65533;&#65533;&#65533;&#1294;&#65533;w&#65533;7&#65533;&#65533;&#65533;&#65533;&#65533;IDC&#65533;+y,H&#65533;&#65533;jhGXe&#65533;A
&#65533;&#65533;&#65533;&#34182;Hh(&#65533;
&#65533;&#65533;j&#65533;0&#65533;ZH@&#65533;F4&#65533;&#65533;&#65533;E&#65533;&#65533;&#65533;s&#65533;9I&#65533;&&#65533;&#65533;z*&#198;&#65533;j\H&#65533;:&#65533;q&#65533;&#65533;&#65533;&#65533;a&#65533;d&#65533;&#65533;L&#164;&#65533;Tj&#65533;&#65533;&#65533;^jh&#65533;^&#65533;&#29289;&#65533;J&#65533;j
*&#65533;R&#65533;'X&#65533;&#65533;b&#65533;&#65533;&#65533;&#65533; Ig&#65533;&#904;&#65533;"&#65533;_f&#65533;G-&#65533;$,6&#65533;&#44095;`&#65533;P&#65533;&#65533;&#47096;&#65533;R&#65533;&#65533;:&#65533;H&#65533;L&#65533;&#65533;'DP&#65533;&#65533;6&#65533;&#65533;&#65533;|J&#65533;&#65533;&#65533;r&#65533;&#65533;&#65533;&#65533;Z&#65533;&#65533;&#65533;HU&#65533;i@&#65533;d(I`&#65533;&#65533;U'$p&#65533;&#65533;&#65533;&#65533;m&#65533;&#65533;8&#1062;PG&#65533;&#65533;&#65533;&#65533;E&#65533;&#65533;&#65533;&#65533;&#65533;7&#65533;](=j-&#65533;.&#65533;&#65533;Y&#65533;&#65533;r&#65533;&#65533;!-<Jc&#65533;&#65533;&#65533;&#65533;&#65533;&#65533;&#65533;&#65533;&#65533;&&#65533;&#65533;&#65533;&#65533;w&#65533;u&#65533;!&#65533;&#65533;&#65533;$A|OH iq%&#65533;.&#65533;&#65533;"&#65533;7&#65533;a&#65533;&#65533;zxbB&#65533;=&#65533;&#65533;&#65533;mS&#1568;f&#65533;?&#65533;&#65533;&#261;)d&#65533;~<&#65533;e&#65533;&#65533;&#454;2*&#65533;&#65533;<&#65533; fn.&#65533;&#65533;&#65533;&#65533;&#65533;&#65533;&#474; r!V&#1668;SH&#65533;&#65533;&#65533;&#65533;C&#65533;&#660;T&#65533;&#65533;&#65533;*&#65533;&#65533;&#65533;R&#65533;&#65533;&#65533;&#65533;&#65533;Re^&#65533;&#65533;)b&#65533;&#65533;bs&#65533;&#65533;%l&#1212;&#65533;&#65533;4]&#65533;&#1050;&#65533;&#65533;&#65533;&#196;&#65533;t&#65533;&#65533;B&#65533;&#65533;&#65533;f&#65533;&#472;&#65533;&#65533;&#789;O&#65533;n&#65533;&#65533;&#65533;<&#65533;&#65533;&#65533;,)&#65533;&#65533;X&#65533;&#65533;&#65533;!&#65533;*G@&#65533;&#1724;&#65533;&#65533;7d&#65533;+N&#65533;L&#65533;#&#65533;8@&#65533;&#65533;kl`&#65533;&#65533;&#65533;g&#65533;&#65533;f&#65533;w%N&#65533;&#65533;&#65533;<&#65533;|!&#65533;C&#65533;&#65533;&#65533;&#65533;&#65533;_E&#65533;&#65533;&#65533;&#65533;!&#65533;F^x&#65533;&#65533;&#65533;&#65533;&#65533;^;&#65533;%&#65533;&#65533;&#65533;&#65533;p&#65533;&#65533;	%no%&#65533;4@&#65533;A&#65533;&#65533;Q&#65533;&#65533;!:Q&#65533;&#65533;O&#65533;&#65533;&#65533;Qj&#65533;&#65533;A&#65533;hf"9 LX&#65533;&#65533;%=&#65533;+|&#65533;L&#65533;D%N&#65533;.dB&#65533;&#65533;&#65533;KO&#65533;gV&#65533;$&#65533;#r&#65533;A&#65533;z&#65533;6&#65533;*&#65533;&#65533;&#65533;0&#65533;q&#65533;t,d XHV<H&#65533;a&#65533;&#65533;&#65533;&#65533;&#65533;X%/s\`#&#65533;&#65533;&#65533;&#65533;jVy&#65533;`&#65533;&#65533;C&#65533;&#65533;I0&#65533;+&#65533;EN%&#65533;J4Y&#65533;L8&#65533;&#65533;&#65533;&#65533;&#65533;(ft&#1387;&#65533;&#65533;&#65533;&#65533;&#20813;`	&#65533;$qI&#1834;P&#232;\&#65533;&#65533;&#65533;e}&#65533;&#65533;&#65533;J&#65533;&#65533;&#65533;d&#65533;XI&&#821;&#65533;&#65533;&#7307;&#65533;&#65533;&#65533;&#65533;&#65533;&#65533;ziW&#65533;&#65533;&#65533;&#65533;"&#65533;I&#65533;&#65533;mQ&#65533;D&#65533;Oa&#65533;Y&#1474;&#563;&#65533;U&#65533;&#65533;&#65533;&#65533;&#65533;&#65533;&#65533;&#65533;!&#65533;}R&#518;&#65533;&#65533;7&#65533;@&#65533;&#65533;&#65533;B&#65533;&#65533;&#65533;&#65533;u&#65533;OC&#2115;&#65533;oD&#65533;s&#65533;&#65533;Rd2Y6&#65533;5&#65533;W&#65533;*&#65533;&#65533;t&#283;3&#65533;&#65533;&#65533;&#65533;&#65533;Gk&#65533;Z&#65533;A&#65533;6&#37456;&#65533;&#65533;wj&#65533;S&#65533;&#65533;V&#65533;	VmLgZJ&#65533;&#65533;n&#65533;8&#65533;?&#65533;1&#65533;,#&#15009;G&#65533;'&#65533;&#65533;0OqR&#65533;&#65533;&#220;&#65533;m&#65533;&#65533;ZH&#65533;'&#65533;p[tR0p&#65533;.&#65533;S&#65533;&#65533;JJ&#65533;T&#65533;76$W8h&#65533;Gj&#65533;'h&#65533;U&#65533;jiz&#65533;&#65533;&#65533;&#65533;*&#1576;A<&#155;&#65533;&#65533;#&#65533;!&#65533;&#65533;&#65533;&#65533;R/&#65533;D&#1017;&#65533;pL&#65533;&#65533;&#65533;&#65533;&#65533;&#65533;)=B&#65533;jg&#65533;&#65533;y$&#65533;3&#65533;&#65533;&#65533;K<&#65533;j+#&#65533;	&#65533;y&#65533;)&#65533;&#65533;-B&#65533;&#65533;&#65533;R`)&#170;^&#65533;&#65533;y&#65533;&#65533;&#65533;Xvr&#65533;1Ex(8&#65533;R&#65533;H&#65533;0&#65533;4bm&#65533;a&#909;l&#65533;&#65533;8&#65533;&#65533;Bl&#65533;tv&#65533;#7@&#65533;B&#65533;&#65533;&#65533; $J1	0&#65533;#(&#65533;&#65533;D$&#65533;&#1332;&#65533;X&#65533;Tg&#65533;T&#65533;p&#65533;&#65533;*kiZH:&#65533;"&#65533;&#65533;*&#1536;M{&#65533;&#65533;@-&#65533;L&#65533;(&#65533;*)L&#65533;&#65533;
%&#65533;&#65533;9
&#65533;"5/T&#65533;&#65533;)&#65533;&#65533;32&#65533;x&#614;&#65533;&#138;&#65533;&#65533;%&#65533;&#65533;&#65533;I&#65533;Q&#65533;$&#65533;&#65533;U&#65533;&#65533;i&#65533;&#65533;&#65533;ch&#65533;PhT&#65533;$z&#342;c&#65533;&#65533;>&#65533;NM&#65533;&#65533;&#65533;&#65533;&#65533;&#65533;&#144;&#1868;f&#476;&#65533;.D&#65533;&#65533;Y&#65533;&#65533;.&#65533;&#65533;&#65533;D&#65533;&#65533;&#65533;a&#65533;Jv)<&#65533;8b&#65533;KMF&#65533;X<&#65533;&#65533;<&#65533;&#65533;?&#65533;&#1664;hx&#65533;	&#65533;&#65533;#&#65533;t&#65533;&#65533;%k&#65533;&#2041;&#65533;_&#65533;&#65533;E2&#65533;&#65533;`mHdZ&#65533;&#65533;r&#65533;,&#65533;b-&#65533;Y&#65533;1&#65533;&#65533;&#65533;7H&#65533;&#65533;&#65533;&#65533;VCp`C&#65533;6&#65533;&#65533;@`&#65533;&#65533;^0&#65533;}Z&#65533;&#65533;d&#6780;&#65533;&#65533;&#65533;@-&#65533;g"&#6205;&#65533;%&#65533;p+&#65533;9B&#65533;b	*&#65533;&#65533;.&#65533;&#65533;&#65533;&#65533;6&#648;&#65533;&#65533;B^&#65533;&#65533;I&#65533;&T&#65533;&#65533;)&#65533;&#65533;&#65533;B&#65533;oR&#65533;&#65533;<&#65533;&&#65533;&#65533;L&#65533;&#65533;.&#908;EI&#65533;&#65533;j&#1041;-6&#361;gt&#65533;W)&#65533;tj&#1720;&#65533;y&#65533;Z&#65533;&#65533;RuI&#65533;&#65533;&#65533;&#65533;-r!&#65533;&#65533;&#65533;"&#65533;&#65533;&#65533;Yp5:&#65533;+&#65533;&#65533;&#65533;L8&#65533;&#65533;B@y&#65533;&#65533;1&#65533;&#65533;&#65533;&#65533;&#65533;4&#65533;6G&#65533;&#65533;*&#65533;G-O&#65533;&#65533;!&#65533;&#65533;&#65533;j&#65533;&#65533;,s&#65533;&#65533;{&#65533;&#65533;"&#65533;&#65533;&#65533;x3&#65533;N&#65533;"&#65533; &#65533;ddZ&#1110;&#65533;&#65533;&#65533;-&#65533;!&#65533;&#65533;3&#65533;&#65533;z&#65533;!&#65533;._R&#65533;n&#65533;&#65533;&#65533;T &#65533;>c&#65533;:&#65533;&#65533;@)&#65533;&#65533;R&#65533;&#65533;&#1063;&#65533;-&#311;&#65533;&#65533;&#65533;r&&#65533;zD)&#65533;&#65533;&#225;`&#65533;k &#65533;&#65533;x&#65533;&#65533;&#65533;w#&#65533;&#65533;T&#65533;&#65533;&#65533; /x&#65533;(&#65533;&#65533;4&#65533;h<&#65533;
6&#65533;&#65533;&#65533;$&#65533;&#65533;+&#65533;&#65533;&#65533;&#65533;&#65533;>&#65533;&#65533;&#65533;&#65533;&#770;5&#65533;`	&#65533;4&#65533;&#65533;la&#65533;
&#1818;&#65533;&#65533;6&#65533;&#65533;?&#65533;&#65533;&#65533;\&#65533;8&#65533;&#65533;VVX&#65533;&#65533;	j&#65533;X-&#65533;m
c"&#65533;&#65533;K"&#65533;d&#65533;&#65533;&#65533;&#65533;y&#65533;DX'~Y&#65533;j&#65533;z&#65533;qD&#65533;2T&#65533;&#65533;&#65533;&#65533;&#65533;K&#65533;&#65533;&#65533;iH&#65533;"F#|o&#65533;]s&#65533;&_&#65533;(	&#65533;&#65533;x&#65533;E&#65533;"R&#65533;&#65533;&#65533;&#65533;fJ
Rm&#65533;&#65533;<&#65533;&#65533;%@&#65533;&#65533;F
&#65533;&#65533;m&#65533;&#65533;&#65533;&#65533;FE&#65533;H&#65533;T&#65533;NB
&#65533;&#65533;&#65533;xz&#65533;RJ&#65533;
&#65533;&#1717;&#65533;&#65533;%{qi&#65533;&#65533;&#65533;)&#65533;&#65533;I&#65533;
&#65533;&#65533;B&#65533;&#65533;X(&#65533;&#65533;&#65533;"&#65533;+&#65533;A&#65533;&#65533;&#65533;
N&#65533;&#65533;R&#65533;&#65533;RI&#65533;BY&#65533;&#65533;PX&#65533;6b&#65533;?I&#65533;Ti&#65533;:6&#65533;!m&#65533;&#65533;&#65533;P&#65533;_x&#65533;&#65533;H&#65533;&#65533;0&#65533;&#65533;&#65533;&#65533;&#65533;6c$&#65533;&#65533;&#65533;&#65533;(&#65533;&#65533;0Ck&#65533;>B&#65533;QJ1&#65533;&#65533;&#1090;&#65533;-&#541;x&#65533;&#65533;&#65533;&#65533;&#65533;? &#65533;&#65533;&#1040;&#65533;0q,&#65533;&#65533;&#65533;&#65533;&#65533;&#65533;&#65533;&#65533;&#65533;&#65533;&&#7793;&#65533;&#1586;;&#65533;?X&#65533;&#65533;*CU&#65533;&#65533;&#38088;&#65533;&#65533;&#65533;&#65533;&#65533;&#65533;&#65533;i&#65533;&#65533;'&#65533;&#65533;)&#65533;j&#65533;d(&#1041;&#65533;&#65533;5&#65533;9S&#65533;&#65533;HO&#65533;&#65533;I
&#65533;&#65533;&#65533;&#65533;A&#65533;	&#65533;(&#65533;&#65533;(&#65533;&#65533;h.@`&#65533;&#65533;&#65533;&#65533;&#65533;&#65533;&#65533;&#232;&#65533;T&#65533;@&#65533;&#65533;0Q&#65533;)&#65533;&#65533;&#65533;&#65533;2	&#65533;&#65533;&#65533;&#65533;(&#65533;&#65533;&#65533;"&#65533;&#65533;Z&#65533;&#65533;0&#65533;&#65533;)l&#65533;5b&#65533;&#737;k2'(&#65533;&#65533;&#65533;&#65533;p&#65533;(&#65533;$dA1&#65533;&#65533;A&#65533;3&#65533;
K&#65533;&#65533;&#65533;[P,&#65533;3&#65533;&#65533;&#65533;&#65533;&#65533;&#65533;K&#65533;h&#65533;D&#65533;C&#65533;d&#65533;&#65533;&#65533;&#65533;&#65533;&#65533;&#65533;&#65533;D&#65533;&#65533;&#65533;&#65533;&#65533;&#65533;(&#231;&#65533;&#65533;&#65533;&#1661;&#65533;0&#65533;&#65533;&#65533;&#65533;&#65533;&#65533;p&#65533;	&#581;P,&#65533;&#65533;3&#65533;*T1lr&#65533;Q&#690;&#1659;,0&#65533;&#65533;;&#65533;&#65533;&#65533;&#65533;&#1233;z&#290;)&#65533;("&#65533;D&#65533;H&#65533;&#65533;&#65533;&#65533;&#65533;&#65533;&#65533;&#65533;&#65533;&#1083;&#65533;kE&#65533;I&#357;0!~&#65533;?&#65533;&#65533;&#65533;&#65533;&#65533;&#65533;!c&#65533;&#65533;4&#65533;4&#65533;(&#65533;&#65533;&#65533;&#65533;(<&#65533;aT&#65533;S5&#65533;8&#65533;&#65533;-f&#65533;&#65533;r:&#65533;jF&#65533;&#65533;&#65533;&#65533;]&#65533;4U0	&#65533;&#65533;7
&#65533;K&#65533;&#65533;qX&#65533;&#65533;&#65533;&#65533;&#65533;&#65533;l&#65533;&#65533;&#65533;:&#65533;L&#65533;_&#1549;&D&#65533;;&#691;&#65533;&#65533;X$DZ&#65533;&#65533;&#65533;&#65533;\xL&#1743;l&#240;&#65533;R7&#1230;&#65533;&#65533;&#65533;&#65533;j+&#65533;Q&#65533;7&#65533;1{&#65533;&#65533;l&#65533;8|&#65533;*|&#65533;&#65533;@&#65533;&#65533;&#65533;&#65533;&#65533;&#65533;Bx&#65533;9&#65533;?\&#65533;1&#65533;&#65533;&#65533;LHw&#65533;&#65533;B&#65533;&#65533;=&#65533;&#65533;&#65533;{&#65533;&#65533;C%&#65533;&#65533;&#65533;&#65533;&#65533;&#65533;8&#65533;I(&#65533;&#65533;&#65533;&#65533;tD&#65533;-"&#65533;d&#65533;&#65533;9&#65533;&#65533;&#65533;&#65533;&#128;&#65533;\	c&#65533; &#65533;&#65533;&#65533;I&#65533;&#65533;&#684;<&#65533;&#65533;`4tT&#65533;?&#65533;
h&#65533;&#65533;&#65533;&#65533;1&#65533;&#65533;E&#65533;x&#65533;F	d&#65533;&#65533;A5X0&#65533;&#65533;&#65533;&#65533;;&#65533;J)L&#65533;&#65533;;&#65533;&#65533;&#65533;&#1319;&#65533;&#65533;"&#65533;O&#65533;&#1557;&#65533;H3&#65533;&#65533;4j&#65533;&#299;&#65533;l&#65533;d{&#65533;aX#&#65533;&#65533;b&#65533;3&#65533;&#65533;$v<&#65533;>&#65533;&#65533; 1&#65533;&#65533;@&#65533;&#65533;p&#65533;&#290;+[	&#65533;&#65533;p!M&#65533;K&#65533;&#65533;	&#65533;&#65533;&#65533;&#65533;&#65533;&#65533;&#2243;&#65533;s&#65533;&#65533;i&#526;&#65533;&#65533;&#65533;&#65533;pO07&#65533;&#299;&#65533;p&#65533;*&#65533; &`&#65533;&#65533;&#65533;&#65533;&#65533;&#65533;d&#65533;&#65533;2]&#65533;&#65533;&#65533;A&#65533;>&#65533;&#65533;dE s@&#65533;&#65533;[9&#65533;#&#65533;&#65533;
&#65533;&#65533;&#65533;&#65533;&#65533;DZ&#65533;&#65533;iX"&#65533;"B&#65533;x&#65533;S&#65533;&#65533;&#65533;&#65533;&#65533;I(&#65533;&#65533;Jh&#65533;&#65533;&#65533;&#1664;Q&#65533;&#65533;&#65533;@&#65533;&#65533;&#65533;&#398;&#65533;SA;"&#65533;	U&#65533;	M&#763;&#65533;&#65533;C@&#65533;&#65533;&#65533;&#65533;&#65533;&#65533;&#65533;&#742;XA2Z&#65533;hU&#65533;W&#65533;&#65533;!&#1352;!&#65533;F?!&#65533;&#65533;&#65533;&#65533;* &#65533;&#65533;L&#65533;&#65533;&#65533;y&#65533;;W.M&#65533;,&#65533;&#65533;D&#65533;&#65533;L&#65533;&#65533;l&#65533;\HpI&#65533;&#65533;&#602;p&#65533;uu&#65533;&#65533;&#65533;&#65533;M&#1165;&#65533;&#65533;h&#65533;&#65533;a+&#65533;%}1&#65533;&#65533;|&#65533;&#65533;&#65533;S9m+YC25&#65533;&#65533;=&#65533;&#65533;&#65533;&#65533;_ &#65533;)&#65533;&#65533;&#65533;7&#65533;R&#65533;&#65533;S&#65533;0&#65533;S&#65533;+&#65533;&#65533;&#65533;&#65533;Y&#65533;&#65533;&#65533;GH]&#65533;p*&#65533;&#65533;kF&#65533;&#65533;&#65533;&#65533;&#65533;9&#65533;&#65533;&#65533;(&#65533;&#65533;x4VD+U^&#65533;<&#65533;&#966;@4&#1546;&#65533;SU&#65533;R&#65533;&#65533;X&#65533;Z&#65533;&#1207;A&#65533;)
&#65533;&#65533;&#65533;&#65533;&#65533;&#65533;,&#65533;	&#65533;Z&#65533;&#65533;Mh&#65533;LQ&#65533;&#65533;N&#65533;D&#1063;&#65533;&#65533;&#405;&#65533;&#65533;4&#65533;6&#65533;#j&#65533;U	&#65533;^	<&#1368;Ak%PLr&#65533;&#1436;%i&#65533;&#65533;&#65533;&#65533;KM&#15996;&#65533;&#65533;GFZ&#65533;&#65533;A&#65533;&#65533;R&#65533;P<1&#65533;sI&#65533;D&#65533;&#65533;&#65533;SNhY&#65533;pN=&#65533;	&#65533;&#65533;&#65533;0\Xr&#65533;x&#65533;&#65533;_&#516;_H&#65533;@&#65533;8q8&#65533;&#65533;&#65533;&#65533;&#65533;t&#65533;S&#65533;&#65533;&#65533;&#65533;&#65533;T&#65533;}&#65533;&#65533;&#65533;I&#65533;T&#65533;&#799372;&#65533;&#65533;&#136;&#65533;&#65533;&#65533;&#65533;Q&#65533;&#65533;0&#65533;
&#65533;	&#65533;&#65533;&#65533;&#65533;&#65533;&#65533;&#1291;&#65533;c&#65533;&#65533;&#65533;^&#65533;&#65533;}&#65533;&#65533;5&#65533;&#65533;&#65533;&#65533;&#523;a&#65533;&#65533;&#65533;Uj&#65533;1@&#65533;OX&#65533;6&#65533;&#65533;&#65533;&#65533;(&#65533;&#65533;&#65533;&#65533;&#65533;
&#65533;&#255;S&#65533;@D&#65533;?SmF&#65533;&#65533;&#65533;&#65533;&#65533;m&#65533;a&#65533;&#65533;>&#65533;F&#65533;86l]&#65533;&#65533;&#1356;a&#513;&#65533;i&#65533;&#65533;&#65533;&#65533;&#65533;&#65533;&#428;&#65533;x&#65533;&#65533;a&#65533;vU&#65533;&#65533;*&#65533;&#65533;Lt&#65533;&#65533;&#65533;H&#65533;&#65533;&#65533;&#65533;Y&#1025;&#65533;[&#65533;&#1409;Y&#65533;&#1493;&#65533;*&#65533;H&#65533;0&#65533;s&#65533;&#65533;&#65533;&#65533;ia*n=&#65533;&#65533;&#65533;&#65533;7&#65533;&#65533;j1C&#65533;&#65533;&#65533;&#65533;x8&#65533;&#65533;PP&#65533;&#65533;&#65533;&#65533;&#65533;e&#65533;&#593;]&#65533;&#65533;&#223;&#65533;t+&#65533;;&#65533;&#65533;&#65533;&#915;[&#65533;&#65533;&#1224;&#65533;&#65533;&#65533;&#65533;|&#65533;&#65533;{&#65533;I&#65533;Yh&#65533;p2&#65533;p&#65533;&#65533;(&#65533;P^U&#65533;R=Z!&#65533;/&#65533;(&#65533;&#1098;&#65533;&#65533;&#65533;&#65533;&#65533;&#65533;X&#65533;&#65533;&#533;c+&#65533;&#65533;&#65533;&#65533;&#65533;&#65533;E&#65533;&#65533;S4&#65533;&#65533;
&#1924;&#65533;&#65533;&#1049;&#65533;x	&#65533;&#65533;[&#65533;zV(&#65533;6&#65533;8&#65533;T6&#65533;&#65533;6!&#65533;&#65533;0G'&#65533;)&#65533;#&#609;(:*(l&#65533;gi*&#65533;A&#65533;m&#65533;L&#65533;j&#65533;&#65533;I#@0&#65533;&#65533;	c&#65533;&#65533;&#65533;&#65533;P&#65533;&#65533;qRd&#65533;&#65533;xa&#65533;}\!&#65533;1&#65533;c&#65533;)&#65533;&#65533;&&&#65533;&#65533;&#65533;&#65533;&#514;&#65533;
&#65533;&#65533;Y&#65533;&#65533;	&#65533;&#65533;&#65533;z(&#65533;8L[dY&#65533;&#65533;	&#65533;&#840;&#65533; &#65533;&#65533;&#1778;q&#65533;&#65533;&#65533;&#592;&#65533;&#65533;&#65533;%EPY&#65533;&#65533;&#65533;&#1305;&#65533;=.&#65533;&#42083;&#65533;J&#65533; &#65533;C	(&#65533;&#65533;&#65533;p&#65533;&#65533;&#65533;T&#65533;&#65533;r)/!!&#65533;&#65533;&#981;&#65533;&#65533;&#65533;&#65533;B&#65533;&#65533;&#65533;&#16816;&#65533;&#65533;&#65533;&#65533;r&#65533;"b;\&#65533;&#65533;&#65533;&#65533;}&#65533;&#65533;B&#65533;&#65533;@&#65533;:&#65533;M&#1127;&#65533;&#65533; &#65533;H&#65533;4r&#65533;V<5Z&#65533;:
k'x&#65533;ah&#65533;&#65533;&#65533;)&#65533;&#65533;&#65533;&#65533;:9U&#1035;K&#1029;&#65533;&#65533;&#65533;@&#65533;&#65533;a&#65533;&#65533;&#65533;&#54480;&#65533;A&#65533;&#65533;_&#65533;n>&s&#65533;*PX&#65533;&#65533;1&#65533;m&#65533;`@&#65533;&#65533;&#65533;)h&#65533;}C&#65533;zm&#65533;Y&#65533;&#1305;D9#&=e&#65533;&#65533;&#65533;&#65533;&#395;&#65533;&#65533;78,g&#65533;R&#65533;&#65533;&#65533;	&#65533;&#65533;	&#65533;>T&#37576;&#65533;`I+Y&#65533;,&#65533;&#65533;LI< &#65533;&#65533;91&#65533;&#65533;&#65533;&#65533; &#65533;J4n&#65533;&#65533;Vy&#65533;&#65533;&#65533;rx&#65533;&#65533;&#65533;K&#65533;&#65533;&#65533;&#65533;&#65533;&#65533;&#65533;&#65533;&#65533;5	&#65533;d;&#65533;<&#1818;&#65533;2&#65533;N&#65533;&#65533;Da&#65533;TC&#65533;B&#65533;T^&#65533;&#65533;&#65533;)&#65533;&#65533;
&#65533;Y&#65533;&#65533;ZV&#65533;&#65533;[&#65533;&#65533;&#65533;&#65533;&#65533;&#65533;&#65533;nL&#65533;&#65533;5&#65533;B&#40661;&#65533;)&#65533;4kg&#65533;&#65533;&#65533;m'v&#65533;&#65533;&#65533;	&#65533;&#65533;&#741;<&#65533;&#65533;&#65533;&#65533;&#65533;FJ&#65533;p1&#65533;&#65533;&#65533;X&#65533;y&#65533;&&#65533;-&#65533;&#65533;O&#65533;&#65533;&#854;&#65533;&#65533;&#65533;&#65533;&#65533;&#65533;&#65533;&#65533;&#65533;y0&#65533;	o&#65533;&#65533;&#65533;A[&#65533;&#65533;DS&#65533;&#65533;C&#65533;jss&#65533;&#65533;%&#65533;q&#65533;&#65533;&#65533;&#65533;&#630;&#65533;H&#65533;&#65533;&#409;&#65533;&#65533;Q&#65533;*&#65533;&#65533;&#65533;&#65533;&#65533;P&#65533;&#65533;&#320;h&#65533;&#65533;Z&#65533;%&#65533;S&#65533;?&#65533;&#65533;&#65533;&#65533;&#65533;h&#65533;&#856;"N&#65533;&#65533;&#358494;&#65533;.&#65533;%&#65533;.AS&#357;s&#65533;L4&#65533;P&#65533;&#65533;P&#65533;u:&#65533;`&#65533;&#65533;b&#65533;&#65533;&#65533;&#65533;&#65533;M&#65533;K06&#65533;&#65533;j\&#65533;V&#65533;V&#65533;&#65533;&#65533;Q&#65533;&#65533;F&#65533;B&#65533;&#65533;&#65533;Q&#65533;&#65533;m&#65533;&#65533;&#65533;x&#65533;P&#65533;7|&#65533;&#65533;v=qez&#65533;E2&#65533;1&#65533;&#65533;&#65533;&#65533;^&#65533;&#65533;&#65533;&#65533;&#1241;&#65533;x&#65533;NX&#65533;&#65533;>s&#65533;&#65533;&#65533;&#65533;&#1174;&#65533;Y&#65533;&#65533;&#65533;y&#65533;&#65533;&#65533;&#65533;&#65533;&#65533;&#65533;&#35948;*&#65533;N&#65533;&#65533;&&#65533;E,&#65533;&#65533;#9=&#65533;&#65533;&#65533;&#65533;&#65533;&#65533;7&#65533;X&#1758;&#65533;&#65533;T&#65533;Z&#65533;>&#65533;&#65533;&#65533;&#65533;Q^5&#65533;@(&#65533;+&#65533;c&#65533;Y&#65533;&#65533;0	,0&#65533;t&#65533;rH&#65533;&#65533;&#966;8&#65533;
 4&#65533;Km&#65533;i&#65533;&#65533;O}&#65533;?&#65533;&#65533;s&#65533;@&#1106;&#65533;&#65533;U&#65533;h&#65533;_&#888;&#65533;Q&#65533;&#65533;&#65533;W/&#65533;#&#65533;R
&#65533;PD&#65533;&#65533;&#65533;&#65533;PF&#65533;&#65533;&#65533;&#65533;&#65533;&#65533;&#65533;&#65533;&#65533;&#65533;&#65533;D&#65533;&#65533;&#65533;B&#65533;N&#65533;1&#65533;)&#65533;&#65533;&#65533;&#65533;&#65533;69uM&#65533;Q&#65533;0&#65533;&#65533;&#65533;K&#65533;&#1385;W&#65533;&#65533;NHd&#65533;_&#65533;&#65533;J&#65533;i&#65533;?&#65533;&#65533; &#65533;&#65533;&#65533;d&#65533;?`&#65533;&#65533;&#65533;F&#65533;KP&#65533;o&#65533;7&#65533;h&#65533;&#65533;&#65533;&#65533;!&#65533;&#65533;o&#65533;jH1e&#65533;&#65533;&#65533;&#65533;\zq&#65533;7~&#65533;&#65533;&#65533;G&#65533;&#65533;&#65533;&#65533;&&#65533;&#65533;&#65533;LtYD&#65533;&#9856;B&#8520;&#65533;&#65533;&#65533;&#65533;&#65533;<&#65533;&#65533;&#271;&#65533;&#65533;C&#65533;&#65533;&#65533;&#65533;&&#65533;&#65533;&#65533;&#65533;i'I}=^&#65533;=8&#65533;&#65533;&#65533;3&#65533;&#65533;&#65533;:+&#65533;&#65533;&#65533;	wj&#65533;SX8&#65533;&#65533;s&#65533;&#65533; &#65533;&#65533;&#65533;!&#65533;@&#65533;&#65533;
H&#65533;&#65533;<&#65533;&#65533;&#65533;&#65533;@G&#65533;&#65533;>&#65533;&#65533;-E&#65533;.9Z&#65533;(&#65533;&#65533;?{&#65533;&#65533;DV&#65533;&#65533;ZQ~f&#65533;&#1137;&#65533;T&#65533;~&#593;&#65533;&#65533;&#65533;&#65533;v&#65533;&#65533;n&#65533;U&#65533;&#65533;{&#65533;&#65533;'&#65533;#&#65533;&#65533;&#65533;&#65533;Sh&#65533;@jz&#65533;&#1024;&#65533;&#65533;:1&#65533;$&#65533;P&#65533;&#65533;$t&#65533;/&#65533;0&#65533;&#65533;&#65533;r`&#65533;&#65533;&#65533;D&#65533;&#65533;P&#65533;&#650;&#65533;&#65533;&#65533;H&#65533;"&#65533;&#65533;	*P&#65533;&#839;&#65533;&#65533;&#65533;&#65533;H&#65533;&CG!X&#65533;O&#65533;&#65533;&#65533;&#65533;&#65533;&#65533;&#65533;S&#65533;&#65533; 8q2|:&#65533;&#65533;&#65533;^&#65533;&#65533;&#65533;&#65533;&#65533;As&#65533;&#65533;s&#65533;&#65533;	<@&#65533;&#65533;@xV&#65533;&#65533;&#65533;&#65533;*&#65533;
t`&#65533;&#65533;&#65533;&#65533;
&#1067;&#65533;W1_&#65533;&#65533;&#65533;!(&#65533;@X0`&#65533;&#65533;&#65533;?1x&#65533;P &#65533;&#65533;&#65533;&#65533;\w&#65533;!P&#65533;&#65533;&#65533;&#65533;A&#65533;M&#65533;&#65533;Cm6&#65533;&#65533;&#65533;&#65533;&#65533;&#65533;&#1634;&#65533;`"&#65533;&#65533;_&#65533;&#65533;&#65533;aZ&#65533;&#65533;@&#65533;M'&#65533;&#65533;&#65533;&#65533;&#65533;&#65533;.C(&#65533;&#422;&#65533;mB!&#65533;&#65533;@V&#65533;wa&#65533;,p'D:q"&#65533;g&#65533;&#65533;#&#65533;1I&#65533;&#65533;0&#65533;&#65533;&#65533;&#65533;f&#65533;&#65533;1&#65533;p&#65533;&#65533;&#65533;I&#65533;&#65533;"&#65533;2&#65533;&#65533;Ht	b&#65533;d&#65533;1E&#65533;&#65533;2P+!
&#65533;@&#65533;&#65533;&#65533;&#65533;&#65533;<sCEi1J&#65533;Z$C[&#65533;dV&#65533;t&#1377;Y;&#65533;&#65533;@&#65533;&#65533;J&#65533;&#1029;N&#65533;&#65533;A&#65533;&#65533;&#65533;UJFu%XJ~&#65533;eVWY&#65533;VM;U&#65533;&#65533;J&#65533;&#65533;3&#65533;`&#65533;&#65533;@C&#65533;&#65533;?R&#65533;&#65533;P&#65533;&#1333;&#1180;w
f&#65533;?&#65533;&#65533;z&#65533;I&#65533;{&#65533;&#65533;&#621;&#65533;7&#65533;]&#65533;Zu&#65533;&#65533;&#65533;&#65533;u&#65533;&#65533;1&#65533;&#65533;&&#65533;%(Xr&#65533;l&#65533;%w,&#65533;A&#65533;\s&#65533;N&#65533;js&#65533;u&#65533;&#1830;&#65533;!&#65533;&#65533;u&#65533;&#65533;&#65533;&#65533;z&#65533;&#65533;&#65533;
&#65533;l&#65533;I&#65533;`&#65533;`&#65533;&#65533;&#65533;}&#65533;&#65533;&#1064;@&#65533;I&#65533;?f`~&#65533; X-~&#65533;A&#65533;&#65533;&#65533;w&#65533;1$b&#65533;&#65533;&#65533;P&#65533;K&#65533;&#65533;&#65533;BXJ&#65533;&#65533;C&#65533;KFX&#65533;	H&#65533;&#65533;&#65533;K&#65533;&#65533;$&#65533;1&#65533;&#65533;&#65533;s&#65533;We&#65533;Ml>DdRE=&#65533;&#65533;9&#65533;&#65533;&#65533;h&#65533;b&#65533;.6&#65533;&#65533;&#65533;g&#65533;Td&#65533;[&#65533;&#65533;&#65533;dI&#65533;&#65533;P-&#65533;T&#65533;&#65533;&#65533;T}&6&#65533;CdX&#65533;&#65533;&#65533;&#65533;T&&#65533;&#65533;&#65533;&#1194;&#65533;&#65533;&#65533;&#65533;j&#65533;9f(C&#65533;f7&#65533;l&#65533;Y&#65533;m&#65533;Vm&#65533;m&#65533;&#65533;&#65533;&#65533;sj&#65533;&#65533;k&#65533;&#65533;]&#438;i&#65533;&#65533;]&#1777;&#65533;J&#65533;If0&#65533;&#65533;z}&#65533;r+&#65533;e&#65533;0&#65533;5&#65533;&#65533;}&#65533;&#65533;&#65533;O&#65533;mh&#440;~&#65533;JR_&#65533;B&#65533;_}&#65533;<x-&#65533;&#65533;P&#65533;<3DLW&#65533;+&#65533; &#65533;b)&#65533;&#65533;3&#65533;.&#65533;z$QA)d&#65533;C&#798;&#65533;&#65533;JeR&#65533;&#65533;&#65533;	&#65533;?UC&#65533;u&#65533;;&#65533;dZ&#65533;f&#65533;&#65533;&#65533;&#65533;l&#65533;IDAg&#65533;YT&#65533;k&#65533;~&#65533;&#65533;~ &#65533;&#65533;&#65533;?&#65533;`@&#65533;@J&#65533;y&#65533;K&#65533;&#65533;&#65533;&#65533;A@h&#65533;?&#65533;&#65533;&#65533;I4&#65533;	&#65533;&#65533;
&#65533;&#65533;&#1428;&#65533;&#65533;A&#65533;@&#65533;&#65533;6&#65533;,&#65533;oQt$+f&#65533;f%&#65533;	aiH&#65533;)&#65533;hG; A&#65533;G&#65533;&#65533;&#65533;((&#65533;e&#65533;&#65533;&#65533;&#65533;$B&#1466;O&#65533;&#549;&#65533;&#65533;&#65533;q&#65533;&#65533;$q&#65533;!AT&#65533; &#1528;&#65533;B&#65533;:&#65533;&#65533;b&#65533;&#267;L &#65533;&#65533;2T&#65533;&#65533;&#65533;!&#65533;3 &#65533;Q&#65533;&#65533;&#18635;#Y&#65533;T&#65533;w&#65533;"&#65533;&#65533;&#65533;	#&#65533;b&#65533;&#65533;	&#65533;(;&#65533;]&#65533;8&#65533;&#65533;&#65533;&#65533;&#65533;Ld &#65533;EDp7;?&#65533;A&#660;&#65533;&#65533;&#65533;&#65533;"DY
&#65533;&#65533;"/&#65533;&#65533;yI9&#65533;RQ&#65533;&#1317;.&#65533;&#65533;&#65533;?h&#65533;&#65533;1&#65533;&#65533;)0DO&#65533;ei|&#436;;=&#65533;2&#65533;&#65533;l&#65533;62D6Z{&#65533;*"&#65533;&#65533;*9U&#65533;&#65533;!&#65533;&#65533;&#65533;b&#65533;4l&#65533;&#65533;F&#65533;a&#65533;&#450;&#65533;!
&#65533;&#65533;&#65533;8&Y&#65533;
&#65533;	&#65533;!&#65533;o&#65533;&#65533;&#65533;&#65533;&#65533;&#65533;&#65533;&#456;&#65533;&#65533;C&#65533;&#65533;&#65533;#F&#65533;Q&#65533;&#5109;&#65533;%&#65533;(&#65533;&#65533;8T&#65533;&#65533;p&#65533;&#65533;&#65533;H&#65533;&#65533;&#65533;D&#65533;&#65533;&#65533;&#65533;Di&#580;*@r&#65533;&#65533;d&#65533;)&#65533;@2&#65533;&#65533;&#65533;&#65533;U@&#65533;@z&#65533;&#65533;&#65533;&#65533;YNB&#65533;&#65533;?&#65533;N"&#65533;<"&#65533;&#65533;&#65533;&#65533;f!&#65533;&#65533;W%&#65533;xi T&#65533;&#65533;$&#65533;$&#65533;UIC&#65533;>&#65533;3&#65533;&#65533;!&#65533;&#65533;&#65533;&#65533;&#65533;&#65533;%g&#65533;
&#65533;@|f4:&#335;&#65533;&#65533;&#65533;@&#65533;&#65533;(.&#65533;3is&#65533;@>&#65533;%X<s4&#65533;&#65533;	L&#65533;2q&#65533;&#65533;&#1844;6&#65533;X'&#65533;&#65533;1&#65533;@&#65533;cjm&#65533;4V:&#65533;&#65533;sB>&#65533;&#65533;&#65533;>yxI<K &#65533;&#65533;'&#65533;&#65533;&#65533;l&#65533;0]&#65533;&#65533;&#65533;&#65533;&#629;s &#65533;H&#65533;b!F< ')K&#65533;&#1380;&#1025;,&#65533;&#65533;&#65533;i&#65533;>&#65533;&#65533;&#65533;H 7&#65533;&#65533;?&#65533;&#65533;Q&#65533;1&#65533;RIC&#65533;R&#65533;&#65533;J&#65533;&#65533;&#65533;&#65533;?&#65533;&#1296;-&#65533;X2&#65533;M&#65533;&#65533;&#65533;&#65533;Cz&#65533;S&#65533;R&#65533;&&#65533;@':&#65533;&#65533;&#65533;&#65533;&#65533;&#459;5&#65533;R&#65533;&#65533;&#65533;,&#65533;tJR2-<_E&#65533;*3&#65533;>&#319;)&#65533;`U&#65533;]B&#65533;?&#65533;)&#1446;&#65533;&#65533;&#65533;\&#65533;4&#65533;fu&#65533;&#65533;l&#65533;4&#65533;9&#65533;r&#1546;&#65533;b ;&#65533;y&#65533;ibW&#65533;p",&#65533;B&#65533;2&#65533;&#65533;L&#65533;Jo*0/%p &#65533;EkZ&#65533;&#65533;<}h&#65533;&#65533;H"&#65533;Z2G.&#65533;(&#65533;&#65533;r&#65533;1&#65533;&#65533;mxuy@A&#65533;+&#65533;h&#65533;&#65533;&#65533;&#65533;&#65533;@&#65533;
&#65533;e#C&#65533;'O,`b&#65533;HXK&#65533;&#146;&#65533;&#65533;&#65533;!&#65533;H6d&#65533;;&#65533;&#1556;&#65533;7&#65533;&#65533;f&#65533;&#65533;&#65533;$R"r&#1237;4&#65533;&#65533;9&#65533;&#65533;J&#65533;&#65533;&#65533;0R&#65533;y&#65533;&#65533;&_T&#65533;8&#65533;&#65533;D&#65533;&#65533;x&#65533;&#65533;&#65533;&#65533;&#65533;AxSL&#65533;&#65533;&#65533;~b}&#65533;&#65533;&#65533;&#65533;&#65533;&#65533;&#65533;Lf&#65533;&#65533;&#65533;t&#1030;&#65533;&#65533;&#65533;Ll([&#65533;*&#65533;^&#65533;u.&#65533;lVx&#65533;&#65533;Q&#65533;DB&#65533;B&#65533; &#65533;&#65533;&#65533;Nr>&#65533;bp&#65533;&#65533;(xC &#65533;L&#65533;&#65533;&#65533;&#65533;&#65533;Y&#65533;c&#65533;kr&#65533;I-&#65533;t-"q@&#65533;HG&#65533;*&#65533;&#65533;gr&#65533;&#783;&#65533;&#65533;&#65533;PA &#65533;pD&#65533;&#65533;&#65533;Zxy&#65533;&#65533;&#65533;&#65533;@&#65533;Z&#65533;d-&#65533;C&#65533;o&#65533;&#65533;|Q"X@&#65533;&&#65533;&#65533;&"&#65533;VH&#65533;&#65533;&#65533;&#65533;&#65533;*tx23Hz&#65533;4&#577;&#65533;C&#65533;&#7017;&#65533;LV&#65533;&#65533;i"&#65533;&#201;&#65533;&#65533;&#65533;h&#65533;W &#65533;L&#65533;&#65533;S&#65533;"&#22876;&#1297;&#65533;t&#65533;&#65533;7&#65533;&#65533;H&#65533;p&#65533;@&#65533;%~&#65533;&#65533;&#65533;&#65533;Cn&#65533;&#65533;&#65533;&#65533;2*p&#65533;&#65533;5\&#65533;] -&#65533;&#1008;U&#65533;&#65533;&#65533;6&#65533;S&#65533;Q+&#1760;)&#65533;C&#65533;&#65533;QX&#65533;l&#65533;&#65533;&#65533;&#65533;"&#65533;&#65533;E|l&#65533;I'V&#65533;y0]=&#65533;&#8312;&#65533;TU]&#65533;#wc&#752;&#65533;&#65533;&#65533;&#65533;8oi)&#65533;&#65533;&#65533;&#65533;%&#65533;&#65533;&#65533;c G&#65533;r"&#129;&#65533;%&#65533;$&#65533;&#257;&#65533;&#568;#>Z&#65533;&#65533;]ak&#65533;QMb0&#65533;&#65533;&#65533;&#65533;&#65533;(a&#65533;&#65533;&#284;A&#65533;&#65533;&#65533;&#65533;&#65533;ex&#65533;K&#65533;A&#65533;eJ&#65533;&#65533;	E&#65533;&#65533;&#65533;?jZ ShH &#65533;29&#65533;)&#65533;&#65533;P&#65533;&#65533;&#65533;&#65533;&&#65533;&#2047;&#65533;b&#65533;<&#65533;&#660;&#65533;K&#65533;&#65533;&#65533;-&#65533;&#65533;UC,E,&#65533;VM)&#65533;aH&#65533;	&#65533;&#65533;C&#65533;b&#65533;&#65533;Ea@&#65533;&#65533;&#65533;?&#65533;-Di`u&#65533;&#65533;1S&#65533;&#65533;d)&#65533;qf&#65533;&#65533;&#65533;FV&#65533;v<&#65533;&#65533;&#65533;4Ya&#65533;&#65533;&#65533;&#65533;&#65533;y
&#65533;&#65533; C&#65533;
$&#65533;&#65533;+&#65533;Sy&#65533;&#65533;y&#65533;&#1037;Y+0&&#1798;&#65533;&#65533;&#502;D&#65533;~hF&#65533;&#65533;%5d&#65533;d&#65533;;u&#65533;Iq@&#65533;&#65533;&#65533;A&#65533;w9\&#65533;&#65533;i&#65533;S&#65533;o&#65533;C&#65533;&#65533;PpI&#65533;n&#65533;&#65533;&#65533;&#267;&#65533;`&#65533;&#65533;w&#65533;r-&#65533;@,&#65533;&#65533;&#65533;&#65533;&#65533;&#65533;9&#65533;&#806;&#65533;&#65533;&#65533;8D&#65533;&#65533;_&#65533;&#65533;&#65533;&#65533;p&#65533;&#65533;)	&#65533;A&#65533;TT&#65533;O&#65533;&#65533;'&#65533;&#65533;&#65533;&#65533;PUDz]E&&#65533;"&#65533;p&#65533;@&#65533;&#65533;&#65533;&#65533;&#65533;&#65533;&#65533;T&#65533;!J&#65533;&#65533;&#1108;&#65533;?&#65533;&#65533;E&#65533;&#65533;hc&#65533;L&#65533;L&#65533;@@&#65533;&#65533;X&#65533;]5&#65533;\1&#65533;&#65533;&#202;&#65533; X&#65533;&#65533;g&#65533;&#65533;T&#65533;&#65533;&#65533;]>&#65533;9>&#65533;&#65533;	&#65533;d&#65533;&#65533;g&#65533;&#65533;g&#65533;MV&#65533;A&#65533;,|&#65533;.,&#65533;&#65533;X&#65533;&#65533;&#65533;
\&#65533;.&#65533;!&#65533;&#65533;&#65533;TQ=i&#65533;@&#65533;&#65533;1&#65533;&#65533;$&#65533;&#65533;y&#65533;%A&#65533;&#1982;tE&#65533;&#65533;&#65533;&#65533;&#749;&#65533;&#65533;&#65533;Y&#65533;&#745;&#65533;&#65533;a&#65533;G&#65533;V"&#65533;0&#65533;&#65533;&#65533;A,&#65533;M0&#65533;Yx&#65533;T&#65533;(W&#65533;&#65533;&#65533;_|=&#65533;M&#65533;&#65533;&#65533;-ZR&#65533;&#65533;&#65533;&#65533;@4&#65533;@&#65533;QNu&#65533;.&#65533;&#65533;Q
&#65533;&#65533;&#65533;&#65533;)&#65533;)EPvRPv#%&#65533;&#65533;@ .P&#65533;"H&#65533;&#65533;
&#65533;&#65533;?&#65533;My&#65533;Ie|H@&#65533;&&#65533;&#65533;_@&#65533;&#65533;&#65533;1&#65533;&#65533;&#65533;m&#65533;&#65533;&#1536;&#65533;a&#65533;
&#65533;m&#65533;&#65533;@&#65533;&#65533;4&#65533;&#65533;&#65533;#m&#65533;#m&#65533;&#65533;&#65533;&#65533;[`&#65533;&#65533;a&#65533;#7r#&#65533;%&#65533;D&#65533;#$&#65533;_"&#65533;@&#65533;&#65533;&#1576;&#65533;e,&#65533;&#65533;h&#65533;~&#65533;Gi1&#65533;&#65533;AK&#65533;|&#723;q&#65533;&#65533;8l&#255;&#65533;&#65533;C`&#65533;&#65533;8&#1810;&#65533;U&#65533;&#65533;UxS&#65533;&#65533;G&#65533;q&#65533;Y#&#65533;&#65533;&#282;!&#65533;Q C&#65533;&#65533;YKPO"&#65533;&#65533;!&#65533;m&#65533;d"&#65533;&#65533;$&#65533;Q&#65533;&#65533;&#65533;&#65533;I:&#65533;_&#65533;hB&#65533;5D|D0&#65533;&#65533;&#65533;&#65533;TRBS&#1703;@&#65533;LS&#65533;&#65533;&#65533;&#65533;g-n&#65533;yZy&#65533;-6B1&#515;&#65533;@&#65533;&#65533;&#65533;8&#65533;=&#65533;&#65533;&#65533;&#65533;?&#65533;&#65533;&#65533;&#65533;&#65533;_&#65533;@&#65533;&#65533;H&#65533;&#65533;0D&#65533;Jw&#65533;&#65533;?G&#65533;&#1798;7&#65533;C&#65533;&#65533;&#1580;&#65533;bZ&#65533;&#65533;&#65533;&#65533;nP$&#65533;&#65533;&#168;m&#65533;&#65533;&#65533;q&#65533;^9JD&#1344;&#65533;lT&#65533;&#65533;U&#65533;c)C&#65533;&#65533;!&#65533;@&#65533;&#65533;8&#65533;&#65533;y!&#65533;L&#65533;&#65533;H?&#65533;&#65533;0lV&#65533;i5H&#65533;&#65533;&#65533;@	&#65533;6&#65533;&#65533;r>&#65533;&#65533;Er"&#65533;&#65533;&#65533;&#65533;&#65533;D$&#65533;D,D&h&#65533;&#584;&#65533;lHV&#65533;&#65533;&#65533;YGI&#65533;&#953;&#65533;D&#65533;&#65533;T&#65533;D{&#65533;~&&#360;&#65533;zv"&#65533;&#65533;C5DD&#65533;-&#65533;T^j(B&#65533;&#65533;}&#65533;U&#65533;&#1281;&#65533;RhQ&#65533;_O&#65533;&#65533;?4&#65533;H&#65533;&#65533;@&#65533;&#65533;&#65533;[V&#65533;@$&&#65533;&#65533;&#1027;&#65533;]&#65533;&#65533;?&#65533;&#65533;c&#65533;&#65533;B&#65533;C&#65533;Z:&#65533;(=!L#&#65533;	&#256;X&#65533;CB&#65533;4&#65533;&#65533;0PC:\&#65533;1Ln$`&#65533;>&#65533;m&#65533;(&#65533;&#65533;%&#65533;(&#65533;&#65533;(&#65533;4&#65533;@&#65533;Mn&#65533;&#65533;&#65533;&#65533;&#65533;&#65533;&#314;AVfdt&#65533;Jo2&#65533;&#65533;h&#65533;&#65533;=&#65533;&#65533;GA&#65533;?&#65533;P&#65533;R&#65533;2D}&#65533;&#65533;}&#65533;1&#65533;&#65533;T&#65533;wB&#65533;QD&#65533;qvH&#65533;ElA&#349;IDO&#797;&#142;GQ&#65533;o5b&#65533;D\&#65533;
&#65533;#&#65533;&#65533;&#65533;&#65533;\&#65533;"&#65533;T&#901;&#290;&#65533;b&#65533;&#65533;&#65533;C&#65533;6&#165;jB&#65533;J&#65533;'6&#65533;&#65533;iB&#65533;&#65533;&#65533;&#65533;N&#65533;&#65533;&#65533;&#65533;&#1089;&#65533;&#65533;l(&#65533;V&&#65533;&#65533;&#65533;\6 `&#65533;	&#65533;&#65533;&#65533;&#65533;&#65533;>Wa&#65533;Z&#65533;&#1667;
&#65533;c&#65533;&#701;F{l&#65533;S6~&#65533;&#65533;&#65533;&#65533;r&#65533;m Q:h&#46041;&#65533;&#65533;&#65533;&#65533;&#65533;L&#65533;1Q&#65533;&#65533;&#65533;0X&#65533;&#65533;&#57768;&#65533;&#65533;m&#65533;&#651;&#65533;&#65533;&#65533;&#65533;&#65533;&#65533;&#65533;&#65533;&#1670;&#65533;A&#65533;+@&#65533;i&#65533;R|&#65533;&#65533;yDy&#65533;&#65533;wp&#65533;&#65533;f!&#65533;&#65533;&#65533;Ll&#65533;K&#65533;&#65533;&#448;&#65533;&#65533;&#65533;&#65533;&y&#1471;&#65533;&&#588;&#65533;&#65533;B&#65533;&#65533;"&#65533;&#65533;zv&#65533;&#65533;&#65533;GY'v&#65533;I8&#65533;&#65533;&#65533;KM&#1302;s
q=D@!&#65533;
&#65533;,&#65533;&#65533;&#65533;	&#65533;"&#65533;&#65533;A&#65533;&#65533;&#65533;&#65533;&#135;&#65533;-&#65533;HQa q&#65533;&#360;H1&#65533;2&#65533;&#65533;h&#65533;3&#1288;&#65533;!Z'9u0&#65533;&#65533;@&#65533;&#65533;9&#65533;&#859;7\&#65533;&#65533;&#65533;#R&#65533;~B&#65533;HQ&#65533;B&#65533;&#65533;&#65533;"&#65533;P&#65533;&#65533;~p&#65533;#&#65533;&#65533;?Rg*&#65533;&#65533;U`&#1384;-&#65533;&#65533;@&#1650;&#65533;&#65533;om&#65533;E~&#65533;&#65533;&#65533;&#65533;&#65533;)&#65533;c&#1618;}&#65533;&#65533;&#65533;&#65533;HM&#65533;&#65533;&#65533;l&#65533;&#65533;&#65533;'F|&#65533;&#65533;&#65533;&#65533;3DW&#65533;&#65533;-?&#65533;&#65533;&#65533;&#65533;^&#65533;&#65533;*2&#65533;I&#65533;)n&#1113;Y@&#65533;&#65533;\?&#65533;&#65533;k&#65533;&#65533;Ji&#65533;4X&#65533;N&#65533;&#65533;W&#65533;$b&#65533;&#65533;U&#65533;s4\&#65533;&#65533;&#65533;:j&#65533;#[`.-I&#65533;*&#65533;&#65533;*&#65533;&#727;&#65533;U&#65533;*&#65533;R&#65533;&#65533;&#65533; &#65533;&#65533;5i2T&#65533;&#65533;!&#65533;&#65533;&#65533;bX0D&&#65533;&#65533;&#65533;&#65533;x&#65533;&#65533;T{Y5&#65533;A6&#65533;$&#65533; :F!&#65533;&#65533;#&#65533;&#65533;&#65533;&#65533;?&&#65533;#	D&#65533;dA&#65533;4&#65533;d:&#65533;XP&#65533;&#65533;T&#65533;RM&#65533;P*MT_C!>&#65533;L&#65533;&#65533;RP@,&#65533;&#65533;&#65533;&#1425;1U&#65533;RAK&#65533;H &#65533;	TR&#65533;&#65533;WQ'VB&#65533;VA0&#65533;"&#65533;&#65533;G0<&#65533;2&#65533;(l0)&#65533;`&#65533;$`s&#65533;Cr&#65533;5Y0&#65533;&#65533;&#65533;&#65533;
Q&#65533;&#65533;A&#18903;}~E#U!z(X`&#65533;w(vFz1w&#65533;&#850;&#65533;f&!&#65533;8*hT&#65533;&#65533;&#65533;&#65533;_&#65533;&#65533;12#0&#65533;#&#65533;&#65533;&#65533;e&#65533;AF&#65533;&#65533;@,m&#65533;&#65533;&#65533;*&#65533;&#65533;&#1306;;S&#65533;I&&#65533;(&#65533;&#65533;'&#65533;&#65533;p&#65533;	&#65533;,&#65533;&#65533;&#65533;&#65533;B&#65533;?&#65533;&#65533;H|~IFbA&#65533;&#65533;da&#65533;&#65533;RuU&#65533;&#65533;&#65533;4Q&#65533;9&#65533;X&#65533;H&#65533;&#65533;C&#65533;B&#65533;id &#65533;&#65533;V&#65533;&#65533;*&#65533;&#65533;A&#65533;&#65533;&#65533;&#65533;&#65533;&#65533;d&#65533;&#65533;p[j9&#65533;a>GH0&#65533;&#65533;&#65533;&#65533;'&#65533;|2J&#65533;r&#710;S&#65533;&&#65533;%E&#65533;&#65533;&#65533;V&#65533;&#65533;i&#65533;z&#65533;&#65533;P&#65533;^&#65533;&#65533;&#65533;}&#65533;B&#65533;&#65533;&#65533;?&#65533;&#65533;T&#65533;-&#65533;pAvRT&#65533;&#65533;D&#65533;jTUF&#65533;&#65533;TO&#65533;&#65533;&#65533;A&#65533;0&#65533;3&#65533;&#65533;qK&#65533;?!&#65533;&#65533;N&#65533;&#65533;&#65533;&#65533;A&#65533;
t&#757;&#65533;&#65533;&#65533;&#65533;&#65533; 	<d&#65533;&#65533;&#65533;&#65533;wf&#65533;&#65533;&#65533;3&#65533;d&#65533;&#65533;4wR&#65533;RP:BrE&#65533;D&#65533;;&#65533;&#65533;S4@&#65533;&#65533;2 &#65533;&#65533;&#65533;&#65533;&#65533;&#65533;&#65533;A
&#65533;&#65533;o&#65533;GAtW&#65533;&#65533;&#65533;n&#65533;*&#1896;RK&#65533;mA1x&#65533;&#1305;c?\&#65533;&#65533;_&#65533;	&#65533;&#65533;&#65533;&#65533;&#65533;&#65533;*ha&#65533;X&#65533;&#65533;(l&#65533;&#65533;&#65533;&#65533;&#65533;&#65533;Y$&#65533;&#65533;'&#65533;>&#65533;au&#65533;3&#65533;&#65533;&#65533;{Z&#65533;&#65533;@9&#65533;){&#65533;/7
1&#65533;&#65533;&#65533;&#65533;T
1&#65533;&#65533;&#65533;&#65533;&#65533;&#65533;-&#65533;&#778;&#65533;&#65533;&#65533;U&#65533;;&#65533;t&#65533;&#65533;&#65533;&#65533;IL&#65533;&#65533;&#1254;&#65533;G`&#65533;&#65533;&#65533;,0&#65533;Q&#65533;-n
&#65533;[&#65533;%&#65533;Q
&#65533;A&#1098;43&#65533;h\-&#65533;B&#65533;Fd&#65533;=&#262;&#65533;B#[x*;&#65533;{&#65533;&#65533;p&#65533;&#65533;&#65533;&#65533;&#65533;&#65533;@&#65533;&#65533;&#65533;d&#65533;&#65533;(l&#65533;Gb1/>YdG&#65533;N&#65533;&#65533;`)"&#65533;HLb&#65533;3&#65533;H,&#65533;&#65533;&#65533;On!&#65533;2&#65533;)yH&#65533;(V&#65533;1&#65533;g4&#65533;&#1029;Lt&#65533;&#65533;l&#65533; nB&#65533;&#1454;f&#65533;&#65533;I&#65533;<&#65533;&#65533;r;&#65533;&#65533;&#65533;SZK&#65533;&#65533;@&#65533;>&#65533;&#65533;&#65533;\&#65533;!&#65533;2&#65533;&#65533;J
&#65533;c&#65533;(@&#65533;i&#65533;kP)Ov,yO,@&#65533;&#65533;&#65533;u&#65533;\p&#65533;&#65533; &#65533;VM&#65533;&#65533;#&#1480;*&#65533;&#65533;&#65533;&#65533;&#65533;o(&#65533;&#65533;V&#65533;&#65533;dq&#65533;&#65533;y&#65533;&#65533;lh(&#1748;4h&#65533;k&#65533;H
B$m&#65533;&#65533;G&#65533;&#65533;D`&#65533;&#65533;&#65533;hI&#65533;&#1233;&#65533;&#65533;&#65533;0:&#65533;&#65533;0&#65533;;&#65533;tj'0!&#65533;&#65533;&#65533;&#65533;&#65533;&#65533;&#65533;&#65533;&#65533;&#65533;g&#65533;&#65533;)&#65533;&#65533;&#65533;&#65533;'a@`&#65533;/&#65533;dD&#65533;3?uJU=T2&#65533;&#65533;?&#65533;&#65533;<V&#65533;&#65533;&#65533;&#65533;&#65533;M&#65533;T&#65533;&#65533;&#65533;g@1F&#65533;&#65533;&#65533;&#65533;&#485;Z&#65533;&#519;TF&#65533;&#65533;&#65533;&#65533;&#65533;(&#37679;"&#65533;r&#65533;&#65533;&#65533;?&#65533;&#65533;&#65533;a&#65533;,&#65533;&#65533;&#65533;iH^A&#65533;V&#65533;4^&#65533;&#65533;V&#65533;4&#65533;*Da#&#65533;y&#65533;&#65533;A&#65533;&#65533;j&#65533;&#65533;F&#65533;&#65533;M&#65533;&#65533;C&#65533;fSQ&#65533;?j@&#1500;F&#65533;&#65533;&#65533;SA&#65533;&#65533;&#65533;"H&#65533;Q&#65533;&#65533;-&#65533;&#65533;&#65533;&#65533;&#65533;&#65533;&#65533;&#65533;Eg+&#65533;R\&#65533;&#65533;&#65533;&#65533;SF&#65533;"F&#65533;&#65533;&#65533;3&#65533;&#65533;b&#65533;1Z&#65533;&#65533;&#65533;TF&#65533;&#65533;Uw&#65533;&#65533;&#65533;&#65533;&#65533;&#65533;*fq&#65533;l&#65533;.p&#65533;na&#65533;Y$&#65533;&#65533;p&#65533;&#65533;&#65533;]p&#65533;&#65533;%&#2134;W-.&#65533;&#65533;&#65533;&#65533;#j&#65533;&#65533;;&#65533;&#65533;"B&#65533;s&#65533;&#65533; -e$K&#65533;[&#65533;&#65533;&#65533;&&#65533;H&#65533;&#65533;6EQ&#65533;2&#65533;"&#1005;GMJ7bT Ys&#65533;A&#65533;&#65533;&#65533;&#65533;&#65533;&#65533;i%&#65533;&#65533;&#65533;&#680;&#65533;`&#65533;H"@&#65533;&#65533;pO9&#461;&#65533;&#65533;&#65533;&#65533;c&AQ!&#65533;<&#65533;NU&#65533;&#65533;[&#65533;!&#65533;d"&@&#65533;&#65533;I`3&#65533;&#65533;&#65533;A&#65533;&#65533;&#1155;|'~&#65533;R&#65533;<&#65533;S&#65533;&#65533;&#65533;zP&#65533;&#65533;8C&#1652;&#65533;&#65533;U&#65533;&#65533;9B&#65533;&#65533;v&#65533;O>&#65533;&lA&#65533;&#65533;~B&#65533;	&#65533;E&#65533;,&#65533;&#65533;%&#65533;&#65533;&#65533;ZX&#65533;&#65533;&#65533;&#65533;=&#65533;qO&#65533;Ec&#65533;6&#65533;&#65533;&#65533;L&#65533;d&#65533;&#65533;B&#65533;&#2029;&#65533;!&#65533;&#61866;aN&#65533;\
&#65533;&#65533;&#65533;8pZS&#65533;&#1844;
&#65533;`&#65533;&#1524;&#65533;5&#65533;>$&#65533;
&#65533;/#&#65533;4&#65533;*k&#65533;&#65533;&#65533;&#65533;9&#65533;&#65533;&#65533;&#65533;&#65533; XU&#65533;&#65533;[&#65533;&#65533;[&#65533;&#65533;&#65533;2&#264;&#65533;&#65533;Q&#65533;v&#65533;9&#65533;&#65533;jd&#236;&#1656;p&#65533;&#65533;&#65533;&#65533;+&#65533;[`L&#65533;8&#65533;4z&#65533;A&#65533;&#65533;&#65533;)+D&#65533;&#65533;rbGR$&#65533;*&#65533;2&#65533;&#65533;&#65533;
&#65533;e&#65533;t&#65533;&#65533;|T:8&#65533;&#65533;?j&#65533;&#65533;q&w&#65533;wD&#65533;&#65533;&#65533;M=+&#65533;&#65533;+~@&#65533;&#65533;&#65533;x&#65533;&#65533;&#65533;&#65533;&#65533;&#65533;&#65533;_&#65533;,&#65533;P&#65533;&#65533;1*&#65533;v&#65533;P&#65533;w&#65533;B&#65533;*C&#65533;Nv&#65533;&#65533;h&#65533;i&#65533;&#65533;&#1572;&#65533;Rb&#65533;[ &#65533;&#65533;&#65533;K@&#65533;&#65533;C&#65533;&#65533;&#65533;&#65533;).rL&#65533;t&#1159;#9&#65533;2r=#&#65533;&#65533;O&#65533;#:&#65533;&#65533;&#65533;&#65533;&#65533;pT&#65533;&#65533;W&#65533;&#65533;&#65533;T!&#65533; :V&#65533;&#1786;&#65533;	&#65533;&#65533;
&#65533;&#47943;{DS'&#65533;&#65533;&#65533;&#65533;&#65533;B&#65533;T&#65533;q>e&#65533;&#65533;p5&#65533;&#65533;3&#65533;&#65533;|&#65533;&#65533;&#65533;@T&#65533;_&#65533;&#65533;&#65533;O&#65533;&#65533;&#65533;&#65533;&#65533;d&#65533;&#860;&#65533;&#65533;!&#65533;&#65533;y&#65533;<&#65533;&#65533;&#65533;D&#65533;&#65533;S&#65533;&#65533;J~L&#65533;
K*Q0#&#65533;&#65533;U8&#65533;+V&#65533;&#65533;&#65533;&#65533;&#1370;-&#632;&#65533;.&#65533;&#65533;'@C&#65533;e&#65533;[
~&#65533;&#65533;Oi&#65533;-&#65533;WE&#65533;&#65533;B&#65533;8a&#65533;&#65533;B&#65533;&#65533;&#65533;&#65533;&#65533;&#65533;&#65533;p@W&#65533;V2S&#65533;&#65533;&#65533;	tD
V&#65533;&#65533;7&#65533;Ds&#65533;&#65533;&#65533;&#65533;&#65533;@G&#65533;&#65533;&#65533;&#65533;&#65533;&#65533; &#65533;&#65533;g&#65533;H?&#65533;*&#65533;U i?H&#65533;&#65533;&#65533;&#300;&#65533;e%V&#65533;&#65533;&#65533;0O~aL[&#65533;t1'&#65533;`>&#65533;&#65533;8&#65533;l&#65533;P&#65533;A
&#65533;&#65533;1
&#65533;&#65533;s&#65533;@&#65533;&#65533;&#65533;&#65533;!M%0&#65533;&#65533;&#65533;@@&#65533;&#65533;`+&#65533;sW&#65533;l+i&#65533;b=&#65533;^&#65533;G%&#65533;
&#65533;QGT&#65533;2&#65533;&#65533;&#65533;&#65533;EcW&#65533;i>aC}&#65533;1&#65533;c&#611;<wVx&#65533;&#65533;&#65533;Wx&#65533;%&#65533;P~&#65533;G~|&#65533;7i&#65533;&#65533;}&#65533;p&#65533;z&#65533;*&#65533;&#65533;a<&#65533;>&#65533;&#65533;&#65533;!4x$^wFC?&#65533;&#65533;&#65533;&#65533;$&#65533;s&#65533;&#65533;)&#65533;\&#65533;tx&#65533;&#65533;	&#65533;&#65533;&#65533;&#65533;P&#65533;&#65533;!&#65533;!&#65533;&#65533;&#65533;&#65533;&#65533;&#65533;\&#65533;	&#65533;0	&#65533;A&#65533;U&#65533;iR}&#65533;&#65533;(ne!&#65533;&#65533;&#65533;F&#65533;S&#65533;&#65533;V&#65533;1e&#65533;0u
&#65533;0&#65533;*&#65533;GlXdq~r&#65533;A&#65533;&#65533;/X!&#65533;&#65533;&#65533;&#65533;P&#65533;%X&#65533;q@$&#65533;P/&#65533;&#65533;+&#65533;&#65533;&#65533;a&#65533;pR&#65533;@!8g(&#65533;&#65533;h~&#65533;=&#65533;Tfay&#1635;(&#65533;t&#65533;&#65533;5]Uq&#65533;7rsb}&#65533;Z&#65533;&#65533;OtP&#65533;ep$p[\FtPpW{&#65533;&#65533;Xw&#65533;8e&#65533;8&#65533;Wu7&#65533;&#65533;&#65533;}&#65533;&#65533;2&#65533;g&#65533;&#65533;!&#65533;0&#65533;&#65533;u&#65533;b&#65533;@n&#65533;	"i(&#65533;L&#65533;&#65533;B&#65533;.&#65533;&#65533;&#65533;&#65533;&#65533;&#65533;&#65533;&#65533;	'&#65533;&#65533;&#65533;T&#65533;Ju&#65533;Vw-&#65533;&#65533;,&#65533;&#65533;&#65533;a!aJ&#65533;"&#65533;J&#65533;G&#65533;&#65533;&#65533;&#65533;&#65533;`&#65533;
qk&#65533;L&#65533;&#65533;&#65533;&#65533;V&#65533;&#65533;t&#65533;:s&#65533;G&#65533;>&#65533;W4&#65533;A&#65533;&#65533;!&#65533;&#65533;&#65533; &#65533;&#65533;&#65533;&#65533;9!d@	4A&#65533;b&#65533;&#65533;&#65533;`&#1920;xWR&#65533;w.I&#65533;T&#65533;*2hy&#65533;*$'>u&#65533;\m&#65533;*&#65533;)&#65533;&#65533;t&#65533;ug&#423;Q1&#65533;1&#65533;cAh$7&#65533;&#65533;[&#65533;&#65533;gp&#65533;]&#65533;[K2&#65533;&#65533;P&#65533;&#65533;	i&#65533;!&#1168;-y7&#65533;&#65533;&#65533;&#65533;A&#65533;&#65533;M&#65533;$3&#65533;C&#65533;a&#65533;A&#65533;\&#65533;Pl&#65533;&#65533;&#65533;&#65533;Rw&#65533; w&#65533;&#1553;&#65533;&#65533;&#65533;ja&#65533;&#65533;&#65533;&#65533;b&<bve&#65533;&#65533;!Kj&#65533;kp&#65533;&#65533;J&&#65533;&#65533;
&#65533;&#65533;,&#65533;&#65533;,&#65533;&#65533;	&#65533;&#65533;&#65533;&#65533;)W1&#65533;T&#65533;JMcE&#65533;]&#65533;&#65533;h%&#65533;`6&#65533;'SWl&#65533;&#65533;	&#65533;&#65533;G&#65533;&#65533;mr4&#65533;T&#65533;jsw8&#65533;&#65533;CE&#65533;&#65533;&#1569;&#65533;&#65533;XAp#&#65533;&#65533;&#65533;	&#65533;D&#65533;&#65533;Ei&#65533;&#65533;x&#65533;&#65533;!&#65533;&#65533;8iX&#65533;&#65533;	&#65533;!
XK1&#65533;pR~PD&#65533;_&#65533;&#65533;P&#65533;E&#65533;i&#65533;&#65533;&#65533;z&#65533;{T&#65533;e&#65533;g&#65533;&#65533;&#65533;[n&#65533;Fb&6&#65533;	b&#65533;&#65533; `*eZ&#65533;&#65533;&#65533;&#65533;&#65533;&#65533;&#65533;&#65533;	&#65533;0&#65533;cY&#65533;b&#65533;&#65533;`&#65533;[&#65533;&#65533;i&#65533;&#65533;f&#65533;&#65533;&#65533;)&#65533;&#65533;&#65533;`&#65533;r&#65533;a&#65533;&#65533;&#65533;&#65533;&#65533;	&#1417;&#65533;i&#65533;`&#65533;&#65533;4&#65533;7&#4459;&#65533;
&#65533;P-3A&#65533;DY&#65533;&#65533;*&#65533;&#65533;s&#65533;&#65533;EZ&#65533;&#65533;is&#65533;t1&#65533;
)&#65533;Lpr&#65533;uAp"&#65533;&#65533;&#65533;C&#65533;6p&#65533;=&#65533;&#65533;5$&#65533;&#1154;bs%&#65533;!&#65533;=&#65533;&#65533;&#65533;&#65533;"&#65533;C&#65533;&#1025;7!&#65533;&#65533;&#65533;Q&#65533;&#65533;@W J&#2584;&#1673;v3&#65533;&#65533;7&#65533;,hJ&#65533;&#65533;Z&#65533;0&#65533;f&#65533;4&#1168;v&#65533;p&#65533;&#65533;[
&#65533;&#65533;XP&#65533;t&#65533;X&#65533;V&#65533;&#65533;&#65533;&#65533;&#65533;&#65533;^&#65533;&#65533;2&#65533;i&#65533;&#65533;j&#65533;`&#65533;&PJ{&#65533;&#626;&#65533;&#65533;&#65533;Z-&p-[J&#65533;&#65533;&#65533;a&#65533;)&#753;+k&#65533;&#65533;,&#65533;)&#65533;1K&#65533;&#65533;&#65533;r&#65533;7&#45405;&#65533;&#65533;&#65533;P&#65533;&#65533;&#681;&&#1075;^X-^-Ek-*+=&#65533;;k-=&#65533;&#65533;&#65533;"F&#65533;,J&#65533;&#65533;CZ&#65533;$&#65533;B&#65533;&#65533;aJ9-^a1&#65533;Z&#65533;6&#65533;w&#65533;F&#65533;'
&#65533;'&#65533;`c6&#65533;&#15531;&#65533;bq&#65533;Z&#65533;-@UZ&#65533;`&#65533;&#65533;&#65533;/8&#65533;0&#65533;&#65533;&#65533;&#65533;E&#65533;	!D&#65533;&#65533;i0&#65533;&#65533;)b &#65533;&#65533;&#65533;&#65533;&#65533;&#65533;[p->&#65533;&#65533;`_V&#65533;&#65533;&#65533;&#65533;&#65533;	&#65533;&#65533;&#65533;&#65533;+&#65533;j&#65533;Z&#65533;&#65533;0&#65533;&#65533;:&#65533;
&#65533;&#65533;&#65533;&#65533;
`&#65533;&#65533;&#65533;c
&#65533;w&#65533;@[I&#65533;U&#65533;&#65533;z.P&#65533;KK&#65533;IVhpG&#65533;&#65533;&#325;[&#65533;e&#1321;&#65533;*I&#65533;&#65533;v&#65533;&#65533;&#65533;&#65533;`&#65533;&#65533;(&#65533;7&#65533;;UI+&#65533;&#65533;&#65533;&#65533;&#65533;`&#65533;A&#65533;&#65533;%&#65533;&#65533;&#65533;[&#65533;k&#65533;0&#65533;&#65533;;-&#65533;;&#65533;>[&#65533;Qk&#65533;&#65533;&#65533;&#65533;{/&#65533;L*&#65533;!&#65533;Zc&#65533;$&#65533;,~+&#65533;*G&#65533;
&#965;&#65533;
1+H&#65533;X&#65533;&#65533;&#65533;&#65533;`V&#65533;cW&#65533;&#65533;`&#65533;&#65533;c&#65533;	&#65533;v&#65533;&#65533;`F&#470;&#65533;&#65533;Ao&#65533;/&#65533;D&#65533;&#65533;&#65533;K&#65533;&#65533;&#65533;^+&#65533;;&#65533;[p &#65533;&#65533;&#65533;X&#65533;{&#65533;'[&#65533;`Z&#65533;wZ&#65533;g&#65533;&#65533;{&#65533;&#65533;7&#65533;&#65533;&#65533;`,&#65533;&#65533;&#65533;
h&#65533;!#&#65533;&#65533;@&#65533;&#65533;&#65533;&#65533;wWF&#65533;\&#65533;e&#65533;&#65533;i[$&#65533;_&#65533;&#65533;&#65533;&#65533;XH&#65533;!&#65533;V&#65533;z&#65533;&#65533;&#65533;&#65533;+&#65533;*k&#34481;@&#65533;&#65533;&#65533;&#65533;z
,&#65533;H<&#5873;{-&#65533;U&#65533;&#65533;&#65533;&#65533;&#65533;Jl&#65533;&#65533;&#65533;&#65533;p&#65533;ULU&#65533;J&#65533;|&#65533;&#65533;s&#65533;&#65533;*&#65533;&#65533;&#65533;J&#65533;+&#65533;"&#65533;&#65533;&#65533;5&#65533;B&#65533;"&#65533;&#65533;&#65533;&#65533;&#65533;&#65533;u&#65533;BQt&#65533;a&#65533;B&#65533;0&#65533;!3&#65533;`&#65533;7&#65533;`h#&#65533;:|
Q&#65533;&#65533;@&#1025;&#752;]@	&#65533;J&#65533;&#65533;&#65533;&#65533;&#65533;&#65533;&#65533;"&#65533;A
4F#:-&#14002;&#65533;+Z&#65533;&#65533;PB&#65533;&#65533;&#65533;\&#65533;hl&#65533;o&#65533;&#65533;&#65533;{&#65533;i&#65533;&#65533;&#65533;&#65533;j,&#65533;z&#777;&#65533;&#65533;sG	t&#65533;
&#65533;&#65533;&#65533;&#65533;|&#65533;X7V&#65533;[S&#65533;<&#65533;&#65533;&#1626;&#65533;&#65533;	K1{&#65533; &#65533;\8&#65533;WHaV&#65533;&#65533;<&#65533;`&#65533;&#65533;&#65533;&#65533;&#65533;&#65533;RF0&#65533;&#65533;&#65533;7&#65533;)&#65533;J&&#65533;JT&#65533;T^++&#65533;RmG&#65533;&#612;&#1855;&#65533;K-&#65533;L&#65533;&#65533;&#65533;&#65533;&#65533;J\&#65533;&#65533;&#65533;fM>	&#65533;&#65533;@&#65533;RY&#65533;&#65533;U&#65533;&#65533;v&#65533;&#65533;M|l&#65533;&#1105;&#65533;vsg&#65533;&#65533;&#65533;u7&#65533;&#65533;
B"r&#65533;a&#65533;I-_&#65533;`&#65533;&#65533;&#65533;J&#65533;@r&#65533;&#65533;&#65533;&#65533;&#65533;f&#65533;&#65533;l&#65533;&#65533;&#65533;&#65533;OI-&#65533;&#65533;&#65533;OM&#65533;&#65533;&#65533;&#65533;&#65533;&#65533;&#65533;&#65533;&#65533;1&#65533;Z&#65533;&#65533;&#65533;&#65533;}&#65533;&#65533;&#65533;k\&#394;c&#65533;&#65533;#2#c&#65533;&#65533;[Z&#65533;6&#65533;wU&#65533;&#65533;&#65533;&#65533;&#65533;&#730;X%{&#65533;&#65533;&#65533;&#65533;&#65533;&#1675;&#65533;&#65533;j&#65533;&#65533;,&#65533;E&#65533;&#65533;-&#65533;&#65533;&#65533;,&#65533;?&#65533;&#274;&#65533;"&#65533;&#65533;&#65533;&#65533;&#65533;m&#65533;&#65533;;&#65533;&#65533;&#65533;&#65533;Q&#1369;&#65533;&#1376;&#65533;&#65533;&#17129;%&#65533;&#65533;
<U&#65533;&#65533;&#65533;&#65533;&#65533;&#65533;&#65533;k&#65533;&#65533;&#65533;&#65533;&#65533;&#65533;&#65533;&#65533;&#65533;&#65533;s&#850;%e@P&#65533;G&#65533;A&#65533;pJ&#65533;&#65533;&#65533;&#65533;&#65533;p&#65533;&#65533;&#1376;	9&#65533;&#65533;w6&#65533;&#65533;&#65533;&#760;.&#65533;p&#65533;&#65533;&#65533;6b&#65533;&#65533;2b&#65533;&#65533;&#65533;&#65533;?<b&#65533;&#65533;I&#65533;&#65533;V&#65533;&#65533;&#65533;&#65533;&#65533;&#65533;Q}&#2508;&#65533;&#65533;&#1027;&#65533;&#65533;&#1057;I &#65533;&#65533;&#1905;&#762;c|&#65533;&#65533;{&#65533;n&#65533;u&#65533;*&#65533;dTA&#65533;H
@F&#65533;&#65533;&#65533;c&#65533;&#877;&#65533;&#65533;;&#65533;qn&#65533;U&#65533;&#474;&#65533;&#65533;Y(&#65533;&#65533;}$&#65533;&#65533;A-&#65533;&#65533;&#65533;&#594;&#65533;&#65533;&#65533;&#65533;&#65533;&#1481;M&#65533;&#338;c&#65533;UP&#65533;TIJ`&#65533;&#65533;&#65533;&#65533;i&#65533;&#65533;&#65533;&#65533;&#65533;*&#65533;&#65533; &#65533;&#65533;&#65533;&#65533;&#651;&#65533;!&#65533;P&#65533;?&#65533;6&#65533;_&#65533;&#65533;&#65533;_k&#65533;&#65533;&#65533;&#65533;s&#65533;&#65533;.J&#65533;	J&#65533;&#65533;n&#65533;i&#65533;eH&#65533;2&#65533;&#65533;&#65533;G&#65533;&#65533;[&#65533;&#65533;&#65533;&#65533;&#65533;P&#65533;&#65533;61l&#58634;&#65533;&#65533;w&#65533;&#65533;8A&#65533;p&#65533;^k2Ppi&#65533;Tr&#65533;!ZF&#65533;:&#254908;&#65533;&#65533;R&#65533;S&#65533;&#65533;&#65533;&#1334;l&#65533;&#65533;U&#65533;&#65533;&#65533;&#65533;&#65533;|&#65533;`&#65533;&#65533;}&#65533;&#65533;&#65533;&#65533;&#65533;&#65533;z&#65533;&#65533;=<E&#65533;0&#65533;&#65533;	u&#65533;&#65533;,[&#65533; -Sx[&#65533;&#65533;&#65533;&#65533;&#65533;&#1264;w&#65533;%&#65533;&#65533;&#65533;&#65533;i&#65533;&#65533;&#65533;&#65533;|~&#65533;.&#65533; &#1778;&#65533;-&#65533;1&#65533;*&#65533;B-&#65533;&#65533;&#65533;Y&#65533;+7@7r&#65533;TsM&#65533;&#65533;_iP&#65533;&#65533;T&#65533;&#65533;&#65533;&#65533;>&#65533;K&#65533;&#65533;c&#65533;S&#65533;&#65533;&#65533;^&#65533;&#65533;&#65533;&#65533;&#65533;JrN&#65533;mO&#65533;R&#65533;v^&#65533;{&#65533;&#65533;l&#65533;&#65533;<&#65533;&#65533;&#65533;G&#65533;&#65533;^ 	@o&#65533;&#65533;&#65533;6&#65533;P&#65533;0&#65533;_lM|\Yu&#65533;&#65533;J&#65533;&#65533;&#65533;+&#65533;&#65533;H,yjn&#65533;N&#65533;hm&#65533;&#65533;&#65533;&#65533;&#65533;&#65533;}&#65533;&#65533;&#1058;Pxw&#65533;&#65533;&#65533;&#65533;c&#65533;&#1783;&#65533;&#65533;&#65533;K&#65533;7qs&#65533;&#65533;@CF&#65533;&#65533;&#65533;w&#65533;P7&#65533;&#65533;UH&#65533;&#65533;$&#65533;+&#65533;YZ&#65533;h&#1072;0_&#65533;9=&#65533;\(i&#242;<&#65533;&#65533;&#65533;&#65533;YF&#65533;/&#65533;/R=&#65533;&#65533;&#65533;@&#65533;&#65533;@&#65533;&#65533;&#65533;W]&#65533; -i&#65533;&#65533;&#65533;&#65533;$&#65533;&#65533;&#65533;&#65533;v&#65533;+i&#65533;&#65533;&#65533;&#65533;J&#65533;/&#65533;,&#65533;&#65533;p&#65533;5	W&#65533;22&#65533;`A&#65533;&#265;$&#65533;&#65533;(P&#65533;i<a|&#65533;@&#65533;&#65533;&#65533;&#65533;0Ni`&#65533;? i&#65533;&#65533;&#65533;$&#1238;&#65533;+}&#65533;&#65533;&#65533;)&#65533;&#65533;J&#65533;&#65533;M\&#65533;&#65533;&#65533;&#65533;&#65533;&#65533;dR&#65533;&#65533;[&#65533;&#65533;&#65533;&#1480;&#65533;&#65533;)&#65533;&#65533;oR1,&#65533;H&#65533;&#65533;&#65533;>	&#65533;&#65533;6&#65533;&#65533;4o&#65533;&#65533;&#65533;@&#65533;&#65533;E&#65533;4tMhB&#65533;_&#65533;M&#65533;&#65533;$0&#65533;J&#65533;0J`b&#65533;tV&#65533;1`&#65533;&#65533;&#65533;&#65533;&#65533;&#65533;&#65533;&#65533;&#65533;sD
&#65533;[c9&#65533;&#65533;&#65533;&#65533;X&#65533;&#65533;&#65533;M{&#65533;&#65533;&#65533;&#826;ps&#65533;&#65533;D4'&#65533;&#65533;&#65533;&#65533;&#65533;&#65533;&#65533;h&#65533;&#65533;A&#896;s&#65533;&#65533;&#65533;&#65533;v&#65533;&#65533;&#65533;&#65533;&#65533;7V)&#1039;"&#65533;&#65533;&#65533;&#65533;&#65533;&#65533;&#65533;&#715;@&~&#65533;&#65533;&#65533;&#65533;[<*&#65533;T&#65533;'&#65533;&#65533;&#65533;.8&#65533;T&#65533;n&#65533;&#65533;&#65533;l&#65533;N+&#65533;(&#65533;&#65533;!J@&#65533;&#65533;3	'a(&#65533;&#65533;L&#65533;+.7&#65533;#&#65533;B)&#65533;&#65533;C`4`F&#65533;&#65533;&&#65533;,&#65533;h&#65533;&#65533;&#65533;&#548;L&#65533;PB&#65533;O&#65533;$&#65533;H&#65533;&#65533;&#65533;&#65533;&#65533;&#65533;*|)&#65533;H_:I(&#65533;&#65533;a&#65533;&#65533;&#65533;&#3268;P1&#65533;A&#65533;Y&#298;&#65533;|!&&#65533;p&#65533;&#65533;Q&#65533;&#65533;!&#65533;&#65533;&&#65533;"!&#65533;&#65533;&#65533;&#65533;+&#65533;&#65533;&#65533;ZS+&#65533;&#65533;k"&#65533;&#65533;&#65533;
A&#65533;#Q U02&#65533;&#65533;&#65533;ljX&#578;&#65533;&#65533;1`.&#65533;44&#65533;2&#65533;t&#65533;s0:&#65533;s&#65533;2!F&#65533;d&#65533;f&#65533;e&#886;la&#54498;t&#65533;&#65533;&#65533;pA26&#65533;&#1349;h&#200;&#65533;&#65533;~s&#65533;9&#65533;5&#65533;&#65533;&#65533;&#65533;&#65533;&#65533;&#1442;<i&#65533;&#1604;&#65533;&#328;@6&#65533;&#65533;&#65533;&#315;B&#65533;&#65533;A&#65533;&#65533;O&#65533;[TB&#65533;&#65533;&#65533;&#65533;#&#65533;Xq0&#65533;&#65533;J&#65533;FLH&#65533;&#65533;&#65533;	&#65533;o&#65533;&#1248;&#65533;&	&#65533;'*&#65533;&#65533;6H&#65533;D&#65533;&#65533;&#65533;5^&#65533;J=:IX#?&#65533;&#65533;&#65533;&#65533;EP&#65533;&#65533;&#65533;\z&#65533;&#65533;&#65533;1&#65533;/E0&#65533;&#65533;&#65533;&#65533;%!{h'&#65533;&#785;1&#65533;^:e"(&#65533;&#65533;g&#65533;&#65533;[&#65533;E&#65533;&#65533;&#65533;g&#65533;n&#65533;)}&#65533;A&#65533;\&#65533;au%&#65533;1&#65533;&#65533;S &#65533;h&#65533;&#65533;(&#65533;&#65533;&#65533;&#65533;P+&#65533;R&#65533;l=/u?&#65533;&#65533;&#65533;&#65533;94&#65533;&#65533;r[)4F&#65533;&#65533;FBE]&#65533;&#65533;Hh&#65533;&#65533;&#65533;d
E^%&#706;Q>A&#65533;&#65533; &#65533;\V]&#65533;!&#65533;62&#461;7`&#65533;SN:&#65533;cN8&#65533;&#65533;!&#1465;&#935;&#65533;W-S&#65533;&#65533;Ay@&#65533;&#65533;&#65533;&#65533;<&#65533;&#65533;&#65533;&#65533;&#65533;GD&#65533;?&#65533;%@&#65533;o%&#65533;0!&#65533;&#65533;&#548;&#65533;&#65533;&#65533;&#65533;ix&#65533;&#65533;&#65533;F&#65533;&#65533;&#65533;&#65533;&#650;/	&#65533;$R&#65533;8&#65533;%&#65533;I 7&#818;&#65533;"&#65533;&#65533;C&#65533;F"-&#1261;jb*&#65533;&#65533;&j{&#65533;&#65533;&#65533;8&#65533;&#65533;?&#65533;&#65533;M&#65533;#E&#65533;O&#65533;&#65533;&#65533;L f&#65533;X&#65533; (($n$z&#65533; &#65533;&#65533;&#65533;&#65533;.@,`,&#65533;KZB&#65533;&#65533;X@!&#65533;Dt&#65533;&#65533;D$B#&#65533;\&#65533;&#65533;{-,+&#65533;Y&#65533;	0&#65533;`&#65533;A&#65533;&#65533;H1&#65533;&#65533;&#65533;\&#65533;
@&#65533;&#65533;&#65533;&#65533;&#65533;x&#65533;&#65533;%&#65533;&#65533;&#65533;&#65533;I &#65533;&#65533;&#65533;U#&#1352;&#65533;*&#65533;Q(U$&#65533;~p&#65533;,V!&#65533;Q&#65533;&#65533;&#65533;XEE*"&#65533;Bc&#65533;U&#65533;v&#65533;&#65533;'8&#65533;&#65533;&#65533;&#65533;#&#65533;&#65533;r:&#65533;j&#65533;D&#65533;&#65533;+Fm&#65533;K&#65533;RL `&#65533;K&#65533;
&#65533;&#65533;<&#65533;ma&#65533;m&#65533;Mf&#65533;&#65533;5>iQ&#65533;u&#65533;s;&#65533;&#65533;K&#65533;+)&#65533;E&#65533;b&#65533;H&#65533;&#65533;&#65533;&#65533;2$D&#65533;\2hA&#65533;&#65533;@X&#65533; &#65533;&#65533;&#65533;C&#65533;&#65533;<"'&#1128;RG7Q	M$&#65533;&#65533;A&#65533;&#65533;h&#65533;&#65533;&#65533;&#65533;r.&&#65533;&#65533;0;f9&#65533;*IIi&#65533;&#65533;*&#65533;s&#65533;&#65533;H`$^&#65533;&#65533;r&#65533;&#65533;&#65533;&#65533;&#65533;&#65533;"1`&#65533;{&#65533;b?&#65533;&#65533;&#65533;.|	"&#65533;&#65533;4t%&#65533;&#65533;&#65533;D&#65533;&#65533;&#65533;&#65533;4&#65533;D,&#65533;d@&#65533;&#65533;&M8&#65533; `&#65533;Q&#65533;&#65533;9&#65533;U&#65533;E&#65533;&#65533;&#65533;&#65533;&#65533;G!&#65533;[&#65533;&#65533;;&#65533;il&#65533;&#65533;&#65533;&#65533;7&#65533;4"&#65533;&#65533;bM&#65533;sh8&#65533;@&#65533;,&#65533;&#65533;8&#65533;I&#65533;N&#65533;&#65533;&#65533;&#65533;[&#1753;H&#65533;r2&#65533;_&#65533;Q&#65533;-&#65533;Qc"&#65533;&#65533;_&#65533;$&#65533;YI&#65533;*Ta&#65533;&#65533;R&&#36708;l&#65533;E&#65533;0R&#831;&#65533;&#65533; &F&#65533;&#65533;0v&#65533;D(&#65533;~`8mA&#65533;&#65533;&#65533;&#65533;l4&#65533;E(&#164;	&#65533;n&#65533;%&#65533;&#65533;&#1246;&#65533;L&#65533;&#65533;vz&#65533;@ &#65533;RB(HA
&#65533;&#65533;9y'O&#65533;&#65533;&#65533;o&#65533;o%,&#65533;&#65533;&#65533;&#65533;i&#65533;~&DM&#538;&#65533;&#65533;=&#65533;&#1547;D&#65533;&#65533;&#65533;&#65533;P&#65533;b&#65533;&#65533;%&#65533;0)A&#65533;&#65533;	w&#65533;#&#65533;r&#65533;&#65533;`kr&#65533;&#65533;&#65533;&#65533;B&#65533;?&#65533;+&#1040;&#65533;S&#65533;&#65533;&#65533;HM&#65533;&#65533;&#65533;&#65533;`&#65533;&#65533;&#65533;$&#65533;&#65533;JU&#65533;&#1606;l&#65533;&#65533;B&&#65533;w|U&#65533;J&#595;&#65533;&#65533;d&#65533;/i&#65533;&#65533;&#65533;8&#65533;&#65533;h!&#65533;&#65533;@@&#65533;]N&#65533;&#65533;&#65533;e
&#65533;"&#65533;7N\&#65533;&#65533;&#65533;&2&#65533;&#65533;&#65533;rl5I&#65533;&#65533;Q&#65533;&$S&#65533;&#65533;&!&#900;&#65533;3&#65533;&#65533;LH*T$&#65533;&#65533;&#65533;Y'&#65533;&#65533;	ATA&#65533;&#65533;@&#65533;&#1610;b&#65533;&#964;&#65533;U&#65533;^&#65533;5BFZ&#513;Z!&#65533;&#65533;Ulz&#65533;7L&#65533;&#1801;&#65533;k&#65533;&#65533;&#65533;\&#65533;&#65533;]&#65533;J&#65533;&#65533;&#65533;lXG6&#65533;&#65533;e&#65533; &#65533;%&#65533;J~*&#65533;&#65533;&#65533;&#65533;&#65533;&#65533;XdT&#65533;&#65533;_&#65533;&#65533;1xtl&#65533;2"&#65533;&#65533;&8.&#65533;oq&#65533;&#65533;d&#65533;n"&#65533;I&#65533;S&#65533;
eI&#65533;6'&#65533;b&#1865;&#65533;&#65533;&#65533;6pB&#65533;&#65533;&#65533;!&#65533;ZkI!&#65533;&#65533;-p&#65533;N	&#65533;&#65533;JH&#65533;.&#65533;&#1163;Jx	&#65533;&#65533;&#65533;&#65533;&#65533;&#65533;&#65533;`^&#65533;a'2	&#65533;&#65533;.&#65533;&#65533;	L&#65533;9d&#65533;8!$=`&#65533;R&#65533;&#65533;&#65533;&#65533;q&#65533;bs&#65533;3=&#65533;:&#65533;&#63396;sI&#65533;&#65533;&#65533;M&#65533;d&#65533;!c&#65533;L&#65533;&#65533;D&#65533;1&#65533;&#65533;&#65533;C&#65533;&#65533;6&#65533;&#65533;&#65533;6&#65533;&#65533;E&#65533;&#65533;es&#65533;H&#53566;&#1409;_&#32929;&#65533;&#65533;&#65533;.&#65533;X&#65533;(j&#65533;&#65533;[&#65533;J t&#65533;&#65533;d&#65533;&#65533;4&#65533;A_m&#65533;7*P&#65533;W&#65533;y&#65533;&#65533;&#65533;&#65533;&#65533;&#65533;A
|&#65533;W&#65533;&#65533;&#65533;[@&#65533;&#65533;[&#65533;6(^yh&#65533;&#65533;&#65533;&#65533;t&#65533;&#65533;&#65533;qNM%`&#65533;f&#65533;&#65533;l&#65533;W*mA&#65533;V &#65533;&#65533;&#65533;&#65533;&#65533;4&#65533;&#65533;&#65533;&#65533;&#65533;,~Qh&#65533;$&#65533;h6&#65533;&#65533;c?&#65533;&#65533;&#65533;+Y&#65533;rs1&#65533;&#65533;@&#65533;*X`&#65533;&#65533;5<&#65533;D	&#893;&#65533;Y&#65533;'{7&#65533;K1&#65533;&#65533;	d&#65533;;~7;}&#65533;&#65533;y&#65533;&#65533;P&#65533;&#65533;L%Zq&#65533;&#65533;&#65533;&#2040;G&#65533;&#65533;&#65533;&#65533;e&#1658;v%&#65533;h&#65533;?&#65533;&#65533;GEMaKpA&#65533;&#65533;&#65533;+&#65533;&#65533;\}&#65533;&#65533;Z&#65533;&#262;\&#65533;s&#65533;&#65533;&#65533;&#65533;?b&#65533;&#65533;&#65533;2h&#65533;@&#65533;&#65533;&#65533;&#65533;&#65533;v"&#65533;&#65533;&#65533;.q|&#65533;!&#65533;&#65533;&#65533;6&#65533;&#65533;&#65533;&#65533;x&#65533;?&#65533;&#65533;&#65533;p&#65533;Y0&#65533;&#65533;&#65533;K&#65533;&#65533;&#65533;&#65533;j&#65533;&#65533;&#65533;+&#65533;&#65533;]&#65533;&#65533;0&#65533;1P&#65533;&#65533;h&#65533;&#65533;&#65533;&#65533;d&#65533;&#65533;*D&#65533;&#65533;X&#65533;&#65533;&#65533;&#65533;&#1538;&#65533;*	&#65533;[&#65533;&#65533;&#65533;&#65533;&#65533;&#65533;yq@ &#65533;ms&#65533;wa
&#65533;&#65533;`p&#65533;&#65533;'&#65533;@	&#65533;[&#65533;o&#65533;&#65533;&#517;&#65533;P&#65533;&#65533;&#65533;0o,&#65533;X&#65533;o&#65533;<'4&#65533;&#65533;Ri&#65533;&#65533;&#65533;&#65533;&#65533;&#1560;&#65533;!&#65533;&#65533;&#65533;
&#65533;B=&#65533;&#65533;F&#65533;"&#1395;
qB&#201;&#65533;&#65533;&#65533;&#65533;&#65533;&#65533;&#65533;&#65533;%K&#65533;&#65533;f&#65533;8&#65533;k&#65533;7l&#65533;J&#1542;{&#65533;)&#65533;&#65533;Q&#65533;9&#65533;~&#65533;@&#65533;Z&#65533;&#65533;&#65533;P&#65533;&#65533; &#65533;&#65533;&#65533;&#65533;&#65533;.h&#65533;&#65533;&#65533;&#65533;8&#65533;ML&#65533;N&#65533;D&#65533;*&#65533;K&#65533;&#65533;&#65533;&#65533;M#&#65533;&#65533;&#65533;&#65533;K&#343;&#65533;&#65533;&#65533;+W`@G&#551;4&#65533;&#65533;&#65533;?x&#65533;&#65533;rI&#65533;&#65533;hD&#65533;$&#65533;&#65533;&#65533;&#65533;0&#65533;V&#65533;&#65533;;b)F&#65533;)&#65533;&#65533;p\&#65533;i&#65533;	]&#65533;&#65533;&#65533;&#65533;&#65533;&#65533;&#65533;&#65533;&#65533;X&#65533;	`&#65533;&#65533;&#65533; s&#65533;[p&#65533;	&#65533;&#65533;&#65533;&#65533;$H1&#65533;&#65533;8RB&#65533;(
&#65533;Rh &#65533;&#65533;B&#65533;&#65533;&#65533;GK&#65533;\h&#65533;&#65533;&#65533;&#65533;<&#65533;&#65533;P&#65533;4X&#65533;&#65533;.&#166;&#65533;&#65533;Q/EX&#65533;&#65533;&#65533;B%&#65533;&#65533;@X6&#65533;	&#600;&#65533;+&#65533;&#65533;&#65533;&#65533;&#200;&#65533;&#65533;&#65533;&#65533;([&#65533;&#1606;&#65533;J&#1442;&#65533;B&#65533;&#65533;[&#65533;FtG&#65533;>&#1739;&#65533;&#65533;`&#65533;I8&#65533;&#65533;&#65533;&#65533;8&#65533;&#292;L&#65533;&#65533;CJ&#65533;&#65533;&#65533;S?&#65533;&#65533;H&#65533;&#65533;&#65533;&#65533;H&#65533;&#65533;&#65533;%&#65533;[	2&#65533;&#65533;&#65533;cEV&#65533;&#65533;"H&#65533;WX&#65533;&#65533;@H	&#65533;O&#65533;&#65533;&#65533;#&#65533;&#65533;&#65533;#&#65533; &#65533;&#65533;5&#65533;pRc;&#65533;&#65533;&#65533;&#65533;I&#65533;b	&#65533;&#65533;>t&#65533;6&#65533;&#65533;&#65533;&#65533;&#65533;x&#65533;&#65533;l&#65533;;`0&#65533;&#65533;&#65533;X&#65533;J&#65533;&#65533;p4<&#65533;h&#65533;&#65533;&#65533;&#65533;&#65533;&#1008;&#65533;s&#65533;&#65533;X&#65533;&#65533;!&#65533;p
&#65533;JpzGH&#65533;|R9&#65533;p3&#65533;[&#65533;e&#65533;&#65533;9Y&#65533;&#65533;&#65533;s&#65533;uyE&#65533;,&#65533;&#65533;&#65533;&#533;&#556;&#65533;&-&#65533;&#65533;&#65533;P&#65533;&#1963;&#65533;&#65533;&#65533;'&#65533;&#65533;B0&#65533;@&#65533;&#65533;JPI_&#65533;&#65533;&#65533;2)C&#65533;&#65533;&#65533;q&#65533;=@&#65533;&#65533;&#65533; &#512;Z	E&#65533;&#65533;&#65533;&#65533;&#65533;^&#65533;&#65533;&#1098;#&#65533;8&#65533;&#65533;?&#65533;@&#65533;&#65533;&#65533;Ld&#65533;&#65533;&#65533;DP&#65533;&#65533;8&#65533;&#1008;J&#65533;&#65533;&#65533;&#65533;5&#65533;&#65533;D&#65533;&#65533;&#687;&#65533;&#65533;[E&#65533;K&#65533;&#65533;{&#65533;&#65533;LWt&#65533;X&#65533;#&#65533;&#65533;;&#65533;&#65533;D&#65533;&#65533;&#1544;#&#65533;&#65533;&#65533;&#65533;B&#65533;&#65533;&#65533;@&#65533;&#65533;/&#65533;<'&#65533;8*&#65533;0L&#65533;&#65533;
Fp0F Bx&#65533;&#65533;1'&#65533;&#65533;&#65533;s!6
&#716;&#65533;d&#65533;h&#65533;Fp&#65533;-X&#65533;&#65533;H&#65533;&#65533;&#65533;&#65533;".?&#65533;&#1175;%`&#65533;&#65533;&#65533;Hq2&#1344;&#65533;&#65533;&#65533;&#9864;&#65533;,a?x&#572;&#65533;1&#65533;&#65533;?H&#65533;&#65533;Pm&#65533;,&#65533;&#65533;?&#65533;8"&#65533;&#65533;&#65533;&#65533;&#65533;&#65533;&#65533;&#65533;s&#65533;P8&#65533;&#65533;&#65533;h&#65533;&#65533;<'&#65533;EH&#65533;&#65533;&#65533;
&#65533;&#65533;$&#65533;&#5765;z&#65533;&#65533;&#65533;&#65533;&#65533;8?&#65533;+&#65533;Pu&#668;?O&#65533;&#65533;&#65533;$&#65533;&#65533;XUc&#65533;&#65533;&#65533;&#65533;&#65533;I&#65533;&#65533;&#65533;&#65533;&#65533;&#988;&#1599;&#65533;&#65533;&#65533;P&#65533;?&#65533;&#65533;&#65533;"@K&#65533;&#378;8&#1705;&#65533;&#65533;&#65533;&#65533;)&#1142;&#65533;5^yV&#65533;
5EzQc<&#65533;D&#65533;d<&#65533;&#65533;&#65533;KX&#65533;OX?&#65533;&#65533;`(;&#65533;&#65533;&#65533;&#65533;X&#65533;r&#65533;S0&#65533;&#65533;p&#65533;C	;R_&#65533;T&#65533;&#65533;&#65533;zW]&#65533;&#65533;&#65533;H&#65533;j&#65533;&#65533;P"-[&#65533;&#65533;&#65533;&#65533;&#65533;&#65533;&#65533;A&A&#65533;&#65533;{&#1612;8au$&#65533;&#65533;&#65533;Q&#65533;&#65533;p&#65533;Sr&#65533;&#65533;&#65533;&#65533;`&#65533;"&#65533;*&#65533;r&#65533;&#65533;s&#65533;&#65533;<&#1341;&#65533;$&#65533;9&#65533;X(<&#65533;&#65533;&#65533;&#65533;NZ'&#65533;&#65533;I&&#65533;&#65533;&#65533;0,&#65533;`!&#65533;&#65533;&#65533;VF&#65533;HA&#65533;&#65533;U&#65533;&#65533;&#65533;&#65533;&#65533;&#65533;&#65533;&#65533;&#292;&#1382;&#65533;J&#65533;&#65533;&#65533;&#65533;&#65533;&#65533;&#65533;J&#65533;&#65533;&#65533;&#65533;&#1031; \&#65533;&#65533;&#65533;c&#65533;KmP&#65533;&#65533;&#65533;&#65533;&#65533;&#65533;&#65533;{&#65533;a5&#65533;&#65533;&#65533;&#65533;TA&#65533;Op[xR&#65533;&#65533;&#65533;[&#65533;&#65533;&#604;&#65533;&#1613;&#65533;lE&#65533;n&#65533;Q&#65533;2&#65533;5&#65533;8B&#1614;M&#65533;E&#65533;t&#65533;8&#65533;StH&#65533;&#65533;Ex{]	X&#65533;&#65533;$M&#65533;&#65533;[&#65533;&#65533;&#65533;&#65533;Q&#65533;&#65533; &#65533;&#65533; &#65533;&#65533;&#65533;{&#65533;&&#65533;\&#65533;&#65533;TXr&#65533;	c&#65533;&#65533;Z&#65533;=q&#65533;L.&#65533;&#65533;&#65533;&#65533;&#65533;&#65533;&#65533;&#65533;&#65533;s&#65533;&#65533;&#65533;`&#65533;H;=N&#65533;&#65533;.&#65533;&#65533;%YY&#65533;&#65533;&#65533;&#65533;,&#65533;K'&#65533;&#65533;P&#65533;&#65533;VP&#65533;&#65533;&#65533;&#604;H@&#65533;&#65533;X&#65533;85&#65533;&#65533;&#65533;>&#65533;&#65533;X&#65533;U&#65533;&#65533;&#65533; ?NU&#65533;&#65533;)*&#65533;?Q&#65533;[&#65533;&#65533;&#65533;t&#65533;_&#65533;U&#65533;&#65533;h&#1737;&#65533;B&#65533;VW&#65533;&#1336;&#65533;&#65533;&#65533;&#65533;&#65533;$&#65533;LC&#65533;&#65533;&#65533;&#65533;:&#65533;&#65533;&#1229;&#65533;&#65533;&#65533;%&#65533;&#333;.&#65533;@^&#65533;&#65533;G&#65533;OH&#65533;&#65533;)&#1609;HK&#65533;pU&#65533;Q&#65533;&#65533;&#65533;^&#65533;0z%<&#65533;4R&#65533;=]&#65533;p	&#65533;&#65533;]]&#65533;&#65533;&#784;G&#65533;Y&#65533;&#65533;pP&#65533;&#65533;&#65533;&#65533;&#65533;!=&#65533;&#65533;S&#65533;LX2&&#841;&#65533;&#65533;&#65533;6&#65533;`&#65533;&#65533;&#65533;&#65533;&#65533;6&#65533;&#65533;&#65533;&#65533;&#65533;"&#65533;&#65533;^&#65533;;&#65533;&#65533;&#65533;<<&#65533; &#65533;p&#65533;&#221;&#65533;8&#65533;$&#65533;O!i&#65533;{&#65533;p&#65533;&#65533;&#65533;cD9&#65533; 
&#1264;&#65533;&#1215;&#65533;5&#65533;&#65533;J&#65533;&#65533;&#65533;&#65533;&#65533;&#65533;&#713;I&#517;6&#65533;#&#65533;&#65533;	U&#65533;&#65533;&#65533;&#65533;&#65533;N&#65533;&#65533;&#65533;&#65533;]H&#65533;&#65533;&#65533;&#65533;U&#65533;&#65533;&#65533;[&#65533;&#65533;&#65533;&#65533;&#65533;&#65533;&#65533;g&#65533;&#65533;H&#65533;&#65533;B$&#65533;2l=&#65533;&#65533;K&#65533;
&#65533;&#65533;&#65533;&#65533;c&#65533;.
&#603;&#65533;&#65533;&#65533;&#65533;#&#65533;&#65533;&#524;s%M&#65533;]4&#65533;&#65533;&#65533;&#65533;Z-&#65533;&#65533;&#65533;H&#65533;5)&#65533;&#1067;&#65533;=c&#65533;&#649;&#65533;&#65533;&#65533;1a&#65533;&#1025;6&#65533;&#65533;&#65533;	&#65533;<&#65533;@&#65533;7t&#1277;&#65533;&#65533;&#65533;[&#65533;&#65533;T&#65533;k&#65533;&#65533;&#1542;b&#65533;&#65533;F&#65533;CFN&#65533;&#65533;R&#65533;&#65533;h&#65533;&#65533;h&#65533;&#65533;S&#65533;&#65533;&#65533;&#65533;&#2027;&#65533;9&#65533;`&#65533;&#65533;&#65533;.&#65533;|&#65533;~&#65533;&#65533;&#65533;&#65533;2&#65533;&#65533;`&#65533;&#65533;j&#65533;&#65533;&#65533;*&#65533;&#65533;\&#65533;&#1663;&#65533;&#65533;(&#65533;&#65533;&#65533;&#65533;Z&#65533;"q8&#65533;&#65533;&#65533;&#65533;&#65533;&#65533;&#65533;a%[P&#65533;&#65533;TH&#65533;$a{&#1338;T&#65533;'&#65533;:&#65533;H&#65533;#I&#65533;&#65533;J&#65533;&#65533;X*&#65533;2$&#65533;J&#65533;&#65533;	L*&#65533;5&#65533;]&#65533;&#65533;S/J&#65533;&#65533;?&#32835;&#65533;&#65533;XSq&#65533;&#65533;&#65533;&#65533;&#65533;}.&#65533;&#65533;&#65533;g&#65533;1&#65533;@&#65533;&#65533;&#65533;&#65533;&#65533;=&#65533;&#65533;&#65533;&#65533;M&#65533;00=&#65533;&#65533;
4&#65533;j&#65533;~&#65533;j&#65533;&#65533;C&#65533;-_&#65533;(df`_&#65533;&#65533;&#65533;&#65533;I&#65533;&#65533;&#65533;&#65533;8&#65533;&#1434;mP&#65533;&#65533;
&#65533;(&#65533;&#65533;M&#65533;&#65533;&#65533;J&#3204;x&#65533;5&#65533;1&#65533;
&#65533;&#65533;9?&#65533;&#65533;Q&#65533;R&#65533;i&#65533;&#65533;&#65533;&#65533;&#65533;T&#65533;&#65533;Y 1&#65533;
Po&#65533;*&#65533;&#65533;&#65533;&#65533;_&#65533;]0MH&#65533;4:&#65533;V&#65533;&#65533;z&#65533;&#65533;&#65533;UY&#65533;&#65533;&#65533;N &#65533;&#65533;U&#65533;&#65533;&#65533;:Uq#}&#186;&#65533;&#65533;4&#65533;&#1465;5&#65533;)5&#65533;fE&#65533;&#65533;&#65533;fe&#65533;&#65533; &#65533;&#65533;S&#65533;&#65533;N``o&#65533;&#65533;&#65533;&#65533;&#65533;&#65533;.=*abf&#65533;L&#992;&#65533;D&#65533;&#1737;&#1225;&#65533;W&#65533;&#65533;&#65533;&#65533;IR&#65533;R&#65533;lR&#65533;&#65533;D>&#65533;_&#65533;&#65533;&#65533;&#65533;|&#65533;&#65533;5^c&#65533;[&#65533;]hZ&#65533;&#65533;F&#65533;&#65533;&#65533;&#65533; E&#65533;&#65533;&#65533;`&#65533;&#65533;&#65533;&#65533;&#65533;&#65533;&#65533;&#65533;i9&#65533;&#65533;M&#65533;:&#1026;6&#65533;&#65533;&#65533;3L&#65533;&#65533;($z&#65533;&#65533;&#65533;&#65533;&#44936;{&#65533;&#65533;Q&#65533;&#65533;&#65533;&#65533;&#65533;6&#65533;7o?&#65533;;QoC&#65533;&#65533;&&#533;&#65533;&#65533;[&#65533;q&#65533;&#65533;&#65533;M&#65533;&#65533;{	&#65533;T&#65533;&#65533;L&#65533;&#65533;Q/Jc&#65533;[ &#65533;Op&#65533;2A&#65533;=&#65533;s&#65533;&#65533;:@&#65533;Sw&#65533;%HQ&#65533;9&#65533;&#65533;b&#65533;&#65533;&#65533;&#65533;>&#65533;Q&#65533;&#65533;&#65533;>N&#65533;&#65533;&#65533;@&#65533;&#1426;v&#65533;;&#65533;W&#65533;-<&#65533;&#65533;q&#65533;&#65533;&#1313;&#65533;ygy&#65533;&#65533;&#65533;&#65533;&#65533;&#65533;&#65533;=q0&#65533;&#65533;"&#65533;YX&#65533;1M&#65533;&#65533;&#65533;&#65533;&#65533;Sh&#65533;&#65533;&#65533;&#65533;p&#1560;&#65533;T &#1558;&#65533;0&#65533;F&#65533;&#65533;)&#65533;	?d2@E#8&#65533;&#65533;&#65533;P&#65533;Ip(&#65533;&#65533;&#65533;h&#65533;4&#65533;J8&#65533;+OB&#65533;uy&#65533;2&#65533;K(&#65533;6&#65533;&#65533;&#65533;1&#65533;&#65533;&#65533; &#65533;&#65533;&#65533;`&#65533;&#65533;&#65533;&#65533;&#65533;n&#65533;8&#644;&#65533;'>&#65533;B|&#65533;#$j&#65533;&#65533;&#65533;&#65533;&#65533;a&#65533;&#65533;D&#65533;&#65533;Y@h
&#65533;&#65533;c&#65533;C&#65533;o]&#65533;&#1088006;\nj&#65533;kBVBxK&#65533;&#65533;&#65533;[&#65533;&#65533;&#65533;0&#65533;&#65533;"a&#65533;#&#65533;&#65533;&#65533;&#65533;U&#65533;V&#65533;&#412;H&#65533;Y&#65533;p$7_&#65533;[H&#65533;`h'6&#65533;&#65533;u&#65533;&#65533;@C.&#65533;S&#65533; g&#65533;&#65533;l&#65533;&#65533;f&#65533;&#65533;&#65533;&#65533;&#65533;$Mx&#65533;/&#65533;&#65533;&#65533;&#65533;4&#65533;&#65533;&#65533;!&#225;&#65533;&#1966;!v_K^a&#65533;E&#65533; &&#65533;<X&#65533;F&#65533;&#65533;&#968;&#65533;&#65533;&#65533;&#1555;&#65533;&#65533;h&#1663;&#65533;&#65533;&#65533;rY(&#65533;B&#65533;&#65533;^`&#65533;&#1666;&#65533;qW&#65533;&#65533;B&#65533;&#65533;`&#65533;&#65533;T&#65533;U~&#65533;y&#65533;M%&#65533;;7&#65533;&#65533;&#1673;h&#65533;&#65533;&#65533;&#65533;Q@BUPa*&#65533;\1&#65533;&#65533;&#65533;K&#65533;=N]&#65533;Sq:1&#65533;C&#65533;8&#65533;L&#65533;"Vz&#65533;&#65533;Mo#&#65533;@&#65533;&#65533;R/&#65533;&#65533;sbU&#65533;&#65533;&#65533;1&#65533;&#65533;&#65533;&#65533;&#65533;*&#65533;;5T&#65533;&#65533;XF&#65533;&#65533;5&#156;h3D&#65533;&#65533;&#65533;F&#65533;
4p&#65533;&#65533;&#65533;`&#65533;C`'&#65533;&#65533;&#65533;&#65533;&#65533;&#65533;7n&#65533;h&#65533;&#65533;&#65533;F&#65533;&#65533;&#65533;&#65533;&#65533;&#65533;A7c&#65533;Y&#65533;&#65533;&#65533;C&#65533;^&2&#65533;7&#65533;"t>0&#65533;&&#858;&#65533;Aj&#65533;&#65533;&#65533;D&#1089;H&#65533;n<h&#65533;`"a&#65533;&#65533;&#65533;g&#65533;F&#65533;&#65533;R&#65533;n&#65533;"&#65533;GN&#65533;&#65533;&#65533;?Z&D&#65533;&#65533;`&#65533;U:U&#65533;&#65533;&#65533;&#65533;&#65533;&#65533;&#65533;"]&#65533;X\&#65533;B&#65533;&#65533;&#65533;&#65533;&#65533;&#2038;^&#65533;&#65533;R\&#65533;h&#65533;&#65533;&#65533;&#65533;pA&#65533;&#65533;&#65533;2Nv&#65533;&#65533;&#65533;ViF&#65533;'&#65533;&#65533;&#65533;o&#65533;&#65533;&#65533;/&#65533;&#65533;QwA&#34328;&#65533;&#65533;A&#1465;(*&#65533;GE&#65533;&#65533;&#65533; &#65533;o&#65533;&#65533;A&#65533;&#65533;&#65533;}[d &#65533;e&#65533;&#65533;&#65533;&#65533;U&#65533;&#65533;&#65533;&#65533;j&#65533;&#65533;&#65533;n&#65533;J&#65533;&#65533;&#65533;&#65533;I&#65533;&#65533;&#65533;=F&#65533;N&#65533;g`&#65533;>&#65533;&#65533;&#65533;&#65533;&#65533;&#65533;&#65533;&#65533;	n&#65533;p&#65533;?'8&#65533;4"E(	H#
&#65533;Es&#65533;D5&#65533;&#65533;EItDY&#65533;&#65533;A&)&#65533;&#65533;&#65533;&#1106;i&#65533;`La&#65533;&#65533;<&#65533;&#65533;@~|&#65533;&#65533;O1M&#65533;RD!E&#65533;F@n&#65533;&#65533;VR4&#65533;$&#65533;&#65533;A5&#65533;e&#65533;Y-H&#65533;Y&#65533;&#65533;d&#65533;&jq&#65533;&#65533;s&#65533;3&#65533;&#65533;Q&#65533;C&#65533;F)&#65533;&#65533;6&#65533;&#65533;&#65533;@&#65533;&#65533;&#65533;&#65533;,o&#65533;&#65533;&#65533;etL4Yl&#65533;&#65533;&#65533;H"Q&#65533;&#65533;ROD&#65533;S&,&#65533;T1&#65533; NH0&#805;&#65533;&#65533;&#65533;$0K&#65533;&#65533;sL:L&#65533;&#65533;nM&#65533;`&#65533;A&#65533;&#65533;&#65533;&&#65533;D&#142;*U&#65533;&#65533;D&#65533;&#65533;3E&#65533;&#65533;&#65533;t&#65533;&#65533;2&#65533;/&#65533;l:&#65533;,&#65533;h&#65533;&#65533;x&#65533;&#1874;g&#65533;&#65533;&#65533;r&#65533;&#65533;&#65533;\p&#65533;+&#65533;&#65533;&#65533;&#65533;,&#65533;x&#65533;'&#65533;&#65533;_&#65533;&#65533;&#65533;Q&#65533;?&#65533;1@&#65533;	b&#65533;&#65533;*&#65533; P&#65533;?B&#65533; [&#65533;&#65533;&#65533;T&#65533;&#65533;kHC&#65533;&#65533;&#65533;	\.Zdri&#65533;&#65533;&#65533;&#65533;L&#65533;&#65533;J&#65533;&#65533;&#65533;F&#65533;	&#65533;&#65533;7'&#65533;T&#65533;&#1334;QmRVH
D&#65533;!E&&#65533;&#1352;&&#65533;p&#65533;&`n4AU$0A'@W1cM&#65533;&#65533;~&#65533;DX^oJ%&#65533;&#65533;&#65533;&#65533;E&#65533;&#65533;"&#65533;&#65533;&#65533;&#65533;@Z&#1305;&#65533;-q&#65533;-}r&#65533;&#152;&#65533;&#65533;1:jw&#65533;va:&#65533;\O4I&#65533;&#65533;v&#65533;1Y&#65533;&#65533;&#65533;&#65533;&#65533;O&#65533;m&#65533;&#65533;3E&#65533;&#65533;&#65533;[3d&#65533;&#65533;&#65533;B&#65533;&#65533;&#65533;y&#65533;&#65533;&#1741;&#65533;9.&#65533;&#65533;2&#65533;&#65533;&#65533;&#65533;H0&#65533;[k&#65533;-&#65533;&#65533;&#65533;&#65533;&#65533;&#65533;&#65533;@&#65533;&#65533;&#65533;&#65533;W&#65533;&#65533;&#65533;&#65533; E'&#65533;&#65533;&#65533;"&#65533;P&#65533;&#65533;?&#65533;&#65533;3&#65533;@0&#65533;&#65533;&#1215;Yd&#65533;&#65533;9&#2017;&#65533;5&#2000;&#65533;m&#65533;&#65533; &#65533;&#65533;2&#65533;.~8L&#1699;&#65533;&#65533;&#65533;&#65533;&#65533;F&#65533;&#65533;Q1&#65533;lG&#65533;&#65533;&#65533;"ED&%&#65533;&#65533;&#65533;&#65533;%%&#65533;(&#572016;L&#65533;@&#65533;&#65533;<&#65533;&#65533;ELa?6&#65533;!&#65533;&#65533;%&#65533;&#65533;&#65533;->&#65533;&#65533;F*1&#65533;&#65533;&#65533;i~&#65533;H1&#65533;p&#65533;&#65533;@E&#65533;&#65533;<E&#65533;9&#65533;&#65533;&#65533;&#65533;&#65533;)&#65533;&#65533;E&#65533;&#65533;&#65533;%&#65533;[Q&#65533;Q&#65533;t&#65533;!
&#65533;d&#65533;&#65533;&#65533;&#8494;&#65533;9&#65533;:&#65533;)&#273;&#65533;+&#65533;xKq"&#65533;&#65533;&#65533;"&#65533;&#65533;&#65533;#("&#65533;"&#65533;X&#65533;&#65533;&#65533;"&#65533;&#1457;(Y&#65533;&#65533;&#65533;&#65533;E
&#65533;&#65533;.&#65533;@&#65533;P&#65533;&#65533;kQ&#65533;u&#65533;&#1686;&#65533;hg;&#65533;&#65533;&#65533;\"P&#65533;&#65533;&#65533;X@5XF&#65533;")&#65533;RDh&#65533;ZD&#65533;&#65533;F&#65533;!!&#65533;&#65533;]&#65533;&#65533;&#65533;&#65533;TdzaHS&#4547;TC_4&#65533;<p&#65533;&#65533;x&#65533;&#65533;|&#65533;&#65533;L&#65533;`&#65533;L<&#65533;&#65533;&#65533;HR&#65533;&#65533;(-&#65533;i&#65533;"&#777;d&#65533;&#65533;&#65533;&#65533;F&#65533;&#65533;X&#65533;^&#65533;2&#65533;Y&#65533;um&#1925;hD&#65533;G\&#65533;&#65533;&#65533;&#65533;&#65533;LdH&#1220;0&#65533;B4&#65533;&#65533;&#65533;8&#65533;6&#65533;q&#65533;&#65533;&#65533;-@&#1065;QhPs&#65533;&#65533;@&#65533;&#65533;N&#65533;@i&#1555;&#65533;jP&#65533;&#65533;&#65533;&#65533;bEa&#65533;&#65533;&#65533;&#1492;Q&#65533;@8&#65533;p&#65533;0&#65533;3&#65533;T&#65533;&#65533;&#65533;h&#65533;&#65533;&#65533;&&#65533;&#65533;,c&#65533;P&#65533;&#65533;&#1622;/6%g0&#65533;&#65533;&#65533;&#65533;F<&#65533;Q6&#65533;&#65533;&#65533;v&#65533;&#65533;&#65533;l&#65533;"u&#65533;F-&#65533;&#65533;&#65533;R&#65533;&#65533;&#65533;@&#65533;&#65533;&#65533;B&#65533;&#65533;&#65533;1YX&#65533;&#65533;&#65533;&#65533;&#1155;&#65533;&#65533;?h&#65533;&#65533;&#65533;\&#65533;&#65533;&#65533;&#65533;D&#65533;&#65533;$AIP&#65533;?&#65533;&#65533;/E@H	&#65533;&#1096;&#65533;b&#65533;z &#65533;&#65533;)+&#65533;&#65533;&#65533;&#65533;K&#65533;&#65533;&#65533;2@|"&#65533;zTQ$&&#65533;&#65533;&#65533;&#65533;&#65533;&#65533;&#65533;&#162281;Bs &#65533;fS&#65533;RqO-3&#65533;&#65533;I&#65533;&#696;&#65533;&#65533;&#348;1-&#65533;&&#65533;&#65533;!-j&#65533;&#65533;D;&#65533;T	N&#65533;0aL&'&#65533;&#65533;&#65533;&#65533;&#65533;s&#65533;h&#65533;&#65533;&#65533;&#65533;P&#65533;Z&#65533;@&#65533;&#65533;&#65533;&#65533;&#65533;A?&#65533;&#65533;s&#65533;\&#65533;bk&#65533;&#65533;t&#65533;RBX`=&#65533;&#65533;rs&#65533;T&#65533;K&#65533;&#65533;&#65533;**xU|&#65533;]&#65533;&#65533;&#65533;BP&#65533;4&#65533;&#65533;&#65533;&#65533;&#65533;4mA&#65533;_&#65533;&#65533;s&#65533;&#65533;&#65533;/.&#65533;&#65533;`&#65533;&#65533;^&#65533;(AP&#65533;J&#65533;R@&#65533;&#65533;u&#65533;l&#65533;:&#65533;8&#65533;v&#65533;l&#65533;&#1173;U&#65533;&#65533;&#65533;&#65533;i&#65533;4&#65533;@&#65533;&#278;q&#65533;X_&#65533;?p&#65533;C
&#65533;&#65533;)&#65533;&#65533;&#65533;R&#1208;)&#65533;[HG6&#65533;=&#65533;&#65533;h?&&#65533;	~,Q&#65533;&#65533;&&#65533;u&#65533;&#65533;F&#65533;*4&#65533;1&#65533;k&#65533;t>#n&#65533;|&#65533;&#1493;k&#65533;&#65533;&#65533;#\&-9U&#65533;&#65533;&#65533;iPTm%&#65533;&#65533;&#65533;&#65533;&#65533;/&#65533;&#65533;&#65533;,"&#65533;&#65533;&#65533;AmtD%bq<E,&#65533;&#65533;|&#65533;&#65533;>3&#65533;&#65533;W2&#65533;&#65533;&#65533;&#65533;&#197;2&#65533;mm[&#65533;AV1&#65533;&#65533;`&#65533;&#65533;&#65533;o&#65533;&#65533;d&#65533;E&#65533;?rA&#65533;&#1860;&#65533;&#65533;*&#65533;pD5&#65533;&#65533;&#65533;&#65533;We&#65533;s&#65533;;&#65533;&#65533;:&#65533; &#65533;-&#65533;&#65533;*&#288;%&#65533;J]P&#65533;]T&#65533;&#65533;&#65533;0&#65533;?&#65533;9k&#65533;&#65533;&#65533;&#65533;{&#65533;c:R&#65533;&#65533;&#65533;&#65533;}D&#65533;s&#65533;&#65533;BF&#65533;&#65533;&#193;&#65533;n&#65533;z
&#1094;6T&#699;&#65533;u&#65533;&#65533;&#65533;&#46374;&#65533; &#65533;&#65533;&#65533;&#65533;&#65533;&#65533;0&#65533;&#65533;&#65533;&#65533;h&#65533;1&#65533;\a@&#65533;&#65533;&#65533;26&#65533;PD&#65533;&#65533;D$j&#65533;&#24837;-&#65533;&#1349;&#65533;2&#65533;&#65533;-&#65533;&#1312;&#65533;h;&#65533;v &#65533;&#539;&#65533;&#65533;4&#65533;&#65533;&#65533;&#65533;@&#65533;X8'&#65533;&#1677;|>&#65533;&#65533;$@$p&#65533;&#65533;X(&#65533;&#65533;5&#65533;&#65533;i%&#65533;&#65533;~l&#65533;In(2&#65533;&#65533;&#65533;0&#65533;H&#65533;(u&#65533;M&#65533; &#65533;&#65533;v&#65533;{&#65533;&#65533;&#65533;-&#65533;&#65533;G$t&#28173;&#569;9b&#65533;/JSa,&#65533;&#849;&#65533;&#65533;.&#65533;&#65533;&#65533;&#65533;&#65533; 6&#65533;,&#65533;&#65533;0&#65533;&#65533;H&#65533;R&#65533;l	&#65533;.&#65533;&#65533;&#65533;&#65533;:U&#65533;&#65533;&#65533;&#65533;&#65533;&#65533;%&#65533;&#65533;&#65533;&#65533;&#65533;&#65533;GIM&#65533;{)&#65533;&#65533;&#65533;P&#65533;&#65533;n&#65533;;"&#65533;&#65533;&#65533;&&#65533;&#65533;&#65533;&#1994;&#65533;&#65533;2&#1052;&#65533;&#65533;'&:&#65533;&#65533;&#65533;#d$&#65533;&#4181;{&#65533;CxVg&#65533;(&#65533;m'r&#905;&#65533;&#65533;&#65533;&#65533;&#65533;m&#65533;<&#65533;&#65533;&#65533;BJ&#65533;-&#65533;rB&#65533;&#65533;&#65533;.&#536;@$`&#65533;&#1172;xX@&#65533;&#65533;&#65533;xp&#65533;&#65533;%&&#65533;&#65533;&#65533;0<1&#65533;C&#65533;M&#65533;C&#65533;&#551;m&#65533;&#65533;&#65533;A&#65533;F&#65533;t
&#65533;&#65533;v&#65533;B&#65533;A&#65533;&#65533;&#65533;]&#65533;&#65533;B&#65533;&#65533;2B&#65533;&#65533;&#65533;-&#65533;H&#65533;)\@-&#65533;&#65533;(&#65533;&#65533;(D-&#65533;B
&#1729;mD*&#65533;&#65533;p&#65533;0&#65533;+8&#1974;&#65533;&#65533;|H&#65533;&#65533;^&#65533;&#65533;&#65533;fxF&#65533;&#65533;&#65533;&#65533;A&&#65533;AP&#65533;&#65533;?P&#65533;AX&#65533;&#65533;@&#65533;&#65533;&#65533;&#65533;&#65533;&#65533;&#65533;&#65533;&#569;&#65533;&#65533;&#65533;)_S&#65533;^s&#65533;&#65533;A&#65533;&#65533;@d@&#336;&#65533;?&#65533;&#65533;@&#65533;@0&#65533;&#65533;SL&#65533;'&#65533;&#65533;DuaS@&#573;d\-4&#65533;0&#65533;&#65533;\I-<E&#65533;\+&#65533;&#65533;&#65533;&#65533;6&#65533;Y&#65533;&#65533;]&#65533;&#65533;@&#65533;&#65533;?&#65533;&#65533;&#65533;m"&#65533;&#65533;D&#65533;B$D'&#65533;&#65533;D(!&#65533;,&#65533;&#65533;&#65533;a&#65533;&#65533;&#65533;&#65533;&#65533;&#65533;?&#65533;A&#65533;&#65533;&#65533;?&#65533;?|&#65533;S&#65533;&#65533;}L&#65533;&#65533;B&#65533;&#65533;FEU&#1317;qTui&#65533;AD&#65533;?h&#65533;vi &#65533;B&#65533;&#1702;&#65533;Z&#65533;&#65533;
e&#65533;Q<JM&#65533;-&#65533;*l
&#65533;&#65533;&#65533;&#65533;&#65533;,&#65533;&#65533;(\B7&#65533;&#65533;r g&#65533; 
&#65533;&#65533;Q&#65533;xqB0,&#65533;&#65533;&#65533;&#65533;t%p&#65533;&#65533;&#65533;&#65533;&#65533;&#65533;ga&#65533;&#65533;&#65533;&#65533;!&#65533;?&#65533;"aP$$AZ`\&#65533;&#1796;&#65533;9D)&#65533;&#1209;&#65533;&#65533;i&#65533;A&#65533;&#65533;RAD&#65533;Fh@&#65533;0&#65533;^I&#65533;&#65533;B&#65533;&#2017;PDQ&#65533;&#65533;A&#65533;&#65533;&#65533;D&#65533;m&#65533;&#65533;m&#65533;&#65533;&#65533;@$&#65533;~&#65533;&#65533;&#196;CH!&#65533;E-t&#65533;]&#65533;&#65533;W]&#65533;$&#1923;&#65533;&#65533;m&#65533;&#65533;l&#65533;M
&#37342;q&#65533;_&#65533;V&#753;&#65533;A&#65533;E^4&#65533;&#65533;&#65533;l&#65533;&#65533;&#65533;&#65533;^&#65533;&#65533;&#65533;q&#65533;&#65533;p#$&#65533;&#65533;&#65533;F&#65533;,
I&#65533;&#65533;&#65533;&#65533;&#65533;&#868;\]N&#65533;&#65533;&#65533;u(&#65533;v1&#65533;p&#65533;&#1705;qZSl&#65533;JE&#65533;)&#65533;~q&#752;&#263;&#65533;&#65533;G0&#65533;`7\&#65533;g&#65533;&#65533;@&#65533;&#65533;-&#65533;&#65533;!&#65533;B	&#65533;#&#65533;&#65533;&#65533;&#65533;]&#65533;&#65533;&#65533;C>&#65533; &#65533;@}&#65533;csp&#65533;&#65533;M&#65533;&#65533;f&#65533;@(&#65533;2aF%%)&#65533;r`&#65533;&#65533;U&#65533;T&#65533;Ej&#65533;n&#65533;&#65533;5&#65533; 0&#65533;&#65533;h&#65533;&#65533;^Rv&#65533;?\'&#65533;&#65533;&#65533;&#65533;]t`R&#65533;&#979;M&#65533;&#65533;}&#65533;*&#65533;.&#65533;&#65533;@@&#65533;[&#65533;&#65533;&#65533;%&#65533;@w5&#65533;R&#65533;&#65533;\S&#65533;&#65533;8F_D&#65533;-W
F`P"ED&#65533;(&#65533;"&#65533;&#65533;@#*&#1633;u&#65533;F n&#65533; ,&#65533;R&#65533;&#1664;(&#65533;<5&#65533;&#65533;&#65533;M
EPh&#65533;&#65533;H&#65533;&#65533;v&#65533;&#65533;3>&#65533;D,4"&#938;&#65533;JS&#65533;&#65533;?&#65533;&#65533;F&#193;&#65533;&#65533;F(&#65533;&#65533;&#65533;&#65533;l&#65533;&#65533;.&#65533;&#65533;J7&#65533;5|&
&#65533;B&#65533;&#65533;&#15429;&#65533;A&#65533;#8e&#65533;&#65533;&#65533;&#65533;&#65533;%&#65533;B&#65533;q&#65533;-&#65533;&#65533;&#1870;T&#65533;`&#65533;&#65533; &#65533;&#65533;&#65533;&#65533;&#65533;&#65533;_B&&#65533;&#65533;)&#65533;&#65533;(&#65533;"h&#65533;&#65533;T&#65533;EJ'&#65533;e&#65533;F|&#65533;&#65533;&#65533;^&#65533;&#65533;&#65533;"&#65533;&#65533;"F&#65533;^&#1286;&#65533;&#65533;u&#65533;6&#65533;&#65533;h@&#65533;d&#417;J&#57807;&#65533;&#65533;&#65533;&#65533;H&#65533;[x&#65533;cD8&#65533;I<&#65533;"&#65533;-&#65533;#&#65533;&#65533;?&#65533;&#65533;&#65533;&#65533;&#65533;A&#65533;@&#65533;@&#65533;&#65533;&#65533;&#481;Y$F&#65533;&#65533;&#65533;kD,&#65533;W&#65533;5&#65533;&#65533;?&#65533;	E&#65533;]&#65533;E|&#65533;&#65533;@LJo&#65533;c&#65533;&#65533;nU&#65533;&#65533;?|&#65533;'&#65533;"&#65533;%&#65533;i &#65533;&#65533;&#65533;npM` &#65533;&#65533;&#65533;&#65533;$&#65533;W&#65533;mW&#65533;&#65533;&#65533;&#65533;&#65533;&#65533;2&#65533;&#65533;&#65533;{&#65533;
5&#65533;E&#65533;@&#65533;r&#65533;&#171;&#65533;B&#65533;&#65533;Z*,&#65533;&#65533;&#65533;(<&#65533;&#65533;F0&#65533;&#65533;B!&#65533;&#65533;?&#65533; *&#65533;i&#65533;&#65533;&#65533;&#65533;j)k&#65533;&#65533;?|&#65533;+t&#65533;RBU&#65533;^&#65533;Ap&#65533;&#65533;T&#65533;U&#65533;,&#65533;&#65533;	&#65533;&#65533;&#65533;"&#65533;&#782;&#65533;@&#65533;&#65533;d&#571;u&#65533;&#65533;XS<&#65533;&#65533;\&#65533;U8&#65533;-&#65533;&#65533;/Y&#65533;u&#65533;&#65533;&#65533;&#65533;A&#65533;4Ws8mL&#65533;&#65533;J&#65533;IE&#65533;&#65533;&#65533;&#65533;&#65533;&#65533;~&#65533;&#65533;xO&#65533;)&#65533;&#65533;@<[H&#65533;A&#65533;H&#65533;^&#65533;&#65533;@&#65533;^A&#65533;CePM&#2031;j&#65533;&#65533;&#65533;&#65533;&#65533;&#65533;&#65533;;&#65533;&#65533;z%&#65533;&#65533;&#65533;ca&#65533;&#256;&#65533;ag&#65533;&#65533;|&#65533;&#65533;A&#65533;&#1939;E&#336;&#65533;&#65533;5&#65533;&#65533;&#65533;&#65533;_D&#65533;&#65533;&#484;&#65533;&#65533;&#65533;&#65533;&#65533;.x.&#65533;6&#65533;(&#65533;@&#65533;&#65533;F&#65533;&#65533;>&#65533;&#65533;&#65533;&#65533;[&#65533;&#262468;&#65533;&#65533;&#65533;&#65533;?&#65533;'&#65533;tW
&#65533;&#65533;,&#65533;&#65533;&#65533;/&#65533;Ca&#65533;&#65533;)\&#65533;?&#65533;#
&#65533;A&#65533;&#422;&#65533;4&#65533;&#65533;&#65533;&#1859;%&#65533;&#151;&#65533;0z&#756;&#65533;KU&#65533;@fX&#65533;&#65533;,'&#65533;LAhs&#65533;&#65533;&#65533;o&#65533;&#65533;,)1&#65533;D&#65533;&#1398;ju&#795;&#65533;&#65533;B3JW&#65533;&#65533;&#65533;&#65533;EmHC&#65533;vfg&#65533;&#65533;&#65533;xS&#65533;u&#65533;&#65533;S&#65533;&#65533;&#65533;@d&#65533;-&#65533;o&#65533;CJ&#65533;E#("&#65533;0&#65533;\@pp&#65533;>&#65533;&#65533;&#65533;
\&#65533;
&#65533;Q&#65533;gm&#65533;&#65533;&#65533;q&#1071;&#65533;)&#65533;&#65533;%&#65533;&#65533;&#65533;&#65533;&#65533;&#65533;nD&#65533;&#65533;&#65533;&#65533;+&#65533;d&#65533;"&#65533;&#65533;&#65533;Z&#384;vL&#65533;8&#65533;&#65533;~(i<&#65533;Z&#65533;D
t&#65533;_&#65533;@&#65533;&#65533;jB&#65533;&#65533; &#52144;&#65533;G&#65533;V&#65533;G~v&#65533;&#65533;&#65533;&#65533;M  &#65533;/K&#65533;&#65533;B&#65533;&#65533;&#65533;?&#65533;&#65533;%&#65533;B(&#65533;B(\3&#65533;&#65533;h"&#65533;&#65533;n),=~&#65533;?&#65533;#&#65533;&#65533;l2lF[&#65533;&#65533;|&#1038;&#65533;&#40608;K&#65533;"&#65533;&#65533;&#65533;&#65533;&#65533;&#1922;nD&&#65533;&#25406;&#65533;&#65533;9Pa]u$rF&#65533;&#65533;&#65533;(ms&#65533;R x&#65533;RH@&#65533;A&#65533;dsPA&#65533;&#65533;1t&#65533;Q&#65533;^x&#417;&#65533;&#65533;gS\&#65533;&#65533;&#65533;O&#65533;$)&#65533;&#65533;?&#65533;~("Q6&#65533;iN&#65533;@@&#65533;X4)ExP&#65533;VB&#1284;&#65533;~&#65533;&#65533;&#65533;&#65533;	:)&#65533;8&#65533;&#65533;&#65533;&#65533;?&#65533;-&#65533;X@&&#65533;&#1979;&#65533;@KL&#65533;&#65533;-<&#65533;&#65533;&#65533;&#65533;(&#65533;S&#65533;%&#65533;M.H&#65533;@&#32822;n&#65533;@&#65533;&#65533;&#65533;o2&#65533;@&#65533;DpB&#65533;&#65533;&#65533;&#65533;&#65533;&#65533;7&#65533;H&#65533;~&#65533;&#65533;/iX9C&#65533;&#65533;&#65533;&#65533;#h&&#65533;&#382;&#65533;#&#65533;r&#65533;=&#65533;X&#65533;&#65533;28&#65533;n|J&#65533;&#65533;&#65533;&#1287;&#65533;&#65533;&#65533;p&#1753;E&#65533;&#65533;&#65533;mD|nrb[&#65533;&#65533;1DG&#65533;&#65533;8&#65533;B&#65533;&#65533;&&#65533;&#65533;4&#65533;&#65533;[&#65533;dRD&#65533;&#65533;&#65533;F$&#65533;@&#65533;&#65533;D&#65533;&#65533;xn.1c&#65533;&#65533;PDT&#65533;&#65533;'@&#65533;N0&#65533;A&#1590;&#65533;!<P&#65533;@<&#65533;2E0K&#65533;&#65533;&#65533;Ph&#65533;<&#65533;I7&#65533;0b&#65533;&#65533;		&#65533;&#65533;C&#65533;f&#65533;&#65533;&#65533;&#65533;(h&#65533;@L&#65533;&#551;,&#65533;cE&#65533;@&#65533;&#65533;m&#65533;&#65533;j(@o&#65533;&#65533; &#65533;Em&#65533;M&#65533;&#65533;~&#65533;J4&#65533;drG&#65533;T&#65533;&#65533;&#65533;&#65533;FH4D&#65533;<&#65533;<Klt&#65533;&#65533;&#65533;/&#1035;&#65533;*&#403;Flh&#65533; [J&#65533;&#65533;&#65533;CKOKZ%|i!&#65533;#&#65533;x&#65533;Mc&#65533;N&#65533;G&#65533;&#51591;a&#65533;-&#65533;&#65533;_&#65533;&#65533;&#65533;5&#65533;&#65533;/&#65533;%(Cn&#65533;*&#65533;&#65533;&#65533;D&#65533;&#65533;&#65533;&#65533;&#65533;F&#65533;&#65533;D&#65533;RA&#65533;j&#65533;&#65533;(xK&#65533;&#65533;&#65533;aW$T&#65533;&#65533;0&#65533;$P|&#65533;TE&#65533;@&#65533;&#65533;&#65533;L&#65533;@&#65533;d&#65533;@&#65533;&#65533;&#65533;P&#65533;u;&#65533;f&#65533;77&#65533;&#65533;6&#65533;IUr&#65533;8&#65533;&#65533;<E&#65533;&#65533;&#65533;&#65533;p_L&#65533;[&#65533;&#65533;Ipd&#65533;?H&#65533;&#65533;T,&#65533;l&#65533;-fpZ"&#65533;R&#65533;Nf&#65533;&#65533;fD]O&#65533;3uQ(&#65533;(&#65533;B&#65533;&#65533;D&#65533;&#65533;&#65533;&#65533;&#65533;&#65533;&#62106;G&#65533;T&#65533;"Mq.&#65533;&#65533;&#65533;x&#65533;&#65533;H&#65533;&#65533;?&#65533;&#65533;:[&#65533;=&#65533;&#65533;U='(&#65533;K&#65533;&#65533; w)&#65533;l&#65533;&#65533;&#65533;M+r&#65533;&#65533;Gmzo&#65533;&#65533;&#65533;&#582;o&#65533;\&#65533;~.^pR&#65533;&#65533;&#65533;cc&#65533;DZ&#65533;&#65533;wG&#65533;[&#65533;=&&#65533;]&#65533;A<G&#65533;AE&#65533;@&#65533;A&#65533;P&#65533;&#65533;&#65533;2vBm&#65533;&#65533;&#65533;$&#65533;&#65533;qA&#65533;1&#65533;3	G&#65533;&#1594;&#644;CM&#65533;r}j&#65533;A&#65533;&#65533;&#65533;d&#65533;)C&#65533;&#65533;&#65533;&#65533;&#65533;&#65533;&#65533;8&#65533;8b(&#385;^&#65533;&#65533;d&#65533;x&#65533;&#65533;9P&#65533;'|&#65533;l&#65533;@K&#65533;&#65533;D&#65533;](&#65533;6&#65533;/&#65533;&#65533;<&#65533;*d&#65533;&#65533;\.p&#65533;[@&#65533;&#65533;.(&#65533;n &#65533;&#65533;F<@G&#65533;B&#65533;D]&#65533;@&#65533;&#65533;&#65533;&#65533;H&#65533;&#1797;A&#65533;S&#65533;-&#65533;&#65533;Z.&#65533;#&#65533;B(&#65533;&#65533;Cv_&#65533;&#65533;&#65533;A&#65533;C&#65533;&#65533;&#65533;#t&#1827;+&#65533;JL&#65533;wc1{&#65533;&#65533;&#65533;G|&#65533;t&#65533;&#65533;`&#65533;=&#65533;}&#65533;&#65533;U&#567;~("s>&#65533;&#65533;DP&#65533;&#65533;S&#65533;:&#65533;0g&#65533;RgS&#32897;K&#65533;&#65533;sd&#65533;&#65533;&#65533;L&#65533;^&#65533;&#65533;]&#65533;&#65533;&#65533;d&#65533;,&#65533;kL&#65533;	|&#65533;5!`! ;60&#65533;&#65533;&#65533;&#65533;&#1612;& &#65533;D&#65533;&#65533;&#65533;.&#65533;C&#932;]&#65533;&#61913;QD+&#65533;&#65533;&#65533;&#65533;C&#65533;wI&#65533;&#65533;&#65533;B&#65533;Ce_&#65533;&#65533;Q`&#65533;&#65533;&#65533;F&#65533;&#65533;&#65533;j&#65533;&#65533;g &#65533;M&#65533;&#65533;&#65533;&#65533;&#65533;1&#65533;&#1708;&#65533;'`1h&#45076;&#65533;&#65533;2NG&#65533;&&#65533;j&#65533;&#65533;w&#65533;&#65533;?&#65533;0&#65533;&#65533;&#65533;F<e&#65533;&#65533;&#65533;6&#65533;&#65533;&#813;&#65533;dKB&#65533;&#65533;Z&#65533;lB-&#65533;&#198;&#65533;&#65533;&#65533;	&#65533;]u&#65533;&#65533;&#65533;&#65533;QRm&#65533;&#65533;,&#65533;@&#65533;t>b&#65533;xk &#65533;OB*&#65533;B|@&#65533;&#65533;Hzf$&#65533;U=.&#65533;[&#65533;~pV&#65533;h&#65533;&#65533;(R&#65533;&#65533;	&#65533;T&#65533;&#65533;&#65533;E&#65533;&#65533;G&#311;&#65533;
&#65533;kS&#65533;&#65533;&#65533;&#65533;s2P&#65533;&#1063;bH&#65533;#	&#65533;T&#1791;@&#65533;<H&#65533;&#65533;?M&#65533;&#65533;8B&#65533;&#65533;H&#65533;&#58116;&#65533;&#65533;J&#65533;&#65533;&#65533;&#65533;4!&#65533;J&#65533;&E&#65533;&#65533;&#961;&#65533;&#65533;]xIVU#Y&#65533;U&#65533;&#65533;&#65533;E"7&#65533;&#65533;Q&#1037;&#65533;&#65533;i&#65533;&#65533;&#65533;&#65533;b&#65533;O&#65533;<&#65533;&#65533; &#65533;&#65533;&#65533;&#65533;&&#65533;&#65533;k&#65533;nEa&#65533;>&#65533;B&#65533;k&#65533;a&#65533;&#65533;&#65533;&#65533;u&#65533;&#65533;@)&#65533;Q
&#65533;&#65533;&#65533;&#65533;&#65533;&#65533;&#65533;F&#65533;(=r&#65533;&#65533;g&#65533;!x&#65533;&#65533;_&#65533;&#65533;&#65533;r&#65533;&#65533;.[&#65533;&#65533;Mu&#65533;RpQ&#65533;&#289;&#65533;&#65533;&#65533;8&#65533;R&#65533;
&#65533;)X&#65533;/&#1578;N&#65533;&#65533;-W&#65533;*&#65533;&#65533;N&#65533;&#65533;&#65533;&#65533;g&#65533;&#65533;&#1512;&#65533;7&#65533;9q&#65533;A|&#65533;&#65533;&#65533;;&#65533;&#65533;	$&#1310;&#65533;&#65533; [~	&#65533;&#65533;V&#65533;'&&#65533;L&#517;&#65533;&#65533;+$&#65533;&#65533;*`&#65533;$&#65533;&#65533;2(Y&#65533;&#65533;p *8&#65533;&#65533;&#65533;&#65533;&#65533;&#65533;&#65533;&#65533;&#65533;.II&#65533;DB&#166;&#65533;&#65533;!&#65533;&#65533;&#65533;&#65533;F&#65533;$9C
&#65533;&#608;S&#65533;I&#65533;)r5&#65533;bJ)&#65533;&#65533;&#65533;&#65533;&#65533;Yj&#65533;,2&#65533;#&#65533;&#65533;j #&#65533;z&#65533;&#770;&#65533;a&#65533;EQ&#65533;&#65533;\r&#65533;:&#65533;&#65533;&#65533;,h&#65533;&#65533;&#65533;l&#65533;'&#65533;&#65533;^	&#65533;&#65533;&#65533;&#65533;&#65533;&#65533;b&#897;&#65533;B&#65533;&#65533;I:&#65533;Fh&#65533;&#65533;D&#562;&#65533;!e0G>;&#65533;2&#65533;
&#65533;&#65533;&#65533;q&#519;&#65533;|a&#1424;&#65533;&#65533;re&#65533;b&#65533;G&#65533;S&#65533;
&#65533;7&#65533;&#65533;&#65533;F&#65533;&#65533;J8&#65533;&#65533;[.&#65533;G&#65533;&#65533;&#65533;&#65533;R&#65533;&#65533;[&#65533;E;m&#65533;ue&#65533;&#65533;K&#65533;&#65533;R0=&#65533;&#65533;{&#65533;&#65533;&#65533;	&#65533;&#65533;7r&#65533;&#65533;j&#65533;&#65533;&#65533;&#65533;&#65533;&#65533;&#65533;MD&#65533;&#65533;pc&#65533;&#65533;BZ&#65533;&#65533;&#65533;6dd&#65533;&#65533;&#65533;&#65533;&#65533;U@&#65533;H&#65533;$&#65533;t&#386;`&#65533;&#206;J#$&#65533;d&#65533;&#65533;d&#65533;&#65533;&#65533;&#65533;&#65533;&#65533;&#65533;,?R&#65533;&#65533;E2g&#65533;!i&#65533;%&#65533;&#65533;C(&#65533;S~&#65533;&#65533;&#65533;hi&#65533;&#65533;&#65533;&#65533;r&#65533;qj&#65533;&#65533;&#65533;&#65533;*&#672;&#65533;&#65533;&#65533;&#65533;"&#65533;&#65533;&#65533;d	&#65533; &#65533;P&#65533;&#65533;&#460;&#65533;O:&#65533;UkO&#65533;&#65533;k&#65533;Qr&#65533;G&#65533;!(&#65533;&#65533;&#65533;KQ&#65533;&#65533;4C&#1668;	&#65533; &#65533;@S&#65533;&#65533;&#65533;H&#65533;&#65533;
2&#65533;4&#65533;&#65533;&#65533;&#65533;H&#65533;f&#65533;&#65533;&#65533;&#65533;&#65533;&#65533;[bX&#65533;&#65533;&#65533;&#65533;{&#65533;&#65533;&#65533;.&#65533;ZPq&#65533;G&#65533;z&#65533;l&#65533;&#65533;&#1430;&#65533;&#65533;N;&#65533;#&#341;S&#65533;&#65533;&#65533;&#65533;CO&#65533;&#65533;\x&#65533;]&#65533;&#65533;sp I&#65533;1&#65533;&#65533;&#65533;`&#65533;@&#65533;ez&#65533;&#65533;&#65533;&#65533;p&#65533;-
B&#65533;&#65533;&#65533;&#65533;,&#65533;&#65533;&&#65533;8&#65533;F&#65533;&#65533;&#24532;&#65533;&#161;2&#65533;&#65533; !#&#65533;1F2&#65533;&#1380;o/{&#65533;&#65533;&#65533;&#65533;2&#65533;&#65533;&#65533;&#65533;p&#65533;#R&#65533;"p&#65533;!Q?$h_Bj&#65533;EA&#65533;+\`E+&#65533;.:&#65533;&#65533;&#65533;`)ii&#65533;&#65533;%&#65533;&#65533;F&#65533;H&#65533;
&#65533;C&#65533;&#65533;I<&#65533;&#65533;v/=&#65533;&#65533;^I&#65533;?&#65533;&#65533;&#65533;@&#65533;H&#65533;&#65533;&#65533;&#65533;,B}&#65533;'&#65533;&#65533;8&#65533;&#65533;R&#65533;*b&#65533;x&#65533;&#65533;51"8&#65533;g&#65533;C&#65533;&#65533;3)&#65533;G&#65533;&#65533;&#65533;&#65533;!V&#65533;#kF"&#65533;&#65533;&#65533;&#65533;-&#65533; &#65533;8.!,&#65533;\&#65533;&#65533;RV-&#65533;5&#65533;&#65533;&#65533;&#65533;&#65533;&#65533;&#65533;t&#65533;&#65533;&#65533;&#65533;"w&#65533;&#65533;D&#65533;~Q&#65533;&#65533;k&#65533;A.&#65533;&#65533;&#65533;&#65533;5&#65533;QAV)(B_9)N&#65533;&#65533;&#65533;&#1986;&#65533;7&#65533;edrXE&#929;&#65533;&#65533;&#65533;5&#65533;&#65533;2s&#65533;H&#65533; &&#1537;&#65533;&#65533;A&#65533;a&#65533;h5c(&#65533;^&#65533;&#892;U&#65533;&&#65533;Q&#742;&#65533;&#65533;&#65533;&#65533;h&#65533;I&#65533;&b&#65533;&#65533;Z&#65533;&#65533;&#65533;&#65533;<&#65533;&#65533;&#65533;&#65533;Lc&#65533;Q&#65533;&#65533;/eJR&#65533;&#65533;6za &#65533;:&#65533;aEd!&#65533;&#65533;&#65533;%%m&#65533;&#65533;?&#65533;&#65533;&#65533;&#65533;e&#65533;&#65533;Q&#65533;&#50471;&#65533;&#65533;Nv&#65533;`&#65533;&#65533;~s &#65533;0&#65533;*N&#65533;4&#65533;o&#65533;&#1025;&1'\&#65533;11&#65533;#AD7&#65533;"(` &#65533;El@&#65533;&#65533;&#27142;&#65533;&#65533;&#65533;?&#65533;&#65533;!&#65533;U&#65533;&#65533;&#65533;&#65533;-&#65533;cQ&#65533;&#65533;8&#65533;?Na&#65533;K0Y&#65533;(#&#65533;iM&#65533;Z&#65533;&#65533;Vv&#65533;&#65533;3o$x&#65533;&#65533;&#65533;@&#65533;PZ*=1&#65533;&#65533;{z&#65533;&#65533;&#65533;&#65533;0&2A&#1263;eX&#65533;c	&#65533;H&#65533;&#65533;5&#65533;,2!y_H&#65533;&#65533;)&#65533;D<Q&#65533;0&#65533;&#65533;>|&#65533;b&#65533;l&#65533;*&#65533;9Hc0`G2&#65533; P&#65533;&#65533;&#656;0Q&#65533;&#65533;&#65533;M&#65533;&#65533;?&#65533;Q4C&#65533;&#65533;%yD&#65533;&#65533;'-\&#1685;*&#65533;4&#65533;A&#65533;(&#65533;&#65533;R{&#65533;&#65533;&#65533;M&#65533;@		&#65533;&#151;-&#65533;&#65533;^
&#65533;hEF&#65533;0&#65533;&#65533; t&#65533;*A7GjA&#65533;&#65533;&#65533;D&#65533;
&#65533;&#65533;&#65533;ED&#65533;$&#65533;X&#65533;X&#65533;j&#65533;&#65533;&#65533;&#65533;&#65533;a(&#65533;
&#752;E&q&#65533;&#65533;&#65533;H{d*wVC&#65533;&#65533;&#65533;V!&#65533;&#65533;&#65533;>&#65533;&#65533;Q@f&#65533;&#65533;0o&#65533;&#65533;&#1345;xut&#65533;&#65533;S&#65533;RDrZ&#65533;&#65533;&#65533;Z&#65533;3&#65533;me'w&#65533;B
&#1688;&#65533;s10&#65533;}&#65533;U&#65533;"+&#65533;H&&#65533;4a$&#65533;&#65533;!&#65533;(&#65533;&#65533;f&#65533;6&#65533;lA&#65533;&#17104;H&#65533;Y&#65533;.j-5+&#65533;&#65533;&#65533;&#65533;&#65533;-&#65533;&#65533;\&#65533;&#65533;*.L&[P",XNF&#65533;$&#65533;1&#65533;B&#65533;&#65533;&#65533;d&#65533;k_m&#65533;&#65533;vD&#65533;K"&#65533;Qb&#65533;)dKT
&#1334;4&#65533;H&#65533; `&#65533;ZA&#65533;&#65533;&#65533;E&#65533;b B&#65533;&#65533;&#65533;&#65533;&#65533;&#65533;M&#65533;&#65533;&#1247;&#65533;I7C&#65533;-&#65533;&#65533;&#65533;qJ&#65533;UP*$&#65533;&#65533;c8&#65533;&#65533;R(&#65533;&#65533;&#65533;*A&&#1220;&#65533;&#65533;K&#65533;&#65533;*2&#65533;X&#65533;&#65533;
&#65533;&#65533;v&#65533;&#65533;c&#65533;J}&#65533;&#65533;\f&#65533;Z\l%&#65533;MW	&#65533;
Q&#1058;Y&#65533;Pw-&#65533;TD&#65533;r&#1466;&#65533;u&#65533;&#65533;;m&#65533;*&#65533;&#65533;!&#376;xl.t&#65533;ky&#65533;+_&#65533;&#65533;'&#65533;&&#65533;j&#65533;c+2&#65533;\*&#65533; &#65533;h	&#65533;*B&#65533;(&#65533;&#65533;&#65533;-&#65533;R&#65533;&#65533;&#65533;&#65533;&#65533;&#5058;&#65533;X&#65533;I/zZ&#65533;[&#65533;,&#65533;2&#65533;&&#65533;&#65533;&#65533;&#2038;.H&#65533;&#65533;&#65533;k&#65533;y&#65533;&#65533;c&#65533;&&#65533;&#65533;&#65533;%&#65533;U&#65533;iY&#65533;&#65533;&#65533;-&#65533;hz &#65533;W&#65533;)&#65533;F&#65533;&#65533;~&#65533;&#65533;"A s&#65533;&#65533;&#65533;&#65533;&#2032;&#65533;<&#65533;^
*Po&#65533;KE&#65533;&#65533;&#65533;J&#65533;c>&#65533;&#65533;	&#65533;&#65533;&#65533;S&#65533;;&#65533;&#65533;&#65533;&#65533;&#65533;&#65533;&#65533;
;&#1233;v&#65533;&#65533;:f3;6<*B4&#65533;&#65533;r&#65533;&#65533;&#65533;&#65533;-&#65533;=&#65533;&#65533;&#65533;&H&#65533;Z&#65533;&#65533;vK&#65533;&#65533;&#65533;=&#65533;&#65533;soL&#65533;.w&#65533;(&#65533;&#65533;~1<R&#65533;&#65533;6&#65533;!%&#65533;&#65533;cd&#65533;=&#65533;~&#65533;&#65533;&#65533;&#65533;&#65533;=&#65533;_&#65533;*&#65533;bb\&#65533;&#65533;hDX&#65533;r&#65533;>&#65533;&#65533;&#65533;&#65533;83&#65533;0M&#65533;X&#65533;VH&#65533;&#1036;&#65533;i&#65533;&#53310;&#65533;&#65533;}"&#65533;&#65533;&#65533;&#65533;5&#65533; A&#65533;0&#65533;&#65533;&#65533;p	-q&#65533;&#65533;y&#65533;&#65533;B&#65533;&#65533;TY&#65533;&#65533;& K&#65533;&#65533;K&#65533;&#65533;K&#65533;"e&#65533;)&#65533;&#65533; &#65533;&#65533;L
b&#65533;D&#65533;j&#65533;&#65533;B&#65533;v*p&#65533;VAt8&#65533;&#65533;^$&#65533;&#766;J&#65533;A&#65533;.&#65533;/bP&#65533;&#65533;&#65533;P&!BW|&#65533;Cp&#65533;c&#65533;!~!!&#65533;&#65533;&#65533;(&#65533;&#65533;/&#65533;&#65533;&#65533;&#65533;&#65533;$,VrG&#65533; V&#65533;P}Rm&&#65533;&#65533;!&#65533;&#65533;X"u&#1281;&#65533;!Y&#1325;&#65533;&#65533;R&#65533;B/w&#65533;#&#65533;&#65533;&#1980;&#65533;[8&#65533;&#65533;G)A_&#65533;&#65533;&#65533;&#65533;1xe&#65533;y&#65533;G^PI-&#65533;&#65533;T&#65533;@&#65533;a&#65533;&#65533;6f&#65533;&#65533;}&#65533;&#65533;&#65533;
b&#65533;&#65533;&#65533;&#65533;g&#65533;F&#65533;&#65533;&#65533;&#65533;&#65533;&#65533;&#65533;&#65533;e&#65533;&#65533;&#65533; &#65533;E4`}^$t&#65533;&#65533;QX&#65533;&#65533;L&#65533;&#65533;T&#65533;&#65533;"&#65533;`&#65533;&#65533;D&#65533;j&#65533;&#65533;z&#65533;&#65533;&#65533;P&#65533;
&#65533;)&#65533;!&#65533;&#65533;&#65533;&#65533;&#65533;&#65533;&#65533;dK&#65533;D&#65533;8&#65533; d&#65533;&#65533;!&#65533;&#65533;&#65533;&#65533;hHo$&#65533;&#65533;&#65533;&#65533; &#65533;=&#65533;&#65533;&#65533;>&#65533;&#65533;F$&#65533;.>A&#65533;&#65533;at&#65533;nBZ*$&#65533;p&#65533;&#65533;&#65533;"`&#65533;&#65533;z&#65533;qz0&#65533;&#65533;HR&#65533;&#65533;P&#65533;&#65533;&#65533;&#65533;$&#65533;&#65533;&#65533;&#11272;b&#65533;N`H&#65533;&#65533;+z&#65533;+&#171;&#65533;cY\&#65533;J:&#1322;&#65533;&#65533;&#1318;&#65533;[&#65533;#x&#65533;&#65533;;8	x&#65533;mx:&#65533;}&#65533;&#65533;jC&#65533;&#65533;&#65533;&#65533;P&#65533;&#65533;?&#65533;lAZpET!'&#65533;&#65533;&#65533;"&#50136;f&#65533; .&#65533;&#65533;aG&#65533;&#65533;D&#65533;&#830;O&#65533;&#65533;&#65533;&#65533;b&#65533;&#65533;&#65533;&#876;&#65533;oD ,&#65533;]
B@LVa&&#65533;&#65533;&#65533;&#65533;&#65533;b.&#65533;&#65533;&#65533;&#65533;&#65533;H&#65533;,$&#65533;D*r&#65533;"&#65533;&#65533;h'[&#65533;
&#65533;&#65533;&#65533;&#65533;K&#65533;&#65533;&#65533;&#65533;&#65533; :&#65533;&#65533;&#65533;&#65533;&#65533;&#65533;&#65533;B&#65533;z`Z:&#65533;&#65533;2B&#527;O"&#65533;&#65533;5&#65533;` $&#65533;e&#65533;QG&#65533;&#65533;;|&#65533;\&#65533;J	&#65533;@	
"&#65533;`N3$,&#65533;1D&#65533;VFC&#65533;&#65533;52&#65533;F#f2&#65533;&#65533;,`(&#65533;z!,$2Rg8&#65533;&#65533;&#65533;&#65533;&#65533;&#65533;&#65533;-&#65533;.&#65533;x&#65533; &#65533;&#65533;9s&#65533;&#65533;&#65533;;HR&#65533;&#65533;c<^on3%}&#65533;6&#65533;J&#65533;&#65533;&#65533;&#65533;&#65533;&#65533;&#65533;&#65533;%(&#65533;'&#65533;&#65533;Q&#65533;&#65533; 4&#65533;&#65533;`&)%&#65533;"&#65533;S|&#65533;&#65533;5N&#65533;&#65533;!2`Cb&#65533;@-&#65533;L&#65533;L&#65533;N&#65533;`	&#65533;+$F!,&#65533;A&#65533;Bb&#65533;~&#65533;&#65533;&#65533;a-3&#65533;&#65533;p5:&#65533;
&#65533;@&#65533; &#65533;&#65533;K&#65533;&#65533; :!/&#65533;bE;!V&#65533;  &#65533; &p&#65533;j&#65533;c#P&#65533;&#65533;h0e&#65533;&#65533;	&#65533;q	&#65533;$%EZ&#65533;&#65533;&#65533;&#65533;@%VcH}&#65533;" K&#65533;&#65533;&#65533;&#65533;
&#65533;f Bb|&#65533;.&#65533;&#65533;V&#65533;C&#65533;&#65533;&#65533;\&#65533;N&#65533;&#65533;@&#65533;XRY.2&#65533;&#65533;M&#65533;*&#65533;&#65533;&#1674;&#65533;&#65533;w&#65533;j&#65533;&#65533;&#65533;6&#65533;s&#65533;b&#1922;sX2&#65533;&#1187;W&#65533;&#65533;&#65533;&#65533;&#65533;>&#65533;&#65533;&#65533;b#|&#65533;G"&#65533;TA&#65533;AB&#65533;&#65533;H&#65533;qP#b&#65533;&#65533;&#65533;(&#65533;d:&#65533;&#65533;&#65533;&#65533;O@Q&#65533;&#65533;E&#65533;&#65533;BF&#65533;&#1289;&#65533;`	&#65533;&#65533;`&#65533; V&#65533;&#65533;!&#65533;G^Q-&#65533;!&#65533;&#65533;-_"&#1040;#^B&#65533;&#65533;D&#65533;&#65533;&#65533;ij&#65533;&#65533;":&#65533;&#65533;&#65533;[}&#65533;|!Cj&#1238;&#65533;!&#65533;KP&#65533;1&#65533;&#65533;&#65533;&#65533;&#65533;d^0$N&#65533;&#65533;N&#65533;*"0>&#65533;&#65533;&#65533;r&#65533;H&#65533;T>&#65533;$&#65533; >!v,U&#65533;&#65533; &#65533;*&#65533;&#65533;&#65533;,&#65533;L&#65533;@&#65533;F&#65533;pV&#65533;\!6&#65533;&#65533;&#65533;&#65533;`l&#65533;!&#65533;b(Ng8&#65533;&#65533;&#65533;&#65533;&#1459;:&#65533;O&#65533;rg&#65533;Tr;o&#65533;#&#65533;m&#65533;=&#65533;&#65533;=6@&#65533;|,&#65533;<'h&#65533;p<)5z&#65533;&#65533;AX&#536;&#65533;&#65533;&#65533;V&#65533;&#65533;&#65533;>&#65533;k&#65533;&#65533;(#Q|\5&#65533;T&#65533;&#65533;.>%,9qmS&#65533;&#65533;&#65533;&#65533;&#65533;WI&#65533;AMB&#65533;&#65533;&#65533;5b&#65533;&#65533;&#65533;&#65533;&#65533;&#65533;&#65533;-&#65533;&#65533;&#65533;S-$T!ZG\"0+"/&#65533;u  &#65533;(*&#65533;0&#65533;&#65533;&#65533;&#65533;
A]Cb(&#65533;&#65533;&#65533;<S< 7"%n*&#65533;N&#65533;k `H&#65533;No&#65533;t  D.&#65533;T`&#65533;u1`&#65533;tF &#65533;&#65533;1&#65533;4b%x&#65533;bb&#65533;T5&#65533;ed&#65533; &#65533;J&#65533;&#65533;&#65533; &#65533;-+&#65533;7A&#65533;XV\&#65533;&#65533;&#65533;n&#65533;f&#65533;e[&#65533;-@&#65533;ePI!H&#65533;-&#1573; &#65533;Ea&#65533;&#65533;}O`	F!&#65533;bo=&#65533;&#26848;gy&#65533;c&#65533;&#65533;S&#65533;&#65533;r@x j`&#65533; AY&#65533;&#65533;TqBt;!&#65533;&#65533; &#65533;&#65533;(&#65533;2!&#65533;`L&#3264;&#65533;?&#65533;o$dd&#65533;&#65533;gO&#65533;&#65533;&#290;&#65533;+}N&#65533;&#65533;&#65533;&#65533;&#65533;"&#65533;h&#65533;&#65533;&#65533;&#65533; &#65533;&#65533;p9O&#65533;&#65533;&#65533;g$
&#65533;&`i!T&#65533;\&#65533;AE&#65533;&#65533;&#65533;vs7-&#65533;&#65533;F5x(K&#65533;Qo>e&#65533;C;PB&#65533;B2W&#65533;0z&#65533;0&#65533;KoE&#65533;A&#65533;&#65533;Q&#65533;&#1099;3&#65533;&#65533;&#65533;&#65533;&#65533;&#65533; &#65533;6&#544;x&#65533;&#65533;&#65533;v&#65533;&#65533;&#65533;
bT#r&#229;d &#65533;&#65533;&E&#65533;**!&#65533;&#65533;&#65533;&#65533;&#65533;|-&#65533;&#65533;j;z&#65533;&#65533;&#65533;&#65533;rx&#65533;&#65533;&#65533;&#1827;}&#65533;=|e=,*hy&#65533;%&#65533;*h%&#65533;A$zn&#65533;&#65533;&#65533;&#65533;&#65533;~vbb&#65533;&#65533;&#65533;&#65533; &#65533;6Z+d&#65533;&#65533;&#65533;&#504;X?!x&#65533;'t!b&#65533;7o&#65533;&#65533;&#65533;&#65533;&#65533;&#65533;"&#65533;
&#65533;'&#65533;2&#65533;&#65533;&#65533;&#65533;^N&#65533;"Tm&#65533;&#65533;F&#65533;.,&#65533;u&#65533;&#65533;~+"&#65533;~BYBFh"q7&#65533;uZF'Fbq&#65533;&#65533;&#65533;&#65533;&#65533;B&#65533;&#65533;"&#65533;DG&#65533;&#65533;&#65533;&#65533;6&#568;&#65533;+b&#65533;*&#65533;&#65533;&#65533;&#65533;4&#65533;&#65533;bD&#65533;H&#65533;"&#65533;&#65533;&#65533;&#65533;(&#65533;;&#65533;&#65533;8$&#65533;&#65533;&#65533;2s &#65533;&Z&#65533; &#65533;&#65533;j"&#65533;g&#65533;&#916;4T#&#65533;&#65533;p&#65533;&#65533;&#65533;&#65533;"&#65533;&#65533;J=n&#65533;&#65533;LQ&#65533;&#65533;g&#65533;s&#65533;0&#65533;0I&#65533;(,&#65533;R@&#65533;w&#65533;&#514;b`&#65533;&#65533;>&#65533;,
&#65533;<xEm&#65533;>&#65533;}{d'&#65533;F&#65533;O$&#65533;&#65533;&#65533; &#65533;d&#65533;&#1042;s&#65533;(&#65533;&#65533;any$&#65533;&#812;S&#65533;EB>%&#65533;&#65533;&#65533;&#65533;&#65533;!&#65533;&#1241;B&#65533;@&#65533;&#65533;&#65533;bH&#65533;&#65533;B&#65533;&#65533;U&#65533;&#65533;&#65533;&#65533;"&#65533;g&#65533;&#65533;&#65533;D&#65533;&#1953;&#65533;6[&#65533;"D@_&#65533;TT&#65533;&#65533;q_&#65533;"h&#65533;/&#65533;&#65533;"
&#65533;&#65533;&#65533;C&#65533;&#65533;&#65533;X&#65533;&#65533;&#65533;K&#65533;&#65533;GD&#65533;z"Gp$&#65533;t&#65533;n&#65533;&#65533;&#65533;h&#65533;&#184; 6&#65533;&#65533;^
3&#65533;&#65533;v&#65533;&#65533;&#65533;&#65533;!Tc&#65533;&#65533;x&#65533;	+&#65533;,%|&#65533;WVeQwlDA@&#65533;7&#65533;&#65533;K&#65533;&#1955;]zh&#65533;C&#65533;&#65533;[&#65533;C<&#65533;&#65533;N&#65533;&#65533;&#65533;&#65533;R&#65533;c^f~5=&#65533;6&#65533;9&#65533;&#65533;>T	&#65533;&#65533;&#65533;&#65533;&#65533;&#65533;&#65533;&#65533;.&#65533;&#65533;&#65533;Cb
&#65533;I&#65533;!&#65533;&#65533;&#65533;.&#65533;BV&#65533;ZG&#175;&#65533;y&#65533;'&#65533;&#65533;&#65533;&#65533;&#65533;#&#65533;&#65533;*&#65533;LF&#65533; &#65533;U&#53428;/&#65533;&#1623; &#65533;9&#65533;c&#65533;j`&#65533;Y&#65533;&#65533;9l6$&#65533;&#65533;&#65533;&#65533;!&#65533;;a&#65533;%w &#65533;A&#65533;&#65533;&#65533;&#65533;&#65533;W&#65533;*l4$&#65533; RB&#65533;,&#65533;B&#65533;MBfdiG&#65533;&#65533;&#65533;!%dB+&#65533;&#65533;5&#65533;&#65533;W&#65533;4%$b&#65533;L&#65533;&#1750;&#65533;&#65533;g&#65533;&#65533;p&#65533;FbW&#65533;}&#65533;&#65533;&#65533;&#65533;4R&#65533;Wl&#65533;N!l&#65533;&#65533;&#451;W&#65533;(&#65533;&#65533;Vav/&#517;fIr\&#65533;C&#65533;&#65533;Am&#65533;&#1515;&#65533;&#65533;&#65533;&#65533;&#65533;W&#65533;c&#65533;&#65533;Wh&#65533;%qA+-&#65533;&&#1120;,&#65533;I&#65533;&#65533;v&#65533;x&#65533;&#65533;&#65533;&#65533;"&#65533;a*D&#65533;&#65533;!<2&#65533;5&#65533;3A&#65533;d&#291;w &#65533;n&#65533;&#65533;=&#65533;&#65533;=.&#65533;&#65533;&#65533;&#65533;&#65533;|&#65533;&#65533;&#65533;&#1178;&#65533;&#65533; "&#65533;&#65533;V&#65533; &#65533;A#&#65533;&#65533;&#65533;y-&#65533;$&#65533;!YB&#65533;T!0&#65533;jP&#65533;KB4$&#65533;&#65533;&#65533;/&#65533;a&#65533;|.&#65533;Bs&#65533;\&#65533;s$&#65533;&#65533;&#65533;aVb,&#65533;Ck4&#65533;&#65533;&#444;Ba0&#65533;&#65533;A&#65533;Db&&#65533;&#65533;3;z .&#65533;&#65533;&#65533;&#65533;S&#65533;&#65533;y&#65533;Q5&#65533;&#65533;8&#65533;S Anm&#65533;&#65533;&#65533;&#65533;pc&#65533;Ha&#65533;W~&#65533;*&#65533;&#65533;&#65533;-W&#65533;P&#65533;&#65533;&#65533;&#65533;&#65533;&#65533;}&#65533;o&#65533;|&#65533;1&#65533;&#65533;W&#65533;p&I=>&#65533;&#65533;&#65533;&#2007;&#65533;P}&#65533;x~&#65533;&#65533;W&#65533;<&#65533;kD&#65533;&#65533;&#65533;&#65533;jPd&#205;&#65533;&#65533; &#65533;&#65533;&#65533;&#65533;C&&#65533;&#65533;|4C&#65533;|d&#65533;+&#65533;S&#65533;=&#65533;&#65533;EL&#65533;*"5&#65533;&#65533;&#65533;}"&#65533;=&#65533;&#65533;0D&#65533;&#65533;&#65533;&#65533;\&#65533;N&#65533;iz&#65533;$j&#65533;&#65533;&#65533;&#65533;&#65533;7&#65533;K&#65533;&#65533;&#65533;&#65533;x&#65533;&#65533;&#65533;&#65533;&#65533;&#65533;&#65533;&#65533;E&#65533;&#65533;//&#65533;&#65533;&#65533;^&#65533;WC&#65533;+&#1828;h&#65533;G&#65533;&#65533;GD&#65533;&#65533;X&#65533;&#65533;&#65533;9&#65533;	b&#65533;&#65533;&#65533;ob&#65533;&#65533;(9&#65533;G&#65533;&#65533;.&#65533;&#65533;,&#65533;1|&#65533;&#65533;&#65533;&#65533;&#65533; d@^&#65533;&#65533;&#65533;&#65533;&#65533;m:ze	2>T&#65533;=&#65533;&#65533;!c&#65533;&#65533;&#65533;&#65533;<r&#65533;=&#1951;y&#65533;&#65533;&#65533;&#65533;&#131;N&#65533;p&#65533;&#65533;&#1990;1p&#65533;&#65533;&#65533;/"&#65533;_&#65533;
F&#65533;w&#65533;&#65533;?pM&#65533;&#65533;&#65533;&#65533;&#65533;T&#65533;&#65533;&#65533;#&#65533;&#65533;&#65533;Q&#65533;&#65533;&#65533;&#65533;&#1148;&#65533;3&#65533;(R&#65533;\&#65533;&#65533;&#65533;/@&#65533;&#65533;h&#65533;&#65533;3&#65533;&#65533;)&#65533;&#65533;&#65533;!&#65533;b&#65533;&#65533;rn&#65533;&#65533;o&#707;&#65533;Vn&#65533;&#65533;g")X&#65533;V&#65533;&#65533;&#65533;&#6086;&#65533;43&#65533;&#65533;&#65533;&#65533;E&#65533;&#65533;i&#65533;3b,Cc&#65533;&#65533;K&#65533;G&#65533;K3&#65533;.&#65533;"V&#65533;T&#65533;f&#65533;&#468;&#65533;	&#65533;&#65533;&#65533;f&#65533;&#65533;b#
&#65533;&#65533;X&#65533;&#65533;h&#65533;Ms&#65533;&#65533;E9&#65533;SD&#65533;&#65533;&#65533;&#65533;>A&#65533;&#65533;&#65533;V&#65533;&#65533;45X&#65533;&#65533;@FD&#65533;&#65533;&#65533;&#65533; &#447;&#65533;&#65533;'->&#65533;&#65533;&#65533;!&#1972;&#65533;&#65533;&#65533;&#65533;/
&#65533;7&#65533;u&#65533;&#65533;#&#65533;&#65533;d&#65533;[&#65533;&#65533;&#65533;&#65533;&#65533;&#65533;&#65533;.X&#65533;&#902;Y)R&#1594;PK-&#65533;&#65533;&#65533;->	&#65533;&#65533;(1&#560;&#65533;	&#65533;@GFld&#65533;&#65533;o&#65533;!B:&#65533;&#65533;&#65533;,&#65533;B&#65533;-.&#65533;&#65533;m7	)&#65533;3R<&#65533;T&#65533;">&#65533;p&#65533;%&#65533;!&#65533;&#65533;&#65533;&#65533;#NU&#65533;&#65533;!&#65533;&#65533;D&#65533;\I&#854;Xg&#65533;&#65533;&#65533;&#65533;$&#65533;&#65533;WI]u&#65533;?&#65533;4&#65533;	t&#65533;&#65533;&#65533;&l&#65533;M&#65533;&#65533;&#65533;&#65533;E&#65533;&#65533;&#65533;0&#65533;MxW*&#65533;&#65533;O#4&#65533;&#65533;_&#65533;0#XD&#65533;D&#65533;&#65533;M&#65533;&#65533;&#65533;^R&#65533;q&#65533;X&#65533;!cYR&#65533;\&#65533;E&#65533;&#65533;&#65533;Bh&#65533;&#1536;ZDt&#65533;&#65533;&#65533;&#65533;&#65533;&#65533;&#65533;&#65533;&#65533;iD&#65533;!&#65533;&#65533; &#65533;%&#65533;&#65533;'&#65533;&#65533;C&#65533;&#65533;#C&#65533;&#65533;&#65533;&#65533;$&#65533;&w&#65533;&#65533;q4G&#65533;t&#65533;M&#65533;&#65533;?qSl&#65533;&#65533;,M&#65533;&#65533;&#65533;?gzs&#1410;&#65533;&#65533;&#65533;r&#65533;(&#65533;tSK)&#65533;dw &#65533;X&#65533;&#65533;An&#770;&#65533;/1,&#65533;&#65533;?&#65533;&#65533;R-&#65533;b%]&#65533;&#1084;&#65533;X0'&#65533;&#65533;&#65533;|&#65533;s&#65533;-@&#65533;&#65533;q&#65533;&#65533;&#65533;O&#65533;&#65533;&#65533;&#65533;.D&#65533;BK&#272;&#65533;7&#65533;&#65533;RD(&#65533;r&#65533;L{ET&#65533;9&#65533;t&#65533;&#65533;&#65533;TN&#65533;yS*
&#65533;T"&#65533;"&#65533;&#65533;I&#65533;S2o9UD|&#65533;j&#65533;y2@a&#65533;&#65533;&#65533;?M&#65533;&#65533;&#65533;MMg&#65533;H&#65533;&#65533;&#65533;W$|&#65533;&#65533;?%DT&#287;&#65533;&#65533;&#65533;&#1633;&#65533;u6&#65533;?&#65533;&#65533;-&#65533;&#1757;&#65533;Z9&#65533;&#65533;Es&#65533;&#65533;J%&#65533;*b&#65533;"&#65533;.&#43552;&#65533;&#65533;&#65533;?&#65533;&#65533;&#1434;k~c&#65533;7l&#65533;&#65533;H&#65533;!&#65533;o&#65533;&#1135;&#65533;I&#65533;@&#65533;&#65533;&#65533;7B&#65533;&#65533;&#65533;&#65533;&#65533;&#65533;&#65533;\&#65533;P&#65533;&#65533;&#1158;X&#65533;&#65533;4&#65533;M&#65533;r	*&#65533;&#65533;&#65533;&#65533;-&#65533;&#65533;&#65533;&#65533; &#65533;&#65533;U&#65533;(&#65533;&#65533;r&#65533;?&#65533;&#65533;&#65533;Kv&#65533;&#65533;&#65533;-&#65533;&#65533;S&#65533;|'XH&#65533;&#65533;t&#65533;&#65533;7&#65533;$6&#65533;,&#65533;@&#65533;&#65533;&#65533;!&#65533;&#65533;R&#65533;&#65533;T>&#65533;&#65533;h&#65533;t&#65533;&#65533;&#65533;"E&#65533;YU&#65533;@8&#65533;&#65533;P&#65533;&#65533;&#65533;&#65533;&#65533;&#65533;&#65533;"^&#65533;&#65533;?<&#65533;A&#65533;`EK&#65533;&#65533;&#65533;&#65533;&#1140;.&#65533;i&#65533;NqM>&#65533;&&#65533;d&#65533;&#65533;I)&#65533;&#65533;&#65533;&#65533;DGc&#65533;&#65533;.0&#1028;m)TD.&#65533;1&#65533;&#65533;"&#65533;A&#65533;c&#65533;v(&#65533;&#333;&&#65533;@2&#65533;x&#65533;^&#65533;%-&#65533;hb&#65533;&#65533;&#65533;&#65533;.&#65533;&#65533;F&#65533;&#65533;&#65533;&#65533;&#65533;&#65533;"\3&#65533;D&#65533;"K"&#65533;&#65533;Ed&#65533;`KgD&#65533;&#65533;&#65533;&#65533; <uh@!sB&#65533;&#65533;&#65533;BD&#65533;?&#65533;&#65533;9&#65533;&#65533;bI&#65533;E&#65533;&#65533;&#65533;r&#65533;&#65533;&#65533;F0&#65533;P&#65533;Z<&#65533;&#65533;@&#65533;"&#65533;&#65533;&#65533;	t&#65533;)&#65533;&#65533;P~a&#65533;&#65533;&#65533;&#65533;&#65533;C&#65533;&#65533;,&#65533;~&#65533;&#65533;-&#65533;p&#65533;&#65533;&#65533;8_
&#65533;&#65533;&#65533;(hVh&#65533;&#65533;pr&#65533;&#65533;,&#65533;&#65533;SNJV&#65533;L&#65533;&#65533;&Ab&#65533;lG&#65533;%&#65533;"Ui&#65533;X"A&#65533;*&#65533;[&#65533;JD&#65533;B&#65533;te(C&#65533;&#65533;Y&#58909;&#65533;Yoa1&#65533;&#65533;&#65533;&#65533;O&#65533;&#65533;sd,T&#65533;&#65533;M&#65533;&#65533;&#65533;!&#65533;&#65533;&#65533;S&#65533;&#65533;B&#65533;&#65533;f&#65533;&#65533;6(V&#65533;Q&#65533;&#65533;&#65533;/&#65533;I&#65533;/Fd&&#65533;Zh"&#65533;&#940;*"&#65533;k&#65533;"&#65533;&#65533;&#65533;&#65533;B(&#65533;]g&#65533;&#1220;&#65533;&#65533;&#272;D&#65533;&#65533;Sme&#65533;&#65533;^r&#65533;-&#65533;&#1028;'8q&#65533;.r?&#65533;4&#65533;&#65533;&#65533;-&#65533;&#65533;^&#65533;&#65533;&#65533;&#65533;C &#65533;[&#65533;&#65533;&#65533; &#65533;@)&#65533;W&#65533;&#65533;k{&#65533;&#65533;f&#65533;&#65533;d&#65533;@ &#65533;_,`&#65533;&#65533;(,&#65533;,&#65533;&#65533;JW&#65533;JAEhrm&#65533;&#65533;I&#65533;n&#65533;* "e:LJ9&#65533;q&#1032;&#65533;&#65533;U!Q&&#65533;&#65533;h&#65533;&#65533;&#65533;J&#65533; i&#65533;ZZN&#65533;R&#65533;FD$h&#65533;S.&#65533;	O|e&#65533;0Sg&#42132;&#65533;&#65533;#&#65533;&#65533;0b a&#65533;@&#65533;6&#65533;<&#65533;&#65533;&#65533;,&#65533;"N&#65533;&#65533;&#65533;&#65533;&#65533;413#&#65533;&#65533;nR&#65533;&#65533;&#65533;a;&#65533;[X^
&#65533;&#65533;&#65533;5&#65533;{cJ&#65533;'&#65533;&#65533;&#65533;,&#265;&#65533;,p&#65533;X]Dt&#65533;&#65533;H&#65533;&#65533;&#65533;_&#65533;&#65533;&#65533;&#65533;V&#65533;&#65533;"D&#65533;&#65533;"&#65533;#M:&#65533;W4&#65533;/]aq\B&#65533;&#65533;&#65533;q&#65533;&#65533;&#65533;,&#65533;\&#65533;&#65533;&#65533;	[&#65533;&#65533;&#65533;-&#65533;&#65533;W|D&#65533;Hq`)2&#65533;)9&#65533;&#65533;&#65533;&#65533;&#65533;7&#65533;4M&#65533;t&#65533;I}6&#65533;&#65533;&#65533;e&#65533;TM&#65533;f&#65533;&#65533;&#65533;&#768;B&#65533;&#65533;&#842;&#65533;:J5_&#576;2PO&#65533;$&#65533;JwP3M&#65533;,&#65533;&#65533;h`K&#65533;&#65533;D&#65533;&#65533;&#65533;0&#65533;0&#65533;&#65533;&#65533;?j '[8&#65533;&#65533;&#65533;_&#65533;F&#65533;K&#65533;&#65533;&#65533;&#65533;&#1101;8I&#65533;@^F37'2&#65533;
&#65533;&#65533;&#65533;&#65533;.r&#65533;t&#65533;"g&#65533;[&#65533;(&#65533;@,&#65533;&#65533;&#65533;a&#65533;&#65533;	&#65533;&#65533;&#65533;S&#65533;<QDH&#65533;&#65533;T,Cw&#65533;&#65533;hT&#65533;&#1578;	qhBp&#65533;e&#65533;<'&#65533;FRD<&#65533;&#65533;P&#65533;"
&#65533;H&#65533;;&#65533;&#65533;&#65533;&#65533;&#65533;QA&#65533;GC&#65533;@&#65533;.t&#65533;&#65533;&#65533;&#65533;&#65533;&#65533;.Rb&#65533;&#65533;@&#65533;D&#65533;R&#65533;{P&#65533;&#65533;&#65533;/&#65533;&#65533;Ad&#65533;h&#65533;&#65533;&#65533;&#65533;Z&#65533;&#65533;&#65533;F.&#65533;1.&#65533;&#65533;&#65533;K&#65533;&#65533;&#65533;&#65533;&#65533;|&#65533;3&#1052;X&#65533;&#65533;&#65533;Dl&#65533;&#65533;&#65533;&#65533;&#65533;p&#65533;&#65533;&#65533;&#65533;+J+&#65533;W&#28842;&#65533;*8	0&#65533;7 d&#65533;&#65533;&#65533;&#65533;&#65533;&#65533;Cl>&#65533;&#603;DT,&#65533;&#65533;I,&#65533;}]H&#65533;@d&#65533;?&#923;),V&#1097;&#65533;&#65533;&#65533;&#65533;&#65533;%$0&#65533;a&#65533;&#1344;&#65533;&#65533;&#65533;&#65533;&#65533;QT&#65533;&#65533;&#65533;l&#65533;&#65533;&#65533;&#65533;&#65533;LM&#65533;&#65533;~&#65533;&#65533;k&#65533;&#65533;&#65533;L$&#65533;	&#65533;&#517;&#65533;&#65533;{'&#65533;&#65533;m&#65533;&#65533;:&#65533;&#65533;&#65533;&#65533;&#65533;(&#65533;@&#65533;#"&#65533;&#65533;&#65533;&#65533;&#65533;&#65533;-&#65533;3uW&#65533;&#65533;@(&#65533;"P&#65533;'&#65533;&#65533;&#1921;&#65533;&#65533;hn-Oi&#65533;&#65533;&#65533;&#65533;Y&#65533;Jq&#65533;&#65533;&#65533;x&#65533;&#65533;6,)@&#65533;&#65533;M&#65533;h&#65533;&#65533;&#65533;[&#65533;&#65533;&#65533;&#65533;&#65533;&#65533;&#1356;Sk&#65533;&#65533;A2:&#65533;r&#65533;@&#1668;&#65533;b&#65533;&#65533;h&#65533;&#65533;q&#561;q&#65533;v&#65533;=&#65533;1&#65533;3_&#65533;[&#65533;&#65533;Ml&#65533;&#65533;&#65533;*l&#65533;&#65533;\&#65533;&#486;&#65533;&#65533;&#65533;&#65533;5N x&#65533;&#65533;&&#65533;&#457;*3!
%
0&#65533;&#65533;iI&#65533;i&#65533;V&#65533;7UTu&#65533;-&#65533;'&#65533;a&#65533;R&&#65533;BO[o&#65533;F&#65533;&#65533;4&#65533;?&#65533;&#65533;&#65533;&#65533;p8Q&#65533;`c&#65533;&#65533;&#65533;=V:&#65533;+&#65533;&#65533;k&#65533;9&#65533;A&#65533;!&#65533;$&#65533;&#65533;uG&#65533;&#65533;4!dB @	<!%4"&#65533;0rb&#65533;L&#65533;&#65533;&
Yh&#65533;&#65533;n&#65533;g|&#65533;&#65533;&#65533;b&#65533;j&#65533;\B	&#65533;3	F&#65533;&&#65533;g &#65533;cMj8p&#65533;&#65533;&#65533;	i&#65533;>Vc=<1&#65533;&#65533;1&#65533;m&#65533;N&#65533;&#65533;A]8&#65533;#'&#65533;FP&#65533;&#65533;|v&#65533;91&#65533;&#65533;r&#65533;&#1481;&#65533;I_+&#65533;%O&#65533;C&#65533;ufg~v&#65533;E=&#65533;V&#65533;&#65533;h&#65533;H&#65533;&#65533;
&#65533;&#65533;	vB&#65533;@b`(&#65533;W$&#65533;ucUPEv&#65533;(\&#65533;7&#65533;&#65533;u/&#65533;n&#65533;S&#65533;&#65533;S`S&#65533;&#65533;&#65533;&#65533;~&#65533;&#65533;0t&#65533;d&#65533;)&#65533;&#65533;&#65533;k&#65533;vIAl&#390;"&#65533;P91!&#65533;&#65533;Z&#65533;&#65533;v	4&#65533;&#65533;&#65533;vs&#65533;&#65533;&#65533;:&#65533;?U&#65533;&#65533;w&#65533;&#65533;m&#65533;`
&#65533; =&#65533;&#65533;&#65533;P &#65533;&#65533;i&#65533;@	&#65533;T&#65533;i&#65533;P
1FK&#65533;&#65533;&#65533;"&#65533;&#65533;oM@X&#65533;&#65533;=F&#65533;>&#65533;&#65533;&&#65533;c|&#65533;&#1028;K&#65533;p&#65533;~	1&#65533;&#65533;&#65533;x<Yq9&#65533;Y&#65533;JB}T&#65533;}&#65533;&#65533;I&#65533;e&#65533;u&#65533;_&#65533;&#65533;f%&#65533;~/g~a&#65533;~&#65533;&#65533;~&#65533;V&iqs9&#65533;		u&#65533;&#65533;N4&#65533;NO&#65533;t&#65533;&#65533;&&#65533;pp&#65533;&#65533;s&#65533;&#65533;q&#65533;9T&#65533;&#1541;U&#65533;&#65533;O7a&#65533;e^&#65533;H&#65533;&#65533;&#65533;&#65533;Z&#65533;G&#65533;&#65533;S9&#1345;jt&#65533;bv&#65533;&#65533;&#65533;&#65533;	&#65533;!&#65533;J&#65533;$&#65533;C80&#65533;&#978;o&#65533;&#1561;&#65533;y&#1368;&#65533;&#65533;&#65533;&#65533; v&#2018;+&#65533;&#65533;&#65533;+&#1542;&#65533;7Qr&#65533;&#65533;&#65533;
&#65533;p
v	&#65533;&#65533;;gXo`o&#65533;v&#65533;&#65533;"
&#65533;&#65533;\&#65533;@&#65533;@
&#65533;&#65533;=&#65533;r{&#65533;z2&#65533;*&#65533;b&#65533;&#65533;>&#65533;&#65533;p=&#65533;&#1604;&#65533;&#65533;#d	&#65533;&#65533;&#65533;&#65533;R&#65533;x#dy?y}&#1091;&#65533;4&#65533;87&#65533;v&D$8&#65533;)86&#65533;%5;`_s&#1975;r&#65533;&#65533;&#65533;q4&#65533;A&#65533;&#65533;0G&#65533;C8!r8&#65533;
=*&#65533;&#65533;&#65533;&#65533;&#65533;&#65533;&#65533;4&#65533;Y:B&#65533;02bu&#65533;q&#65533;&#65533;!&#65533;T&#65533;&#65533;X9`&#65533;	&#65533;
\CSj&#65533;&#65533;1(&#65533;0(&#65533;&#65533;15@P&#65533;&#65533;vK&#65533;_&#1729;&#65533;FmHz	&#65533;1&#65533;&#65533;&#65533;qX&#65533;&#65533;&#65533;&#65533;t%A]H&#65533;&#65533;09gg&#65533;&#65533;&#65533;&#65533;&#1761;RyR&#65533;#&#65533;&#65533;*&#65533;&#65533;Q&#65533;&#65533;p&#65533;%@=&#1028;ab@&#65533;"&#65533;&#65533;&#65533;&#65533;&#65533;&#65533;p&#65533;&#65533;&#65533;Q&#65533;>&#65533;&#65533;	&#65533; 2`d&#65533;&#65533;&#65533;@cM&#1092;<qM&#65533;&#65533;&#65533;wlNG&#65533;&#65533;&#65533;
7&#65533;#&#65533;&#65533;	3&#65533;8&#65533;Cb&#65533;&#65533;&#65533;&#65533;&#65533;&#65533;&#65533;7&#65533;&#65533;o!9So4B&#1122;b&#65533;&#65533;u&#65533;C&#65533;l&#65533;Gq&#65533;&#65533;&#65533;54&#1318;4&#65533;&#65533;&#65533;&#65533;81&#65533;&#65533;&#65533;`D&#65533;Y0&#65533;&#65533;&#65533;&#65533;u&#65533;?2&#65533;&#65533;&#65533;&#65533;&#65533;&#65533;F1%3&#65533;S&#65533;&#65533;&#65533;&#65533;&#65533;~&#65533;$&#65533; n&#65533;J&#65533;&#65533;kC&#65533;&#65533;&#65533;9a"9&#65533;&#65533;&#65533;!Sr&#65533;c*&#65533;P&#65533;&#65533;&#65533;&#65533;&#65533;q&#65533;&#65533;&#65533;F&#65533;@&#65533;&#65533;<`!&#65533;0&#65533;&#65533;&#65533;&#65533;&#65533;`FqYo&#65533;&#65533;
&#65533;&#65533;'&#65533;&#65533;&#65533;&#65533;
&#65533;&#65533;&#65533;b&#65533;c=Le  &#65533;&#65533;&#65533;n	2&#65533;&#65533;&#65533;<&#65533;&#65533;?&#65533;oU
&#65533;&#65533;p&#65533;&#65533;?&#65533;&#26549;&#65533;
&#65533;p&#65533;`9z&#65533;7&#65533;?&#65533;A&&v&#65533;1a/f	[bV5&#1313;:oK&#65533;_%&#65533;&#65533;7&#65533;)G&#65533;@\&#65533;wI&#65533;%y&#65533;bv&#65533;B&#65533;&#65533;% &#65533;&#65533;E&#10293;7q
3:&#65533;&#65533;@&#65533;t&#65533;&#65533;iU&#65533;u7&#65533;Z&#65533;J&#760;&#65533;B&#65533;&#65533;&#65533;@*&#65533;&#65533;*&#65533;&#65533;&#65533;&#65533;_Fz&#65533;Gz&#65533;&#65533;[0
`
Y4A&#65533;&#65533;T
O&#65533;&#65533;!h&#65533;l1%U&#65533;=&#65533;&#65533;&#65533;&#65533;&#65533;&#65533;b&#65533;&#65533;Pq@ &#65533;7&#65533;&#411;&#65533;p	&#65533;`&#65533;&#65533;P.&#65533;@&#65533;~
&#65533;2K(&#65533;i&#65533;y&#65533;P&#65533;B&#65533;&#65533;&#65533;&#65533;&#65533;$D&#1192;&#65533;y{&#65533;&#65533;I&#65533;$&#1049;cL&#65533;&#65533;7&#65533;&#65533;&#65533;V2,q%&#65533;&#65533;P2&#65533;`	&#65533;PY2&#65533;q&#65533;&#65533;&#65533;$A&#65533;l"&#65533;`_ &#906;BM&#65533;)&#65533;&#65533;1H&#65533;&#65533;9u&#716;P&#65533;f&#65533;&#65533;8&#65533;&#65533;H&#65533;&#65533;&#65533;AX&#65533;6&#65533;9&#65533;C&#65533;&#1347;&#65533;9&#65533;&#65533;'q&#65533;&#1559;&#1829;&#65533;&#65533;`$&#52908;G&#65533;&#65533;R&#65533;j*h&#65533;&#65533;KPk&#65533;x&#65533;(&#65533;Zk&#65533;&#65533;H&#1029;&#65533;&#65533;&#1486;&#65533;0&#918;&#65533;-&#65533;cgRu&#65533;&#65533;Nn&#65533;O&#65533;c&#65533;za
&#65533;&#65533;&#65533;jz&#65533;&#65533;6&#65533;&#65533;&#65533; &#65533;"W&#65533;B&#65533;P|4	b&#65533;&#65533;I&#65533;&#65533;q&#902;&#65533;9&#65533;zK&#65533;o&#65533;M&#65533;&#65533;1&#65533;&#65533;&#65533;&#65533;+&#65533;&#65533;&#65533;&#1069;&#65533;&#65533;7&#65533;	&&#65533;&#65533;&#65533;&#65533;3&#65533;&#65533;)&#382;&&#65533;L&#65533;&#65533;f&#65533;&#65533;R&#65533;@M&#65533;&#65533;#&#65533;Fw&#65533;&@&#65533;&#65533;vv&#65533;fB&#65533;&#180;A&#65533;&#65533; 3a&#65533;&#65533;&#65533;&#65533;Z&#65533;&#65533;&#65533;&#65533;"&#65533;9&#312;7&#65533;ry'_	(&#65533;p&#65533;0j&#65533;&#65533;&#65533;(&#65533;&#65533;&#65533;	&#65533;&#65533;U&#65533;&#65533;A)&#65533;&#65533;&#65533;j{&#65533;&#65533;Q&#65533;d&#65533;&#65533;f&#65533;w&#65533;xn&#65533;&#65533;&#65533;a&#65533;&#65533;&#65533;yS2&#65533;9&#65533;,&#65533;R&#65533;&#65533;&#65533;&#65533;R&#65533;&#65533;P	&#65533;pq,&#65533;&#65533;@(x&#65533;&#65533;6g&#65533;'&#65533; &#65533;&#65533;R&#65533;&#65533;&#65533;&#65533;&#65533;&#65533;&#65533;6&#65533;I&#65533;&D&#65533;p$&#65533; &#65533;)&#65533;U&#65533;&#65533;&#556866;&#420;&#65533;&#65533;0&#65533;&#65533;&#65533;p&#65533;&#65533;X&fm&#65533;&#65533;&#65533;kk&#65533;&#65533;&#65533;&#65533;&#65533;&#65533;&#65533;A/&#65533;:&#65533;=81&#65533;&#65533;D#-&#65533;&#65533;&#220;BH&#65533;m9&#65533;ru&#65533;+&#65533;8&#65533;P&#65533;R&#1187;D9&#65533;&#65533;	x&#65533;0z&#1247;_&#65533;F*F&#65533;&#65533;)&#65533;&#65533;)l4&#65533;&#65533;S&#65533;a&#65533;3+&#65533;&#303;&#65533;&#65533;&#65533;&#65533;&#65533;o&#65533;&#65533;&#65533;&#65533;&#65533;&#65533;&#65533;&#65533;(g&#65533;&#65533;A&#65533;_&#65533;"4b&#65533;&#65533;&#65533;&#65533;&#65533;&#65533;&#65533;T&#65533;=&#65533;wG&#65533;&#65533;&#65533;)&#65533; &#65533;{&#65533;K %&#65533;!
&#65533;p
q&#65533;a%&#65533;&#65533;&#65533;Vs{'W&#65533;&#65533;B&#65533;Q&#65533;&#232;b&#65533;z&#65533;&#65533;
5&#65533;&#65533;<&#65533;=&#65533;pm.&#65533;9&#65533;&#65533;&#1940;2{&#65533;&#65533;8&#65533;&#65533;L&#65533;$C&#1687;&#65533;&#65533;&#65533;5$[VRG&#65533;&#803;&#65533;&#65533;Z#Z&#65533;&#65533;e&#65533;PN[&#65533;&#65533;&#65533;@&#65533;&#65533;&#65533;&#65533;&#594;r&#65533;`}&#65533;2]&#65533;?8Q&#65533;&#65533;&#1687;v&#65533;&#65533;&#65533;7&#65533;,&#65533;Z&#65533;&#65533;uD&#1561;&#8257;&#65533;&#65533;&#65533;PCn&#65533;&#303;&#65533;&#65533;.&#65533;&#65533;b!&#65533;K&#65533;&#65533;qu&#65533;&#65533;Q8fu&#65533;Mr4&#65533;&#65533;&#65533;&#65533;&#65533;&#65533;.&#65533;&#65533;&#65533;7!yp @&#65533;&#65533;&#65533;J&#65533;&#65533;&#65533;S8&#1183;!&#65533;Gi&#65533;n&#65533;R(&#65533;&#65533;x&#1488;&#65533;Qi&#65533;&#65533;&#1507;&#65533;k&#65533;&#65533;2&&#65533;D&#65533;q&#65533;&#65533;I&#65533;c=&#65533;t=&#1753;&#65533;1+&#65533;4q&#65533;P&#65533;p&#65533;&#65533;&#65533;7q&#65533;~&#65533;9&#65533;&#65533;91&#65533;/x&#65533;k&#65533;&#65533;S&#65533;&#65533;&#65533;Jj&#65533;&#65533;&#65533;]&#65533;&#65533;&#65533;L&#65533;UA\&#65533;&#65533;%r&#65533;AJ&#65533; f&#65533;&#65533;&#65533;&#65533;R&#65533;
yQ

&#65533;3a&#65533;@]y	&#65533;&#65533;&#65533;&#65533;&#65533;bHB&#65533;h&#65533;&#209;&#65533;&#65533;9&#65533;	|}&#65533;s&#65533;&#65533;ju&#65533;&#65533;s&#65533; &#65533;&#65533;&#65533;&#65533;&#65533;\&#65533;&#65533;^v&#65533;Z*&#65533;cs&#65533;&#65533;!&#65533;&#65533;&#65533;&#65533;&#65533;&#65533;
&#65533;&#65533;_}&#65533;&#65533;fi&#65533;~g&#65533;9&#65533;&#65533;l&#65533;P&#65533;=&#65533;&#65533;p+&#65533;&#65533;)&#65533;&#65533;`&#65533;&#65533;Eo&#65533;&#65533;)=&#65533;P%&#1069;%&#65533;&#65533;&#65533;i&#65533;f&#65533;	m&#1640;&#65533;&#65533;&#65533;)&#65533;&#65533;A2&#65533;&#65533;=Q&#65533;zh&#65533;'OU&#65533;&#65533;&#65533;" @&#1302;&#65533;0&#65533;pW&#65533;6b	IPYuB&#63509;y&#65533;Lx&#65533;&#65533;N&#65533;N&#65533;7&#65533;&#65533;&#65533;&#65533;r&#65533;&#65533;+&#65533;5&#65533;&&#65533;&#65533;&#65533;@V&#65533;&&#474;&#65533;&#65533;sr&#65533;3&#65533;x*&#65533;$k&#65533;&#65533;&#65533;@&#65533;P
&#65533;MG&#65533;4&#65533;?wy&#65533;&#65533;&#65533;6&#65533;&#65533;~y	&#65533;&#65533;+&#65533;&#65533;8&#65533;Lr|&#65533;q&#65533;&#65533;~67&#65533;&#65533;&#65533;&#65533;$&#65533;k,4T:&#65533;i&#65533;0&#65533;&#65533;&#65533;`&#65533;v&#65533;&#65533;&#65533;&#65533;t&#65533;%i&#65533;&#65533;&#65533;&#65533;&#65533;/]&#65533;(&#65533;I&#65533;Z&#65533;&#65533;&#65533;
/&#65533;&#1392;&#65533;&#65533;&#65533;&#65533;_&#65533;&#65533;&#65533;
"q&#65533;&#65533;r&#65533;&#65533;&#65533;D&#65533;&#65533;
&#65533;"&#65533;b6Y&#65533;&#65533;dn
&#65533;&#65533;i%c&#65533;&#65533;!&#65533;A	/W~
&#65533;&#65533;&#65533;&#65533;&#65533;w~&#65533;&#4713;&#65533;)df:
&#65533;p&#65533;&#65533;&#65533;=&#65533;&#65533;&#1448;&#65533;1/&#65533;&#65533;&#65533;&#65533;?&#65533;&#65533;\&#65533;(&#65533;&#65533;&#1043;&#65533;
&#65533;&#65533;&#65533;(&#65533;I#4&#65533;7&#65533;_2&#65533;r&#65533; &#65533;&#1984;;&#65533;&#65533;F&#1060;&#585;-	H&#65533;&#65533;&#65533;	&#65533;&#65533;&#65533;&#65533;&#65533;&#963;&#65533;&#65533;$"&#65533;&#65533;&#2018;&#65533;&#65533;h4r)&#65533;K.]]&#65533;&#65533;&#65533;&#65533;&#65533;&#65533;&#65533;$x&#65533;&#65533;X&#65533;&&#65533;2&#1663;&#65533;cL&#65533;&#65533;A&#65533;&#65533;&#65533;&#65533;Upi&#65533;&#65533;&#65533;m[&#65533;_#&#65533;U	.2&#65533;(&#65533;^&#65533;*&#65533;&#65533;`"&#65533;&#65533;&#65533;&#65533;&#65533;&#65533;&#65533;$#&#65533;*&#65533;-&#65533;&#65533;&#65533;&#65533;&#65533;&#65533;&#65533;&#65533;&#65533;)&#65533;t&#1188;&#65533;kAC&#65533;&#65533;&#65533;&#65533;&#65533;I&#65533;lM&#65533;&#65533;&#362;fh&#65533;*&#1910;&#65533;A&#65533;&#65533;{&#65533;&&#65533;t&#65533;&#65533;
&#42281;nE&#65533;U&#65533;_&#65533;&#65533;&#65533;&#65533;e&#65533;&#1333;P&#65533;L&#65533;&#65533;&#329;&#65533;&#65533;&#65533;H&#65533;H1+&#65533;&#65533;&#65533;&#65533;\&#65533;@&#65533;&#65533;[P&#65533;&#65533;w&#65533;&#65533;&#65533;yR)&#858;e&#65533;F&#65533;g&#65533;&#65533;A&#65533;-ChY&#65533;7&#65533;&&#65533;&#848;&#65533;J&#65533;&#65533;H&#65533;!&#65533;&#65533;&#65533;%&#65533;&#65533;G&#65533;Np&#65533; <Y&#65533;&#65533;$l&#65533;&#65533;&	&#65533;&#65533;p&#65533;&#65533;&#65533;L`&#65533;&#65533;&#65533;&#65533;&#65533;&#65533;=T&#65533;#&#65533; &#65533;&#65533;&#65533;D*4&#65533;@SD&#65533;KHF	&#65533;&#65533;&#65533;rj&#65533;&#65533;&#65533;&#65533;&#65533;)&#65533;B &#65533;&#65533;&#65533;&#65533;'&#65533;&#65533;VKP?5&#65533;&#65533;N&#65533;I@&#65533;}&#65533;J&#65533;f&#65533;,&#65533;&#65533;F4&#65533;+&#65533;V&jD&#65533;F	t&#65533;1l&#65533;	$&#65533;&#65533;&#65533;Zs&#65533;q&#65533; F&#65533;%9S&#65533;G&#65533;&#65533;%&#65533;&#65533;&#65533;&#65533;&#65533;&#65533;&#65533;QM*&#65533;R&#65533;%	%$&#65533;5&#65533;d{&#65533;7&#65533;x&#65533;&&#65533;&#65533;&#65533;b&#65533;&#65533;&#65533;&#65533;t&#65533;)P&#65533;&#65533;&#65533;-&#65533;AE&#65533;&#43699;&#65533;:T&#65533;)6S.A&#65533;&#65533; o&#65533;Yh&#65533;Hq&#65533;[&#65533;[q&#65533;&#623;&#65533;t)&#65533;'&#65533;v&#65533;&#65533;%&#65533;&#65533;p&#65533;a&#65533;mp&#65533;&#65533;&#65533;w&#65533;&#1700;&#65533;&#44416;&#65533;B(&#65533;&#1664; /&#65533;B	&#65533;&#65533;&#65533;&#65533;+JHR&#65533;&#65533;&#65533;o46!D&#65533;zlI&#521;20	&#65533;&#65533;t&#65533;&#65533;&#65533;"&#65533;&#65533;nZt"F&#129;2O&#65533;zH&#65533;o&#65533;&#65533;&#65533;8&#65533;&#65533;&#65533;&#937;FL&#65533;
&#1130;&#1564;	BF&#65533;&#65533;&#65533;p:&#43493;&#65533;&#43439;d&#65533;&#65533;&#65533;G&#65533;&#65533;*$&#65533;&#65533;&#65533;*&#65533;&#65533;E&#65533;*&#65533;D&#65533;@#
R*&#65533;&#65533;&#65533;A &#65533;H&#65533;&#65533;(&#65533;&#450;&#65533;ti&#65533;p&#65533;]~&#65533;6&#65533;&#65533;-&#65533;&#65533;H&#65533;q&#65533;&#65533;&#65533;!&#65533;&#65533;.!F&#65533;S2&#65533;<s&#65533;&#65533;&#65533;*&#65533;S&#65533;&#65533;&#65533;&#65533;@&#65533;'&#65533;B&#65533;p&#941;Z&#65533;m&#65533;&#65533;R)&#65533;&#65533;S
&#65533;&#65533;&#65533;&#65533;W&#1179;&#65533;Ib&#65533;&#65533;=&#65533;&#65533;*&#65533;
Z&#65533; wS&#65533;&#65533;o&#65533;&#65533;&#962;&#65533;K![&#317;&#65533;&#65533;0W&#65533;&#65533;D1&#65533;&#65533;&#65533;Ip&#1539;&#65533;&#1311;&#65533;&#65533;!AVI&#65533;E&#65533;&#65533;&#65533;&#65533;&#65533;"&#65533;%&#65533; 0v&#65533;&#65533;&#65533;&#65533;L&#65533;&#65533;HOq&#65533;&#65533;D)&#776;&#65533;&#65533;'&#489;I*&#65533;&#65533;&#65533;k&#65533;&#65533;	&#65533;&#65533;ijMk&#65533;&#65533;
xd&#65533;-&#65533;&#65533;?*&#1106;B!&#65533;/&#65533;&#65533;&#65533;&#65533;&#65533;6&#65533;h&#65533; &#65533;&#65533;<&#1252;E&#65533;&#65533;=&#65533;[ &#65533; J5&#65533;*H0~&#65533;&#65533;&#65533;&#65533;&#1035;&#65533;`&#235;&#65533;&#65533;&#906;&#65533;&#65533;&#1841;\R&#65533;gM&#65533;&#65533;b&#65533;&#65533;&#65533;xq"&#65533;&#65533;&#65533;&#65533;&#65533;<v&#65533;&#65533;&#65533;x.p&#65533;Z\&#65533;;&#65533;&#65533;&#65533;&#65533;&#65533;;[&#65533;b&#65533;&#65533;&#65533;(b&#65533;&#65533;&#65533;&#65533;&#65533;>&#65533;A\&#65533;.J&#65533;&#65533;]&#65533;)&#65533;&#1234;&#802;?&#65533;&#65533;K0x&#65533;&#65533;R,&#65533;z&#65533;&#65533;&#65533;$DUYjG&#65533;y_&#65533;&#65533;&#65533;&#65533;&#65533;\h".@&#65533;&#65533;&#65533;d&#65533;K!&#65533;&#65533;&#65533;y%G2&#65533;&#65533;&#65533;4$&#65533;&#65533;,#6&#65533;&#65533;(!&#65533;'DT&#65533;,&#65533;&#65533;&#65533;@K.&#65533;&#65533;&#65533;W&#65533;&#65533;5n
&#65533;j&#65533;&#65533;&#65533;6&#65533;6&#65533;c&#65533;&#65533;&#65533;q&#65533;&#682;&#65533;Q+K&#65533;g&#65533;Q&#65533;&#65533;F&#65533;}&#65533;J#&#305;&#65533;&#65533;&#65533;&#65533;&#65533;Dtu&&#65533;,>.iLa&#65533;&#65533;8.&#65533;.dLo&#65533;&#65533;x&#65533;&#65533;&#65533;FS&#65533;&#1388;Gt&#65533;s&#65533;&#65533;-&#65533;s
iu#A&#65533;H)&#65533;H&#65533;@&#65533;&#65533;&#65533;c&#65533;&#65533;U.u&#65533;&#65533;y&#65533;|&#65533;&#65533;$&#65533;&#65533;&#65533;&#65533; &#65533; &#65533;GH!&#65533;&#65533;$&#65533;\&#65533;R&#65533;bMeEe&#65533;'A*&#65533;0&#65533;!aH&#65533;?&#65533;&#65533;0%x@	[-&#65533;	N&#65533;&#65533;&#65533;x&#65533;J	&#65533;&#65533;&#65533;W;&#65533;&#65533;+&#65533;&#65533;&#65533;0 &#65533;&#65533;&#65533;&#65533;6|Y&#752;4&#65533;d&#65533;&#65533;f.&#65533;&#65533;,"&#65533;#@&#65533;X&#65533;&#65533;&#65533;uc&#65533;	&#65533;&#65533;a&#65533;&#65533;tP]&#65533;A&#65533;&#65533;&#65533;?&#65533; ]&#65533;u&#65533;P*&#65533;0&#65533;&#65533;A&#65533;f&#65533;$5!&#65533;q;&#65533;F&#65533;@&#65533;p&#65533;JM0&#65533;T&#65533;&#65533;&#65533;&#65533;@.&#65533;&#65533;"&#65533;&#65533;&#65533;`&#65533;)&#65533;+&#65533;&#65533;0&#65533;&#65533;&#65533;&#1121;&#65533;&#65533;&#65533;g&#65533;&#65533;K&#65533;&#1116;&#65533;9E7&#65533;&#65533;&#462;&#65533;&#65533;:&#65533;|&#65533;q&#65533;&#65533;\&#65533;&#65533;xD0&#65533;&#65533;e&#65533;&#65533;?;%&#65533;&#65533;
&#65533;p)&#65533;&#65533;&#65533;&#65533;&#65533;&#65533;&#65533;&#1161;R&#65533;&#65533;&#65533;#q	&#65533;&#65533;"T&#65533; k'BJN$ej2&#65533;A&#65533;P&#65533;&#65533;&#65533; $(,OP&#65533;&#65533;&#65533;U&#65533;&#65533;&#65533;&#65533;&#65533;&#65533;^&#65533;&#65533;&#65533;<&#65533;&#65533;&#65533;`&#65533;&#65533;&#65533;&#262;g&#65533;&#65533;&#65533;4&#65533;%&#65533;&#65533;a/&#65533;&#1647;&#65533;&#65533;w&#65533;&#65533;&#65533;S-W&#65533;&#65533;&#65533;%&#65533;&#65533;&&#65533;&#65533;&#65533;&#65533;&#65533;&#65533;!!&#65533;&#65533;
&#65533;&#65533;&#65533;9U&#65533;	&#65533;&#65533;Y[&#65533;&#65533;E&#717;PLM&#65533;&#65533;&#65533;ehf&#65533;N&#65533;a&#65533;hx&#65533;&#65533;&#65533;6P{3&#65533;>c&#65533;&#65533;X&#65533; &#65533;tHXB&#65533;9&#65533;&d&#65533;G&#65533;(AP&#65533;&#1757;&#65533;&#65533;uIQ&#65533;&#65533;&#65533;9h!&#65533;+&#65533;^&#65533;&#65533;&#1065;&#65533;G&#65533;&#65533;&#65533;&#65533;"&#65533;PN(rW&#65533;&#65533;'\&#65533;h&#65533;N&#65533;W&#65533;&#65533;w&#65533;&#65533;^&#65533;&#65533;&#65533;&#65533;H&#65533;&#65533;&#65533;LL&#65533;z&#65533;L&#65533;&#65533;p&#65533;"&#65533;&#65533;&#65533;yz&#1739;!&#65533;&#65533;&#65533;<&#65533;V&#65533;&#65533;&#65533;D&#65533;"&#65533;@Z&#65533;aW~MM=&#65533;&#65533;9Rbi&#65533;R$*.R&#65533;:c&#65533;&#65533;&#65533;&#65533;V&#65533;^o\&#65533;Sar&#65533;&#65533;&#65533;&#65533;&#65533;&#1097;&#65533;:!&#65533;-&#65533;?&#65533;&#65533;&#65533;&#65533;&#65533;&#65533;,i&#65533;W&#65533;BzxC&#65533;&#65533;,A&#65533;&#65533;U&#65533;&#65533;b&#65533;&#65533;&#736;5&#65533;&#65533;q<!&#65533;^&#65533;P&#65533;@&#65533;&#65533;&#65533;\&#65533;4&#65533;8jP&#65533;8&#65533;&#65533;q"&#65533;&#65533;&#65533;-&#65533;&#65533;&#65533;tN&#65533;&#65533;7&#65533;&#65533;&#65533;&#65533;2:&#65533;&#65533;a&#65533;'&#65533;p&#65533;&#65533;&#65533;q*M&#1942;&#65533;9&#65533;&#65533;}8&#65533;j[&#65533;"9&#65533;6*&#65533;&#65533;&#65533;&#65533;=)A&#65533;6 &#65533;}&#65533;=&#65533;)O{&#65533;#&#65533;&#65533;[&#65533;&#65533;/&#65533;	&#1183;&#65533;&#65533;hmK&#65533;&#65533;B U&#65533;&#65533;&#65533;&#65533;&#65533;&#65533;&#65533;&#65533;&#516;W)&#65533;m&#65533;&#65533;&#65533;r&#65533;&#65533;[M&#65533;I&#65533;
&#65533;&#65533;D0F&#65533;&#65533;F"B&#65533;$&#65533;@&#65533;&#65533;&#65533;5B&#65533;y
(ce&#65533;I&#65533;W&#65533;D&#65533;&#65533;\?O&#65533;WZ&#65533;&#65533;&#65533;#&#65533;!&#65533;&#65533;&#65533;&#65533;&#168;&#65533;&#65533;.&#65533;&#65533;&#65533;6&#65533;&#65533;&#65533; @0A&#65533;9&#65533;&#65533;&#1014; Z&&#65533;g&#65533;	Et"Am&#637;'"&&#65533;&#1724; &#65533;;(&#65533;&#65533;&#65533;&#1119;&#65533;&#65533;&#65533;&#65533;&#266;c&#65533;-6&#65533;]Z%&#65533;&#65533;&#65533;&#65533;&#65533;F>&#65533;Q&#65533;&#65533;K8&#65533;k1&#65533;&#645;o&#65533;&#65533;Y&#65533;&#65533;&#65533;&#65533;&#65533;&#65533;z&#65533;&#65533;Jw&#65533;[&#65533;&#65533;v&#65533;&#65533;Q&#65533;&#65533;&#65533;&#65533;&#202;&#65533;&#65533;K!&#65533;&#65533;&#65533;&#65533;&#65533;&#65533;+&#65533;&#65533;	&#65533;&#65533;l&#65533;&#65533;&#65533;0&#65533;&#65533;#&#65533;&#65533;&#65533;
&#65533;++(&#65533;6&#65533;&#65533;6&#65533;&#65533;!&#65533;&#65533;)&#65533;&#65533;7&#65533; #q&#65533;&#65533;	O8%&#65533;8&#65533;&#65533;0&#65533;&#65533;;&#65533;&#65533;
&#1435;&#65533;GX,&#65533;&#65533;&&#65533;&#65533;&#65533;&#65533;&#65533;&#65533;(&#65533;&#65533;8&#65533;98&#65533;&#65533;&#65533;4&#65533;&#65533;&#65533;&#65533;x&#65533;7!&#65533;8>&#65533;&#65533;u2&#65533;C&#65533;8wZ&#65533;!j	N9B&#65533;a5c!&#65533;&#46980;0&#65533;&#65533;&#65533;h"k{*&#65533;X
&#65533;&#65533;&#65533;&#65533;&#65533;&#65533;7&#65533;&#65533;"/2&#65533;+&#65533;&#65533;&#65533;B&#65533;&#65533;&#65533; &#65533;&#65533;:&#65533;i&#65533;&#65533;&#1565;G&#65533;&#65533;&#65533;X)&#65533;&#65533;H&#65533;G`&#65533;&#65533;T&#65533;&#65533;&#65533;Q&#1536;FH,&#65533;&#65533;h$&#65533;&#65533;/&#65533;&#65533;&#65533;&#65533;Kb&#65533;&#65533;&#65533;$&#65533;&#65533;&#65533;_&#1581;A&#65533;&#65533;y&#65533;&#65533;&#65533;&#65533;7&#65533;&#65533;D&#65533;&#181;h	t&#65533;&#65533;!&#65533;&#65533;&#65533;&#65533;&#65533;8&#450;8&#65533;4X&#65533;s&#1563;^&#65533;&#65533;9&#543;&#65533;O &#65533;YX&#65533;&#65533;&#65533;&#65533;i&#65533;]*7&#65533;+&#65533;&#65533;&#65533;p$&#130;&#34328;&#65533;&#65533;&#65533;&#65533;&#65533;,b&#65533;9i&#65533;,&#1459;i:Q&#65533;&#65533;&#65533;&#411;&#65533;&#65533;1&#65533;%&#65533;&#65533;&#65533;&#65533;&#65533;&#65533;&#65533;&#65533;&#65533;&#65533;3&#65533;&#65533;&#65533;&#65533;J*+(&#65533;&#65533;I4&#65533;P&#65533;&#65533;&#65533;&#65533;&#65533; &#65533;&#65533;0H&#65533;Y&#65533;(&#65533;&#65533;B@*&#65533;""H&#65533;!z"~*&#65533;S%&#65533;k"@&#65533;&#65533;&#65533;.-&#1682;&#65533;Q
&#65533;*&#65533;&#65533;&#65533;&#676;q."&#65533;2Z4&#65533;&#65533;Y&#65533;&#65533;&#65533;&#65533;&#65533;Y&#65533;<i&#65533;&#65533;&#65533;&#65533;Y&#65533;&#65533;&#65533;G&#65533;T&#65533;&#65533;&#65533;&#706;&#65533;&#65533;&#65533;;&#65533;&#65533;$\8&#65533;&#65533;8&#65533;e&#65533;\&#65533;&#65533;a&#65533;h&#65533;)
&#65533;&#65533;[&#65533;&#65533;&#65533;"2&#65533;y&#65533;&#426;&#65533;&#65533;*&#65533;&#65533;"+&#65533;}t&#65533;v|%put&#65533;vL&#65533;&#65533;&#65533;&#65533;1&#65533;&#65533;&#65533;A&#65533;%+&#65533;&#65533;&#65533;o&#65533;A&#65533;&#65533;&#65533;&#65533;&&#65533;8&#65533;S&#65533;p&#65533;B'&#65533;&#65533;1&#65533;X&#65533;&#65533;&#65533;Xa9&#65533;#&#65533;&#65533;;=&#65533;h&#213;$&#65533;<25<8&#65533;&#65533;&#65533;&#65533;&#65533;V&#65533;&#65533;Kh=s&#42202;&#65533;,<&#65533;"&#65533;&#65533;8&#65533;l	h`&#65533;N9&#65533;S&#65533;wr>&#65533;,[&#65533;&#65533;[p&#65533;&#65533;&#65533;B&#65533;k&#65533;&#65533;&#65533;&#65533;:&#65533;&#65533;&#65533;&#65533;	&#65533;N&#65533;&#65533;P42&#65533;&#65533;"&#65533;Lp&#65533;&#65533;&#65533;C&#65533;&#65533;K&#65533;&#65533;&#65533;&#65533;&#65533;)|!&#65533;&#65533;&#65533;&#65533;&#65533;&#65533;R&#65533;[&#65533;&#65533;&#65533;F^&#65533;a$&#65533;&#65533;o&#65533;&#65533;x>&#65533;"&#65533;&#65533;&#65533;V&#1269;?&#65533;&#65533;&#65533; &#65533;I&#65533;V$]&#65533;&#65533;&#65533;&#65533;&#65533;&#65533;&#65533;&#65533;&#65533;-@4`&#65533;&#65533;&#65533;t,&#65533;5 &#65533;1&#65533;v&#65533;0&#65533;&#65533;3&#65533;A&#65533;$&#65533;&#65533;&#65533;&#1026;&#65533;,&#65533;6&#65533;&#65533;$&#65533;]2&#65533;`&#159;&#65533;&#65533;B&#65533;&#65533;G&#65533;0&#497;&#65533;&#65533;&#65533;9&#1025;&#65533;.I&#1026;x&#65533;M&#65533;&#680;&#65533;&#65533;H&#65533;&#65533;PO&#65533;\&#620;Y&#65533;&#65533;&#65533;&#65533;&#65533;&#1299;&#65533;_&#65533;&#65533;J&#65533;&#65533;&#10884;&#65533;C&#65533;%&#65533;L&#65533;$*0&#741;&#65533;H?hU&#65533;: 9&#65533;D&#65533;&#65533;%&#65533;x&#65533;&#65533;1&#1284;FE&#65533;&#65533;&#65533;&#65533;&#65533;&#65533;.&#65533;&#65533;&#65533;p&#65533;&#65533;&#65533;9&#65533;E&#65533;&#65533;&#65533;&#65533;)&#65533;&#65533;p&#772;i
&#65533;q&#65533;4yZi[&#1060;0Q&#1053;&#65533;&#65533;@&#65533;F&#65533;u%&#65533;&#65533;&#65533;&#65533;&#65533;&#65533;&#65533;&#65533;&#65533;&#65533;&#65533;&#65533;&#65533;&#65533;P&#65533;&#65533;1&#65533;R\&#65533;&#65533;p&#65533;\HA&#65533;l&#65533;&#65533;&#65533;!&#65533;0}XL&#65533;&#65533;E&#65533;qK&#65533;&#1756;<&#65533;Xp&#65533;	&#65533;&#65533;&#65533;&#65533;!&#65533;%&#65533;s&#65533;s&#65533;&#65533;I&#65533;&#5384;&#65533;&#65533;&#65533;&#65533;D#&#65533;&#65533;&#65533;&#1231;f&#65533;K&#65533;&#65533;
&#65533;"M&#65533;&#65533;&#65533;&#65533;&#65533;d&#213;&#65533;&#65533;$&#65533;7&#65533;&#65533;&#65533;&#65533;&#65533;{-[&#65533;@&#65533;@-0&#65533;N&#65533;&#65533;&#65533;%&#65533;&#65533;&#65533;'F!*6kR&#65533;&#65533;7&#65533;p&#65533;&#65533;&#65533;&#65533;&#65533;
&#65533; 4&#65533;L&#65533;&#65533;&#65533;&#65533;&#1536;%&#65533;&#65533;&#65533;&#65533;Z&#65533;DB&#65533;&#65533;J&#65533;&#65533;`&#65533;Q&#33208;l&#65533;RX$J&#65533;K]W=\A&#65533;&#65533;I8&#65533;&#65533;&#687;y}F&#445;@}&#65533;)\+]&#65533;&#65533;@&#65533;&#65533;&#65533;6&#65533;&#65533;&#1225;&#65533;&#65533;k&#65533;&#65533;&#65533;	&#1730;&#65533;i%&#65533;8&#65533;&#1629;&#65533;X<&#65533;&#65533;M&#65533;}F&#65533;H&#65533;&#65533;&#65533;&#65533;;P&#65533;&#65533;(&#65533;$l	<UH&#65533;R&#65533;&#65533;&#65533;&#65533;i&#65533;1&#65533;&#65533;7#0&#65533;Kh&#65533;R&#65533;q`6&#65533;:&#65533;0#&#65533;&#65533;*&#65533;&#201;&#65533;&#65533;<2&#65533;&#65533;&#65533;&#240;>&#65533;(U&#65533;C&#65533; Da&#65533;&#65533;&#65533; z&#65533;`&#65533;-&#65533;&#65533;&#65533;5&#65533;&#65533;h&#65533;vXH&#65533;&#65533;H&#65533;&#65533;@?&#1025;(&#65533;m&#65533;&#65533;&#65533;1j&#65533;n&#65533;k1&#65533;K&#65533;Fh&#65533;B&#65533;^&#65533;&#65533;E
&#65533;(&#65533;?&#65533;[HRf&#65533;&#65533;x[H&#5553;KWQ&#65533;&#65533;&#65533;_D&#65533;&#389;W&#65533;&#65533;&#1487;&#65533;}&#65533;&#65533;&#65533;8&#65533;&#65533;hCC!&#65533;&#65533;#&&#65533;&#65533;&#450;H&#65533;&#65533;&#65533;&#65533;&#65533;%&#65533;t	&#65533;D&#65533;0A&#65533;&#65533;&#466;14&#65533;&#65533;P&#65533;
8&#12552;-&#554;&#65533;&#65533;	&#65533;&#1163;&#65533;&#65533;&#898;&#65533;&#65533;v&#65533;	l8&&#65533;&#65533;&#65533;iZ&#65533;!&#65533;&#516;&#33189;&#65533;Z&#1037;QD&#65533;&#65533;&#65533;m@8&#65533;-_&#65533;=I&#65533;&#65533;&#1798;^&#65533;J &#65533;&#65533;&#65533;&#65533;&#65533;7&#65533;&#65533;mh&#65533;&#65533;&#638;&#65533;+&#65533;Q&#65533;&#65533;&#65533;F&#65533;&#65533;b{&#65533;&#65533;&#65533;!&#65533;c&#65533;C&#65533;&#65533;;&#65533;m&#65533;U]:h&#65533;&#65533;&#65533;&#65533;&#65533;C&#65533;z&#65533;&#546;&#65533;f&#65533;&#65533;9&#65533;&#714;1:&#65533;q&#65533;&#65533;&#65533;O&#954;&#65533;[H&#65533;&#65533;&#65533;&#65533;4S&#719;&#65533;}&#65533;Gx&#65533;K&#65533;&#65533;KW&#65533;&#65533;&#65533;ct&#65533;&#65533;&#65533;5&#65533;^4&#65533;&#65533;*&#65533;EL&#501;5i&#65533;&#65533;\&#65533;&#65533;&#65533;&#65533;&#65533;&#65533;-V&#65533;&#65533;$i:x&#65533;&#65533;d&#65533;&#65533;&#65533;7X&#65533;&#65533;`&#65533;b&#65533;3&#65533;(O@&#65533;&#65533;;&#65533;9M&#1233;&#65533;&#65533;&#65533;&#65533;\&#65533;?1N&#65533;eB&#65533;@&#65533;DHlhf&#65533;sX&#65533;&#65533;&#65533;H&#65533;&#65533;w(&#65533;&#65533;&#65533;
M&#65533;&#65533;&#65533; M&#65533;2d&#65533;pC&#65533;t	&#65533;&#65533;
&#65533;e&#65533;h&#65533;Q&#65533;&#65533;O&#65533;&#65533;d3&#65533;*&#65533;BD-&#65533;( &#65533;&#65533;&#65533;&#65533;&#65533;&#65533;&#65533;Z&#351;GX&#65533;&#65533;-&#65533;3h	&#65533;DVT&#65533;0&#65533;B&#41256;&#65533;l&#65533;&#65533;&#65533;h&#65533;;h&#65533;&#65533;&#65533;&#65533;&#65533;)o!&#65533;&#65533;&#65533;K&#1070;&#65533;>2&#65533;F&#65533;&#65533;&#65533;s^g&#65533;q&#65533;&#65533;M&#65533;&#772;&#65533;&#65533;v&#65533;R&#65533;&#65533;u&#65533;Q&#65533;R&#65533;}&#65533;&#65533;&#65533;3&#65533;UX&#65533;U&#65533;bC&#65533;1I&#65533;K&#65533;~XH&#65533;&#65533;&#65533;Q&#65533;&#65533;&#65533;j	&#65533;&#65533;&#65533;&#65533;&#65533;&#65533;&#1410;&#65533;1	+&#529;)DY&#65533;&#65533;&#132;a&#65533;&#65533;8&#65533;.&#1452;B&#65533;1&#65533;5&#754;&#65533;&#65533;x&#65533;
D&#65533;ZHFv	o&#65533;Nb(&#65533;qT(&#65533;5&#65533;2&#65533;f&#65533;K&#65533;mf&#65533;D&#65533;&#65533;&#65533;&#65533;&#65533;&#2038;QUt&#65533;&#65533;P&#65533;&#65533;&#1185;&#65533;"&#65533;&#65533;&#65533;&#65533;&#65533;I<&#65533;+&#65533;&#65533;X&#65533;&#65533;&#65533;&#65533;&#514;t&#65533;F1&#65533;&#65533;&#65533;&#65533;&#65533;&#65533;&#65533;&#65533;(4d&#65533;&#65533;\+&#65533;&#65533;&#65533;&#65533;bRY&#65533;[&#65533;&#65533;T&#65533;(&#65533;o-&#65533;;&#65533;&#65533;n&#65533;&#65533;[dEr!&#65533;&#65533;)&#1146;6&#65533;&#65533;&#65533;uml&#65533;`;&#65533;0&#65533;&#65533;&#65533;&#65533;}>R&#65533;&#65533;&#65533;5&#65533;
k5&#65533;-cn&#65533;&#65533;&#65533;^&#65533;&#65533;O&#65533;&#65533;l&#65533;U&#65533;G&#65533;u&#65533;&#65533;u<&#65533;&#65533;~&#65533;VT&#65533;&#65533;Z&#65533;0&#65533;q&#65533;&#65533;&#65533;&#65533;M'&#65533;&#65533;)HT&#65533;&#65533;B&#65533;0&#65533;%&#65533;&#65533;P^`&#65533;	&#65533;&#65533;-&#35261;&#65533;v	&#65533;(v(&#65533;^[&#65533;h&#65533;7,&#65533;&#65533;"&#65533;i&#65533;q&#65533;
i&#65533;&#65533;&#65533;Y&#65533;5j&#65533;8&#65533;d&#65533;B8&#905771;&#65533;&#65533;&#65533;8&#65533;&#65533;&#65533;&#65533;&#65533;A-&#65533;&#65533;&#65533;&#65533;&#65533;s&#65533;'AE(&#65533;&#65533;&#65533;&#65533;X&#65533;N&#65533;3XJ&#65533;FS&#65533;{&#65533;&#65533;&#65533;&#65533;h&#65533;&#65533;&#65533;&#65533;E&#65533;&#65533;&#65533;TxE&#65533;pW(&#65533;i1&#65533;&#65533;V&#65533;&#65533;p&#65533;4W&#65533;&#65533;at&#65533;s}&#65533;+=&#65533;`&#65533;&#65533;(&#65533;&#65533;&#65533;]&#65533;&#65533;&#65533;@pX&#65533;5b%&#65533;&#65533;T&#65533;H1`&#65533;;&#65533;&#65533; "CX&#1368;&#65533;&#65533;&#65533;%&#65533;&#1059;sUh&#65533;&#65533;
&#65533;/Y&#65533;&#65533;h&#65533;&#65533;&#65533;&#65533;p&#1729;X8&#65533;G"&#65533;&#65533;&#65533;&#65533;&#65533;D&#65533;&#65533;]&#65533;(^&#65533;&#65533;'&#65533;&#65533;&#65533;ANg*&#65533;&#65533;&#65533;9&#65533;=&#65533;&#65533;E&#65533;&#65533;&#65533;V&#65533;\&#65533;E@*&#1237;b&#1236;&#65533;&#65533;&#65533;5&#65533;(&#65533;(&#65533;&#65533;&#65533;&#65533;TE>&#65533;D&#247;?S&#65533;P'&#65533;q&#65533;Y&#65533;&#41096;&#65533;&#65533;&#65533;l&#65533;n&#65533;&#65533;&#65533; w &#65533;7&#65533;&#65533;,&#65533;j&#65533;
&#65533;@&#65533;_0&#65533;&#65533;X3&#65533;.&#65533;`&#65533;I &#65533;&#65533;&#65533;&#65533;ns&#65533;e&#65533;&#65533;&#65533;&#65533;&#65533;JT&#65533;j&#65533;&#65533;6&#65533;z&#65533;&#65533;xkvH&#65533;&#65533;&#65533;&#65533;6&#65533;&#65533;8&#65533;&#65533;8&#65533;.X&#65533;_&#65533;&#65533;&#65533;&#65533;`&#65533;&#65533;?&#65533;&#65533;F_&#65533;v&#65533;(&#65533;&#65533;&#65533;&#65533;&#65533;#(&#65533;&#65533;&#65533;@8[H3&#16656;&#1545;&#65533;&#65533;
&#65533;&#65533;&#65533;v&#65533;&#65533;&#181;M&#65533;h	&#65533;&#65533;&#65533;&#65533;&#65533;&#65533;&#65533;&#65533;&#65533;&#843;&#65533;&#65533;"&#65533;&#65533;Jh&#65533;V&#65533;57^%&#65533;<&#65533;N&#65533;p|Yl8&#65533;0&#65533;&#65533;&#65533;&#65533;mn&#1682;3Q&#65533;&#65533;&#65533;l@&#65533;[Wp&#65533;&#65533;&#65533;&#65533;&#65533;&#65533;&#65533;&#65533;&#1581;&#65533;U&#65533;\J&#65533;&#65533;N&#65533;C&#65533;&#65533;,&#65533; b&#65533;E&#65533;&#65533;UMz&#65533;p&#65533;/&#65533;&#65533;&#65533;o&#65533;&#65533;&#65533;&#65533;&#65533;wf&#65533;;!&#2045;&#65533;&#65533;&#65533;_&#65533;&#65533;o^I&#65533;/&#1571;?F&#65533;&#65533;&#65533;&#466;&#65533;g&#65533;&#65533;&#65533;a&#65533;&#65533;&#65533;5&#65533;&#1663;&#65533;.,&#65533;5p&#65533;&#65533;n&#65533;&#65533;&#65533;&#65533;&#65533;T&#65533;G&#65533;\Q&#65533;GiRl&#65533;,&#65533;&#65533;&#65533;G
Mp5&#65533;'F.q&#65533;p&#65533;&#65533;T&#65533;'&#65533;2`&#65533;&#65533;N&#65533;&#65533;F&#65533;&#65533;&#65533;&#65533;&#65533;Y&#65533;pM&#65533;7)&#1535;Y R&#65533;&#65533;A&#65533;P&#65533;EP"b&#65533;@&#65533;J&#65533;2&#65533;&#65533;#}&#65533;&#65533;&#65533;O&#65533;&#65533;&#65533;l2&#65533;&#65533;Y&#65533;&#65533;2&#65533;S&#65533;&#65533;RE&#65533;+&#65533;PK&#65533;&#65533;xZ&#65533;/&#65533;A2X&#65533;x'&#65533;p&#65533;&#65533;&#65533;&#65533;X&#65533;&#65533;c&#65533;Ghb&#65533; &#65533;v&#65533;M&#65533;,Q&#65533;&#65533;&#65533;y6W&#65533;v&#65533;&#65533;&#65533;&#65533;&#65533;*d&#65533;&#65533;-&#65533;E&#65533;&#65533;/[$&#65533;QE}&#65533;&#65533;#DJ&#65533;&#65533;b&#65533;L&#65533;&#65533;RE+&#65533;2&#65533;?&#65533;<8P%T&#65533;?&#65533;r&#65533;&#65533;&#65533;&#65533;&#65533;&#65533;&#1241;I.&#65533;&#65533;"&#65533;T}&#33922;&#65533;&#65533;&#65533;A&#65533;&#65533;&#65533;}&#65533;r&#65533;&#65533;&#65533;&&#65533;T&#65533;?&#65533;&#65533;@tA*&#65533;&#65533;v&#65533;&#65533;&#65533;&#65533;&#65533;5&#65533;UK-&#65533;pb&#65533;+&#65533;AWSt&#65533;&#65533;&#65533;G)&#65533;&#1024;Vq&#65533;&#65533;Xn&#65533;AT&#65533;@&#65533;	&#65533;U[yMB&#65533;+&#65533;&#65533;IJ|&#65533;e&#65533;N&#65533;)&#65533;D&#65533;&#65533;<&#65533;&#65533;&#65533;$,&#65533;&#65533;&#65533;H&#65533;R&#65533;i&#65533;0&#65533;&#65533;&#65533;GT&#65533;?&#65533;&#65533;r&#65533;!&#65533;<`&#65533;,&#65533;`&#65533;&#65533;h&&#65533;*&#65533;Y&#65533;&#65533;?}wGpwkPp&#65533;&#65533;&#65533;D&#65533;,'idPt&#65533;&#65533;&#65533;&#65533;&#423;&#65533;a;@{&#65533;7&#65533;4&#65533;&#65533;q&#65533;l&#65533;}THAb&#65533;&#65533;&#65533;&,&#65533;h&#65533;-&#65533;dP~&#65533;QB&#65533;t&#1182;&#65533;&#65533;&#65533;&#65533;8&#65533;$&#65533;?J&#65533;&#65533;&#65533;&#65533;&#65533;!(?&#65533;c@ &#65533;4&#65533;&#65533;"&#65533;&#65533;K&#65533;&#65533;v&#65533;8&#65533;&#1287;&#65533;A4&#65533;&#65533;&#65533;&#65533;&#65533;?8&#65533;&#65533;@&#65533;&#65533;&#65533;^&#65533;&#65533;s&#65533;&#65533;&#65533;&#65533;&#65533;?&#65533;g&#65533;&#65533;&#65533;&#65533;-&#65533;&#65533;&#65533;
&#65533;i&#65533;&#65533;!&#65533;&#65533;b
&#65533;&#65533;&#65533;RKG_&#661;&#65533;G4&#65533;E&#65533;"
:&#65533;&#65533;&#65533;VZ&#65533;&#65533;&#65533;&#65533;&#65533;y&#65533;	P&#65533;&#65533;^&#65533;$&#65533;s&#65533;&#65533;r&#65533;&#663;&#65533;&#65533;&#65533;,&#65533;X&#65533;&#65533;,&#65533;@&#562;&#65533;|d&#65533;}&#65533;dLK&#65533;&#65533;b&#16169;$&#65533;I&#65533;&#65533;&#65533;n&#65533;&#65533;A&#65533;&#65533;&#65533;O{XA&#65533;&#65533;&#65533;&#65533;:\&#65533;&#65533;T&#65533;?&#65533; nR
&#65533;&#65533;&#65533;&#65533;&#65533;&#65533;&#65533;&#65533;h&#65533;-&#65533;&#65533;&#65533;&#65533;&#65533;&#65533;4H&#65533;&#65533;2&#65533;,?&#65533;&#65533; A&#65533;z&#65533;%&#65533;&#65533;w&#65533;A&#65533;&#65533;&#65533;&#65533;&#65533;}1&#65533;6&#1752;&#65533;&#65533;?&#65533;&#65533;&#65533;?&#65533;p&#65533;D{&#65533;&#65533;o-hxI#&#65533;r&#65533;";+2&#65533;&#65533;&#65533;&#1660;&#65533;e&#65533;B&#65533;sv&#65533;v&#65533;cGl&#65533;&#65533;@X/&#65533;&#65533;&#65533;n&#1400;D!&#65533;T&#65533;T&#65533;H&#65533;&#65533;&#65533;("&#65533;&#65533;&#65533;&#65533;I&#65533;3 &#65533;&#436;&#65533;`I(%(E*&#65533;&#65533;&#811;&#65533;.R&#65533;&#65533;n&#65533;&#65533;@&#65533;~&#65533;&#65533;Y&#65533;&#65533;&#65533;&#65533;&#65533;T&#1590;8&#65533;` &#65533;xU`&#65533;&#65533;&#65533;&#65533;/w&#65533;Dt&#65533;&#65533;&#65533;K&#65533;HA^&#65533;&#65533; &#65533;&#65533;3r&#65533;&#65533;&#65533;&#65533;&#65533;&#65533;&#65533;ha&#65533;@T&#65533;&#65533;&#65533;&#65533;&#65533;Ye&#65533;K@QI&#65533;u&#65533;&#65533;
&#65533;3I3&#65533;QTD!&#65533;&#65533;&#65533;2&#65533;&#65533;&#65533;&#65533;&#65533;B&#65533;&#65533;K&#65533;\&#65533;&#65533;&#65533;&#65533;&#65533;&#65533;&#65533;&#65533;`&#65533;~&#65533;&#65533;D&#65533;&#65533;@&#65533;&#65533;G&#65533;A&#65533;e$I&#65533; &#65533;, &#65533;&#65533; !&#65533;&#65533;&#65533;&#65533;?f&0a &#65533;X1d=&#65533;&#65533;&#65533;g[&#65533;&#65533;9&#65533;qY&#65533;~&#65533;,P&#65533;(&#65533;&#65533;f#,&#65533;:&#154;&#65533;&#65533;&#65533;Q&#65533;;&#65533;&#65533;&#65533;&#65533;&#65533;yD&#65533;&#65533;i&#65533;&#65533;$&#65533;1&#65533;F&#65533;&#65533;[V&#65533;f&#65533;)&#65533;A(`&#65533;&#65533;&#65533; &#65533;	ALq	f&#65533;Pj]"&#65533;+&#65533;&#65533;G&#65533;"3&#65533;&#65533;:"q"&#65533;&#65533;&#65533;/&#1568;26i&#65533;MZC&#65533;S&#65533;B&#65533;&#65533;#:wQb.&#65533;&#65533;&#818;&#65533;)p&#351;&#65533;&#65533;9&#65533;&#65533; 
&#65533;].&#65533;u&#65533;&#65533;u&#65533;S&#65533;&#65533;&#65533;BE/&#65533;&#65533;&#65533;z+r&#65533;&#65533;r&#65533;&#65533;D&#65533;&#65533;)&#65533;&#65533;A[&#65533;%&#664;,T$K>&#65533;&#65533;G&#65533;&#515;`&#65533;>&#65533;&#65533;#&#65533;&#65533;&#65533;&#65533;@&#65533;E1Tf&#65533;&#65533;s#M~"&#65533;h&#65533;&#65533;$&#65533;P%+&#65533;=&#65533;"&#65533;&#65533;A0&#65533;bK&#65533;0!`&#65533;%&#65533;:&#65533;&#65533;&#65533;>&#65533;BH&#65533;>&#65533;&#65533;&#65533; &#65533;&#65533;&#65533;&#65533;&#65533;h1&#65533;&#65533;&#65533;m&#65533;&#65533;&#65533;$&#65533;D&#65533;TD&#65533;D
b&#65533;&#65533;&#65533;&#65533;&#65533;:?K&#65533;d&#65533;&#65533;>&#65533;%&#65533;%&#65533;0(&#65533;&#65533;&#65533;y&#65533;&#65533;&#65533;&#65533;A2'%:&#65533;&#65533;&#65533;(HP(&#65533;
[&#65533;&#133;&#65533;5$>&#65533;1&#65533;&#65533;&#65533;lm&#65533;I&#65533;8&#65533;:&#65533;&#65533;@&#65533;|E&#65533;nyQ&#11490;s&#65533;&#65533;U/l&#65533;A&#65533;QHc&#65533;S&#65533;&#65533;&#65533;&#65533;A&#65533;Im&#65533;Q&#65533;&#65533;*+&#65533;r&#65533;Y&#65533;&#65533;#&#65533;&#65533;&#65533;&#65533;&#65533;&#65533;&#65533;C&#65533;&#65533;@&#65533;&#1356;d&#65533;&#65533;dP+wzIH~Dx&#65533;O"&#65533;1&#65533;s`c &#65533;0{&#65533;&#65533;&#65533;&#65533;G&#65533;t&#316;&#65533;K&#1906;&#65533;>?&#65533;gIz>&#65533;&#65533;B&#65533;&#65533;&#65533;&#65533;nAP&#65533;@&#65533;%&#65533;Gf{&#65533;e_&#65533;0&#65533;&#65533;&#65533;g&#65533;`&#65533;R;&#65533;&#65533;&#65533;:D&#65533;&#65533;&#65533;v &#65533; D-J&#65533;
Xf &#65533;&#65533;5
q&#65533;&#65533;&#65533;M&#65533;&#65533;;[R&#65533;&#65533;&#65533;&#65533;%&#65533;BTQ\&#65533;ut >S&#65533;&#65533;&#65533;&#65533;t&#65533;&#65533;&#65533;&#65533;a37&#65533;]&#65533;&#784;3X#
&#65533;&#65533;&#65533;&&#65533;&#65533;&#65533;(&#65533;Zu&#65533;&#65533;&#65533;Y&#65533;J&#65533;d&#65533;"u&#65533;&#65533;&#65533;I&#65533;&#65533;&#65533;Li^&#65533;6&#65533;\&#65533;n&#65533;|A&#65533;@fw&#65533;&#65533;&#65533;&#65533;&#65533;&#65533;E!&#65533;h&#65533;&#65533;}&#65533;&#65533;y&#65533;&#65533;N&#1025;&#172;&#65533;@Fasw&#65533;4&#65533;&#1237;A&#65533;0Od&#172;&#65533;t&#65533;'n&#65533;D&#65533;&#65533; '&#65533;&#65533;'1+&#65533;&#65533;x&#65533;&#65533;#&#65533;(J&#65533;<&#65533;:H[&#65533;b&#65533;&#65533;h&#65533;X&#65533;%&#65533;U&#65533;"&#65533;&#65533;&#65533;&#65533;&#65533;aRl/&#65533;&#65533;Q&#65533;)&#65533;,&#65533;3q&#65533;&#65533;Ax &#65533;(&#65533;x&#65533; F&#65533;t1&#65533; &#65533;&#65533;&#65533;?&#65533;<&#65533;y&#65533;&#65533; &#65533;&#65533;&#65533;&#65533;K&#65533;_&#65533;&#65533;&#65533;P4Gk1&#65533;&#65533;Y$&#65533;R(&#65533;It&#65533;&#65533;&#65533;&#65533;o&#65533;&#65533;&#65533;$f&#65533;&#65533;G*.P&#65533;&#65533;&#65533;#6&#65533;&#65533;Ze&#65533;&#65533;#%&#65533;&#65533;?&#65533;A&#65533;T&#65533;t,&#65533;`&#65533;&#65533;&#65533;C&#65533;X&#65533;&#65533;H&#65533;w&#65533;&#65533;&#1026;Z%(&#65533;;q&#65533;&#65533;&#65533;&#65533;	l&#65533;<V&#65533;&#65533;&#65533;lnuk&#65533;(&#65533;$A&#65533;&#65533;&#532;&#65533;M
g[1&#65533;%A\4r&#65533;&#65533;&#65533;&#65533;+&#65533;1HQ&#65533;v&#65533;v&#65533;&#65533;2~&#65533;=&#65533;A!&#65533;&#65533;&#65533;&#65533;&#65533;&#65533;&#65533;&#65533;&#65533;D&#65533;#B&#65533;S&#1807;#&#65533;c&#65533;&#65533;&#65533;&#65533;&#65533;&#65533;N&#65533;GZ&#65533;{  8{{&#65533;&#65533;b&#65533;&#65533;k;G+&#65533;&#65533;$&#65533;&#65533;A&#65533;&#65533;)&#65533;;D6&#65533;a&#65533;&#65533;IH&#65533;l&#65533;/L%&#65533;&#65533;A|&#65533;?&#65533;&#65533;&#65533;E&#65533;A&#65533;V&#65533;=ZI&#65533;^&#65533;M&#65533;&#65533;p&#65533;J-(&#1717;}&#65533;&#65533;_&#65533;&#65533;AXI&#65533;&#65533;?&#65533;0&#65533;@&#65533;xp&#65533;&#65533;&#65533;Q$&#65533;P&#65533;&#65533;A@&#65533;=&#65533;#@&#65533;vu&#65533;PF&#65533;\@0&#65533;&#65533;&#65533;D&#65533;&#65533;&#65533;-P&#65533;	.&#65533;	&#65533;I&#535;N&#770;&#65533;T^&#65533;M
&#65533;E&#65533;&#65533;![J][`&#65533;&#65533;/4&#65533;'|&#65533;&#65533;&#65533;&#65533;&#65533;&#65533;H&#65533;3)&#65533;~D& US&#65533;&#65533;&#65533;&#65533;&#65533;&#65533;&#65533;&#65533;&#779;&#65533;&#65533;A I,C(@y&#65533;&#65533;&#65533;&#65533;a&#65533;&#65533;J&#65533;&#65533;&#65533;&#65533;J&#65533;&#65533;&#65533;)\w&#65533;&#65533;&#65533;U&#65533;!&#65533;&#65533;A&#65533;&#65533;6&#65533;m&#65533;'&#65533;	&#65533;&#65533;X	 &#873;&#65533;B&#65533;&#65533;@&#65533;&#65533;6%&#65533;,v&#65533;&#65533;&#771;&#65533;&#65533;A&#65533;&#65533;&#65533;&#65533;&#65533;D(C!0&#65533;&#65533;D&#65533;}&#65533;&#65533;!Dg&#65533;Hx&#65533;V0&#65533;&#65533;L&#65533;P&#65533;]~&#65533;&#65533;?|&#65533;&#65533;&#65533;C)&#65533;S&#65533;G!&#65533;A&#65533;&#927;K&#65533;)&#65533;(&#65533;&#65533;AD&#65533;|&#65533;&#65533;&#1794;&#65533;&#65533;-&#65533;&C&#65533;\&#65533;!P@X&#65533;
&#65533;&#65533;:&#65533;&#65533;&#65533;&#65533;f&#65533;&#736;&#65533;%\/0C!&#65533;&#65533;T&#65533;A&#65533;&#1696;e&#65533;#LE&#65533;
\&#65533;&#65533;lWta
&#65533;&#65533;LQ&#65533;t)&#65533;&#65533;?&#65533;&#65533;&#65533;&#65533;&#65533;&#65533;@&#65533;&#65533;-&#1039;A&#65533;#lQM&#65533;&#65533;?&#65533;&#65533;^&#65533;&#65533;&#65533;=SKl&#65533;&#65533;pN&#25345;,&#65533;&#65533;*&#65533;&#65533;9bD*(C*h&#65533;AP&#65533;A<&#65533;&#65533;DP&#65533;}&#65533;&#65533;&#65533;&#65533;f&#800;&#65533;]&#65533;&#65533;Y}&#65533;%&#65533;&#65533;&#65533;]&#65533;&#65533;&#65533;&#65533;(h&#65533;&#65533;&#65533;u&#65533;$&#65533;@&#65533;&#65533;&#65533;&#65533;X&#65533;#&#65533;3&#65533;MP&#65533;x&#65533;"B&#258;l&#65533;C/4!I&#65533;&#65533;d&#65533;Sqc&#65533;6`&#65533;"&#65533;-&#65533;"&#65533;AhBg\&#65533;&#65533;&#65533;&#65533;&#65533;&#65533;A8&#65533;&#65533;Q&#153;"(&#65533;&#65533;&#65533;"&#65533;p&#65533;!&#65533;&#65533;&#65533;&#65533;M&#65533;A&#65533;&#65533;@(&#65533;A&#65533;&#65533;@&#65533;&#65533;&#65533;&#65533;&#65533;&#65533;&#65533;&#65533;@&#258;*&#65533;&#65533;8&#186;&#65533;	&#65533;&#65533;I&#65533;&#65533;DG&#65533;&#65533;&#65533;&#65533;&#576;&#65533;&#65533;JQ w&#214;&#65533;n^&#65533;&#65533;&#65533;h&#65533;&#65533;&#65533;
V&#65533;W&#65533;&#65533;&#65533;&#65533;&#65533;&#780;&#65533;&#65533;}&#65533;&#65533;&#65533;&#65533;@&#65533;&#65533;&#65533;-D.&#65533;&#65533;%4g&#65533;&#65533;M&#65533;&#65533;
K&#65533;HQe&#65533;&#65533;&#65533;&#65533;&#65533;&#65533;&#65533;&#65533;%&#65533;G&#65533;&#65533;&#65533;B0&#65533;d&#65533;#.&#65533;e&#65533;?&#65533;&#65533;@&#65533;&#65533;R&#65533;&#65533;@pg{X&#65533;&#65533;0&#65533;@\&#65533;,&#65533;[!D&#65533;&#65533;l&#65533;&#65533;Q/j&#65533;	@q%.U&#65533;&#65533;G/&#65533;0&#65533;&#65533;&#65533;&#65533;&#2039;e&#65533;?&#65533;A9&#65533;I&#65533;&#65533;&#65533;&#65533;,2&#65533;&#65533;!&#65533;&#65533;&#65533;&#65533;&#1543;&#65533;&#65533;&#65533;mz&#65533;&#65533;&#65533;ITB&#65533;&#65533;&#65533;M&#65533;&#65533;&#65533;&#65533;1&#65533;&#65533;2&#65533;_&#65533;C5h&#65533;&#65533;)&#65533;u&#65533;&#65533;&#150;D/T&#65533;K<&#65533;f&#65533;BR$&#65533;&#65533;&#65533;J0&#65533;&#65533;*&#65533;&#65533;MD&#65533;#p&#65533;&#360;&#65533;A&#65533;&#65533;&#65533;&#65533;&#65533;&#65533;'&#65533;&#1056;J&#65533;&#65533;&#65533;&#65533;']&#65533;&#65533;]&#65533;j.&#65533;E&#65533;@td&#65533;A@&#65533;&#65533;&#65533;&#65533;u~&#65533;&#65533;T&#65533;-&#65533;&#65533;&#1866;Si&#65533;	l&#33444;&#65533;&#65533; &#65533;&#65533;D&#65533;&#65533;^&#65533;"&#265;&#65533;&#65533;.C*&#65533;C3&#65533;&#65533;A&#65533;h&#65533;&#65533;&#65533;$|&#65533;/&#65533;Y&#65533;&#65533;Z"&#65533;'0`&#65533;N&#509;v%&#65533;&#65533;&#65533;&#207;&#256;q&#65533;m&#65533;	)&#65533;&#65533;&#65533;m&#65533;#B&#65533;M&#65533;F&#65533;k%<&#65533;&#65533;&#65533;&#65533;?&#65533;@&#65533;&#341;&#65533;&#65533;(&#65533;&#65533;v&#65533;&#65533;,&S&#65533;#&#162;&#65533;k&#65533;0&#65533;}&#65533;6&#65533;&#65533;&#793;@i&#65533;&#65533;&#65533;TAgu&#65533;&#65533;&#65533;=|!&#65533;s&#65533;c$	&#65533;@
&#65533;&#65533;&#65533;&#65533;&#65533; &#65533;Q&#65533;&#65533;&#65533;p&#65533;&#65533;p&#65533;&#65533;F8GP&#65533;&#65533;&#65533;&#65533;D&#65533;d&#65533;4C&#65533;5MRG0&#65533;\&#65533;&#65533;&#65533;-&#65533;&#65533;&#65533;a_,&#65533;%[t&#65533;&#65533;&#65533;t&#65533;&#65533;&#65533;\&#65533;@&#65533;@t&#65533;&#65533;&#65533;G&#65533;&#65533;&#65533;&#65533;&#65533;d&#65533;@H&#65533;&#65533;&#65533;@&#65533;a&#65533;H&#65533;t&#65533;$&#65533;P&#65533;b&#65533;&#65533;*@=&#65533;&#65533;?&#65533;S&#1576;&#65533;&#65533;~&#65533;:PU&#65533;&#541;&#65533;&#65533;wpK&#65533;&#311;&#65533;bI<&#65533;!&#65533;&#65533;&#65533;&#65533;F&#65533;m&#65533;&#65533;&#65533;%&#65533;z&#65533;",&#65533;I&#65533;&BL&#65533;A&#65533;G{&#65533;&#65533;&#65533;&#65533;j&#65533;&#65533;<	&#65533;&#65533;&#65533;J&#65533;"&#65533;&#420;L{&#65533;&#986;)&#65533;&#65533;Ag&#65533;&#65533;:&#65533;&#65533;4&#9489;&#65533;&#65533;H
P&#65533;&#65533;D&#65533;&#65533;A+&#65533;&#65533;&#65533;f&#65533;&#65533;G&#1027;&#65533;&#65533;|O&#65533;&#65533;s&#65533;&#65533;*<&#65533;&#65533;"&#65533;/&#65533;^&#65533;&#65533;&#65533;R9j&#65533;@/&#65533;&#65533;&#65533;&#65533;lKDGR&#65533;VpY&#65533;avm&#65533;E	 AP&#65533;E&#65533;&#65533;&#65533;&#65533;&#65533;&#65533;t&#65533;e&#65533;&#65533;&#65533;D&#65533;&#65533;&#65533;&#65533;&#65533;&#65533;&#65533;w&#65533;6&#65533;&#65533;21?@&#65533;[&#65533;&#722;&#65533;&#65533;&#65533;?.0&#65533;&#65533;&#65533;&#65533;1&#65533;&&#65533;&#65533;AP&#65533;e@&#65533;}&#65533;B&#65533;&#65533;&#65533;&#65533;h&#65533;k&#1047;t:&#65533;&#65533;+&#65533;&#65533;<}&#65533;:&#65533;I&#65533;&#65533;&#65533;&#65533;&#65533;@4&#65533;@< &#65533;&#65533;f$Q&#65533;&#65533;
Se&#65533;&#65533;`&#65533;i&#65533;&#65533;&#65533;&#65533;G&#65533;]&#65533;&#65533;&#65533;R=~D&#65533;&#65533;&#65533;(&#65533;Y&#65533;z&#65533;S	&#65533;,&#65533;Hf&#65533;H&#65533;&#65533;&#65533;&#65533;`,&#65533;W&#65533;&#65533;t&#65533;(&#65533;&#65533;&#65533;Bg<BdX&#65533;@\L&#65533;&#65533;[z&#65533;]&#65533;&#65533;&#65533;&#65533;&#65533;&#556;9*&#65533;7|&#65533;AxC&#65533;}&#65533;&#65533;&#65533;&#65533;&#65533;&#65533;?&#65533;&#65533;G)&#65533;&#65533;HS&#65533;&#65533;H&#65533;B&#65533;&#65533;&#65533;E.&#65533;&#65533;&#65533;#&#65533;&#65533;&#65533;P&#65533;&#65533;&#45841;P\&#65533;&#65533;y&#65533;+&#65533;`&#65533;	Kn6&#65533;&#1515;&#65533;&#65533;&#65533;&#65533;}&#65533;&#65533;^(_(&#65533;&#65533;&#65533;@@bx&#65533;&#65533;&#65533;&#65533;DhF&#32827;&#65533;&#65533;&#65533;&#65533;&#65533;&#65533;J[&#65533;&#65533;@&#65533;qI&#65533;&#65533;&#65533;&#65533;&#65533;y&#65533;&#65533;D&#65533;A&#65533;&#65533;@&#65533;}&#65533;
&#65533;B&#65533;&#65533;G|&#65533;+&#65533;a&#65533;&#65533;4O&#65533;&#65533;&#65533;&#65533;&#65533;()&#65533;&#65533;^&#65533;B&#65533;|&#65533;\-n&#65533;&#65533;&#65533;&#65533;"&#65533;&#65533;&#65533;&#65533;&#65533;^X&#65533;&#65533;&#65533;A&#1538;3&#834;YTA&#65533;&#65533;0&#65533;s&#940;X&#65533;Ks&#65533;A&#65533;AtRq&#65533;&#65533;?&#65533;g&#65533;&#65533;&#287;&#65533;&#65533;~Y@&#65533;|&#65533;L Q&#65533;(
b&#65533;&#65533;A&#65533;&#65533;B&#65533;A5&#65533;&#65533;ZB&#65533;$&#65533;-0&#65533;iF&#65533;m&#65533;/&#65533;&#65533;pW&#65533;&#65533;&#65533;?]&#65533;&#65533;&#65533;&#286;&#580;8&#65533;(D&#65533;%|&#65533;(&#65533;&#65533;&#65533;&#65533;v&#295;M&#65533;U3b&#65533;K&#65533;&#65533;mJ&#65533;J&#65533;&#65533;*&#65533;&#65533;&#65533;&#65533;&#1518;nQ,&#65533;r&#65533;&#65533;&#65533;&#65533;6&#65533;&#65533;?&#65533;&#65533;&#65533;&#65533;F&#65533;q&#65533; &#65533;A&#65533;0	x&#65533;&#65533;@&#65533;&#65533;v@&#65533;&#65533;&#65533;&#19379;6&#65533;&#65533;C&#65533;L&#65533;&#65533;6A/C&#65533;wZJZxd1&#65533;&#65533;&#65533;@&#65533;&#65533;&#65533;&#65533;&#65533;&#65533;6`&#290;&#65533;Kn&#65533;&#65533; &#65533;&#65533;&#1563;mP&#65533;r+&#65533;'&#65533;&#65533;L&#65533;&#65533;L&#65533;&#65533;60	#hAtD&#65533;.&#65533;&#65533;&#65533;	&#65533;l&#65533;&#65533;C*&#65533;&#65533;&#65533;r_v f&&#65533;&#65533;D`OqeB"0&#65533;y&#65533;)&#65533;&#65533;&#65533;AX&#65533;)X&#65533;&#65533;Q&#65533;&#65533;&#65533;_"&#65533;&#65533;,&#65533;&#65533;&#65533;&#65533;&#65533;&#1489;,*&#65533;Ak&#65533;Bt&#65533;YC&#65533;1&#65533;~:&#65533;&#65533;&#65533;2&#65533;&#65533;+1u&#1127;	>&#65533;LT&#65533;&#65533;&#65533;A	&#65533;!EQ&#65533;<&#65533;&#65533;rK&#65533;&#65533;M&#844;~&#65533;&#1734;&#65533;
&#65533;&#65533;&#65533;uP&#65533;&#65533;@&#65533;?&#65533;&#65533;?&#65533;-&#65533;&#65533;&#65533;&#65533;h&#65533;Q&#65533;&#65533;&#65533;&#65533;&#65533;&#65533;&#65533;k&#65533;&#65533;&#65533;&#65533;zX&#65533;?&#65533;&#1349;&#65533;&#65533;&#65533;&#65533;&#65533;&#65533;>&#65533;&#65533; &#65533;?$w&#65533;Ar&#211;sc&#65533;AdqK&#65533;&#65533;&#65533;=&#65533;&#65533;G&#65533;&#1287;&#65533;: &#65533;-R&#65533;?&#65533;&#65533;tl&#65533;7&#65533;H*&#65533;C*&#65533;R&#65533;*&#65533;&#65533;,&#65533;&#65533; &#65533;&#65533;&#65533;X&#65533;FHe&#413;&#65533;&#692;t,&#65533;e")x&#65533;R&#65533;l%&#65533;&#65533;o&#65533;&#65533;@/X&#65533;&#65533;-&#65533;&#65533;&#65533;&#65533;&#65533;.&#65533;Z&#1478;&#65533;C&#65533;JI&#65533;&#65533;&#5952;&#65533;Gh&#65533;J&#65533;N&#65533;PB&#65533;&#65533;4&#65533;a&#65533;A/&#65533;&#65533;^&#65533;8&#65533;dI&#65533;5&#65533;T&#65533;&#65533;&#65533;3&#65533;j&#65533;&#1092;&#65533;v]&#65533;?6-&#65533;HQL&#65533;5&#65533;&#65533;5&#65533;K&#65533;&#65533;T&#39533;&#65533;&#65533;
&#65533;&#65533;V&#65533;fhF:&#65533;e
&#65533;&#65533;&#65533;?&#65533;&#65533;&#65533;&#314;&#65533;&#65533;2&#65533;&#752;&#65533;;&#1089;&#65533;;&#65533;<&#65533;&#65533;=&#65533;A&#65533;&#65533;}(v&#812;(.$ux&#65533;\`&#65533;&#65533;&#65533;&#65533;&#65533;_&#65533;&#65533;&#65533;&#65533;&#65533;l&#65533;&#410;&#65533;&#65533;&#65533;*&#65533;&#65533;&#65533;M&#65533;&#65533;&#65533;J&#65533;&#65533;,&#65533;*&#65533;.{L&#65533;&#1291;&#65533;@&#65533;&#65533;\]&#65533;&#65533;tR&#65533;&#65533;K.x"&#65533;&#65533;A&#65533;&#65533;/|a&#65533;&#65533;Z}&#65533;A&#65533;D&#65533;<&#65533;C&#65533;"&#65533;&#65533;&#65533;#&#65533;s*&#65533;&#65533;A&#65533;@4&#65533;&#1139;&#65533;&#65533;-d&#65533;(/B&#65533;4&#65533;&#65533;&#65533;O&#65533;&#65533;&#183;&#65533;D5&#65533;&#65533;&#65533;P&#65533;&#65533;h&#65533;~&#65533;`4&#65533;EqI&#65533;&#65533;ERd&#668;&#65533;&#65533;&#65533;&#65533;P&#65533;A&#65533;&#65533;L&#65533;&#65533;&#65533;T>&#65533; J&#65533;x&#65533;j&#65533;M&#65533;&#65533;&#1518;&#65533;g}ZX&#65533;Q&#65533;?P&#65533;`&#65533;-$&#65533;&#65533;&#65533;#D&#65533;&#65533;&#153;#D	T&#65533;I$Q&#65533;&#65533;&#65533;[&#65533;&#65533;d&#65533;-&#65533;&#530;&#65533;&#65533;[O&#65533;H1P4&#65533;&#65533;&#65533;	B\&#65533;&#65533;&#65533;&#65533;A&#65533;&#65533;x&#65533;&#65533;s.A&#65533;D&#65533;&#65533;&#65533;V&#65533;&#65533;nx\0[&#65533;&#65533;8@&#65533;&#297;&#65533;?Q&#65533;&#65533;&#65533;&#65533;&#42989;)&#65533;&#65533;&#65533;&#65533;&#65533;(G&#65533;.Q&#65533;&#65533;/&#65533;P=&#65533;*&#65533;&#65533;&#65533;?G$6JL&#65533;&#65533;&#65533;	4E&#65533;&#65533;h&#65533;?&#65533;-&#65533;&#65533;&#65533;&#65533;&#65533;N&#65533;{&#65533;&#65533;&#65533;&#65533;%K&#65533;&#65533;O&#1151;EMI:r&#65533;"&#65533;S&#65533;>&#65533;&#65533;$&#65533;&#575;I&#65533;".&#65533;&#65533;&#65533;*&#65533;&#65533;"&#65533;ZS#&#65533;&#65533;6&#65533;X&#65533;_5CcQ&#65533;@&#65533;B&#65533;e&#65533;(QLB&#65533;n/&#1804;X&#65533;[F&#65533;T/&#65533; E&#65533;&#65533;%&#65533;[&#65533;&#65533;&#65533;&#65533;&#65533;&#65533;&#65533;&#65533;&#65533;&#65533;h&#65533;)QQ&#65533;&#65533;&#65533;&#65533;_0&#65533;l&#65533;L*E
&#65533;gy&#65533;&#65533;v&#65533;&#65533;&#65533;&&#65533;&#65533;kOJ&#65533;#&#65533;&#65533;(a&#65533;&#65533;&#21432;*&#65533;&#65533;(&#65533;&#65533;ha&#65533;J&#65533;x&#65533;&#65533;&#713;&#65533;?A&#751;,&#65533;e&#65533;&#65533;&#65533;"&&#65533;&#518;b&#65533;1&#65533;&#65533;&#65533;&#65533;G&#65533;8y&#65533;&#65533;&#65533;&#65533;&#65533;&#65533;&#65533;&#65533;T&#65533;&#65533;&#65533;7Hp#"7&#400;&#765;Q&&#65533;!&#65533;>+&#65533;[k&#65533;&#65533;b&#1536;&#65533;&#65533;fY&#272;B"&#43344;^&#65533;&#65533;&#65533;p"&#1702;&#65533;@&#65533;&#65533;&#65533;&#65533;&#65533;&#65533;H&#65533;4&#65533;h&#65533;&#65533;&#65533;&#6422;&#65533;JI&#65533;8&#65533;$&#65533;h&#282;&#65533;&#65533;&#65533;)&#65533;&#65533;&#65533;F4&#65533;"Cz&#65533;(#&#65533;&#65533;%&#65533;RX&#65533;&#65533;#42k&#65533;&#65533;&#65533;&#65533;cS#&#65533;,&#65533;&#65533;QE&#65533;&#65533;RZ&#65533;^&#65533;I&#65533;&#65533;y*.&#65533;Q&#65533;&#65533;&#65533;H&#65533;"r&#65533;&#65533;&#65533;0J&#65533;&#65533;J&#65533;&#65533;NZI`$x&#65533;&#65533;3^&#65533;a&#65533;4&#65533;&#65533;)&#65533;&#1224;&#289;&#65533;&#65533;wJy&#65533;&#65533;.&#65533;&#65533;&#65533;&&#65533;d2R.&#65533;&#65533;r&#65533;I&An&#65533;&#65533;v&#65533;&#65533;h&#65533;h	&#65533;&#65533;&#65533;	$x&#65533;> &#65533;l&#893;&#65533;&#65533;'&#65533;&#65533;&#65533;hc5@&#65533;@#&#780;&#65533;&#65533;7&#65533;&#765;&#65533;4&#65533;&#65533;&#65533;(&#65533;+BX&#65533;&#65533;<&#65533;&#65533;_&#65533;&#65533;/&#65533;&&#65533;&#65533;'&#65533;/&#65533;$/&#65533;&#65533;"&#65533;g4&#1314;H&#1812;@yu'&)&#65533;O&#65533;"&#65533;*TJ&#65533;&#65533;&#65533;~&#65533;&#65533;&#65533;bA&#65533;&#65533;BD&#65533;&#65533;&#65533;VD&#65533;-&#65533;6&#65533;&{x%,&#65533;5&#65533;&#65533;R&#65533;L%5f&#65533;z%&#65533;&#65533;&#65533;D&#65533;&#65533;&#65533;&#701;LZ?d&#65533;&#65533;&#65533;1 "]&#1186;cb(&#65533;8&#32558;&#65533; &#65533;6"&#65533;&#1574;&#65533;&#65533;&#65533;&#65533;&#65533;;)g&#65533;&#65533;&#65533;:"s-&#65533;&#65533;&#65533;&#65533;&&#65533;&#65533;&#65533;&#65533;&#65533;"rW&#65533;0&#65533;ia3&#65533;&#65533;&#65533;&#65533;B&#65533;l&#65533;&#65533;J&#65533;%&#65533;GZm&#65533;Xe&#65533;&#65533;&#65533;Y&#65533;&#1256;&#1480;r`&#65533;YN&#65533;&#65533;XJ(\"&#65533;"&#65533;a&#65533;S &#65533;+(&#65533;&#65533;{&#65533;e+
R&#65533;0&#65533;&#65533;n&#65533;o&#65533;7&#939;&#65533;4&#65533;%4r&#65533;&#65533;e&#65533;&#65533;=&#65533;&#65533;\y&#65533;&#65533;(&#65533;&#65533;l&#65533;&#766;&#65533;&#1775;<#&#65533;&#65533;x4 dXa&#65533;&#65533;X&#65533;&#65533;W	&#65533;&#65533;&#65533;M1MC&#65533;J!
^&#65533;&#65533;&#65533;<&#65533;U&#65533;c&#65533;F0&#65533;@(RQHB&#65533;&#65533;T"b&#65533;&#65533;6@&#65533;&#65533;,&#65533;&#65533;&#65533;&#503;^&#65533;&#65533;&#65533;,&#65533;&#1544;CDq&#65533;&#65533;aHX)(&#65533;&#65533;c&#65533;xB#&#65533;&#65533;E&#1041;7i&#65533;&#65533;&#1508;G\H'"&#65533; 2Q.&#65533;=m&#1672;&#65533;&#65533;d&#65533;s&#65533;&#65533;K)/&#65533;&#65533;&#65533;&#65533;LBd!&#65533;jr&#65533;&#65533;&#65533;K#&#65533;&#1739;M&#65533;w&#65533;$&#65533;j&#65533;&#65533;F4&#65533;&#65533;Q1&#65533;4&#65533;`&#65533;:&#65533;&#65533;&#65533;Z&#65533; U&#65533;&#65533;&#65533;+&#65533;&#65533;&#65533;L&&#65533;Q&#1901;T&#65533;\ '"&#65533;&#65533;&#65533;&#65533;(&#65533;,A]q&#65533;F&#65533;EF&#65533;&#65533;&#65533;^y&#65533;&#65533;n&#65533;	&#65533;&#65533;u`+&#65533;&#65533; &#65533;&#65533;\&#65533;&#65533;D\&#65533;W&#65533;u&#65533;b(&#65533;F&#65533;&#65533;&#65533;\&#65533;&#65533;_&#65533;&#65533;&#65533;e&#65533;&#65533;/&#65533;&#65533;&#65533;"&#65533;C&#65533;Z&#65533;S?&#65533;&#65533;4,Y$$&#65533;&#65533;&#65533;|&#65533;O&#65533;**&#65533;&#1100;&#65533;"X&#65533;e&#65533;&#65533;""&#65533;QDF&#1169;&#65533;&#65533;h,&#65533;&#65533;F&#65533;&#65533;&#65533;QLJ	X&#65533;a&#65533;&#65533; 
&#65533;e#&#65533;&j$&#65533;&#65533;F&#65533;E&#65533;&#65533;&#65533;j;[z&#65533;&#65533;&#65533;J&#65533;-%&#65533;	"&#65533;%&#65533;&#65533;f&#65533;&#65533;q.&#65533;$&#65533;(n#&#65533;&#65533;&#65533;/&#65533;&#65533;&#65533;&#65533;&#65533;x#"b&#65533;&#65533;&#65533;&#65533; &#65533; ih&#65533;&#65533;&#65533;m&#65533;s&#65533;&#65533;Mmv&#65533;&#65533;&&#65533;&#65533;&#65533;[&#65533;~&#1387;&#65533;&#65533;0&#65533;:zd&#65533;,&#65533;#"&#65533;&#65533;&#65533;(B&#65533;&#65533;&#65533;&#65533;Q&#65533;&#65533;&#65533;NDv+&#65533;*&#65533;E9i&#65533;A.&#65533;&#65533;&#65533;&#65533;&F\@w&#65533;K&#65533;&#65533;+.&#65533;=&#65533;*"H&#65533;&#65533;SU&#65533;&#65533;&#65533;C)!&#65533;&#65533;&#65533;E&#65533;10hQD&#65533;JBK&#65533;&#65533;#
&#65533;P&#65533;M&#65533;I&#65533;Y&#65533;+&#65533;&#65533;Bn&#65533;b2&#65533;&#65533;&#49237;(_&#65533;m\&#65533;f&#65533;&#65533;YT&#840;|iZ>iH34&#65533;&#1108;&#65533;,&#65533;KI&#65533;&#65533;&#266;Z"&#912;&#65533;&#65533;&&#65533;HM+!bJn1E&#65533;-oZ&#65533;&#65533;	4&#65533;PC=&#65533;@E*ns&#65533;&#65533;52&#65533;&#65533;&#65533;v4r(&#65533;&#65533;T#&#1665;&#65533;JBQ&#65533;&#65533;&#65533;&#65533;&#65533;&#65533;&#65533;L&#65533;d&#65533;&#65533;&#65533;3&#65533;0&#65533;AjQ&#65533;G&#65533;&#65533;C&#65533;&#65533;`\x&#65533;&#65533;X~c&#65533;W(&#11741;&#65533;&#65533;<&#65533;(&#65533;&#65533;fc#&#65533;&#65533;F4YJ&#65533; &#65533;&#65533;E~&#65533;f&#65533;&#65533;&#65533;x&#65533;#&#65533;D&#65533;&#65533;jd&#65533;&#65533;!&#65533;n&#65533;NX&#65533;&#308;&#65533;&#65533;&#65533;\&#65533;D	&#65533;&#65533;&#65533;![&#65533;B	&#65533;&#886;&#65533;AE3&#65533;&#65533;RPeV&#65533;&#65533;&#65533;#""&#1685;&#65533;CE&#65533;&#65533;H1^v&#1672;He1Y#&#44625;&#65533;F&#65533;<&#65533;&#65533;&#65533;F&#65533;&#65533;&#65533;,&#65533;"B&#65533;&#65533;x&#65533;&#65533;H&#65533;&#65533;&#65533;&#65533;&#65533;&#1141;5&#65533;&J&#65533;H&#65533;&#65533;CBkor	x&#65533;&#65533;h&#65533;&#65533;&#65533;l)&#65533;i(P@Ce&#65533;!&#65533;P&#65533;&#65533;&#65533;&#65533;_&#65533;'AD&#1076;&#16916;o&#65533;&#65533;}5&#65533;&#65533;&#65533;3&#65533;&#65533;&#65533;&#65533;&#65533;&&#65533;&#65533;H&#65533;&#65533;&#65533;&#65533;[&#65533;&#65533;&#65533;&#65533;Z	O|&#65533;&#65533;"&#65533;H&#65533;&#1532;&#65533;P&#65533;&#65533;&#65533;q&#65533;&#65533;9&#65533;PB&#65533;&#65533;B&#65533;(&#65533;&#65533; &#65533;k&#65533;&#65533;H"&#65533;&#65533;&#65533;EK&#65533;&#65533;R&#65533;&#65533;&#65533;&#65533;<s-&#65533;M&#65533;Z&#1492;p"&#65533;B&#65533;&#65533;F@P&#1941;,m%i &#65533;2&#65533;NB&#65533;7%&#65533;)H	&#65533;\&#65533;&#65533;Q&#65533;&#65533;p9O!ZiFa&#65533;A&#65533;Bl\&#65533;%&#65533;&#65533;l&#65533;&#65533;&#65533;%E&#65533;K&#65533;&#65533;gz&#65533;5&#65533;"E&#65533;bDb&#1024;&#65533;&#65533;&#65533;&J<&#65533;y&#65533;8Bgg9&#65533;&#65533;&#65533;0&#65533;&#65533;D&#65533;&#65533;&#65533;)&#65533;,d2L&#65533;&#65533;&#65533;&#65533;&#65533;&#65533;%A&#65533;DF/&#65533;&#380;L&#65533;`&#65533;&#65533;G&#65533;f&#65533;&#65533;&#65533;1&#65533;/~&#65533;&#65533;&#65533;"&#65533;E/*Q&#65533;b8`3&#65533;(&#65533;}&#65533;&#65533;r&#964;&#65533;3&#65533;U&#65533;[&#65533;@&#65533;*t&#65533;rx&#65533;=&#65533;&#65533;&#270;&#65533;,&#65533;U&#65533;gkDDp&#65533;a&#65533;e&#65533;&#65533;&#65533;,&#65533;&#65533;CE&&#65533;&#65533;8&#65533;&#65533;&#1703;&#65533;J&#50210;j+B&#65533;p\&#65533;FDp&#65533;9&#65533;&#65533;&#65533;&#65533;&#65533;&&#65533;j5&#65533;C&#65533;&#65533;ED&#65533;5&#65533;&#65533;&#65533;*J&#65533;&#65533;&#65533;&#65533;Ud&#65533;&#351532;"&#65533;&#65533;&#65533;!&#65533;SA&#65533;&#65533;&#65533;f!o&#65533;&#65533;@"D<&#798513;&#65533;3&#65533;&#65533;_&#65533;&#65533;]u&#65533;&#65533;jUa&#65533;&#65533;&j&#65533;Ct&#65533;!h&#65533;{&#65533;A&#65533;&#65533;&#65533;).H&#65533;Q&#65533;,"T&#65533;&#65533;&#65533;&#65533;&#65533;&#65533;a&#65533;(&#65533;d&#65533;&#65533;&#65533;&#1675;&#1921;.&#65533;&#65533;&#65533;&#65533;6&#65533;&#65533;&#65533;&\&#65533;!. &#65533;A&#65533;&#65533;&#65533;&#65533;A&#65533;\&#65533;0&#65533;&#65533;&#65533;&#65533;&#65533;&#65533;&#65533;&#294;R4nmHL&#65533;x&#65533;6j&#65533;P&#260;76B&#136;m&#65533;&#65533;L&#65533;&#65533;'6&#65533;&#899;&#65533; 4l&#1670;&#65533;&#220;&#65533;@&#65533;&#65533;8'1&#65533;"&#65533;o%&&#65533;b6&#65533;I4&#65533;&#65533;i&#65533;"&#65533;&#65533;&#65533;h(&#65533;&#65533;z\&#65533;&#65533;&#65533;&#65533;&#65533;"&#65533;&#65533;e%&#65533;&#65533;&#65533;j&#65533;0RB&#65533;h&#65533;&#65533;&#65533;&#65533;&#65533;D!&#65533;(&#65533;:&#65533;&#65533;Lo(&#65533;b&#65533;&#65533;n&#65533;&#1274;'&#65533;&&#65533;le`$%X&#65533;2n&#65533;Hbj#d,D&#65533;{&#65533;<&#65533;&#65533;&#65533;&#65533;%n&#65533;%&#65533;a&#65533;`&#65533;&#65533;:z&#65533;O&#65533;&#65533;z 5&#65533;&#65533;H&#65533;&#65533;=RA!B1&#65533;&#65533;&#65533;`&#65533;&#65533;&#65533;0"V#"N&#65533;&#65533;&#1189;&&#65533;&#65533;AD&#65533;p&#65533;&#65533;%X/"`&#65533;&#65533;!&#65533;&#65533; L&#65533;&#65533;_&#65533;!&#65533;1%&#65533;$o&#65533;S&#65533;&#65533;KFb$4#"
&#65533;&#65533;&#65533; &#65533;f&#65533;4x&#65533;SR&#65533;&#65533;(&#65533;O&#65533;	"rCWH)"&#65533;%#k&#65533;&#65533;|&#65533;V~&#65533;;&#65533;&#65533;&#65533;&#65533;&#65533;"&#65533;&#1692;#	&#432;c.&#65533;&#65533;&#65533;&#65533;&#65533;a&#65533;*&#65533;"&#65533;&#65533;&#65533;&#65533;(ma&#65533;&#65533;&#65533;&#65533;%=&#65533;b&#65533;"0&#65533;&#65533;&#65533;Q"5&#65533;/,%&#65533;d%&#65533;v&#65533;&#65533;&t&#65533;&#65533;`Ok&#65533;&#65533;&#65533;.!&#65533;(&#65533;4tK&#65533;Rh@&#65533;&#65533;&#65533;)m&#65533;XFE&#65533;,F&#65533;&#65533;&#1030;&#65533;hb@6,&#65533;&#65533;&#65533;6"#&#65533;&#1508;P&#65533;&#65533;&#65533;o&#65533;$r&#65533;&#65533;Z&#65533;&#65533;R&#65533;&#65533;%"&#65533;b&#65533;&&#65533;Is#"?@&#65533;&#65533;&#65533;<r&#65533;dk&#65533;<&#65533;H I2j#&#65533;&#65533;J&#65533;&#65533;&#65533;&#65533;1
<&#65533;&#65533;HP&#65533; &#65533;,&#65533;k&#65533;#=P&#65533;*&#65533;&#65533;&#65533;!qp3*&#65533; w&#65533;&#65533;&#65533;&#65533;&#65533;^N&#65533;PPaH&#65533;&#65533;&#65533;@&#3904;M&#65533;f&#65533;Z'&#65533;&#65533;C&#1922;&#65533;&#65533;&#65533;8&#65533;&#65533;N&#65533;&#65533;jo&#65533;&#65533;&#435;&&#65533;&#65533;&#65533;(q*&#644;&#65533;(D &#65533;`%&#65533;e&#65533; &#65533;4&#65533;|Q'1%&#65533;B&#65533;s&#65533;&#65533;-&0!BJ?W&#65533;!0&#65533;Kb"&#65533;g5hk&#65533;X&#65533;]4E<&#65533;&#65533;0t&#65533;,&#65533;#VdQ&#65533;*&#65533;&#65533;=&B.&#65533;K&#140;sZ&#65533;M&#65533;&#65533;)&#65533;&#65533;&#65533;3`T0Q&#65533;03oR&#65533;&#65533;&#65533;&#65533;"&#65533;)1#&#65533;"&#65533;G&#65533;&&#65533;&#65533;"&#65533;&#65533;&#65533;,z&#65533;F#&#65533;&#65533;A=&#65533;(
>&#65533;&#65533;&#65533;&#34436;T/Rc6&#65533;a#&#65533;&#65533;,pKG&#65533;#&#65533;&#65533;&#1280;@&#65533;&#65533;4&#190;&#65533;Xs&#65533;8e&#65533;&#65533;a&#65533;j!5&#65533;d/|&#65533;'lCL(&#65533;&#65533;p#r#&#65533;l	Bdm~B&#65533;!&#65533;&#65533;BO`&#65533;a 	&#65533;&#664;&#65533;uj&#65533;61%&#65533;a#&#65533;""Lu&#65533;x&#65533;&#65533;&#65533;@&#65533;\&#65533;&#65533;&#65533;&#65533;C&#65533;&#65533;^c&#1252;<A&#65533;N&#65533;&#65533;&#65533;&#65533;&#65533;&&#1795;@u!&&#65533;h#a&#65533;oST(&#65533;&#1963;!B&#65533;&#65533;&#65533;&#65533;B-&#65533;CZ)&#65533;n&#65533;&#527;e&#65533;t%D&|&#137;0n&#191;\phB&#65533;&#65533;&#65533;	G&#65533;$r&#65533;&#65533;&#65533;&#65533;&#65533;K&#65533;2"J#Z&#65533;&#65533;F&#65533;_&#65533;&#65533;S#>`W)&#65533;1&#65533;`F&#65533;\&#65533; &#65533;4bU&#65533;."&#65533;&#556;&#65533;mN&#386;=&#65533;&#65533;&#65533;P&#65533;
&#65533;(,&#65533;&#65533;. &#65533;$#-b&#65533;o&#65533;4#&#65533;2"&#65533;h&#65533;7&#65533;8&#65533;&#65533;&#852;&#65533;4&#65533;n5)&#65533;vVUR&#65533;&#65533;Z&#65533;&#65533;&#65533;&#65533;O&#65533;p'&#65533;jm&#65533;&#65533;P&#65533;&#65533;l'Q-&#65533;P&#65533;9"&#65533;;&#65533;&#65533;Boo6&#65533;	&#65533;6b<a&#65533;2&#514;&#65533;di<sNB&#1440;~t*&#65533;&#65533;&#65533;C2&#65533;E&#65533;&#65533;6]Q3td&#65533;"vU&#65533;&#65533;&#65533;0&#65533;Th,&#65533;/&#65533;xJBCO&#65533;*&#65533;&#65533;d&#65533;I&#65533;&#65533;iq5D&#65533;!&#65533;&#65533;.DaQ"&#65533;@&#65533;(Bf%"@*&#65533;x&#65533;=n&#65533;#G*l&#65533;&#65533;&#65533;d&#65533;u&#65533;o]&#1141;&#65533;*&#65533;(&#65533;^7&#65533;
VH1&#65533;<n&#65533;$D=&#65533;gaCUn(&#65533;S&#65533;%&#65533;R#Xh)&#65533;&#65533;h&HJ&#65533;5&#65533;an&#65533;&#65533;CoP3l&#65533;&#65533;&#65533;Lo&#65533;&#65533;&#65533; 
8&#65533;&#65533;^ <&#65533;&#65533;&#65533;S,&#65533;&#65533;xVy)&#65533;x&#65533;&#65533;&#65533;h&#65533;c&#65533;e&#65533;$%&#65533;&#65533;(&#65533;&#65533;&#65533;;&#65533;a&#65533;	W/O&#65533;'%d&#65533;Zd&#65533;0bd&#65533;<4&#65533;QPB\&#65533;B&#420;a"&#65533;&#65533;&#65533;f(&#65533;Z&#65533;&#65533;%&#65533;I&#65533;&#65533;J&#65533;N&#65533;"&#65533;KG&#65533;*&#65533;WO&#65533;R&#65533;R&#65533;}&#65533;;@pI&#65533;&#65533;&#65533;aJ&#65533;hO&#65533;h&#65533;|&#65533;F>&#65533;&#65533;A&#65533;&#786;CS"Z&#65533;u%&#65533;&#65533;&#65533;"&#65533;6&#65533;[O&#65533;&#65533;&#65533;&#232;C#&#65533;I&#65533;&#65533;&#65533;M&#65533;]aP6O#~&#65533;bX&#65533;&#65533;H&#65533;5"&#65533;&#65533;&#65533;R&#65533;&#65533;@&#65533;k&#65533;&#65533;`&#65533;uFv&#65533;1&#65533; %u)w&#65533;&#65533;"">wr&#65533;&#65533;"Tg&#65533;=&#65533;&#65533;-&#65533;&#584;&#65533;&#65533;&#65533;N&#65533;&#65533;#&#65533;j"/&#65533;)7&#65533;&#65533;{&#65533;T&#65533;L&#65533;&#65533;&#65533;4"h&#65533;7&#65533;!Y&#65533;&#65533;r.AN/&#65533;&#65533;&#65533;&#65533;g&#65533;A?yB
&#65533;&#166;08&#65533;&#65533;&#65533;V]N@d&#65533;&#65533;,a,P&#65533;i)&#65533;;Q&#65533;&#65533;&#464;".&#65533;"&#65533;-%&#65533;`"&#65533;&#65533;SS"py&#65533;AVBa&#1636;&#65533;&#65533;&#65533;&#65533;&#65533;#[6B&#65533;&#65533;&#65533;vu&#468;An)"T!/&#65533;&#65533;n&#65533;v&#65533;&#65533;&#65533;w.=&#65533;na&#65533;&#65533;&#65533;&#65533;"&#65533;&#65533;&#65533;&\a2F&#65533;&#65533;&#65533;f&#65533;l&#65533;dF&#65533;,5b[&#65533;8&#65533;Y+#4&#65533;Vt6&#65533;B&#65533;&#65533;&#65533;&#65533;&#65533;&#65533;&#65533;U&#65533;)&#65533;&#65533;&#65533;LAG&#65533;&#65533;x!]}&#65533;p&#65533;"&#65533;&#1550;&#65533;an&#65533;v9&#65533;F&#65533;]&#65533;&#65533;Z"B1(&#16570;&#65533;&#65533;\&#65533;&#65533;("4&#65533;i&#65533;&#65533;&%@&#65533;Z0&#65533;&&#65533;&#65533;~&#65533;&#65533;AZ&#65533;&#65533;&#65533;L&#65533;&#65533;\-{&#704;&#65533;&#65533;&#65533;&#65533;&#65533;&#65533;^&#65533;&#65533;&#65533;&#65533;)&#65533;2&#65533;Sl*"J`g&#65533;&#65533;U$&#65533;h&#65533;C&#65533;&#65533;&#65533;m&#1655;D&(&#65533;&#65533;R&#65533;v&#65533;6&#65533;jQ%	&#65533;&#65533;7BtBL&#65533;_&b&#65533;&#65533;&#65533;5&&#65533; 4&#65533;&#65533;{&#65533;>&#65533;&#65533;<&#65533;'U_2&#65533;&#65533;&#65533;&#65533;&#1066;DO&#2028;j&#478;#%&#65533;p&#65533;&#65533;,&#65533;8=p&#65533;l:"v&#65533;L&#65533;B;l&#65533;L0&#65533;&#131;D&#65533;f&#65533;Z?&#65533;&#65533;&#65533;C&#65533;53X&#65533;5b&&#65533;&#65533;&#65533;&#65533;&#65533;&#65533;&#65533;&#65533;
0&#65533;=&#1272;1&#65533;&#65533;vS:"&#65533;&#65533;&#65533;Qz#&#65533;&#65533;&#302;0&#65533;&#65533;z&#65533;C<S&#65533;&#65533;&#65533;&#65533;&#65533;&#65533;&#65533;&#65533;d&#65533;a&#65533;&#505;5&#65533;c4bR&#65533;&#65533;AF&#65533;L&#65533;t&#65533;l&#65533;&#65533;R&#65533;q&#65533;=&#65533;&#65533;&#65533;&#65533;&#65533;&#65533;	&#65533;
YX&#65533;&#65533;DA&#65533;&#65533;&#65533;MG&#65533;&&#65533;&#65533;+&#65533;z&#65533;5&#65533;&#65533;d&#65533;&#65533;&#65533;&#65533;&#65533;6&#65533;&#65533;&#65533;&#65533;a@&#65533;&#65533;&#65533;;C&#62447;&#65533;&#65533;&#65533;&#65533;Hv&#65533;&#65533;vy&#65533;&#65533;#B&#65533;BG&#65533;&#65533;q~&#65533;&#65533;=&#1408;~&#65533;&#467;&#65533;A"&#65533;&#65533;s&#65533;&#65533;&#479;&#65533;&#65533;!&#65533;&#65533;!&#65533;x%&#65533;:&#65533;&#65533;&#65533;m&#65533;jn&#65533;[&#65533;&#65533;:$C)@A&&#65533;xy4C&#65533;l#@&#65533;&&#65533;{&#65533;&#65533;&#65533;&#65533;v&#65533;/&#65533;&#1784;#a)BA&#65533;C&#65533;&#65533;&#65533;]*&#65533;r&#65533;&#65533;-:&#65533;&#65533;&#65533;&#65533;&#65533;#&#65533;X#fD#&#928;&#896;"|4)&#65533;@BnA&#65533;qU&#65533;&#65533;&#65533;#&#65533;?h#D&#65533;Ie&#65533;&#65533;&#65533;gz&#65533;6&#65533;A&#65533;&#65533;&#65533;LQv$2y&#65533;)&#65533; &#65533;&#65533;U]#xS8&#65533;&#1174;&#65533;*<&#65533;&#65533;&#65533;t,q&nk-&#65533;Eu&#65533;&#65533;&#65533;j&#65533;#S&#65533;C&#65533;&#65533;!&#65533;&#65533;&#65533;&#65533;9"R|HA:. [d&#65533;&#65533;%b=&#65533;&#65533;"t;&#65533;m&#65533;&#65533;i|&#65533;&#226;&#65533;@N2&#65533;&#65533;3Z&#65533;&#65533;K#t&#65533;o)Bw#&#65533;&#243;%S&#65533;B#&#65533;&#435;D&#65533;$&#65533;&#65533;A&#65533;|G2J&#960;&#65533;aSB2&#65533;RQ&#65533;XK&#65533;Q."F&#65533;&#1980;\&#65533;&#65533;
&#1538;B&#65533;&#65533;>&#65533;&#65533;&#65533;h&#65533;T&#65533;8C#&#65533;&#65533;O&#65533;uZ
}%&#65533;-&#65533;&#65533;|&#65533;F}&#65533;&#31015;&#65533;F&#65533;&#65533;d&#1271;W&#65533;j&#65533;%&#65533;:8H&#65533;5j&#65533;&#65533;&#65533;!HAz&#65533;&#65533;&#65533;&#65533;&#65533;&#1293;&#32875;+&#65533;"&#65533;W{)&#65533;r&#65533;z)&#65533;0&#65533;&#65533;&#65533;&#65533;A`&#65533;&#65533;&#65533;4hZ&#65533;&#65533;&#65533;&#468;&#65533;n"0&#65533;l&#65533;V&#65533;~&#65533;CW&#65533;h_rb&#65533;&#65533;&#65533;QQ&#65533;W&#65533;j&#65533;&#65533;&#65533;%uW&#65533;&#65533;&#898;&#65533;%*i&#65533;&#65533;&#1781;F&#65533;2&#65533;&#65533;D (0&#65533;&#65533;H7B&#65533;}%XP&#65533;rA&#65533;~#=&#65533;&#65533;&#65533;-&#65533;&Z,&#65533;&#65533;H&#65533;&#65533;i;n&#65533;=&#65533;B&#65533;&#65533;m&#65533;>T.&#65533;&#65533;&#65533;&#65533;t&#65533;|&#65533;&#65533;&#65533;&#65533;&#65533;K-K&#65533;D&#65533;x&#65533;&#65533;&#65533;M([#x`#&#65533;f&#65533;gt&#65533;&#65533;&#434;&#65533;5&#65533;7&#65533;(&#65533;)@&#65533;&#65533;&#65533;Ll#&#1824;&#65533;&#65533;C&#65533;""?=&#65533;=&#65533;&#65533;&pa&#65533;&#65533;&#65533;&#65533;z@6#Q&#65533;&#65533;7M&#65533;k&#65533;Y="&#65533; l@&#65533;G&#65533;&#65533;&#65533;6
b&#65533;&#65533;_&#65533;I&#65533;~)&#65533;P&#65533;&#65533;(f&#856;&#65533;CU&#65533;G&#65533;Z&#65533;qJE&#65533;%J(8ie&#65533;_&#65533;d	3@K&#65533;&#65533;d&#65533;&#1840;&#65533;_&#65533;K&#65533;&#65533;f&#65533;%0&#65533;Y&#65533;&#65533;`XI&#65533;(&#513;`&#65533;$&#65533;&#65533;&#65533;!hA4`&#65533;&#65533;&#65533;f&#65533;Li
&#65533;" (&#65533;&#1122; &#1576;`\&#65533;re&#65533;0K&#65533;'_'\,q&#65533;&#65533;&#65533;&#65533;\lP&#65533;xoAF|#f&#65533;,B&#65533;?&#65533;tL&#65533;U&#65533;	 Hb&#65533;2&#65533;&#65533;+3&#65533;)#&#65533;"&#334;L;&#65533;L(&#65533;&#65533;&#65533;&#65533;&#65533;&#65533;&#1666;&#65533;&#65533;&#65533;&#65533;)&#65533;?J1e&#65533;-D&#65533;&#65533;TKQ(UPY&#65533;&#65533;#_&#65533;'f{A}&#762;&#65533;l&#65533;&#65533;25&#708;L&#65533;A&#65533;,TU&#65533;&#65533;&&#65533;d&#65533;&#65533;&#65533;&#65533;A5&#65533;XA&#65533;3&#65533;?4&#65533;A4X&#65533;L.X|4&#65533;&#65533;&#65533;&#65533;&#65533;#&#65533;&#65533;}TBE&#65533;aW&#65533;q&#65533;&#65533;&#65533;&#65533;L&#65533;&#65533;D&#65533;$#&#65533;=&#65533;&#65533;&#65533;&#65533;&#65533;q?I&#65533;?&#65533;&#65533;&#65533;&#65533;?H&#65533;I$&#65533;&#65533;P&#65533;&#257;0``&#65533;?&#65533;&#65533;&#65533;h1&#65533;W&#65533;&#65533;!&#65533;&#65533;&#65533;Hh&#65533;02W&#65533;&#65533;&#65533;&#65533;%b&#65533;&#65533;0&#65533;L8t&#65533;&#65533;&#65533;u&#65533;X&#65533;&#65533;&#412;9&#65533;&#65533;s4~3-`&#65533;-d&#65533;f&#65533;g&#65533;%&#65533;&#65533;&#65533;&#65533;6&#65533;L"X0&#65533;*j5&#65533;JA&#65533;&#65533;&#65533;&#65533;?&#65533;&#65533;%F\&#65533;&A&#65533;&#65533;A&#65533;s&#65533;E&#65533;&#65533;nq&#65533;K3D@A&#65533;&#65533;cAd<q&#65533;?&#65533;&#65533;2.&#65533;&#786;&#65533;?&#65533;&#65533;&#65533;&#65533;$&#65533;&#65533;T&#65533;_'&#65533;&#65533;'a2A$d&#65533;#&#65533;&#65533;&#65533;&#65533;&#65533;&#65533;&A&#65533;&#65533;&#65533;id~&#65533;b&#65533;?j&#65533;K`&#65533;&#65533;k&#65533;&#65533;	"HP`&#65533;	A@&#65533;A&#65533;&#65533;a&#192;6&#65533;&#65533;&#65533;.&#65533;&#65533;1M)&#65533;&#65533;A&#65533;&#65533;&#65533;S*&#65533;pT&#65533;?&#65533;P&#65533;&#65533;?&#65533;jJ&#65533;&#65533;&#65533;"&#65533;&#698;HSM1&#65533;&#1043;_r&#65533;&#65533;&#65533;2&#256;CAS&#65533;&#65533;TRK&#65533;|sRI&#65533;&&#65533;]&#65533;7IX&#65533;&#65533;#&#65533;0'&#65533;/&#65533;&#1562;&#65533;&#65533;&#65533;&#672;&#65533;j&#65533;Lre&#65533;&#65533;c&#65533;)&#65533;kdo&#65533;8&#65533;	8&#65533;&#65533; ~J &#65533;&#65533;w&#65533;e&#65533;*_&#65533;/y&#65533;&#65533;L&#65533;&#65533;&#430;&#65533;z&#65533;L&#65533;&#65533;t&#65533;l&#65533;&#65533;c&#65533;&#65533;+[&#65533;&#65533;J&#65533;&#65533;&#65533;&#65533;O3&#65533;0G/&#65533;&#65533;O&#1934;_W^yiF&#65533;&#34751;&#65533;'&#65533;&#65533;~&#65533;(&#65533;&#65533;&#65533;&#65533;&#65533;S.A&#65533;&#65533;&#65533;O}&#65533;H$&#65533;&#65533;w&#65533;?&#65533;`&#65533;iB4&#65533;&#65533; &#65533;&#65533;#P"&#65533;3Cd&#65533;&#405;&#65533;&#65533;&#65533;!&#65533;bL"A&#65533;]p&#65533;I*&#65533;4&#65533;&#65533;4&#65533;x&#65533;&#65533;&#65533;2&#65533;&#65533;&#65533;\-&#65533;N'&#1343;&#65533;N?&#65533;wT&#65533;&#65533;&#65533;S&#65533;_&#65533;&#65533;K&#65533;I&#65533;&#65533;&#65533;&#1076;&#65533;&#65533;`&#65533;I&#65533;&#65533;`&#506;&#65533;,&#65533;/i&#65533;&#65533;&#65533;&#65533;&#65533;&#65533;_&#65533;&#65533;&#1174;&B=1&#65533;l	&#65533;&#65533;&#65533;&#65533;&#65533;&#65533;&#65533;4o&#65533;&#65533;?&#65533;6)J-&#65533;n&#65533;&#65533;&#65533;vU)&#65533;Q/I&#65533;&#65533;"AS$&#65533;"b&#65533;&#65533;H&#65533;/&#65533;cA&#65533;&#65533;.^P&#65533; &#65533;`&#65533;?\&#65533;&#65533;&#65533;J&#65533;2&#65533;bA&#65533;C'&#65533;&#65533;	No*!	&#850;F4&#65533;&#65533;k&#65533;&#65533;r&#65533;q]&#389;q&#65533;?t&#65533;&#65533;j&#1831;&#65533;&#65533;I&#65533;&#65533; w&#65533;&#65533;&#1605;
&#65533;1&#65533;&#65533;`&#65533;p&#65533;F&#65533;&#65533;&#65533;&#65533;CJ&#65533;GO&#65533;&#65533;&#65533;&#65533;%&#65533;+&#65533;&#65533;&#65533;&#65533;1Rv,|[D	%R&#65533;&#65533;&#65533;&#65533;}&#65533;Z&#65533;&#65533;&#65533;&#65533;+&#65533;&#65533;E&#65533;X&#65533;d&#65533;&#65533;&#65533;"5&#65533;&#65533;Q&#65533;&#65533;&#65533;&#65533;I6K&#65533;&#65533;f&#65533;&#1548;HO&#65533;&#65533;?&#65533;B&#65533;&#65533;&#65533;&#65533;(&#731;\@&#386;&#65533;F&#65533;&#65533;^&#65533;(&#65533;&#65533;&#65533;&#65533;./&#65533;a&#65533;&#65533;+nR+&#65533;&#65533;&#65533;&#65533;&#65533;&#65533;4&#65533;T&#1282;b&#65533;Fz&#65533;&#65533;&#65533;&#65533;
&#65533;&#65533;&#65533;&#65533;&#65533;0&#65533;
&#65533;&#65533;/&#65533;!&#65533;&#65533;&#65533;L,&#65533;mhUA&#65533;&#65533;&#65533;5&#65533;&#65533;("&#65533;&#65533;E o&#65533;&#65533;~0'}6&#65533;@&#65533;&#65533;?\5&#65533;&#65533;&#65533;&#65533;:i&#65533;'_&#65533;0&#65533;x&#65533;&#65533;&#65533;oL#I&#215;&#65533;	j&&#45597;Z&#65533;A&#65533;&#65533;&#65533; r@&#65533;&#65533;%0&#65533;&#65533;&#65533;&#65533;@&#65533;&#65533;U/)9O &#65533;&#65533;W&#65533; )&#65533;&#65533;&#65533;&#65533;&#65533;HGPHa&#65533;,&#65533;V&#65533;&#65533;0V&#65533;&#65533;J&#65533;c&#65533;#m3&#65533;X&#65533;&#65533;k+[&#65533;JW:&#65533;Y:&#65533;-&#65533;&#65533;K&#65533;,"&#65533;&#65533;1&#65533;W1i*Sa&#65533;1&#65533;t&#65533;&#65533;%BS&#65533;K&#65533;&#65533;ha/&#65533;|&#65533;'a&#65533;D&#65533; &#65533;&#65533;c&#65533;&#818;&#65533;AucY&#65533;hj&#65533;4*`&,&#65533;&#65533;eB#&#65533;2&#65533;2&#65533;Z&#65533;h&#65533;&#65533;&#65533;[&#65533;&#65533;n2&#65533;]&#65533;:&#65533;&#1049;&#65533;&#65533;M&#65533;g&#65533;&#65533;&#65533;&#65533;tc]&#65533;0&#65533;a&#65533;&#65533;&#65533;ad)<c;&#65533;&#65533;4&#65533;&#65533;ycYZ&#65533;&#65533;&#65533;f&#65533;{&#65533;&#65533;ASPK0&#65533;N&#65533;.x&#65533;&#65533;?~'&#65533;&#65533;A	&#65533;@^&#65533;&#65533;&#65533;0&#65533;&#65533;r&#1983;&#65533;5&#65533;&#65533;&#65533;)!BPfa,a&#65533;&#65533;uF&#65533;<&#65533;D&#65533;I%A@ 2&#65533;&#65533;$E&#65533;[&#65533;&#65533;Y&#65533;&#65533;&#65533;&#65533;&#65533;+&#65533;&#65533;%&#65533;#]R(8&#25626;&#65533;&#65533;&#65533; &#65533;&#65533;&#65533;&#65533;L&#65533;&#65533;&#65533;&#65533;&#65533;v&#65533;J&#65533;V&#680;_&#1168;&#65533;"&#65533;&#65533;{&#65533;}&#65533;q&#65533;&#65533;$4&#65533;|I&#65533;&#65533;B&#65533;&#65533;&#65533;&#872;*&#65533;uFsdR&#65533;&#65533;&#65533;ph&#65533;`&#65533;&#65533;&#65533;g<S&#460;&#65533;&#65533;/&#65533;E&#65533;&#65533;1K&#65533; &#65533;&#65533;&#65533;&#65533;&#65533;+&#1154;&#65533;"2&#65533;LP&#1273;GGO&#65533;&#65533;h&#65533;&#65533;|K&#65533;&#65533;{@&#65533;&#65533;;&#65533;&#516;&#65533; F}&#65533;1&#65533;&#65533;&#65533;T(&#65533;&#65533;&#65533;% &#65533;l &#65533;0&#1539;^ba&#65533;&#65533;,&#65533;&#65533;W&#65533;&#65533;&#65533;`&#65533;@zB:r&#65533;&#65533;&#65533;&#65533;&#65533;&#65533;3&#65533;N,b&#65533;="&#65533;&&#65533;S&#65533;&#65533;V&#152;&#65533;&#65533;+5&#65533;J&#65533;&#303;~&#65533;1w`&#65533;_&#65533;?&#65533;&#65533;&x&#65533;b*&#65533;HCn&$&#65533;&#65533;ol&#65533;&#65533;LI`xf&#65533;j&#65533;&#65533;4a&#293;&#65533;&#65533;jPPC&#65533;`&#28844;&#65533;G&#65533;&#65533;&#65533;&#65533;]&#65533;&#65533;&#65533;&#65533;2&#65533;&#65533;&#65533;"&#65533;P&#65533;&#65533;&#391;&#65533;&#65533;&#65533;{&#65533;&#65533;7C&#65533;&#65533;=(&#65533;y&#65533;6&#65533;&#65533;&#65533;&#65533;, &#65533;x&#65533;&#65533;&#65533;&#65533;
&#65533;&#65533;H(x&#65533;&#65533;&#65533;&#65533;&#65533;B'&#65533;&#1093;&#65533;&#1716;&#65533;y*&#65533;&#65533;&#65533;T&#65533;x&#65533;&#65533;&#65533;&#65533;%Hh&#65533;&#1325;&#65533;&#65533;&#65533;`&#65533;K&#65533;&#65533;	&#65533;&#65533;&#65533;8@&#65533;&#65533;&#65533;<4&#65533;&#65533;&#65533;&#65533;&#65533;p&#65533;d&#65533;&#65533;6HH&#65533;&#65533;&#65533;&#65533;C&#688;&#65533;?&#65533;&#65533;&#65533;h@'6&#65533;&#65533;v&#65533;&#65533;q[&#1748;&#65533;&#65533;>)&#65533;&#14340;&#65533;&#65533;&#65533;CF	&#65533;U&#65533;&#65533;V^&#65533;&#65533;&#65533;,&#65533;\p&#65533;&#65533;&#771;["&#65533;&#65533;NJ&#65533;&#65533;!	D&#65533;?&#65533;&#65533;&#65533;&#65533;@*&#65533; 	V&#65533;2&#65533;.&#65533;O&#65533;&#65533;&#65533;o&#65533;1&#65533;&#65533;&#65533;:?&#65533;&#65533;L&#65533;&#65533;&#65533;NO&#65533;&#65533;&#65533;i&#65533;&#65533;K&#65533;&#65533;
N&#65533;
X&#65533;&#65533;&#65533;:2)&#65533;"&#1696;&#65533;&#65533;&#65533;o&#65533;&#65533;&#65533;mC&#334;&#65533;B$&#65533;&#65533;Z&#65533;&#65533;&#65533;&#65533;V&#65533;&#65533;&&#65533;6&#65533;Ru&#65533;C&#65533;9e2-X&#65533;^\&#65533;f&#65533;0&#65533;&#65533;&#65533;w&#65533;wf)<E&#65533;&#65533;6l&#65533;-&#65533;!w&#65533;&#65533;/&#65533;#0&#65533;"eP40lm&#65533;&#65533;&#65533;H&#65533;&#65533;H+80ca&#65533;&#65533;&#65533;p{&#65533;K&#65533;&#65533;&#65533;J\&#65533;
&#1057;O&#65533;&#65533;m&#65533;gy&#1025;=&#65533;a&#65533;4W&#65533;&#65533;"&#65533;G)&#65533;J&#65533;&#65533;&#65533;&#65533;"*#'&#65533;'&#65533;&#65533;rK&#65533;&#65533;0&#65533;{GF$G&#65533;{n&#65533;($&#65533;&#65533;?&#231;Y&#65533;M&#65533;7M&#615;+1&#65533;&#65533;p	&#65533;&#65533;&#65533;&#65533;jffY'vn2v&#65533;%j&#65533;&#65533;WDR/a@
8Qh&#65533;&#65533;O3&#65533;S8&#65533;F&#65533;&#65533;s21&#65533;&#65533;&#65533;!&#65533;v&#65533;&#65533;RE'(&#65533;&#65533;&#65533;&#65533;&#65533;e&#65533;uG&#65533;R&#65533;n4Fh&#65533;&#65533;(r2&#65533;F&#65533;/&#65533;'&#65533;&#1537;!&#65533;	l&#65533;	&#65533;p&#65533;&#65533;vr&#65533;20&#65533;dw&#342; SUx&#65533;&#65533;I	&#65533;<|&#65533;	&#65533;&#65533;p&#65533;&#65533;
A&#65533;
&#65533;R!&#65533;1!F&#65533;`RfQ\&#65533;
&#65533;&#65533;&#65533;&#65533;&#65533;y &#65533;&#65533;Y&#65533;b&#65533;biz&#65533;&#65533;K@&#65533;K62	&#65533;K!CD2dsdJq{&#65533;e&#65533;&#65533;
&#65533;ppC&#65533;	&#65533;`&#65533;&#65533;L&#65533;	ER&#65533;&#65533;&#65533;MeV&#65533;&#65533;e&#65533;x&#65533;3&#65533;&#65533;3vx*&#65533;v&#65533;&#65533;z&#65533;AJ&#65533;qh&#65533;&#65533;F'&#65533;&#65533;&#65533;g5D7;&#65533;~&#65533;!.i4)vTv&#1553;
&#65533;h&#65533;&#65533;+y&#65533;&#65533;8&#65533;4S&#65533;|&#65533;&#65533;&#65533;u-2A&#65533;x"j/!rc0&#65533;k7F$&#65533;&#63816;'&#65533;ks&#65533;T&#65533;&#65533;T0v&#65533;l<&#65533;l*`ax&#65533; ,&#65533;H&#65533;`I&#65533;&#65533;&#65533;&#65533;x&#65533;@&#65533;&#65533;&#65533;&#65533;I&#65533;Ob&#65533;&v&#65533;#1&#65533;x&#65533;J\&#65533;&#65533;8WT&#65533;&#65533;gz	22&#65533;%0&#65533;&#65533;&#65533;K2&#65533;2&#65533;&#65533;9GQ@&#65533;F3&#65533;&#65533;$U1C|&#65533;&#65533;&#980;LO&#65533;h&#65533;&#65533;+&#65533;&#65533;&#65533;&#65533;&#65533;&#65533;e&#65533;&#65533;&#65533;k)S&#65533;&#65533;h&#65533;&I&#65533;V9&#65533;&#65533;&#65533;&#65533;S&#65533;&#65533;C&#65533; &#65533;Ih&#65533;&#65533;s&#65533;r&#65533;&#65533;2&#65533;&#65533;&#65533;&#65533;
 2Qr_St&#65533;&#65533;9<&#65533;Q3aD&#65533;q&#65533;&#65533;fAc@O]'B3&#65533;&#65533;&#65533;&#608;lT&#65533;iQ~&#65533;'a;&#1392;&#65533;&#65533;&#65533;@	 `C/&#65533;Q4@I4@X&#65533;a&#65533;gl&#65533;Px&#65533;	a04&#1559;&#65533;{'|&#65533;&#65533;&#65533;&#65533;D0'&#65533;&#65533;\&#65533; ~&#65533;&#65533;1&#65533;&#65533;&#65533;t~&#65533;&#65533;&#65533;&#65533;&#65533;&#65533;y&#65533;&#65533;J/&#65533;n/&#65533;+&#65533;-&#65533;K&#65533;\&#65533;&#720;3&#65533;A|4sI&#65533;0|&#65533;`	D`$&#65533;&#65533;&#65533;&#65533;u&#65533;X"i&#65533;&#724;<&#65533;&#65533;&#65533;b&#65533;&#65533;7mC&#65533;iYB&#65533;&r9I&#65533;I&#65533;qE&#65533;Y&#65533;&#65533;)&#65533; &#65533;Sh3$&#65533;zg&#65533;C3TCf&#65533;&#65533;&#65533;&#65533;)&#65533;O&#65533;&#65533;&#65533;&#65533;&#65533;&#65533;&#65533;&&#65533;&#65533;R/&#65533;M&#65533;Xu3a4`&#65533;&#1424;&#65533;f&#65533;R_I&#65533;&#1674;eiB&#65533;j&#65533;&#65533;gI&#65533;u"r&#65533;&#65533;^f&#65533;2ak_&#65533;&#65533;&#65533;-&#65533;/`U&#65533;&#65533;&#65533;v&#65533; R&#65533;H1(&#65533;2!&#65533;/RU&#65533;&#65533;3&#65533;&#65533;	&#65533;&#65533;&#65533;&#65533;p&#65533;&#65533;C
&#65533;0	&#65533;&#65533;boE&#65533;X&#65533;&#65533;W&#65533;`&#65533;0&#65533;&#65533;&#65533;&#65533;&#65533;g'q&#65533;&#65533;,2@	&#1041;&#65533;&#65533;03&#65533;JE`&#65533;&#404;$&#65533;Y/qLA&#65533;IN0&#65533;&#65533;&#65533;&#65533;OvIM&#65533;&#65533;&#65533;s3B&#65533;&#65533;R&#65533;X2&#65533;&#65533;&#65533;&#65533;&#65533;/&#65533;&#65533;&#65533;&#65533;&#65533;hb&#65533;&$d&#65533;/&#65533;i&#65533;Q
&#65533;&#65533;I(&#65533;&#65533;(&#65533;Gg&#65533;B)vS(&#65533;&#65533;6&#65533;&&#65533;&#65533;&#65533;&#65533;&#65533;&#65533;	&#65533;&#65533;&#65533;x+&#752;&#65533;&#65533;&#159;&#65533;&#65533;&#65533;&#65533;+W&#65533;MG zI&#1456;&#65533;&#65533;i&#65533;&#65533;iFK^&#65533;&SK&#65533;F&#65533;|&#65533;A&#65533;&#1376;&#65533;`;&#65533;&#65533;#&#65533;&#65533;2l&#65533;TZ&#65533;&#65533;&#65533;&#65533;`&#65533;&#65533;`W5`&#65533;vw &#65533;6&#65533;&#65533;&#65533;`	=&#65533;K	&#65533;&#65533;@&#65533;&#65533;Ij&#65533;&#65533;yT&#65533;D&#65533;&#65533;K&#65533;&#65533;+W &#65533;y&#763;(&#65533;&#65533; &#65533;&#65533;&#65533;&#65533;%7	&#65533;&#65533;S&#65533;sH| &#65533;I(`	wL&#65533; 	&#65533;&#65533;	Y&#65533;&#28187;k4&#65533;&#65533;p&#65533;&#65533;&#65533;nu&#1331;&#65533;&#65533;	z1B&#65533;&#65533;'F[A&#65533;9
&#65533;Z&#65533;
&#65533;3&#65533;3&#65533;2&#65533;a\v37&#65533;&#65533;&#65533;&#65533;&#1106;/&#65533;&#65533;Q&#65533;&#385;&#65533;[&#65533;&#65533;&#65533;btM@u&#65533;&#65533;&#65533;&#65533;,&#65533;&#65533;&#65533;X&#1802;@p&#65533;&#65533;!&#65533;F&#65533;&#65533;^&#65533;ejn&#65533;16e&#65533;&#65533;&#1473;&#65533;&#65533;&#65533;#&#65533;&#65533;JTP&#65533;&#65533;&#65533;W@S0ZU&#65533;m&#65533;F&#65533;3I0e2Q&#65533;m@&#65533;&#65533; 	O&#65533;?&#65533;E&#65533;W&#65533;)&#65533;V&#65533;qyVlb&#65533;n&#65533;&#65533;&#65533;y&#65533;k&#65533;[&#65533;b&#65533;&#1615;(b&#930;2&#65533;&#65533;2s&#65533; &#65533;K&#65533;&#65533;&#65533;Kp1@@B$&#65533;&#65533;3&#65533; j:@&#65533;du*&#65533;&#65533;&#65533;&#65533;3&#65533;&#65533;&#65533;`K&#65533;&#65533;&#65533;b"]&#65533;{&#65533;@&#65533;P&#65533;&#1120;m&#65533;&#65533;f&#65533;&#65533;gVX&#65533;1&#65533;Z&#65533;&#65533;&#65533;&#65533;&#65533;
&#65533;&#65533;=&#65533;&#65533;&#65533;`R&#65533;7&#65533;&#65533;&#65533;SjU'Et&#65533;1&#65533;&#65533;0&#65533;*&#65533;&#65533;&#65533;&#65533;/`&#65533;2&#65533;O4utP&#65533;&#65533;i&#65533;X&#65533;&#65533;&#169;&#65533;A&#705;n&#65533;'|&#65533;&#65533;*&#65533;&#65533;an&#65533;S2&#65533;&#65533;&#65533;&#65533;3fj wQ&#65533;&#65533;vH&#65533;&#65533;Z&#65533;f&#65533;H/&#65533;w&#65533; &#65533;&#65533;2&#65533;` &#65533;K&#65533;0&#65533;/&#65533;1&#65533;&#401;Q&#65533; &#65533;&#65533;1&#65533;O&#65533;&#65533;!&#65533;(W&#65533;&#65533;J&#65533;&#65533;&#65533;&#65533;&#65533;n0&#65533;2&#65533;&#65533;CJ	&#65533;h&#65533;&#65533;C&#65533;&&#615;&#65533;w&#65533;&#1105;S&#65533;m&#1681;&#65533;&#65533;M"|L&#65533;$%&#65533;	
W&#65533;&#65533;D	[2	[,&#65533;&#65533;'l&#65533;&#65533;&#65533;&#65533;&#65533;3&#65533;VN1!>|_&#65533;0&#65533;(h&#65533;z&#65533;&#744;&#65533;p&#65533;&#65533;w+%&#65533;&#65533;fTP &#65533;&#65533;&#65533;&#65533;t&#65533;e&#65533;&#65533;&#65533;%&#789;&#65533;0\&#65533;l&#65533;&#65533;&#65533;&#65533;8r&#65533;&#65533;dY&#65533;$-y"[&#65533;cA-$@F<&#65533;
&#65533;
&#65533;&#65533;B&#65533;&#65533;/A&#65533;&#65533;.2&#65533;f`&#65533;&#1303;&#65533;v&#65533;&#65533;wA&#65533;/f4&#65533;&#65533;6&#65533;&#65533;&#594;,&#65533;J0&#65533;&#65533;&#65533;z1s&#65533;&#65533;s&#65533;1T9&#65533;[&#65533;&#65533;8W&a&#65533;&#65533;&#65533;b&#65533;Xb&#65533;&#65533;&#65533;$&#65533;+&#65533;&#65533;&#65533;&#65533;	-M&#65533;(	"&#65533;L&#65533;&#65533;&#65533;6uL$&#65533;`&#65533;&#65533;&#65533;&#65533;&#65533;&#65533;&#65533;i<&#65533;$&#65533;&#65533;&#65533;&#65533;&#1258;/)&#65533;,G&#1310;v Pf0=&#65533;&&#65533;`[y&#65533;&#65533;&#65533;&#65533;&#65533;2&#65533;&#65533;&#65533;m&#65533;2&#65533;Es&#65533;&#65533;m&#1473;&#65533;2!&#65533;&#65533;&#65533;&#65533;JY &#65533;&#65533;&#65533;i&#65533;i% 9&#65533;&#65533; &#65533;&#65533;&#65533;&#65533;CyCOTi&#65533;&#65533;&#65533;&#65533;&#65533;2&#65533;&#65533;Z"&#65533;&#65533;~}b&#65533;M&#65533;5S&#65533;&#65533;&#65533;&#65533;Q&#65533;&#65533;&#65533;p
&#65533;0;&#288;k&#65533;&#65533;&#65533;:a:&#65533; 
VxV&#65533;&#982;<&#65533;&#65533;H6 &#65533;&#65533;&#65533;&#65533;`	&#65533;&#65533;&#65533; s&#65533;&#65533;>&#65533;E-1&#65533;1&#65533;0"Q
&#65533;&#65533;&#65533;"a&#65533;&#65533;&#65533;&#65533;g&#65533;&#5725;w+R&#65533;"&#65533;&#65533;Do1&#65533;a&#65533;@&#65533;&#65533;&#65533;,&#65533;V(a&#65533;%	&#65533;JQ&#65533;&#65533;&#65533;Xs<&#455; &#65533;&#65533;&#65533;t&#65533;(&#65533;&#65533;Cvp$&#65533;$G&#65533;WA=&#65533;	A-&#65533;B&#65533;&#65533;&#65533;	&#65533;&#65533;c1&#65533;l&#65533;&#65533;&#65533;vO&#65533;9&#65533;A&#65533;|&#65533;&#65533;I]
&#65533;&#65533;&#65533;&#65533;1&#65533;&#65533;&#65533;C&#65533;>&#65533;\&#65533;&#65533;I	&#65533;G
'q&#65533;&#65533;&#65533; &#65533;^&#65533;&#65533;]&#65533;&#65533;&#65533;&#65533;&#65533;0&#790;&#65533;"&#65533;
Q&#65533;qb&#65533;&#65533;@&#65533;
&#65533;&#65533;&#65533;&#65533;
/`
&#65533;pGG&#65533;3&#65533;"t'&#65533;&#65533;&#65533;j)5d&#65533;Dn&#65533;GNF&#65533;&#65533; U&#65533;&#65533;&#65533;&#65533; &#65533;4&#65533;&#65533;&#1421;3!42&#65533;	&#65533;&#1832;&#65533;	&#65533;L&#65533;&#65533;09B0\t~&#65533;pb&#65533;T&#65533;Q&#65533;#&#65533;n&#65533;n&#65533;qQ&#65533;&#65533;&#65533;&#65533;&#65533;E&#65533;wm&#65533;/1
&#65533;&#65533;&#65533;`&#65533;#&#65533;&#65533;&#65533;&#65533;	R&#65533;d1&#65533;$&#65533;	t&#65533;$&#65533;`&#65533;I&#65533;&#65533;C&#65533;Y&#65533;N&#65533;t\LUqy&#65533;&#65533;W&#65533;&#65533;[&#65533;&#65533;?&#65533;&#65533;dI&#65533;&#65533;G(&#65533;&#65533;&#65533;&#65533;=&vE&#65533;@&#65533;M&#65533;&#65533;!&#65533;ar&#65533;pr/&#65533;
&#1718;&#65533;&#65533;=&#65533;/&#65533;&#65533;/A&#65533;0W
ln&#65533;&#65533;9, &#65533;&#65533;&#65533;l&#65533;a&#65533;&&&#65533;&#65533;>&#796;&#65533;&#65533;&#249;&#65533;FG&#65533;CF&#65533;&#65533;&#65533;DS&#65533;b<w
&#65533;_B@&#65533;&#65533;&#65533;&#65533;&#65533;&#65533;TX&#65533;&#924;&#65533;<4&#678;w5&#65533;U&#65533;&#65533;&#65533;}&#65533;&#65533;&#65533;&#65533;$&#65533; &#65533;&#65533;+1&#65533;Y&#65533;	'6d&#65533;pN"pob&#65533;&#65533;!&#65533;S~k&#65533;&#65533;Y&#65533;&#65533;r&#65533;9+9&#65533;0@&#65533;
&#65533;@
&#65533;8&#65533;&#65533;&#65533;y0&#65533;-&#65533;&#65533;&#65533;=&#65533;&#65533;`	>&#65533;&#65533;&#65533;qh&#65533;M06R&#65533;&#65533;&#65533;aXz&#65533;"&#65533;&#65533; b&#65533;&#65533;d&#65533;&#65533;L&#65533;2=	&#65533;E&#65533;h,&#65533;HJ&#65533;1e&#948;&#65533;"&&#65533;&#65533;(&#65533;&#65533;I&#65533;g&#65533;&#640;Z&#1289;r&#65533;&#797;&#65533;z&#65533;(&#65533;&#65533;&#65533;&#840;;KEI)&#65533;&#65533;I&#604;&#65533;R&#65533;&#65533;n%&#65533;&#65533;&#65533;&#65533;&#1663;(4#&&#65533;T&#65533;S&#65533;VFc&#65533;&#65533;&#65533;&#65533;&#2037;&#65533;M&#37193;&#65533;&#187;G"&#65533;&#1229;Z&#265;i&#65533;&#65533;&#65533;&#65533;&#65533;D&#65533;%&#65533;&#617;&#65533;&#65533;&#65533;HP&#65533;&#65533;6m&#65533;X&#65533;&#65533;6*&#65533;FI#"&#65533;?T&#65533;&#65533;`&#1112;&#65533;&#65533;&#65533;&#65533;&#65533;&#65533;&#65533;&#65533;!H&#65533;&#65533;&#65533;&#65533;&#65533;&#65533;.&#65533;&#65533;&#65533;&#65533;(]&#65533;L?*&#65533;&#65533;&#65533;#&#65533;&#65533;F&#65533;S&#65533;&#65533;&#65533;\_&#65533;&#65533;xJ2)&#65533;&#65533;!#&#65533;&#65533;&#65533;'!@&#65533;&#65533;&#65533;]&#65533;Q&#65533;&#65533;C&#65533;P@X&#65533;&#65533;&#65533;&#65533;&#65533;&#65533;&#65533;&#65533;?\0"`&#65533;!	K&#65533;&#65533;&#65533;0&#65533;&#44003;&#65533;&#65533;&#65533;DBB&#36936;&#65533;pd
&#65533;,x&#65533;&#65533;&#65533;1&#65533;&#65533;R&#65533;H&#65533;"R&#65533;&#65533;8y&#65533;&#65533;&#65533;&#65533;&#65533;&#65533;AE&#65533;P&#65533;%&&#65533;&#65533;F&#65533;r&#65533;'&#65533;Q&#65533;&#65533;a&#65533;\&&#65533;r&#65533;&#65533;&#8581;&#65533;YG&#65533;&#65533;!&#738;&#65533;&#65533;&#65533;&#65533;5-&#65533;&#340;&#65533;&#65533;$&#65533;NZ&#65533;&#65533;P,e&#65533;P&#65533;&#65533;&#857;&#65533;&#65533;'&#65533;.X&#65533;%P&#65533;&#65533;&#65533;!aFHs&#12552;&#65533;i&#65533;"&#65533;&#65533;,:&#65533;&#65533;&#65533;&#65533;&#65533;&#65533;
`E?&#65533;h-&#65533;
*&#65533; 7&#65533;`-`g,
|&#245;&#65533;"&#65533;&#418;^9P&#65533;&#65533;&#65533;&#65533;b .<Np&#65533;."&#65533;aJ&#65533;%&#65533;+&#65533;&#65533;&#65533;8yd9&#65533;k&#59359;lYN9&#65533;&#65533;&#65533;\t&#65533;&#65533;!&#65533;*W&#65533;&#65533;&#65533;Rr(&#65533;X+&#65533;&#65533;'&#65533;jc&#65533;X&#65533;&#65533;&#65533;<&#65533;&#65533;&#65533;HA&#65533;"&#65533;"&#65533;&#65533;&#65533;H&#65533;#&#65533;&#65533;&#65533;.&#65533;&#65533;,&#65533;(&#65533;@>&#65533;E&#1033;&#65533;D,8,R&#65533;A&#65533;&#65533;&#65533;`&#65533;F&#65533;&#65533;&#65533;&#65533;.!&#65533;&#65533;fHA#&#65533;Kf&#65533;&#65533;&#65533;%"J&#387;2&#65533;\b&#65533;&#65533;X&#65533;&#65533;&#65533;g&#65533;r&#65533;A&#65533;u&#65533;3&&#65533;f2&#1242;J"j&#65533;Jz&#65533;&#65533;&#65533;!&#65533;&#65533;k
xDI&#65533;&#65533;`,&#65533;&#65533;-rc&#65533;lb9&#65533;G+&#65533;g&#275;&#65533;&#65533;MQ*&#65533;58&#65533;5&#65533;h(&#65533;&#65533; X&#65533;&#65533;`&#65533;I&#65533;MT&#65533;&#65533;&#65533;"&#65533;&#65533;U&#65533;-&#65533;&#65533;]&#65533;&#65533;&#65533;&#65533;&#65533; _&#65533;&#65533;&#65533;&#65533;&#65533;E&#65533;Gjy'm&#65533;&#65533;&#65533;e&#65533;N.&#65533;n;&#65533;.&#65533;&#65533;;&#65533;&#65533;;&#65533;<&#65533;&#65533;&#65533;&#65533;&#65533;	&#65533;&#65533;+qh&#65533;&#65533;&#65533;y&#65533;w&#65533;wAXf&#65533;&#65533;&#65533;dX&#65533;$!p_&#65533;$!&#65533;,!&#65533;_&#65533;&#65533;&#65533;(`&#65533;J&#65533;1&#65533;~k&#65533;d&#65533;&#65533;1R&#65533;a6&#65533;&#65533;@&#65533;&#65533;&#65533;&#65533;0S&#65533;&#65533;&#65533;&#65533;&#65533;<0"7&#1737;&#65533;&#65533;&#65533;k&#588;&#65533;&#65533;I|	6mK&#65533;@.\6&#65533;&#65533;&#65533;mIk#&#65533;H&#65533;&#65533;l&#65533;I(&#65533;f"&#65533;duQ&#65533;&#65533;&#65533;(&#65533;>8&#65533;&#65533;+l&#65533;&#65533;&#65533;d%ja&#65533;&#65533; &#65533;
&#65533;&#65533;&#65533;P&#65533;&#65533;&#65533;	&#65533;`&#65533;&#1568;&#65533;z&#65533;k`&#65533;4Zo&#65533;p&#446;""&#65533;p&#65533;"&#65533;&#65533;~&#65533;&#65533;&#65533;&#65533;&#65533;&#65533;\&#65533;(`m&#65533;.'&#65533;N)&#65533;&#65533;B&#1157;MJ&#65533;&#65533;&#65533;&#65533;+&#65533;3&#65533;&#65533;&#65533;t&#65533;>&#65533;&#65533;&#65533;&#65533;&#65533;&#65533;4	h&#65533;P#G R&#65533;&#65533;&#65533;&#65533;0a0	Pc A&#65533;&#65533;4&#65533;&#65533;&#65533;B&#65533;&#65533;&#65533;C`&#65533;"	&#65533;#*@&#65533;d&#65533;H&&#65533;&#65533;&#65533;&#65533;&#65533;1&#65533;&#65533;&#65533;&#65533;9&#65533;&#65533;K&#65533;&#65533;^L&#65533;&#65533;&#65533;e&#65533;h0&#65533;E&#65533;&#65533;@&#65533;w2&#65533;&#65533;-7,)O&'&#65533;a&#65533;`&#65533;&#65533;&#65533;'&#65533;&#65533;Q&#65533;ao&#65533;.a&#65533;@&#65533;C&#65533;"&=&#65533;&#65533;%&#65533;&#65533;&#65533; &#65533;&#65533;&#65533;&#65533;&#65533;D&#65533;rkF&#65533;1&#65533;f&#65533;LE&#65533;R&#65533;&#65533;&#65533;&#65533;[,&#65533;.19&#1832;&#65533;&#65533;&#65533;	&#1556;&#65533;q&#65533;!&#65533;?&#65533;&#65533;|&#65533;&#65533;*`&#65533;&#673;&#65533;&#65533;&#65533;5q&#65533;c&#1032;	&#65533;"&#65533;H&#65533;$&#65533;&#65533;<[x&#65533;&#65533;H&#65533;J_&#65533;&#65533;jQgv&#65533;$&#65533;&#65533;c;&#1889;3;(OD&#65533;%&#65533;&#65533;<&#65533;&#65533;&#65533;&#65533;?HA&#65533;&#65533;Ho\&#65533;&&#65533;:,&#65533;`"&Q&#65533;dB&#65533;OA(F&#779;&#65533;C&#65533;&#65533;&#65533;&#65533;BT&#65533;d&#65533;&#65533;&#65533;D4#&#65533;&#65533;&#65533;4Q&#65533;h&#65533;&M1&#65533;&#65533;&#65533;%&#65533;&#65533;&M0&#65533;&#65533;%&#65533;&#65533;G L^@&#65533;n]=&#65533;)#3&#65533;&#65533;&#65533;&#1581;Mwk&#65533;&#65533;&#65533;&#65533;&#65533;&#65533;&#65533;?:&#65533;&#65533;&#65533;&#65533;n&#373;)L&#65533;&#65533;&#65533;6&#65533;&#65533;&#65533;&#65533;aE&#65533;9&o(a&JD&#379;Qqo&#65533;&#65533;&#65533;P&#65533;@&#65533;d&#65533;R!&#65533;(&#65533;h&#65533;&#65533;bL&#65533; \y&#65533;z&#65533;&#65533;&#65533;A&#65533;0 +&#65533;9&#65533;&#65533;b6a=`&#65533;*7r&#65533;&#65533;&#65533;&#65533;n3&#65533;&#65533;E#B
&#65533;I[&#65533;RJ\&#65533;&#65533;A&#65533;&#65533;w&#65533;&#65533;&#65533;&#65533;&#65533;5&#65533;&#65533;O&#65533;&&#65533;&#65533;&#65533;X&#65533;&#65533;9&#65533;S&#65533;&#65533;&#65533;&#65533;&a&#65533;I]&#514;^&#65533;W&#65533;&#65533;`&#65533;Y&#65533;&#65533;b9&#65533;&#65533;9&#65533;&#65533;9&#65533;!&#1183;$&#65533;@&#65533;{&#65533;o,e&#65533;&#65533;&#65533;&#65533;&#65533;&#65533;&#65533;d&#65533;&#65533;1b2&#65533;&#65533;1_W-&#65533;&#65533;&#65533;&#65533;l1&#65533;&#65533;4kebg&#65533;&#65533;&#65533;&#65533;&#65533;&#65533;!T&#65533;C,"&#65533;Y&#65533;&#65533;&#65533;&#65533;&#65533;&#65533;&#65533;&#65533;&#65533;V&#65533;&#65533;&#65533;G1i&#65533; &#65533;
&#65533;&#65533;&#613;c&#1205;&#65533;&#1536;&#65533;&#65533;m&#65533;M?&#65533;&#65533;R&#65533;R&#65533;AH&&#65533;&#1624;t&#65533;"&#65533;X&#65533;&#65533;aYHY&#65533;v&#65533;&#65533;?,&#65533;L&#65533;0cT&#65533;-&#65533;\&#65533;rX&#65533;jc&#65533;k&#65533;FhW&#65533;&#65533;h#W&#65533;&#65533;&#65533;4&#65533;Mj&#65533;&#65533;&#65533;&#65533;&#65533;&#65533;&#65533;B&aQT&#65533;&#65533;&#65533;&#65533;&#65533;P&#65533;
&#65533;&#65533;;&#65533;d]	v&#65533;&#65533;&#65533;N&&#65533;L&#65533;&#65533;&#65533;]&#65533;Qx9I&#65533;&#65533;&#65533;&#65533;&#65533;V&#65533;&#65533;&#65533;&#503;G&#65533;	X&#65533;&#65533;&#65533;B&#65533;L$Db&#65533;X&#65533;@&#65533;&#65533;k&#65533;A&#65533;&#65533;&#65533;6"Xp&#65533;b&#65533;&#65533;&#65533;`&#65533;"&#65533;oF&#65533;E&#65533;c&#65533;X?&#65533;&#65533;6&&#65533;&#65533;u&#65533;e&#65533;6&#65533;&#65533;&#65533;<&#65533;Q&#65533;&#65533;BQ&#65533;9(Y&#65533;LbD&#65533;&#39512;3&#65533;aB&#65533;%&#65533;&#65533;&#65533;Z&#65533;Q&#65533;&#65533;G&#65533;&#65533;xA1Z&#65533;5&#65533;&#65533;&#65533;&#65533;&#614;7&#65533;	M&#65533;&#65533;&#65533;&#65533;&#65533;5zk&#65533;D&#65533;&#65533;8u&#65533;&#65533;&#65533;%Ddac,&#65533;7O&#65533;$&#65533;j&#65533;&#65533;-&#65533;&#65533;s&#65533;p&#65533;@&#65533;K<`&#65533;D&#65533;n&#65533;j&#65533;q*&#65533;&#65533;&#65533;5v&#65533;&#556;T&#65533;&#65533;&#65533;J&#65533;&#65533;	ze&#65533;&#65533;&#65533;qVye&#65533;&#1232;%W,&#65533;&#65533;ECa2c&#65533;Aj9&#65533;&#65533;L&#65533;&#65533;"?&#65533;T5d)8q&#65533;T&#65533;&#65533;PC&#65533;lM&#65533;.&#65533;&#65533;&#53245;&#65533;&#65533;&#65533;F&#1247;"&#65533;&#65533;&#65533;NvB&#65533;D V4,"&#36325;C&#65533;!&#65533;Tl&#65533;&#1963;H&#65533;&#65533;&#65533;= &#65533;&#65533;IH3&#65533;&#65533;&#906;&#65533;&#65533;	F@&#65533;&#65533;&#65533;&#65533;&#65533;&#65533;AS7c@&#65533;&#65533;T&#65533;&#65533;&#65533;@&#65533;&#65533;&#65533;0,&#65533;:&#65533;h&#65533;X&#65533;&#65533;#&#65533;K&#65533;&#65533;NA&#65533;X&#65533;&#65533;P-&#65533;h&#65533;b ;t4&#65533;#&#65533;x&#65533;&#65533;&#65533;Id&#65533;&#65533;&#65533;4M&#65533;&#65533;&#65533;&#65533;&#45366;PA&#65533;h&#65533;&#65533;&#65533;2&#65533;(c&#65533;!&#1536;]&#65533;+Z&#65533; &#65533;&#65533;*&#65533;&#65533;&#65533;&#65533;&#65533;&#65533;&#65533;&#65533;SXG&#65533;&#65533;&#65533;&#65533;&#65533;&#65533;O&#65533;&#65533;&#65533;&#65533;&#65533;zxV &#65533;*F&#65533;\A0&#65533;&#65533;&#65533;&#65533;j{&#65533;&#65533;&#65533;#&#65533;&#65533;&#521;&#65533;&#65533;&#65533;&#65533;&#65533;&#65533;&#65533;8&#65533;&#65533;%&#65533;&#65533; &#65533;X&#65533;P($&#65533;&#65533;P&#65533;&#65533;{3&#65533;&#65533;&#65533;}&#65533;&#65533;&#65533;&#65533;&#65533;p&#65533;&#65533;[h
a&#65533;R&#1030;&#65533;@&#65533;IH&#65533;&#65533;-&#65533;0&#65533;&#65533;&#65533;>&#65533;6P&#1984;&#65533;&#1144;C&#65533;&#65533;&#65533;1&#264; &#65533;&#65533;y&#65533;[&#65533;&#65533;&#65533;+&#65533;&#65533;&#65533;X&#65533;a&#65533;&#65533; &#65533;I&#65533;L&#65533;&#65533;?&#65533;X8&#65533;&#65533;5&#155;&#65533;&#65533;&#65533;&#65533;&#65533;h)&#65533;&#65533;&#65533;k@(I&#65533;&#65533;&#65533;)&#65533;&#65533;9&#65533;&#65533;&#65533;	#&#65533;&#1812;&#65533;&#65533;&#65533;ZX&#65533;T&#65533;&#65533;P&#65533;Eh&#65533;F&#65533;;!.&#65533;&#65533;:G{kx&#65533;&#65533;&#65533;4d&#65533;&#65533;I&#65533;A&#65533;&#65533;	K&#65533;HN&#65533;"&#65533;)^&#65533;&#65533;_!&#65533;&#65533;&#65533;&#65533;&#65533;&&#65533;&#65533;&#65533;&#65533;&#65533;)B&#65533;_&#65533;)2&#65533;L@I&#65533;&#65533;&#65533;&#65533;&#65533;Af&#65533;9&#65533;&#516;&#65533;&#65533;	f`(&#65533;`&#65533;`4Q)=&#65533;*X&#65533;&#65533;&#65533;&#65533;&#65533;&#65533;A&#65533;n&#65533;9&#65533;&#65533;&#65533;(&#1984;.hD&#65533;y&#65533;=}&#65533;h&#65533;Od&#65533;k&#65533;Dga&#65533;&#65533;&#65533;&#65533;&#65533;oA	rQ&#65533;S&#65533;G&#1596;=&#65533;&#65533;FhTX&#65533;I&#65533;y*&#65533;&#65533;&#1977;}&#65533;&#65533;&#65533;#&#65533;x&#65533;&#65533;+&#65533;?&#65533;x&#65533;&#65533;C&#65533;Wp?&#65533;&#65533;>aA&#65533;p&#65533;cX&#65533;&#748;&#65533;&#65533;&#65533;&#65533;	&q&#65533;'&#65533;&#65533;0&#65533;&#65533;+@ 	&#65533;A&#65533;&#65533;&#65533;&#65533;H<`@&#65533;p&#65533;l&#1838;&#1332;&#65533;c&#65533;-&#65533;:&#65533;XG&#65533;	[&#65533;3&#65533;(&#792;D&#65533;&#65533;P&#65533;G&#65533;8&#65533;z4&#65533;&#65533;AS&#65533;&#65533;&#65533;&#65533; (&#65533;h)6&#65533;&#65533;P&#65533;&#65533;&#65533;&#65533;&#65533;&#65533;&#65533;4I&#65533;AJ&#65533;4&#65533;&#65533;;&#65533;&#65533;4Gs&#65533;&#65533;&#65533;&#65533;&#65533;<&#136;0&#65533;{I&#65533;&#65533; &#65533;F!&#65533;&#65533;&#65533;&#65533;L&#65533;&K&#65533;&#65533;2{&#599;&#65533;&#65533;&#65533;&#65533;&#65533;&#65533;&#65533;&#65533;T&#65533;L&#65533;&#65533;0Q`o6&#65533;&#65533;&#65533;j&#65533;&#65533;`&#65533;cpF&#65533;&#1280;&#65533;&#65533;#>&#65533;&#65533;*r&#65533;32J`&#65533;o&#65533;&#65533;&#65533;&#65533;&#65533;&#65533;&#65533;&#65533;[GHC`&#65533;KY&#65533;T<1W\&#65533;&#65533;&#65533;&#65533;m+&#65533;&#541;E&#65533;&#65533;!&#65533;f&#65533;B&#65533;&#65533;j&#65533;E`f@.)&#65533;r&#65533;&#65533;o&#65533;&#65533;&#65533;L&#65533;&#65533;&#65533;^d&#65533;&#65533;&#65533;aF&#65533;&#65533;%"{&#65533;&#65533; &#65533;&#65533;&#65533;KP&#65533;&#65533;&#65533;
y&#65533;8&#65533;&#65533;9&#65533;&#604;&#65533;&#65533;&#65533;T&#65533;&#65533;&#65533;S&#1307;L&#65533;&#65533;b&#65533;La&#65533;&#65533;`&#65533;&#65533;&#65533;&#65533;C=As4&#65533;Y@&#65533;&#65533;M&#65533;0&#65533;C	y&#65533;G&#65533;p(=&#65533;:&#65533;P(:&#65533;	P+&#65533;&#65533;&#65533;&#65533;N&#65533;&#65533;&#920;&#65533;&#523;&#65533;&#65533;&#65533;k&#65533;&#65533;`&#38025;P&#65533;&#65533;p&#65533;&#65533;1/&#65533;&#65533;&#65533;(&#65533;&#65533;&#65533;&#65533;O&#65533;O?&#65533;&#65533;&#65533;&#65533;S&#65533;C	&#65533;L<7X&#65533;&#65533;&#65533;&#65533;&#65533;&#65533;D&#65533;&#65533;&#65533;<&#65533;J&#521;&#65533;?l&#65533;X&#65533;&#1243;&#65533;&#65533;&#65533;)=&#65533;V$&#65533;&#65533;&#65533;&#65533;s&#65533;&#65533;MXL&#65533;&#65533;4&#65533;'&#65533;&#65533;b&#65533;XA[ep&#65533;&#65533;&#65533;T&#65533;&#65533;Q">&#65533;&#65533;n&#65533;&#65533;&#65533;&#65533;T(&#65533;9&#65533;Pc-ZX&#65533;X&#65533;I&#65533;&#65533;&#65533;r&#65533;u!&#65533;&#65533;&#1688;=&#65533;&#65533;&#65533;&#65533;&#65533;^d&#65533;X(?	&#65533;&#65533;	2&#65533;&#65533;+^&#65533;&#65533;&#65533;#K&Y&#65533;&#65533;Sj|&#65533;&#65533;&#65533;^C&#65533;A&#65533;&#65533;&#328;"&#65533;&#65533;B&#65533;&#65533;&#65533;&#65533;&#65533;&#65533;[U&#65533;o&#65533;&#65533;&#1028;&#65533;&#65533;&#65533;?A&#65533; A&#65533;&#65533;&#65533;&#1334;C&#65533;2&#65533;V`.&#65533;J;T&#65533;A&#65533;&#65533;N&#65533;4J#&#65533;O&#65533;&#65533;&#65533;&#65533;&#65533;&#65533;&#65533;&#65533;'$&#65533;h@B&#65533;+&#65533;&#65533;Y7 &#584;x&#65533;&#65533;&#65533;&#983;&#65533;&#65533;<=&#65533;&#65533;C&#65533;&#65533;&#65533;&#65533;&#65533;&#65533;&#545;x&#65533;&#65533;RJ&#1099;&#65533;k&#65533;&#65533;L1&#65533;#8$g&#65533;&#65533;&#65533;&#65533;W&#65533;&#204;&#65533;&#65533;*&#65533;ax&#1480;&#65533;xm&#65533;=&#65533;RP[ \p&#65533;{&#65533;7&#669;m)!&#65533;&q&#712;&#65533;P&#65533;Ph&#65533;^H&#65533;XBX&#1537;4&#65533;R&#65533;H&#65533;$&#65533;&#65533;&#65533;&#65533;&#65533;\&#65533;&#65533;C&#65533;&#65533;&#65533;Yr&#65533;&#65533;&#65533;&#65533;T&#65533;&#65533;&#65533;x&#65533;&#65533;&#65533;L&#65533;&#65533;K`9!&#65533;&#65533;&#65533;

G]J&#65533;L&#1145;F&#65533;&#65533;i&#65533;&#65533;&#1288;`&#65533;&#65533;&#65533;&#65533;&#65533;4&#65533;p0`&#65533;@&#65533;t
"TD;&#65533;&#65533;&#65533;&#553;u]&#65533;&#65533;&#65533;&#65533;&#65533;<&#1772;&#851;&#65533;(&#1736;&#65533;4J&#65533;NNs;R&#1396;&#65533;&#65533;;&#65533;&#65533;H&#65533;:&#184;&#65533;&#65533;&#65533;Z&#65533;(*&#65533;&#65533;r&#65533;&#65533;&#65533;2&#65533;&#59017;&#65533;&#65533;&#65533;L&#65533;&#65533;&#885362;&#65533;&#65533;&#65533;"&#65533;&#65533;;&#65533;0&#65533;&#65533;&#65533;&#1211;&#65533;&#65533;C&#65533;d &#65533;&#65533;*&#65533;&#65533;&#65533;&#1472;x&#65533;&#65533;&#65533;)&#65533;c&#65533;&#65533;q&#65533;a&#65533;Ms3&#65533;&#65533;&#41024;\0&#65533;&#65533;&#1498;&#65533;&#65533;&#65533;&#65533;&#65533;&#65533;D&#65533;B&#65533;&#65533;S &#65533;$mz%R&#65533;&#65533;1`&#65533;&#65533;`&#65533;&#65533;"&#65533;&#65533;&#65533;EL8&#65533;	&#65533;&	&#65533;&#65533;&#268;&#65533;$+&#1732;&#65533;[9a&#65533;j&#65533;%H&#65533;&#65533;&#65533;Sm&#65533;*&#65533;&#65533;&#65533;&#65533;D&#65533;`&#65533;V&#65533;B80&#65533;&#65533;&#65533;&#65533;	&#65533;&#65533;&#65533;&#65533;&#65533;&#65533;@&#65533;e&#65533;&#65533;`&#65533;&#65533;&#65533;&#65533;8m(&#65533;~&#65533;&#1721;&#65533;&#1523;&#65533;&#65533;&#65533;@&#65533;N&#65533;4&#65533;&#65533;4S&#65533;4a:	&#1352;0&#65533;5)W_Is&#65533;&#65533;4V&#65533;I&#65533;Y0&#65533;&#65533;&#600;$&#65533;&#65533;&#65533;a&#65533;`&lT&#65533;&#65533;&#65533;".&#65533;&#65533;g&#65533;&#65533;&#65533;&#65533;Z,&#405;&#65533;@J)&#65533;V(&#65533;&#65533;C&#1013;2&#65533;&#65533;$HW}q%&#65533;&#65533;#	`&#65533;)&#1030;EXY&#65533;&#65533;K&#65533;NhE&#65533;h&#65533;dv&#65533;n	&#65533;&#65533;&#65533; &#65533;&#65533;YP&#65533;@KBp&#65533;\&#65533;H~tZ8&#65533;o-=|?&#65533;#&#65533;&#65533;&#65533;t&#65533;IHb4&#65533;YB&#65533;!&#65533;&#65533;&#708;&#65533;aP&#65533;&#65533;&#1732;&#65533;&#65533;&#65533;c8~&#65533;&#65533;Q&#65533;aV&#65533;&#65533;W&#65533;&#65533;&#65533;&#65533;"&#65533;V&#65533;f&#65533;p)`&#65533;RT=&#65533;&#65533;&#65533;("
&#65533;P-"-&#65533;[&#65533;e&#65533;N&#65533;&#1504;(	&#65533;`-&#65533;<&#65533;&#65533;4L#&#1738;|Hjv;&#65533;4&#65533;	5#&#65533;&#65533;X&#65533;&#65533;hWJ&#65533;&#65533;&#65533;&#65533;&#65533;q&#65533;&#65533;zC&#65533;@&#65533;@]&#65533;&#65533;&#65533;*&#65533;&#65533;&#65533;RA&#65533;CU&#65533;-A4J>&#65533;d&#65533;&#65533;).V&#65533;&#65533;&#65533;&#65533;&#65533;&#65533;f&#65533;&#65533;&#65533;L&#65533;Ef%&#65533;&#65533;&#65533;6&#65533;@>&#65533;&#65533;8X&#65533;&#65533;&#53346;&#65533;&#65533;G&#65533;Q&#65533;&#65533;&#65533;	m&#65533;&#65533;Q&#65533; n&#65533;&#65533;&#65533;&#65533;T&#65533;y&#65533;&#65533;FpiB&#65533;&#65533;&#65533;&#65533;&#65533;/pNX&#65533;&#65533;&#65533;&#65533;;&#65533;L0&#65533;o1&#65533;C&#65533;&#648;paD&#65533;&#65533;&#65533;&#65533;&#65533;&#65533;&#65533;&#65533;&#1939;k&#65533;[&#65533;&#65533;&#1032;8&#65533;G&#65533;\`&#65533;&#65533;,&#65533;&#65533;[&#65533;<&#65533;&#65533;hc&#65533;5	&#65533;U&#65533;&#65533;&#65533;&#65533; J&#65533;>&#65533;9&#65533;&#65533;&#65533;&#65533;q&#65533;m@&#65533;N&#358;&#65533;W&#65533;Vfk&#65533;&#65533;&#65533;&#65533;HT&#65533;HTl&#65533;&#65533;&#65533;&#65533;&#65533;ac3j[&#65533;QC`_&#65533;	&#65533;&#65533;O&#65533;.O&K&#65533;r4&#65533;&#65533;d&#65533;N&#65533;&#65533;&#65533;(k&#65533;8&#65533;&#65533;C8&#65533;-&#65533;)&#65533;&#65533;&#65533;&#65533;&#65533;!]Jr&#65533;&#65533;=&#65533;&#65533;&#65533;&#65533;V&#65533;&#65533;&#65533;&#65533;&#65533;&#65533;#DH&#65533;a&#65533;ib&#65533;&#65533;Y&#65533;&#65533;&#65533;QaC:N&#65533;W&#65533;&#65533;6>&#65533;7FrICxEf&#65533;&#65533;&#65533;&#65533;:[X?g&#65533;e&#65533;&#65533;q&#65533;t&#65533;&#65533; &#65533;Y&#65533;&#65533;&#65533;&#65533;Y&#65533;&#65533;&#65533;&#65533;&#65533;	 jx F$C&#65533;&#65533;)9&#65533;&#65533;L&#65533;&#65533;#j&#65533;bd&#908;&#65533;i&#65533;&#65533;'q&#65533;&#65533;T+r&#65533;&#592;&#65533;>&#65533;&#65533;[&#65533;&#65533;&#65533;&#65533;&#65533;_&#65533;&#65533;1@&#65533;F	nTt"%:G&#65533;&#65533;&#65533;{-e&#65533;&#65533;P
&#65533;&#65533;&#65533;&#65533;&#65533;M<&#65533;&#27957;&#65533;4&#65533;4&#65533;&#65533;Z&#65533;&#65533;&#65533;&#65533;^@&#65533;&#686;l6&#1101;&#65533;Zao&#1063;o&#65533;&#65533;&#65533;`Cuc&#1371;/_&#65533;&#562;a&#65533;&#65533;Z&#65533;&#65533;<&#65533;&#65533;&#65533;&#65533;&#65533;g&#65533;`!&#65533;&#65533;&#65533;&#65533;[&#65533;&#65533;&#65533;W(&#65533;&#65533;&#65533;]x8'&&#65533;M&#65533;&#65533;&#65533;VP&#65533;p^A&#65533;\&#65533;X&#65533;&#65533;Pp&#65533;&#65533;	&#65533;&#65533;&#65533;H&#65533;`&#65533;&#65533;V&#65533;D@&#65533;C&#65533;&#65533;&#65533;&#65533;]|S&#65533;&#65533;+J&#65533;$&#65533;h&#65533;XJ &#65533;&#65533;l`&#65533;p&#65533;&#65533;&#65533;&#65533;Q(&#65533;&#65533;'&#65533;C&#65533;8&#65533;&#65533;&#65533;&#65533;#&#65533;&#65533;&#65533;&#65533;=&#65533;&#18654;yr&#65533;&#65533;&#65533;&#65533;d&#65533;&#728;&#65533;&#65533;qS&#65533;Oi&#456;&#65533;&#65533;L'&#65533;&#65533;\&#65533;&#65533;&#65533;&#65533;&#65533;&#65533;`&#65533;o&#65533;F4&#65533;&#65533;Z&#65533;s&#65533;F&#65533;8&#65533;&#65533;'O&#65533;&#65533;&#65533;^-#&#65533;&#65533;&#65533;&#65533;&#65533;v&#65533;Hu&#65533;Q'OA&#65533;&#457;D&#65533;&#65533;&#1736;pl&#278;	&#65533;B&#65533;5&#65533;&#65533;&#65533;6&#65533;&#65533;f&#65533;?&#65533;&#65533;q&#65533;A&#65533;	@&#65533;&#65533;I&#65533;&#65533;&#65533;H&#65533;&#65533;&#65533;R &#65533;&#65533;&#65533;D&#65533;L&#65533;W&#65533;8\a&#65533;A&#65533;&#65533;&#65533;&#984;&#65533;k&#65533;&#65533;5b&#642;&#65533;&#65533;&#65533;&#65533;V*@&#65533;&#65533;C&#65533;?&#65533;&#65533;&#65533;a&#65533;&#13861;M&#65533;&#65533;P&#65533;&&#65533;_&#65533;%'N&#65533;&#65533;$c&#65533;2R+&#65533;&#65533;'k!-Z&#65533;\MZH`!&#792;2er&#65533;P&#65533;&#65533;L&#65533;&#65533;
&#65533;&#65533;&#65533;&#65533;&#65533;*&#65533;+&#65533;&#65533;2H&#65533;`&#65533;&#65533;&#65533;HBF&#517;&#26923;&#65533;b&#65533;&#65533;j&#65533;&L&#65533;6&#65533;#&#65533;&#65533;?&#65533;&#65533;&#65533;b&#65533;&#65533;	&#65533;0&#65533;&#65533;&#65533;&#65533;&#65533;
&#65533;?D&#65533;PB&#65533;6&#65533;&#65533;c&#65533;8,&#65533;W0$Vxq<&#65533;
a*3A$z&#65533;&#65533;&#65533; @&#65533;&#1080;&#65533;&#65533;&#65533;rN&#65533;&#65533;&#65533;Z&#65533;`&#65533; F1I&#65533;q!"&#65533;n8&#65533;D&#249;&#65533;&#65533;$&#65533;X&#65533;&&#65533;&#65533; H&#65533;&#65533;?&#65533;&#329;3&#65533;O$L&#65533;&#65533;8&#65533;Y&#65533;?d&#1515;,&#65533;&#65533;&#65533;&#65533;v&#65533;&#65533;:-&#65533;&#65533;*f&#65533;&#65533;&#65533;`Z&#65533;&#65533;c&#65533;&#65533;&#65533;&#65533;I}3m4&#65533;&#65533;s&#65533;&#65533;&#65533;Bc&#65533;&&#65533;3%&#513;&#65533;$8&#65533;h&#65533;hV&#65533;L&#65533;&#65533;&#65533;&#65533;1yC&#65533;?j&#65533;t&#65533;&#65533;S&#65533;31&#65533;OA&#65533;&#969;*&#65533;&#65533;+7&#65533;&#65533;bL&#65533;&#65533;T&#65533;@&#65533;&#65533;T&#65533;B?pe&#65533;$&#65533;&#65533;&#65533;H]0m CKK&#512;%&#65533;J/&#65533;&#65533;&#65533;J&#65533;&#65533;&#65533;PK1&#65533;&#65533;&#532;&#65533;e&#65533;&#65533;#6]&#65533;\*&#65533;&#65533;&#65533;!=&#65533;4&#65533;&#65533;2&#65533;&#65533;,&#65533;&#65533;&#65533;-&#65533;&#65533;&#65533;$a&#65533;&#65533;U&#65533;H&#65533;&#65533;&|"rLk&#65533;#&#65533;&k&#65533;&#65533;	,&#65533;&#65533;@&#65533;?s&#65533;&#65533;h]2&#65533;&#65533;&#65533;2b	_&#65533;&#65533;%X\&#65533;&#65533;&#65533;&#65533;?&#65533;("M&#65533;&#65533;L&#65533;Vahc&#65533;&#65533;Hj22aLn&#65533;3&#65533;B&#65533;m&#65533;&#65533;&#65533;u &#65533;&#65533;&#65533;&#65533;&#65533;&#65533;&#65533;&#65533;
r0&#368;&#65533;2L&#65533;&#65533;&#65533;&#65533;&#65533;l&#65533;Z&#65533;R@&#65533;&#65533;&#65533;&#65533;&#65533;&#65533;&#182;&#65533;&#324;w&#65533;&#65533;&#65533; &#65533;f&#65533;&#65533;w&#65533;q&#65533;J&#65533;0U&#65533;3&#65533;&#65533;&#65533;/&#65533;&#65533;&#65533;&#65533;7&#65533;$&#65533;j&#65533;0&#65533;&#65533;&#65533;f&#65533;cpL~&#65533; L&#65533;i&#65533;L$&#65533;&#65533;s&#65533;&#65533;&#65533;L&#65533;
/&#65533;$&#65533;&#65533;B&#65533;&#65533;&#65533;?&#65533;dCB,D&#65533;
&#65533;&#65533;&#65533;&#65533;&#65533;0&#632;P'&D3L+&#65533;&#65533;&#65533;&O&#1813;&#65533;!&#65533;&#65533;&#65533;&#65533;&#65533; ,1IK&#65533;&#65533;&#65533;&#65533;To$&#65533;&#65533;L&#65533;P&#65533;L&#65533;Y&#65533;5:u&#65533;&#65533;?&#65533;|&#65533;&#1239;}I&#65533;&#65533;&#65533;&#65533;&#65533;O!*v&#65533;&#65533;PBIL@&#65533;,&#65533;`U&#65533;BD@r
&#65533;*&#65533;WW&#65533;&#65533;&#65533;2Co	&#65533;&#65533;%&#65533;>*&#65533;<$^(&#65533;&#65533;
&#65533;&#65533;&#65533;&#65533;1&#65533;@r&#65533;`&#65533;&#65533;E&#65533;I&#65533;&#65533;&#65533;`&#65533;X&#65533;&#65533;K&#65533;&#65533;@N&#65533;&#65533;:&#65533;&#65533;&#65533;Z].&#65533;&#65533;&#65533;L&#65533;&#65533;7&#65533;m&#65533;
;&#65533;&#65533;&#65533;&#65533;&#65533;Ku&#65533;&#65533;&#65533;&#65533;&#65533;&#644;&#65533;s&#65533;&#65533;&#465;&#65533;S/w&#65533;}&#65533;n&#65533;&#65533;&#65533;&#65533;x&#1989;&#65533;&#65533;&#65533;&#65533;&#65533;}&#65533;&#65533;&#65533;&#65533;0&#65533;0&#65533;&#65533;Y&#65533;&#65533;O&#65533;0&#65533;  &&#65533;&#65533;&#65533;&#65533;kp&#65533;&&#65533;A!P&#65533;&#65533;BEL&#65533;&#65533;oh&#65533;&#65533;8@&#65533;p&#65533;JdpD'zY&#65533;4&#65533;"&#65533;D/[&#65533;fr&#65533;2@&#65533;	1&#65533;BnP~&#65533;.&#65533;&#65533;QLr &#65533;]%&#65533;H'j&#65533;&#65533;&#65533;bL&#65533;&#65533;&#65533;J&#65533;&#65533;?&#65533;&#65533;&#65533;5&#65533;&#868;&0&#65533;&#65533;NJ&#65533;P&#65533;&#65533;&#65533;-JA&#65533;etdo&#65533;H&#65533;RV&#65533;&#65533;%&#65533;o-&#65533;&#65533;&#65533;1&#65533;&#65533;e|)&#65533;&#65533;b&#65533;&#65533;&#65533;"-&#65533;&#65533;&#65533;%&#65533;B9	&#773;0&#65533;&#65533;&#65533;&#65533;&#569;Af&#65533;)5<&#65533;>=!t&#65533;&#65533;d&#568;&#65533;x+4&&#65533;&#65533;&#65533;f2&#65533;&#65533;F5&#65533;&#65533;I(g2&#65533;&#65533;&#65533;&#65533;?&#65533;&#65533;X&#65533;&#65533;&#65533;d~&#65533;&#65533;&#65533;&#65533;&#65533;'&#65533;&#65533;&#65533;&#65533;?&#65533;&#65533;&#65533;&#65533;tI&#65533;&#65533;&#65533;{&#65533;&#65533;&#65533;v&#65533;&#65533;q&#65533;a&#65533;@B;&#1462;&#65533;@&#65533;}&#65533;P'@&#65533;&#65533;%/?*&#65533;>&#65533;&#65533;&#65533;&#65533;&#65533;J&#65533;B&#1456;&#65533;&#65533;U&#65533;&#65533;z@&#65533;&#65533;&#65533;x_H&#65533;&#65533;&#65533;Cd9&#65533;&#65533;.&#640;!&#65533;&#65533;&#65533;C&#65533;&#65533;&#65533;&#65533;&#65533;&#65533;d&#65533;&#65533;(	&#65533;
 @&#65533;U&#65533;(&#65533;&#65533;\&#65533;&#1568;&#65533;&#65533; ?&#65533;&#65533;&#65533;&#65533;i	1@&#65533;(ae,&#65533;F&#65533;W)&#65533;q&#65533;&#65533;b&#65533;2yD-&#65533;&#65533;&#65533;)e&#65533;7x'&#65533;d&#370;&#65533;&#65533;&1&#65533;&#65533;%baDB`l`IG&#65533;F&#65533;&#65533;Q"ujI&#65533;&#65533;2H@BT&#65533;&#65533;Y&#65533;&#564;j&#65533;pKZ` &#65533;&#65533;&#65533;d+&#65533;x&#65533;&#65533;&#65533;&#65533;&#65533;Pj!&#65533;&#65533;L)&#65533;=)&H&#65533;p&#65533;&#65533;&#65533;mXa&#65533;&#65533;l&#65533;&#65533;&#65533;A&#65533;2&#65533;@fH&#65533;&#65533;&#65533;&#65533;jI&#65533;e&#65533;&#65533;Y&#65533;&#65533;&#65533;[-&#65533;1&#65533;&#65533;	&#65533;&#65533;&#65533;+^&#65533;F+&#65533;m&#65533;b&#65533;&#65533;&#65533;k&#65533;Q&#65533;S\&&#65533;&#65533;o&#278;
`&&#65533;&#65533;$Z&#65533;&#65533;&#65533;&&#65533;&#65533;I-,&&#65533;XH`&#65533;]V&#65533;1y&#65533;2&#65533;&#65533;&#65533;(&#65533; &#65533;?&#65533;r&#65533;&#65533;&#65533;(
&#65533;G&#65533;z&#65533;&#65533;&#65533;&#65533;&#65533;!&#65533;lB-QBt&#65533;&#65533;&#65533;&#65533;h&#65533;	&#65533;&#65533;&#65533;lBT!CGT&#65533;&#65533;T,c&#65533;XD)z&#65533;R,HIJ
P&#65533;'F&#65533;k9&#65533;&#65533;O&#65533;ZT&#65533;&#4362;&#784;&#65533;&#65533;B&#65533;&#65533;
&#65533;EK&#65533;&#65533;&#65533;&#65533;&#65533;&#65533;&#65533;&#65533;&#65533;$&#65533;&#65533;&#65533;x$&#65533;&#65533;'EuEFf&#65533;C&#65533;Lp&#65533;&#65533;&#65533; &#65533;&#65533;&#1413;&#65533;&#65533;&#65533;&#65533;&#65533;&#65533;&#65533;&#577;&#65533;lJO&#65533;&#65533;ca&#65533;*#	&#65533;&#1359;d&#65533;U&#65533;&#65533;B&#65533;0&#65533;L&#65533;&#65533;$Y&#65533;!&#65533;/AL&#65533;&#65533;X&#65533;&#65533;&#65533;&#65533;&#65533;+0AZ&#65533;&#65533;@&#65533;-&#65533;C&#65533;Y@G&&#65533;&#65533;Elf&#65533;&#65533;&#65533;Z&#65533;U&#65533;&#65533;x5L&#1162;A3a;ou?&#65533;&#65533;I)hL&#65533;&#65533;&#65533;&#65533;&#65533;>Ex&#65533;&#65533;w!YH<&#65533;8V&#65533;w&-&#65533;&#65533;&#65533;bb&#1115;Y&#65533;]Z AL&#65533;Q-&#65533;K\&#65533;&#65533;_&#65533;"&#65533; E
@&#65533;&#65533;e|"=@E).&#65533;&#65533;$&#65533;4&#65533;:&#65533;	&#65533;J&#65533;&#65533;P&#65533;-&#65533;f&#65533;&#65533;&#340;&#65533;&#65533;2rp"&#65533;&#183;5&#65533;&#65533;?(&#65533;&#65533;&#65533;:g-kA&#65533;z&#65533;HF&#65533;%&#65533;N&#65533;&#65533;^&#65533;&#65533;&#65533; {&#65533;(&#65533;8&#65533;$Kl&#65533;&#65533;&#65533;&#65533;&#65533;&#65533;#&[N&#65533;6>; B&#65533;Xluhw&#630;&#65533;>y&#65533;&#65533;P%Z&#65533;&&#234;U&#65533;-&#65533;&#65533;&#65533;&#65533;&#65533;&#65533;g+&#65533;&#65533;&#65533;&#65533;D[!&#65533;&#65533;'&#65533;&#65533;+`Am&#65533;)&#1468;&#65533;&#65533;
&#65533;&#65533;&#51355;7$&#65533;a2Y&#65533;(&#65533;&#65533;_m&#65533;&#65533;&#65533;?8&#65533;&#65533;&#65533;(&#65533;M@Jt&#65533;&#65533;&#65533;	u(9&#65533;^28`D&#246;&#65533;hP&#65533;x&#65533;&#65533;6&#65533;&#65533;&#65533;&#65533;8,&#65533;*D)`&#65533;j3B&#2024;[&#65533;&#65533;1&#65533;&#65533;&#65533;=&#65533;&#65533;-~:&#65533;&#65533;Vg&#65533;#.&#65533;m&#65533;	T&#65533;&#65533;&#65533;&#65533;-B&#65533;&#65533; J&#65533;&#65533;-\a&#65533;&#65533;$z%&#704;&#65533;&#65533;QdQ&#65533;yeb6&&#65533;&#65533;&#65533;&#65533;&#65533;N`5&#65533;!q&#65533;5/{&#65533;&#65533;&#65533;q&#65533;S&#65533;S&#65533;
x&#65533;&#65533;&#65533;p&#65533;
&#65533;&#65533;&#65533;'2&#65533;&#65533;0&#65533;&#65533;&#65533;&#65533;:?&#65533;H&#65533;#6&#65533;'&#65533;&#65533;&#65533;&#65533;&#65533;&#65533;&#65533;`&#65533;X&#65533;&#65533;AH&#65533;&#65533;&#65533;&#65533;&#65533;l&#65533;JN&#65533;m&#65533;&#65533;O&#1417;8&#65533;&#413;&#1581;&#65533;&#65533;&#65533;Jr&#65533;X&#65533;Uh9i&#65533;w&#65533;B&#65533;WC&#65533;&#65533;8^&#65533;&#516;&#65533;y&#65533;&@&#65533;q&#65533;&#65533;u&#65533;[$
 &#65533;&#65533;d&#65533;B&#65533;]L&#65533;&#65533;?&#65533;&#65533;&#65533;&#65533;&#65533;&#65533;Yl&#65533;(&#65533;C'&#65533;&#65533;&#65533;&#65533;(TS&#65533;=&#65533;&#65533;N&#65533;^Q}Q&#65533;[*&#65533;&#65533;z\!<0&#65533;",C&#65533;&#65533;&#65533;(h&#65533;?&#256;&#65533;@&#65533;&#65533;?&#65533;&#65533;&#65533;&#65533;+4&#65533;A&#65533;)_&#529;L&#65533;&#65533;X4&#65533;B&#65533;B&#65533;,!A&#65533;&#65533;&#65533;]&#65533;4D&#65533;]!&#65533;PD^&#65533;&#65533;&#65533;F&#65533;HB&#65533;&#65533;U](&#65533;&#65533;-d(@&#65533;C&&#65533;SNH&#65533;&#65533;&#65533;_*&#65533; UFe&#65533;J&#65533;&#65533;&#65533;,&#65533;&#65533;B&#65533;4&#65533;&#65533;g-&#65533;g&#65533;&#65533;W`&#65533;&#65533;&#65533;L$W&#65533;&#516;1Fc&#65533;&#65533;"&#65533;$cm&#65533;0cN,&#65533;9}&#65533;B&#65533;L&#65533;&#65533;&#65533;&#1254;&#65533;D&#845;&#65533;n&#65533;&#65533;x&#65533;tL&#65533;|&#520;`&#65533;)T&#65533;&#65533;C&#65533;&#65533;&#65533;?&#65533;&#65533;3D ^BxC&#65533;t&#65533;Y$&#65533;$Q&#65533;&#65533;Y&#65533;&#65533;P\I@&#65533;&#65533;&#65533;&#65533;S&#65533;&#65533;M,&#65533;<&#65533;]&#65533;&#65533;&#65533;&#65533;C&#65533;&#65533;M&#65533;F&#65533;&#65533;D&#65533;!&#65533;-&#65533;&#65533;P&#65533;'@&#65533;&#65533;T&#292;D[&#65533;]@&#65533;1&#65533;&#65533;5&#65533;B&#65533;&#65533;[M&#65533;&#65533;t&#65533;zaB&#65533;&#65533;&#65533;Q&#65533;&#65533;4&#65533;\&#65533;BL&#65533;1t&#65533;&#65533;]X\&#65533;d&#65533;&#65533;&#65533;,`=&#65533;&#65533;eN 	VLa=&#65533;?&#65533;&#65533;&#65533;&#65533;D*&#65533;&#721;&#65533;&#65533;&#65533;
&#65533;&#65533;&#65533;&#65533;q&#65533;?&#65533;u5&#65533;&#65533;)#_:&#65533;6&#65533;&#65533;B&#65533;`&#65533;G`:&#65533;4&#65533;&#65533;*&#65533;&#65533;&#65533;h&#65533;%&#65533;&#65533;$&#65533;&#65533;&#65533;t&#65533;&#65533;#&#65533;&#817;&#65533;&#65533;&#65533;&#65533;&#65533;&#65533;&#65533;&#65533;&#65533;,&#65533;hh&#65533;&#65533;&&#65533;&#779;&#65533;#&#65533;lB8&#65533;&#65533;&#65533;E&#65533;&#65533;E]&#65533;QX&#65533;	`&#65533;&#65533;&#65533;,%D&#65533;?LLn&#65533;@L&#65533;B&#65533;l&#252;<	-&#65533;(&#65533;T&#65533;&#65533;Hv&#65533;&#65533;&#65533;&#65533;O&#65533;&#65533;#&#65533;&#65533;&#65533;D-&#65533;&#148;P)&#65533;&#65533;'&#65533;&#65533;&#65533; &#65533;&#65533;]&#65533;&#65533;+&#65533;$4&#65533;-(&#65533;!\|&#65533;&#65533;"$NZ&#65533;ByTX&#65533;$2%&#65533;$@&#65533;E&#65533;%(]\]&#65533;&#65533;$m&#65533;&#65533;Z&#65533;&#65533;&#65533;E&#1157;&#65533;&#65533;&#65533;0p&#65533;&#65533;Zh&#65533;&#65533;&#65533;YL&#65533;"1&#65533;&#259;d&#65533;k&#65533;b"&#65533;&#65533;L&#65533;eh&#65533;&#65533;.U]^&#65533;@&#65533;F&#65533;hb&#65533;hN&#65533;Gq&#65533;D&#65533;F9&#65533;3&#418;&#1501;`8f^&#65533;c&#65533;PiP&#65533;KL&#1794;&#65533;W&#516;f&#65533;&#65533;&#65533;t&#65533;
&#65533;&#65533;>&#65533;?&#65533;&&#1536;	&#65533;&#65533;!&#65533;&#65533;&#65533;&#65533;zB&#8725;&#65533;&#65533;&#65533;$&#65533;DL&#65533;e&#65533;&#65533;)&#65533;&#65533;tB%&#65533;B-&#65533;B &#65533;@)&#65533;@M&#65533;T0HO-&#65533;u&#65533;&#65533;#h&#65533;M&#65533;B+&#65533;M%&#65533;&#65533;BhB)&#65533;&#65533;(&#65533; HO&#65533;'&#65533;&#65533;&#65533;&#65533;&#65533;&#65533;)&#65533;Y&#65533;&#65533;VY& YR&#65533;&#65533;9&#65533;ZB%hLp&#65533;!&#65533;&#65533;&#1616;&#65533;.D]&#65533;&#65533;E&#65533;&#65533;\&#65533;[eb`P&#65533;&#65533;&#65533;[&#65533;@&#65533;&#65533;&#65533;&#65533;%+b-&#1435;B&&#65533;&#65533;&#65533;&#1525;&#65533;9& &#65533;&#65533;&#65533;f&#65533;&#65533;&#65533;m&#65533;5&#1192;&#65533;L09&#461;v&#432;&#1832;&#65533;2a&#65533;&#65533;?&#1794;85&#65533;8&#363;s&#65533;+Y+L&#65533;&#65533;&#65533;h&#65533;6&#65533;&#65533;&#65533;S1=&#65533;f&#65533;&#65533;&#65533;&#65533;&#65533;`&#175;&#65533;f&#65533;H&#65533;Z&#65533;B&#65533;LRZ&#65533;
$X&#65533;&#65533;&#65533;P&#65533;&#65533;	&#65533;&#65533;&#65533;&#65533;x&#65533;7&#65533;"&#65533;qQ&#1613;-&#65533;B&#65533;&#65533;BD&#65533;M&#65533;&#65533;(0&#65533;&#65533;B&#65533;&#65533;/&#65533;&#65533;&#65533;.!&#65533;&#65533;&#65533;&#65533;DZ&#65533;&#65533;&#65533;&#65533;&#65533;	&#65533;&#65533;2&#65533;[o&#65533;&#65533;&#65533;aW&#65533;.&#65533;	&#65533;Ca&#65533;4H<&#65533;^&#65533;
5&#554;&#65533;tm&#65533;L%WY&#65533;&#65533;)h&#65533;&#65533;1<&#65533;&#65533;\&#65533;&#65533;r&#65533;$8&#65533;6V&#65533;&&#65533;&#65533;&#65533;&#47874;'&#65533;b&#65533;&#65533;r&#65533;&#65533;<c&#65533;4&#65533;&#65533;B&#65533;!`&#65533;D&#65533;&#65533;&#65533;&#65533;&#65533;&#388;je&#1719;&#65533;&#65533;2&#65533;i&#65533;&#65533;&#65533;ek3&#65533;&#65533;~&#65533;+L&#1295;1&#65533;&#65533;buZ&#65533;|&#65533;&#65533;&#65533;&#65533;*&#65533;e&#65533;&#65533;i&#65533;<&#65533;XCL$&#65533;D&#65533;&#65533;&#65533;&#65533;&#65533;&#65533;A@m&#65533;3&#65533;W&#780;D-&#65533;EX&#65533;E\&#65533;!:Q2N^E&#65533;&#65533;0Kp
g`&#65533;@0&#65533;&#65533;&#65533;&#65533;?DB&#65533;&#65533;!&#65533;&#65533;&#65533;&#65533;&#65533;^&#65533;O&#65533;&#65533;#&#188;&#65533;&#65533;&#65533;&#65533;&#65533;&#65533;&#65533;B!\(\&#65533;&#65533;&#65533;z&#65533;&#1542;&#65533;&#65533;&#65533;h&#65533;(&#65533;I&#65533;&#65533;N&#65533;N&#65533;&#65533;&#65533;&#65533;&#65533;&#65533;&#696;E&#65533;T&#65533;&#65533;&#1792;&#1540;J&#65533;&#33359;&#65533;j^t_]d&#65533;&#65533;&#65533;R&#65533;[Ql]8L&#65533;$&#65533;&#65533;&#65533;&#65533;	&#65533;&#65533;&#65533;&#65533;6V&#475;&#65533;%-*H&#65533;&#65533;+L&#65533;B.&#65533;b&#65533;Q&#65533;L,&#65533;l&#65533;
3`&#1457;S0&#65533;&#65533;&#65533;&#65533;e&#65533;V&#65533;`&#1423;&#65533;&#65533;&#36614;F&#65533;&#65533;&#65533;L&#65533;&#65533;Y&#132;&#65533;&#65533;\a&#65533;&#65533;Bd&#65533;&#65533;'<&#65533;&#65533;&#65533;&#65533;L&#65533;&#65533;&#65533;c&#65533;&#65533;&#65533;&#10316;&#65533;PT&#65533;&#65533;L&#65533;&#65533;}oY&#65533;&#65533;}61N&#65533;"&#65533;!&#65533;1W&#65533;$l&#65533;&#65533;&#65533;&#65533;&#65533;&#65533;0&#65533; &#65533;*|'%4P-,&#65533;,&#65533;.CPdam&#65533;AI)&#65533;&#65533;.D0\&#65533;6$(&#65533;BP&#65533;d&#65533;&#65533;&#65533;!&#65533;&#65533;&#65533;S&#65533;D&#65533;&#65533;&#65533;&#65533;H&#65533;B&#65533;&#65533;?|R&#65533;&#65533;&#65533;*"Pp&#65533;X&#65533;.$&#65533;A&#65533;
`-!m&#65533;\&#65533;?t-&#65533;*&#65533;&#65533;&#65533;&#65533;]T\&#65533;I
&#65533;J &#324;&#65533;&#65533;q&#65533;&#65533;&#65533;&#65533;dZ&#65533;&#1922;&#65533;&#65533;&#65533;'&#65533;&#65533;O&#65533;&#65533;&#65533;&#65533;p&#65533;L&#65533;&#65533;B&#65533;&#65533;&#65533;
&#65533;&#65533;&#65533;&#65533;c&#65533;&#65533;&#65533;q &#65533;&#65533;h&#65533;&#65533;
]q&#21478;&#836;W&#65533;&#65533;J&#65533;&#65533;&#65533;&#65533;&#65533;&#65533;x&#65533;Cs&#65533;&#65533;s&#65533;C&#65533;Vt&#65533;&#65533;&#65533;&#65533;e&#860;&#65533;q&#65533;&#65533;&#65533;&#65533; &#65533;&#65533; L&#65533;B&#65533;{&#65533;9&#65533;W|m&#65533;&#65533;&#65533;D&#65533;&#65533;zQm&#65533;&#644;3&#65533;'{uE&#65533;
&#65533;3&#65533;Y&#65533;&#65533;&#65533;&#65533;g&#65533;&#65533;&#65533;R),&#65533;74&#65533;6&#65533;B&#65533;6&#65533;&#65533;&#65533;&#65533;&#65533;JN&#1272;&#65533;&#65533;#&#65533;&#65533;&#65533;&#65533;CR-&#65533;%&#65533;%&#65533;BJSiCLB0&#65533;@a&#65533;&#65533;	&#65533;&#65533;	&#65533;	&#65533;&#65533;&#65533;F&#65533;L
!&#65533;&#65533;LX&#65533;f&#65533;&#65533;IW&#65533;bS&#21444;&#65533;&#768;Ta&#65533;\V&#65533;&#65533;L`,&#65533;0&#65533;&#65533;c(&#65533;g&#65533;_&#65533;&#65533;&#65533;B,@&#65533;&#65533;?&#65533;&#65533;{&#65533;;&#65533;&#65533;&#65533;G&#65533;bLxKrD7i&#65533;>&#65533;&#65533;@;nu&#65533;&#65533;l4&#65533;&#37325;jtf&#65533;&#65533;&#65533;`&#65533;hq&#65533;J!<&#65533;&#283;}&#65533;Z&#65533;&#65533;&#65533;F&#65533;q&#65533;HO&#65533;xL&#65533;&#65533;C&#65533;&#65533;<lL&#65533;h&#65533;&#65533;&&#65533;&#65533;&#65533;|&#65533;&#366;W}*0&#65533;&#65533;&#65533;'&#65533;&#65533;&#65533;&#65533;-B&#65533;&#65533;'X&#65533;&#65533;&#65533;(,A&#65533;q&#65533;&#65533;2&#65533;B(%&#65533;&#65533;-'&#65533;E#Er&#65533;&#65533;-_mUkY5J&#65533;!T&#65533;&#65533;r&#1536;&#65533;PE&#65533;B&#65533;&#65533;&#65533;S8&#65533;&#65533;&#65533;TE:&#65533;^&#1604;N&#65533;&#65533;Y&#65533;&#65533;E&#65533;)E&#65533;&#65533;!&#65533;Pa&#65533;&#65533;6EX
&#65533;
&#65533;&#65533;RJb&#65533;&#65533;_W&#65533;0&#65533;-&#65533;&#65533;&#65533;&#1550;9'LL&#65533;6&#65533;.&#65533;k&#65533;&#65533;B8&#65533;&#65533;sh"&#65533;&#65533;6&#65533;&#65533;L&#65533;^&#65533;&#376;3&#65533;&#65533;&#65533;&#65533;&#65533;&#65533;&#65533;ms&#65533;_&2&#65533;LS&#65533;2VBSqB&#65533;&#65533;&#65533;&B&#65533;k&#815;8&#65533;*&#65533;&#65533;*&#65533;Y&#530;&#65533;K7d&#65533;&#65533;,&#65533;&#65533;*&#65533;4&#65533;&#65533;H&#65533;r&#65533;&#65533;HG&#65533;&#65533;&#65533;Z&#65533;&#65533;CB&#65533;&#214;&#65533;L&#65533;&#65533;L&#342;Q*l&#65533;&#65533;@C(l!&#65533;&#65533;G&#1030;&#65533;A&#65533;&#65533;7&#65533;&#65533;G,A&#65533;&#65533;&#65533;2&#65533;&#65533;&#1792;&#65533;]B&#65533;VBP&#65533;&#65533;%&#65533;!\&#65533;'&#65533;(&#65533;r&#65533;&#65533;p&#65533;B*(!8)&#65533;B
&#65533;&#65533;&#65533;B&#65533;j&#65533;&#65533;&#65533;/&#65533;&#65533;![&#65533;&#65533;&#65533;u@&#65533;&#65533;l34Y)&#65533;Z&#65533;&#65533;B&#65533;&#65533;(&#65533;$P&#65533;&#65533;B&#65533;EL&#65533;&#65533;&#65533;B&#65533;&#65533;8&#1060;&#65533;%&#65533;&#65533;D&#65533;&#65533;?l
&#65533;&#65533;B&#65533;sG&#65533;&#65533;&#65533;&#65533;&#65533;&#65533;&#65533;'t4L&#65533;&#65533;&#65533;&#65533;r/&#65533;sp&#65533;LX&#65533;&#65533;
?&#65533;O&#65533;&#65533;9&#65533;&#65533;&#65533;&#65533;&#65533;&#65533;&#65533;6c&#6694;!&#65533;L\k]&#65533;&#65533;&#65533;&#65533;&#65533;|&#65533;&#65533;&#65533;Ah&#65533;J&#65533;-@&d&#65533;L|&#65533;&#65533;{dEz&#65533;&#65533;&#65533;&#65533;&#65533;&#65533;'&#65533;&#65533;f>&#65533;&#65533;zH&#65533;&#65533;&#65533;&#65533;x&#65533;&#668;PB&#65533;~Es&#65533;&#616;7&#1394;&$&#65533;&#65533;:^&#65533;&#65533;~&#65533;h&#65533;7&#65533;,X&#65533;&#65533;&#65533;B
&#65533;&#65533;w&#65533;&#65533;7&#65533;w&#65533;,&#65533;%&#65533;&#65533;&#65533;M$Q*&#65533;&#65533;/&#65533;@"<B*&#65533;%(&#65533;&#65533;J&#65533;&#65533;&#65533;p
&#65533;&#65533;&#65533;&#65533;IA&#65533;,|B&#65533;&#65533;T&#65533;&#65533;@&#65533;&#65533;&#65533;&#65533;&#65533;&#65533;4 &#65533;1%c\&#65533;&#65533;&#65533;&#65533;&#65533;&#65533;&#65533;&#65533;&#65533;4S^@D&#65533;Jeg&#65533;]P&#65533;&&#65533;&#65533;`4\^&#65533;^I&#65533;'&#65533;&#65533;&#1550;&#395;&#65533;e&#65533;&#65533;<&#65533;&#65533;
&#65533;&#65533;&#65533;D*&#65533;&#65533;&#65533;O&#65533;&#65533;&#65533;D+&#65533;&#65533;&#65533;&#65533;D&#65533;&#65533;&#65533;L`&#65533;a&#65533;6&#65533;&#65533;&#65533;h&#65533;k4b&#65533;&#65533;&#65533;&#65533;&#65533;q?h&#65533;A&#65533;4q2&#65533;?&#65533;O&#65533;L&#258;L&#65533;&#65533;4x&#65533;&#65533;
"@0&#65533;F&#65533;&#65533;#&#65533;a&#65533;&#65533;
&#65533;&#65533;&#65533;&#65533; &#65533;&#65533;?&#65533;w&#65533;AV)&#65533;&#65533;&#65533;
&#65533;&#65533;&#65533;*v&#65533;&#65533;&#65533;&#27034;&`&#65533;&#65533;&#65533;&#1377;C&#65533;,I8q&#65533;E&#65533;"&#65533;&#65533;&#65533; '&#65533;(WSY&#65533; &#132;&#65533;Q1,&#65533;&#65533;e&#65533;E&#65533;&#65533;&#65533;&#65533;/&#65533;&#65533;5J&#1634;%&#65533;&#1061;K&#65533;&#406;&#65533;&#65533;V&#65533;1&#65533;,l&#65533;&#65533;W&#65533;&#65533;1pM&#65533;G)&#65533;QZ6l&#65533;!c&#65533;&#65533;&#65533;D&#65533;A*&#65533;&#65533;%D&#65533;$A&#65533;&#65533;&#65533;3&#65533;&#65533;0&#65533;4y&#65533;&#65533;a&#65533; YF&#65533;35&#65533;!&#65533;@a&#65533;
D(X&#65533;&#65533;{("0&#65533;I&#65533;&#65533;&#65533;&#65533;&#65533;&#65533;&#65533;D&#65533;qh&#65533;|&#1585;&#65533;V!&#65533;%&#65533;&#65533;?@&#65533;2&#65533;c&#65533;K&#65533;&#65533;"&#65533;&#65533;@&#65533;&#65533;&#65533;.&#65533;'&#65533;&#1988;&#65533;ep1{&#65533;HO&#65533;8j&#65533;&#65533;&#65533;&#1048;&#65533; 44&#65533;0&#65533;4&#65533;1$&#65533;B&#65533;&#65533;p&#65533;&#784;B7d&#1037;&#65533;8&#1840;BK,&#65533;&#65533;+&#65533;=Op&#65533;3&#65533;&#65533;&#65533;z&#65533; &#65533;J&#14308;F&#65533;&#65533;@j&#65533; z&#65533;&#65533;&#65533;H"&#577;&#65533;&#65533;)&#65533;&#65533;&#65533;&#65533;y&#65533; B&#65533;4&#65533;j&#65533;G&#65533;6&#65533; l&#65533;&#487;&#65533;,&#65533;&#65533;&#65533;&#65533;Q&#65533;&#65533;)h\l	G>&#65533;xX%&#65533;o&#65533;&#65533;&#65533;&#65533;&#65533;&#65533;&#65533;RYf&#65533;&#65533;NR&#65533;&#65533;Zh	&#65533;&#65533;TlY&&#65533;o>Y&#65533;f&#65533;&#65533;"&#65533;
&#65533;&#65533;\I&#65533;&#65533;R&#65533;j&#65533;&#65533;6p!&#65533;$ bK&#65533;A&#1234;&#65533;&#65533;|m&#65533;&#65533;&#65533;,&#65533;&#65533;&#65533;x&#65533;`$a&#65533;4&#65533;D6D
&#65533;&#65533;&#2014;E&#5442;n{m&#65533;&#65533;$&#65533;&#65533;D&#65533;&#65533;&#65533;c&#65533;&#4106;&#65533;7&#65533;&#65533;&#65533;&#65533;&#65533;V&#65533;&#65533;&#65533;_bD&#65533;<&#65533;;&#65533;C4&#65533;&#65533;&#65533;~&#65533;&#65533;&#65533;&#65533;i&#65533;&#65533;&#65533;
z&#65533; )t&#65533;&#65533;8&#65533;&#65533;&#65533;s&#1994;&#65533;C&#65533;D|#&#65533;PC&#65533;&#65533;x&#65533;[r&#65533;&#65533;l&#65533;&#32711;&#65533;7"&#65533;a=&#65533;&#65533;bF&#65533;P&#65533;fz8&#65533;&#65533;+&#65533;&#65533;*&#65533;&#65533;&#65533;&#537;2!&#65533;0&#1540;&#65533;&#65533;E&#65533;&#65533;Md&#65533;e&#65533;&#65533;TD6A&#65533;Kr@&#517;\f&#65533;D&#65533;"r &#65533;&#65533;&#65533;C&#65533; &#65533;O&#65533;&#65533; 4`&#65533;T)&#22476;&#65533;$&#65533;tX&#65533;&#65533;&#65533;&#1090;&#65533;&&#65533;@&#517;G\p&#65533;`&#65533;&#568;&#65533;UJ4'`&#65533;xL&#65533;&#65533;6&#65533; K8&#65533;&#65533;&#65533;i&#65533;&#65533;&#65533;&#65533;i..[;c&#65533;&#65533;&#1426;5H&#65533;j&#65533;&#65533;V9&#65533;n&#65533;&#65533;8	&#65533;&#65533;&#65533;j$&#65533; &#65533;&#65533;&#65533;&#65533;&#65533;$R!y&#1859;&#65533;K&#65533;@&#65533;Va&#65533;	&#65533;&#65533;<3\`&#65533;&#65533;>H&#65533;&#65533;*<
&#65533;&#65533;&#65533;&#65533;D&#65533;HH&#65533;!F&#65533;!&#65533;=&#65533;&#65533;&#65533;&#65533;&#65533;&#65533;C&#65533;&#65533;&#65533;?&#65533;&#65533;H &#65533;&#65533;&#65533;&#65533; &#65533;?x&#65533;&#65533;&#65533;&#65533;A&#65533;&#65533;&#65533;&#65533;y&#65533;4Hh@&#65533;)&#65533;&#65533;8&#65533;
&#65533;&#65533;m&#65533;&a&#65533;]A0!&#65533;C&#65533;&#65533;&#65533;Br-0
&#65533;8&#65533;@"`!&#65533;4<@D&#65533;
b&#65533;&#65533;&#65533;&#65533;&#65533;&#65533;&#65533;&#65533; ^&#65533;&#65533;&#65533;@
&#65533;o&#65533;H&#65533;&#781;q&#65533;&#65533;&#65533;&#65533;&#65533;p&#65533;=S&#65533;
\&#65533;&#65533;\4&#65533;_&#65533;&#193;&#65533;&#65533;2&#65533;&#65533;&#65533;A0&#65533;:&#65533;)&#65533;G&#65533;&#65533;Ir&#65533;&#65533;&#65533;?Z&#65533;'&#65533;&#65533;&#65533;y&#65533;&#65533;r&#1261;&#65533;&#65533;&#433;&#65533;&#65533;&#65533;&#65533;r&#65533;&#65533;9&#65533;I6>&#65533;&#65533;`&#65533;|&#65533;&#65533;D&#65533;&#65533;s&#65533;&#65533;&#65533;Bd&#65533;&#65533;AL&#622;&#65533;&#65533;&#65533;Fp&#65533;&#65533;V&#65533;&#65533;	&#65533;U&#65533;&#1745;A,&#65533;&#65533;&#65533;&#65533;o	&#65533;&#65533;&#65533;&#65533;
&#65533;?&#65533;b&#65533;4#DMj&#65533;(DrC&#65533;@F&#65533;9_&#65533;&#65533;?D`L&#65533;Q&#65533;&#65533;&#65533;Hw&#59759;!&#65533;^&#65533;x&#65533;A&#65533;&#29189;48&#65533;D &#65533;&#65533;#I&#65533;&#65533;&#65533;$&#130;&#1824;&#65533;h&#65533;A&#65533;1&#65533;&#65533;&#65533;&#65533;j&#65533;&#65533; m&#65533;g&#65533;c&#65533;`&#65533;	&#65533;&#65533;RP&#65533;&#65533;&#65533;&#65533;!&#65533;&#65533;&#65533;M$A&#65533; &#65533;&#65533;b&#65533;&#65533;&#65533;XF)&#65533;&#65533;&#65533;-`^&#65533;&#65533;&#65533;&#65533;&#65533;&#65533;&#65533;HE.&#65533;&#65533;&#65533;[&#65533;`&#65533;p&#65533;)&#65533;&#65533;&#65533;&#65533;+&#65533;&#65533;={&#1611;s&#65533;e&#65533;3&#65533;&#65533;&#65533;2V&#65533;&#65533;&#65533;	$&#65533;&#65533;&#65533;&#65533;C&#208;Xdg&#65533;V8+&#65533;&#65533;y&#65533;&#65533;&#65533;&#65533;&#65533;`V&#65533;D&#65533;j
"&#65533;0o\&#1672;&#65533;)	&#65533;N&#65533;&#65533;S&#65533;&#65533;&#65533;&#65533;"`&#65533;q&#65533;BV&#65533;&#65533;8&#65533;&#65533;&#65533;&#65533;&#65533;OA&#65533;P&#65533;&#65533;D<&#65533;&#65533;&#65533;&#65533;&#65533;&#65533;&#65533;&#65533;&#65533;?&#65533;+&#1088;&&#65533;&#65533;-&#65533;D&#65533;eX-T"@d&#65533;%"&#65533;?VY&#65533;O,&#65533;1J&#65533;2?&#65533;&#65533;&#65533;d4&#65533;&#65533;&#65533;9&#65533;&#65533;&#65533; &#65533;?&#65533;&#65533;&#65533;&#65533;#I&#65533;&#65533;&#65533;$;&#65533;&#65533;&#65533;7`&#65533;&#65533;&#1316;]&#65533;&#65533;4,&#65533;&#65533;?&#65533;&#65533;%&#65533;&#65533;&#1086;h&#65533;"&#65533;&#65533;&#65533;`*@T&#65533;&#65533;X&#65533;&#65533;&#65533;&#65533;-,&#65533;&#65533;&#65533;" ER@&#65533;&#512;&#65533;&#65533;&#65533;-f1&#65533;&#65533;`VH*fa&#65533;&#65533;"&#65533;%&#65533;&#65533;&#65533;&#65533;@x&#65533;y*Z&#65533;&#65533;
&#65533;n&#65533;xT&#65533;&#65533;a&#65533;K@N&#65533;&#65533;gM&#65533;:&#65533;&#65533;~5&#65533;&#65533;j&#65533;3^F&#65533;E&#65533;&#65533;X&#65533;YW&#1421;&#65533;l"&#65533;9E&#65533;&#65533;;&#65533;sr&#65533;&#65533;8&#65533;	&#65533;&#65533;&#65533;&#65533;rJ&#65533;$;&#65533;&#65533;?&#65533;&#65533;&#65533;!M&#65533;Gb&#65533;&#65533;&#65533;&#65533;D&#65533;z	t>&#65533;D&#65533;&#65533;?&#65533;F@&#65533;&#65533;+&#65533;&#65533;&#65533;&#65533;DfN&#65533;&#65533;&#65533;<*H&#65533;&#65533;)&#1730;&#65533;HQ&#65533;&#65533;|&#65533;Mxz>&#65533;&#65533;&#1506;MF&#65533;&#65533;tV!&#65533;&#65533; &#65533;&#65533;&#65533;b&#65533;#&#65533;&#65533;&#65533;A&#65533;&#65533;8 Iq@&#65533;&#65533;&#65533;hmJ8@&#65533;:x&#65533;_&#65533;&#65533;ua&#65533;&#65533;&#65533;!B&#65533;&#65533;&#65533;&#65533;spL"&#65533; &#65533;L&#65533;lf&#65533;&#65533;&#65533;P@b@]<`@&#65533;.d&#65533;&#65533;&#65533;&#65533;`&#65533;|!%&#65533;!O&#65533;&#65533;&#249;H&#65533;`@&#65533;&#65533;&#65533;&#65533;<&#65533;&#65533;AH&#65533;&#65533;&#65533;4&#65533;&#65533;r&#65533;&#65533;&#65533;P&#65533;&#65533;&#65533;'!F&#65533;P&#65533;&#65533;&#65533;&#65533;&#65533;d&#65533;t&#65533;@Y&#65533;D&#65533;&#65533;&#65533;	X-Ta~&#65533;&#65533;&#65533;	DHsA&#65533;L&#1648;&#65533;&#697;&#65533;(&#65533;&#65533;&#65533;&#65533;&#65533;Xh&#1529;&#65533;&#65533;&#65533;&#65533;C&#65533;,2e&#65533;0/&#65533;A&#65533;&#65533;&#65533;&#65533;-&#65533;&#771;&#65533;A&#962;IAA&#12066;nV(&#65533;&#65533;&#65533;i&#65533;y&#65533;&#65533;D3!j&#65533;&#65533;~b&#65533;[&#65533;d&#65533;&#65533;&#65533;&#65533;eAH &#65533;Od&#65533;&#65533;&#65533;tA&#297;!&#65533;L&#65533;&#65533;&&#65533;&#65533;&#65533;&#65533;&#65533;"&#65533;&#65533;c&#65533;&#65533;&#65533;#&#63272;&#65533;8&#65533;&#65533;v&&#65533;&#65533;D&#65533;X&#3477;&#65533;[&#65533;&#65533;D6&#65533;&#65533;A1I1&#65533;&#65533;I&#65533;M"&&#65533;&#65533;6&#65533;&#65533;8&#65533;&#65533;&#65533;N&#65533;H%.&#65533;Z&#65533;&#65533;P&#65533; )nq&#65533;&#65533;$Xd&#65533;&#65533;&#65533;&#65533;c&#65533;.C&#65533;&#65533;@&#65533;&#65533;&#65533;0&#65533;&#65533;&#65533;aL&#65533;&#65533;-&#65533;X&#65533;$pD<&#65533;5&#65533;(
Q-&#65533;&#65533;1&#65533;&#65533;&#65533;&#65533;LAz5&#65533;&#65533;F&&#65533;&#65533;'Z&#65533;'&#65533;'n&#65533;&#65533;&#65533;`&#65533;t&#65533;&#65533;i&#65533;,&#65533;7&&#65533; v&#65533;&#65533;p&#65533;!&#65533;V&#65533;&#65533;y&#65533;&#65533;&#65533;8&#65533;&#65533;&#389;&#65533;A&#65533;&#65533;=&#65533;iE@&#65533;N)&#65533;&#65533;&#65533;&#65533;b&#65533;&#65533;p&#65533;&#65533;&#65533; &#65533;.`p&#65533;&#65533;_&#65533;bEQ,`&#65533;&#65533;<;&#65533;&#65533;&#65533;&#65533; &#65533;z&#65533;!V&#65533;nVI0&#65533;.!&#65533;#&#65533;f`&#65533;&#65533;&#65533;g"@&#65533;&#65533;O",O
B&#65533;&#65533;&#65533;,&#1408;&#65533;&#65533;&#65533;&#65533;:&#65533;&#65533; b&#65533;<&#65533;&#65533;F&#65533;&#65533;k&#65533;b&#65533;&#65533;&#65533;&#65533;&#65533;
&#65533;&#65533;t&#65533;D~@h&#65533;I
 R"J&#65533;&#65533; &#672;&#65533;i&#65533;&#65533;eK&#65533;h&#65533;J7&#65533;&#65533;Br`PG&#65533;&#65533;&#65533;&#65533;
&#65533;&#65533;V&#65533;!*B+
&#65533;&#65533;o(a&#65533;<a@|&#65533;`#d &#65533;l=2&#65533;&#65533;&#65533;H&#65533;&#909;y@&#65533;&#65533;8ABg_&#65533;@_N&#65533;k&#65533;&#65533;&#65533;(&#65533;&#65533;YP&#65533;l&#65533;&#65533;&#65533;D&#65533;v&#65533;&#65533;d&#65533;$Kr&#65533;r&#65533;5*	Zr/&#65533;b&#65533;`CL&#65533;
&#65533;&#65533;&#65533;&#65533;&#65533;9&#65533;&#65533;-&#65533;&#65533;G&#65533;&#65533;&#65533; &#65533;&#65533;&#65533;n&#65533;:(&#65533; D&#65533;&#65533; &#65533;&#65533;&#65533;V&#65533;&#65533;&#65533;&#65533;&#65533;&#65533;'!&#65533;Et&#65533;&#65533;&#65533;>&#65533; &#65533;I&#65533;&#65533;`&#65533;&#65533;&#65533;_b&#65533;^&#65533;=D&#65533;&#65533;%&#65533;={&#65533;&#65533;L-&#65533;&#65533;#D D&#65533;&#65533;&#65533;^T&#65533;&#65533;&#65533;&#65533;&#65533;&#1073;&#65533;&#65533;&#904;kb"&#65533;n$&#65533;		B`#&#65533;D&#65533;$&#65533;*&#65533;$l&#65533;&#65533;!X!&#65533;&#65533;&#65533;%`&#65533;uj&#65533;'&#65533;jL`&#65533;&#65533;&#65533;t&#1062; p&#65533;	&#65533;&#65533;b&#65533;:&#65533;&#65533;j&#65533;vLf&#65533;&#65533; &#65533;(FK&#367;&#65533;\&#65533;l&#65533;:`fs&#65533;&#65533;&#65533;JTPa&#65533;`&#65533;&#65533;&#65533; S$@z&#65533;JAj (!`&#65533;H&#65533;&#65533;&#65533;&#65533;&#65533; &#65533;&#65533;&#65533;&#65533;i^.O&#65533;&#65533;Xh&#65533;h@L&#65533;&#65533;&#65533;@&#65533;je&#1822;&#65533;)p78&#65533;&#65533;`&#65533;&#65533;Q&#65533;&#65533;
&#65533;8&#65533;EK&#65533;&#65533;&#880;#&#65533;"&#65533;!'KE&#1573;SV!&#65533;&#65533;&#65533; &#65533; ;&#65533;LR&#65533;&#65533;4&#65533;( &#65533;&#65533;&#65533;&#65533; &#65533;1,&#65533;&#65533;&#65533;&#844;*&#65533;&#65533;b&&#65533;&#65533;$	d?V&#65533;r&#65533;(&#65533;z!&#65533;n@
'	&#65533;A&#65533;@&#65533;@&#65533;&#65533;&#65533;}Nf&#65533;2!p&#65533;n&#65533;&#65533;&#65533;&#65533;i&#65533;*&#65533;D`1>b&#65533;t&#65533; &#65533;DLl&#65533;&#65533;&#65533;1&#65533;d
 &#65533;4h' &#65533;$&#65533;&#65533;&#65533;~&#65533;&#65533;&#65533;h&#65533;&#65533;&#65533;&#65533;&#65533;9
&#65533;&#65533;&#65533;&#65533;p&#65533;&#65533;PaL&#65533;DH&#65533;@!&#65533;S&#65533; JA&#65533;
"&#65533;0#&#65533;
&#65533;!&#65533;&#65533;3&#65533; l&&#65533;M&#65533;!&#65533;&#65533;&#65533;P&#65533;&#65533;&#65533;&#65533;!@&#65533; H&#65533;(&#65533;&#65533;5&#65533;&#65533;&#65533;0a&#1194;&&#65533;&#65533;3&#65533;&#65533;&#65533;&#65533;T."&#65533;&#65533;5v&#65533;6&#65533;E&#65533;&#65533;&#65533;8PyxN:&#65533;%[F&#65533;
8@&#65533;P&#65533;S&#65533;D&<\&#65533;&#65533;N+&#65533;&#65533;&#65533;&mdE8t>&#65533;&#65533;&#65533;"&#65533;&#65533;&!&#65533;&#65533;#{&#65533;e&#65533;P&#65533;F)T`u@&#65533;p&#65533;&#65533;&#65533;&#65533;R&#65533;Do&#65533;0=&#65533;&#65533;0$B'&#65533;&#65533; &#65533;&#65533;p&#65533;@&#65533;	!!&#65533;&#65533;i>N&#65533;B !,4&#65533;nF&#65533;D|f&#65533;&#65533;&#65533;$&#65533;&#65533;&#65533;&#65533;gzFL>#HoOv^&#65533;&#1600;f4&#65533;&kr6&#65533;[)	z@R&#65533;&#65533;\&#65533;bR&#65533;f&#65533;TDH&#65533;&#14958;&#65533;&#65533;&#65533;P&#65533;0uJ&#65533;&#65533;&#65533;
&#65533;&#65533;>`&#65533;&#65533;&#65533;A<R&#65533;&#65533;&#65533;&#65533;*&#416;:pQV&#65533;D&#65533; d&#65533;Cg,`$&#65533; $`8&#65533;&#1060;6]^&#65533;&#65533;&#65533;&#65533;i&#65533;&#65533;&#65533;~&#65533; &#65533;&#65533;R&#65533;S&#65533;S&#65533;&#65533;Y$&#65533;6&#65533;e&#65533;$&#65533;&#65533;&#65533;F&#65533;y&#65533;&#65533;&#65533;z&#65533;@
&#65533;E&#65533;&#65533;@&#65533;&#65533;=&#65533;&#65533;=&#65533;!:e)GmP'&#65533;^44;G&#65533;f,`&#65533;&#65533;?44*&#65533;_&#65533; X&#65533;GmGF&#65533;;,/&#65533;&#65533;:&#65533;&#65533;S@z&#65533;&#65533;&#65533;&#1178;A`)&#65533;uc&#65533;&&#65533;#&#65533;&#176;B5w"&#65533;&#65533;&#65533;&#65533;&#65533;&#65533;&#65533; &#65533;&#65533;&#65533;&#65533;!^&#65533;&#65533; &#65533;&#65533;&#65533;&#65533;+K&#65533;&#65533;Lo&#65533;6&#65533;&#65533;~&#65533;J&#65533;X&#65533;F&#65533;k}&#65533;&#65533;&#65533;&&#65533;t&#65533;&#65533; &#65533;U&#65533;!&#65533;&#65533;A@r&#65533;z&#65533;IA&#65533;Al&#65533;.}&#65533;&#65533;L&#65533;R&#65533;VA&#65533;&#65533;6i&#65533;&#65533;&#65533;Nd/m&#65533;j&#65533; &#65533;&#65533;&#65533;^&#65533;N&#65533;@&#65533;&#65533;PVN&#65533;@$@&#65533;j&#65533;&#65533;^c&#65533;v!X&#65533;&#65533;\&#65533;&#65533;&#382;&#65533;Rv&#65533;&#65533; t6&#65533;Z\&#65533;Y&#65533;m&#65533;&#65533;,[&#65533;8&#65533;&#65533;&#65533;T&#65533;0Y&#65533;d&#65533;&#65533;S&#65533;&#65533;&#65533;&#760;&#65533;&#65533;&#65533;&#65533;&#65533;&#65533;&#65533;&#65533;&#65533; &#65533;&#65533;&#65533;G&#65533;&#65533;_&#65533;&#65533;YI&#65533;D&#65533;&#65533;q&#65533;8&#65533;&#65533;&#65533;d&#65533;&#65533;r&#65533;&#65533;&#65533;&#65533;&#931;BN7q-~&#65533;/G[&#65533;5&#65533;Z&#65533;$Y&#65533;B&#65533;&#65533;&#65533;B"&#65533;&#65533;,&#65533;&#65533;&#65533;&#65533;p&#65533;&#65533;&#65533; &#65533;&#65533;&#65533;"6&#65533;&#65533;&#65533;#&#65533;M^&#65533;&#65533;J&#65533;U&#65533;&#65533;%@hF&#65533;a&#65533;&#65533;6Xn&#65533;J&#65533;&#65533;y&#65533;(@1&#65533;.&#65533;h&#65533;A&#65533;
@&#65533;P,mq&#65533;&#65533;&#65533;8b&#65533;(A&#65533;n&#65533;&#65533;rA&#65533;GaH&#65533;&L&#909;R&#65533;{&#65533;t@&#65533;&#65533;}&#65533;O&#65533;CN&#65533;.&#65533;o&#65533;&#65533;8&#65533;&#65533;Mr@&#65533;2)W,&#65533; AQ[hjA&#65533;u5&#65533;L&#65533;&#65533;&#65533;&#65533;&#65533;B&#65533;&#65533;&#65533;&#65533;&#65533;&#65533;&#65533;7&#65533;&#65533;&#65533;V&#65533;%&#1948;&#65533;&#828;&#65533;j`&#65533;&#65533;&#65533;\&#65533;Od&#65533;&#65533;&#65533;!&#65533;
B&#65533;&#65533;&#65533;5&#65533;B&#65533;t>&#65533;&#65533;p	d<&#65533;v&#65533; &#674; &#65533;&#65533;&#65533;&#65533;&#65533;?&#65533;%U&#65533;&#65533;&#65533;&#65533;&#65533;&#65533;&#65533;D~&#65533;(cF&#65533;>&#65533;&#65533;p%&#65533;r!4&#65533;e&#65533;D&#65533;$GR&#65533;t&#65533; &#65533;&#65533; &#65533;8&#65533;&#65533;&#65533;&#65533;Y&#65533;w&#65533; $zFxm&#65533;&#65533;&#65533;Jv&#65533;J&#65533; &(&#65533;&#65533;&#65533;z&#65533;&#65533;Jh&#65533;&#65533;u&#65533;&#65533;&#65533;p&#65533;.1&#65533;Yl9&#65533;C&#662;&#65533;bA&#65533;@&#65533;@`$&#65533;)&#65533;fV&#65533;&#65533;	LG&#65533;&#65533;M(&#65533;&#65533;&#65533;1Ts&#65533;0&#173; &#65533;&#65533;P&#65533;8|&#65533;>&#65533;{&#1508;!&#65533;"Jm&#65533;&#65533;VHU`&#65533;&#65533;&#65533;l&#65533;B4TZhj&#65533;&#65533;&#65533;3&#65533;&#65533;`U&#65533;&
z&#65533;@&#65533;c&#65533;N&#65533;&#65533;&#65533;8j&#65533;&#65533;&#65533;
&#65533;l&#65533;C&#65533;&#952;&#65533;i&#65533;^&#65533;i&#65533;u&#65533;&#65533;4&#65533;p!K&#65533;|&#65533;`&#65533;&#65533;A&#65533;n!&#162;)&#65533;&#65533;&#65533;Z&#65533;U&#65533;&#1506;&#65533;?&#65533;)&#65533;&#65533;&#65533;&#65533;C
b&#65533;w&#65533;ac[W&#65533;N@&#65533;&#1555;&#65533;&#65533;t&#65533;~&#65533;(Od &#65533;G&#65533;&#65533;,&#65533;&#65533;CR&#65533;&#65533;v!W&#65533;&#65533;&#65533;u&#65533;&#65533;&#65533;&#65533;a&#65533;&#65533;&#65533;&#65533;T&#65533;&#65533;&#65533;K,&#65533;&#65533;&#65533;&#65533;&#65533;J4&#65533;&#65533;&&#65533;&#65533;&#65533;~ &#65533;&#65533;&#65533;L&#65533;7
&#65533;p&#65533;i&#1062;2&#65533;!$@n
&#65533;aV&#65533;&#65533;&#65533;&#65533;R&#65533;Z8 &#65533;&#65533;v&#65533;&#65533; &#65533;&#65533;&#65533;$&#65533;Y(`A&#65533;V&#65533;&#65533;$ l&#65533;!P&#65533;B&#65533;@2i&#65533;t2i&#65533;&#65533;f&#65533;&#65533;2v&#65533;&#65533;&#65533;&#65533;&#65533;&#65533;&#65533;XZ&#65533;7&#65533;&#65533;&#65533;&#65533;&#65533;`i=&#65533;&#65533;(&#65533;&#65533;6@&#65533; .5&#65533;&#65533;&#65533;	8&#65533;&#65533;&#65533;&#65533;&#65533;&#65533;d>=&#65533;EG&#65533;KXe&#65533;^&#65533;M&#65533;&#65533;&#65533;4&#65533;&#65533;&#65533;:lM&#65533;&#65533;p&#65533;q&#65533;&#65533;p&#65533;; b&#65533;fW$&#65533;ff"&#65533;/6T&#65533;=&#65533;Blm&#65533;&#65533;&#65533;n&#65533;&#65533;#&#65265;&#65533;&#65533;&#65533;@fb&#65533;&#65533;!&#65533;ua"&#65533;
4$&#65533;5	!&#1802;&#65533;z#&#1832;9&#65533;&#65533;fa&#65533;A0&#65533;B&#427;JT(&#65533;k&#65533;&#65533;H&#65533;4D&#65533;-k&#65533;&#65533;$&#65533;&#65533;ywb&#65533;-&#65533;	*&#65533;.MM&#65533;.I&#65533;4#	&#65533;!)&#65533;(&#65533;&#485;&#65533;&#65533;&#65533;(&#65533;&#65533;	&#65533;h>&#65533;$`&#65533;&#65533;&#65533;Q$&#65533;&#65533;&#65533;&#65533;5&#65533;&#65533;&#65533;&#65533;&&#17123;rF&#4758;A2&#65533;&#65533;&#65533;&#3291;&#65533;&#65533;&#65533;&#65533;7&#65533;&#540;&#65533;3\&#65533;&#65533;*&#65533;&#65533;&4ZGRoXR&#65533;0&#65533;&#19383;&#65533;Q&#65533;4&#65533;&#65533;2&#65533;U8&#498;&#65533;y^&#65533;&#820;A&#65533;=];&#65533;&#65533;!&#65533;&#65533;&#65533;N&#65533;&#65533;&#65533; &#65533;&#65533;0&#65533;&#65533;z>&#1957;&#65533;O&#65533;&#65533;B0 &#65533;)&#65533;&#65533;&#65533;&#65533;&#65533;i&#65533;=&#65533;<&#65533;&#65533;&#65533;.r&#65533;&#65533;#&#65533;&#65533;&#65533;1&#65533;&#65533;&#65533;&#65533;&#65533; &#65533;g&#65533;0&#65533;&#65533;&#65533;&#65533;FTG:K[&#65533;/!^F&#65533;%b&#65533;>:&#65533;(&#65533;(k&#65533;\&#65533;&#65533;{&#65533;&#65533;a5&#65533;&#5095; &#65533;&#65533;&#65533;x!&#65533;&#65533;&#65533;w'Q&#65533;&#65533;r>n&#65533;&#65533;&#65533;&#65533;&#65533;=&#65533;"K"z&#65533;y#&#65533;36&#65533;U&#65533;&#65533;&#65533;HvMl&#65533;Dm&#65533;~p&#65533;&#65533;&#65533;&#65533;&#422;&#65533;&#65533;&#65533;&#65533;&#65533;&#65533;, &#65533;&#65533;8&#65533;a&#65533;&#65533; `A&#65533;c&#65533;&#65533;6&#65533;&#65533;&#65533;vi&#65533;&#65533;&#65533;P&#65533;&#65533;k&#65533; T&#65533;s&#65533;&#65533;&#65533;P&#65533;2bWLva&#65533;&#65533;&#65533;*&#65533;9&#65533;T&#65533;_Bp&#65533;&#65533;?0z$"&#65533;&#65533;CH&#65533;P&#65533;&#65533;x&#65533;c&#65533;&#65533;&#65533;s&#65533;$&#24533;&#65533;8&#65533;&#65533;!I"&#65533;<&#65533;&#65533;&#65533;&#65533;	&#1063;&#65533;&#65533;e&#65533;	h&#65533;&#225;C&#65533;&#65533;&#65533;	u&#65533;&#65533;\P&#65533;&#65533;t&#65533;O&#65533;'&#65533;&#65533;&#65533;&#65533;&#65533;A&#65533;9D&#65533;&#65533;&#65533;Y&#65533;`&#65533;a&#65533;&#65533;rX&#65533;ba&#65533;V:2&#65533;&#65533;Q"RWyT&#65533;&#65533;&#65533;&#65533;F&#65533;&#65533;&#65533;&#65533;&#65533;&#65533;a&#65533;h&#65533;&#65533;<&#65533;@&#65533;&#65533;&#4723;k&#65533;&#65533;&#65533;@&#65533;t&#1028;6&#65533;&#1323;Q&#65533;d&#65533;/&#65533;2&#65533;&#65533;&#65533;&#1139;&#1805;r&#65533;&#65533;1&#65533;&#65533;&#65533;&#1407;&#65533;vY|&#65533;1"&#65533;&#65533;a:&#65533;&#1234;C&#65533;,a&#468;d&#65533;%I&#65533;.#&#65533;L&#65533;&#65533;1k&#65533;u&#65533;&#65533;&#65533;%9xCEK&#65533;'D&#65533;(&#65533;I:5`&#65533;,h&#65533;&#65533;4&#65533;p@R:(&#65533;"D(`&#65533;	P&#65533;&#65533;i&#65533;7&#65533;&#65533;,w8!&#65533;&#65533;h&#65533;&#65533;%&#468;&#65533;&#65533;ppv(&#65533;&#65533;D&#65533;&#65533;&#65533;&&#65533;&#65533;&#65533;!&#65533;`&#65533;&#65533;sQt&#65533;DFj&#65533;QG&#65533;&#65533;&#65533;?"I&#65533;&#65533;&#65533;P&#65533;&#65533;@9SF9&#65533;&#1866;)i&#65533;R=	&#65533;Q&&#65533;&#65533;fPG&#65533;&#65533;R&#65533;&#65533;TP&#65533;&#65533;1&#65533;W"&#65533;yd&#65533;GZ&#65533;2&#670;&#65533;&#65533;&#65533;&#65533;?&#65533;z&#65533;`&#65533;&#65533;U&#65533;&#65533;:D&#65533;W}RTW&#65533;*&#65533;Ul &#65533;Cq&#65533;&#1063;q9&#65533;@W&#65533;&#65533;&#65533;T9&#65533;&#65533;&#65533;&#65533;&#65533;&#65533;C&#65533;Q&&#65533;C&#65533;z&#65533;Ug\y&#65533;w&#65533;&#65533;k&#65533;&#65533;&#65533;Zj&#65533;&#65533;&#65533;IkS&#65533;F&#65533;k5&#65533;&#65533;sj`t@&#65533;&#65533;q@6&#65533;Q&#65533;GHq&#65533;&#65533;`&#65533;@&#65533;&#65533;?&#65533;T&#65533;&#65533;Cy4&#1914;&#65533;&#65533;
&#65533;&#65533;&#65533;&#65533;!&#65533;&#65533;&#65533;FD &#65533;,&#65533;&#65533;&#129;$'i&#65533;&#65533;2&#65533;&#65533;&#65533;&#65533;&#65533;	=&#65533;&#65533;&#65533;6&#65533;&#65533;CK)
H@&#65533;&#65533;&#65533;&#65533;i&#65533;r&#65533;zp&#65533;DHb	Xb	8&#65533;&#65533;&#65533;`d&#65533;l&#65533;"&#65533;&#65533;/.&#65533;&#65533;]&#65533;0x7&#65533;!,C2oA]&#65533;I&#65533;M&#65533;R&#1084;aP&#65533;s(&#65533;w&#65533;aD&#65533;?&#65533;L9Mw&#65533;c&#65533;U:&#65533;&#65533;L&#240;X&#65533;F9&#65533;&#1043;&#65533;&#65533;)&#65533;&#65533;o&#65533;&#65533;&#65533;RF&#65533; "&#65533;&#65533;T&#65533;`DOy&#65533;&#65533;Vi &#65533;Yh}&#65533;&#65533;e&#65533;&#65533;P"&#65533;&#65533;&#65533;&#65533;Cs&#65533;&#65533;&#65533;|&#352;&#65533;<&#65533;A&#65533;gr&#65533;&#65533;dz?&#65533;&#65533;=&#65533;&#65533;&#65533;&#65533;&#65533;4+&#65533;&#65533;J&#65533;&#65533;P&#65533;&#65533;F&#65533;&#65533;l &#65533;&#65533;&#65533;.&#65533;&#65533;&#65533;&#871;F&#65533;9 &#65533;?e\&#65533;Oa&#65533;nDR&#65533;[&#65533;d&#65533;S&#65533;&#65533;LW&#65533;G&#65533;&#65533;Cu&#65533;&#65533;PB&#65533;<&#65533;Q&#65533;&#65533;&#65533;t&#65533;,+P-fbC&#65533;&#65533;&#65533;24&#65533;&#65533;B&#65533;&#65533;&#65533;&#65533;&#65533;&#65533;?&#65533;
	&#65533;&#65533;p&#65533;	\@/|&#65533;&#65533;&#65533;0$&#65533;&#65533;&#65533;P&#65533;&#65533;26&#65533;/d&#65533;&#512;Ud&#65533;3&#65533;&#65533;&#65533;e)K&#65533;L&#65533;t9&#65533;h&#65533;&#65533;&#65533;t&#65533;Y;&#65533;&#65533;@&#65533;cDd]&#65533;&#65533;H&#65533;&#65533;$&#65533;&#65533;H$K&#65533;&#65533;&#65533;@&#65533;)&#65533;D;mp&#520;&#65533;&#65533;A&#65533;&#65533;(#8^&#65533;&#65533;&#65533;&#65533;&#65533;u&#65533;&#65533;&#65533;Q&#65533;&#65533;7&#65533;&#65533;	O&#65533;&#65533;&#65533;,&#65533;&#65533;&#65533;&#65533;#1[qH.F&#65533;@b&#65533;&#65533;&#65533;&#65533; J&#65533;&#65533;,&#65533;W&#65533;&#65533;`HG)&#65533;l`/&#65533;&#65533;&#65533;N&#65533;QEk@&#65533;h>&#65533;&#65533;&#65533;U&#65533;&#65533;&#65533;bP+&#65533;0&#65533;h&#65533;&#65533;&#65533;Qq&#65533;(&#65533;&#65533;J0&#65533;tP*5&#65533;QT&#65533;&#65533;<&#65533;&#65533;&#65533;y&#65533;&#65533;
Dm0&#65533;&#65533;T-&#65533;Y&#65533;`&#65533;&#65533;0B&#65533;&#65533;&#1091;{&#65533;A9&#65533;&#65533;&#65533;d&#65533;\<&#65533;&#65533;&#65533;&#1191;.&#65533;&#65533;A&#268;&#65533;&#65533;ibG:&#65533;&#65533;&#65533;&#65533;$a[&#65533;&#65533;'&#65533;&#65533;&#65533;&#65533;md&#65533;E%z&#65533;&#65533;h9&#65533;?N@@&#65533;Avh@&#65533;F&#65533;
&#65533;bB&#65533;H&#65533;)&#65533;Q
eH`&#65533;&#65533;<&#65533;+0"g&&#65533;&#65533;F&#65533;2(&#65533;&#65533;E0@&#65533;&#65533;@&#65533;ii&#65533;s &#65533;&#65533;&#65533;&#65533;&#65533;"&#1032;&#65533;&#65533;&#65533;y&#65533;IN&#65533;&#65533;%&#65533;q&#65533;c&#65533;I&#65533;&#65533;J\&#65533;&#65533;P&#65533;lIHc"&#65533;G&#65533;h23\&#65533;F&#65533;7&#65533;&#65533;I3&#65533;&#65533;&#65533;N&#65533;&#65533;&#65533;Y&#65533;	*&#65533;&#65533;&#65533;&#65533;&#65533;&#65533;&#65533;&#65533;&#65533;,&#65533;W&#65533;"W&#65533;LN1&#65533;&#65533;A&#65533;&#65533;B'&#65533;&#65533;&#65533;3{&#65533;k"&#65533;&#42106;:&#65533;&#65533;&#65533;L)&#65533;I=&#65533;&#65533;cH&#65533;GF&#65533;&#65533;)&#65533;G&#65533;lO&#65533;;&#65533;&#65533;fx&#65533;&#65533;&#496;&#65533;&#65533;K&#65533;&#756;&#65533;&#65533;&#65533;F&#65533;b&#65533;&#65533;&#65533;s&#65533;G&#65533;te/{&#952;&#65533;
 &#65533;&#65533;&#65533;&#65533;^&#65533;q&#65533;-R&#65533;&#65533;&#65533;]6&#65533;&#65533;!P&#65533;&#65533;&#65533;&#65533;!"&#65533;&#65533;qaA&#65533;&#65533;&#65533;s&#65533;B\ 
[&#65533;b&#65533;&#65533;("&#65533;Y&#65533;&#65533;&#65533;&#65533;r&#65533;
k&#65533;E&#65533;Ha&#65533;&#65533; &#65533;pH$(&#65533;&#65533;&#65533;&#65533;'h&#65533;&#65533;&#65533;&#65533;l@&#65533;&#65533;&#65533;N&#65533;~&#65533;&#65533;&#65533;;-&#65533;&#65533;&#65533;&#65533;]&#65533;&#65533;AM&#65533;q&#65533;&#33864;&#65533;",&#65533;H&#65533;>"&#65533;tPI&#65533;Yr&#65533;&#65533;@&#65533;&#65533;&#65533;&#65533;kY&#65533;9&#65533;&#65533;&#65533;0&#65533;&L&#65533;&#65533;Y[77&#65533;d(N@v&#65533;+&#65533;X&#65533;O&#65533;b&#65533;(T,&#65533;&#65533;@&#65533;&#65533;raI&#65533;!&#65533;*&#65533;E&#174;f&#65533;&#65533;&#65533;9L&#65533;%.1&#65533;SO&#65533;'&#65533;XV&#65533;&#65533;*Q0'R2&#65533;&#65533;&#65533;&#65533;+Y&#65533;&#65533;&#65533;&#65533;z&#65533;,O&#65533;&#65533;3&;&#65533;"DK&#65533;D&#65533;X&#65533;-/g&#65533;&#65533;&#65533;&#65533;	hs&#65533;ga&#65533;!&#65533;B&#65533;&#65533;"&#65533;&#65533;T&#65533;&#65533;NP&#65533;Xd:&#65533;@
&#65533;p&#941;!b&#65533;&#1617;&#65533;&#65533;&#65533;&#65533;&#65533;= &#65533;$r1E*&#65533;&#65533;&#65533;X&#65533;6&#65533;&#65533;H&#65533;&&#65533;&#65533;e&#65533; &#65533;g&#65533;&#65533;g!hQ&#65533;&#65533;N &#1026;&#1424;x&#65533;OA&#65533;	&#343;&#65533;&#65533;Fn&#65533;u&#65533;&#65533;&#65533;~=&#65533;G=&#65533;&#65533;&#65533;0&#65533;,o&#65533;&#65533;&#65533;$&#65533;&#65533;&#202;&#1296;5&#65533;&#65533;&#65533;atqI&#65533;&#65533;&#65533;&#65533;6&#65533;T&#65533;T&#65533;&#65533;h&#65533;&#65533;&#65533;&#65533;&#65533;&#65533;!l&#65533;&#65533;`xd &#65533;*&#65533;h&#65533;?.qY&#65533;g&#1442;&#65533;&#65533;&#65533;,&#65533;,&#65533;Y&#65533;&#475;&#65533;&#65533;&#65533;sH&#65533;&#65533;Q&#65533;N&#65533;&#65533;s&#65533;&#65533;&#65533;4&#65533;9&#65533;p5+<!&#65533;Z>&#65533;&#65533;=&#65533;&#65533;UU&#65533;&#65533;&#65533;'&#65533;&#65533;2&#65533;&#65533;H&#65533;&#26147;&#65533;&#65533;/=B&#65533;C+&#65533;&#65533;]Nm&#65533;&#65533;z&#65533;&#65533;X&#65533;?&#65533;&#65533;&#65533;&#65533;&#65533;i&#65533;&#65533;a&#65533;&#65533;bB&#65533;&#65533;u-&#65533;]&#65533; &#65533;:	&#65533;&#65533;1&#1904;&#65533;&#65533;_Q&#65533;`@y&#65533;XH&#65533;v$&#65533;&#65533;$x&#193;&#65533;~&#65533;$&#65533;&#1091;>&#65533;&#65533;&#65533;Uk&#65533;&#65533;&#1209;c&#65533;X&#65533;&#65533;&#65533;&#65533;E&#65533;&#65533;&#65533;\|&#65533;&#65533;&#65533;&&#65533;&#65533;0&#65533;=9)&#65533;&#65533;9&#65533;^X&#65533;&#65533;+6&#65533;
 a"<1&#65533;&#65533;ad&#65533;#B51:&#65533;A&#65533;i 5@08#F\&#65533;5&#65533;&#65533;Z&#65533; C&#65533;&#65533;$&#401;>&#65533;I&#65533;9&#65533;;&#65533;;d&#65533;&#516;&#65533;&#65533;&#65533;r*&#65533;&#65533;dYuEsd&#65533;t&#65533;a+i&#65533;W&#65533;(;&#65533;z&#65533;9&#65533; wQfyaw&#65533;Yj&#65533;&#65533;&#65533;&#65533;&#65533;p&#65533;&#65533;u0&#65533;&#65533;k=+K&#65533;K`g&#65533;&#65533;cz&#65533;G~&#65533;Y&#65533;hQG&#65533;<ewv&#65533;&#65533;`&#65533;Z&#65533;&#65533;;&#65533;&#65533;~&#65533;&#65533;T[&#65533;A=&#65533;&#65533;@&#65533;&#65533;tWw<Q.7&#65533;7&#65533;6&#65533;W&#65533;iM&#65533;&#65533;&#65533;&#65533;.&#65533;&#65533;&#65533;\&#65533;&#65533;(&#65533;$&#65533;&#65533;&#65533;`	p&#65533;	=@p&#65533;&#65533;c&#65533;)&#65533;"&#65533;Bp&#65533;&#65533;&#65533;&#65533;&#65533;&#65533;&#65533;&#65533;&#65533;&#65533;phT@P&#65533;&#65533;&#65533;0
&#65533;&#65533;k0m&#65533;&#65533;&#65533;3/&#65533;n&#65533;2E#cx&#65533;2&#65533;&#65533;&#65533;V.&#65533;ua8&#65533;%@5Tm&#65533;$\CYtThc%&#65533;kspiS6&#65533;&#65533;&#65533;v*&#65533;&#65533;lT&&#65533;Q9o&#65533;&#65533;p&#65533;&#952;;h&#65533;a&#65533;	N&#65533;&#65533;&#65533;*&#65533;&#65533;(&#65533;&#65533;&#65533;H&#65533;&#65533;'wq~&#65533;r&#65533;'&#65533;b&#65533;&#65533;&#65533;If&#65533; K&#65533;ut&#65533;&#65533;!&#65533;&#65533;HE&#65533;'&#65533;&#65533;t`A' &#65533;&#65533;(8&#65533;&&#65533;9&#65533;&#65533;Ev&#65533;&#65533;&#275;&#65533;&#65533;&#65533;&#65533;&#65533;&#65533;-&#65533;&#65533;0.&#65533;\&#65533;&#65533;&#65533;jP.U&#65533;&#65533;`EBLdx&#65533;D"&#65533;	2&#65533;"a&#1239;j&#65533;`&#65533;&#65533;50&&#65533;
D&#65533;&#1953;R&#65533;@B&#65533;&#65533;A&#65533;&#65533;!g&#65533;C&#65533;&#65533;P
&#65533;P{&#65533;&#65533;&#65533;&#65533;3 &#65533;&#65533;0&#65533;&#65533;&#65533;8'ppyp04h&#65533;&#65533;"j&#65533;&#65533;&#65533;&#65533;&#65533;&#65533;4&#65533;&#65533;	&#65533;/&#65533;a&#65533; f\&#65533;Em&#65533;5&#65533;&#65533;p3&#65533;5yh.a61VTq&#65533;~&#65533;&#65533;fga&#65533;f&#65533;UE&#65533;&&#65533;&#65533;&&#65533;&#65533;fAg&#65533;&#65533;*&#65533;08&#65533;Gr&#65533;B&#65533;&#65533;H&#65533;&#65533;&#65533;&#65533;a&#65533;$&#65533;&#65533;D:p&#65533;c&#65533;&#65533;&#65533;C&#65533;}&#65533;h&#65533;&#65533;&#65533;.0(ruH&#65533;3&#65533;fI1g&#65533;9&#729;7&#65533;&#65533;9&#65533;d>&#476;Gk&#65533;&#65533;`a&#65533;&#65533;ALPi&#65533;&#65533;DH&#65533;&#65533;B&#65533;Pwr&#65533;4P&#65533;">@&#65533;&#65533;C&#65533;&#65533;B&#65533;&#65533;a&#1249;x&#65533;&#65533;DF?&#65533;&#65533;a&#65533;N&#65533;&#65533;1F$E0&#65533;#U&#65533;%%"!JQ+&#65533;(&&#65533;&#65533;P
[&#65533;&#65533;P8&#65533;2&#208;&#65533;PE&#65533;)&#65533;;&#65533;3mi4;r&#65533;g&#65533;;&#65533;.=&#65533;&#65533;	&#65533;&#65533;#&#65533;&#65533;&#65533;N&#65533;&#65533;W^"B]/&#65533;~&#65533;"3!mc"UUf&#65533;&#65533;Ph1&#65533;&#65533;&#65533;&#65533;&#65533;I;&#65533;&#65533;q&#65533;&#65533;@&#65533;(r&#65533;9&#65533;&#65533;&>&#65533;'&#65533;2&#65533;0Y!&#65533;&#65533;s&#65533;HZ&#65533;e&#65533;&#65533;e&#65533;dW&#65533;b&#65533;&#65533;&#65533;'f&#65533;&#65533;9*[&#65533;&#65533;&#65533;E:&#65533;&#65533;&#65533;&#65533;&#65533;&#65533;9&#65533;&#65533;`A&#65533;u&#65533;&#65533;n &#65533;$`&#65533;&#65533;td&#65533;&#604;&#1232;&#65533;Q&#65533;&#65533;haLg&#65533;&#65533;D&#65533;&#65533;J)&#65533;R~&#65533;&#65533;ai&#65533;&#273;&#1266;i&#65533;&#65533;&#65533;rw&#65533;&#65533;&#65533;p&#65533;5&#65533;&#65533;@&#65533;;t&#65533; 1r?&#65533;	&#65533;&#65533;|H&#65533;/&#65533;&#65533;&#1637;b&#65533;O&#65533;2&#65533;&#65533;&#65533;&#2474;&#65533;@&#65533;&#65533;&#65533;&#65533;_8@
&#65533;I`8C-2&#65533;&#65533;BZ&#65533;&#65533;Pa41&#65533;kEc&#65533;3r&#65533;&#65533;3/&#65533;vN3b/&#65533;&#65533;>&#65533;&#65533;&#65533;\0b&#65533;&#65533;}?U&#65533;&#65533;X^&#65533;&#65533;&#65533;g	0E[&#65533;5&#65533;&#65533;~J6&#65533;5&#65533;*a1&#65533;&#65533;&#65533;q&#1253;EQ'&#65533;q(&#65533;Xb&#370;&#65533;&#65533;&#65533;k&#65533;d&#65533;Bp&#65533;8&#65533;As=a(&#65533;D&#65533;&#65533;&#65533;&#65533;P&#65533;&#65533;&#65533;&#65533;&#65533;`0R&#65533;ga&#65533;&#65533;&#65533;^&#65533;&#65533;&#65533;
*=&#65533;A&#65533;&#65533;rA&#65533;&#65533;uQ+$&#65533;&#65533;&#65533;&#65533;f=A)&#65533;s&#65533;&#65533;4Z&#65533;&#65533;&#65533;&#65533;A&#65533;k'&#65533;pK	&#65533;&#65533;&#65533;&#65533;&#65533;&#65533;&#65533;&#65533;&#65533;&#65533;,&#65533;s=&#65533;qi&#65533;&#65533;?&#65533;@&#65533;1}&#65533; &#65533;&#65533;&#65533;&#65533;QN6&#65533;dP]&#65533;&#65533;/:0&#65533;&#65533;n&#65533;y/&#65533;/3q&#65533;`	&#65533;E&#65533;&#65533;&#65533;&#65533;&#65533;&#65533;0&#65533;8&#65533;J&#65533;&#65533;&#65533;2&#38960;3&#65533;\ 0(&&#1044;)&#65533;20-&#1260;v#&#65533;&#65533;&#65533;&#65533;D&#65533;#!	&#65533;4&#65533;&#65533;&#65533;&#65533;%&#65533;&#65533;S6&#65533;&#65533;&#65533;g2EeE&#65533;	,&#65533;2C%p/F^&#65533;T&#65533;@&#65533;[Ze&#65533;q';q'&#65533;&#65533;&#65533;qd:VGq&#65533;&#65533;7&#65533;&#65533;G&#65533;&#65533;do*h&#65533;1&#65533;37s&#65533;1&#65533;&#65533;)}&#65533;'(&#65533;=&#65533;&#1048;	&#65533;&#65533;8w0<&#65533;vak&#65533;&#65533;+r&#65533;&#65533;&#65533;&#65533;&#65533;&#65533;=!&#65533;&#65533;&#65533;	&#65533;&#65533;&#65533;&#65533;<&#65533;&#65533;&#65533;&#65533;&#65533;&#65533;&#65533;A&#65533;f&#65533;&#65533;&#65533;&#65533;&#65533;&#65533;&#65533;&#65533;&#65533;&#65533;&#65533;is&#65533;&#65533;&#65533;=&#65533;&#65533;&#65533;Z9\&#1650;D&#65533;&#65533;D&#65533;&#65533;#(R^&#65533;&#65533;&#65533;&#65533;0&#65533;+&#65533;&#65533;&#65533;N&#65533;&#65533;f&#65533;"'&#65533;&#65533;T&#65533;A&#65533;g&#65533;&#65533;&#65533;&#65533;&#65533;&#65533;&#65533;!&#65533;n&#65533;R&#405;wm&#65533;^&#65533;	9 giR&#65533;
&#65533;(5&#65533;'&#65533;	&#65533;&#65533;a!&#65533;Kj&#65533;j&#1713;$&#65533;]&#65533;,&#65533;bYD%/&#65533;&#65533;U%&#280;0p&#65533;&#65533;G&#65533;&#65533;SK&#65533;8&#65533;>&#65533;&#65533;r&#65533;7A&#65533;GZ1PAM&#65533;H&#65533;e<&#65533;&#65533;&#65533;K&#65533;\&_&#65533;m%H&#65533;&#65533;&#65533;&#65533;&#65533;&#65533;r[G:Rh'&#784;5(.&#65533;Jd&#65533;!&#65533;O&#65533;&#65533;&#65533;&#65533;&#65533;D&#65533;&#65533;&#65533;&#788;&#65533;	&#65533;&#65533;&#65533;&#65533;t&#65533;&#65533;&#65533;&#65533;	&#65533;S&#839;2v&#65533;&#65533;q&#65533;&#1041;A>&&#1605;&#65533;1=a&#65533;<&#65533;}&#65533;&#65533;BL&#65533;D&#65533;&#65533;.Br&#1473;&#65533;0@ y&#65533;&#65533;&#970;&#65533;5doq?M&#65533;n&#65533;2	&#65533;}m&#65533;i &#65533;Bi&#65533;t&#65533;%&#65533;&#65533;&#65533;&#65533;S&#65533;&#65533;3a0&#65533;&#309;6C&#65533;Dj&#65533;e/T\&#65533;a\&#65533;S0iP&#65533;$?&#65533;&#65533;&%a&#65533;E&#65533;1&#65533;b&#1333;62&#65533;&#65533;"Uj&#604;&#65533;9Ra'W&#65533;+&#65533;&#65533;U&#65533;#&#65533;&#65533;&&#65533;&#65533;&#65533;d&#65533;&#65533;&#65533;&#65533;&#65533;&du&#65533;w&#65533;&#65533;q&#65533;&#65533;Y(.&#65533;7&#65533;&#65533;&#65533;&#65533;H&#65533;&#65533;&#65533;&#65533;&#65533;()&#65533;&#65533;^&#65533;&#842;&#65533;&#65533;&&#1846;qk+&X&#65533;Z=&#65533;3&#65533;Z~&#65533;hr&#65533;Y&#65533;u&#65533;pK)~&#65533;&#65533;}ca&#65533;7&#65533;&#65533;&#65533;v&#65533;&#65533;p[&#65533;v-4px&#65533;R{'-&#65533;"&#65533;<&#65533;
*&#65533;I&#65533;&#1212;&#65533;&#65533;&#65533;b1/7
4&#65533;G&#65533;q?&#65533;&#65533;&#65533;/&#65533;{?&#65533;&#65533;|Ur&#65533;&#2541; &#65533;$&#65533;&#65533;0;&#65533;	&#65533;&#65533;	&#65533;\(r&#65533;F&#65533;&#65533;&#65533;C:&#65533;&#65533;.243&#65533;"4&#65533;&#65533;.&#59594;|&#65533;a&#65533;&#65533;#&#65533;&#65533;\&#65533;&#65533;W&#65533;}[&#65533;}D&#65533;6&#65533;[BL&#65533;T&#65533;6+QF8!PW&#65533;&#65533;gQ&#65533;&#65533;(&#65533;&#65533;P&#65533;]&#65533;qD&#65533;&#65533;&#65533;&#65533;7l&#65533;7x&#65533;T&#65533;'&#65533;&#65533;U}'d&#65533;&#65533;e]&#65533;f&#65533;<*&#65533;%tt=&#65533;:f&#65533;zm$&#65533;&#65533;8G&#65533;q&#65533;&#65533;&#65533;&#65533;t&#65533;&#65533;&#65533;&#65533;&#65533;r&#1360;&#65533;&#65533;s&#65533;&#65533;&#1040;ak&#65533;bK&#65533;y&#1360;&#65533;&#65533;&#65533;z&#65533;&#65533;_A&#65533;&#65533;&#65533;p&#65533;&#65533;i&#65533;-^&#65533;HOHP&#65533;D&#65533;&#65533;x&#65533;&#65533;A&#65533;DC2@&#65533;\5&#65533;
&#65533;&#65533;A&#65533;&#65533;&#65533;&#65533;/&#65533;&#65533;&#65533;N</&#65533;&#65533;&#65533;&#65533;&#1419;&#65533;@&#65533; ! ^&#65533;&#1044;IR&#65533;L&#65533;/V&#65533;j&#65533;&#65533;&#65533;&#65533;0|4&#65533;1&#65533;"Q&#65533;&#65533;3&#65533;-e#J&#65533;&#65533;j&#65533;6o&#65533;]#&#65533;&#65533;j&#65533;&#65533;"@&#65533;$&#65533;&#65533;5'&#65533;T;&#65533;a&#65533;&&#65533;&#65533;&#65533;6&#65533;VZ&#65533;&#65533;&#65533;gUqv&#65533;&#65533;&#65533;cr&#65533;qj}&#65533;SA&#65533;W&#65533;tR]&#65533;4&#65533;&#1358;pu&#65533;&#65533;Q&#65533;&#65533;&#65533;&#65533;9&#65533;V&#65533;&#65533;&#65533;&#65533;W&#65533;&#65533;&#65533;=r&#1398;&#65533;&#65533;&#65533;r7(&#65533;&#65533;&#65533;&#65533;r`&#65533;R&#65533;&#65533;&#65533;&#65533;A&#65533;&#65533;g&#65533;&#65533;p[&#65533;&#65533;9:&#65533;&#65533;(&#65533;&#65533;E&#65533;>[&#978;&#65533;&#65533;P&#65533;O> .&#65533;&#65533;&#65533; &#65533;&#65533;&#65533;&#65533;&#65533;&#65533;WwU&#65533;w&#65533;3&#65533;&#65533;T&#65533;/&#65533;&#65533;&#65533;7&#65533;N&#65533;&#65533;&#65533;&#65533;&#65533;%&#65533;nHib&#65533;&#65533;&#65533;31K&#65533;,b&#65533;&#65533;&#383;+&#65533;&#65533;&#65533;1&#65533;&#65533;&#65533;&#65533;W&#65533;<&#65533;3K&#65533;S&#65533;&#65533;&#65533;&#65533;ax&#65533;&#65533;&#65533;&#65533;&#65533;&#65533;&#65533;P&#65533;&#65533;&#65533;$
&#65533;Cm&#65533;&#65533;K&#65533;<&#65533;0&#65533;&#65533;)&#65533;T&#65533;&#65533;N&#65533;H&#65533;ZZ&#65533;&#65533;&#65533;:&#65533;&#65533;&#65533;U&#65533;<&#65533;&&#65533;UI&#65533;&#65533;i%&#65533;&#65533;id&#65533;W&#65533;u&#65533;bq&#65533;A&#65533;d&#65533;t&#65533;&#65533;E&#65533;r&#65533;uh&#65533;&#65533;&#65533;Xm&#65533;r&#65533;&#65533;&#65533;,&#65533;B&#65533;&#65533;cP&#65533;J&#65533;&#65533;X<&#65533;&#161;fA&#65533;&#65533;&#413;&#65533;&#65533;+7&#65533;&#65533;&#65533;&#65533;i&#65533;&#65533;2&#65533;&#65533;&#65533;Q\&#65533;&#65533;&#65533;v&#65533;&#65533;A&#65533;&#65533;&#65533;Az&#65533;ox&#65533;&#65533;&#65533;&#65533;`	ac&#65533;7&#65533;&#65533;&#65533;&#65533;&#65533;&#65533;-&#65533;&#65533;Q&#65533;j&#65533;&#65533;&#65533;&#65533;$,&#65533;nXKy1(&#65533;58&#65533;6&#65533;F[	0&#65533;&#65533;&#65533;&#65533;&#65533;&#65533; &#65533;|-&#65533;nm&#65533;RS&#65533;&#65533;&#65533;v&#65533;]&#65533;&#65533;&#65533;&#65533;'&#65533;?&#1724;$2T&#65533;&#65533;&#65533;6&#65533;$&#65533;C&#65533;&#65533;H&#65533;&#65533;$Y&#65533;&#65533;D&#65533;N$8!rl&#65533;$I&#65533;&#65533;&#65533;x&#65533;l&#65533;&#65533;C&#65533;&#65533;&#65533;&#65533;$B&#65533;&#65533;K&#65533;&#65533;^&#65533;&#65533;&#65533;P"@.&#65533;a&&#65533;&#65533;2}&#65533;&#65533;&#65533;&#2026;Q&#65533;Z`&#65533;&#65533;N&#65533;,&#65533;=XI3&#6189;>&#65533;#&#65533;o&#65533;&#65533;_@&#65533;&#65533;R&#65533;PZ&#65533;	qe&#65533;&#65533;&#65533; &#65533;`*&#65533;&#65533;&#65533;kW?&#65533;Pd&#65533;O &#65533;&#65533;&#65533;&#65533;7&#65533;*B7	?&#65533;$&#65533;P&#65533;@&#65533;&#65533;&#65533;&#65533;&#65533;&#65533;&#842;&#65533;&&#65533;&#65533;&#1575;&#65533;&#65533;&#65533;&#338;&#65533;&#65533;m&#65533;b&#65533;&#65533;S&#65533;&#65533;&#65533;&#65533;2&#65533;&#65533;&#1733;&#65533;&#65533;C&#65533;%&#65533;&#65533;&#65533;&#65533; 8&#65533;&#65533;&#65533;&#65533;&#65533;!&#65533;j&#65533;&#65533;_&#65533;W&#65533;"D&#65533;L&#65533;&#65533;&#65533;&#65533;&#65533;&#65533;0&#65533;&#65533;&#65533;&#65533;&#65533;;B&#65533;$&#65533;F&#65533;&#2036;p&#65533;&#65533;@+!&#65533;a&#200;&#65533;&#65533;&#65533;1&#65533;&#65533;&#65533;C<&#65533;&#65533;K&#65533;Cd&#65533;&#65533;a&#65533;<&#65533;*D&#65533;&#65533;&#65533;:D:&#65533;&#65533;&#65533;6A&#65533;!D&#65533;0&#65533;&#65533;
&#65533;@&#65533;&#65533;*&#65533;:&#65533;&#65533;&#65533;&#65533;&#65533;&#65533;q&#137;&#65533;$H%&#65533;&#65533;G&#65533;<rB&#65533;&#65533;&#65533;&#65533;&#65533;&#65533;PRj&#65533;NzI'+w&#65533;&#65533;*&#65533;D&#65533;G&#65533;&#65533;&#65533;&#65533;&#752;&#65533;&#65533;$faK)7\H&#14999;z	&#65533;&#65533;&#65533;	&&#65533;S&#65533;&#65533;&#65533;*&#65533;Y&#65533;&#65533;&#65533;-&#65533;&#65533;&#65533;4&#65533;&#65533;4&#65533;!&#65533;+&#65533;R&#65533;k3&#65533;&#65533;`(&#768;&#65533;LK*&#65533;(&#65533;&#581;&#65533;~&#65533;&#65533;RB 4&#65533;bR&#65533;R&#65533;\E,&#65533;AA!E+&#65533;B9&#65533;&#65533;~&#65533;&#65533;2&#35405;6z&#65533;&#65533;&#65533;*&#65533;@&#65533;&#65533;Jf:&#65533;&#65533;&#65533;jn9&#65533;K&#65533;&#65533;C&#65533;&#65533;C&#65533;&#65533;&#65533;&#65533;&#65533;&#65533;$(&#65533;&#65533;<X0&#65533;&#65533;;`9&#65533;&#65533;c&#65533;9H&#65533;&#65533;0,&#65533;$&#65533;\rhC&#65533;&#65533;&#65533;A"&#65533;KN&#65533;&#65533;&#1541;&#65533;C&#65533;&#65533;&#65533;&#65533;&#65533;v+&#65533;&#65533;B&#65533;&#65533;&#728;C3^&#65533;&#65533;;d&#65533;&#65533;In:a&#1572;&#65533;&#65533;T(&#65533;d&#65533;&#65533;&#65533;&#65533;("I&#65533;&#65533;oK&#65533; &#65533; &#65533;&#65533;&#65533;H$&#65533;Q2&#65533;&#65533;&#65533;zSJ&#65533;&#65533;&#1289;&#65533;&#65533;p&#65533;I**&#65533;&#468;r*&#65533;&#65533;|Z&#65533;&#65533;X&#65533;&#65533;&#65533;Xr&#65533;&($%>SR&#65533;&#65533;4&#65533;Q&#65533;&#65533;&#65533;&#65533;#&#65533;V&#65533;&#65533;&#65533;I*&#65533;&#65533;&#65533;l/$0&#65533;&#65533;c&#65533;*&#65533;&#65533;&#65533;&#65533;&#65533;
1&#65533;&#65533;`h&#65533;UZ&#65533;.%KH0Ere&#65533;&#65533;\&#65533;&#65533;&#65533;W&#65533;&#1460;#&#65533;&#65533;bI&#65533;&#65533;&#65533;z&#65533;&#65533;f&#65533;&#65533;&#65533;
&#65533;&#65533;&#65533;;&#65533;&#65533;&#65533;&#65533;g&#65533;.x&#65533;&#65533;Kk&#65533;
0&#65533;9;&#65533;J&#65533;&#65533;0L&#65533;&#65533;
)vw&#65533;&#65533;&#65533;K"&#65533;D&#65533;#&#65533;Bc&#65533;a&#65533;&#65533;@G&#65533;0&#969;`&#65533;e&#65533;]
Y&#65533;6f&#65533;&#65533;`&#65533;{b&#65533;.&#65533;&#65533;2&#1601;&#65533;|""&#65533;&#65533;g	&#65533;&#65533;&#65533;&#65533;&#65533;&#65533;&#65533;M$!&#65533;8H&#65533;|D&#65533;D&#260;&#65533;9&#65533;m&#65533;jm1y&#65533;&#65533;r&#65533;&#65533;dMnTQ&#65533;<&#464;1&#65533;eN&#65533;&#65533;&#65533;2&#65533;_&#65533;d*2q&#275;&#65533;2&#65533;&#65533;J&#65533;I&#544;&#65533;$&#65533;!&#65533;[&#65533;[&#65533;&#65533;&#65533;&#65533;D-1&#65533;Q&#65533;#&#65533;&#65533;K&#65533;#&#65533;eT+&#65533;&#65533;&#65533;]B&#65533;&#65533;&#65533;5&#65533;|&#65533;3CMg&#65533;b8&#225;N.&#65533;&#65533;&#65533;$%&#65533;@	&#65533;M&#65533;&#65533;E&#65533;V&#65533;Z4C&#65533;*&#65533;!&#65533;&#65533;&#65533;&#65533;M&#65533;q&#65533;&#65533;-T&#65533;Y&#65533;Q&#1419;&#65533;c&#65533;1&#65533;BBH0!K}&#65533;Q&#65533;&#65533;&#65533;&#65533;qYIU&#65533;&#65533;&#65533;$&#65533;&#65533;'&#65533;&#65533;X&#65533;`q>c"P]l&#65533;1&#65533;U&#65533;&#65533;&#65533;(&#65533;&NT&#65533;l"$7&#65533;&#65533;&#1464;&#65533;T&#65533;q&#65533;,!8&#65533;BrI&#65533;&#65533; 9(b&#65533;&#65533;HD$&#65533;&#65533;J&#65533;TE)F&#65533;jZ&#65533;a{&#65533;&#65533;&#933;&#65533;_&#65533;&#65533;&#65533;R&#65533;(&#65533;&#65533;M&#65533;{&#65533;&#65533;&#65533;D&#65533;1#C&#41344;&#65533;JPJA&#65533;Z
&#65533;<&#65533;&#65533;'m&#65533;B&#65533;&#65533;&#65533;2&#65533;&#65533;&#65533;_&#65533;t&#65533;Z%p&#65533;h&#65533;&#65533;XI&#65533;&#65533;y&#65533;&#1378; U&#65533;&#65533;&#65533;&#65533;i&#65533;KB|&#65533;G`6jP*&#65533;&#65533;
\&#65533;	H&#65533;&#65533;&#65533;&#65533;&#65533;$&#65533;&#65533;&#65533;&#28118;&#65533;r&#65533;&#65533;&#65533;&#65533;72|&#65533;&#65533;&#65533;?&#65533;&#65533;.&#65533;Y(-&#65533;DH:&#65533;&#65533;&#65533;&#65533;&#65533;
&#65533;&#65533;&#65533;9&#65533;&#65533;n&#65533;B,&#65533;C,V<&#65533;AHx&#65533;&#222;*S&#65533;dd9&#65533;&#65533;&#65533;b&#65533;dO&#65533;F&#65533;&#65533;&#65533;x&#65533;&#65533;k&#65533;6b&#65533;&#65533;A m&#65533;&#65533;E$&#1123;UD"&#65533;&#328;	?rK&#65533;&#65533;}&#65533;&#65533;&#65533;a&#65533;i)!=yS&#1770;&#147;&#65533;&#65533;&#65533;Mc&#65533;&#65533;&#65533;&#65533;!&#65533;H&#65533;tE&#65533;&#65533;&#65533;&#65533;&#65533;&#65533;&#65533;&#65533;&#65533;&#65533;'&#65533;*&#65533;R&#681;U&#65533;&#65533;$u&>m&#612;L3G&#65533;L!&#65533;&#65533;&#65533;W&#65533;&#65533;5&#65533;&#65533;&#65533;%&#65533;WD#&#65533;&Ai&#65533;&#65533;&#65533;U&#65533;S&#65533;$&#65533;b,&#65533;"&#1211;&#65533;&#65533;&#65533;&#65533;&#65533;RJ8&#65533;&#65533;&#65533;&#65533;&#65533;]M&#435;0&#65533;&#65533;&#65533;T@&#65533;&#65533;Qk)&#65533;&#65533;&#65533;&#65533;2|x&#65533;&#65533;0&#65533;.&#65533;&#65533;g&#65533;&#65533;D&#65533;wn&#65533;&#65533;&#65533;&#65533;&#65533;Q@&#65533;&#65533;&#65533;@	&#65533;1&#65533;&#370;'&#65533;&#65533;&#65533;Xy
&#65533;&#65533;&#65533;F&#65533;<&#65533;&#1539;&#65533;&#674;a&#65533;D&#65533;&#65533;Z&#65533;&#65533;m&#65533;&#65533;#&#65533;l&#65533;&#65533;&#65533;&#65533;,&#65533;Hgn'&#65533;bD&#907;d&#65533;iQ&#65533;Gf&#65533;&#65533;&#65533;NW&#65533;&#65533;U&#65533;$7&#65533;&#644;m&#65533;&#65533;O&#65533;&#65533;&#65533;O&#65533;-!l&#65533;nB&#65533;5@&#65533;dL&#65533;&#65533;&#65533;&#1712;&#298;'et&&#65533;&#46816;&#65533;&#65533;&#65533;*.&#65533;&#65533;&#65533;&#65533;&#1445;./&#65533;&#65533;)&#65533;0'G&#65533;eLZ&#65533;L&#65533;&#65533;&#65533;+&#65533;&#65533;&#65533;&#65533;&#65533;&#65533;`&#65533;&#65533;&#65533;pq&#65533;&#745;s&#65533;&#65533;G>&#65533;&#65533;&#163;&#65533;&#65533;&#65533;&#65533;&#65533;`X&#65533;&#1130;o&#65533;&#65533;&#65533;@&#65533;&#65533;@s&#65533;&#65533;,&#65533;&#65533; [)3	&#65533;&#65533;&#65533;
&#65533;&#65533;;3&#65533;&#65533;=&#65533;>&#65533;_B&#65533;%&#65533;ILb&#65533;&#65533;@&#65533;$,&#208;&#65533;&#65533;&#65533;&#817;C&#65533;&#65533;JY<&#65533;&#759;&#65533;k&#65533;&#65533;eG&#65533;&#65533;&#65533;&#65533;|D&#65533;
a&#65533;bN"m&#65533;&#65533;&#65533;k&#65533;|&#65533;&#65533;&#65533;&#65533;H"&#65533;&#65533;&#65533;&#65533;C&#65533;Nc&#65533;!&#65533;&#65533;I&#65533;v2&#65533;i&#65533;%&#65533;DD&#427266;&#65533;b&#65533;Ed&#65533;|&#65533;L}&&#65533;&#65533;&#65533;L&#65533;&#65533;&#65533;&#65533;O&#65533;&#65533;&#65533;&#65533;&#65533;(r&#65533;$&#677;&#65533;&#65533;J&#65533;&#65533;&#65533;D&#65533;-!x&#65533;L&#65533;c
S.&-" &#65533;&#65533;<U&#38930;i&#65533;&#168;&#65533;&#65533;n&#44691;&#65533;&#65533;~$j&#65533;&#65533;&#65533;FT&#65533;&#65533;&#65533;&#65533;K&#65533;&#65533;Z&#65533;&#65533;$&#65533;Z&#65533;N'&#65533;&#65533;&#65533;&#65533;&#65533;&#65533;&#65533;&#65533;fg&#65533;)Jw0 &#65533;&#65533;;&#65533;,&,n&#65533;&#65533;&#65533;q&#65533;
&#65533;&#65533;&#65533;+Xha&#65533;&#65533;&#65533;ro&#65533;v&#65533;&#65533;&#65533;I&#65533;d)&#65533;1,s<&#65533;&#178;&#664;s&#65533;&#65533;(f&#462;6&#65533;&#65533;&#65533;,?Z&#65533;AB:#D&#65533;A;=&#65533;a&#65533;H:&#65533;H_&#65533;[~Z&#889;&#65533;&#65533;&#65533;&#65533;&#65533;)&#65533;7!&&#65533;&#65533;K&#65533;&#65533;&#65533;&#65533;G&#65533;&#65533;&#65533;M"&#65533;&#65533;5\	&#65533;q&#65533;&#65533;&#65533;>B&#65533;&#65533;&#65533;&#65533;&#65533;3&#65533;E1&#65533;A`&#65533;&#65533;&#65533;'&#65533;#&#65533;X&#65533;#&#65533;`&#65533;&#65533;P&#65533;&#65533;)&#65533;&#65533;q7&#65533;&#65533;&#65533;(@&#65533;&#65533;&#65533;&#65533;&#65533;&#65533;D&#65533;;ck&#65533;NA\&#65533;&#209;&#65533;&#65533;!&#65533;&#65533; &#65533;&#65533;&#65533;&#65533;&#65533;&#12412;&#65533;&#65533;m&#65533;&#65533;;&#65533;% &#65533;&#65533;&#65533;&#65533;<&#65533;&#65533;7vC&#65533;&#65533;$J&#65533;y&#65533;&&#65533;&#65533;&#65533;&#65533;X&#65533;[&#65533;&#65533;&#1090;&#1026;H&#65533;%P&#65533;&&#65533;&#65533;+s8&#65533;1wI&#65533;&#65533;*&#65533;&#65533;,&#65533;y&#65533;&#65533;&#65533;&#65533;&#65533;&#65533;H(&#65533;&#65533;y&#65533;&#65533;&#65533;n)&#65533;&#65533;&#65533;&#65533;p&#65533;&#1561;q&#65533;+&#65533;&#65533;&#65533;P
&#65533;&#65533;N{ND	&#65533;c&#666;&#65533;&#65533;U0&#65533;C3&#65533;&#65533;s&#65533;&#65533;&#65533;O&#65533;4&#65533;P5'Z&#65533;&#65533;@&#65533;&#65533;&#65533;&#65533;Q&#65533;-J&#65533;&#65533;\&#65533;&#65533;&#65533;&#1057;I)*&#65533;s&#65533;>*#&#65533;&#14136;#&#65533;&#65533;r&#65533;_x&#65533;&#65533;&#65533;&#65533;&#65533;C&#65533;E&#1109;&#1176;&#65533;Z)&#65533;&#65533;0&#65533;&#65533;&#65533;/&#65533;&#65533;&#65533;&#14401;"<d&#65533;&#65533;&#65533;0&#65533;H&#65533;!&#65533;zX&#65533;&#65533;(B&#65533;(&#65533;oC&#65533;
&#65533;x&#65533;8e&#65533;&#65533;s)&&#65533;&#65533;z&#65533;&#65533;0&#65533;3c&#65533;e &#65533;Q[0&#65533;X[&#65533;Q&#65533;&#65533;c&#65533;&#65533;&#65533;#&#1331;B*89&#65533;&#65533;&#65533;&#65533; x&#65533;C&#65533;%#kb&#65533;w+H&#65533;&#65533;&#65533;-&#65533; &#65533;q&#65533;8&#65533;H&#65533;v&#65533;H$?&#65533;&#65533;&#65533;9&#65533;&#65533;&#65533;&#65533;$q&#65533;&#65533;B&#65533;&#65533;(@&#65533;&#65533;&#65533;&#65533;Z&#65533;&#65533;:&#65533;&#65533;&#65533;
&#65533;&#65533;[8(0&#65533;&#65533;+&&#65533;&#65533;&#65533;&#65533;T&#65533;:&#65533;&#65533;&#65533;&#65533;>&#65533;@+*OI&#65533;%
GEI&#65533;&#65533;&#65533;&#65533;0&#65533;&#65533;&#65533;&#65533;&#65533;&#65533;&#65533;Z&#65533;9&#65533;&#65533;&#65533;)&#65533;&#65533;&#516;4&#1582;LXA"2&#65533;(&#65533;-I&#65533;b&#65533;F[I&#65533;0&#65533;x&#65533;r&#65533;&#65533;K@&#65533;	&#65533;&#65533;&#452;0&#65533;&#65533;&#65533;&#65533;&#65533;&#65533;&#65533;@V&#65533;a)&#65533;B(&#65533;&#32773;&#65533;&#65533;8&#65533;&#65533;&#65533;&#65533;&#65533;&#65533;&#65533;3&#65533;&#65533;&#65533;{&#65533;&#65533;4P&#65533;I&#65533;ep
&#65533;&#65533;&#65533;&#65533;C&#666;&#65533;&#65533;&#65533;&#65533;&#65533;&#65533;C+&#65533;7&#65533;&#65533;&#65533;&#65533;C&#65533;&#65533;8&#65533;
&#65533;L&#65533;&#65533;&#65533;&#65533;&#65533;&#65533;KJy:E&#65533;&#65533;&#65533;&#65533;&#65533;9&#65533;4K&#65533;&#1032;&#65533;&#65533;9&#65533;&#65533;&#65533;$h&#65533;0.)&#65533;K&#65533;X&#65533;&#65533;&#65533;&#65533;&#65533;&#65533;;&#65533;r&#65533;Y&#65533;&#65533;(&#65533;&#65533;J&#65533;&#65533;&#65533;&#65533;$&#65533;@.Pt&#65533;&#65533;H&#802;H@&#65533;&#65533;"&#65533;&#65533;&#65533;&#65533;&#65533;&#65533;&#65533;&#65533;bR&#65533;&#65533;&#65533;&#65533;&#65533;&#65533;&#65533;&#65533;&#65533;&#65533;&#65533;3\dA&#65533;:&#65533;sA&#65533;&#65533; &#65533;&#65533; &#65533;&#65533;Y&#510;C&#65533;rd*&#65533;&#65533;	f&#65533;0niM&#65533;J&#65533;&#65533;<L&#65533;&#65533;i&#65533;(&#65533;&#65533;!&#333;M&#152;&#65533;h&#65533;+\&#65533;-&#65533;&#65533;&#65533;;&#65533;pK&#65533;eb&#65533;i%K&#65533;G&#65533;X&#65533;	&#65533;K(&#1231;&#65533;&#65533;w&#65533;1x&#65533;%v)&#65533;y)&#65533;B&#65533;&#1540;
i&#65533;&#65533;I&#65533;&#65533;4&#65533;&#65533;p&#65533;&#65533;&#1062;&#65533;&#65533;8&#65533;&#65533;&#65533;t&#65533;&#65533;	&#65533;&#65533;u&#65533;&#65533;RZ&#65533;1&#65533;&#65533;")&#65533;&#65533;&#65533;&#65533;&#65533;&#65533;L&#65533;H&#65533;U&#65533;.&#65533;?&#65533;K&#65533;K&#65533;bP
0&#65533;&#65533;&#65533;&#65533;&#65533;&#65533;&#1055;
@&#65533;
&#1066;&#65533;&#65533;8&#65533;^S/&#65533;C&#65533;2&#65533;p,&#65533;&#65533;&&#65533;&#65533;iV&#65533;X)&#969;&#65533;9&#65533;\&#65533;H&#65533;&#65533;&#65533;jE$&#65533;Kb&#65533;$G&#65533;&#1240;&#65533;&#1147;&#65533;&#65533;P*&#65533;&#65533;&#65533;a<pCP&#65533;&#65533;XB%&#65533;g+&#65533;&#65533;&#65533;j&#65533;&#65533;&#65533;&#65533;<']&#65533;M`Dxr&#65533;&#65533;&#65533;S&#65533;&#65533;M&#65533;&#65533;%,t&#65533;&#65533;&#65533;&#65533;&#65533;+H&#65533;&#65533;7&#65533;=q&#65533;&#65533;&#65533;9l&#65533;&#65533;Y&#65533;x&#65533;&#65533;:}v&#65533;&#65533;1&#65533;	&#65533;y&#65533;&#65533;V&#65533;M&#568;!$&#65533;&#65533;&#65533;&#65533;p&#65533;&#65533;&#65533;u&#65533;u&#65533;&#987;1'&#65533;&#65533;&#65533;&#1679;`&#65533;Oe&#65533;qM&#65533;V8&#65533;^C&#65533;<&#1445;0&#65533;&#65533;	K&#65533;&#65533;U&#65533;,&#65533;D&#65533;&#65533;^&#65533;W]U&#65533;`
&#65533;&#65533;&#65533;QP&#65533;EVg&#65533;X9;h&#65533;/q}&#65533;&#65533;D&#65533;A&#65533;P&#65533;!&#65533;_&#65533;&#65533;&#65533;Q>&#65533;
&#65533;Gf&#65533;&#65533;&#65533;&#65533;(&#65533;&#65533;&#65533;Q$&#65533;ed&#65533;&#1568;&#65533;j)+Cd%}G&#20493;&#65533;L&#65533;2&#65533;&#65533;&#65533;&#65533;&#65533;ke&#1605;&#65533;&#65533;<&#65533;&#65533;&#65533;=&#65533;&#65533;[:&#65533;&#65533;&#65533;H]H&#65533;&#65533;:&#65533;&#65533;%&#65533;&#65533;3&#1378;1('&#65533;&#65533;|&#65533;9]&#65533;&#65533;&#65533;&#65533;\&#65533;&#65533;&#65533;&#65533;-]&#65533;H&#65533;C7q)&#65533;%[&#65533;&#65533;&#65533;&#65533;&#65533;cA!&#65533;&#65533;&#65533;D$&#65533;s:3&#65533;-O&#65533;p&#65533;9JA&#65533;&#65533;-*p*&#65533;&#65533;$&#65533;B&#65533;&#65533;Q&#1348;&#33140;&#65533;&#65533;&#65533;P&#65533;8[&#65533;&#65533;O&#65533;02&#1348;X&#65533; &#65533;8&#65533;k&#65533;&#2032;h&#65533;&#65533;	h:O&#65533;&#65533;j`&#65533;4&#65533;L&#65533;.[5&#65533;&#65533;&#65533;&#65533;&#65533;&#65533;;&#65533;h&#65533;&#65533;n&#65533;&#65533;&#65533;9:&#65533;&#65533;M&#65533;;&#65533;&#65533;*&#65533;P&#65533;&#65533;&#65533;\&#65533;&#65533;[&#65533;3\$G&#65533;&#65533;X&#65533;&#65533;&#65533;HB&#65533;&#1600;&#65533;$&#65533;%5&#65533;&#65533;&#65533;&#65533;e*&#65533;&#65533;&#65533;&#65533;&#65533;e&#65533;<L`&#65533;&#65533;&#65533;&#65533;9e%)&#65533;(&#65533;&#65533;&#65533;&#65533;&#65533;L&#65533;]&#65533;h&#65533;-H8 &#65533;&#65533;qS&#65533;&#65533;&#1540;x9D&#65533;Yz&#65533;$(&#65533;&#65533;y&#65533;c&#65533;^yLx&#65533;&#65533;&#65533;]&#65533;NVH&#65533;+;&#65533;&#65533;&`)&#65533;&#65533;]H&#65533;&#65533;%&#65533;&#1618;7&#65533;&#65533; 1&#65533;&#65533;&#65533;Yu&#65533;&#65533;&#86556;&#65533;3&#65533;;&#65533;&#65533;{&#65533;&#65533;x&#65533;h&#65533;&#65533;&#65533;&#65533;0&#65533;O&#65533;P&#65533;sP&#65533;S@&#65533;&#65533;&#65533;&#65533;H0E&#65533;h&#65533;GC&#65533;H&#65533;&#65533;sP&#65533;&#65533;&#65533;&#65533;&#65533;&#65533;e?&#65533;#&#65533;_&#65533;&#65533;`6&#65533;&#65533;Xvh&#65533;(&#65533;NP&#65533;(V-&#65533;&#65533;&#65533;J&#65533;}#&#65533;Z&#65533;&#65533;&#65533;($I&#65533;r4&#65533;y`&#1773;&#65533;e&#65533;&#1582;&#65533;&#65533;&#65533;&#65533;&#65533;&#65533;8&#65533;&#65533;&#65533;o&#65533;&#65533;\q&&#65533;&#1216;&#65533;&#65533;`*I&#65533;&#65533;&#65533;&#65533;&#65533;H&#65533;h&#65533;&#65533;&#65533;P&#65533;&#65533;y&#65533;&#65533;J&#65533;&#65533;&#65533;&#65533;E&#65533;!Y&#65533;	&#65533;/5&#65533;&#65533;&#1905;&#2005;]&#65533;&#65533;&#65533;&#65533;&#65533;&#65533;a@&#65533;=&#65533; &#65533;&#65533;&#24407;&#65533;&#65533;=&#65533;y&#728;K&#65533;y&#65533;&#65533;cZ&#65533;,&#65533;K&#65533;M&#65533; &#1130; K&#65533;&#65533;&#65533;&#65533;&#65533;&#65533;T&#65533;&#65533;&#65533;0&#65533;&#65533;b&#65533;16[&#65533;&#65533;&#65533;&#65533;B	&#65533;?&#65533;4&#65533;&#65533;&#65533;&#65533;&#65533;d&#65533;U&#65533;g&#65533;&#65533;&#65533;k&#65533;M@&#65533;&#65533;Af&#65533;a&#65533;H&#65533;M&#65533;R&#65533;&#65533;[p&#65533;]&#65533;&#65533;T&#65533;&#65533;&#65533;RW&#65533;&#65533;&#65533;&#65533;&#65533;$&#65533;^&#516;&#65533;U
A&#65533;[&#65533;?&#65533;?&#65533;%&#65533;&#65533;A&#65533;8&#65533;SS
tP&#65533;&#65533;&#65533;&#65533;P&#65533;qJ&#65533;a8&#65533;&#65533;G&#65533;rL&#65533;(l$&#65533;r&#65533;FdK&#65533;&#65533;&#1053;AF&#65533;8&#65533;	&#65533;&#65533;&#65533; (&#65533;o&#65533;H&#65533;&#65533;&#65533;&#65533;&#135;&#65533;&#65533;^&#65533;&#65533;&#65533;&#65533;G&#65533;!&#65533;&#65533;&#65533;&#65533;&#65533;R|&#65533;bo&#65533;h&#65533;&#65533;b&#65533;f8&#65533;&#65533;&#65533;T&#65533;b!&#65533;&#65533;&#65533;&#65533;&#65533;6=NN*&#65533;>Y&#65533;&#65533;&#65533;&#65533;&#65533;&#65533;&#65533;&#65533;8F&#65533;+&#65533;m&#65533;m&#65533;&#65533;sID&#65533;N&#65533;&#65533;8&#65533;&#65533;&#65533;t&#65533;&#65533;&#65533;(&#65533;#&#65533;+&#65533;&#65533;&#65533;&#749;&#65533;NL&#65533;&#65533;OE&#836;&#65533;&#65533;&#65533;&#65533;(]0&#65533;bV&#65533;R&#65533;&#65533;e&#65533;B`&#65533;a&#65533;F&#65533;a
&#65533;HP&#65533;&#65533;&#65533;U&#65533;&#65533;&#65533;Aq&#65533;&#65533;p&#65533;&#65533;&#65533;&#65533;&#65533;a&#65533;&#65533;&#65533;&#65533;"&#65533;&#65533;&#65533;&#65533;y&#65533;a&#65533;nQ&#65533;p`@S&#65533;y`]&#65533;&#65533;m<0&#65533;&#65533;&#65533;&#65533;g&#65533;K&#65533;8^q&#65533;h&#65533;2&#65533;0e&#65533;!E&#65533;6&#65533; &#65533;&#65533;&#659;+&#65533;&#65533;2pBzL&#65533;mQ&#1540;&#65533;&#65533;>&#65533;&#65533;<&#65533;&#65533;&#65533;&#65533;+d&#65533;&#65533;S&#65533;&#65533;H&#65533;&#65533;&#65533;cx&#65533;&#65533;&#65533;&#65533;&#65533;9>ej&#65533;&#65533;&#65533;+Y"o&#65533;iE&#65533;&#65533;&#65533;,&#65533;&#65533;6&#65533;P&#65533;&#65533; &#65533;QYA&#65533;o=&#65533;&#65533;&#65533;&#65533;&#65533;&#65533;&#65533;&#65533;q&#65533;&#65533;p"1&#65533;&#773;&#65533;J&#65533;y&#1310;e-&#65533;K&#65533;&#65533;"_&#65533;&#65533;T
o&#65533;&#65533;ZO&#65533;&#65533;0U&#65533;&#1986;&#65533;&#65533;&#65533;q&#65533;&#533;&#65533;E&#65533;&#65533;&#65533;&#65533;&#65533;c02&#65533;n&#65533;6B&#65533;@g&#65533;8&#65533;&#65533;y&#65533;#?&#65533;$&#65533;J&#65533;gsu0&#65533;&#65533;6pL*&#65533;a&#65533;s<&#65533;$&#65533;&#65533;m&#1622;&#65533;&#1840;&#65533;&#65533;&#65533;#\&#1796;p&#65533;2&#65533;&#65533;(e&#65533;7	&#65533; &#65533;C8zI&#65533;&#1405;&#65533;&#65533;f&#65533;&#65533;&#65533;&#65533;&#65533;!&#65533;&#65533;68-K&#65533;|&#65533;&#63525;K&#65533;&#65533;$&#65533;,=&#65533;!&#44778;&#65533;<=D&#65533;&#65533;&#65533;8&#65533; l&#166;%#&#65533;&#65533;&#65533;&#65533;&#65533;-x&#65533;T&#65533;Y&#65533;&#65533;?&#65533;&#65533;9;'&#65533;H&#65533;&#65533;&#65533;&#65533;&#65533;&#65533;&#65533;&#65533;&#65533;`k&#65533;6&#65533;k&#65533;&#65533;&#65533;&#65533;;&#65533;i&#65533;&#65533;&#65533;&#65533;"O&#65533;V0&#65533;&#65533;
&#65533;&#65533;&#65533;p&#65533;B&#65533;&#65533;&#65533;&#694;A[&#65533;!<&#65533;@&#65533;v&#65533;8&#65533;J&#65533;3W&#65533;&#699;E&#65533;&#65533;&#65533;&#65533;&#65533;[Q&#773141;&#65533;&#65533;&#1930;9&#65533;&#65533;&#1549;&#65533;&#65533;&#65533;&#65533;e&#65533;&#65533;X&#65533;&#65533;&#65533;0&#65533;<e&#1604;&#65533;+f&#65533;|;&#65533;&#65533;&#65533;	L8 l&#65533;x0&#65533;&#65533;8/&#65533;&#65533;&#65533;&#65533;&#65533;&#65533;&#65533;&#65533;b&#65533;&#65533;&#65533;&#65533;&#65533;&#65533;O&#65533;&#65533;&#65533;&#65533;D&#65533;1&#65533;}&#65533;&#65533;&#65533;d&#65533;5&#65533;+&#260;&#65533;O&#65533;&#65533;P&#65533;&#608;&#65533;I&#65533;&#65533;8&#65533;D	(&#65533;g7&#65533;O&#65533;&#65533;C&#65533;&#65533;&#65533;&#964;k&#65533;&#65533;&#65533;&#65533;(A&#65533;L&#65533;&#65533; &#65533;&#65533;^Z_&#65533;&#65533;&#65533;&#65533;&#65533;&#65533;g&#65533;&#65533;o&#65533;&#65533;&#65533;&#65533;&#65533;(&#8134;&#65533;&#65533;U"D/F&#65533;&#65533;0&#65533;?&#65533;,xn&#65533;@&#65533;&#65533;(*H&#65533;&#65533;&#65533;&#65533;&QR&#65533;CP&#65533;&#65533;!d&#65533;&#65533;@5&#65533;&#65533;&#65533;W&#65533;&#65533;&#65533;&#65533;(&#65533;&#65533;&#65533;o&#65533;&#65533;B&#65533;&#65533;&#65533;j&#65533;6,&#65533;!+&#65533;2&#65533;l4&#1850;	&#1151;t5&#65533;EX&#65533;.h&#65533;&#65533;0%&#65533;&#65533;&#65533;_&#65533;&#65533;`&#65533;&#65533;&#65533;v&#65533;?X&#65533;1&#65533;}&#65533;X#_&#65533;[&#65533;l&#65533;[&#65533;a&#65533;&#65533;&#65533;:&#65533;+-YD&#65533;&#65533;6|{h&#65533;!&#65533;&#65533;&#65533;T&#65533;&#1067;&#65533;a9q"&#65533;!&#65533;&#65533;&#65533;&#65533;&#895;&#65533;Nt&#65533;&#65533;&#65533;[&#65533;&#65533;&#4039;&#65533;&#65533;&#65533;&#246;&#65533;&#65533;&#65533;&#65533;s&#65533;A&#65533;&#65533;&#65533;&#65533;&#65533;&#65533;&#65533;&#65533;?&#65533;&#65533;t&#65533;&#65533;&#65533;&#65533;"u&#1320;&#65533;&#65533;&#65533;&#65533;&#65533;&#65533;&#65533;&#65533;&#65533;oD&#65533;&#65533;Z16(D&#65533;&#65533;&#65533;i&#65533;P"&#65533;w1&#65533;&#65533;&#1226;@&#65533;5&#65533;&#65533;?h0&#65533;C$&#65533;&#65533;LBtHY&#65533;J&#65533;&#65533;aCSbQ&#65533;N0&#65533;&#65533;y1&#1168;&#65533;3&#65533;!&#65533;K~&#65533;tRJ%&#65533;&#1552;@.i&#65533;&#65533;D6&#65533;&#65533;cB%Y&#65533;POU&#65533;ApTI&#1360;
&#65533;&#65533;QI&#65533;&#65533;?	P%&#65533;Co5t&#65533;&#65533;UA&#65533;5d&#65533;?&#65533;&#65533;U&#65533;a&#65533;'f}&#65533;&#65533;V%&#65533;,y&#65533;IX&#65533;&#65533;&#65533;%Y^}&#1913;"EyQv&#65533;&#65533;&#65533;&#65533;&#65533;?&#65533;&#65533;&#65533;Bh&#65533;&#65533;&#65533;i&#65533;&#65533;P&#65533;0&#65533;&#65533;)*(&#385;s&#65533;&#65533;#At&#65533;5W&#65533;r&#65533;4&#65533;&#65533;T'&#65533;C&#65533;\'&#65533;l8&#65533;v&#65533;s&#65533;&#65533;&#65533;&#65533;&#65533;R&#65533;&#65533;"&#65533;&#65533;y&#65533;g(E;&#65533;~&#65533;]$&#65533;*=&#65533;&#65533;&#65533;&#65533;&#65533;x5wA&#65533;&#65533;v&#65533;2f&#65533;?i !1&#65533;&#65533;L&#65533;4t	&#65533;#&#65533;&#65533;w&#65533;E&#65533;&#65533;&#65533;?S&#65533;&#65533;.&#65533;&#65533;N&#65533;&#65533;O&#65533;&#65533;$&#65533;-1loL7nH&#65533;&#65533;&#65533;dcKW&#65533;&#65533;`Xd&#65533;T&#65533;&#65533;S&#65533;&#65533;O]y&#65533;6h&#65533;Cx&#65533;&&#65533; 2Mr&#65533;=j^&#65533;&#65533;Y(E&#65533;5&#65533;&&#65533;Y&#65533;&&#65533;:4&#65533;e&#65533;=&#65533;&#65533;[&#65533;EtbH7&#65533;&#65533;f&#65533;&#65533;&#65533;"[&#373;&#65533;ec!&#65533;&#65533;&&#65533;Y&#65533;)&&#65533;lupD&#65533;&#65533;$&#65533;'&#65533;&#951;&#65533;&#1872;&#65533;&#65533;&#65533;&#65533;&#65533;1&#65533;I&#65533;&#65533;&#65533;	7&#65533;&#65533;&#65533;&#65533;F&#65533;n&#65533;rP&#65533;@R^&#65533;@^&#65533;x&#65533;iT^CKQ&#65533;x&#65533;&#1077;	`&#65533;F&#65533;	}&#65533;	 &#65533;d&#65533;&#65533;&#65533;&#65533;2k&#65533;E&#65533;|&#65533;"|&#65533;&#65533;&#65533;i&#65533;&#65533;Q&#65533;&#65533;&#65533;SI4&#65533;t1D&#65533;;&#65533;&#65533;&#65533;&#65533;;Ez@&#65533;&#65533;E2&#65533;&#65533;?-&|Q&#65533;(&#65533;&#530;MbA7&#65533;S&#65533;A&#65533;P?9@&#65533;Q2&#65533;&#65533;;&#65533;&#65533;&#65533;&#65533;8%)&#65533;p@~2'69&#65533;&#65533;A&#65533;f.B5&#65533;&#1609;ja&#65533;C&#65533;&#65533;3&#65533;&#65533;&#65533;j&#65533;&#65533;`^&#65533;6A&#65533;jP[1&#65533;&#65533;&#65533;&#65533;N&#65533;/p&#65533;&#65533;a	&#65533;@$.&#65533;9i&#514;	X&#65533;lvj&#65533;%t&#65533;*R&#65533;7sk&#938;&#65533;&#65533;&#65533;&#65533;&#65533;&#65533;U{5|5&#65533;U&#65533;&#65533;o&#65533;C&#65533;&#65533;&#65533;h#	&#65533;&#65533;&#65533;w &#65533;;&#65533;Y&#65533;&#65533;&#65533;&#65533;&#65533;&#65533;&#649;&#65533;X&#65533;j&#65533;@&#65533;9o&#65533;K&#65533;Q&#65533;&#65533;&#65533;&#622;Z+&#65533;&#65533;&#65533;&#65533;&#65533;&#65533;&#65533;&#65533;!#&#65533;&#65533;&#65533;P&#65533;&#65533;{5$DiDF8&#65533;&#65533;&#65533;&#65533;"&#65533;XOC:g]&#65533;" d~a/&#65533;h&#65533;$2Q&#65533;&#65533;.F&#65533;!&#65533;"&#65533;&#688;2&#65533;^DYBYV&#640;&#65533;&#65533;H&#65533;AQ&#65533;B&#65533;&#65533;T 2&#65533;@K:fS&#65533;Gf-&#65533;&#65533;*&#65533;<M&#65533;M&#65533;&#65533;&#65533;`8eM&#65533;&#65533;D&#65533;a;&#65533;	&#65533;&#65533;&#65533;&#65533;&#65533;]e'&#65533;q&#65533;0yrK_&#65533;)K&#65533;&#65533;,(pak&#65533;&#65533;J&#65533;#S&#65533;0&#65533;<&#65533;&#65533;DDl"4&#65533;&#65533;@&#65533;H7&#65533;&#65533;&#65533;7&#65533;&#65533;M&#65533;&#65533;vY5&#65533;&#65533;&#65533;&#65533;18&#65533;&#65533;&#65533;:&#65533;q&#65533;u&#65533;&#65533;`Cs&#65533;\w(&#65533;90&#65533;&#65533;&#65533;&#65533;&#65533;&#65533;y2&#65533;&#65533;B&#65533;Y@&T&#65533;&#65533;&#65533;O&#65533;&#65533;?&#65533;&#65533;p&#65533;&#65533;H&#65533;&#65533;&#65533;&#65533;.&#65533;&#65533;&#65533;!*&#65533;CR&#18628;&#65533;Dy&#65533;t%]d:&#65533;&#65533;3#&#65533;&#1681;&#65533;jD&#65533; Y%EFb&#1355;}&#65533;	&#65533;H&/&#65533;&#65533;&#65533;(c&#689;$)&#65533;&#65533;J*s&#65533;^]&#65533;&#65533;&#65533;&#65533;&#65533;&#65533;d&#65533;&#65533;H&#65533;,0lI&#65533;_8e&#65533;&#65533;6f&#65533;&#65533;8&#65533;&#65533;*p2Z&#65533;&#1404;9&#951;Pm&#65533;v&#65533;0&#65533;&#65533;=&#65533;&#65533;&#65533;&#65533;&&#65533;V&#65533;O&#65533;H*SY&#65533;D@&#65533;$&#65533;&#65533;&#65533;&#65533;	&#65533;&#65533;&#65533;5&#65533;p&#65533;irx&#65533;T&#65533;&#65533;&#65533;&#65533;E&#65533;8&#65533;4&#65533;8&#725;Ns>&#65533;&#65533;kr\&#65533;K&#851;0FtQs&#65533;&#65533;M/&#65533;&#65533;&#65533;&#65533;&#65533;o&#65533;0&#65533;&#65533;;&#65533;&#65533;k<&#65533;q&#65533;l7&#65533;&#65533;&#65533;&#65533;":&#65533;&#65533;RU&#65533;*XU/&#65533;<&#65533;&#65533;&#65533;&#65533;4&#65533;I&#65533;&#65533;Gn&#65533;`&#65533;Xu&#65533;&#65533;I`cEQ, &#65533;?&#65533;&#65533;"&#65533;&#65533;&#65533;&#542;"&#65533;"zu&#65533;O~&#65533;,&#65533;&#65533;;&#65533;.n&#65533;&#65533;!p@&#65533;f&#65533;&#65533;&#65533;&#65533;&#65533;&#1269;i&#65533;&#65533;
&#65533;Rd0~r&#65533;99&#65533;N>&#65533;&#65533;-}Q&#65533;&#65533;&#65533;5&#65533;&#65533;DF&#65533;k-&#65533;
H@&#65533;&#65533;&#65533;&&#65533;&#65533;&#65533;&#65533;&#65533;&#65533;&#65533;+,&#65533;Z&#65533;&6&#65533;3\r&#65533;E&#65533;@&#65533;&#1304;ssn&#65533;&#65533;6D6&#65533;1&#65533;&#65533;*&#65533;&#65533;c|4	5&#65533;&#65533;*&#65533;&#65533;&#521;&#65533;{&#65533;)&#65533;&#65533;&#1817;&#65533;;&#65533;@/F&#65533;&#65533;~&#65533;u_,&#65533;@&#65533;X&#65533;R&#65533;&#65533;"&#65533;&#65533;8&#65533;&#65533;0$&#65533;&#65533;&#65533;&#65533;"&#65533;x&#65533;&#65533; &#65533;Xo&#65533;C&#65533;&#65533;)r0|%&#65533;<&#65533;&#65533;&#65533;&#65533;&#65533;DV&#65533;&#65533;&#65533;	_&#65533;r&#65533;\d[&#65533; R&#65533;&#65533;&#65533;UC&#65533;m&#65533;&#65533;f&#65533;&#65533;&#65533;&#65533;X&#65533;&#65533;
&#65533;lC&#65533;&#65533;+u&#65533;&#65533;&#65533;+&#65533;,V&#65533;&#13040;&#65533;&#65533;&#65533;[&#65533;&#65533;&#65533;&#65533;&#65533;&#65533;&#65533;&#65533;&#65533;T_&#65533;Id_B&#65533;k&#65533;&#65533;&#65533;o&#65533;&#65533;/&#65533;&#65533;	&#65533;-&#65533;g&#65533;&#65533;3/s&#65533;a&#65533;K&#65533;d8'@&#65533;&#65533;&#65533;&#65533;&#65533;&S!&#65533;6Yn&#65533;Q&#65533;Yq&#65533;&#65533;6&#65533;{&#65533;&#65533;vO &#65533;&#65533;&#65533;,W&#65533;jU&#65533;u&#65533;5&#65533;v&#65533;&#65533;9&#65533;&#65533;z&#65533;N,&#65533;r"&#65533;GN&#65533;V&#65533;` &#65533;Q&#252;g&#65533;y&#65533;`[U&#65533;&#65533;&#65533;&#65533;&#65533;IAX{&#648;&#65533;JD&#65533;k&#65533;&#65533;&#65533;VC<Y&#565;"&#65533;%&#65533;D&#1847;W&#65533;&#65533;"E&#65533;&#65533;&#65533;&#65533;0&#65533;*&#65533; u&#1663;-&#65533;&#65533;&#65533;D&#65533;}Wg&#261;b&#65533;&#65533;0&#65533;ZR&#65533;&#65533;&#65533;\&#1148;H6&#65533;	&#65533;X&#65533;a++*&#65533;'&#65533;&#7303;}5&#65533;+&#65533;F&#65533;0_`Z8&#65533;&#65533;&#65533;&pM&#65533;x&#65533;&#65533;&#65533;32/&#65533;&#65533;"&#65533; )&#65533;&#65533;):&#460;n&#65533;7&#65533;JW}Ns&#65533;&#65533;*&#65533;*W&#65533;&#65533;[&#65533;&#28953;7d]#=&#65533;&#65533;^&#65533;&#65533;&#65533;&#65533;&#65533;&#65533;&#65533;&#65533;&#65533;&#491;g&#65533;B&#65533;&#65533;?F\G&#65533;w&#65533;&#65533;IF`Ft&#65533;&#1821;&#65533;&#65533;]&#65533;&#65533;&#65533;%&#65533;$%&#65533;D G&#65533;&#65533;tD&#65533;&#65533;&#65533;&#65533;&B&#65533;0&#65533;&#65533;]&#65533;&#65533;]&#65533;TDL&#65533;&#65533;L&#301;	&#65533;K&#65533;N$=&#65533;&#65533;&#780;&#65533;&#65533;&#65533;&#980;H&#65533;S&#65533;ITE&#65533;l&#65533;&&#65533;&#65533;Q&#65533;&#65533;&#65533;&#65533;H&#65533;$&#65533;&#65533;4@J&#65533;&#65533;&#65533;e&#65533;&#65533;ai&#65533;&#65533;%P&#65533;&#65533;&#65533;1L&#65533;u&#65533;Z$HT&#65533;&#65533;&#609;D&#18148;&#65533;E&#65533;!&#65533;&#65533;&#65533;a&#65533;$H
Z&#65533;&#65533;&#65533;&#65533;=
&#65533;
&#65533;B@&#65533;@u N&#65533;&#65533;q&#65533;F&#65533;&#65533;J&#65533;HW&#65533;&#65533;&#65533;&#65533;C&#65533;&#65533;mL&#65533;&#1697;&#65533;&#813;&#65533;&#65533;&&#65533;G&#65533;&#65533;x&#65533;&#65533; E&#65533;G&#65533;Q&#65533;U]&#65533;&#65533;z1y0&#65533;&#65533;&#1206;&#65533;W&#65533;|&#65533;xZX9&#812;%X&#65533;&#65533;&#65533;E&#65533;&#65533;&#65533;%&#65533;.&#65533;&#65533;$-&#65533;&#65533;&#65533;&#65533;&#65533;8&#65533;&#65533;-NR#&#65533;&&#65533;D&#65533;H p &#65533;D&#65533;N&#65533;&#65533;&#65533;]5&#1690;,B t&#65533;&#65533;=&#65533;&#65533;&#65533;&#65533;Q&#65533;X&#65533;P&#65533;5D@9&#65533;&#65533;&#65533;&#448;&#65533;&#65533;|&#65533;`@&#65533;&#65533;I@:0&#65533;a&#65533;`&#65533;&#65533;E&#65533;_&#65533;&#65533;&#65533;cYPC:&#65533;%&#65533;$$BZ&#65533;&#65533;&#65533;u\&#65533;&#65533;a&#65533;A&#65533;	[D&#65533;J&#65533;y&#65533;!M&#65533;=&#65533;m&#65533;i&#65533;&#65533;cl&#65533;t&#65533;
G&#65533;M&#65533;&#65533;&#65533;qAbs&#65533;o&#65533;&#65533;$&#65533;&#65533;&#65533;P&#65533;6&#65533; !m&#65533;S&#65533;&#1866;0O"T&#65533;&#65533;*&#65533;&#65533;?&#65533;"&#65533;&#65533;&#65533;W|&#65533;&#65533;&#65533;xUHHZy&#65533;&#65533;&#65533;Zw!&#65533;
&#65533;,&#65533;&#65533;&#65533;	2%&#65533;&#65533;&#65533;&#65533;!&#65533;&#65533;&#65533;(&#65533;&#65533;Ti&#65533;5&#65533;_,&#65533;Fd5<&#65533;&#65533;_&#65533;@5:8&#65533;`&#65533;&#65533;&#65533;mDg&#65533;@&#65533;\&#65533;&#65533;G	&#65533;&#65533;ii&#65533;&#65533;&#65533;&#65533;&#65533;&#65533;h&#65533;&#65533;i&#19029;&#65533;&#65533;&#65533;rYT&#65533;K&#65533;EA5&#65533;&#65533;V: L&#65533;&#65533; 2&#65533;_7&H&#65533;&#65533;&#65533;aW&#65533;!&#65533;OeU&#65533;&#65533;I&#65533;&#65533;[&#65533;f&#65533;#&#65533;&#534;T&#65533;&#65533;
&#65533;+&#65533;1&#1193;&#65533;N;&#65533;E&#65533;&#527;&#1783;U&#65533;#&#65533;G [&#528;&#65533;U&#65533;lW&#65533;e&#65533;&#65533;1R&#65533;&#65533;@07*2&#65533;(Pk&#65533;&#65533;&#65533;.(&#65533;X&#558;U&#65533;~;.&#65533;&#65533;S&#65533;[&#65533;&#65533;&#65533;J&#65533;&#65533;&#65533;&#65533;D&#65533;&#65533;&#65533;&#65533;&#65533;&#65533;V&#65533;,&#65533;&#65533;&#65533; &#65533;\,&#1552;&#65533;l&#65533;t&#65533;&#65533;&#1578;!&#338;U&#65533;&#65533;&#65533;m&#65533;&#391;&#65533;Be&#65533;t&#65533;
N&#65533;&#65533;@o&#65533;)&#65533;&#65533;S&#65533;R^C&#65533;&#65533;I:5&#65533;&#65533;.AD&#65533;O'i%&#65533;&#65533;n4&#65533;?atUs&#65533;bWc9&#65533;&#1159;&#65533;&#1301;&#65533;&#65533;&#65533;D&#65533;@&#65533;9&#65533;V0&#65533;&#65533;3&#65533;(&#65533;&#65533;&#65533;Hr&#65533;&#1251;mMWcC&#65533;	&#65533;O&#65533;Pv&#65533;ZkIW&#65533;eP&#65533;&#65533;V&#65533;&#65533;M&]i&#65533;2&#65533;A&#65533;TC Q&#65533;&#65533;&#600;[&#65533;&#65533;&#65533;?g&#65533;gW&#65533;&#65533;&#65533;&#65533;&#65533;q&#65533;&#65533;&#65533; &#65533;b&#65533;&#65533;H^&#65533;(&#65533;&#65533;&#65533;?&#65533;4&#65533;&#526;&#65533;R(US@qPDE&#65533;D&#65533;A&#65533;iR&#518;"&#65533;RE&#65533;N&#65533;&#65533;V$&#65533;D$G&#65533;&#65533;FUq^`C&#65533;!&#65533;d&#65533;Kr	&#65533;&#65533;$&#65533;&#65533;&#65533;ATC&#65533;5&#65533;&#65533;&#65533;&#65533;T\H&#65533;&#65533;&#65533;@&#65533;>&#65533;O&#65533;&W&#65533; %hb&#65533;&#65533;y&#65533;&#65533;@&#65533;0"&#65533;F&#65533;&#65533;&#65533;Xc5vDH*mZ`&#65533;?u&#65533;&#537;&#65533;&#65533;&#65533;&#65533;Y&#65533;&#65533;&#65533;&#65533;&#65533;[&#1269;&#65533;&#65533;&#65533;&#65533;I&#65533;dM&#65533;&#65533;&#65533;Ft&#65533;&#598;&#65533;UN&#65533;\5&#65533;&#65533;I&#65533;Q&#65533;<t&#65533;Y&#65533;&#65533;J	
7i&#65533;ukZ&#420;&#65533;&#65533;&#65533;&#65533;&#65533;Z&#65533;&#65533;&#65533;&#65533;e(#&#65533;R&#65533;&#535;(P&#65533;&#65533;l&#65533;CBM&#65533;A%&#65533;I&#65533;@&#65533;&#65533;&#65533;A&#65533;&#65533;&#65533;&#65533;,&#65533;&#65533;?&#65533;|#&#65533;&#1368;Z
&#65533;&#65533;_?zi&#65533;PLqNv&#65533;y&#65533;&#65533;&#65533;&#65533;&#65533;c&#65533;&#65533;&#65533;&#65533;&#65533;R&#65533;eG&#65533;&#65533;&#65533;&#65533;70&#65533;<&#65533;`&#65533;\!-N&#65533;&#65533;&#65533;&#65533;?6m&#65533;&#65533;z&#65533;&#65533;TR&#65533;I&#65533;&#297;`$&#65533;&#65533;H&#65533;=&#65533;@$&#65533;Kk&#65533;&#65533;?&#65533;&#65533;&#65533;&#65533;8&#65533;u-2&#65533;|&#65533;&#65533;?&#65533;&#65533;J &#65533;U&#65533;XH&#65533;,&#65533;&#65533;t&#65533;&#65533;&#65533;#&#65533;&#65533;2&#65533;*W[&#65533;&#65533;T3&#65533;&#65533;1X&#65533;c&#65533;s0&#65533;&#65533;&&#65533;A&#1387;,&#65533;&#65533;5T&#65533;&#65533;&#65533;J
&#65533;]&#65533;&#377;&#65533;&#65533;&#65533;%&#65533;&#65533;-&#65533;%E&#1590;.%]&#65533;&#65533;Uqz&#65533;&#65533;&#65533;&#65533;&#65533;&#734;&#65533;&#65533;gJj&#65533;g&#65533;&#65533;&#65533;"bykR&#65533;9&#65533;&#65533;&#65533;&#940;"&#65533;&#65533;q&#65533;K6@&#65533;&#65533;, Q&#65533;Z&#65533;&#65533;6B&#65533;&#65533;&#65533;Q&#65533;&#65533;&#65533;&#1906;&#65533;&#65533;&#65533;C[&#65533;k&#544;b$)eV&#65533;&#65533;{&#65533;t&#65533;&#1833;d&#65533;[I&#65533;rE&#65533;&#65533;	&#65533;&#65533;&#65533;&#843;&#65533;&#65533;&#65533;&#65533;O&#65533;p&#65533;C&#65533;&#65533;%&#65533;J&#65533;b&#65533;&#65533;t&#65533;thy&#65533; X&#65533;l]+Dl&#65533;C&#65533;&#65533;&#65533;&#65533;&#65533;-u&#65533;O0>1&#65533;Q&#65533;&#65533;&#65533;&#65533;A6&#65533;A&#65533;9K&#65533;b^$*&E&#65533;YFoAj&#65533;&#742;$0F&#65533;b2JR&#65533;&#65533;&#65533;&#65533;&#65533;`&#65533;<dCB&&#65533;&#521;LMLBP&#65533;I{	D&#65533;d1&#65533;&#65533;&#65533;&#65533;2&#65533;&#65533;NeXy>&#65533;|&#65533;12&#165;q$&#65533;G$&#65533;iU&#65533; B6&#65533;&#65533;&#65533;\&#65533;&#65533;h&#65533;92B&#65533;9B9a&#65533;&#65533;V&#65533;"&#65533;&#65533;&#65533;&#65533;&#65533;;a|BVB#&#65533;&#65533;&#65533;&#65533;!&#65533;z9&#65533;g'5&#65533;&#65533;&#65533;&#65533;@&#65533;&#65533;K&#65533;&#65533;&#199;&#65533;&#65533;gG&#65533;q&#65533;*&#65533;a,=&#65533;&#65533;&#65533;&#65533;/I&#65533;G-\#&#65533;y&#65533;&#225;,&#1570;&#65533;&#65533;&#65533;&#65533;o&#65533;h&#65533;&#65533;k]&#65533;>&#272;*<&#65533;&#65533;i&#65533;R&#65533;0:&#65533;b&#65533;&#65533;1&#65533;G&#65533;X&#65533;O&#729;*&#65533;&#65533;@@&#65533;&#65533;&#65533;'&#65533;&#65533;&#65533;&#65533;8g,1&#65533;$&#65533;<&#65533;-&#65533;&#65533;&#65533;+H&#65533;A&#65533;!#&#65533;*&#65533;&#65533;	N&#65533;&#65533;
&#65533;HC&#65533;&#65533;&#65533;&#65533;&#65533;&#65533;&#65533;=&#65533;"qY&#65533;1&#65533;&#65533;&#65533;&#65533;3&#65533;&#65533;5&#65533;\&#65533;&#65533;&#65533;"&#65533;&#65533;&#65533;L&#65533;d&#65533;1&#65533;&#65533;Q&#65533;3]B&#65533;&#65533;&#65533;G &#65533;&#65533;&#65533;12&#65533;&#65533;!Q&#1233;@&#65533;&#65533;2&#634;&#65533;`&#65533;&#65533;&#65533;&B&#65533;4$qI&#1060;*7R&#65533;&#65533;T%&#65533;&#65533;%v&#65533;&#65533;C6&#65533;@C&#65533; &#65533;7&#65533;v&#65533;4,8H0a+1&#65533;Dh&#65533;(2J&#65533;&#65533;&#65533;(E&#65533;&#65533;,qht[&#65533;#&#65533;&#65533;&#65533;&#65533;H&#65533;&#65533;QpP z&#65533;&#65533;*H&#65533;K&#710;gA&#65533;&#65533;&#65533;&#65533;&#1636;K&#65533;`&#65533;A&#65533;8&#65533;&#65533;41&#65533;N#+!&#65533;M&#65533;T&#65533;!&#65533;&#65533;&#65533;8@&#65533;_&#65533;&#65533;&#65533;&#65533;&#65533;'&#65533;&#336;&#65533;@4&#1547;&ci%&#65533;)&#65533;&#65533;6&#65533;&#65533;9'&#65533;U)&#65533;o&#65533;&#1836;@&#65533;&#65533;
3&#65533;&#65533;cU&#65533;&#65533;&#65533;C`&#65533;u&#65533;?&#65533;A!&#65533;&#65533;&#65533; A&#65533;A4g&#65533;&#65533;&#65533;&#65533;7&#65533;&#65533;A&#65533;c&#65533;&#65533;&#65533; &#65533;kHY&#65533;{&#65533; &#65533;&#65533;&#65533;\&#65533;hC &#65533;+&#65533;&#65533;)c>&#65533;&#65533;9&#65533;0B
&#65533;8&&#65533;&#65533;&#65533;i:&#65533;U&#65533;&#65533;U!&#65533;WF\&#65533;&#65533;p&#65533;mY&#65533;<SV$+&#65533;&#65533;&#65533;z&#65533;&#65533;J&#65533;b:&#65533;&#65533;&#65533;@&#65533;[(&#65533;&#65533;&#166;r&#65533;&#65533;&#65533;^&#65533;=&#65533;X&#65533;&#65533;&#65533;)*&#65533;*|9&#65533;&#65533;&#65533;%&#65533;z&#65533;&#65533;I&#65533;&#65533;&#65533;~&#65533;&#65533;|?&#65533;P&#65533; F&#65533;&#65533; &#65533;&#65533;(&#65533;l&#65533;&#65533;yO&#65533;Y&#65533;&#65533;w&#65533;&#65533;&#65533;g(]/&#65533;!O[&#65533;7,&#65533;&#65533;&#65533;&#65533;&#65533;-&#65533;&#65533;X@X&#65533;&#65533;&#65533;&#65533;8&#65533;&#65533;&#65533;&#65533;#F3&#65533;p8&#65533; ,fq<`&#65533;f&#65533;{ &#65533;&#65533;B&#65533; [&#65533;&#65533;i&#65533;&#65533;&#65533;&#65533;d&#65533;i&#65533;o&#65533;&#65533;A&#65533;&#65533; $W&#65533;&#65533;&#65533;A&#953;M&#65533;&#65533;;&#65533;&#65533;;}
&#65533;&#65533;&#65533;,Y&#65533;&#65533;&#65533;=8&#65533;&#65533;!&#65533;Z3s&#65533;&#65533;Q&#65533;"#AhL&#65533;&#65533;&#2470;&#65533;&#65533;&#65533;&#65533;&#65533;*&#65533;G&#65533;Q &#65533;&#65533;&#65533;&#65533;&#65533; K&#65533;&#1769;&#890;&#65533;k&#65533;684&o&#65533;&#65533;&#65533;&#65533;&#65533;H$I&#65533;&#65533;S&#65533;o&#65533;hG&#65533;&#65533;=&#65533;&#65533;/7&#65533;&#65533;
&#65533;&#65533;z&#65533;&#65533;h&#65533;~&#65533;&#65533;&#65533;k&#65533;P &#65533;&#65533;&#65533;&#1700;&#65533;#&#65533;&#65533;&#65533;&#65533;&#1163;&#65533;8B&#65533;&#65533;;&#65533;&#65533;3w+&#65533;&#65533;&#65533;O&#65533;&#65533;'>&#65533;&#65533;b&#65533;&#65533;.x&#65533;?&#65533;&#65533;&#65533;d"&#65533;&#65533;&#65533;&#65533;&#65533;F&#65533;&#65533;&#65533;&#65533;8&#65533;&#65533;&#65533;W&#65533;&#65533;&#65533;G<&#65533;=&#65533;;0&#65533;kwU&#65533;&#65533;&#65533;Tl&#65533;`6&#65533;&#65533;F&#65533;&#65533;IW&#65533;&#65533;;&#65533;&#65533;7B&#65533;&#65533;&#65533;&#65533;)&#65533;x&#65533;M&#140;Xx&#65533;&#65533; &#65533;2&#65533;&#65533;'V+&#65533;&#65533; &#65533;&#65533;a&#65533;`X0&#65533;P&#65533;&#65533;&#65533;&#65533;&#390981;On;&#65533;&#65533;&#65533;&#65533;&#65533;5/&#65533;&#65533;&#65533;J&#65533;w&#65533;&#65533;&#65533;0&#65533;#&#65533;A&#65533;&#65533;&#65533;&#65533;3&#65533;&#65533;&#65533;&#65533;&#65533;&#515;&#65533;&#65533;&#65533;&#65533;&#65533;&#65533;d&#65533;d&#65533;&#65533;[F&#65533;8&#65533;&#65533;Rc&#65533;_&#65533;
&#1840;&#65533;j&#65533;&#65533;X&#65533;u&#65533;&#65533;u+b&#65533;qm&#65533;TA76p&#65533;&#65533;;&#65533;&#65533;^&#65533;'N&#65533;3UrA&#65533;&#65533;&#65533;M.&#65533;h&#65533;.x&#65533;6x&#65533;Um&#65533;ks&#65533;x&#65533;!k&#65533;"&#65533;&#65533;&#65533;|Wy&#65533;&#65533;6y&#65533;TP0K&#65533;[&#65533;}om&#65533;$3&#65533;&#65533;@7&#65533;&#65533;i&#65533;&#65533;&#65533;@
&#65533;&#65533;&#65533;&#65533;&#65533;`&#65533;0A&#65533;&#65533;&#65533;a&#65533;ir
&#65533;&#65533;&#65533;&#65533;7&#65533;&#65533;&#65533;&#65533;0&#65533;&#65533;F&#65533; w&#65533;r>&#65533;&#65533;k&#65533;&#65533;<Q$&#65533;R&#65533;&#65533;&#65533;&#65533;&#65533;"&#65533;P	&#65533; &#65533;C;&#65533;&#65533;#t&#65533;R&#65533;2
dK&#65533;&#65533;&&#65533;&#65533;&#65533;'p.&#65533;U&#65533;	f&#65533;ko&#65533;tYa0(&#65533;^&#65533;&#65533;&#65533;&#65533;gs?&#65533;H7&#65533;`&#65533;e&#65533;&#65533;&#65533;&#65533;il&#65533;a&#65533;3q&#65533;&#65533;u&#1778;u##u&#65533;&#65533;1a&#65533;t@&#65533;&#65533;&#65533;&#65533;&#65533;v&#65533;&#65533;&#65533;X_(C&#625;#|&#516;5&#965;'{t5&#65533;W&#65533;#&#65533;0+&#65533;L&#65533;&#65533;q&#65533;@&#65533;-&#65533;&#65533;&#36228;&#65533;X&#65533;&#65533;&#65533;P&#65533;&#65533;5|&#65533;&#65533;c3&#65533;&#65533;&#65533;cl&#65533;&#65533;&#1029;&#65533;&#1421;&#65533;(&#65533;&#65533;&#65533;&#65533;H
&#1664;&#65533;uh&#65533;>P&#65533;`z&#65533;	&#65533; ]&#65533;&#65533;&#65533;@ Q
K&#65533;&#65533;&#65533;p&#65533;&#65533;&#65533;0A&#65533;&#65533;e@g&#65533;&K"%'$&#65533;&#65533;%&#65533;E&#65533;&#65533;&#65533;3MARy7&#65533;S&#65533;h&#65533;&#65533;&#65533;&#65533;Tyh&#65533;@
e&#65533;5d]&#65533;VL&#65533;&#65533;&#65533;t&#65533;&#65533;&#65533;(s0&#65533;R.&#1620;&#65533;&#1485;&#65533;&#65533;v&#65533;H&#65533;&#65533;(&#65533;e&#65533;&#65533;cm&#65533;H~0,B&#65533;&#65533;A&#65533;zNC<s&#65533;s&#65533;&#65533;1&#65533;	?+1rw)&#65533;Ng$&#628;&#65533;)Xh^&#65533;z&#65533;z&#65533;u.	&#65533;`&#65533;&#65533;	Y&#65533;@<U&#65533;.&#1026;1&#65533;&#65533;mQmyi&#65533;1A7&#65533;&#65533;~&#65533;&#65533;|Uq&#65533;&#65533;n&#65533;k&#65533;`&#65533;&#65533;&#1348;`'[&#65533;&#65533;dI$&#65533;&#65533;}W&#65533;F&#65533;&#65533;&#29764;&#133;&#65533;&#65533;	&#65533;&#65533;:&#65533;&#65533;&#65533;&#65533;@	E&#65533;&#65533;&#65533;p8&#65533;0Y&#65533;&#65533;	&#65533;&#65533;&#65533;&#65533;&#65533;&#65533;&#65533;+&#65533;&#65533;&#65533;v&#65533;B&#65533;&#65533;Ob&#65533;@&#65533;`JrN~ &#65533;tV&#65533;I'&#65533;&#65533;&#65533;&#65533;`&#1297;$&#65533;uv&#65533;Ip&#65533;$]&#65533;@
+WG&#65533;&#150;"&#65533;&#65533;&#65533;&#65533;A&#65533;H&#65533;(s&#65533;
&#65533;P&#65533;&#65533;@
O&#65533;&#65533;{&#65533;&#65533;^&#65533;	&#65533;&#65533;#&#65533;&#65533;@&#65533;1&#65533;h(^X&#65533;.&#65533;&#65533;&#65533;&#65533;W)QSd]&#1287;+&#65533;(&#65533;&#65533;&#65533;&#65533;0&#65533;1	5z&#65533;&#65533;&#65533;	%Y+15&#65533;.&#326;&#65533;&#65533;&#65533;&#65533;l&#65533;5&#65533;&#65533;D&#65533;0&#65533;&#65533;c&#65533;&#65533;n&#65533;G&#65533;J "p&#65533;&#65533;4IS&#65533;&#65533;&#65533;'!y&#65533;&#65533;&#65533;n&#601;&#65533;i&#65533;&#65533;&#65533;&#65533;&#65533;w&#65533;&#65533;=Q&#65533;&#65533;&#1896;&#65533;&#65533;&#65533;&#65533;&#65533;)&#65533;&#65533;&#65533;A	C&#65533;E&#65533;&#65533;%mY&#65533;v&#65533;&#65533;	&#65533;0&#65533;&#65533;ob p:&#65533;W&#65533;J&#65533;X"&#65533;ym6&#65533;iMu3&#65533;(&#65533;&#1411;&#65533;&#65533;V&#65533;&#65533;<v(u&#65533;Y&#65533;&#65533;'~&#65533;M7b&#65533;A.&#65533;~&#65533;&#1418;&#65533;8&#65533;/&#65533;G&#65533;3:0V
&#65533;K&#1245;&#65533;y(&#65533;&#1677;&#65533;&#65533;&#65533;*&#65533;&#65533;R%&#65533;&&#65533;q(&#65533;&#65533;&#65533;k&#65533;M&#65533;2(&#65533;`m&#65533;S&#65533;
B&#65533;{&#65533;&#65533;L)&#65533;(&#65533;&#65533;&#65533;&#65533;A&#65533;&#65533;h&#65533;NA&#65533;q&#65533;\s&#1984;&#65533;t&#65533;0h[cW&#65533;'cZ&#65533;xy&#65533;&#65533;&#136;X&#65533;RW&#65533;&#65533;q&#65533;GG&#65533;&#65533;&#65533;&#65533;d&#65533;&#65533;,&#65533;%+q&#65533;B&#65533;&#65533;&#65533;&#65533;q&#65533;&#65533;&#65533;&#65533;&#65533;&#65533;%S&#65533;#+Y?&#65533;#;&#65533;&#65533;&#1040;&#1056;&#65533;0p8&#65533;YD&#65533;&#65533;&#65533;&#65533;Pb&#65533;&#65533;&#65533;&#65533;&#65533;p&#65533;7&#65533;&#65533;4*Xk&#65533;&#65533;?&#65533;d&#1687;&#65533;&#65533;&#65533;&#389;.&#65533;&#65533; &#65533;&#65533;&#65533;x&#65533;&#65533;Wv&#65533;&#65533;&#65533; &#65533;x&#65533;&#65533;&#1425;&#65533;&#65533;&#65533;&#65533;zR&#65533;~&#1441;v!&#65533;l&#65533;&#26702;&#1772;&#726;<q&#65533;4Q&#65533;	&#65533;&#65533;	&#65533; Y&#1168;	&#1200;&#65533;&#65533;`&#65533;&#65533;&#761;i
&#65533;&#65533;a;&#65533;&#65533;	&#65533;&#65533;N&#65533;	&#65533;Y&#65533;(&#65533;&#65533;	&#65533;8&#65533;&#1700;&#65533;`;&#65533;z&#65533;K&#65533;i&#65533;O&#65533;MT:&#65533;&#65533;	lwU&#65533;S&#65533;5&#65533; &#65533;Q&#65533;w&#65533;&#65533;Y3x&#1115;tL&#65533;&#65533;&#65533;K&#65533;%&#65533;W&#65533;c&#65533;j7&#65533;&#65533;&#65533;K&#65533;fI	)&#1030;&#65533;&#65533;F	&#65533;&#65533;&#65533;&#65533;&#65533;&#65533;&#65533;&#754;H&#65533;&#65533;&#65533;&#65533;(p#[6&#65533;&#65533;&#65533;@T&#65533;+&#65533;=&#65533;VhA&#709;&#65533;&#65533;{&#65533;@&#65533;f(MK	>&#65533;&#65533;&#65533;+1&#151;&#65533;)&#65533;&#65533;&#65533;&#65533;p&#1017;
&#65533;&#65533;[&#65533;4&#65533;i&#65533;U1Q3!&#65533;&#65533;&#65533;~&#65533;1<&#65533;&#65533;p&#220;&#65533;&#65533;&#65533;&#144;&#65533;&#65533;&#65533;&#65533;&#65533;
1&#65533;&#65533;&#65533;tR!v&#65533;&#65533;&#65533;&#65533;&#65533;/(s&#65533;(s&#65533;J&#65533;q	&#357;&#65533;Z&#65533;&#65533;RsW&#65533;`&#65533;&#65533;&#65533;^&#65533;&p`l&#65533;&#65533;z&#65533;&#65533;Ma&#65533;&#65533;k&#65533;&#65533;p<&#65533;_&#809;w&#65533;P3&#65533;Sj;Q&#65533;&#65533;v,&#65533;&#65533;
z&#65533;&#65533;S&#65533;5&`&#65533;&#65533;x&#65533;|5&#65533;&#65533;&#65533;a&#65533;&#65533;&#65533;\A&#132;&#65533;S&#65533;&#452;,&#65533;L5T&#65533;&#518;"&#65533;fs$&#65533;&#65533;8&#442;f&#65533;m&#1718;&#65533;*(&#65533;&#65533;&#65533;&#65533;&#65533;CF&#65533;&#65533;&#65533;&#65533;&#65533;&#1641;&#569;n=&#65533;0&#65533;%&#65533;AVXoz&#65533;&#65533;&#65533;	&#65533;&#1576;b&#65533;
&#65533;&#65533;&#65533;E&#65533;@&#65533;&#65533;&#65533;&#65533;i &#1852;@&#65533;&#65533;7	 &#65533; J&#65533;&#65533;&#65533;+&#65533;&#65533;o&#65533;1&#65533;&#65533;&0&#65533;&#65533;	,&#65533;&#158;&#65533;.&#65533;&#65533;&#65533;&#65533;&#65533;&#65533;&#65533;9,&#65533;f&#65533;&#65533;&#65533;&#65533;A&#65533;	T;&#65533;L%&#65533;r9B&#65533;7&#65533;$&#65533;G&#65533;IzQL&#65533;&#65533;&#65533;&#65533;&#1098;&#65533;&#65533;f,&#65533;%- &#65533;0&#1376;1&#65533;&#65533;&#65533;&#65533;&&#65533;&#65533;R&#65533;&#65533;&#65533;&#65533;&#65533;&#65533;&#65533;&#1660;&#65533;&#65533;&#65533;2&#65533;;&#65533;&#65533;>&#65533;&#65533;B=x1&#65533;&#65533;\&#65533;=&#65533;&#323;&#65533;&#65533;<]A=&#65533;&#65533;oA&#65533;BK&#65533;&#65533;&#65533;r&#65533;&#65533;&#1090;&#65533;E&#65533;o&#65533;&#65533;&#65533;7&#721;&#65533;&#65533; &#65533;`&#65533;<c&#65533;u&#65533;<*&#65533;)&#65533;*&#65533;&#65533;&#65533;&#65533;&#65533;&#65533;&#65533;on7&#65533;&#65533;&#65533;v&#65533;&#797;&&#65533;P&#65533;PF&#65533;&#65533;
&#65533;&#65533;&#65533;8&#65533;&#65533;&#65533;&#65533;&#1916;&#65533;&#65533;"&#65533;&#65533;=&#65533;&#65533;F&#65533;q
&#65533; az&#377;e&#65533;&#65533;Q&#65533;	&#65533;&#65533;&#65533;&#65533;3&#65533;&#65533;8&#65533;&#65533;&#65533;n&#65533;}}&#65533;&#65533;&#65533;C&#65533;He&#65533;0&#65533;&#65533;&#65533;5
!&#65533;&#65533;|&#65533;G/&#65533;AK&#790;&#65533;&#65533;K&#65533;&#65533;&#550;&#1388;X&#65533;T&#778;Z&#65533;&#65533;F&#65533;&#65533;kL&#65533;6<&#65533;&#65533;<&#449;
&#65533;&#65533;mi9=&#65533;kA&#65533;&#65533;" &#65533;c&#65533;c&#65533;&#65533;&#65533;&#65533;-&#65533;&#65533;&#65533;&#65533;&#65533;&#65533;&#65533;&#65533;&#65533;2&#65533;&#65533;o&#65533;&#65533;6&#65533;2}&#65533;&#65533;MA&#1541;2N&#65533;f&#65533;&#65533;(M3W+!8&#65533;4%&#65533;|&#65533;Ww&#65533;m&#65533;@&#138;&#65533;&#725;&#65533;j&#65533;&#65533;&#65533;&#65533;Q'&#65533;LTa&#65533;2&#65533;aUI&#65533;P&#65533;'h&#5525;&#65533;:Y&#65533;&#65533;&#65533;&#65533;kh&#65533;&#65533;&#65533;8&#65533;&#65533;4@&#65533;w&#65533;,L&#65533;&#65533;&#65533;&#65533;&#65533;&#65533;Y&#65533;&#65533;&#65533;&#1216;pEB&#65533;&#1661;&#65533;NO&#65533;&#65533;9l&#65533;&#65533;&#65533;l&#65533;.&#65533;&#65533;,&#1074;&#65533;&#239;&#65533;&#65533;&#1076;]&#1762;'&#65533;&#65533;&#65533;z#&#65533;&#65533;K&#1301;<&#65533;&#496;s&#65533;A&#65533;&#65533;&#1836;&#65533;&#65533;&#65533;&#65533;&#65533;M]L'&#65533;&#65533;&#65533;&#1538;qs&#65533;&#65533;av&#65533;&#65533;&#65533;&#65533;_L&#65533;6L.c&#1123;U1&#410;&#65533;&#1294;&#65533;&#65533;|&#65533;&#65533;=&#65533;;P&#65533;&#65533;&#65533;&#65533;a&#65533;4&#65533;M&#65533;&#65533;&#65533;&#65533;&#606;&#65533;&#65533;&#65533;&#65533;&#65533;&#65533;M&#65533;&#65533;&#65533;^&#65533;<&#65533;&#65533;+&#65533;&#65533;&#358;&#65533;&#65533;&#231;ZbV-H&#59134;)&#65533;&#65533;&#65533;N&#65533;G&#65533;c&#65533;[&#65533;J&#65533;&#65533;T&#65533;F&#65533;&#65533;&#65533;&#65533;@A6&#135;&#1092;&#65533;&#65533;p&#65533;5&#65533;~@&#65533;QA&#65533;|&#65533;&#65533;&#65533;F+<&#65533;d&#1746;O6&#65533;6&#65533;&#1548;&#65533;&#65533;T-&#65533;&#65533;&#65533;='Wt&#65533;&#65533;&#65533;  &#65533;&#65533;&#65533;x&#65533;&#65533;9&#65533;&#65533;&#65533;\&#65533;&#65533;&#65533;[&#65533;&#65533;[.d&#65533;M(&#65533;&#65533;4A
&#65533;&#65533;P&#65533;|&#65533;A+&#65533;G&#698;&#65533;&#65533;&#65533;&#65533;S&#65533;&#65533;ry~&#65533;&#706;&#65533;i&#65533;&#65533;&#65533;r&#65533;&#65533;&#65533;L&#65533;&#65533;&#65533;SPv&#65533;q&#65533;Bm&#65533;n&#39582;&#65533;"&#65533;&#65533;&#65533;c&#1628;&#65533;&#65533;Z&#65533;&#65533;&#65533;&#65533;&#65533;mA5-&#65533;8&#65533;&#65533;&#65533;&#65533;;=&#65533;&#65533;&#65533;&#65533;&#65533;&#65533;+&#65533;&#1579;&#65533;&#879;&#65533;&#65533;+d&#65533;&#65533;&#1062;H&#65533;Gk&#65533;&#65533;|<&#65533;l&#65533;&#65533;&#65533;&#65533;&#65533;&#65533;@&#65533;Jp&#65533;&#65533;&#65533;&#65533;%F&#65533;(&#65533;b&#65533;1tM&#65533;(&#787157;&#65533;PC&#65533;*&#65533;Z&#65533;<&#65533;&#65533;&#65533;W&#65533;&#65533;Y?&#65533;&#65533;7&#65533;&#65533;.&#65533;&#65533;&#65533;&#65533;&#65533;&#65533;&#1916;&#65533;"&#65533;n,O&#65533;&#65533;-&#65533;.&#65533;&#65533;&#65533;sC&#65533;&#65533;l&#65533;w&#65533;&#65533;q&#65533;&#65533;]&#65533;&#65533;&#65533;&#65533;.|&#65533;&#65533;n&#65533;E&#65533;<&#65533;r&#65533;&#65533;	&#65533;w5&#65533;&#65533;A&#65533;&#65533;l&#1622;&#65533;&#65533;&#65533;&#65533;&#65533;&#522;&#65533;(&#65533;>W&#65533;&#65533;]&#65533;&#65533;&#65533;&#65533;}c&#65533;`&#65533;&#65533;\W &#65533;wi@l&#65533;&#65533;&#65533;&#65533;"&#65533;&#65533;`&#1010;&#65533;&#65533;&#65533;&#65533;O&#65533;oA&#65533;&#65533;&#65533;&#65533;&#65533;&#65533;#hB&#65533;@&#65533;&#65533;,d&#65533;&#65533;!C-&#65533;ax&#65533;!&#327;$&#65533;h\&#65533;&#65533;&#65533;D&#65533;h&#65533;E&#65533;#>&#65533;&#65533;&#596;G2=&#65533;&#65533;PDJ&#65533;U*&#65533;#&#65533;&#65533;&#65533;&#65533;&#65533;1L&#65533;&#1599;U&#65533;D&#65533;X&#65533;)A,&#65533;&#65533;&#975;(&#65533;&#65533;JPW#&#65533;&#65533;"H&#65533;&#65533;1Z5p&#65533;&#65533;A#&#65533;&#65533;&#65533;O&#65533;j&#65533;Hp&#65533;G&#65533;a&#65533;[&#65533;&#65533;&#65533;m&#65533;&#65533;^/&#65533;xc(M&#65533;&#65533;^&#65533;]&#65533;&#65533;&#65533;Q&#65533;&#65533;&#65533;&#65533;td&#65533;&#65533;t&#65533;&#65533;&#65533;?&#65533;f9b&#65533;&#65533;&#65533;&#65533;&#65533;U&#65533;&#65533;&#65533;&#65533;A4#&#65533;&#65533;<8&#65533;&#65533;3H&#65533;9&#65533;&#65533;&#593;G&#65533;&#65533;&#65533;&#256;&#65533;&#65533;"`&#65533;p&#65533;&#65533;&#65533;]l&#65533;&#65533;&#65533;$&#65533;&#65533;&#65533;!`&#65533;&#1626;y&#65533;b&#65533;~&#65533;5&#65533;&#65533;&#65533;&#65533;&#65533;&#65533;&#65533;jh&#65533;&#65533;&#65533;&#65533;&#65533;Qdh&#65533;~i(1&#65533;P&#65533;,&#65533;&#1664;&#65533;&#65533;x&#65533;&#65533;"&#65533;&#65533;(&#65533;2Q&#65533;&#65533;&#65533;P&#65533;&#65533;7&#65533;&#65533;&#65533;&#65533;&#65533;&#65533;E&#65533;&#65533;&#65533;%&#65533;p&#65533;"&#65533;#&#65533;&#65533;&#65533;&#65533;&#8302;&#65533;y&#65533;&#65533;)&#65533;&#65533;&#65533;&#65533;>d&#65533;&#242;H&#65533;e&#65533;b h&#65533;R&#65533; a&#65533;i&#65533;(aj&#65533;&#65533;&#65533;&#65533;&#65533;"&#65533;&#65533;&#194;"$(1&#65533;&#65533;&#65533;&#174;&#65533;k&#65533;&#65533;2&#65533;&#65533;&#65533;&#65533;o0&#65533;`&#65533;E&#169;&#65533;!)+cH&#65533;&#65533;V&#65533;&#65533;E;t&#65533;B&#65533;&#65533;YFa&#65533;A&#65533;&#65533;BJ&#65533;&#65533;6Xi&#65533;&#65533;&#65533;7&#65533;\8&#65533;&#65533;&#65533;N`&#65533;&#65533;j&#65533;U	&#65533;U&#65533;6&#65533;fP&#65533;&#65533;&#65533;&#65533;O&#65533;#&#65533;&#65533;lO4&#65533;&#65533;LV(&#65533;!&#65533;o!t&#65533;&#65533;&#65533;ADX&#65533;!< 	&#65533;&#65533;&#65533;&#65533;&#65533;\r&#65533;&#65533;&#65533;&#65533;&#65533;&#65533;&#65533;>!EK[l	s&#65533;c&#65533;!&#65533;p!H&#65533;&#65533;&#65533;d&#65533;&#1990;&#65533;&#65533;&#65533;8&#65533;,&#65533;&#65533;M&#65533;4EV	&#65533;&#65533;8)`4&#65533;@c[&#65533;&#65533;2&#65533;[&#65533;a&#65533;8&h&#65533;*&#65533;	&#65533;&#65533;*:&#65533;	&#65533;	:I`&#65533;b&#65533;h&#65533;@&#65533;9LdA&#65533;o&#65533;L&#65533;x&#65533;?&#65533;a&#65533;D&#65533;&#65533;T&#65533;&#65533;&#65533;&#65533;&#65533;	&#65533;&#65533;B&#65533;FP&#65533;h&#65533;&#65533;&#65533;&#65533;&#65533;0&#65533;	&#65533;&#65533; &#65533;&#65533;&#1727;&#65533;L0&#65533;L&#65533;`H&#65533;(&#65533;y&#536;&#8677;P	&#65533;;&#65533;mT3Gd&#65533;&#65533;mq&#65533;Z&#65533;B&#65533; :\&#65533;p&#65533;&#65533;9A&#65533;SR&#65533;!4N&#65533;.&#65533;&#65533;a&#65533;&#65533;&#65533;&#65533;X&#65533;O&#65533;&#65533;&#1404;&#65533;&#65533; &#65533;&#65533;&#907;&#65533;+X&#140;&#65533;_&#913;&#65533; &#65533;B&#65533;-<;&#65533;AXQ&#65533;V&#65533;&#65533;?>Y&#65533;6&#65533;Z&#65533;/&#65533;&#65533;&#65533;&#65533;R&#65533;&#65533;J@&#65533;_&#65533;&#65533;&#65533;-&#1072;y&#65533;\&#65533;&#65533;&#65533;%&#65533;&#65533;5&#65533;&#65533;&#65533;&#65533;&#65533;a&#65533;Lj&#65533;U&#65533;2;&#1562;&#65533;{&#65533;}&#65533;V&#65533;&#65533;&#65533; &#65533;&#65533;I+*2_&#65533;,'	&#65533;E|&#65533;	L&#65533;&#65533;P&#65533;&#65533;A&#65533;&#65533;eE&#65533;&#65533;N#&#65533;&#65533;&#65533;&#65533;&#65533;F7&#65533;&#65533;H&#1172;f>&#65533;&#65533;//&#65533;&#65533;&#65533;4t&#65533;&#65533;9&#65533;/3&#65533;Wa&#65533;&#65533;5&#65533;!&#65533;ya&#1777;h&#65533;@&#65533;&#65533;&#65533;"&#65533;&#65533;&#65533;&#65533;D&#65533;=&#65533;4B'-X3&#65533;&#65533;h&#65533;A&#65533;&#65533;\q4pa&#65533;E0&#65533;cZ&#65533;9!&#65533;&#65533;&&#65533;&#65533;&#65533;&#65533;&#65533;
&#65533;Q1&#65533;7&#65533;r&#65533;@&#65533;&#65533;E&#65533;r&#65533;&#65533;\&#65533;&#65533;+&#729;JV&#65533;&#65533;tT&#65533;b&#65533;;&#65533;@!&#65533;`x&#65533;4&#65533;&#65533;&#65533;&#65533;&#65533;&#65533;,P3$A
&#65533;&#65533;)&#65533;<'&#65533;O&#65533;&#427;&#2045;&#65533;Cb&#65533;&#65533;&#65533;&#65533;U&#65533;&#65533;&#65533; 2&#65533;A&#65533;~mki&#1544;&#65533;&#65533;a[&#65533;sHQ&#65533;&#65533;&#65533;&#65533;C~!C&#65533;&#1181;L&#65533;&&#65533;&#65533;&#65533;&#65533;#&#65533;d&C&#65533;&#65533;N&#65533;&#65533;JHP&#65533;!Y'&#65533;&#65533;&#65533;&#65533;!.'A*&#1102;&#65533;T&#65533;T&#65533;@*&#65533;U&#65533;,&#65533;b&#65533;&#65533;&#65533;#&#65533;&#158;&#65533;&#65533;'&#65533;&#65533;-t&#65533;4&#65533;&#65533;!F&#65533;&#65533;&#65533;&#65533;i ebb&#1184;&#65533;&#65533;&#39239;oGM &#65533;_%bE&#65533;&#65533;&#65533;4&#65533;&#65533;c&#65533;&#65533;&#65533;X&#65533;&#65533;&#65533;&#65533;F&#65533;<r&#65533;&#65533;&#65533;?&#65533;1&#65533;1&#65533;C,&#65533;8&#65533;&#65533;R$&#65533;&#65533;	&#65533;&&#65533;G&#65533;&#65533;&#65533;&#65533;E]#&#65533;;J6&#65533;&#65533;&#65533;&#65533;j&#65533;&#65533;&#65533;&#65533;&#65533;&#65533;&#65533;GU&#721;W{S+&#65533;&#65533;./&#65533;	&#65533;&#65533;B&#65533;A0&#65533; &#65533;PC&#65533;&#65533;&#65533;&#65533;H5=%&#592;&#65533;&#65533;&#65533;&#65533;&#65533;&#65533;%&#65533;]x$&#65533;&#65533;,[&#65533;i&#559;&#65533;&#65533;&#65533;&#65533;&#65533;&#65533;!D&#65533;&#65533;-&#65533;P&#65533;&#65533;&#65533;&#65533;&#1239;&#65533;&#65533;8$p&#65533;F&&#65533;&#65533;0&#65533;}3K&#65533;D&#65533;:&#65533;&#65533;+~ &#65533;&#65533;j&#65533;&#65533;&#65533;&#65533;&#65533;&#65533;oy&#65533;&#65533;N&#65533;&#796;&#65533;T8&#65533;v&#65533;$&#65533;
D&#65533;&#65533;A&#65533;&#65533;`&#65533;C&#65533;l&#65533;&#1297; &#65533;&#65533;-&$&#65533;Q&#65533;&#65533;R&#65533;@"&#65533;Bi&#65533;@Q&#65533;g.z&#1098;&#65533;&#65533;?&#65533;&#65533;L&#65533;<&#65533;&#65533;U$eLA
I&#2034;BOd<Z&#65533;&#65533;?&#65533;38&#65533;`&#65533;mId&#65533;&#65533;G4|"&#65533;Z&#65533;*&#65533;&#65533;C&#65533;&#65533;&#65533;.4\MT&#65533;H&#65533;&#65533;D5TQ&#65533;&#65533;&#65533;P&#65533;-&#65533;
&#65533;&#65533;o&#65533;Z@&#65533;bS&#65533;&#65533;&#65533;&#65533;!&#65533;&#65533;&#65533;8&#65533;*V&#65533;kH&#65533;Vd&#65533;8&#65533;!&#65533;&#65533;ZBD\ &#65533;i&u9Ja&#65533;L&#65533;d&#65533;j&#65533;&#65533;R&#65533;&#65533;&#1291;%&#65533;^#&#65533;&#65533;&#65533;&#65533;]Z&#65533;&#65533;&#65533;e%&#65533;&#65533;&#1043;A&#65533;&#65533;wU&#65533;&#932;&#65533;KLx&#65533;&#65533;4d&#65533;FHr&#65533;(&#65533; &#65533;MH"&#65533;&#65533;&#65533;[A&#868;&#65533;	&#65533;0&#65533;&#65533;:i\6&#65533;&#65533;V&#65533;E&#65533;&#65533;
&#65533;(72&#65533;&#65533;&#65533;?&#65533;&#65533;PC&#65533;]^D*&#65533;&#45523;.$@f&#65533;
U(&#65533;LH-1/&#65533;&#65533;"&#65533;W/&#65533;Q&#65533;l&#65533;&#65533;&#65533;&#65533;&#65533;AyY&#65533;&#65533;&#65533;Y&#65533;&#65533;&#65533;RH&#65533;&#65533;gT&#65533;Qp&#65533;4&#65533;&#794;Rl5&#65533;&#1478;H&#65533;&#65533;&#65533;VbaFD&#65533;K%Pm&#65533;V[&#65533;0&#65533;&#65533;&#65533;&#65533;&#65533;&#65533;&#65533;9&#65533;Ag&#619;&#65533;\&#65533;&#65533;&#65533;&#65533;G&#65533;&#65533;9K&#65533;[&#65533;+&#65533;&#65533;!p7Cp&#65533;&#65533;&#65533;&#65533;&#65533;&#65533;!Ax&#65533;&#65533;&#65533;YZ&#65533;&#65533;&#65533;B,&#65533;|t&#65533;&#65533;&#65533;&#65533;w&#65533;OH-!,&#65533;W&#65533;&#65533;&#65533;&#65533;2&#65533;}v&#65533;7&#65533;<`&#65533;&#1818;_D0&#65533;ceB&#65533;&#65533;&#65533;O&&#41555;PY >&#65533;&#65533;Y&#65533;&#1133;4&#65533;&#65533;&#65533;DC"&#65533;v0D&#65533;&#65533;H&#65533;7&#65533;jN&#65533;)F&#65533;&#65533;&#65533;&#65533;J7&#65533;&#65533;m&#65533;CzAm&#65533;b&#65533;^E[&#65533;&#347;P&#65533;|Z&#65533;
aS(&#65533;f*KV"F4&#65533;&#65533;E&#65533;&#65533;z&#65533;-&#65533;&#65533;&#65533;yK&#65533; &#65533;Rf0$d&#65533;&#1284;&#65533;Ho&#65533;&#65533;&#65533;JH&#65533;&#252;&#65533;&#65533;&#65533;}%&#65533;&#65533;&#65533;U&#65533;&#65533;&#65533;DE&#65533;r&#65533;&#65533;&#65533;&#65533;E &#65533;&#65533;o1&#65533;&#65533;n&#65533;&#1517;*&#65533;8&#65533;&#940;&#65533;&#796;&#65533;&#65533;&#532;&#65533;\&#65533;&#65533;&#65533;&#65533;,;&#65533;&#65533;&#65533;v&#65533;s&#65533;&#65533;
D&#65533;A	^&#65533;t&#65533;]&#65533;&#65533;&#65533;^&#65533;.Wy1&#65533;&#65533;\&#65533;4iZp)&#65533;&#65533;0&#65533;&#65533;[&#65533;&#65533;&#65533;&#65533;&#65533;&#65533;&#65533;Q&#517;UX&#65533;5	 &#65533;&#65533;&#65533;&#65533;&#65533;&#65533;&#171;&#65533;Q&&#65533;&#65533;i3&#65533;&#65533;)&#65533;,&#65533;h&#65533;&#65533;#s&#1028;D&#65533;#!'Qk&#65533;(&#65533;)&#65533;(k(&#65533;0&#65533;&#65533;&#65533;t d&#65533;&#65533;&#65533;c&#65533;^0 &#65533;&#65533;Pm "&#65533;&#65533;A&#65533;&#65533;A&#65533;&#65533;<&#65533;&#65533;&#65533;Jc&#65533;&#65533;&#154;&#128;&#65533;&#65533;&#65533;&#65533;1X&#65533;&#65533;&#65533;&#65533;&#65533;&#65533;B_&#65533;&#65533;/&#65533;&#65533;&#65533;&#65533;&#65533;&#65533;&#65533;&#65533;&#65533;&#65533;R&#65533;&#65533;H&#65533;H&#65533;(&#65533;&#65533;0&#65533;&#65533;&#65533;&#65533;&#65533;&#65533;&#65533;#&#65533;C=&#65533;&#65533;&#65533;&#65533;&#65533;&#65533;	q&#65533;&#1784;&#65533;&#65533;&#657;_&#65533;&#65533;(B(&#65533;a&#65533;&#65533;&#65533;BZ&#65533;&#65533;&#65533;Ti&#65533;>&#65533;&#65533;&#65533;'&#65533;?&#65533;9%{
&#65533;)&#32803;@p&#65533;K&#65533;&#65533;&#65533;8&#65533;&#65533;&#65533;&#65533;&#65533;&#65533;&&#65533;A=&#65533;&#65533;&#65533;&#379;6&#65533;<&#65533;&#65533;&#65533;&#65533;&#65533;I&#65533;7&#65533;&#65533;&#34910;&#65533;"J@h&#65533;&#65533;&#65533;9U&#65533;&#65533;&#65533;&#65533;8&#65533;\&#65533;&#65533;&#146;&#65533;&#65533;&#65533;
E/&#65533;&#65533;&#65533;&#65533;&#65533;:r4&#65533;v&#65533;&#65533;&#65533;#&#65533;
&#65533;&#65533;4&#65533;&#65533;&#65533;q&#65533;xL5&#65533;A'uB&#65533;&#65533;c5&#65533;&#65533;	pR&#65533;&#65533;&#65533;&#65533;`	$&#65533;#&#1336;&#65533;8z&#65533;D&#530;&#65533;(&#1803;o(&#65533;P7H&#65533;:h&&#65533;&#65533;&#573;&#65533;:&#1596;(&#65533;&#65533;&#65533;&#65533;`&#65533;&#65533;@C$J&#65533;(&#65533;)&#65533;%&#65533;&#65533;&#65533;&#1047;&#65533;3&#65533;H&#65533;I&#65533;&#65533;&#65533;I&#65533;&#65533;E&#65533;>[x&#65533;&#65533;&#65533;&#65533;9&#65533;&#65533;@0&#65533;DH&#65533;0&#65533;p&#65533;Br&#65533;&#65533;>U&#65533;&#65533;&#65533;X&#65533;&#65533;&#65533;&#65533;&#65533;?s8&#65533;&#65533;&#65533;&#65533;&#65533;pt &#65533;Wl&#65533;&#1111;&#65533;&#65533;&#65533;&#65533;&#65533;#&#390;0&#65533;3&#65533;P&#65533;&#65533;&#65533;&#65533;I@&#65533;&#65533;&#65533;u&#65533;&#65533;&#65533;,&#65533;&#65533;&#65533;&#65533;&#65533;&#65533;&#65533;K&#65533;p&#65533;&#65533;&#65533;H&#65533;{&#65533;&#65533;&#65533;&#65533;&#65533;&#65533;&#65533;@&#65533;"&#65533;&#65533;&#65533;@8&#65533;qG&#65533;0M &#65533;&#65533;7q&#65533;G&#65533;&#65533;&#65533;&#65533;&#65533;&#65533;G&#65533;I&#65533;4&#65533;b&#65533;Mz&#65533;r&#65533;A&#65533;&#65533;9&#65533;&#65533;&#65533;&#65533;i&#65533;&#65533;-&#65533;&#65533;&#1235;&#65533;r&#65533;&#65533;&#65533;&#65533;ah&#523;&#65533;&#65533;&#65533;&#65533;U&#65533;-:/:&#65533;.&#65533;&#65533;8&#65533;&#62211;&#65533;8&#65533;&#65533;`&#65533;&#65533;TO&#65533;&#65533;&#65533;&#65533;X`&#65533;&#65533;&#65533;&#65533;t&#65533;&#65533;&#65533;&#65533;&#65533;&#65533;O&#65533;&#65533;&#65533;((&#65533;X&#65533;&#65533;_&#65533;NY&#65533;&#65533;10t&#65533;^&#65533;&#65533;&#65533;h&#65533;$&#65533;Y)J&#65533;&#65533;&#817;8:&#65533;&#65533;&#65533;&#888;&#65533;;"&#65533;&#65533;&&#65533;&#65533;&#65533;|&#516;&#65533;&#65533;&#65533;&#65533;&#65533;&#65533;@"z6/&#65533;1&#65533;:%&#65533;&#65533;&#65533;&#65533;a&#65533;&#65533;C&#65533;&#65533;&#65533;hL&#65533;&#65533;&#65533;>s&#65533;>&#65533;&#65533;&#65533;&#65533;&#53342;\&#65533;1+&#65533;|jT&#65533;&#65533;h&&#65533;
&#65533;:&#65533;	&#65533;&#65533;@0&#65533;&#65533;&#65533;&#65533;F&#65533;&#65533;l&#65533;&#65533;G&#65533;&#65533;	&#65533;&#65533;&#65533;&#65533;z\.&#1900;&#454;&#65533;&#65533;B&#1082;v
&#65533;&#65533;&#65533;&#65533;d&#65533;&#65533;|E&#65533;.&#65533;T/&#65533;&#65533;&#65533;#&#65533;p&#65533;G&#65533;&#65533;@&#65533;&#65533;8&#523;I&#65533;.h&#65533;8&#65533;Q&#65533;Q-&#65533;&#65533;$U&#65533; &#65533;&#65533;D&#65533;:&#65533;&#65533;&#65533;&#65533;0(`&#65533;&#65533;&#65533;&#65533;&#65533;R&#65533;&#65533;s&#65533;&#65533;O&#65533;&#65533;&#65533;&#65533;&#65533;%%&#65533;x&#65533;&#65533;#]&#65533;`&#65533;x*&#65533;&#65533;%&#65533;&#65533;T&#65533;&#65533;&#65533;&#700;Q8&#65533;h&#65533;=&#65533;T&#65533;&#65533;&#65533;&#65533;0b1Qe
&#65533; @&#65533;<&#65533;&#65533;&#65533;L0&#65533;-&#65533;&#65533;2&#65533;&#65533;&#65533;&#65533;o&#1602;b&#605;&#65533;H&#65533;&#65533;*Q&#65533;xX&#65533;&#65533;&#65533;&#65533;p&#65533;&#65533;8&#65533;&#65533;?\&#65533;&#65533;&#65533;Z&#65533;&#65533;&#65533;&#65533;9lt&#65533;8m&&#65533;i<&#65533;8V&#65533;t?&#65533;Fg&#65533;)(H&#65533;X&#65533;&#65533;&#807;@`Y&#1296;&#65533;VX&#65533;&#65533;2&#65533;I&#65533;&#23172;&#65533;&#65533;&#65533;&#65533;jUk&#65533;&#65533;)Tw&#8774;`'&#65533;`&#65533;&#65533;I&#65533;%&#65533;&#1287;&#65533;V&#65533;b	E{&#65533;&#65533;i&#65533;T=URU&#65533;&#65533;\OV-O&#1304;&#65533;&#65533;&#65533;yXH&#65533;&#65533; &#65533;&#65533;&#65533;Vm&#65533;&#65533;V&#65533;I&#65533;&#65533;&#65533;a&#65533;b]W&#65533;&#65533;&#65533;&#45926;Z&#65533;&#65533;+&#65533;&#65533;t7x&#65533; &#65533;D%[>&#65533;S&#65533;I8Y&#65533;"c&#65533;1&#65533;&#65533;&#65533;&#65533;P&#65533;&#65533;&#65533;&#65533;kX&#327;p&#65533;&#65533;	&#65533;&#65533;&#65533;2&#65533;p&#65533;;&#65533;&#65533;&#65533;&#65533;&#65533;&#65533;&#65533;&#65533;J@&#65533;&#65533;&#65533;L &#65533;&#65533;H?&#65533;HMI&#65533;&#65533;&#65533;&#65533;&#65533;&#65533;&#65533;@
&#65533;&#65533;&#751;a	&#65533;K-X&#65533;&#65533;]E&#65533;"l&#65533;&#65533;&#65533;'}
&#65533;&#65533;&#65533;'&#65533;m)EX}
&#65533;&#65533;B &#65533;&#65533;2<&#65533;&#65533;&#65533;Y&#65533;1_&#65533;&#65533;&#866;&#65533;E&#65533;&#1363;y !&#65533;&#65533;J0&#65533;o"&#65533;&#65533;C&#65533;e&#65533;&#65533;6P	A:+A&#65533;&#65533;&#65533;&#65533;X&#65533;&#65533;q&#65533;&#65533;3aUTe&#1008;e&#65533;&#65533;&#65533;`&#65533;&#65533;o@&#211;&#65533;`&#65533;&#65533;&#65533;&#65533;&#65533;&#65533;D&#65533;&#65533;2&#65533;O2 &#65533;&#65533;&#65533;[ce&#65533;vy&#65533;]&#65533;q"&#65533;P>=Z&#65533;&#65533;@&#65533;&#65533;&#65533;m&#65533;&#65533;2&#65533;Z&#65533;&#65533;&#1536;Op&#65533;&#65533;&#65533;
&#65533;r&#65533;0&#65533;&#65533;`&#65533;&#65533;&#65533;@&#65533;	D&#65533; &#65533;ip&#65533;$I&#1916;&#65533;$&#65533;9@0K&#65533;h^&#65533;&#65533;&#65533;A0&#13549;
&#65533;&#65533;&#651;8&#65533;*gtc&#65533;}&#65533;&#65533;&#523;&#65533;dE2f}&#65533;'Ex3#&#65533;&#65533;&#65533;&#65533;&#65533;u$?(B?&#65533;&#414;&#65533;&#65533;qrj&#65533;&#65533;&#848;&#65533;&#65533;&#65533;=&#1670;&#65533;&#2016;e	v&#1089;&#65533;&#65533;&#65533;7T&#65533;G&#65533;(q&#65533;d&#65533;\@&#65533;t7y&#65533;o&#65533;&#65533;0&#65533;R-&#1007;%&#65533;Y~.h&#65533;e&#65533;&#65533;&#65533;%&#65533;=&#65533;&#65533;?a &#65533;&#65533;m 2&#1081;&#65533;&#65533;&#65533;&#65533;f&#65533;gf&#65533;&#65533;I&#65533; J &#65533;H&#65533;&#65533;P&#65533;I)Df&#65533;8&#229;&#65533;&#65533;&#65533;&#65533;8\&#1436;&#421;&#681;t&#65533;&#65533;4&#65533;&#65533;&#65533;K&#65533;E~&#65533;&#65533;?&#65533;&#1939;2&#65533;atH&#723;%Z&#65533;&#65533;&#65533;&#65533;&#1477;&#65533;+&#65533;&#65533;&#65533;&#724;&#65533;&#1038;z&#65533;&#65533;&#65533;&#44696;u&#730;(&#65533;&#1673;7&#65533;@&#65533;&#65533;&#1611;&#65533;&#65533;&#65533;&#65533;8&#240;B1&#204;&#65533;&#65533;!&#65533;&#65533;cj&#65533; &#65533;&#65533;&#65533;&#65533;'&#65533;&#65533;&#65533;UbB `	&#65533;&#65533;r&#1629;&#65533;&#65533;A& r&#65533;&#65533;)_	&#65533;	rz&#65533;&#65533;]C&#65533;k'&#65533;x &#65533;P'&#65533;p\&#65533;&#326;&&#65533;&#1331;B&#65533;&#65533;&#65533;&#65533;K&#65533;Sn&#65533;&#1754;&#65533;@i&#65533;
&#65533;Y&#65533;&#65533;&#65533;&#65533;	6U&#65533;H&#65533;&#65533;]O0[&#65533;&#65533;&#65533;PXP&#65533;&#65533;H&#65533;VS]f&#65533;V&#65533;&#65533;&#65533;_%&#65533;~&#65533;&#65533;&#65533;dt&#65533;&#65533;J&#65533;
&#65533;&#65533;&#65533;f&#65533;%&#65533;&#65533;S>&#65533;&#65533;&#65533;&#65533;VV&#65533;&#65533;a{>&#65533;O~&#1979;E mP&#65533;a &#65533;&#65533;&#65533;|Jd&#65533;>Y&#65533;f&#65533;&#65533;&#65533;[D&#65533; -re&#65533;&#65533;E&#65533;0]0/c&#65533;0~uq&#65533;&#65533;&#65533;&#65533;X?&#65533;&#65533;&#65533;B&#65533;&#65533;&#65533;,&#65533;&#65533;&#65533;&#65533;&&#65533;&#1493;&#65533;&#65533;&#65533;T&#65533;&#65533;&#65533;9&#65533;&#65533;9&#65533;&#65533;&#65533;&#65533;&#65533;&#65533;7[&#65533;&#65533;YA&#65533;^&#65533;FqA&#65533;	r.&#65533;'<&#65533;j&#65533;`&#65533;m&#65533;&#65533;|&#65533;&#65533;}p8&#65533;T&#65533;-G&#529;m&#65533;O&#65533;C&#65533;&#65533;U&#65533;&#65533;&Q&#65533;e+X&#65533;J&#65533;o&#65533;Y&#65533;[&#65533;&#65533;e&#65533;edO&#65533;&#65533;&#65533;&#257;&#65533;&#65533; &#65533;T&#65533;[&#65533;m&#65533;%gv&#65533;&#65533;$&#65533;glFF&#65533;8q&#65533;&#65533;&#65533;Y&#65533;&#65533;P&#65533;&#65533;&#65533;&#65533;&#65533;&#65533;Mt&#65533;&&#65533;R&#65533;D&#65533;&#65533;r&#65533;&#65533;F&#65533;&#65533;:&#65533;&#65533;0&#65533;Qp&#65533;&#65533;&#65533;&#65533;&#65533;&#65533;&#65533;&#65533;$&#65533;&#65533;&#65533;MK~&#65533;&#65533;&#65533;&#65533;m&#65533;V]&#65533;Q&#65533;&#65533;&#65533;V&#65533;L&#65533;&#65533;&#65533;<S&#65533;&#65533;&taX&#65533;&#65533;'&#65533;z7&#65533;&#65533;&#65533;&#65533;:&#65533;Ve8&#65533;81{F&#65533;&#65533;N&#65533;&#65533;&#1089;&#65533; &#65533;pp&#65533;&#65533;r&#65533;u&#65533;6&#65533;&#1124;o&#65533;5=&#65533;Sy$t"#`S&#65533;&#65533;&#65533;&#65533;&#65533;&#65533;&#65533;%&#65533;^&#65533;&&#65533;&#65533;&#65533;B0&#65533;&#65533;u&#65533;L&#65533;=&#65533;&#65533;&#65533;i=&#65533;$&#65533;&#65533;"&#65533;s.&#65533;&#1616;&#1712;&#65533;&#65533;&#65533;~&#65533;u&#65533;(H<awk#&#65533;&#65533;IP&#65533;&#65533;$@&#65533;&#65533;q&#65533;p&#65533;}N&#65533;&#65533; l&#65533;]aX&#65533;e&#65533;&#65533;e vqR&#529;&#65533;&#65533;&#65533;0!&#65533;Y&#65533;&#65533;_&#65533;&#65533;d&#65533;\&#65533;TA\Nd&#65533;L&#65533;&#65533;Vy6&#65533;X&#65533;&#65533;:&#65533;vt&#65533;&#65533;&#65533;&#65533;S&#65533;&#65533;+2'&#65533;1&#65533;C&#65533;&#65533;&#65533;&#65533;&#65533;(&#65533;&#65533;&#65533;&#65533;&#65533;1`&#65533;#&#65533;W&#65533;&#65533;W&#65533;3&#65533;&#65533;&#65533;c&#65533;Z&#65533;&#65533;H&#65533;&#65533;&#65533;6&#65533;6&#65533;0`	&#65533;jZ&#65533;t&#65533;0xY.<&#65533;o&#65533;"&#65533;b&#65533;4&#65533;&#65533;&#65533;&#65533;&#65533;d#&#1129;>~&#65533;Q&#65533;<&#65533;&#581;mi&~&#65533;&#65533;&#65533;&#65533;&#65533;&#65533;B&#65533;^6&#65533;5i&#65533;&#65533;&#65533;&#65533;&#65533;&#833;&#65533;&#65533;&#65533;&#65533;&#65533;&#65533;I&#65533;&#65533;q&#65533;&#65533;d&#65533;&#65533;&#65533;&#65533;&#65533;d&#65533;&#65533;@h&#65533;&#65533;Z&#65533;Z&#65533;8&#65533;&#65533;d&#65533;"(V p$vI&#65533;&#65533;&#65533;&#65533;7;&#717;z&#65533;&#65533;W&#65533;D~&#65533;wv>&#65533;&#65533;&#65533;[&#65533;&#65533;+&#65533;&#65533;&#65533;&#65533;&#65533;+_&#65533;Hqs&#65533;&#65533;
&#65533;D&#65533;m&#65533;&#65533;m&#65533;&#65533;&#65533;t-	&v&#65533;@&#1584;&#65533;&#65533;&#65533;P&#65533;&#65533;&#65533;g&#65533;|O&#65533;&#65533;&#65533;
&#65533;1&#65533;&#65533;k&#65533;&#65533;8&#65533;&#65533;&#65533;&#65533;|&#65533;.&#65533;3&#65533;&#65533;_&#65533;&#65533;E&#65533;&#65533;iK&#65533;yIgSsJ&#65533;&#65533;;&#1588;M&#65533;&#65533;&#65533;z&#65533;A&#65533;p&#65533;o
z&#65533;&#65533;G&#65533;&#65533;&#65533;*&#65533;&#65533;&#65533;~Iq!
&#65533;&#65533;o&#65533;&#65533;R&#65533;e&#65533;f&#65533;&#65533;&#65533;@&#447;&#65533;r&#65533;&#65533;'&#65533;&#65533;Q&#65533;&#65533;Q&#65533;&#65533;0&#484;s&#65533;&#709;+&#65533;,&#65533;f&#65533;Q&#65533;&#65533;&#65533;&#65533;X&#65533;&#65533;&#65533;&#65533;4&#65533;S&#65533;I&#65533;L&#65533;1)&#65533;&#569;&#65533;B
j&#65533;&#65533;&#65533;&#65533;S&#65533;Y&#65533;(&#65533;Z5&#65533;&#65533;&#1160;#&#65533;&#1584;&#65533;"Kd&#65533;&#65533;&#65533;&#65533;&#65533;&#65533;Nx&#65533;i&#65533;l&#65533;&#65533;&#65533;&#65533;&#65533;&#65533;&#65533;X.,
T&#65533;b&#65533;&#65533;Jq&#65533;H&#65533;_#&#65533;&#65533;\.RD&#65533;&#65533;&#65533;&#65533;T&#65533;o&#65533;&#65533;&#65533;<&#65533;&#792;&#65533;b&#525;&#65533;b~&#65533;&#65533;&#1023;&#65533;i&#65533;e&#65533;&#10291;$d&#65533;&#65533;' S&#65533;A&#65533;&#65533;Q&#65533;&#65533;4h`&#65533;&#65533;>k&#10182;&#65533;&#65533;&#65533;&#1811;&#65533;&#65533;&#65533;%&#65533;&#65533;CX*.&#65533;
^$&#65533;b&#65533;@&#65533;&#65533;&#65533;L1&#65533;&#65533;f+&#65533;3R1&#65533;,p&#65533;&#65533;&#65533;&#65533;&#65533;&#65533;J&#65533;%&#65533;&#65533;&#65533;*&#65533;"&#65533;&#65533;b&&#65533;&#65533;&#65533;C&#65533;0
G&#65533;\&#65533;Rf-&#65533;Hs&#65533;&#65533;&#65533;&#65533;p&#65533;	&#65533;&#65533;	 &#65533;')&#65533;B&#65533;&#65533;T5&#65533;&#65533;D&#65533;2&#65533;(2L&#65533;&#65533;?!&#65533;d&#65533;&#65533;&#65533;? &#65533;&#65533;Od&#65533;&#65533;RE&#65533;PTE4&#65533;&#65533;EE&#65533;&#65533;&#65533;?,&#65533;O*D&#65533;B&#65533;-}BJT&#65533;&#65533;&#65533;&#65533;,&#65533;h&#65533;EDU&#65533;&#65533;
&#1201;Y.u&#65533;&#65533;xh&#65533;%&#65533;Ll&#65533;D&#65533;&#65533;9&#65533;?&#65533;XG&#65533;"{&#65533;&#65533;&#65533;vy&#65533;&#65533;i&#65533;V&#65533;&#65533;&#65533;&#65533;i&#408;c&#65533;)F&#65533;e&#65533;&#65533;&#65533;YxS&#65533;&#65533;BR&#65533;&#65533;&#65533;1&#65533;Vp&#65533;&#65533;E&#65533;&#65533;d&#65533;&#65533;&#65533;&#65533;?&#65533;&#65533;ZQ&#65533;RT&#65533;p&#65533;a&#1838;&#65533;&#65533;jBbA&#65533;&#65533;KmTD&#65533;&#65533;|f&#65533;KF&#65533;&#65533;?&#65533;&#65533;I$9U2&#65533;?T&#65533;-&#65533;&#65533;&#65533;&#65533;_EBQ!&#65533;&#65533;&#65533;.8&#65533;&#65533;N1&#65533;UJ&#65533;.!&#65533;/&#65533;LA&#65533;?&#65533;&#65533;&#65533;&#65533;&#65533;&#65533;v"Y2&#33810;	m&#65533;Zx&#65533;%"Lb&#65533;[&#65533;2	&#65533;&#65533;F!(bC%H&#1099;jH&#65533;D&#65533;S&#65533;&#65533;B
R.&#65533;L&#65533;Q+&#612;&#65533;!&#65533;&#65533;sN5&#65533;&#65533;OO&#65533;&#65533;&#65533;-
&#65533;?U2U&#65533;iY&#65533;-&#65533;&#65533;&#65533;(1X@"VVQtgYm&#65533;&#65533;q&#65533;&#65533;V&#65533;'&#65533;&#65533;&#65533;	|R&#65533;`&#65533;ZE&#1445;&#65533;E~&#65533;&#65533;h&#65533;&#65533;NZ&#65533;cuOF&#65533;&#1886;9&#65533;&#65533;?[`&#65533;E&#65533;&#173;&#65533;Yc&#65533;j&#65533;~v&#26881;&#65533;&#65533;&#65533;69q&#65533;W&#65533;&#65533;r&#65533;0B&#65533;#5&#65533;&#65533;\T&#65533;&#65533;6&#65533;]Q &#65533;&#1314;&#65533;&#42746;&#65533;&#65533;&#65533;&#65533;IQ&#65533;2&#65533;CQ'&#65533;&#65533;.S&#65533;&#65533;W&#65533;L&#360;k&#65533;&#65533;&#65533;&#65533;_%&#65533;P&#65533;}!&#65533;K+&#65533;*&#65533;M0&#65533;$"&#65533;e&#65533;	WEY&#65533;&#65533;'&#692;&#65533;&#65533;&#65533;Y&#65533;Zp
&#65533;a&#65533;&&#65533;R.Q&#65533;S&#65533;&#65533; &#65533;&#65533;&#65533;F9&#65533;I
4H&#65533;&#65533;&#65533;&#65533;&#65533;%2Y	:&#65533;&#65533;@&#65533;m&#65533;&&#65533;q&#65533;&#65533;D&#65533;e(&#65533;5&#65533;`&#65533;&#65533;R&#65533;p&#65533;"&#65533;hYT&#65533;D\&#65533;&#65533;$&#65533;.b&#65533;&#65533;t&#65533;"oj&#65533;K&#130;&#65533;&#65533;&#65533;'&#65533;E6&#65533;&#65533;=Y';&#65533;&#65533;&#65533;&#65533;&#65533;&#65533;2&#65533;&#65533;&#65533;&#65533;P&#65533;&#65533;@&#65533;2s"E&#65533;XL&#65533;#4S&#65533;&#65533;.&#65533;8&#65533;&#65533;ii^&#65533;\&#65533;&#1600;&#65533;&#65533;)&#65533;&#65533;p&#65533;&#65533;A&#65533;&#65533;&#901;$&#65533;&#65533;&#65533;V&#65533;&#65533;4&#65533;&#65533;P&#1193;&#65533;91&#65533;&#65533;xG;&#65533;&#65533;&#65533;&#65533;j&#1096;F&#65533;&#65533;8&#65533;&#65533;*r&#65533;&#65533;x&#65533;V~&&#65533;	&#65533;lK&F0D%+R/&#65533;&#546;&#65533;0&#65533;z&#65533;&#32522;&#65533;&#65533;2)&#798;B&#65533;d&#65533;&#65533;&#65533;&#65533;@&#65533;B&#65533;&#65533;Qd9H&#65533;E~&#1278;\Q&#65533;&#65533;X!2&#65533;&#65533;&#65533;egY	3Yb&#65533;,&#65533;&#65533;&9&#65533;V&#65533;pR$&#65533;eA&#65533;&#65533;&#906;2&#65533;`&#65533;)&#65533;&#65533;&#65533;8oAB&#65533;&#65533;&#65533;(2&#65533;&#65533;-\&#65533;&#65533;&#65533;!&#1090;`&#65533;Orm-6&#65533;&#65533;WV&#65533;;f&#65533;&#65533;I&#65533;&#65533;=&#65533;oE&#65533;bf&#65533;D%&#65533;&#65533;2u&#65533;&#65533;&#65533;.O&#65533;&#65533;&#65533;&#65533;D&#65533;E&#65533;&#65533;&#65533;&#65533;j`EN&#65533;&#65533;&#65533;Q\E|&#65533;!:&#65533;V&#580;4:'&#65533;$&#65533;"&#65533;&#65533;&#65533;&#65533;&#65533;&#65533;8C"m&#65533;:$`&#65533;&#65533;E:&#65533;&#65533;4&#65533;Y,&i&#65533;*lr\	&#65533;B&#65533;&#65533;\&#65533;&#65533;0B&#65533;&#1811;&#65533;&#65533;&#65533;g^&#65533;&#65533;G/*R&#65533;* C&#65533;&#65533;&#65533;&#65533;9q&#65533;-&#65533;&#65533;&#65533;&#615;Ll&#65533;.&#65533;&#65533;a@J" $&#729;`7&#65533;&#65533;&#65533;&#65533;&#65533;&#65533;!&#65533;p&#65533;E&#65533;&#65533;?&#65533;&#65533;"C&#65533;&#65533;&#65533;(&#1152;&#65533;&#65533;&#65533;"&#65533;	L"&#65533;d'5q Ep&#65533;&#65533;&#65533;"&#65533;<&#65533;H&#65533;D&#65533;&#65533;-&#65533;&#65533;8x&#65533;Q&#65533;&#65533;@&#65533;&#65533;&#65533;&#65533;h&#65533;$E
f&#65533;!&#384;X&#65533;gx&#65533;Jw&#65533;&#65533;&#65533;&#65533;,&#65533;&#65533;&#65533;a&#65533;>\[e&#65533;&#1086;Q
&#65533;.y&#65533;D&#65533;-<&&#65533;29&#65533;>&#65533;B&#65533;T<&#65533;&#65533;?&#65533;&#65533;&#65533;@"&#65533;-j0Y&#65533;&#1125;9&#65533;a}&#65533;[i X&#65533;	#&#65533;&#65533;Q$9&#65533;&#65533;N#&#65533;3&#65533;&#65533;&#65533;&#65533;&#65533;&#65533;vI3&#65533;E5&#65533;&#65533;*&#65533;V&#65533;UUr&#65533;C&#65533;"&#65533;:Y	#dk&#65533;&#65533;&#65533;H1&#65533;u&#65533;&#65533;.&#65533;&#65533;&#65533;&&#65533;E&#65533;&#65533;D&#65533;&#65533;?j&#65533;&#65533;,&#65533;n -&#1268;&#65533;&#65533;&#65533;&#65533;:]&#65533;&#65533;&#65533;L&#65533;&#65533;&#65533;E&#65533;&#65533;,&#65533;&#65533;J`#H&#65533;K&#65533;$&#65533;H&-&#65533;&#65533;&#65533;Dv&#65533;&#65533;Z7&#65533;&#65533;#&#65533;"&#65533;
&#1408;J&#65533;:a&#308;&#65533;&#65533;&#65533;~.&#65533;u&#65533;&#65533;RD&#65533;&#65533;'Uv	]j&#65533;&#65533;_&#65533;4Y&#65533;&#65533;	?+;&#65533;nQ&#65533;&#65533;>&#65533;&#65533;&#65533;&#65533;Lg&#65533;P)ZF<e&#65533;&#65533;&#65533;4&#65533;h	&#65533;&#65533;F:&#65533;T&#65533;q~p&#65533;&#65533;&#65533;F&#65533;&#65533;J&#65533;&#65533;&#65533;&#65533;&#65533;&#65533;Y'Jk &#65533;&#65533;P&#65533;&#65533;&#65533;QMYP&#65533;,&#65533;f#V*` &#65533;i&#65533;I"g&#65533;&#65533;&#65533;U&#65533;&#65533;&#65533;&#280;[j&#65533;F&#65533;&#65533;!&#65533;K&#548;^7&#65533;&#65533;Y&#1146;&#65533;^&#65533;&#65533;&#65533;&#65533;D&#65533;*b&#65533;iaAWy&#65533;&#65533;+&#65533;&#65533;&#65533;]N&#65533;]}&#65533;&#65533;D&#65533;&#65533;\&#65533;&#65533;&#65533;D:qfG6&#65533;&#65533;,}&#65533;9E&#65533;&#65533;`&#65533;&#65533;h$rF&#65533;k&#65533;&#65533;&#65533;I&#65533;K*&#65533;&#65533;e&#65533;&#65533;&#65533;x
)\&#1204;@#&#65533;h&#65533;&#65533;H-&#65533;&#65533;t&#65533;&#65533;&#65533;&#65533;&#65533;&#65533;]Q&#65533;[l@&#1171;>&#1518;&#65533;&&#65533;&#65533;E..&#1025;2H&#65533;&#65533;&#65533;&#65533;O&#65533;&#65533;K`J&#65533;J9.&#65533;EM&#65533;&#313;&#65533;&#65533;&#65533;2&#65533;&#65533;b&#65533;+&#65533;&#65533;&#65533;&#65533;&#65533;&#65533;&#65533;&#65533;+&#65533;&#402;&#65533;j&#1637;B)J0&#65533;3&#65533;&#65533;W&#65533;JC&#65533;.7&#65533;&#65533;&#65533;&#65533;m&#1625;]b&#65533;&#65533;&#65533;&#65533;&#65533;P&#65533;&#65533;O&#65533;&#65533;&#65533;&#65533;]&#65533;M,&#65533;o&#65533;".nq&#65533;&#65533;&#65533;&#65533;&#65533;&#65533;(&#65533;y&#1962;<&#65533;&#65533;&#65533;&#65533;>&#65533;&#65533;&#65027;Y&#65533;{'&#65533;&#65533;?h9&#65533;$Sd5tu&#65533;&#65533;S&#1546;~&#65533;&#65533;m&#65533;\&#65533;&#65533;&#65533;&#65533;&#65533;&#65533;G&#1433;&#65533;&#65533;<GT&#65533;&#65533;&#65533;&#65533;H/&#65533;N&#65533;H&#65533;&#65533;&#65533;&#65533;&#65533;*&#65533;&#65533;$&#65533;&#65533;`&#65533;
)&#65533;B&#1037;&#65533;L&#65533;&#65533;&#65533;&#65533;&#1652;&#65533;E-4&#65533;#,`E\&#65533;-&#260;+&#65533;/&#65533;&#65533;=&#65533;&#65533;&#65533;&#65533;u&#65533;Y&#65533;&#65533;Xh&#65533;&#65533;&#65533;Y&#65533;&#65533;&#65533;
FdL&#65533;&#65533;`&#65533;Dw&#65533;DU&#65533;&#65533;`&#65533;&#796;&T&#65533;i|&#65533;#&#65533;'&#65533;`&K&#65533;XNE&#65533;&#65533;&#65533;&#65533;tNb&#65533;&#65533;&#65533;&#65533;&#65533;&#65533;w$&#65533;0 ]&#65533;&#65533;-Er&#65533;]B&#65533;!&#1614;#i&#65533;&#65533;^N&#65533;&#65533;!&#65533;NN`UN&#65533;X&#65533;l&#65533;U&#187;QRy\&#65533;>&#65533;Yl&#65533;&#65533;OE&#65533;UNQ&#65533;&#65533;@&#65533;&#65533;&#65533;@&#65533;&#65533;	La&#65533;&#65533;&#65533;&#65533;P&#65533;P&#65533;q&#65533;&#65533;&#65533;&#65533;&#65533;&#65533;qL&#65533;&#65533;&#65533;&#65533;&#65533;&#65533;@&#65533;M&#65533;&#65533;&#65533;&#65533;$&#65533;L&#65533;&#65533;&#65533;%<&#65533;2]&#65533;Q&#65533;&#65533;&#65533;&#65533;&#65533;A&#65533;&#65533;D5B&#65533;&#65533;&#825;&#1028;&#65533;&#65533;&#65533;&#65533;&#65533;- &#1360;&#65533;+&#65533;&#65533;&#65533;)E&#65533;&#65533;C&#65533;&#65533;A&#65533;&#65533;&#65533;&#65533;&#256;&#65533;m w&#65533;&#65533;W&#65533;AW&#65533;&#65533;E&#65533;P&#65533;%@&#65533;%X&#65533;?@&#65533;K&#65533;&#65533;g&#65533;&#65533;&#65533;4&#65533;"&#65533;We\J&#65533;&#65533;]&#65533;W&#1821;&#65533;WD}J&#65533;&#1194;&#65533;&#65533;U&#65533;'8&#65533;&#65533;W&#65533;G}&#65533;?&#65533;VQ&#65533;B&#65533;&#65533;&#65533;L\#I&#65533;	&#220;E&\!&#65533;1&#65533;'xI&#65533;&#65533;&#65533;(&#65533;P&#65533;&#65533;&#41758;&#65533;&#65533;&#65533;&#65533;NE&#65533;B$0&#65533;?&#65533;&#65533;E&#65533;&#65533;%&#65533;G&#65533;&#65533;&#65533;|&#65533;&#65533;$]x&#65533;O&#65533;E(&#65533;&#65533;?&#65533;&#1208;&#65533;+&#65533;)&#65533;@&#65533;&#65533;	&#65533;&#65533;&#349;&#65533;&#65533;&#65533; n@&#65533;&#65533;@&#65533;D&#1539;&#65533;Ob!X&#65533;&#65533;A$w&#65533;@&#65533;&#65533;YEd&#1996;&#65533;E&#65533;e&#65533;P&#65533;&#65533;&#65533;&#65533;&#65533;`,T&#65533;M&#65533;&#65533;*&#65533;&#65533;y&#65533;kU&#65533;&#65533;L,&#65533;@&#65533;&#65533;&#65533;&#65533;&#65533;/4&#65533;&#65533;@ E&#65533;&#65533;!&#65533;&#65533;&#65533;&#65533;&#65533;&#65533;0&#1698;W*&#65533;D&#65533;&#65533;&#65533;Q&#1299;Rb&#65533;]WEh&#65533;&#65533;&#65533;&#65533;&#65533;U&#65533;%w&#65533;&#65533;A&#65533;&#65533;&#65533;UN&#65533;&#65533;&#65533;J&#65533;d&#65533;Mj&#65533;&#65533;h N&#65533;&#65533;&#65533;'&#65533;f0&#65533;	H&#65533;9&#65533;4&#65533;qN&#65533;Y8&#65533;D&#65533;&#65533;M&#65533;(&#65533;&#65533;\&#65533;&#65533;&#65533;-&#65533;		h&#65533;&#65533;&#65533;&#65533;h&#65533;&#65533;&#65533;D&#852;&#65533;S&#65533;&#65533;&#65533;&#65533;$E&#65533;dNl&#251;}l}&#65533;i&#65533;G&#65533;\&#189;&#65533;E!l8&#65533;&#65533;&#65533;,O%l2LK&#65533;I &&#65533;[&#65533;&#65533;Y&#65533;&#65533;&#65533;&#65533;9#@&#65533;&#65533;\p&#65533;&#65533;LD&#65533;&#65533;7"&#65533;(&#65533;O&#549;&#65533;&#65533;&#65533;&#65533;X&#65533;E&#65533;&#65533;&#65533;h&#65533;VK&#65533;&#65533;&#65533;&#65533;T&#65533;L&#65533;&#65533;&#65533;\/^&#65533;<&#65533;#&#65533;0~&#65533;BxH0&#65533;&#65533;&#840;&#65533;?&#65533;-&#65533;d&#65533;&#180;0&#65533;#DcL<&#65533;BLL&#65533;-P&#163;!.X&#65533;n&#65533;Q&#65533;&#65533;4&#65533;[HW]  &#65533;L&#65533;&#65533;&#65533;q&#65533;&#65533;&#65533;&#65533;&#65533;6&#65533;&#65533;NF&#65533;b<B&#65533;&&#65533;&#65533;Ed&#65533;&#65533;&#65533;D&#65533;&#65533;&#65533;C&#65533;&#65533;iL&#65533;&#65533;&#65533;J&#65533;&#65533;&#17737;
	8&#65533;.Y&#65533;\&#65533;K&#65533;&#65533;&#65533;PM&8&#389;iGhtX&#65533;d&#65533;&#65533;U-&#65533;h$&#65533;[,tC,&#65533;a&#65533;&#65533;G&#65533;&#1828;&#65533;&#65533;~&#65533;%&#65533;}&#65533;[&#65533;Kz&#65533;G{&#65533;G&#61714;"&#65533;&#65533;B&#65533;&#65533;V8&#1491;1"Y&#65533;&#65533;&#562244;0&#65533;&#65533;&#65533;\\&#65533;h	&#65533;O&#65533;&#65533;c&#65533;&#65533;("/&#65533;eR&#65533;&#65533;&#65533;&#65533;&#65533;&#1012;DK&#65533;&#65533;K&#540;K\&#65533;^&#65533;&#65533;7&#65533;bR&#65533;<eC&#65533;B0&#65533;&#65533;&#65533;*0&#65533;d&#65533;&#65533;cWE&#65533;B0\&#65533;&#65533;+@)%h&#65533;<&#65533;	6jMYd&#65533;&#65533;`&#65533;&#65533;x$EP$hC(E,&#65533;9&#65533;MF&#65533;&#65533;&#65533;X&#65533;&#65533;@&#65533;&#65533;&#65533;LH&#65533;&#65533;(&#65533; U&#65533;&#65533;0&#65533;	0&#65533;&#65533;&#65533;K&#1537;Kh&#65533;&#788;L&#65533;&#65533;&#65533;@&#65533;W#&#65533;&#65533;&#65533;&#65533;S
T&#65533;L&#65533;&#65533;n&#65533;8&#1026;],&#65533;&#65533;e&#65533;&#65533;R&#65533;&#65533;qK|&#65533;K&#65533;&#65533;&#65533;&#65533;8&#65533;&#65533;&#65533;.&#65533;,DB&#65533;&#807;,&#65533;&#65533;&#65533;&#65533;[!\&#65533;}T&#317;p,-&#65533;R&#65533;&#65533;?H&#65533;\&#65533;su&#370;&#65533;$Ga&#65533;%&#65533;&#65533;kx&#65533;'x&#65533;&#65533;&#65533;D&#65533;&#65533;&#65533;&#65533;@&#65533;&#65533;0&#65533;b+&#65533;&#65533;&#65533;&#65533;&#65533;&#65533;Jx&#65533;&#65533;&#65533;.dK&#65533;N&#65533;&#65533;	8-&#65533;SL&#65533;kE&#65533;&#65533;&#65533;&#65533;&#65533;&#65533;.E&#65533;k&#65533;&#65533;&#49082;&#65533;&#65533;&#65533;&#65533;uI&#65533;&#65533;Q&#65533;-}EW&#65533;&#65533;6&#65533;?4&#65533;&#65533;&#65533;0X&#65533;&#65533;&&#65533;&#65533;&#65533;f&#65533;&#65533;Y&#65533;)&#65533;FE&#65533;&#65533;(B#&#1286;&#65533;EXE&#65533;&#65533;&#65533;i&#65533;&#65533;&#65533;V&#65533;d@p&#553;&#65533;i&#941;,&#65533;sr,&#65533;&#65533;&#65533;E&#65533;E&#65533;&#65533;n&#65533;B&#65533;&#65533;&#65533;&#65533;-&#65533;&#65533;(-#mG&#65533;&#65533;V*PI*&#65533;&#65533;B&#65533;&#65533;&#65533;&#65533;&#65533;8&#65533;&#65533;&#65533;U(U&#316;&#65533;D&#1578;K!&#65533;KX&#65533;E&#65533;&#189;&#65533;E&#65533;G"X&#65533;D}&#65533;&#65533;!,E&#65533;@`Ub&#65533;&#65533;&#65533;&#65533;pj&#65533;&#65533;4&#65533;WF&#267;`DEL&#65533;&#464;Gd_I`k&#65533;&#65533;&#65533;K<IL&#65533;&#65533;L.E&#65533;@E&#65533;&#65533;&#65533;Y&#65533;%hn7&#65533;&#65533;&#65533;&#65533;&#65533;p&#65533;,&#65533;Qt&#65533;%\&#65533;5&#516;&#65533;dRD)&#65533;&#65533;&#65533;&#65533;&#65533;&#65533;&#65533;qE&#65533;&#65533;&#65533;&#65533;&#65533;&#65533;&#65533;,&#1069;>&#65533;E&#65533;]&#65533;&#65533;&#65533;&#65533;&#65533;&#65533;A&#65533;&#65533;&#65533;&#65533;&#65533;B
P&#65533;g-&#65533;&#65533;VD&#442;&#65533;>&#65533;L4&#65533;k&#1933;&#65533;f&#65533;Ny&#65533;m&#65533;A&#65533;&#65533;&#65533;&#65533;@&#65533;&#65533;i&#65533;&#65533;&#65533;T%&#1756;&#65533;&#65533;a&#65533;&#916;&#65533;&#65533;
^&#65533;T&#65533;&#65533;+r(&#854;&#65533;@&#65533;h&#65533;:&#65533;&#65533;R&#65533;Zw&#65533;"&#65533;u&#65533;&#65533;&#65533;&#65533;&#65533;@ 1&#65533;&#65533;6&#65533;&#65533;TO&#65533;&#65533;G&#65533;&#65533;&#65533;&#65533;&#65533;a%q&#65533;K&#1819;&#65533;&#189;&#65533;&#65533;&#1394;X_&#65533;&#65533;,&#65533;q&#65533;&#65533;B&#65533;&#65533;G%&#65533;l&#65533;&#65533;P|&#65533;&#65533;@H&#65533;Lh&#65533;&#65533;rn&#65533;A&#65533;5D&#65533;h&#65533;G&#65533;&#65533;HN&#65533;&#65533;)&#65533;&#65533;a!%&#65533;&#65533;&#65533;&#65533;&#65533;&#65533;ejU&#65533;&#65533;w&#65533;@0I&#65533;&#65533;:&#65533;&#65533;V&#65533;&#65533;S&#65533;&#65533;)&#65533;&#65533;)P&#65533;),#df&#65533;&#65533;&#65533;&#1657;&#65533;r&#65533;4J`&#65533;&#65533;%&#65533;&#65533;&#65533;&#65533;&#65533;&#65533;E&#65533;uMW&#1801;\$&#65533;&#65533;d&#65533;&#954;?&#65533;&#65533;&#65533;DoBi&#65533;a,&#65533;&#1889;l&#65533;PJN&#65533;&#65533;&#65533;&#65533;&#65533;4&#65533;
!&#65533;&#65533;&#65533;m0&#65533;&#65533;&#65533;i&#65533;&#65533;%&#65533;&#65533;&#65533;&#65533;&#65533;z2pxo&#65533;&#65533;&#65533;U_/w,[&#1850;&#65533;&#65533;#&#65533;GsP&#65533;6kaF&#65533;R&#65533;&#65533;&#65533;v&#65533;&#65533;-o&#65533;&#65533;G&#65533;A]&#65533;L4&#65533;L&#263;L&#65533;d&#65533;&#65533;&#65533;&#65533;&#65533;X&#65533;-a_&#65533;&#65533;&#65533;~&#65533;&#65533;&#65533;&#65533;Q@l&#65533;`	L&#65533;&#65533;&#65533;&#65533;diY&#65533;&#65533;'&#65533;C&#65533;&#65533;&#65533;&#65533;k
&#65533;L,&#65533;DH&#65533;Y&#65533;&#65533;&#65533;J&#65533;O&#65533;&#65533;&#65533;?&#65533;&#65533;&#65533;&#65533;&#65533;[V&#757;0&#65533;&#1954;&#65533;Q&#65533;(&#65533;&#65533;&#65533;&#65533;>Z&#65533;&#65533;U(&#65533;&#65533;%t&#65533;?&#65533;B&#65533;&#65533;B&#65533;&#65533;k)&#65533;E&#65533;E*&#65533;N&#65533;S&#65533;&#65533;&#147;&#65533;&#65533;>.\&#65533;.UiQD?q]Y&#65533;&#65533;K3&#65533;&#230;&#65533;M&#551;U#&#1092;&#65533;&#65533;&#65533;N&#65533;RT"&#65533;&#65533;#&#65533;&#65533;l&#65533;aH&#1068;YP&#65533;&#65533;@&#65533;&#65533;&#65533;&#65533;7&#65533;&#65533;)&#65533;&#65533;
19b&#65533;L&#65533;M&#65533;B&#65533;X&#65533;&#1290;	h&#65533;4`&#65533;'&#65533;2s@&#240;&#65533;&#65533;&#65533;h[S5I&#65533;&#65533;&#65533;xE&#65533;&#65533;?&#65533;xE&#65533;&#65533;K&#65533;PN@_&#65533;$&#65533;L8&#65533;$&#65533;&#65533;a&#65533;&#65533;G&#65533;WD&#65533;lR&#65533;&#65533;&#65533;&#65533;z&#65533;&#65533;[@&#65533;&#65533;KH&#65533;j&#65533;&#65533;*4&#65533;#HC&#65533;H&#65533;r.&#65533;&#65533;U&#65533;k_.&#65533;O&#65533;T&#65533;&#65533;H&#65533;h&#65533;K&#65533;2?&#65533;&#65533;&#65533;&#65533;L&#65533;"0] t4&#65533;&#65533;%&#953;b	&#65533;&#65533;&#1538;8tA&#708;r&#65533;+VD&#65533;]&#65533;?&#65533;4&#65533;I&#65533;X&#65533;+&#65533;&#65533;I]
&#65533;&#65533;&#65533;&#65533;t&#65533;&#65533;X`&#65533;e&#65533;&#65533;&#65533;r&#65533;6&#65533;#`&#65533;O&#65533;&#65533;Y&#65533;&#65533;{2&#65533;&#51610;&#65533;&#65533;]nL&#65533;&#65533;XkG&#65533;&#65533;I`&#63314;o&#65533;J&#65533;K&#65533;&#65533;?&#65533;do&#65533;&#65533;&#65533;&#65533;&#65533;&#1326;I&#65533;	/&#324;{&#65533;QV&#65533;eB&#65533;t&#65533;6O&#65533;&#1319;F&#1668;&#65533;!0f\@&#65533;&#65533;'&#65533;@_&#65533;&#65533;#8&#65533;d&#65533;&#65533;&#484;KL&#65533;!E&#65533;&#65533;}&#65533;G(&#578;&#65533;&#65533;Y6ZU&#313;&#65533;&#453;&#65533;&#65533;nCg&#65533;&#65533;U&#65533;	GD&#65533;PD&#65533;}&#65533;&#65533;L&#65533;&#65533;g&#65533;E0dm&#65533;*&#65533;e.h&#65533;&#65533;d_R&#65533;&#65533;/\&#599;&#65533;&#65533;[&#65533;9K&#65533;8&#65533;@&#65533;A0[<&#65533;w&#65533;&#964;&#65533;&#65533;&#65533;R&#65533;&#65533;V,&#65533;N&#65533;&#65533;&#65533;+&#1205;&#65533;&#65533;&#65533;4&#65533;iI&#65533;&#65533;tR&#65533;&#65533;,4Ds-&#65533;Z&#65533;&#65533;&#1437;@&#65533;U&#65533;&#65533;I_&#65533;@C&#65533;3)x&#65533;!&#65533;&#65533;&#65533;<&#65533;&#482;iP&#1015;Y|&#65533;Q&#65533;&#65533;0&#65533;p&#65533;&#65533;&#65533;&#65533;&#65533;&#65533;&#65533;&#65533;7&#65533;&#65533;oh5E(&#65533;Lpj&#65533;D&#65533;&#65533;X&#65533;&#65533;&#65533;nI&#65533;&#65533;:E\x&#65533;}&#65533;r&#65533;]&#65533;RD8&#65533;&&#1028;"&#65533;v&#1026;tS:F&#65533;&#65533;+&#65533;$&#65533;&#65533;%&#65533;{&#65533;$&#65533;%B&#65533;C&#65533;&#65533;{&#65533;K$&#65533;j}&#65533;&#65533;&#65533;(&#65533;&#65533;'&#65533;&#65533;&#65533;_#d&#65533;P>&#65533;&#65533;W$&#3189;:s&#65533;n&#65533;&#65533;g"Ed&#65533;'&#65533;&#65533;&#65533;#E&#65533;ud&#65533;d&#65533;&#65533; D&#65533;&#65533;&#65533;S&#65533;l&#65533;E_&#65533;&#65533;&#65533;GGD&#65533;U&#65533;&#65533;;&#65533;yS&#65533;&#65533;C&#65533;z17]&#65533;9'WpQ7&#65533;&#65533;&#65533;&#65533;D&#65533;&#65533;<&#65533;T&#65533;&#65533;&#65533;DX&#817;Xtc&#65533;n&#65533;W&#65533;$x&#65533;&#511;&#65533;,&#65533;kDKW&#65533;F&#65533;4,&#65533;&#65533;&#65533;Ml$&#65533;&#1122;A`&#65533;&#65533;4Y&#65533;A*Cf&#65533;0'@H&#65533;d&#65533;&#65533;&#65533;&#65533;&#65533;&#65533;&#65533;&#65533;+H&#65533;&#65533;&#65533;&#65533;l&#65533;p&#65533;&#65533;`kdt&#65533;&#65533;&#1471;&#65533;dJ&#65533;$&#65533;R2&#65533;Q&#65533;9&#65533;&#65533;&#65533;&#65533;@&#65533;4&#1130;&#65533;&#981;&#65533;&#65533;(&#65533;rkH&#65533;.&#65533;*TU&#65533;&#65533;	&#65533;V&#65533;Xi`&#65533;&#65533;
&#65533;&#65533;O&#65533;&#65533;&#65533;
&#65533;$&#65533;&#65533;%&#65533;&#65533;A&#65533;y$&#65533;?[&#65533;zJP&#65533;'Z(H&#65533;&#65533;'&#65533;&#65533;i`BC&#65533;&#65533;Y&#65533;&#65533;&#65533;M&#65533;&#20639;@&#65533;kP&#65533;&#65533;&#65533;G&#65533;&#65533;&#65533;&#65533;[&#65533;&#65533;&#65533;8b&#65533;L&#65533;&#1125;&#65533;#C&#65533;&#65533;&#65533;&#65533;~E&#65533;`&#65533;,&#65533;&#65533;&#65533;&#65533;8T&#65533;P&#65533;&#65533;&#65533;2&#65533;7d)&#65533;&#65533;8&#65533;{t&#65533;&#1989;T&#65533;m&#65533;v+&#65533;HIa&#65533;b&#65533;e&#65533;6X&#65533;&#65533;t&#65533;&#65533;A&#65533;4\&#65533;b &#65533;[V"&#65533;&#65533;(&#65533;&#65533;&#65533;&&#65533;&#464;	"&#65533; D&#65533;&#65533;&#136;$&#65533;6`#	&#65533;&#65533; &#65533;&#65533;&#65533;&#65533;	&#65533;&#65533; &#65533;9
&#65533;ad&#65533;&#65533;	j2@&#65533;&#65533;4&#65533;&#65533;2\&#65533;&#65533;&#65533;&#1600;E/&#65533;
&#65533;&#65533;&#65533;&#65533;&#65533;&#65533;&#65533;&#65533;G&N&#65533;*H&#65533;K&#65533;&#65533;&#65533;&#65533;&#1579; &#65533;&#65533;&#65533;&#65533;PC3(&#65533;&#65533;&#65533;2&#65533;N&#65533;,#
{&#65533;&#65533;&#65533;L&#65533;'O&#589;&#65533;6 (&#65533;Q&#65533;&#65533;&#65533;&#65533;&#65533;X@'	&#65533;)$a&#65533;$hV&#65533;H&#65533;'&#65533;Fh&#65533;&#65533;&#65533;t8&#65533;"&#65533; &#65533;&#65533;F0h&#1602;fh&#65533;&#1660;&#65533;(&#65533;&#65533;9&#992;&#65533;f	&#65533;P*+&#65533;&#65533;*&#65533;Z*&#65533;R&#1937;&#65533;`&#1615;&#65533;&#65533;&#65533;&#65533;&#65533;?&#65533;(q&#65533;J&#65533;D!R
$(&#65533;&#65533;+&#65533;&#65533;&#65533;$$&#65533;&#65533;&#65533;B&#65533; , &#65533;n&#65533;&#65533;&#65533;PP&#65533;&#65533;U,h&#65533;-2a&#65533;&#65533;b$&#65533;&#65533;q&#65533;H &#65533;&#65533;&#65533;&#65533;&#1562;"&#65533;&#65533;+q2&#65533;6H&#65533;B&#65533;)&#65533;&#65533;,6/&#65533;&#65533;&#65533;)&#65533;&#65533;L&#706;t&#65533;$&#65533;&#65533;&#65533;&#65533;g&#65533;&#65533;a&#65533;&#65533;&#65533;4aE&#65533;\&#65533;o&#65533;<-&#65533;&#65533;&#65533;S&#65533;,QD	R&#65533;P&#65533;&#65533;{C&#852; Ud&#65533;&#65533;H	2B&#65533;&#65533;.&#65533;&#65533;&#65533;.&#65533;&#65533;&#65533;	&#65533;nj&#65533;&#65533;{&#65533;SG%&#65533;&#65533;&#960;&#65533;&#65533;	&#65533;&#65533;\e&#65533;R&#65533;&#65533;C&#65533;rySV&#65533;6&#65533;3In&#65533;&#65533;-&#65533;&#65533;&#65533;u&#65533;&#65533;&#65533;c&#65533;&#65533;.&#65533;&#65533;\a&#65533;?~)h&#65533;bH&#65533;&#65533;n&#65533;Q&#65533;0&#388;/>&#65533;&#65533;&#65533;&#65533;&#65533;Z&#65533;&#65533;n9&#65533;&#65533;&#65533;&#65533;z&#1986;&#65533;"&#65533;&#65533;I$h&#65533;&#65533;C"&#65533;&#65533;\&#65533;5&#65533;e&#65533;-h&#65533;1&#65533;&#65533;&#65533;-&#65533;&#65533;O#&#65533;&#65533;&#65533;&#65533;u&#65533;&#65533;)&#65533;u&#65533;"&#65533;&#65533;ey9&#65533;6
&#65533;@&#65533;&#65533;&#65533;"&#65533;I&#65533;E&#65533;&#65533;%p&#65533;AZ&#65533;&#65533;'<&#495364;#$S0&#65533;&&#65533;B&#65533;Z&#65533;&#65533; W&#65533;&#65533;&#65533;q&#65533;&#65533;&#65533;&#65533;&#65533;?&#65533;!&#65533;&#65533;&#65533;&#65533;D&#65533;&#65533;C&#65533;&#65533;&#65533;/&#65533;&#65533;a&#65533;(B&#65533;&#65533;A&1&#65533;a&#65533;%&#65533;&#65533;&#65533;&#65533;&#65533;&#65533;L&#65533;\&#65533;`&#65533;#M&#65533;&#65533;$&#65533;&#65533;&#65533;&#65533;&#65533;&#65533;&#65533;Z5RL&#65533;7&#65533;&#65533;\nd&#65533;F&#65533;&#65533;:&#65533;&#65533;Eq&#65533;&#65533;.@&#65533;
	t&#65533;&#65533;&#65533;=6&#65533;"!&#65533;A&#65533;1&#65533;#Qgv&#65533;&#65533;&#65533;@&#65533;c&#65533;_&#65533;&#65533;O&#65533;&#65533;&#65533;&#65533;&#65533;Qs%&#65533;]gyD)RA&#65533;?&#65533;&#65533;lq/&#65533;&#65533;&#65533;&#65533;&#1047;AD\lhC&#65533;)&#65533;&#65533;&#65533;&#1504;&#65533;&#65533;4*&#65533;2t&#65533;&#65533;4&#65533;&#65533;+&#65533;&#65533;6&#65533;\&#65533; &#65533;&#65533;&#65533;&#65533;F2B&#65533;&#65533;&#65533;F&#65533;X&&#65533;&#65533;t&#65533;&#65533;&#65533;&#65533;>&#65533;3&#65533;d&#65533;q&#65533;&#65533;&#659;&#65533;&#65533;&#65533;&#195;&#65533;&#65533;A&#65533;E&#65533;&#65533;A&#1096;z&#65533;&#65533;,I&#65533;s~D&#65533;&#65533;bO&#65533;&#65533;E&#65533;A&#65533;&#65533;p29&#65533;&#65533;R&#65533;$&#1933; &#65533;&#65533;&#357;&#65533;CP&#65533;&#65533;&#65533;&#65533;&#65533;&#65533;&#898;&#65533; '&#65533;jB&#65533;&#65533;&#65533;&#65533;'&#65533;7F&#65533;&#65533;&#65533;x"&#65533;&#65533;Q&#65533;d&#65533;V&#65533;&#65533;(&#65533;&#65533;&#65533;LB8GX@S&#65533;R8j&#65533;&#65533;?&#65533;c&#65533;&#65533;C&#707;&#65533;Di&#65533;&#65533;Cv&#65533;&#1236;l&#65533;[&#65533;
&#357;&#65533;&#65533;&#65533;&#65533;&#65533;D&#65533;&#65533;x&#65533;}&#65533;N&#65533;b&#65533;:%JYJWu&#65533;&#65533;&#65533;.@&#65533;.Z`&#65533;&#65533;1o&#65533;&#65533;@bF$&#65533;&#65533;
R&#65533;F&#65533;&#65533;M	&#65533;&#65533;&#65533;U&#65533;#"&#65533;K&#65533;<b&#65533;i&#65533;.&#65533;C.@p&#65533;&#65533;d&#65533;j&#651;0v&#65533;&#65533;!a&#65533;E&#65533;&#65533;&#65533;lT4[&#65533;+O&#65533;(<&#65533;Q?&#65533;&#65533;p&#65533;XP&#65533;&#65533;&#65533;&#65533;Zs&#65533;&#65533;&#65533;"&#65533;
M&#65533;&#65533;;&#65533;%N&#65533;&#65533;&#65533;e&#65533;&#65533;@`&#65533;&#1098;v&#65533;Q&#65533;,D&#65533;&#65533; &#65533;&#65533;&#65533;?*Q&#65533;&#65533;&#65533;&#65533; m&#65533;&#65533;g&#65533;H&#65533;&#65533;q+"SA,&#65533;&#1317;&#65533;5c&#65533;&#65533;l$&#65533;&#65533;&#65533;O$&#65533;&#65533;&#65533;&#65533;&#65533;I&#1281;W1&#65533;&#65533;@&#65533;k&#65533;&#65533;&#65533;?&#65533;&#65533;,&#65533;&#65533;?+  	&#65533;&#65533;&#65533;&#65533;
!8qS\&#65533;RDe1xJf
1V&#65533;\&#65533; &#65533;*
r&#65533;s&#65533;8$&#65533;&#65533;(Ii&#65533;&#65533;&#65533;E_)&#65533;Wf&#65533;&#65533;\&#2193;&#65533;4&#65533;&#65533;&#65533;&#65533;$&#65533;A&#65533;_0&#65533;&#65533;&#65533;&#65533;&#65533;e&#65533;%A&#65533;g&#65533;&#65533;0&#65533;3&#65533;G&#65533;&#1620;[&#65533;&#65533;!=+&#65533;&#65533;&#65533;&#65533;&#65533;9&#65533;&#65533;&#65533;g&#65533;A&#65533;l&#65533;&#349;&#65533;&#65533;"&#65533;#&#65533;k>aa&#1280;&#65533;P&#65533;;w&#65533;&#65533;&#65533;&#65533;&#65533;!eI&#65533;84d&#65533;&#65533;&#65533; &#901;3Aj!&#65533;&#65533;&#65533; jc&#65533;w&#65533;v6&#65533;&#65533;0oa&#65533;?s&#65533;=E&#65533;&#65533;)&#65533;RM&#65533;&#65533;&#65533;&#65533;h&#65533;A&#65533;&#65533;H&#65533;&#65533;&#261;&#65533;&#65533;_H2C&#65533;t>&#65533; &#65533;I&#1385;
G7&#65533; K&#65533;&#65533;'&#65533;t&#65533;]&#65533;) C&#65533;d&#65533;&#65533;&#65533;:3&#65533;&#65533;L&#65533;*@z&#65533;E&#65533;y&#65533;&#65533;<&#65533;Ql`T&#1754;&#65533;)@&#65533;&#65533;B&#65533;&#620;&#65533;&#65533;&#65533;E&#65533;&#1390;&#65533;G?	O&#65533;(&#65533;5D}&#65533;&#65533;&#65533;B(Q:&#65533;D`&#65533;&#65533;&#65533;n&#65533;17&#65533;&#65533;X}&#65533;&#65533;?x&#65533;&#65533;&#65533;I(&#65533;p&#65533;&#163;&#65533;&#65533;a&#65533;&#65533;'4&#65533;f&&#65533;&#65533;&#65533;&#65533;xo&#65533;&#65533;&#65533;&#65533;&#65533;Q&8sb&#65533;@&&#65533;&#65533;&#65533;&#65533;&#65533;l&#65533;&#65533;E&#65533;?&#65533;&#65533;&#65533;&#65533;&#65533;&#65533;&#65533;&#65533;?&#801;&#65533;X&#65533;&#65533;&#65533;&#65533;d&#65533;&#65533;.?o{&#65533;&#65533;&#65533;&#65533;XQ&#65533;&#65533;&#65533;vS&#65533;&#65533;Z&#65533;&#265;&#65533;&#65533;&#65533;d&#1688;&#65533;[l&#65533;&#65533;3
&#65533;<&#65533;&#65533;")&#65533;}'K&#65533;&#2019;&#65533;TA7+W&#65533;&#65533;5R_E&#65533;	&#65533;+Z&#65533;&#65533;A&#65533;mF0&#65533;&#65533;KE!&#65533;Q&#65533;Wx&#65533;&#65533;$Y&#65533;&#65533;j!}&#65533;&#65533;&#65533;@,&#65533;yH&#65533;&#65533;=&#1212;)&#65533;5L|&#65533;&#65533;&#65533;|"&#65533;v&#65533;,&#65533;z&#65533;+&#65533;&#65533;&#477;&#65533;(&#65533;i&#65533;&#65533;&#65533;&#65533;&#65533;9&#65533;B"5&#65533;&&#65533;[&#65533;&#65533;c&#65533;@&#65533;D&#65533;&#65533;&#65533;X+d&#65533;f&#65533;&#65533;]&#65533;f[&#65533;&#537;&#65533;&#65533;&&#65533;&#65533;??&#65533;9&#65533;r&#65533;&#65533;4g&#65533;
$&#65533;&#65533;	&#65533;&#65533;'&#65533;AJ&#65533;&#65533;&#65533;H&#65533;&#65533;&#65533;If&#65533;&#65533;&#65533;m&#65533;$&#65533; <&#65533;&#65533;(&#65533;&#65533;*"&#65533;&#65533;&#65533;&#65533;&#65533;:&#65533;0&#65533;&#65533;&#65533;&#65533;K2&#65533;&#65533;'/Z!&#1378;&#65533; &#65533;&#65533;&#65533;h&#862;"&#65533;&#65533;&#417;vp&#65533;&#65533;&#65533;)&#65533;&#65533;&#65533;:&#65533;&#65533;+&#65533;&#65533;)B&#65533;)TJ&#65533;&#65533;&#65533;&#65533;&#65533;	j&#652;6&#65533;&#65533;U\&#65533;&#65533;&#65533;&#65533;&#65533;&#65533;&#65533;!A&#65533;"tI7^&#65533; R&#65533;Z&#65533;&#65533;&#65533;&#65533;9|&#65533;Y<,:&#65533;&#65533;N&#65533;&#65533;&#65533;
I&:&#483;&#65533;&#65533;&#65533;&#65533;B&#65533;&#65533;&#326;h&#65533;\J&#65533;&#65533;,B?&#65533;&#365;&#65533;&#65533;D	b:$&#65533;&#65533;J{&#65533;i!&#65533;,&#65533;J30k&#15144;BFC&#65533;&#65533; J&#65533; &#65533;&#65533;BKEH&#65533;&#65533;Fla&#65533;
b&#65533;&#65533;U&#65533;&#65533;4&#65533;&#65533;h&#65533;&#65533;&#65533;&#65533;&#65533;@I&#65533;&#65533;"\&#65533;&#65533;&#65533;.$^Q&#65533;
&#65533;&#65533;&#65533;q&#65533;&#65533;&#65533;&#65533;l&#65533;&#65533;&#65533;&#65533;,"&#65533;k&#65533;&#65533;&#65533;"&#65533;&#65533;&#316;.A&#65533;&#65533;)&#65533;&&#65533;R&#891;`&#65533;P,"&#65533;k&#65533;&#&#65533;&#65533;+/:i&#65533;&#65533;&#65533;&#65533;&#65533;D&#65533;$r`&#65533;&#65533;4,&#65533;&#65533;,&#166;2&#65533;&#65533;2&#65533;&#65533;M<&#65533;jE&&#65533;&#65533;&#65533;&#65533;&#65533;&#65533;&#65533;8R`&#65533;&#65533;}&#65533;&#65533;&#65533;&#65533;H&#65533;&#65533;jG&#65533;&#65533;&#65533;&#65533;-v
&#65533;:R&#65533;&#65533;j&#65533;a+6%A&#65533;&#65533;=&#65533;&#65533;d&#65533;\&#65533;&#65533;&#65533;[1&#65533;&#65533;[B&#65533;&#65533;:&#65533;tR&#65533;&#65533;&#698906;&#789;F!&#65533;&#65533;`N&#65533;&#65533;&#65533;f&#65533;&#1025; bJ&#65533;&#65533;&#65533;&#65533;Lc`&#65533;(+K&#65533;&#65533;E&#65533;&#65533;&#65533;FLp&#65533;&#65533;"K'pBl&#65533; &#65533;	&#65533;2&#65533;&#402;&#65533;&#65533;&#65533;J-&#65533;&#65533;&#65533;)&#552;&#65533;&#65533;+&#65533;A&#65533;&#65533;i&#65533;D&#65533;-&#65533;F&#65533;!&#65533;(&#65533;&#65533;&#65533; h&#65533;&#65533;C &#65533;!2B&#65533;&#65533;&#65533;2&#65533;&#65533;&#65533;&#65533;&#65533; &#65533;Q.&#65533;&#65533;O&#65533;&#65533;l&#65533;&#65533;t&#65533; `Pm&#65533;&#65533;&#65533;&#65533;"&#65533;$&#65533;wH&#65533;)&#65533;&#515;&#65533;&#65533;&#65533;,"~!&&#65533;M&#65533;kBO&8&#65533; ^/&#65533;@` &#65533;&#65533;&#65533;e &#65533;&#65533;&#65533;d&#65533;
\&#65533;&#65533;&#65533;"	&#65533;:&#65533;&#65533;H&#65533;B&#65533;p&#65533;)!&#65533;&#65533;*&#65533;[&#65533;=Da&#65533;J!z
&#65533;Z&#65533;e}&#65533;-l&#65533;&#65533;"%(&#65533;&#65533;%,&#65533;&#65533;H&#65533;fAk&#65533;B&#65533;c&#65533;aoL&#65533;&#65533;&#65533;&#65533;&#65533; &#65533;&#65533;&#65533;2Bf~fE&#65533;$&#65533;`+u#&#65533;20!|'`KfrbfN4/&#65533;&#65533;&#65533;f&#65533;&#65533;&#65533;&#65533;4 6&#65533;&#65533;5^$&#65533;
0a&#65533;&#65533;&#65533;q
S&#65533;&#65533;&#65533;b&#65533;&#65533;&#65533;&#65533;&#65533;8&#65533;BA&#65533;I&#65533;`&#65533;&#65533;&#65533;&#65533;&#65533;2J5&#65533;&#65533; `Pi&#65533; &#65533;h&#65533;$&#65533;0B!P&#65533;&#65533;&#65533;&#65533;y&#65533;&#65533;d"&#65533;&#65533;&#65533;(&#65533;R`&#65533;&#65533;j&#65533;&#65533;(&#1708;&#65533;&#65533;&#65533;&#65533;&#65533;D&#65533;,"&#65533;&#65533; &#65533;&#65533;&#65533;k&#65533;&#65533;R"&#143;&#65533;S-	-&#65533;#-)&#65533;&#65533;&#65533;l[&#65533;^&#65533;$&#65533;AhRd=x&#65533; vl&#65533;BB>&#65533;k&#65533;&#65533;&#65533;\!{&#65533;/_b@&#65533;'&#65533;cCF%A&#65533;&#690;e &#65533;2/&#65533;D4&#65533;&#65533;xF&#65533;\&#345;&#65533;l#&#65533;A&#65533;@Q&#65533;V&#65533;&#1970;D&#65533;&#65533;&#65533;&&#65533;
&#65533;-&#65533;&#65533;V&#65533;&#65533;l&#65533;&#65533;$TD@&#65533;n%&#65533;&#65533;&#65533;@&#65533;&#65533;Nd&#65533;&"
s1WE&#65533;4&#65533;%O&#65533;0D&#65533;&#65533;tc*0&#65533;h&#65533;&#65533;9sn&#65533;&#65533;4{&#65533; &#65533;&#65533;K&#65533;&#65533;f&#65533;&#65533;&#65533;&#1200;R*&#65533;(&#65533;@&#65533;D&#65533;5G&#65533;IU,<(&#65533;
&#65533;s5@j&#65533; &#65533;&#65533;N&&#65533;&#65533;L&#65533;t&#65533;c&#65533;-#&#65533;&#65533;&#65533;&#65533;&#65533;
&#65533;&#65533;&#65533;\&#65533;$&#65533;p<&#427;&#65533;(i%%\Bb&#65533;&#1678;ZUU&#65533;c&#65533;8&#65533;z&#65533;>&#65533;$&#65533;&#65533;&#65533;_&#65533;&#65533;&#65533;F&&#65533;WO`[[!O&#65533;)	&#65533;Z	&#65533;:TGjnY&#65533;C/&#65533; t&#65533;&#65533;*&#65533;A&#65533;&#65533;5-&#65533;&#65533;^.&#65533;Dp7.	b&#65533;&#65533;RF?&#65533;.[&#65533;#0O&&,$&#65533;&#65533;&#65533;&#1653;I&#65533;.ER$&#65533;*Bc&#65533;,|?&#65533;/&#65533;v&#65533;&#1006;&#65533;L&#65533;B&#65533;6j&#65533;&#65533;o&#65533;d%%n&#65533; &#308; z&#65533;2&#65533;&#65533;[&#65533;&#65533; f&#65533;>E&#65533;L&#65533;&#65533;
"*2&#65533;h&#65533;&#65533;u&#65533;dT&#65533;&#65533;U&#65533;)&#65533;&#65533;Jv&#65533;&#65533;V&#65533;dXv&#65533;&#65533;%?B	"&#65533;8Fg&#65533;q`X&#65533; &|&#65533;&#65533;H&#65533; &#65533;&#65533;:&#65533;&#65533;2&#65533;&#65533;&#65533;
b&#65533;|@<&#1363;&#65533;O0&#65533;&#65533;
&#65533;i+&#65533;&#65533;&#65533;&#65533;Ru>&#65533;&#65533; &#65533;u&#65533;&#65533;e{j&#65533;&#65533;&#65533;&#65533;p&#65533;&#65533;Bafv&#65533;&#1447;&#65533;DM&#65533; &#65533;x&#65533;w&#65533;$x&#65533;dR7/&#65533;	&#65533;&#65533;&#65533;p&#65533;U|&#65533;&#65533;)t&#65533;,u&#65533;=&#65533;*!wE&#65533;A&#65533;dD t&#65533;B5j&#65533;&#65533;&#65533;a&#65533;&#65533;ON&#65533;&#65533;b&#65533;&#65533;~B&#65533;zJ$&#65533;&#65533;&#65533;BB( C&#65533;n&#417;&#65533;Hm&#65533;
a&#65533;"&#65533; j-n&#65533;&#65533;a&#1107;&#65533;&#65533;&#65533;od&#65533;:I7&#65533;,*&#1664;&#1696;b&#65533;&#65533;E0&#65533;/UC&#65533;&#65533;0
@5&#65533;&#65533;2G&#65533;&#65533;&#65533;I&#65533;NI&#65533;q$&#65533;D&#65533;&#65533;&#65533;&#65533;&#65533;&#65533;!&#1303;XB&#65533;8&#65533;
#&#65533;Gy9&#65533;&#65533;&#65533;HunAW&#65533;p&#65533;+&#65533;&#65533;&#65533;,^&#65533;&#65533;&#65533;&#65533;O&#65533;&#65533;
Q&#36979;&#65533;_&#65533;G@&#65533;l&#65533;&#65533;&#65533;${&#65533;&#65533;&#65533;,&#65533;4&#65533;<&#65533; &#65533;A&#65533;@&#65533;&#65533;&#65533;nSd
&#65533;gH"&#65533;n&#65533;&#65533;P&#65533;_&#65533;V&#65533;&#65533;.&#65533;&#65533;XCpw&#65533;&#65533;Eb&#65533;uf,&#65533;a&#65533;&&#65533;&#65533;&#65533;5&#65533;`	&#65533; f&#65533;y&#65533;&#65533;a&#65533;F&#65533;&#65533;!D&#65533; &#65533;.P&#65533;&#65533;&#264;&#65533;KJ#&#65533;&#65533;C&#65533;&#59042;
}ak&#65533;&#65533;%ol&#65533;'&#65533;*-&#65533;&#65533;wKx@r&#65533;&#65533;b&#65533;&#65533;XD&#65533;&#65533;QkC&#65533;
&#65533;8(H!@J&#65533;/&#65533;	&#65533;pK]&#65533;&&#65533;&#65533;p8&#65533;&#65533;XJ&#65533;Z2&#65533;&#65533;&#65533;)Z&#65533;&#65533;F2&#65533;,&#65533;&#65533;qbF&#65533;&#65533;&#65533;&#65533;=b&#65533;$&#65533;U&#65533;E&#65533;t&#65533;E&#65533;$@&#65533;jL&#65533;cT,&#65533;&#65533;&#65533;&#65533;p&#65533;&#65533;L*A;&#65533;B'&#65533;a~DXS&#65533;P`(Rd"&#65533;&#65533;n&#65533;YoCb&#65533;Y&#65533;&#65533;&#65533;Y&#65533;&#65533;)&#65533;&#65533;,&#65533;&#65533;D&#65533;&#65533;DA"qu&#65533;e(&#65533;)z&#65533;E&#65533;&#65533;Lj&#65533;&#65533;&#65533; &#65533;]&#1109; &#65533;dsA1&#65533;&#65533;&#65533;5&#65533;,B&#65533;a&#65533;v&#65533;.&#65533;&#65533;0&#65533;N7T&#65533;"&#65533;&#65533;:A&#65533;;&#65533;:&#65533;&#65533;[&#65533;,&#65533;R&#65533;
&#65533;A&#65533;SM&#65533;&#65533;&#65533;&#65533;&#65533;a%<&#65533;p*&#65533;VLq<&&#65533;&#848;&#65533;q\cz5&#65533;\&#65533;L`<&#65533;JV&#65533;&#65533;&#65533;&#65533;&#65533;*HA&#65533;&#65533;&#65533;t&#65533;?(8&#65533;&#65533;&#65533;&#65533;&#65533;~&#65533;1&#65533;j&#65533;&#65533;Ev&#65533;e&#65533;&#65533;Zx$&#65533; &#65533;bT>&#65533;&#65533;&#65533;&#65533;x&#65533;&#65533;&#65533;y&#65533;&#65533;&#65533;[&#65533;X&#65533;&#65533;?&#65533;c}p&#65533;&#65533;H&#7064;l&#65533;p!&#390;=&#65533;ADJ<&#65533;(a&#44630;&#65533;&#65533;A&#65533;&#65533;&#65533;"f&#65533;
&#65533;@&#65533;nP&#65533;'&#65533;&#65533;V$&#65533;$&#65533;&#65533; &#65533;U&#65533;C&#65533;M)&#65533;b&#65533;\&#65533;Jt#E&#1145;D&#65533;&#65533;4&#65533;`&#65533;&#65533;p^sT&#65533;m&#65533;oI{&#65533;0&#65533;G&#65533;&#65533;&#65533;A&#65533;&#65533;&#65533;&#65533;`&#65533;E&#65533;&#65533;&#65533;0d&#65533;&#65533;j&#65533;J&#65533;&#65533;&#65533;&#65533;&#65533;&#65533;8K	&#65533;&#65533;S4#e&#65533;&#65533;H&#65533;EE&#65533;5@`&&#65533;&#65533;@&#65533; &#65533;&#65533;D&#65533;$7D&#65533;&#65533;xOy&#65533;#&#65533;&#65533;&RE
&#65533;Sz&#65533;&#65533;&#65533;&#65533;tj&#65533;,6|&#65533;?&#65533;&#65533;&#65533;	`&#65533;8&#65533;_&#65533;:&#65533;&#65533;R!&#65533;(Zb&#65533;&#65533;&#65533;&#65533;&#65533;&#65533;&#65533;&#65533;&&#65533;A&#65533;&#65533;&#65533;d&#65533;
?&#1418;&#65533;>&#65533;k&#65533; &#65533;&#65533;^~&#65533;@&#65533;"Wq)/^h6 3&#65533;&#65533;&#65533;C*B&#65533;&#65533;&#65533;4&#65533;-T&#65533; &#65533;&#65533;&#65533;&#65533;&#65533;&#65533;&#65533;\&#65533;Nc\&#65533;m&#65533;d&#1166;&#65533;&#65533;&#818;&#65533;&#65533;&#65533;&#65533;w6&#65533;5,Y&#65533;H.6&#65533;b&#65533;&#65533;&#65533;
&#65533;"@&#65533;&#65533;&#65533;&#65533;&#65533;b&#65533;+&#65533;&#1546;&#65533;K\L&#524;R&#65533;G&#65533;&#65533; &#65533;u&#65533;&#65533;ba&#65533;&#65533;s&#65533;&#303;&#65533; &#65533;&#65533;&#65533;%$&#65533;1A:&#65533;&#1835;&#128;/&#65533;&#65533; &#65533;&#65533;&#65533;&#65533; &#65533;&#65533;
&#65533;{&#65533;&#65533;&#65533;&#65533;rl&#65533;&#65533;&#65533;&#65533;&#65533;0&#65533;&#65533;6/h&#65533;D
b$*Fa6vn!&#65533;	bV&#65533;&#65533;sS&#65533;&#65533;>&#65533;&#65533;&#65533;I&#65533;y&#65533;&#65533;&#65533;7&#65533;&#65533;W&#65533;&#65533;&#65533;&#65533;e&#65533;&#65533;&#65533;&#65533;tId&#65533;&#65533;&#65533;&#65533;vV&#65533;!g&#65533;m|&#65533;&#65533;&#65533;&#65533;&#65533;&#65533;&#65533;6&#65533;z&#65533;.w&#65533;&#65533;&#65533;C&#65533;K'&#65533;S&#65533;Q&#65533;Q&#65533;V&#65533; `9&#65533;&#65533;lW1N`&#65533;&#65533;&#291;&#65533;b&#65533;%&#65533;&#65533;&#65533;&#65533;&#65533;R&#65533;_&#65533;&#65533;&#65533;&#65533;"&#65533;|+&#65533;&#65533;#;&#65533;&#65533;6$&#65533;f(A'&#65533;&#65533;&#65533;&#65533;;/"&#65533;&#65533;&#65533;&#65533;
&#65533;&#65533;p&#65533;"6&#65533;&#65533;gkW&#65533;5G?&#65533;NSc>P&#65533;&#65533;&#65533;&#65533;&#65533;0J&#65533;g"&#1087;&#65533;&#65533;g&#65533;&#65533;?x&#65533;r&#65533;4&#65533;S&#65533;	-&#65533;J0&#65533;&#1348;&#65533;UUAV&#65533;&#1279;&#65533;+&#65533;&#65533;`&#65533;+&#65533;U&#65533;P&#65533;&#65533;.&#65533;&#65533;m49&#65533;&#65533;<)\&#65533;&#65533;&#65533;/@.&#65533;r&#65533;`&#65533;&#65533;&#65533;5&#65533;L&#65533;&#65533;&&#65533;&#65533;&#65533;`+&#1025;&#65533;&#65533;A&#1537;q&#65533;&#65533;&#65533;5E.&#65533;&#65533;z&#65533;&#65533;&#65533;5&#65533;	&#65533;{0&#65533;B&#65533;&#65533;49&#65533;f&#65533;&#65533;#&#65533;=cD&#65533;%&#65533;&#65533;]:&#65533;&#65533;[1F&#65533;&#65533;o&#65533;&#65533;4&#65533;"&#65533;&#65533;%W&#65533;&#65533;#p&#65533;V&#65533;[O&#65533;P&#65533;&#65533;&#1993;&#65533;X&#65533;&#65533;&#65533;?&#65533;\&#280;5p&#65533;-&#65533;$N0&#65533;-&#65533;El~&#65533;b&#65533;&#44650;H.S(&#65533;4&#65533;&#65533;@Zp&#65533;&#65533;&#65533;&#65533;=&#65533;/&#65533;)#A7&#65533;&#65533;N&#65533;&#65533;G&#65533;&#65533;xK&#65533;/.w&#65533;P&#65533;Ay`&#65533;?&#65533;4&#65533;@X)h&#65533;&#65533;ia&#65533;A`6&#65533;&#65533;'&#65533;D5P&&#65533;D5&#65533;B&#65533;&#65533;&#65533;&#65533;?&#65533;&#65533;&#65533;*&#65533;b&#65533;z&#65533;&#65533;&#65533;A &#65533;&#65533;MJ&#65533;t&#65533;&#65533;4R	&#65533;h&#65533;H$HD$u2&#65533;U&#65533;&#65533;R!&#65533;(&#65533;d!&#65533;$S]U&#65533;M,	as&#65533;R&#65533;$e&#65533;R&#65533;&#65533;&#1303;b&#65533;#&#65533;&#65533;&#65533;&#65533;A&#65533;&#65533;0&#65533;&#65533;	p&#65533;U-&#65533;&#65533;	&#65533;&#65533;&#65533;Ke&#65533;$C2&#65533;u&#65533;$&#65533;&#65533;U&#65533;\	&#65533;4.&#65533;YWG&#65533;&#65533;at&#65533;&#65533;10&#65533;&#65533;\&#65533;.u&#65533;&#65533;&#65533;l&#65533;&#65533;&#65533;%&#65533;&#65533;&#65533;&#65533;B&#65533;&#65533;@&#65533;Al0&#65533;k&#65533;&#65533;&#65533;l&#65533;&#65533;6&#65533;f1L&#65533;&#65533;(1&#65533;:&#65533;&#65533;&#65533;z&#65533;&#65533;&#65533;	&#65533;h&#65533;&#65533;&&#65533;T&#65533;?&#65533;E&#65533;&#65533;@D=&#65533;&#65533;?&#65533;)&#65533;&#65533;x&#65533;&#65533;&#65533;&#65533;A[&#65533;&#65533;B&#65533;4nU*&#65533;&#65533;9&#65533;8w&#65533;@&#65533;&#65533;&#733;<&#65533;d^Mx &#65533;&#65533;l&#65533;&#65533;&#65533;&#65533;&#65533;&#65533;?k&#570;&#65533;?ihA&#65533;z>&#65533;9nTgjSJ#g&#65533;P$'&#65533;("&#65533;&#65533;@&#65533;\&#65533;.q&#65533;&#65533;A&#65533;&#65533;1Pa&#65533;&#65533;&#65533;&#65533;&#65533;&#65533;22#&#65533;TE8$K7)&#65533;&#65533;R(5=&#65533;&#65533;F5&#65533;t&#65533;"&#65533;,r&#65533;B&#65533;`&#65533;&#65533;"F&#65533;&#65533;&#65533;&#65533;`s&#65533;&#65533;&#65533;H&#65533;&#65533;Tqn&#65533;&#65533;A&#65533;L&#65533;&#65533;X5&#65533;&#65533;EM&#65533;&#65533;i&#65533;t&#65533;0&#65533;M&#65533;E&#65533;Au&#65533;&#65533;# &#65533;57a&#65533;&#65533;&#65533;F0z&#1284;&#65533;d&#65533;&#65533;&#65533;$&#65533;&#65533;6&#65533;p&#65533;&#65533;%U&#65533;B&#65533;,1&#65533;1r&#65533;&#65533;&#65533;@&#65533;|&#65533;&#65533;&#65533;&#65533;&#65533;&#65533;&#65533;&#178;&#65533;&#65533;Oe&#65533;&#65533;&#65533;&#65533;&#65533;&#65533;&#65533;l&#65533;w&#65533;(h&#65533;&#65533;&#65533;&#65533;&~&#65533;&#65533;&#65533;&#65533;&#65533;&#65533;&&#65533;&#65533;(y&#65533;&#65533;&#65533;O&#65533;&#2017;7&#65533;e&#65533;&#65533;@&#65533;.i&#627;x&#65533;&#65533;&#65533;&#65533;&#65533;&#65533;ZvD&#65533;K&#65533;&#65533;&#65533;&#65533;X&#65533;T)Dg&#65533;x&#65533;&#65533;&#65533;]
)&#65533;[|2&#65533;6
(3&#65533;Rdw&#65533;&#65533;*&#65533;c&#65533;&#65533;E.&#65533;N&#65533;&#65533;q&#65533;	&#65533;&#65533;&#65533;&#65533;|Q&#65533;Vd&#65533;T&#65533;&#65533;
q&#65533;&#65533;&#65533;b&3&#65533;&#65533;?&#65533;T&#65533;I&#65533;%O;&#65533;"&#65533;&#65533;&#65533;iT;&#65533;&#1254;&#65533;E&#65533;&#65533;L<H&#65533;i&#65533;cp:&#65533;7&#65533;RD&#65533;&#65533;Il_&#65533;SdP&#65533;&#65533;)&#65533;iH&#65533;&#65533;&#65533;&#65533;&#65533;d0&#65533;?&&#65533;0&#65533;m
&#65533;H&#65533;7n!&#65533;_D&#65533;&#65533;`&#65533;&#65533;0&#65533;&#65533;m&#65533;&#65533;R&#65533;[&#65533;&#65533;y&#65533;@p*&#65533;&#65533;&#65533;&#65533;&#65533;?6&#65533;&#65533;&#65533;"&#65533;&#65533;&#65533;:&#65533;g6h&#65533;&#65533;d&#65533;&#65533;&#65533;M&#65533;)&#65533;&#65533;k&#65533;&#65533;&#65533;&#2193;&#65533;z1&#65533;&#377;(&#65533;&#65533;;&#168;p&#65533;k &#65533;r&#65533;@&#787;&#65533;&#65533; 4U&#65533;	0&#65533;&#65533;&#65533;jL/p&#65533;&#65533;&#65533;&#65533;<&#65533;h `[&#1080;
&#65533;&#65533;)&#65533;P&#65533;5&#65533;`&#65533;&#65533;&#65533;&#65533;.$ A&#65533;&#65533;-p/K&#65533;X&#65533;&#65533;i&#65533;!&#65533;&#65533;&#65533;&#16740;w&#65533;B&#65533;'&#65533;H&#65533;&#65533;&#65533;L&#65533;&#65533;G&#65533;&#1289;&iI	&#339;Ba&#65533;&#65533;&#65533;&#65533;5&#65533;&#65533;&#65533;DDs&#65533;&&#65533;V+'yZ&#65533;&#1684;%&#65533;&#65533;o &#65533;&#65533;&#65533;&#65533;&#65533;&#65533;&#65533;&#65533;&#65533;QT&#65533;&#65533;&#65533;&#65533;&#65533;0&#41969;&#65533;&#65533;[&#65533;&#65533;&#65533;&#65533;&#65533;&#65533;&#65533;&#65533;B!&#908;&#65533;&#65533;"W&#65533;xs	&#65533;EHfF&#65533;&#65533;&#65533;&#65533;!7*5&#65533;&#65533;(I&#65533;&#65533;^7&#65533;I&#65533;&3&#65533;&#65533;&#65533;h&#65533;5&#65533;&#65533;&#65533;H&#682;[ &#65533;X&#65533;]0&#65533;A&#65533;&#259;w&#65533;x&#65533;}&#65533;AK&#65533;"/|u&#65533;&#65533;&#65533;&#65533;&#65533;$po&#65533;&#65533;&#313;&#65533;&#65533;&#65533;&#65533;1T&#65533;-&#65533;&#65533;&#65533;&#65533;&#65533;%&#65533;rI&#65533;%&#65533;&#65533;$&#65533;&#65533;&#238;6j^&#65533;N&#65533;&#65533;&#65533;	Va&#65533;"&#65533;a (&#65533;&#65533;&#65533;&#263198;).&#65533;&#713;NbN&#65533;&#65533;&#65533;&#65533;K&#65533;QD&#65533;&#65533;h&#65533;&#65533;
A&#65533;,&#65533;8h^]&#65533;,&#65533;{&#65533;hp&#65533;&#65533;&#65533;	&#65533;&#65533;&#65533;i&#65533;&#65533;&#65533;&#65533;&#65533;h%&#65533;0&#65533;4h,&#65533;&#65533;`&#65533;T40[&#65533;4&#65533;&#65533;&#65533;A]&#65533;&#1411;&#65533;&#65533;+y&#65533;J&#65533;&#65533;&#65533;?&#65533;&#65533;&#65533;&#65533;B,3	6&#65533;&#65533;r&#65533;KN`&#65533;[T&#65533;q&Y&#65533;#&#22051;!&#65533;#J&#65533;T&#65533;`&#65533;&#65533;&%&#65533;
&#65533;N!&#65533;&#65533;o&#65533;U&#1644;Oo&#65533;E&#65533;fQ&#65533;&#65533;xW&#65533;&#65533;&#65533;^&#65533;&#65533;;U&#32939;&#65533;B&#65533;&#1224;&#65533;&#65533;	O&#65533;&#65533;&#65533;&#65533;V&#65533;&#65533;0&#65533;TP&#65533;&#25707;&&#65533; &#65533;B&#1575;c^&#65533;W&#65533;&#65533;&#65533;\"&#65533;=}R&#65533;&#65533;&#65533;j&#65533;&#65533;*s&#65533;Gm+&#65533;&#65533;*C&#65533;0&#65533;[Fai&#65533;&#65533;&#65533;~&#65533;&#65533;^&#65533;5I&#65533;r;z&#65533;n&#65533;&#65533;&#65533;3z&#65533;&#65533;!&#65533;&#5314;5&#65533;/&#65533;&#65533;&#65533;&#65533;*&#65533;&#65533;k&#65533;J&#65533;D &#65533;&#65533;r#&#65533;F&#1127;yGi~&#65533;h]>&#65533;&#65533;&#65533;&#1534;5&#65533;$b^*SA&#65533;&#65533;&#65533;u&#65533;&#65533;&#65533;&#65533;EX&#65533;@&#1542;&#65533;i'&#65533;%1&#65533;&#65533;e&#65533;Oi&#65533;&#65533;&#65533;B&#65533;"&#65533;N-&#65533;(h&#65533;&#65533;q&#65533;&#65533;&#65533;W]UJ&#65533;R&#65533;&#65533;&#65533;&#65533;&#65533;H!&#65533;_&#65533;&#65533; &#65533;&#65533;K&#65533;&#65533;&#65533;tpV70&#65533;\&#65533; &#65533;&#65533;!]c&#65533;p&#65533;&#65533;&#65533;&#65533;?&#65533;&#65533;&#65533;&#65533;"&#65533;v&#65533;&#65533;u&#65533;&#65533;O
@&#65533;&#65533;Y&#65533;b+&#65533;&#65533;&#65533;BHq&b&#65533;G!"&#65533;,&#65533;M&#65533;d&#65533;
&#65533;&#535;&#65533;&#1306;&#65533;&#65533;&hPkW&#65533;&#65533;&#65533; &#65533;X&#65533;l&#65533;J&#65533;&#65533;&#65533;@&#65533;&#65533;&#65533;;&#65533;&#65533;fV&#65533;&#65533;>j&#65533;S&#65533;&#65533;&#65533;&#65533;&#65533;An6&#65533;&#65533;l&#65533;0&#65533;KNa
(A	&#65533;&#65533;G&#1331;3&#65533;&#65533;&#65533;;&#65533;egx&#65533;&#52914;h2&#65533;/&#65533;&#65533;9&#65533;&#65533;i&#65533;@\'&#65533;&#65533;&&#65533;&#65533;"&#65533;&#65533;&#65533;I&#65533;&#331;&#65533;Y&#65533;B&#65533;&#65533;?&#65533;&#65533;&j&#65533;J&#65533;&#65533;&#65533;&#65533;&#65533;&#65533;
&#65533;E	.0&#65533;{&#65533;&#65533;.i&#65533;/&#65533;&#65533;*&#65533;&#65533;&#65533;T&#65533;&#65533;&#65533;f43@&#65533;&#65533;>&#65533;&#65533;&#65533;/ ,&#65533;&#65533;R&#65533;(<&#65533;&#65533;&#65533;@&#65533;&#65533;k&#65533;6@
q0&#65533;i6$&#65533;%"C&#65533;&#65533;&#65533;x&#65533;,&#65533;T>f@3&#65533; E&#65533;{&#1924;i@&#65533;C&#65533;&#65533;&#65533;/Eg&#65533;2hvKu&#65533;t&#65533;%f&#65533;1&#65533;[&#65533;yqZBh&#65533;&#65533;	&#65533;&#65533;&#65533;&#65533;u&#65533;&#65533;rCi*	&#65533;&#65533;[&#65533;&#65533;p
&#65533; w&#65533;&#65533;p&#65533;O.s]*S].&#65533;&#65533;/p
&#65533;&#65533;&#65533;P
up&#65533;PNv&#65533;&#65533;P	&#65533;&#65533;&#65533;&#65533;(C&#65533;e&#65533;&#65533;BjBc":5&#65533;_H&#65533;&#65533;&#65533;&#65533;&#65533;pu&#65533;b&#65533;q&#1029;M&#65533;&#65533;5&#65533;&#65533;&#65533;s&#65533;E&#65533;&#65533;EtG^&#65533;
&#65533;`m&#65533;4q
`}Q*p&#65533;7&#65533;F(F&#65533;&#65533;
&#65533;P&#65533;0=Na&#65533;&#65533;&#65533;&#65533;&#65533;&#65533;6&#65533;&#65533;u]&#65533;HuAT &#65533;@n&#65533;,#}&#65533;A}&#65533;&#65533;)j&#65533;' Ih@HQ,&#65533;&#1032;.ao&#65533;
a&#65533;&#65533;u&#65533;QK&#65533;"&#65533;&#65533;c&#65533;T|&#65533;1,'YT&#65533;&#65533;C&#65533;g&#65533;B MXU&#65533;g&#65533;1@
S&#65533;<B&#65533;&#65533;&#65533;	0RHX&#65533;&#65533;&#1281;r`&#65533;p&#65533;&#65533;&#65533;&#65533;~D&#65533;!P4s3&#65533;&#65533;]y
8&#65533;]&#65533;-B&#65533;}&#65533;Y&#65533;&#65533;X&#65533;FY&#65533;&#65533;x5q'I&#65533;m5i&#65533;&#65533;U&#65533;&#65533;
&#65533;&#65533;"{&#133;&#65533;&#65533;'xA(^&#65533;&#65533;n&#65533;&#1206;e`m&#65533;U&#65533;&#65533;&#65533;&#65533;&#65533;&#65533;2&#65533;&#65533;G&#65533;6#03 &#65533;&#65533;B>&#65533;&#65533;&#65533;
&#65533;!&#65533;5U&#65533;a4&#65533;)iCJ7&#65533;}*&#65533;&#65533;&#65533; ~&#65533;L6b&#65533;8&#65533;5_&#65533;&#65533;R&#65533;TYH&#65533;&#65533;&#65533;&#65533;&#1680;&#65533;

&#65533;&#65533;&#339;~u&#65533;&#65533;1.,&#65533;a&#65533;*&#65533;&#65533;&#65533;N&#65533;~&#65533;`&#65533;@e&#65533;vg5QZu&#65533;&#65533;&#65533;&#65533;&#65533;t&#65533;&#65533;&#65533;&#65533;&#65533;t
&#65533;&#65533;W&#65533;&#65533;?y&#65533;-z&#65533;r&#65533;F&#65533;&#65533;4&#65533;	&#65533;&#65533;,&#65533;&#65533;&#65533;q
&#65533;O w4&#65533;(&#65533;p$&#65533;&#65533;B*}0&#65533;(&#65533;5A&#65533;GR&#65533;8^&#65533;&#65533;4&#65533;`&#65533;&#65533;4&#65533;"&#65533;&#65533;&#65533;f&#65533;P&#65533;&#65533;M*&#65533;E&#65533;z&#65533;Y&#65533;vnf&#65533;l&#65533;bm&#65533;&#65533;
&#65533;&#65533;
&#65533;&#65533;)&#65533;:&#65533;&#65533;&#65533;&#65533;0N&#65533;3&#65533;P&#65533;04	&#65533;#&#65533;&#65533;kc&#65533;/&#65533;&#65533;&#65533;G&#65533;&#65533;&#65533;q*&#65533;&#65533;m&#65533;&#65533;&#65533;&#65533;?&#65533;&#65533;&#65533;1&#65533;:&#65533;&#65533;&#65533;*&#65533;p';&#65533;&#65533;&#65533;(&#1718;&#65533;&#65533;	5&#65533;W&#65533;05A&#65533;i.&#65533;&#65533;n&#65533;E&#65533;`fK&#65533;0q&#65533;"&#65533;&#65533;"bB&#65533;&#65533;&#65533;f&#65533;<&#65533;&#65533;&#65533;&#65533;&#65533;'f&#65533;&#65533;gNg&#65533;&#65533;,&#65533;&#65533;
&#65533;1&#65533;(&#65533;	Hl&#65533;&#65533;&#65533;&&#65533;@^'"x&#65533;&#65533;&#65533;&#65533;@&#244;&#65533;&#65533; &#65533;a&#65533;.4cA&#65533;j&#65533;/&#65533;&#65533;u&#65533;1&0&#65533;&#65533;&#65533;1
&#65533;&#65533;IQ&#1584;&#65533;@Q&#65533;&#65533;4&#65533;&#65533;w&#65533;hF&#65533;8*&#65533;o&#65533;&#65533;H&#65533;&#65533;.&#1093;&#65533;&#65533;F{2m&#65533;&#65533;+&#65533;&#65533;8&#65533;t
q&#65533;'&#65533;&#65533;:x&#65533;Fz
&#1098;!&#65533;&#65533;&#65533;&#51607;3B[j&#65533;&#65533;&#65533;&#65533;f*&#65533;Ul&#65533;j&#65533;(8&#65533;&#65533;[FJ)&#65533;&#65533;*&#65533;)2&#65533;G&#599;w&#65533;&#65533;F&#65533;&#65533;&#65533;+mU&#65533;eIp&#65533;&#65533;&#65533;zY&#65533;&#65533;&#65533;my&#65533;&#65533;<&#65533;&#65533;;a&#65533;&#65533;m5&#65533;&#65533;AhF&#65533;	&#65533;&#65533;&#65533;&#65533;%M&#65533;&#65533;/u6&#65533;X>&#65533;&#65533;&#65533;is@fl&#65533;0&#65533;&#65533;[&#65533;IT @1&#65533;&&#65533;&#65533;`&#65533;i&#65533;/&#62606;&#65533;u	&#65533;&#65533;&#65533;O&#65533;tj&#65533;&#65533;j&#65533;p3&#65533;fA&#65533;v&#65533;w&#65533;0`0&#65533;e}&#65533;X&#65533;:&#65533;&#65533;4&#65533;!&#65533;&#65533;&#65533;&#65533;Y&#65533;@`Q&#65533;&#65533;!@9&#65533;B+&#65533;
Q_&#65533;$&#65533;&#65533;&#65533;&#65533;Rdze&#65533;f&#65533;&#65533;&#65533; &#65533;&#65533;&#65533;&#65533;&S7
&#65533;&#65533;&#65533;Ac.&#65533;}&#65533;&#65533;!g&#65533;+&#65533;&#65533;@O&#65533;&#65533;7p&#65533;&#628;&#65533;
&#65533;&#65533;%&#65533;&#65533;+vzx&#65533;
&#65533;&#65533;+U&#65533;)&#65533;&#65533;,&#65533;|T&#65533;c&#65533;&#65533;*K0	&#65533;j&#65533;&#65533;&#65533;&#65533;aa&#65533;}IK&#787;[$YBY.&#65533;[&#65533;!&#65533;E&#65533;&#65533;h&#65533;H>RZb&#65533;&#65533;5&#65533;_'&#65533;&#65533;&#65533;	&#65533;&#65533;	;&#65533;Z&#65533;&#564;Gz_g'"2"BO&#65533;	&#65533;@&#65533;z&#65533;$&#65533;&#65533;&#65533;&#65533;24A%w@&#65533;OgZ&#65533;;nP&#65533;&#65533;&#65533;&#65533;1&#65533;~v&#65533;;
6&#65533;&#65533;5&#65533;x&#39236;&#65533;Q&#65533;)&#65533;&#65533;q&@*t* I
&#65533;A
`&#65533;&#65533;.&#65533;&#65533;I&#65533;&#65533;y&#65533;&#65533;_&#65533;y$`:&#65533;sx&#65533;&#65533;&#65533;&#65533;x 3V&#65533;A[9`l@	&#65533;0=<&#65533;&#65533;t"&#65533;)&#65533;p&#65533;&#65533;&#65533;&#65533;I	&#65533;`*&#65533;
&#65533;&#65533;@&#65533;&#65533;&#1079;A	&#65533;&#65533;+sh\%&#65533;&#65533;W&#65533;&#65533;&#65533;'&#65533;9&#166;&#65533;&#65533;qP4n`&#65533;J	&#65533;pR&#65533;G&#65533;~&#65533;JK-G&#65533;&#51679;&#65533;d=&#65533;/x&#65533;\lg&#65533;;Z&#65533;[g7&#65533;&#65533;
&#65533;&#65533;h&#65533;&#65533;)*&#65533;&#304;G&#65533;!g&#65533;&#65533;J&#65533;`&#65533;x&#65533;&#65533;u&#65533;&#65533;4&#65533;&#65533;
QA&#65533;gjwQA&#65533;&#65533;*r&#65533;&#65533;&#65533;&#30400;&#65533;&#65533;&#65533;&#65533;&#65533;^DH&#65533;e	&#65533;4S&#65533;&#532;&#65533;l&#65533;&QC&#65533;n&#65533;&#65533;&#65533;&#65533;&#65533;&#65533;P5&#65533;@
#E&#65533;p&#65533;+&#65533;!&#65533;0b
w&#65533;I&#65533;@&#65533;&#65533;&#65533;@&#65533;&#65533;},&#65533;+&#65533;&#65533;&#65533;:G&#65533;&#65533;&#65533;!L&#65533;&#65533;&#65533;&#65533;&#65533;
&#65533;&#65533;v&#65533;&#65533;&#65533;&#65533;E&#65533;f&#65533;&#65533;&#65533;U&#65533;k,f&#65533;@&#65533;
&#65533;&#65533;&#65533;9,f&#65533;&#2009;6&#65533;&#65533;&#992;C	&#65533;G
&#65533;&#65533;S&#65533;W&#65533;.&#65533;W&#65533;&#65533;&#65533;&#65533;&#65533;1[&#65533;<&#65533;%faFpA	&#65533;&#1646;&#65533;&#65533;/tF&#65533;ME&#65533;.a&#65533;9&#65533;&#65533;4:&#65533;&#65533;&#65533;&#65533;jg5&#65533;FJ&#65533;g&#65533; ;a=&#65533;&#65533;r&#65533;[&#65533;&#65533;.&#65533;&#65533;U&#65533;!@&#65533;p&#65533;&#65533;&#65533;z&#65533;	&#65533;&#65533;\&#65533;&#65533;&#214;&#65533;&#65533;&#65533;&#65533;&#65533;&#65533;&#65533;|&#65533;&#65533;&#65533;#&#65533;s0Ds&#65533;	V}&#65533;&#65533;&#65533;$&#65533;`&!&#65533;&#65533;%&#65533;k&#65533;`^IO&#65533;&#65533;QN5&#65533;F&#65533;&#65533;&#65533;
&#65533;&#65533;R&#65533;&#65533;S:'&#620;`4&#65533;&#65533;,&#65533;&#65533;is}&#65533;&#65533;&#65533;&#65533;RlI<&#65533;+&#65533;&#65533;J|D&#65533;7&#65533;&#65533;&#65533;A&#65533;.&#65533;
^&#65533;
&#65533;&#65533;&#65533;A	&#65533;&#65533;V&#65533;&#65533;&#65533;&#65533;&#65533;&&#65533;&#65533;
:&#65533;&#65533;a&#65533;)&#65533;&#65533;V&#65533;_1&#65533;&#65533;G&#65533;u<&#65533;&#65533;i&#65533;J&#65533;t&#65533;&#65533;],f&#65533;&#65533;&#65533;	&#65533;	&#65533;&#65533;&#65533;&#65533;&#65533;34&#65533;&#65533;&#65533;#&#65533;f&#1053;0X&#65533;8M&#65533;&#65533;&#65533;q'&#65533;&#65533;&#65533;xv&#388;N&#65533;&#1696;^5!#.&#65533;"!&#65533;A#&#65533;&#65533;	&#65533;<&#592;\&#65533;&#65533;h*w!u1&#65533;&#65533;?w&#65533;(U2xZ&#65533;&#65533; &#65533;&#65533;&#1075;n&#65533;&#65533;W-Y&5&#65533;V&#65533;&#65533;S"&#65533;m&#65533;gn`p&#65533;r&#65533;$Z{H&#65533;rs'p&&#65533;1&#65533;a&#65533;&#471;gZP}`&#65533;x&#65533;,< &#65533;&#65533;5y&#65533;&#65533;&#65533;.&#65533;U&#65533;&#65533;a4&#65533;&#65533;&#65533;&#65533;}&#65533;q&#65533;F&#65533;F&#65533;&#10062;:&#65533;&#65533;&#65533;&#65533;&#65533;k&#23833;Q|dit&#65533;&#65533;&#65533;"&#65533; &#65533;&#65533;&#323;`=`x&;&#65533;&#65533;@Id&#65533;&#65533;}&#65533;&#65533;&#65533;k&#65533;K&#65533;&#65533;0&#65533;Vg&#65533;B&#65533;{&#65533;s
a&#65533;&#65533;&#65533;U&#65533;&#65533;&#27173;4&#65533;&#65533;&#65533;&#65533;q	&#65533;&#65533;{w&#65533;!
~T
&#65533;@&#65533;QM&#65533;P}&#65533;&#3837;&#65533;&#65533;&#65533;;&#65533;&#65533;-5&#65533;&#65533;I&#65533;d&#1203;.&#65533;x&#65533;%/&#65533;%5&#65533;&#65533;p&#65533;&#65533;NK!&#65533;&#65533;@&#65533;&#65533;&#65533;u1&#65533;&#65533;+paA&#65533;&#786;&#65533;5&#65533;DA!&#65533;p&#65533;&#65533;	&#65533;G1~Re&#65533;2&#65533;&#1312;&#65533;&#65533;&#65533;&#65533;8&#65533;&#65533;&#65533;&#65533;p&#65533;&#65533;&#65533;&#65533;&#65533;&#65533;@_&#65533;&#65533;`
&#65533;&#65533;7]&#65533;c&#65533;W&#65533;&#65533;&#65533;&#65533;&#65533;&#65533;&#65533;n_t&#65533;+U&#65533;f*&#65533;&#65533;&M!&#65533;&#65533;&#65533;r&#65533;q&#65533;&#65533;
&#65533;A&#65533;
&#65533;TV.rrK;&#65533;&#65533;0uauc&#65533;&#65533;&#65533;&#65533;&#65533;&#65533;d,&#65533;&#65533;&#65533;&#65533;ew&#65533;&#65533;&#65533;&#65533;&#65533;o\&#65533;&#65533;&#65533;U&#65533;&#65533;G&#65533;X
Q&#65533;=&#65533;
A&#65533;&#65533;&#65533;&#65533;N^&#65533;@&#65533;U&#65533;&#65533;E&#65533;	&#853;&#65533;<&#65533;{&#65533;&#65533;~&#65533;&#65533;T*h&#65533;`&#65533;&#1361;&#65533; wJ&#65533;U &#65533;E&#65533;?RS^&#865;!C9D&#65533;K*&#65533;d:.q&&#65533;I=&#65533;muAW&#65533;Z6&#65533;)46uLf&#65533;&#65533;&#65533;&#65533;&#65533;Wfx&#65533;s'G&#65533;f&#1500;&#65533;:&#65533;.E[!&#65533;&#65533;[&#65533;!"p/&#65533;n&#65533;x&#65533;&#65533;&#65533;&#65533;~&#65533;
K#&#65533;`
&#65533;&#65533;	*&#65533;&#65533;N2&#65533;0&#65533;[&#65533;&#65533;&#65533;&#65533;a&#65533;&#65533;J&#65533;F&#65533;&#65533;2&#65533;&#65533;R&#65533;&#65533;&#65533;_*&#65533;&#65533;&#65533;1&#65533;
t\Le&#65533;!&#65533;-P-&#65533;&#65533;,&#65533;&#65533; &#65533;v&#65533;&#65533;#@GmsXx&#65533;&#65533;2`@&#65533;&#65533;`u^&#65533;&#65533;&#65533;&#65533;&#65533;t;&#65533;&#1811;&#65533;&#65533;&#65533;&#65533;B&#65533;Hs&#65533;&#65533;&#65533;?Z/&#65533;&#65533;&#65533;&#65533;P&#65533;K&#65533;&#65533;+q&#65533;_&#65533;&#65533;&#65533;&#65533;&#65533;&#65533;*&#65533;5R&#65533;&#65533;L&#65533;Hd&#65533;4&#65533;&#65533;c&#65533;&#65533;43p&#65533;&#65533;&#65533;s4&#65533;&#65533;4&#65533;&#1348;&#65533;&#65533;-j&#65533;Q&#65533;?,:&#65533;h&#65533;&#1166;.&#65533;&#65533;Y&#65533;&#65533;&#65533;t&#65533;E0K&#65533;J4NN&#65533;&#65533;&#65533;&#65533;&#65533;&#65533;&#65533;&#65533;&#65533;&#65533;&#65533;~&#65533;&#65533;&#65533;&#65533;C&#65533;&#65533;,&#312;&#65533;.c4&#65533;$&#447;T&#65533;8&#65533;Q&#65533;@~&#65533;b&#65533;&#65533;&#65533;?S&#65533;L]2&#65533;&#65533;D&#65533;&#65533;&#65533;Q|H&#65533;[F&#65533;%4&#65533;&#65533;&#65533;&#2020;&#65533;R<$`K&#65533;-W&#65533;&#65533;g&#65533;&#65533;&#65533;&#1723;5&#65533;r&#65533;&#65533;q&#65533;NOD&#65533;'&#65533;&#65533;#l&#65533;&#65533;&#65533;!&#65533;$&#65533;4&#65533;&#65533;@&#65533;y&#65533;&#65533;	&#65533;JIB|J&#65533;CU&#65533;5&#65533;&#65533;&#65533;d&#65533;'&#65533;&#65533;&#65533;&#1998;&#65533;i&#65533;&#65533;c&#65533;h&#65533;&#65533;&#65533;&#65533;;&#65533;&#65533;&#65533;&#65533;&#65533;&#65533;&#65533;HF&#65533;&#316;&#65533;.&#65533;&#65533;&#65533;$&#65533;n0&#65533;&#65533;j&#65533;D&#65533;&#65533;N|&#65533; 5#&#65533;*\,&#65533;S&#65533;&#293;^&#65533;!&#65533;&#65533;&#65533;&#65533;N&#65533;&#65533;&#65533;&#65533;&#65533;)&#65533;&#65533;&#65533;)E&#65533;&#65533;&#65533;&#65533;*:&#65533;&#65533;j	&#65533;&#65533;&#65533;e&#65533;&#65533;&#65533;/&#65533;&#65533;&#65533;+&#65533;&#65533;"$%G&#65533;&#65533;g&#65533;'y&#1188;&#65533;&#65533;&#65533;&#65533;/&#65533;&#65533;q&#65533;&#65533;&#65533;&#65533;&#65533;y&#65533;$@>&#65533;&#65533;&#65533;&#65533;	&#65533;kd	&#65533;&#65533;j&#65533;&#29761;J`T&#65533;n:&#65533;/&#65533;&#65533;#&#65533;T&#65533;M6O&#65533;&#65533;&#65533;\&#65533;&#65533;&#65533;Hq&#65533;&#65533;_(q&#65533;&#65533;N&#65533;d.RnY&#65533;&#65533;Fy&#65533;&#65533;&#65533;_&#1544;&#65533;&#65533;{&#65533;&#1281;&#65533;)r &#65533;4BS#&#65533;S&#65533;&#65533;.&#65533;&#65533;H&#65533;eU&#65533;Cx4)2&#65533;&#65533;&#65533;52&a0&#65533;D&#65533;&#65533;p t&#65533;&#65533;&#65533;3&#65533;#&#65533;:L&#65533;?&#65533;&&#65533;&#65533;&#65533;&#65533;B&#65533;T&#65533;&#65533;!#&#65533;h&#65533;&#65533;	&#65533;b&#65533;H&#65533;N9H"Z"&#65533;&#65533;&#65533;4V&#65533;&#12778;&#65533;%&#65533;j&#65533;&#65533;&#65533;&#65533;&#65533;&#65533;*&#65533;&#65533;&#65533;yh(&#65533;,h&#65533;E&#65533;&#65533;&#65533;&#65533;&#65533;jK&#65533;	&#65533;qc	&#65533;&#65533;&#65533;&#1194;&#65533; &#65533;&#65533;&#65533;&#65533;&#65533;2&#65533;&#65533;@4&#1125;?&#65533;`&#65533;<Q3&#65533;&#65533;&#65533;&#65533;&#1256;&#65533;F&#65533;&#65533;8&#65533;&#65533;&#49604;&#65533;+&#65533;&#65533;|&#65533;p&#1294;*&#65533;&#65533;Q&#65533;]T#E/&#65533;&#65533;&#65533;k&#65533;~&#65533;&#65533;f&#65533;E+&#65533;&#65533;X&#65533;&#65533;&#65533;4&#65533;Qm&#65533;&#65533;7&#65533;;&#65533;&#65533;p&#65533;&#65533;&#65533;3q&#65533;q&#65533;&#65533;&#65533;&#31876;:&#65533;&#65533;&#65533;&#65533;,\&#65533;R#&#65533;&#65533;&#65533;G&#65533;&#65533;&#65533;&#65533;&#65533;&#65533;&#65533;&#65533;@&#65533;&#65533;;%r%&#65533;&#65533;&#65533;&#65533;&#65533;&#65533;&#65533;
&#52175;&#65533;L0&#65533;&#65533;:&#65533;W#t&#65533;&#65533;&#65533;&#65533;2&#65533;&#65533;&#65533;&#65533;&#65533;&#65533;2B'qmRt(U&#65533;q&#65533;G.  &#65533;&#65533;&#666;&#65533;E&#65533;^,iFC&#65533;&#65533;$&#65533;5rI&#65533;&#65533;&#65533;&#65533;F&#65533;g&#65533;&#65533;d&#65533;&#65533;H#&#65533;@&#65533;D)&#65533;&#65533;&#65533;R&#65533;&#1316;A8BK8T&#65533;&%&#65533;=&#65533;&#65533;&#65533;&#65533;B&#142;X`P&#65533;?&#65533;&#65533;&#65533;b&#65533;&#65533;gY&#65533;&#65533;&&#65533;&#65533;z&#65533;2&#65533;&#65533;&#65533;}&#65533;1b[&V&#65533;&#65533;<F#&#65533;&#65533;&#65533;&#65533;&#65533;7&#65533;&#65533;&#65533; &#65533;&#65533;5N&#65533;@&#10757;i ZHj&#65533;&#65533;0E&#65533;%&#65533;&#65533;&#65533;&N&#65533;AUl4&#65533;)&#65533;iiT&#65533;B&#8467;&#1488;"V&#65533;&#65533;&#65533;60&#65533;Ql`&#65533;&#65533;&#65533;? 1&#65533;@&#129;&#65533;&#65533;&#65533;@&#65533;q&#65533;&#65533;$a )&#65533;@&#65533;s&#65533;&#65533;g n&#65533;&#65533;&#65533;,K&#65533;dp&#65533;W&#65533;C&#65533;+&&#65533;O&#65533;&#65533;&#65533;&#65533;&#65533;#;&#65533;&#65533;&#65533;f&#65533;&#65533;(&#65533;&#65533;&#65533;K&#65533;?&#65533;A&#65533;&#65533;&#65533;{*y&#65533;2&#65533;&#65533;Db!&#65533;8&#65533;(J&#65533;&#65533;&#65533;I&#65533;M&#65533;{y&#65533;$[&#65533;&#65533;?F&#65533;&#65533;&#65533;dsp^-&#65533;&#65533;&#65533;l &#65533;&#65533;8&#65533;&#65533;F&#65533;&#65533;9&#65533;#1&#65533;@(b&#65533;&#65533;&#65533;"&&#1571;[&#65533;T&#65533;U&#65533;&#1047;&#65533;.&#65533;	.&#65533;X&#65533;?&#65533;&#65533;On&#65533;&#65533;&#65533;&#65533;J"&#65533;&#65533;&#65533;e[)
z&#65533;&#65533;&#65533;M&#65533;0H/&#65533;cd&#65533;&#65533;?&#65533;q&#65533;&#65533;&#65533;)P,&#65533;&#65533;5&#65533;Q&#65533;&#65533;Q&#65533;G&#65533;,
 &#65533;&#65533;raRC;j$6&#65533;&#65533;&#1320;D&#65533;&#65533;&#65533;&#65533;&#65533;T&#65533;1)f&#65533;%X1&#65533;&#65533;8&#65533; BO&#65533;&#65533;"1&#65533;C`&#65533;`&#65533;C&#1045;K(&#65533;&#65533;u$@!&#45056;&#65533;&#65533;h&#65533;Y&#65533;ZV&#65533;L&#65533;&#65533;~H&#65533;I&#65533;&#65533;&#65533;t&#65533;yi&#65533;T&#65533;&#65533;>&#65533;&#65533;^&#65533;&#65533;&#65533;&#65533;bi&#723;&#65533;SA>&#65533;G&#65533;&#65533;&#65533;&#65533;h&#65533;&#65533;&#65533;A-"	YD&#65533;&#824;&#65533;&#65533;L&#65533;&#65533;&#65533;X:}H!BQ&#65533;n&#65533;&#65533;3&#65533;@&#65533;B&#65533;&#65533;&#65533;&#65533;v%2&#65533;&#1101;&#65533;J&#65533;7&#65533;DO&#65533;&#65533;&#65533;'1K>&#65533;r&#984;&#65533;&#65533;&#65533;&#65533;&#65533;&#65533;&#65533;"&#1287;	&#65533;/&#65533;D &#65533;E&#65533;&#65533;@&#65533;]G&#65533;&#65533;BS&#65533;&#150;&#65533;&#65533;&#65533;:&#65533;&#65533;Z~;"1&#65533;&#65533;&#65533;&#65533;&#64161;
&#65533;B&#65533;!pv&#65533;&#65533;&#65533;&#65533;D&#65533;&#1610;ha%P&#65533;@Jq&#1217;&#65533;&#65533;RyE&#65533;J
N&WG&#65533;TlP&#65533;&#65533;*W&#65533;e<&#65533;&#65533;&#65533;&#65533;&#65533;,&#65533;&#65533;&#65533;CCJ`&#65533;&#65533;&#65533;&#65533;&#65533;pe&#65533;V&#65533;&#65533;&#65533;&#65533;&#65533;8&#65533;H0&#65533;4 u&#65533;&#65533;"&#65533;e&#65533; &#65533;&#65533;&#65533;+5&#65533;e.&#65533;I&#65533;0&#65533;@1&#65533;0&#65533;&#65533;&#65533;&#65533;&#65533;1&#65533;&#65533;&#65533;&#65533;&#65533;&#65533;
&#65533;&#65533;&#65533;&#65533;4&#65533;&#65533;&#65533;H5"a&#65533;:&#65533;vc&#65533;L&#65533;&#65533;\&#65533;}pg 1&#65533;&#65533;h&#65533;&#65533;&#65533;&#65533;`&#933;g&#65533;X&#65533;&#47417;&#65533;y/x2&#65533;/@M&#65533;c&#65533;&#65533;&#65533;'e X!&#65533;$]H4j&#65533;u#j]Mp&#65533;#&#65533;S&#321;&#65533;&#65533;gCT&#65533;	&#65533;V$zX&#65533;&#65533;&#65533;&#65533;<&#65533;&#65533;%*A&#65533;&#65533;&#65533;&#65533;4&#65533;&#65533;b&#65533;&#65533;a&#65533;&#65533;1&#14825;&#65533;kI&#65533;&#65533;&#65533;&#65533;(=Mp&#65533;&#65533;&#65533;&#65533;ez&#65533;E&&#4763;&#65533;&#65533;&&#65533;&#65533;@&#65533;b`C&#65533;&#65533;&#65533;&&#65533;Z&#65533;&#65533;&#65533;h&#65533;&#65533;A&#65533;F&#65533;&#65533;&#1473;X&#65533;	&#65533;$&#65533;1&#65533;&#65533;@5}&#65533;,d&#65533;r&#65533;mY&#65533;&#65533;@&#65533;i=&#65533;&#65533;&#65533;&#65533;&#7361;&#65533;c&#65533;&#65533;&#65533;&#65533;&#65533;4&#65533;>&#1818;6D&#65533;s&#65533;S@&#5702;&#65533;):;&#65533;&#1800;&#156;&#65533;&#65533;&#65533;&#65533;&#65533;&#1764;wD&#65533;&#65533;CX&#17700;&#65533;G&#65533;&#65533;&#65533;(&#65533;i4;J=&#65533;&#65533;&#65533;E0&#65533;&#65533;/&#4661;&#65533;&#65533;&#65533;q&#65533;&#65533;<&#65533;&#65533;&#65533;&#65533;w&#65533;A}-2&#65533;LGmf&#65533;&#65533;(&#65533;&#65533;-&#65533;&#65533;.u&#65533;&#65533;&#65533;&#65533;&#65533;&#65533;&#65533;,[&#65533;0&#65533;i&#65533;}`3&#65533;!&#65533;&#65533;&#65533;?x&#65533;&#65533;&#1026;&#65533;A&#65533;(&#65533;(S&#65533;Fq&&#1098;&#65533;_&#65533;)&#65533;%U#&#65533;b*%^Sb&#65533;&#65533;{d&#65533;&#65533;&#65533;hn&#65533;&#65533;&#65533;&#65533;&#65533;C"&#65533;&#65533;{!v&#65533;P&#65533;<&#65533;&#65533;4&#65533;5&#65533;&#65533;&#65533;&#65533;L&#653;&#65533;&#65533;&#65533;*&#65533;?X&#65533;&#65533;&#65533;*&#65533;&#65533;&#65533;\&#65533;&#1422;&#65533;.}&#65533;&#65533;y&#65533;&#65533;&#65533;&#65533;&#65533;]-&#65533;Z&#65533;&#65533;!&#65533;3"O&#65533;>C&#65533;[&#65533;`&#65533;&#65533;&#65533;&#65533;&#65533;&#65533;&#65533;&#65533;&#65533;S	A&#65533;&#65533;$	&#65533;&#65533;&#65533;&#65533;$	&#65533;2&#65533;p&#65533;\'&#65533;&#65533;&#65533;&#65533;&#65533;&#65533;m&#65533;&#65533;&#65533;&#65533;w&#65533;'&#65533;J&#65533;&#65533;(&#65533;z&#65533;&#65533;@&#65533;i/T&#65533;&#65533;&#65533;&#65533;y&#65533;&#65533;&#65533;R&#65533;&#65533;&#65533;&#65533;&#65533;&#65533;h&#65533;&#569;&#65533;&#1274;?b&#65533;b0b8&#65533;S  aB&#65533;sB&#65533;1&#65533;K0&#1096;B&#65533;&#65533;I&#65533;&#65533;&#65533;&#1224;ZCQ&#65533;*&#152;RH&#65533;&#65533;&#660;r&#65533;R&#65533;&#65533;6"&#65533;&#65533;H&#65533;Tv&#65533;*&#154;&#65533;Y&#65533;1&#65533;p-l&#65533;&#65533;&#65533;:M``&#65533;&#65533;&#65533;&#65533;&#65533;
  &#65533;&#65533;&#65533;P&#65533;&#65533;&#65533;&#65533;&#1032;&#65533;s&#65533;X&#65533;&#65533;&#65533;&#65533;&#65533;3&#65533;8&#65533;;&#65533;>&#65533;&#65533;&#270;3&#65533;&#65533;Z&#65533;&#65533;&#65533;F&#65533;&#65533;AOC&#65533;&#65533;&#65533;&#65533;&#65533;&#65533;`&#65533;{&#65533;P&#65533;j&#1029; `&#65533;&#65533;S(G)&#65533;Y,&#65533;a:&#65533;&#65533;&&#65533;h&#65533;&#65533;P&#65533;F;&#65533;*Y&#65533;&#65533;&#65533;&#65533;?`&#65533;&#65533;&#65533;&#65533;&#65533;zj&#65533;&#65533;w";&#65533;`&#65533;)9&#65533;&#65533;&#65533;{r&#65533;u\&#65533;'&#65533;&#65533;&#65533;&#65533;&#65533;&#65533;&#65533;&#65533;&#65533;;]&#65533;&#65533;&#65533;&#65533;@aB$&#65533;&#65533;S&#35427;#&#65533;B@&#65533;r&#65533;&#65533;B &#516;<&#65533;&#65533;&#65533;&#65533;l&#514;D&#65533;&#65533;&#51783;<&#65533;&#65533;&#65533;K&#65533;&#65533;-&#65533;&#65533;&#65533;&#65533;G(&#65533;G&#65533;&#65533;G&#65533;&#65533;8&#65533;p&#65533;&#65533;C&#65533;&#65533;&#65533;Sz&#65533;&#65533;V&#65533;&#65533;&#65533;k&#65533;p&#65533;&#65533;"&#65533;	&#65533;S
b&#65533;9&#65533;&#65533;`!&#65533;>&#65533;&#65533;&#65533;A&#65533;.Y&#65533;&#65533;&#65533;&#65533;&#65533;X&#65533;&#65533;+&#65533;;&#65533; &#65533;AC&#65533;&#65533;D,t	&#334;8&#65533;&#65533;&#65533;D&#65533;2/0Eu&#65533;')G(&#65533;&#65533;4&#65533;&#65533;>Y8&#65533;+&#65533;&#65533;&#65533;t&#688;Z&#65533;<b&#65533;5B&#46087;@&#65533;J&#65533;l"L&#65533;p&#65533;&#65533;&#65533;&#65533;<B	&#65533;&#65533;4	&#65533;3&#65533;&#65533;0#&#65533;&#65533;l&#65533;&#65533;&#65533;&#65533;R&#65533;&#65533;&#65533;&#65533;w,w&#65533;(&#65533;&#65533;&#455;&#65533;&#65533;o&#65533;Zx&#65533;&#65533;H&#65533;[X&#199;&#65533;&#65533;b&#65533;&#65533;&#65533;~&#65533;)&#65533;&#1676;&#65533;&#65533;<H&#65533;&#65533;&#65533;&#65533;M&#65533;<&#65533;G(2&#65533;&#65533;-&#65533;&#65533;G1N&#65533;&#65533;8*R&#65533;&#65533;&#65533;W&#65533;&#65533;p&#65533;&#65533;Y&#65533;&#65533;PSqR	VI&#65533;&#65533;x&#65533;&#65533;$&#65533;&#65533;&#65533;&#65533;&#65533;&#65533;2A&#65533;&#65533;`-&#65533;&#65533;7&#65533;&#65533;&#65533;X&#65533; &#270;&#65533;>&#65533;&#65533;&#65533;&#65533;I&#65533;&#65533;D&#65533;&#65533;&#65533;&#65533;&#65533;&#65533;
H&#65533;&#65533;8&#65533;&#65533;`&#65533;o&#65533;DN&#65533;&#65533;t&#65533;&#65533;O|&#65533;t&#65533;W&#65533;.&#65533;+&#65533;2&#65533;}j3&#65533;`&#65533;&#65533;r&#65533;&#65533;2&#65533;"&#65533;8:$&#65533;Zx&#65533;&#65533;&#65533;&#65533;IQ &#65533;$<&#65533;B&#65533;)u&#65533;&#550;&#65533;&#65533;&#65533;&#65533;3	!I&#65533;9&#65533;&#65533;[L&#65533;pL$4&#65533;&#65533;&#800;&#65533;&#65533;y
&#65533;h &#65533;+&#65533;&#65533;a&#65533;,&#65533;zJ&#65533;&#1100;&#65533;&#65533;&#65533;R&#65533;&#65533;&#65533;	&#65533;&#65533;&#65533;&#65533;&#1672; $<&#65533;K&#65533;B&#65533;`Bt:&#65533;ShH&#65533;S	:]H=&#65533;&#65533;&#65533;LB&#65533;&#65533;&#65533;G&#65533;P&#65533;<&#65533;&#520;&#65533;l&#65533;<CL!&#65533;&#65533;&#65533;&#65533;&#65533;&#758;p&#65533;&#65533;&#65533;&#65533;<&#65533;&#1428;&#65533;J&#65533;&#1281;&#65533;O&#65533;!&#65533;&#65533;H&#65533;&#65533;\ [&#65533;?&#1034;&#65533;&#65533;&#65533;&#65533;"&#65533;&#65533;j&#65533;&#65533;DM&#65533;z&#65533;&#65533;;&#65533;&#65533;&#65533;&#65533;(&#65533;&#65533;P&#65533;9&#65533;H&#1063;&#65533;Ox&#65533;e&#65533;]&#65533;&#65533;&#65533;&#1074;p&#65533;x&#65533;&#65533;t&#65533;&#1039;&#65533;H&#65533;&#65533;E&#1030;+%'i&#65533;UL&#65533;&#65533;&#65533;&#65533;+&#65533;&#65533;'&#65533;Z&#65533;&#65533;IH1&#65533;&#65533;&#718;K&#65533;&#1093;&#65533;&#65533;7&#65533;&#65533;&#65533;&#65533;&#1159;H*&#65533;&#65533;&#65533;&#65533;&#65533;&#65533;0H&#65533;&#65533;|&#1335;&#65533; &#65533;&#65533;h&#65533;)&#884;&#65533;&#65533;[(
6&#65533;uL&#65533;.&#65533;&#65533;&#65533;&#65533;&#65533;&#65533;&#65533;&#65533;&#129;8&#65533;@0-U 4&#65533;&#243;&#65533;&#65533;&#65533;&#65533;&#65533;S8&#65533;&#65533;'LH &#65533;S&#65533;4&#65533;&#65533;<H;&#65533;&#1650;@'b&#65533;&#553;&#380;.&#1840;F&#65533;2"&#65533;&#65533;2&#65533;P&#65533;Hj&#65533;&#65533;&#661;&#65533;&#65533;8&#65533;`I9&#65533;&#65533;&#65533;&#65533;&#65533;&#65533;&#65533;$&#65533;pq&#65533;&#65533;&#65533;&#950;&#65533;&#65533;y&#65533;&#65533;[ &#65533;2&#65533;$M&#65533;&#65533;&#65533;&#65533;K&#65533;o&#65533;-$K&#65533;G x>&#65533;p&#65533;4&#65533;&#65533;>&#65533;&#65533;&#65533;&#1080;&#65533;x&#1428;?&#65533;r&#65533;&#65533;&#65533;Cd&#65533;2&#65533;&#65533;&#364;u&#65533;#&#65533;&#65533;&#65533;&#65533;B+&#65533;--&#65533;&#621;wx&#980;P&#142;&#65533;&#65533;|C&#429;0&#65533;M	Px&#65533;l&#65533;&#65533;b&#65533;&#65533;&#65533;&#65533;z&#65533;?&#65533;E&#65533;&#1063;&#65533;'&#65533;&#65533;'&#65533;[&#65533;e&#65533;&#65533;&#65533;&#65533;F D&#65533;)&#65533;@0&#65533;&#65533;1&#65533;HJ&#65533;&#65533;&#65533;&#65533;&#65533;
&#65533;&#65533;&#65533;c&#65533;3&#65533;?#&#65533;^&#65533;&#65533;&#65533;&#65533;&#65533;&#65533;&#65533;&#65533;;=&#65533;&#65533;&#65533;&#1927;&#65533;4&#65533;KX&#65533;`0/&#65533;!T&#65533;D&#65533;&#65533;-&#65533;&#65533;&#65533;&#65533;r&#65533;&#65533;p &#65533;"&#65533;!L&#65533;T&#65533;&#65533;&#65533;=&#65533;c7&#65533;&#65533;2&#65533;J&#65533;&#65533;&#65533;T&#65533;&#65533;&#65533;=&#65533;[h5&#65533;&#65533;6	M&#65533;FZx.[&#65533;\&#65533;&#65533;/&#1032;4P&#65533;
&#65533;&#65533;X&#65533;s&#65533;&#1729;&#65533;+&#65533;&#65533;&#65533;&#4216;&#65533;9&#65533;9&#65533;g&#1359;&#65533;I&#65533;=&#65533;&#65533;!&#65533;&#65533;&#65533;8iHa`2&#65533;&#65533;U&#1288;&#65533;&#65533;Y]&#65533;YD&#65533;&#65533;&#65533;&#65533; &#1733;u&#65533;&#65533;U +
l@&#65533;&#65533;2c&#65533;&#1567;Jh&#65533;&#65533;	X4&#65533; &#430;{.&#65533;(&#65533;(M&#65533;&#65533;&#65533;&#65533;e&#65533;"&#65533;ZGp,]GE&#65533;X&#65533;'&#65533;&#65533;:&#65533;\&#65533;&#65533;m#&#65533;Y(&#65533;i&#65533;b&#65533;&#65533;&#65533;&#65533;`0U&#65533;&#724;h&#65533;LV&#65533;&#65533;PBb@H"&#65533;M;5&#65533;&#65533;&#65533;S&#65533;&#65533;&#65533;H/L}$/&#65533;&#65533;&#65533;&#65533;P&#65533;&#65533;DUN&#65533;&#65533;&#65533;&#65533;x&#65533;&#65533;I&#65533;&#65533;&#525;&#65533;&#65533;&#65533;P&#65533;&#65533;&#65533;&#65533;&#65533;&#65533;&#65533;
r&#65533;J=&#65533;8&#577;\(&#65533;&#65533;&#1288;y&#65533;&#65533;}8&#65533;L	``&#65533;&#65533;&#65533;ULB&#65533;&#65533;C>&#939;&#65533;U&#65533;mI&#65533;O&#65533;&#208;&#65533;&#65533;2&#65533;O0&#65533;1a&#65533;&#65533;&#65533;-b&#65533;&#65533;&#65533;p&#65533;&#65533;	&#65533;&#65533; &#65533;;Q)&&#65533;4b(-f&#65533;?&#65533;Ga&#65533;#&#65533;&#65533;m&#65533;&#65533;u&#65533;&#65533;&#1932;!&#65533;&#65533;&#65533;&#1102;v&#65533;JX&#65533;&#65533;&#65533;0&#65533;	&#65533;&#65533;i&#65533;&#65533;{&#65533;&#65533;G &#65533;&#65533;&#65533;&#65533;&#65533;mAl &#65533;-y/by&#65533;&#65533;&#65533;&#65533;Cn&#65533;4&#65533;;]C&#859;&#65533;&#1951;&#65533;u&#65533;&#65533;&#65533;&#65533;|&#65533;L&#65533;^&#65533;] qL&#65533;&#65533;&#65533;P&#65533;S&#65533;T&#65533;A&#65533;0&#65533;&#65533;&#65533;j&#65533;&#65533;&#65533;&#65533;_&#65533;&#653;&#65533;f`&#65533;f&#65533;&#938;&#65533;{&#65533;&#65533;`&#65533;Q&#65533;&#65533;\&#65533;a&#65533;=&#65533;Z&#65533;&#65533;&#65533;&#65533;Q&#65533;X&#65533;&#65533;!,&#65533;&#65533;&#65533;(&#65533;&#65533;'&#65533;&#65533;&#65533;l&#65533;&#272;CD&#33003;&#65533;&#65533;&#65533;0a7&#65533;$&#65533;H84&#65533;J0&#65533;]&#65533;&#554;&#65533;N	&#65533;&#65533;&#65533;X&#65533;&#65533;&#65533;&#65533;g&#65533;>`&#65533;&#1074;T&#65533;&#65533;	|&#65533;m$v&#1559;&#65533;BB&#65533;&#65533;Q&#65533;&#65533;"&#65533;S&#65533;&#65533;]&#65533;&#65533;u&#65533;c&#65533;&#1389;&#65533;&#65533;&#65533;8F&#65533;z7&#65533;7.&#65533;&#65533;f&#65533;&#65533;C&#65533;c&#65533;(M&#65533;&#65533;	x&#65533;&#775;&#65533; &#65533;&#65533;t&#65533;?v!&#1020;&#65533;&#65533;&#26221;{.[X! &#65533;&#65533;&#65533;&#65533;&#65533;&#65533;R&#65533;d&#65533;EHP&#65533;&#65533;DHCx&#1296;&#65533;&#65533;&#65533;	&#65533;KP&#65533;DuW&#65533;L&#65533;N&#65533;&#65533;&#65533;&#65533;"&#65533;	S&#65533;&#65533;&#65533;&#65533;&#65533;&#1536;_>&#304;&#65533;&#65533;&#65533;r&#65533;&#65533;M&#65533;&#65533;.&#65533;M&#65533;&#65533;&#517;&#65533;&#65533;&#222;&#65533;z&#65533;y(&#65533;&#65533;u.Q&#65533;&#65533;D&#65533;&#65533;&#1790;H&#65533;P]&#65533;&#65533;&#65533;Y&#65533;`&#65533;&#65533;&#65533;&#65533;&#65533;&#65533;Eh&#65533;&#245;&#65533;&#65533;&#1455;L&#65533;5&#65533;Z&#65533;&#65533;&#65533;aO&#65533;"F&#65533;&#65533;&#65533;&#65533;&#65533;8F@9x4+&#65533;&#65533;67D9&#65533;&#65533;&#65533;M&#65533;|&#65533;!&#65533;&#65533;&#65533;&#65533;&#65533;0C&#65533;&#1102;&#65533;&#65533;&#65533;&#65533;&#65533;&#65533;Np@&#65533;h&#65533;N&#65533;FbD&#65533;&#65533;N&#65533;&#1909;qp&#65533;&#65533;f&#65533;&#65533;&#65533;&#65533;^&#65533;j&#65533;x&#65533;&#65533;6	&#65533;&#65533;&#65533;&#65533;&#65533;s&#65533;&#65533;Y&#65533;n&#65533;&#65533;&#1738;L&#65533;&#65533;&#65533;&&#65533;}&#65533;6m&#65533;RLuL&#65533;&#65533;&#65533;I&#65533;&#65533;e&#65533;r&#65533;&#65533;,&#65533;C'&#65533;&#65533;T&#65533;&#65533;&#65533;p&#65533;&#65533;&#65533;&#65533;0&#65533;&#65533;&#65533;k&#65533;u+x&#65533;`&#65533;u&#65533;r&#65533;pl&#65533;w&#65533;&#65533;&#501;&#1029;&#65533;f&#65533;U&#65533;&#65533;Xd&#65533;S8&#65533;vwX&#65533;}D%&#65533;X&#65533;-&#65533;&#65533;&#65533;&#65533;'+&#65533;&#4560;&#65533;&#65533;&#65533;&#65533;&#65533;&#65533;&#65533;&#65533;+xVle?&#65533;8&#65533;&.&#65533;~sW&#65533;\&#65533;&#65533;&#65533;6	&#65533;9&#65533;u&#65533;^&#65533;A&&#65533;&#65533;3	2&	Ty_Hy&#65533;	&#65533;&#65533;&#65533;Nh:&#65533;!&#65533;^p&#65533;&#65533;&#65533;&#65533;&#65533;&#65533;}s&#65533;&#65533;y&#1590;v!B&#65533;t	&#65533;&#65533;&#65533;&#65533;&#65533;N&#65533;&#65533;<>&#65533;&#65533;&#65533;)Y&#65533;&#129;&#65533;&#65533;+&#65533;&#65533;&#65533;&#65533;&#65533;&#65533;&#1236;&#65533;&#65533;{&#65533;X&#65533;Z&#65533;]D&#65533;&#845;&#65533;H&#65533;e&#65533;&#65533;% &#65533;'y&#897;&#65533;)&#65533;&#65533;&#65533;&#65533;&#65533;&#65533;p&#65533;&#65533;&#65533;&#65533;q0&#65533;P&#65533;&#65533;d&#65533;&#65533;&#65533;f\hq6|&#65533;&#65533;2&#65533;UR&#65533;;&#65533;w]@&#65533;&#65533;iM&#65533;i&#65533;>h&#65533;&#65533;
7&#65533;HL&#65533;&#65533;&#65533;[&#65533;&#1160;&#65533;&#65533;&#65533;&#65533;o0&#65533;&#65533;a&#65533;&#65533;wO,&#65533;&#65533;r&#65533;&#65533;&#65533;&#65533;YJ+&#335;3	t)&#65533;&#65533;)s&#65533;&#65533;	&#65533;'(&-&#65533;V&#185;D's&#65533;:/&#65533;&#65533;j&#65533;&#65533;K&#65533;-&#65533;&#65533;@D&#65533;&#65533;~&#65533;c&#65533;&#65533;&#65533;&#65533;&#1545;&#65533;&#65533;&#65533;&#65533;&#65533;<ww&#65533;&#65533;&#65533;&#65533;&#65533;&#65533;pAbA&#65533;:&#65533;&#65533;&#65533;!&#65533;b&#65533;&#65533;&#65533;t&#65533;&#65533;&#65533;n&#65533;&#65533;xz&#65533;&#65533;&#65533;&#65533;&#65533;?&#65533;6&#65533;w!!&#65533;&#65533;F&#65533;&#65533;0&#65533;)#&#65533;u&#65533;FP&#65533;~&#65533;J&#65533;H&#65533;&#65533;&#65533;*E&#65533;%J&#65533;h&#65533;b&#65533;&#65533;&#65533;&#65533;$&#65533;z&#65533;&#65533;&#65533;&#65533;@&#65533; &#65533;-NE&#65533;&#65533;vIi	[&#65533;\Q&#65533;&#65533;K&#65533;&#65533;&#65533;^m8K &#65533;&#65533;C&#65533;&#65533;&#65533;&#2020;I|J!P-&#65533;Q&#65533;e@&#65533;&#1849;&#65533;"&#65533;g&#65533;?&#65533;&#65533;	\&#65533;&#65533;V E~dJ&#65533;&#65533;&#65533;[&#65533;4&#65533;&#65533;&#22482;"<&#65533;&#65533;	&#65533;$4$&#65533;4E&#65533;&#65533;w&#65533;&#65533;&#65533;t&#65533;&#65533;&.l`R-&#65533;ZA&#65533;o&#65533;&#65533;&#65533;&#65533;&#65533;&#65533;xB&#2001;&#65533;&#65533;&#65533;&#1017;&#65533;&#65533;"=&#65533;EL&#65533;&#65533;&#65533;O&#65533;&#65533;w)3&#65533;&#65533;c&#65533;U&#65533;D&#65533;&#65533;N&#65533;&#268;&#65533;&#65533;&#65533;*&#65533;	DV&#65533;_&#65533;&#65533;&#65533;&#65533;oX&#65533;&#1407;	+&#65533;&#65533;&#65533;|	&#65533;&#65533;&#65533;"&#65533;&#65533;&#513;&#65533;L&#65533;&#65533;(H S0&#65533;&#65533;"
6&#65533;&#65533;?&#65533;&#65533;c&#65533;&#65533;&#65533;H0&#65533;Xh&#65533;&#65533;&#65533;h@0&#65533;%`&#65533;e`A&#65533;&#65533;>&#65533;&#65533;vID1 eT&#65533;H#}T&#65533;Hy&#65533;&#65533;F&#65533;&#65533;&#65533;Q&#65533;&#65533; Pw=&#65533;%&#65533;&#65533;`&#65533;&#65533;]&#65533;P	&#65533;p&#65533;&#65533;`&#65533;&#65533;-(&#65533;&#65533;&#65533;&#65533;(]&#65533;U&#65533;&#65533;&#65533;O&#65533;(&#65533;UwN2&#65533;$[q%&#65533;Y&#65533;&#65533;EX&#65533;&#65533;&#342;@&#65533;D6&#65533;@ri&#65533;&#982;		&#65533;#&#65533;.&#65533;-&#65533;&#65533;&#65533;&#65533;z&#65533;$&#65533;iCc&#65533;E	&#65533;&#65533;&#65533;f&#65533;&#65533;	t&#65533;Px&#65533;P#&#65533;&#65533;v&#65533;d&#65533;n&#65533;&#65533;&#65533;@p&#65533;	&#65533;b&#65533;&#65533;2&#65533;4&#65533;0\&#65533;&#65533;&#65533;&#400;q	E&#65533;0&#65533;0r&#932;	&#65533;&#65533;EU&#65533;Qu&#65533;J&#65533;v	&#65533;&#65533;N&#65533;&#65533;&#65533;cM&#65533;&#65533;&#65533;D&#65533;+ez	&#65533;&#65533;{&#65533;&#65533;&#65533;2&#65533;&#65533;&#65533;/GN/&#65533;%TL!&#65533;&#65533;&#65533;&#1087;$%JC6&#65533;&#65533;&#65533;p&#65533;&#65533;&#65533;&#65533;#&#65533;:jb_{-&#65533;&#65533;_&#65533;,&#65533;Wa&#65533;X&#65533;&#65533;cc&#65533;2
&#65533;B&#65533;	b&#65533;C	mGt&#65533;M&#65533;&#1039; &#65533;gz_&#65533;&#65533;&#65533;&#65533;&#65533;2&#65533;K&#65533;&#65533;Q&#65533;&#65533;DQ&#65533;?&#65533;\-C&#65533;&#65533;t&#65533;yg&#65533;P&#65533;Tf&#65533;I&#65533;$S&#65533;s&#65533;&#65533;M&#65533;UC&#65533;
&#65533;&#65533;l&#65533;h&#65533;&#65533;?)&#65533;m&#65533;?@&#65533;P&#1640;&#65533;&#65533;&#65533;V&#65533;$24WC&#65533;5&#65533;&#65533;*d&#65533;&#65533;J\&#65533;&#65533;@x&#65533;&#65533;?&#65533;&#65533;cA~[&#65533;&#65533;$X&#65533;&#65533;&#65533;&#65533;&#65533;ZVD&#65533;:&#65533;&#65533;&#65533;&#65533;&#65533;&#65533;&#65533;VB&#65533;&#65533;&#65533;n	%&#65533;&#1076;E&#65533;&#1060;&#65533;0&#65533;Ms&#65533;4&#65533;&#65533;&#65533;&#65533;Q&#1917;&#65533;&#65533;(PvQ &#65533;*&#65533;8&#65533;}-&#65533;&#1808;:&#65533;&&#65533;4&#65533;&#65533;&#65533;&#65533;&#65533;/m#&#65533;?&#65533;&#65533;&#65533;sw&#65533; &#65533;"&#65533;`d2&#65533;&#517;&#65533;&#1570;&#65533;&#65533;3DC~&#65533;&#65533;&#65533;^T&#65533;&#65533;t&#65533;H&#65533;;b&#65533;&#65533;	&#65533;&#65533;0K&#65533;&#65533;2$u&#65533;0&#65533;@&#65533;44]d&#65533;&#65533;F&#65533;&#65533;&#272;&#65533;&#65533;i &#65533;Gp&#65533;&#65533;&#65533;&#65533;jQ&#65533;&#65533;U&#65533;&#65533;4&#65533;Jg&#65533;
X&&#4740;&#65533;&#65533;^&#65533;&#65533;&#65533;~&#65533;&#65533;&#1660;&#65533;nk&#1235;U&#65533;&#65533;\*&#65533;&#65533;&#65533;&#65533;m(&#65533;&#65533;&#65533;&#65533;&#65533;&#65533;&#65533;&#65533;m~K&#65533;&#65533;&#65533;b&#65533;&#65533;0&#65533;&#65533;,&#65533;q&#65533;P&#65533;(4&#65533;&#65533;&#65533;&#65533;T@&#65533;&#65533;&#65533;&#65533;AT	d&#65533;&#65533;"&#65533;@pg&#65533;&#65533;*w&#65533;b&#65533;>&#65533;@&#65533;&#65533;Uj&#65533;e&#65533;&#65533;.@&#65533;Z&#65533;&#65533;&#65533;O"/4F&#1544;&#65533;e#dg^&#65533;I4&#65533;Q%&#65533;&#65533;9&#65533;&#65533;&#65533;&#65533;&#65533;&#65533;S\&#65533;&#65533;&#65533;P&#65533;;&#65533; 6&#65533;&#65533;&#65533;H&#234;&#1033;&#65533;&#65533;&#152;&#65533;&#65533;8&#65533;&#65533;Y&#811;&#65533;&#65533;G(&#65533;&#65533;J,&#65533;a&#65533;&#65533;E%Z&#1040;5&#65533;&#65533;A!&#140;&#65533;V&#65533;&#65533;q{&#65533;C*V&#65533;&#65533;-&#65533;6	&#65533;&#65533;7&#65533; &#65533;c&#65533;WF&#65533;d&#65533;
*&#65533;yp&#65533;h2b&#65533;Q&#65533;U&#65533;P4&#65533;I\&#65533;a&#65533;&#65533;&Nd-(j&#65533;@-&#65533;&#65533;&#65533;&&#65533;&#65533;&#65533;H&#65533;&#65533;&#65533;l&#65533;,&#65533;:&#65533;&#65533;p&#65533;&#65533;&#65533;B-V&#65533;&#65533;Y&#65533;&#65533;&#65533;&#65533;&#65533;a&#65533;&#65533;&#65533;&#65533;AP&#65533;8&#65533;	@&#65533;)&#65533;&#65533;&#65533;i&#65533;<&#65533;&#65533;U&#65533;
Q
!&#65533;cJ%&#65533;Ga-6&#65533;&#65533;H&#65533;&#65533;&#65533;w&#65533;Y&#65533;&#65533;tu&#65533;;&#65533;&#65533;&#65533;&#65533;
&#65533;0&#65533;&#65533;&#65533;&#65533;&#65533;4h&#1869;@&#65533;&#364;&#65533;	dZ&#65533;
&#65533;0E&#65533;&#65533;$&#65533;[IO,&#65533;%&#65533;&#65533;&#65533;&#65533;&#65533;G<&#65533;&#65533;	$lF)-&#65533; eVb$&#65533;&#65533;&#65533;8&#65533;&#65533;&#65533;Vl3&#65533;9&#65533;&#65533;d&#65533;&#65533;&#65533;_U(&#65533;$X&#65533;%h!&#65533;&#65533;&#65533;&#65533;@&#65533;B-*&#65533;z#&#65533;&#65533;,&#65533;&#65533;F/&#65533;&#65533;w&#65533;A &#65533;b&#65533;&#65533;toRqQ&#65533;gB&#65533;<&#65533;Tw&#65533;Q!&#65533;&#65533;B-&#65533;R&#65533;&#65533;D)L&#1616;h&#65533;$-&#531;\&#65533;&#65533;&#65533;&#65533;&#65533;&#65533;D&#65533;&#332;n&#65533;&#65533;;&#65533;&#65533;-.&#65533;^\&#65533;&#65533;-&#65533;A6&#65533;&#65533;,&#65533;*S&#65533;&#65533;c&#65533;&#65533;&#65533;J%&#65533;&#65533;&#65533;&#65533;/N&#65533;&#65533;&#65533;&#65533;&#65533;b&#65533;&#65533;] &#65533;&#65533;&#65533;_h!&#1084;'!&#65533;Z&#65533;o&#65533;&#65533;*&#65533;B&#65533;Bbp*&#65533;h&#65533;t&#65533;`&#65533;&#65533;VS&#65533;&#65533;&#65533;&#65533;A.&#65533;?&#65533;N&#65533;L{3&#65533;&#65533;&#65533;;&#65533;H&#750;&#65533;&#65533;&#65533;k&#65533;4%&#65533;R;&#65533;
W&#65533;&#65533;&#65533;Y`D"&#65533;x&#65533;*@XUdC&#65533;0&#65533;&#65533;&#65533;&#65533;&#65533;H&#65533;&#65533;&#65533;D&#65533;&#65533;&#65533;P&#65533;U&#65533;&#65533;&#65533;b&#65533;#&#65533;&#65533;&#65533;&#65533;&#65533;&#65533;>e&&#65533;5&#65533;&#65533;T&#65533;&#65533;feI&#65533;P&#65533;&#65533;&#65533;<u3&#65533;&#65533;^./&#65533;&#65533;W=&#65533;k&#65533;
 &#65533;&#65533;3&#65533;3&#65533;&#65533;&#65533;&#65533;&#65533;`&#65533;!&#445;h&#1417;&#65533;&#65533;&#65533;&#65533;&#65533;Zl1C &#65533;&#65533;%&#65533;&#65533;&#65533;2e&#65533;(&#65533;%L&#1100;&#65533;&#65533;>&#65533;E&#65533;R m\&#65533;)&#65533;&#65533;[6p*h&#65533;&#65533;&#65533;&#65533;cB&#65533;4&#65533;&#65533;&#65533;eo&#65533; &#65533;&#65533;A@A &#65533;&#65533;&#65533;]&#1164;V&oYE&#65533;&#65533;&#65533;F&#65533;&#65533;o&#65533;&#65533;'&#65533;&#65533;;&#65533;%u&#65533;1&#65533;,&#65533;&#65533;HC&#65533;&#65533;Q&#65533;&#65533;&#65533;&#173;Z3qC&#65533;&#65533;&#65533;h_&#65533;j%&#65533;&#65533;&#65533;P&#65533;^&#65533;&#65533;p&#65533;W&#65533;&#65533;B&#65533;I&#65533;&#65533;&#65533;@d&#65533;&#65533;77&#65533;&#65533;&#65533;&#65533;?&#65533;&#65533;8&#65533;&#65533;8SB~t&#65533;3D&#65533;$I&#65533;&#65533;]&#65533;^&#65533;&#65533;&#65533;&#65533;&#65533;3&#1424;&#65533;,&#65533;\&#65533;g&#65533;X&#290;+&#63837;}&#65533;&#65533;&#65533;&#65533;&#65533;&#65533;:2ghC&#1073;
$&#65533;yG&#65533;&#65533;&#65533;&#65533;:
"&#1614;"&#65533;&#1936;y&#65533;&#65533;H-O&#65533;&#65533;&#65533;&#65533;D &#65533;&#65533;&#321;?&#65533;&#1542;&#65533;&#65533;L&#65533;J&#65533;&#65533;&#65533;I*Mh&#65533;&#65533;&#65533;&#65533;.&#65533;&#65533;tX&#65533;r&#65533;&#65533;&#65533;&#65533;&#65533;&#65533;S&#65533;dC&#1257;*&#65533;&#65533;Z&#65533;&#65533;Aa2J&#65533;&#65533;&#65533;*&#65533;&#65533;%&#65533;W&#65533;&#65533;`&#65533;&#65533;I&#65533;&#65533;0i8C&#1976;&#65533;&#561;)/&#65533;&#65533;&#65533;t&#65533;E&#65533;M&#65533;&#65533;&#65533;&#65533;C&#65533;&#65533;&#65533;&#1196;n&#65533;?d&#65533; :&#65533;(&#65533;hh&#1892;&#65533;&#65533;%&#65533;&#65533;&#65533;&#65533;kBP&#65533;eM*[&#65533;&#65533;b$&#65533;X5A&#65533;;&#65533;@&#65533;Yd&#65533;&#65533;&#65533;HD	^&#65533;&#65533;+p&#65533;&#65533;	&#65533;&#65533;	&#65533;&#65533;&#65533;C&#65533;KI&#65533;p\&#65533;&#65533;G+x&#65533;&#65533;4&#65533;!&#65533;
&#65533;&#65533;:!&#65533;_h&#65533;+&#65533;B&#65533;&#65533;&#65533;z\&#65533;GH$&#1777;]&#65533;C;&#65533;Bx&#65533;&#65533;&#65533;&#65533;&#65533;L=&#316;<&#65533;,mE&#65533;&#65533;&#65533;&#65533;&#207;t&#65533;&#137;&#65533;P&#65533;t&#65533;E&#65533;#&#65533;20&#267;PH&#65533;&#65533;&#65533;&#65533;S&#65533;&#65533;,&#65533;,H&#65533;?L[&#65533;@&#65533;C&#65533;	&#65533;&#33118;&#65533;&#65533;d&#65533;&#65533;&#65533;^&#65533;i&#857;&#65533;&#65533;t	
&#65533;&#65533;&#65533;&#65533;&#65533;&#65533;&#65533;&#65533;T&#65533;@t2&#65533;&#65533;J"&#65533;Hd<\&#237;B0\J-&#65533;&#65533;5-&#65533;&#65533;&#65533;&#65533;@&#65533;@H&#65533;&#65533;&#65533;&#65533; "&#65533;&#429;(&#65533;&#65533;&#848;8RB&#65533;&#65533;&#65533;&#65533;&#65533;&#65533;]&#65533;\&#65533;&#584;	L0h
&#65533;&#65533;!&#65533;C#L	&#65533;&#65533;]Bd&#65533;G4&#1893;&#65533;!&#65533;f&#65533;P&#65533;&#65533;'&#65533;&#188;T&#65533;&#65533;&#65533;B&#65533;QB&#65533;	&#65533;2&#65533;P&#65533;tf&#65533;&#65533;Dg&#65533;78(|&#65533;8
H+&#65533;G&#65533;&#65533;?&#65533;HOB&#65533;&#65533;X&#65533;&#65533;$&#65533;7&#65533;&#65533;P&#65533;&#65533;0'&#65533;&#65533;@&D&#65533;&#65533;&#65533;N&#65533;]&#65533;&#65533;&#65533;@E&#65533;,&#65533;&#65533;
&#65533;&#1050;&#65533;&#65533;K&#65533; &#65533;&#65533;&#65533;&#65533;B=&#65533;&#65533;5(&#65533;z`UC&#65533;&#65533;7&#65533;&#65533;+&#65533;l@0&#65533;C&#65533;&#65533;A&#65533;&#65533;&#65533;!&#65533;Lz&#65533;!B
.&#65533;&#65533;ZI
&#65533;	&#65533;Xt)&#65533;&#65533;,&#65533;&#65533;&#65533;&#65533;&#65533;&#65533;C&#65533;<&#65533;&#65533;&#65533;&#65533;<QdD&#65533;n0&#65533;&#65533;	&#65533;&#65533;@&#65533;&#65533;&#65533;&#65533;&#65533;&#65533;BWq&#65533;@$&#65533;&#65533;&#65533;&#65533;&#65533;J&#281;&#65533;m&#65533;
&#65533;Q&#65533;&#65533;P&#65533;Y$&#65533;zEF&#65533;&#65533;I&#65533;( Gp&#65533;f&#65533;	&#499;0B&#65533;p&#65533;&#65533;XSH&#65533;&#65533;%BHt&#65533;&#65533;&#65533;3&#42876;$	&#65533;HH&#65533;Tm&#65533;Q&#65533;&#65533;?|&#65533;&#65533;&#65533;&#65533;
D&#65533;&#65533;c&#65533;
&#65533;B&#65533;#<&#65533;@8S&#65533;Y]&#65533;t6&#65533;&#65533;&#65533;&#65533;&#65533;H&#65533;&#65533;]B&#65533;&#65533;&#65533;[&#65533;B&#65533;&#65533;;&#65533;&#65533;J&#65533;&#65533;	l&#65533;CD&#65533;&#65533;&#1765;&#65533;&#65533;&#65533;CL&#65533;B&#65533;&#65533;CH&#65533;&#65533;&#65533;B&#65533;Wd&#65533;&#65533;f6D&#65533;%&#65533;&#65533;C&#65533;t'&#272;c0&#65533;F&#65533;D&#65533;&#65533;&#65533;0q&#65533;-\&#856;&#65533;&#65533;&#65533;!:H:&#65533;-@$&#65533;&#65533;&#65533;:&#65533;&#65533;^Ob&#65533;&#65533;BT@T&#350;&#65533;&#65533;&#65533;tR&#65533;&#65533;M&#65533;o&#65533;&#65533;Z&#65533;@&#2041;&#65533;o&#65533;_A&#65533;&#65533;$&#65533;"f&#65533;N&#65533;1&#65533;?ddD\)&#65533;&#65533;!&#65533;j&#65533;%&#65533;%&#65533;1&#65533;R4`&#65533;!j&#65533;4&#65533;&#65533;&#65533;G&#65533;&#65533;"f&#65533;&#65533;&#65533;<&#65533;E&#65533;g&#65533;6L&#65533;2&#65533;&#65533;&#65533;&#1288;&#65533;1	Dl&#65533;&#65533;Q&#65533;&#65533;&#65533;DF7n)P&#65533;bB<&#65533;1&#65533;&#65533;1&#65533;krC&#65533;B&#65533;&#65533;(&#65533;cn
Dh-&#65533;1&#65533;y&#536;&#65533;?&#65533;>v&#65533;&#65533;&#65533;&#65533;&#65533;|cBl&#65533;	&#65533;&#65533;W&#65533;*&#332;@<&#65533;C&#65533;5:p&#65533;#&#65533;i&#65533;&#65533;5&#65533;	&#65533;&#65533;&#65533;C&#65533;&#65533;+)^C&#65533;cO&#65533;&#65533;f&#65533;@&#65533;&#65533;*|&#65533;&#65533;&#65533;,&#65533;-&#65533;#tg	&#65533;&#65533;TC-FM&#65533;&#65533;@&#65533;,l&#65533;&#65533;&#65533;&#65533;?p&#65533;&#65533;X&#65533;&#65533;&#65533;&#65533;&#670;&#65533;&#65533;<&#65533;&#65533;lC,&#65533;,&#65533;_&#65533;y&#65533;&#65533;&#65533;&#65533;&#65533;pO'&#65533;&#65533;&#65533;&#65533;&#65533;&#65533;&#65533;[n&#65533;Z&#65533;L}&#65533;&#65533;	&#65533;&#65533;&#65533;+)bF&#65533;DF"-&#65533;?&#65533;C&#65533;F&#433;&#65533;A&#65533;)R&#65533;=&#65533;q@&#65533;DF"$&#65533;'!&#65533;yX&#65533;&#65533;&#65533;B,&#65533;&#805;4&#65533;DLd	&#65533;&#65533;&#65533;@@&#65533;lG&#65533;&#65533;/&#65533;&#65533;)!&#65533;-8BT&#65533;&#65533;Z&#65533;&#65533;l@&#65533;l&#65533;&#65533;k&#65533;,C&#65533;&#65533;C&#65533;%&#65533;0D&#65533;&#65533;=&#903;1&#485;&#65533;&#65533;&#65533;O&#1198;&#65533;?&#65533;&#65533;e&#65533;_2&#65533;)&#65533;&#65533;>&#65533;-iG3&#65533;&#65533;BT&#65533;9&#65533;HU-&#65533;t&#65533;&#65533;4D&#65533;&#65533;&#65533;v&#65533;&#65533;&#65533;&#65533;D&#1129;ni&#65533;G&#65533;X&#65533;&#65533;&#65533;
J&#65533;&#65533;&#65533;K&#65533;&&#257;&#4236;&#65533;&#1273;|&#65533;&#65533;&#65533;O=*&#65533;&#65533;&#65533;&#65533;4&#65533;&#65533;)\@&#65533;M&#65533;&#65533;&#65533;&#65533;&#65533;U&#65533;%&#313;i&#65533;SPhY&#697;&#65533;&#65533;&#65533;&#65533;I&#65533;.&#65533;B&#65533;D&#65533;B4&#65533;&#57772;ld&#65533;&#65533;%0&#65533;e&#65533;i&#397;q&#65533;f&#65533;&#65533;&#65533;&#65533;&#65533;&#1168;&#65533;&#65533;0&#65533;&#1290;\&#65533;&#65533;&#65533;L&#65533;2&#65533;&#65533;B&#65533;&#65533;-~&#65533;$ia&#65533;]!&&#65533;0&#65533;&#65533;&#65533;(&#65533;&#208;&#65533;!,&#65533;#|B&#65533;B&#65533;B*,B)&#65533;&#65533;vlxzd'J&#65533;6X&#65533;Q&#65533;jC,&#65533;(&D&#65533;&#65533;2t&#880;:&#65533;&#65533;?&#65533;&#65533;~$&#65533;1&#65533;&#65533;e&#65533;@&#65533;&#157;&#65533;&#65533;&#65533;%m_g?&#65533;&#65533;"&#65533;&#65533;&#276;&#65533;&#65533;&#65533;&#65533;&#65533;&#65533;D&#1796;&#65533;&#65533;&#1901;2&#65533;+&#65533;B&#65533;h&#65533;&#65533;vHr.
Ch:&#65533;&#65533;&#65533;	+&#1295;H&#65533;&#65533;UB&#65533;Md\&#65533;2&#65533;CQ&#65533;Eu&#65533;&#65533;&#65533;B*3&#65533;CL@&#65533;,$&#65533;4&#65533;&#65533;A4A&#65533;A&#65533;!&#65533;&#65533;&#65533;$XQCPl&#65533;&#65533;T
E.D%&#65533;X&#65533;&#65533;&#65533;(&#65533;&#65533;&#65533;&#65533;(C&#65533;b&#65533;?&#65533;&#65533;&#65533;&#65533;$&#65533;@dB&#65533;l@&#65533;u AK&#65533;&#65533;&#65533;&#65533;1-&#65533;'&#65533;B&#65533;&#65533;&#65533;^&#65533;C&#65533;&#65533;q&#65533;&#65533;&#65533;&#65533;g&#65533;&#65533;	&#65533;j&#65533;@TKC&#65533;&#65533;a&#65533;&#65533;&#65533;&#65533;&#65533;'E&#65533;&#65533;yG 8B&#65533;I&#65533;p&#65533;&#65533;&#65533;&#65533;&#65533;&#65533;
&#65533;.Ii&#65533;	&#1181;q&#65533;Y&#65533;B3D60dO%&#65533;T&#65533;$]&S'&#65533;&#65533;@]0&#65533;@jp6&#65533;p&#65533;&#65533;&#65533;&#65533;B&#1918;@&#65533;,C&#1004;&#65533;)&#1796;&#1294;ZK2&#260;&#65533;I&#65533;&#65533;/\M*&#65533;&#65533;$tC\&#65533;?&#65533;&#65533;d&#536;&#65533;&#65533;&#65533;C&#65533;&#65533;BA^* YT<&#65533;?&#65533;_H{
l&#65533;&#65533;O&#65533;&#65533;&#65533;d&#65533;@&#65533;&#65533;$&#65533;&#65533;IC&#65533;ZXkY&#65533;&#750;&#889;&#65533;&#65533;,H&#65533;&#65533;Y&#65533;&#65533;&#65533;"e&#65533;&#65533;	&#65533;\@G&#1306;]$&#65533;&#65533;%E&#65533;&#65533;h&#65533;&#65533;8&#65533;_&#65533;&#65533;F&#65533;@&#65533;@&#65533;?&#65533;4O3&#65533;Q&#65533;@.&#1585;Q&#65533;&#65533;&#65533;&#65533;5&#65533;'l\&#65533;|\&#65533;]r&#65533;&#65533;&#65533;	&#65533;&#65533;&#65533;%?,c	&#65533;'u&#65533;&#65533;B&#65533;&#65533;\&#65533;&#65533;Q'o&#65533;<&#1775;&#65533;&#65533;&#65533;B&#65533;2C&#65533;&#65533;r'D&#65533;T&#65533;A@&#65533;&#65533;&#65533;J&#65533;tS&#65533;&#7752;7Z&#65533;&#65533;&#65533;&#65533;P`&#65533;&#65533;&#65533;pFl?&#65533;\&#65533;a]&#65533;P&#65533;EG&#65533;&#65533;@H5&#65533;K&#65533;&#65533;z&#65533;&#65533;!f&#65533;&#65533;&#65533;&#65533;&#65533;N&#65533;C&#65533;lB&#65533;&#65533;&#65533;&#65533;'h&#65533;CxWB&#65533;N&#65533;AL&#65533;&#65533;4&#65533;a&#65533;T&#65533;&#65533;A\@?A4I&#65533;@&#65533;+&#65533;?4.<1&#65533;&#65533;&#65533;a&#65533;&#65533;M&#65533;&#65533;&#65533;S&#65533;&#65533;s&#65533;F&#65533;&#1424;)&#65533;&#65533;SJ&#65533;u&#65533;Id42C&#65533;&#65533;&#65533;Q"%&#65533;&#65533;$&#65533;4&#65533;&#65533;&#65533;	&#65533;&#65533;&#1280;Q&#65533;&#1847;@&#65533;&#65533;6&#65533;}&#65533;@}&#1472;&#65533;&#65533;x;&#65533;R
hdBTIY&#65533;&#675;&#65533;B 
&#65533;&#65533;0&#65533;=&#65533;n&#65533;b&#65533;f08&#65533;&#65533;I&#65533;(&#65533;&#65533;L&#65533;k6R &#65533;z&#65533;r+&#65533;@p&#65533;a&#65533;?&#65533;ht&#65533;&#65533;4&#473;&#65533;9&#65533;lb&#65533;J&tC&#65533;B%LL&#65533;V%&#65533;&#65533;/3&#65533;mH`<&#65533;85__&#65533;\E
&#65533;&#65533;C&#65533;&#65533;r&#65533;&#65533;H&#65533;APB&#65533;&#65533;&#65533;2&#65533;&#65533;&#65533;Ng&#1081;2s&&#65533;&#65533;&#65533;1&#65533;&#65533;X&#65533;&#65533;A&#65533;&#65533;D&#65533;PA&#65533;3P&#65533;&#65533;6&#65533;&#65533;B5&#65533;r&#65533;(X3&#65533;&#65533;)L	&#65533;^@)&#65533;&#65533;&#65533;v&#65533;	&#65533;@Bp^Bwm&#65533;Ki&#65533;^&#65533;&#65533;l&#65533;T&#65533;@y&#65533;,T&#65533;&#65533;:&#65533;&#65533;&#65533;&#65533;8F@`9f&#65533;@.&#816;& &#65533;&#65533;&#65533;F&#65533;&#65533;&#65533;&#65533;&#65533;&#65533;v&#65533;A&#65533;&#65533;k!&#65533;7C&#1847;6&#65533;w&#65533;&#65533;?P&#65533;&#65533;&#1228;\&#65533;&#65533;@ &#65533;J#D&#65533;K&#65533;-L2&#65533;&#65533;\&#65533;&#65533;&#65533;ajpRB`&#65533;E&#65533;&#65533;&#65533;h&#65533;U&#65533;M?$B&#65533;&#65533;&#65533;B\&#65533;,&#65533;&#65533;:&#65533;&#65533;5&#65533;6L*&#65533;&#65533;?&#65533;q&#65533;&#65533;&#65533;&#65533;	t&#65533;&#65533; &#65533;U%&#65533;&#65533;-B&#65533;&#842;&#65533;1D&#65533;5&#65533;(&#1355;$v&#65533;&#65533;&#65533;H*&#65533;&#65533;&#65533;K	&#65533;&#65533;&#65533;&#65533;oBx&#65533;&#1341;&#65533;)DAK\k&#65533;]n~@&#65533;&#65533;`&#65533;&#65533;&#65533;o&#65533;Rz-I&#65533;S&#65533;:jB&#65533;&#65533;#&#1538;&#1940;&#65533;s&#177;8&#65533;D:/&#65533;&#46308;&#65533;&#65533;2&#65533;G&#65533;&#65533;B&#65533;A&#65533;^&#65533;x&#65533;&#770;K&#65533;&#65533;Tp&#65533;&#65533;T&#65533;'&#65533;&#65533;&#65533;J&#65533;&#65533;&#65533;&#65533;,=&#65533;#A&#286;&#205;\&#65533;W&#65533;&#163;x&#65533;Uu&#65533;K&#65533;&#65533;c,&#65533;&#65533;Q&#65533;q&#65533;&#65533;*&#65533;P&#65533;&#65533;&#65533;&#65533;V&#65533;/&#1335;;\&#65533;&#65533;&#35970;E&#65533;	&#65533;&#65533;&#65533;	D&#65533;&#65533;Tv&#65533;&#65533;kr&#65533;&#65533;&#65533;bZ&#65533;&#65533;m&#65533;J6&#65533;&#65533;&#65533;(3X&#65533;Q&#1593;@&#65533;x)p&#65533;&#191;D&#65533;&#65533;&#65533;&#65533;.&#65533;[O&#65533;A&#65533;&#65533;h&#65533;&#65533;&#65533;&#65533;_
&#65533;b&#65533;I&#65533;X&#65533;* o1p&#157;ApB&#65533;&#65533;,oQ&#65533;)&#65533;&#65533;&#308;&#65533;zJ&#1152;@&#65533;@+mC&#65533;,&#65533;&#65533;&#65533;?CB&#65533;&#65533;@&#65533;&#65533;,&#65533;&#65533;&#65533;&#65533;&#65533;'&#65533;&#65533;- +@&#65533;&#65533;e&#65533;_&#65533;&#65533;&#65533;&#65533;&#65533;*S&#65533;Z&#65533;&#65533;&#65533;&#65533;&#65533;&&#65533;&#65533;&#489;b&#450;&#65533;&#65533;u&#65533;$&#65533;&#65533;?k&#65533;x-&#65533;W&#65533;S&#65533;G23%&#65533;&#65533;&#65533;&#65533;&#65533;R&#65533;&#65533;`&#65533;Y&#65533;p&#65533;4kRA&#65533;&#65533;F&#65533;&#1240;"&#65533;&#65533;&#65533;&#65533;&#65533;&#65533;3TR t,[t&#65533; 1&#65533;&#65533;}&#54795;@&#65533;@~&#65533;-0H&#65533;&#65533;?4m+&#65533;&#65533;&#65533;O&#65533;&#65533;^`&#65533;&#65533;&#65533;O&#65533;F1b&#65533;(&#65533;xY&#65533;&#65533;&#65533;&#1572;&#65533;&#65533;&#65533;d&#65533;z&#65533;&#65533;&#65533;_&#65533;+&#65533;<&&#65533;&#65533;o&#65533;GK&#65533;}&#65533;&#65533;&#65533;s&#65533;)T&#65533;&#484;6&#65533;&#65533;&#848139;&#1918;{\b&#65533;P&#65533;B&#65533;*&#65533;&#65533;&#65533;&#65533;_&#65533;w&#65533;&#65533;&#65533;&#65533;&#65533;&#65533;&#65533;&#65533;i18&#65533;&#47946;[&#65533;&#65533;)(&#65533;_&#65533;To&#65533;s&#65533;&#65533;&#65533;'&#65533;&#65533;{	&#65533;&#65533;'&#65533;n&#65533;&#65533;R$EQ&#65533;E&#65533;Q$L&#65533;&#65533;+(&#65533;|&#65533;&#65533;$&#65533;&#65533;&#35107;&#65533;b&#65533;&#65533;"&#65533;&#65533;&#65533;&#65533;E&#65533;&#65533;Q%U	&#65533;&#65533;f&#65533;&#65533;&#65533;O>&#65533;#0&#65533;&#65533;&#65533;:&#65533;&#65533;&#65533;ex&#65533;!\()&#65533;&#65533;&#65533;2H!&#65533;La&#65533;&#65533;&#65533;,&#65533;&Q&#65533;C&#65533;&#65533;
&#65533;"&#65533;&#65533;'\&#65533;&#65533;&#65533;&#65533;!s&#65533;&#65533;L&#65533;0j*&#65533;&#65533;&#65533;&#65533;&#65533;*&#65533;p&#65533;&#65533;&#65533;h&#65533;&#65533;CYd%@&#65533;0&#65533;&#65533;"&#65533;J)h
&#65533;'&#65533;&#65533;&#65533;+Q&#65533;&#65533;y&#65533;&#65533;&#65533;&#65533;"&#65533;&#65533;&#65533;(&#65533;H&#65533;~T&#65533;,*&#642;&#65533;&#65533;+*&#65533;'&#65533;&#65533;F&#65533;&#803;`
b&#65533;&#65533;B(&#65533;Z&#65533;'&#65533;L&#65533;&#1410;l`[&#65533;&#65533;i &#65533;'&#65533;iD&#65533;&#65533;H!(&#65533;&#65533;u&#65533;>7H&#65533;&#65533;:A<&#65533;#'-;G&#65533;&#65533;DI]&#65533;&#65533;&#65533;&#65533;&#65533;f&#65533;&#65533;9o&#65533;[x&#65533;7&#65533;s&#65533; 7Np&#65533;&#65533;>+&#65533;'&#65533;

&#65533;=:&#65533;E1&#65533;`B&#65533;9&#1060;&#65533;L1&#65533;&#65533;&#65533;&#65533;&#65533;R&#65533;&#65533;&&#65533;"j&#65533;&#65533;V&#168;&#65533;&#65533;i&#65533;&#65533;&#65533;&#65533;&#65533;&#65533;&#65533;9&#65533;&#65533;D&#65533;&#65533;Ht&#65533;&#30146;f&#65533;N &#65533;&#65533;m&#65533;[J&#65533;&#65533;&#65533;&#65533;5&#65533;&#65533;*&#65533;J&#65533;&#65533;&#65533;c&#65533;&#65533;^*&#358;K.i&#416;+&#65533;&#65533;&#65533;&#65533;"%&#65533;~&#65533;&#65533;&#65533;I&#65533;&#65533;10y2s&#65533;6y&#65533;&#65533;&#65533;ppb)&#65533;&#65533;X&#65533;!o;&#706;~&#65533;&#65533;&#65533;&#65533;&#65533;&#65533;]&#65533;&#65533;'&#65533;&#65533;7&#65533;y&#65533;&#2047;x&#65533;+08#&#1026;b:&#65533;7<z&#65533;&#65533;&#65533;&#65533;&#65533;$tygP]Y&#65533;r&#65533;VX&#65533;a<)&#65533;&#65533;&#65533;&#65533;9-5\&#65533;&#65533;+&#65533;)Q&#65533;&#65533;B&#65533;%)&#65533;&#65533;&#65533;&#65533;"&#65533;N&#65533;&#65533;&#65533;&#65533;X&#312;Pf&#65533;jI&#65533;h&#65533;&#65533;&#65533;D&#65533;&#65533;&#65533;6&#65533;E-&#65533;<&#65533;ch&#65533;qq;Q&#65533;&#65533;&#65533;&#65533;&#65533;;&#65533;&#65533;&#65533;E&#65533;&#1760;8d&#65533; 
&#65533;&#65533;&#65533;&#65533;T,&#65533;_&#65533;l&#1420;&#65533;&#65533;&#65533;&#65533;0&#65533;&#65533;	&&#65533;&#65533;&#65533;&#65533;&#65533;?*Q&#65533;Jd&#65533;&#65533;&#65533;2(&#65533;ocD)Y&#65533;
&#65533;L&#65533;#:&#65533;&#65533;
&#65533;[&#65533;)&#65533;&#65533;&#65533;b@	Q&#65533;h&#65533;&#65533;/<e&#65533;&#65533;i&#65533;J&#65533;$(q&#65533;&#65533;&#65533; &#65533;&#65533;VE&#7464;q[/&#65533;&#65533;/&#65533;&#65533;&#65533;Bk&#65533;&#65533;IA&#65533;&#65533;&#65533;pM(<&#65533;	.&#65533;r&#65533;&#65533;<&#65533;*&#65533;&#65533;Enr!'*&#65533;&#65533;&#65533;0&#65533;#&#65533;&#65533;&#65533; &#65533;q&#65533;&#65533; &#65533;&#65533;&#65533;_&#65533;&#65533;&#65533;F&#65533;>&#65533;U&#65533;&#65533;]&#65533;&#65533;C&#65533;?Q	&#65533;N13	&#65533;&#65533;Kp&#1143;[&#65533;&#65533;&#2026;>&#65533;|&#65533;URl&#65533;Gxu&#65533;cV&#65533;+&#65533;9&#65533;S&#65533;.#&#65533;&#65533;&#65533;n&#65533;1&#65533;&#65533;&#65533;&#65533;&#65533;I*D&#65533;*R&#65533;
&#65533; F&#65533;
{&#1840;&#65533;%&#65533;&#65533;^O&#65533;V&#65533;Ot&#65533;-&#65533;+&#65533;\&#65533;pM7&#65533;&#65533;-/&#65533;&#65533; &#65533;&#65533; &#65533;&#65533;
&#65533;&#65533;?&#65533;&#65533;e1&#65533;5&#65533;C2&#65533;Sfa!#&#65533;S&#65533;`&#65533;&#65533;E&#65533;&#65533;&#65533;&#65533;&#65533;!&#65533;&#65533;&#65533;L&#65533;&#65533;&#65533;&b&#65533;
Z&#65533;&#65533;,&#65533;&#65533;n&#65533;&#65533;k&#65533;&#65533;~3&#65533;&#65533;<&#65533;&#65533;R,&#65533;k&#65533;&#65533;&#65533;
r&#65533;:]&#65533;6Q`-@r1&#65533;&#65533;&#65533;&#65533;h(W&#65533;BK=&#610;&#65533; &#65533;&#65533;&#65533;H&#65533;M&#65533;&#676;@@&#65533;Il@&#65533;&#65533;&#65533;0&#65533;Ax&#813;;6&#65533;AR&#65533;%&#65533;&#65533;&#65533;&#65533;&#65533;%0)|&#65533;&#65533;&#65533;&#65533;W&#65533;&#65533;B&#65533;&#65533;&#65533;&#65533;Q&#65533;ZE&#65533;&#65533;&#842;&#65533; o&#65533;B&#65533;(&#65533;Q-A&#65533;&#65533;&#65533;Px&#65533;<&#65533;&#65533;W&#65533;&#65533;a&#65533;&#65533;J&#65533;&#65533;&#65533;V[&#65533;&#65533;j0&#65533;p&#65533;&#65533;#IP&#65533;&#65533;\&#65533;d&#65533;&#65533;#n6&#65533;&#65533;,a&#65533;&#65533;&#65533;BTP&#65533;&#65533;6,mAj &#65533;P&#65533;&#65533;&#65533;9&#65533;r&#65533;&#2044;k"P&#65533;e&#65533;,b&#65533;&#65533;&#65533;	&#65533;&#65533;7{&#65533;^&#65533;d&&#65533;`/&#65533;&#65533;&#65533;&#65533;"#&#65533;F&#65533;&#65533;&#65533;&#65533;&#65533;A&#65533;$O&#65533;&#65533;d0HPxc&#65533;k&#65533;&#65533;&#65533;q&#65533;&#65533;e&#65533;&#65533;^&#65533;x&#65533;&#65533;?&#65533;@&#65533;&#65533;&#1384;o&#65533;q&#65533;e&#65533;B#6Un&#65533;J>&#65533;&#65533;G&#65533;&#65533;R&#65533;&#65533;&#65533;&#65533;&#65533;&#65533;#&#65533;&#65533;H P&#65533;R(&#65533;&#65533;J&#65533;&#65533;Cl&#65533;&#1101;&#65533;&#65533;&#65533;&#65533;+&#65533;f&#65533;&#65533;&#65533;bH^&#65533;&#65533;&#65533;4&#65533;@%&#65533;(&#65533;&#65533;r&#65533;&#65533;&#65533;&#65533;&#65533;&#65533;>qK&#65533;&#65533;&#65533;4&#65533;hZ	&#65533;&#65533;dT&#65533;W&#65533;&#65533;&#65533;&#65533;&#65533; &#65533;&#65533;D /&#65533;&#65533;g&#65533;H&#18055;PM&#65533;&#65533;!&#65533;&#1835;@+&#65533;&#65533;sY&#65533;y&#65533;&#65533;&#65533;#&#65533;2&#65533;X&#65533;&#65533;*&#65533;k&#65533;XF&#65533;|&#65533;&#65533;&#65533;{&#65533;0r&#65533;B&#65533;&#65533;y&#65533;h 8&#65533;&#65533;&#65533;7&#65533;-&#65533;[A&#65533;R7a&#835;&#65533;&#65533;&#65533;t&#65533;&#65533;&#65533;&#65533;~&#65533;&#65533;h&#65533;%&#65533;h&#65533;&#65533;&#65533;\:&#289; \&#65533;EE}]b"&#65533;"
Q&#65533;?Da&#65533;(&#65533;&#65533;,Y&#65533;V&#65533;D&#65533;2X&#65533;&#65533;&#65533;j&#65533;&#65533;A&#1938;Me&#65533;&#65533;&#65533;}&#65533;&#65533;Ot&#65533;&#65533;&#65533;&#65533;&#65533;&#65533;Q$4&#65533;&#65533;G#&#65533;!}:6&#65533;T"&#1328;wx&#65533;[&#65533;&#65533;@RE<W&#65533;vt&#65533;&#65533;hRA&#65533;Fa&#65533;\&#65533;&#65533;p&#65533;&#65533;&#65533;'L
&#65533;&#65533;&#65533;F&#65533;&#65533;0&#65533;Md,&#65533;B
J$e	E&#65533;&#65533;?&#65533;&#65533;t$I$L&#65533;&#65533;r"&#65533;PBn&#65533;&#65533;G,P&#65533;5x"&#65533;&#65533;&#65533;&#65533;&#65533;&&#65533;"Y`&#65533;?*&#65533;&#65533;&T&#65533;	&#65533;&#65533;.>S&#65533;V&#65533;&#65533;M&#65533;&#65533;=&#65533;9MT&#65533;K&&#65533;V&#65533;X&#65533;b6&#65533;&#65533;&#65533;( [&#65533;T`r8&#65533;z&#65533;&#65533;&#65533;O&#65533;X&#65533;&#65533;&#65533;&#65533;@Kg&#65533;&#65533;Q<&#65533;&#65533;c&#65533;&#65533;&#65533;&#65533;|&&#65533;&#65533;%*&#65533;&#65533;&#65533;&#65533;&#65533;&#65533;N&#65533;&#65533;F|&#65533;$&#65533;'&#65533;Y&#65533;&#65533;E&#65533;x&#65533;]&#65533;,`&#65533;&#65533;&#65533;?&#65533;i&#65533;&#65533;&#65533;&#65533;w&#65533;Z&#65533;'(&#65533;X &#65533;1G&#65533;}&#65533;&#65533;&#65533;&#65533;&#65533;&#65533;&#65533;Zf&#65533;9&#65533;&#65533;-&#65533;&#65533;&#65533;=@&#65533;&#65533;&#65533;&#65533;H&#65533;M&#65533;&#1226;H&#65533;+&#65533;0/&#65533;&#65533;-&#65533;vb 9&#65533;lA	&#65533;mIk\Q&#65533;R.6&#65533;"<&#65533;&#296;a\&#65533;c&#65533;C&#65533;M&#65533;&#65533;h&#65533;&#868;X
&#65533;Y.mi&#65533;&#65533;uo&#65533;&#65533;
&#65533;&#65533;&#65533;&#65533;&#65533;:W`C&#65533;	(&#65533;$&#65533;L&#65533;3F	&#65533;p&#65533; |&#65533;&#65533;V:"&#257;&#65533;
&#65533;x&#1152;&#65533;*INkF&#65533;(&#65533;@&#65533;8a&#65533;V&#65533;&#65533;.&#65533;&#65533;&#65533; A&#65533;&#65533;&#65533;n&#65533;&#65533;&#65533;&#65533;#&#65533;i&#65533;&#65533;#&#65533;i&#299;&#65533; m.tA&#65533;&#65533;#l;&#130;@&#65533;&#65533;F!&#65533;H.,&#65533;&#65533;`n&#65533;&#65533;&#65533;	;\&#65533;D|&#65533;GO&#1965;&#65533;*&#65533;+*&#65533;18&#65533;&#1478;ba\<&#65533;@&#65533;&#384;&#65533;&#65533; AN&#65533;&#65533;AERIP&#65533;"&#65533;&#65533;),&#65533;&#65533;z&#65533;S&&#467;&#65533;p&#65533;Z&#65533;"&#65533;&#65533; z$z!eh&#65533;&#65533;d&#65533;IL&#65533;B&#65533;H&#65533;"8a&#65533;\&#65533;#.&#65533;&#65533;&#65533;L&#65533;&#65533;l&#424;&#65533;|-&#65533;&#65533;O8,&#65533; &#65533;`#(p&#65533;&#1797;&#65533;&#25082;&#65533;&#65533;&#65533;~&#65533;"r&#65533;i&#65533;#Ir&#1602;f&#65533;k&#65533;"&#65533;&#65533;*&#65533;&#65533;l&#65533;,R&#65533;T@&#65533;&#65533;UB&#65533;&#65533;&#65533;&#65533;&#65533; &#65533;&#65533;&#65533;pmf&#65533;=&#1408;&#65533;&#65533;&#65533;+&#65533;&#65533;&#65533;&#65533; &#65533;2F!J&#65533;&#65533;&#65533;&#65533;&#65533;.&#65533;&#65533;&#65533;&#65533; &#65533;&#65533;&#65533;d&#65533;"&#65533;9m&#65533;Ig&#65533;&#65533;(&#1122;B=&#65533;&#65533;p2&#65533; a&#65533;~&#65533;<J&#65533;#@&#522;&#65533;&#65533;&#65533;&#65533;@&#65533;&#65533;&#352;
b8jA:&#65533;>a>b&#65533;e&#65533;&#65533;|`lf&#65533;	&#65533;b&#65533;A&#65533;&#65533;&#65533;l&#65533;&#1584;#&#65533;J&#65533;&#65533;kt&#65533;&#65533;RF&#1187;&#65533;hBfK&#65533;0&#65533;8&#65533;;BfR,&#65533;f&#65533;0FV&#65533;&#65533;0&#65533; .&#65533;&#65533;&#65533;&#65533;&#65533;(q&#65533;;@&#65533;:&#65533;&#65533;K&#65533;&#65533;)&#422;L&#65533;&#65533;&#65533;jHaT&#1698;&#65533;O&#65533;&#65533;&#1470;&#65533;hV&#65533;",Cjx7&#65533;pB&#65533;&#65533; V&#65533;&#65533;q&#65533;.[\&#65533;0\&#65533;7K~&#65533;@&#65533;*&#65533;p&#65533;B&#65533;&#65533;2:&#65533;i&#65533;&#65533;&#65533;&#65533;&#235;6OPjc6~&#65533;)bP&#65533;9&#65533;&#65533;&#65533;J&#65533;&#65533;&#65533;&#65533;l!r!&#65533;&)l!&Q&#65533;`&#65533;@&#65533;b&#65533;&#65533;b&#65533;f&#65533;f&#65533;&#65533;*&#65533;&#65533;X&#65533;&#65533;~&#65533;&#65533;lbBJB&#65533;&#65533;H,&#65533;EL`NC&#65533;Q&#65533;EZI &#65533;&#65533;&#65533;&#65533;#&#65533;&#65533;&#1284;&#65533;&#65533;N@&#65533;&#65533;&#65533;&#634634;&#65533;&#65533; &#65533;&#65533;&#65533;&#324;b&#65533; &#65533;%:`r:&#65533; &#65533;c&#1197;<&#65533;&#65533;*
9&#65533;&#65533;:&#65533;e&#65533;&#65533;&#65533;&#65533;&#65533;&#65533;I&#65533;mC&#65533;&#65533; zHKXK&#65533;
&#65533;&#65533;&#65533;t&#65533;l&#65533;b"b&#65533;&#65533;p&#65533; &#65533;&#65533;	
&#65533;L&#65533;&#65533;`&#65533;D&#65533;U&#65533;E(&#65533;$F&#65533;,&#65533;&#65533;$&#65533;&#65533;Pp&#65533;&#65533;&#65533;\&#65533;K&#65533;&#1826; SPl&#65533;&#65533;HU&#65533;,T0&#65533;|&#65533;JuHL*By&#65533;&#384;=&#65533;s&#65533;b&#65533;&#65533;&#65533;&#65533;&#65533;b90&#65533;&#1494;F&#65533;&#65533;()p&#65533;r&#65533;h!&#65533;&#65533;H:&#65533;n&#65533;PD HO&#65533;x&#65533;b&#65533;#&#65533;&#65533;f&#65533;&#65533;&#65533;8&#65533;0l&#65533;&#551;&#65533;&#65533;&#65533;n&#1152;&#65533;
bI&#65533;;&#65533;zi^&#65533;&#65533;&#65533;@A!&#65533;$&#65533;:&#65533;&#65533;,&#65533;5&#65533;&#65533;C&#65533;&#65533;&#65533;&#267;	g&#65533;%&#691; \&#65533;N&#65533;!hi&#65533;&#65533;&#65533;r&#65533;&#65533;&#65533;#:&#65533;&#65533;h&#65533;.&#65533;0&#65533;&#65533;&Z &&#65533; &#65533;N&#65533;&#65533;j[&#65533;u&#65533;D&#65533;JP&#65533;&#65533;&#65533;&#65533; &#65533;@C&#65533;hRr&#65533;K&#65533;L*&#65533;v&#65533;h&#65533;HS&#65533;&#65533;xd $&#65533;@&#65533;f&#65533;F9&#65533;b&#65533;R&#65533;3j&#65533;(!&N1>&#65533;&#65533;I3&#65533;&#65533;`+.Hmp&#65533;OZ[*{bU&#65533;&#65533;X&#65533;hN&#65533;&#65533;*&#65533;&#65533;28".&#65533; H,&#65533;&#65533;&#65533;<3&#65533;B&#65533;@)&#65533;8&#65533;M&#1377;j&#65533;&#65533;R&#65533;R&#65533;&#65533;&#65533;&#65533;&#65533;b&#65533;&#65533;
b6&#65533;C&#65533;qw(&#65533;A&#65533;N&#65533;"t&#65533;``&#65533;"/&#65533;S6%&#65533;*&#65533;%&#65533;&#65533;^T&#65533;&#65533;..&#65533;&#65533;#;&#65533;.D.9I&#65533;&#65533;&#65533;&#65533;me&#65533;0&#65533;&#65533;=&#65533;&{5I	?&#65533;N&#65533; 4&#65533;&#1900;&#65533;&#65533;&$f'&#65533;E&#65533;l&#65533;&#65533;&#65533;"\A.;&#65533;z&#65533;&#65533;:&#65533; .d&#65533;&#65533;&#65533;&#65533;*&#65533;&#65533;2W&#65533;H&#65533;"mDq*&#934;&#65533;&#65533;&#65533;HP&#65533;&#65533;_z&#65533;_&#65533;
8&#65533;&#748;&#65533;&#65533;F	&#65533;&#65533;&#65533;(&#65533;&#65533; "&#65533; &#65533;
?C&#65533;#&#65533;
^p&#65533;-z&#65533;&#65533;&#1323;(A&#65533;yB
&#65533;&#65533;&#65533;#&#65533;BK&#65533;Rj&#65533;#&#65533;&#65533;&#65533;&#65533;&#65533;,7).0T&#65533;&#65533;7|;(&#65533;&#65533;M	J&#65533;&#65533;86}&#65533;&#65533;AV&#65533;&#65533;Naf&#65533;&#65533;$F&#65533;&#65533; &#65533;P&#65533;&#65533;s#&#65533;&#65533;&#65533;$&#65533;#F!F&#65533;&#65533;T&#65533;Ex&#65533;#&#65533;"(&#65533;#p&#65533;`7&#65533;00=&#65533;f&#65533;&#65533;?&#65533;&#65533;"&#65533;&#65533;xm&#65533;&#65533;&#65533;&p&#65533;&#65533;"&#65533;&#65533; T&#65533;#&#1282;V&#65533;&#65533;#'&#65533;xP&#65533;Ch&#65533;\e&#65533;&#65533;b&#65533;&#65533;'(@&#65533;IKnJq?$&#1025;@U&#65533;hJ&#65533;&#65533;&#65533;f&#65533;&#65533;&#65533;`&#65533; .&#65533;B&#65533;!&&#65533;&#65533;&#65533;0J&#65533;h&#65533;Pe&#65533;&#65533;&#65533;&#65533;&#65533;l&#65533;&#65533;w&#65533;&#65533;*&#65533;$&#65533;%pFEN
&#65533;T1`BU&#65533;&#65533;
F&#65533;tF&#65533;&#65533;MI%0&#65533;&#65533;gT&#65533;b`&#65533;&#65533;-&#65533;&#65533;b&#65533;v&#65533;:"&#65533;&#65533;&#65533;&#65533;.@zr&g&#65533;R&#65533;8&#65533;!e&#65533;+&#65533;S&#65533;p&#65533;"j8[H&#65533;+&#65533;&#65533;&#65533;L&#65533;8&#65533;+Gt&#65533;&#65533;Z&#65533;&#65533;#&#65533;&#65533;6&#65533;t&#65533;jr&#65533;&#519;&#65533;&AqG0P&#65533;&#65533;j&#65533;&#65533;(&#65533;g	x&#65533;Fx@&#65533;"&#65533;$&#65533;&#65533;+b&#65533;&#65533;&#65533;&#590;&#65533;&#65533;G&#65533;Ib&#65533;Z&#65533;+"-[&#52194;\`2&#65533;#J&#65533;SP&#65533;&#65533;!'(lc]&#65533;&#65533;&#65533;&#65533;&#65533;&#65533;X
Jl&#65533;H(&#65533;0&#1600;Ra&#65533;$eh&#65533;&#65533;&#65533;&#65533;&#65533;&#65533;4&#65533;#~X%&#65533;u&#65533;&#65533;&#65533;+=&#65533;:&#65533;$&#65533;D^Em&#65533;f&#65533;f&#65533;s&#65533;u]&#65533;FWe@CW&#65533;,&#65533;&#65533;X&#65533;WbOx&#65533;da<Y&#65533;`&#65533;+&#65533;&#65533;!-&#65533;&#65533;&#65533;&#65533;#
eZ}&#65533;`Uv"&#65533;&#65533; &#65533;=&#65533;&#65533;!&#65533;R %(&#65533;&#65533;&#65533;&#65533;P&#65533;&#65533;&&#17546;~Ay&#65533;N,&#65533;&#65533;&#65533;"&#65533;ig&#65533;&#65533;&#65533;&#65533;&#65533;.:&#65533; (&!P&#65533;7w#&#65533;(&#65533;"I&#65533;&#65533;#8&#65533;t&#65533;e&#65533;&#65533;&#65533;h&#65533;#&#65533;&#65533;"D&#65533;&#65533;@&#65533;&#65533;&#65533;?&#65533;&#65533;&#65533;&#65533;+&#65533;&#65533;s	Mb&#65533;&#65533; H&#65533;eH &#65533;&#65533;A&#65533;c&#65533;&#65533;*Q"&#65533;&#65533;&#65533;0E&#65533;&#65533;&#65533;~a&#65533;
&#65533;P%&#65533;;&#65533;&#65533;r&#65533;&#257;+&#65533;&#65533;&#672;vx&#65533;&#1929;&#65533;&#65533;&#65533;B/&#65533;&#65533;!]*&#65533;&#65533;dD&#65533;&#65533;K&#65533;&#65533;&#65533;&#65533;&#1560;&#65533;&#65533;)&#65533;&#65533;|&#65533;u&#65533;&#18702;&#65533;;z4X&#545;&#65533;&#65533;&#65533;&#65533;w&#65533;&#65533; &#65533;-/ X&#65533;$J&#65533;
&#65533;(A&#65533;;&#190;	@r,&#65533;( &#65533;&#65533;&#65533;;&#65533;&#65533;c&#65533;-&#65533;&#65533;&#65533; &#65533;&#65533;#&#65533;&#65533;b&#65533;9&#65533;&#65533;&#65533;@l&#65533;&#65533;~&#65533;B&#65533;y$b&#65533;&#65533;&#65533;A&#1108;&#65533;@&#65533;#<&#65533;H&#65533;"&#65533;&#65533;8&#65533;&#65533;&#65533;xUM &#65533;:&#65533;&#65533;&#65533;&#65533;mobJ&#65533;&#65533;bmt|6.[&#65533;&#65533;&#65533;b;f&#65533;&#65533;0ood.&#65533;LM&#65533;]&#65533;t&#65533;&#65533;&#65533;&#65533;=EmG{Vj&#65533;&#65533;NB(&#65533;o&#65533;\Ac)i0&#65533;%\&#65533;&#65533;"q&&#65533;^&#65533;7&#65533;*0&#65533;&#65533;ZC&#65533;q&#65533;&#65533;&#65533;&#65533;&#65533;&#65533;$&#65533;&#65533;4v>v#&#65533;&#65533;&#65533;5R(B&#65533;)Xt	&#65533;
&#65533;dLN$&#65533;"&#65533;&#65533;0Z&#65533;&#65533;s""q(I&#65533;&#65533;"-h%&#65533;&#65533;..&#65533;6I&#65533;&#65533;+&#65533;&#65533;&#510;&#65533;S&#65533;j(&#65533;&#65533;+&#65533;'&#65533;f&#65533;&#65533;&#65533;&#1651;&#65533;&#65533;&#65533;j&#65533;!&x&#65533;+"&#65533;We&#65533;A&#65533;&#65533;&#65533;&#65533;7C&#65533;k&#65533;D|&#1621;&#65533;&#65533;&#65533;f&#65533;&#65533;3&#65533;Bx&#65533;e&#9367;A.'2&#65533;&#65533;&#65533;&#65533;
&#65533;&#65533;U&#65533;0z&#65533;&#65533;&(&#65533;&#65533;&#65533;&#65533;+&#65533;4&#65533;&#65533;&#65533;;JA&#65533;+&#65533;@A&#65533;&#65533;&#65533;&#65533;&#65533;W&#65533;'J&#65533;&#65533;=&#65533;&#65533;?&#65533;&#65533;&#65533;&#65533;o#&#65533;&#65533;L&#65533;"&#65533;&#65533;&#65533;&#65533;&#65533;R&#65533;+@&#65533;q&#65533;&#65533;Ad&#65533;&#65533;&#65533;&#65533;&#65533;dF
&#65533;J&#65533;H&#65533;IR&#65533;&#65533;&#65533;$V[&#65533;Gy&#65533;	*&&#65533;&#65533;&#290;*NlR &#1698;&#538;&#65533;Od&#65533;	&#65533;&#65533;,&#65533; &#65533;&#65533;a%&#65533;&#65533;&#65533;&#65533;&#65533;&#65533;R&#65533;z&#65533;GaT&#1721;&#65533;)&#65533;~b*&#65533;(&#65533;I'&#1754;yB&#65533;&#65533;&#1083;&#65533;&#65533;&#65533;&#65533;;&#65533;&#65533;&#65533;&#65533;s"k&#65533;bX&#65533;j\wH&#65533;j&#65533;~g&#65533;&#65533;&#65533;&#585;&#65533;d"%&&#65533;S\j$4&#65533;(&#65533;&#65533;A&#65533;&#65533;y"$&#65533;
&#65533;&#859;&#65533;h&#65533;&#65533;&#65533;i0&#65533;&#65533;&#65533;=&#65533;"&#65533;K/C!%&#65533;]&#65533;&#65533;Y}H&#65533;&#65533; (biP&#65533;&#65533;&#65533;&#65533;=&#65533;&#65533;$&#65533;&#65533;&#65533;&#65533;"&#65533;a&#65533;&#65533;"j}{&#65533;z> &#65533;;&#65533;&#65533;1HR!nm&#65533;&#1514;q&#65533;T&#65533;sK,&#65533;2&#65533;&$&#65533;&#65533;~%R&#1856;J&#65533;$&#65533;a=&#65533;&#65533;&#65533;&#65533;&#65533;&#65533;&#65533;iB9:&#65533;" @&#65533;&#65533;&#65533;&#65533;r&#65533;&#1592;K&#65533;#PA&#65533;G&#65533;&#65533;tk<&#65533;&#65533;=M&#1028;&#65533;&#65533; f&#65533;8&#65533;&#65533;&#65533;2
6L&#65533;1K*&#65533;V&#65533;&#1407;T&#65533;"&#65533;&#65533; &#65533;&#65533;&#65533;&#65533;&#65533;&#65533;&#2050;&#65533;K&#65533; &#65533;&#1144;1(&#65533;&#65533;g&#65533;9&#65533;F&#65533;Q&#65533;&#65533;&#65533;WdYP&#65533;C&#65533;RZ&#65533;&#65533;G	$$&#65533;-&#65533;N&#65533;&#65533;&#65533;&#65533;&#34798;&#65533;&#65533;)&#65533;g&#65533;` C&#65533;L&#65533;d&#65533;L&#65533;?
.&#65533;&#65533;&#65533;&#65533;&#65533;E&#65533;&#65533;&#65533;Y&#65533;__&#65533;{{
T&#65533;J&#65533;&#65533;2r&#65533;&#65533;)&#65533;&#65533;"+&#65533;?:N7&#65533;H&#65533;&#65533;_J&#65533;&#65533;&#65533;&#65533;&#65533;&#1411;&#65533;&#65533;&#65533;&#627; &#65533;IQy+&#65533;&#65533;&#65533;l&#65533;&#65533;&#65533;FU&#65533;G&#65533;h&#65533;&#65533;&#65533;V&#65533;&#65533;AS>&#65533;&#65533;&#65533;i&#65533;(D&#65533;!&#65533;&#65533;'&#65533;ti:&#65533;&#65533;tA3&#65533;&#65533;&#65533;&#65533;&#65533;&#65533;
n&#65533;#&#65533;&#65533;F*x&#65533;T&#65533;SA&#65533;"JH&#65533;P&#65533;&#65533;&#65533;=&#65533;d&#65533;`&#65533;&#65533;!pAAA&#65533;&#65533;&#65533;[&#65533;&#65533;&#65533;?&#65533;<Rj)&#65533;&#65533;A&#65533;&#65533;&#65533;A#:[&#65533;&#65533;&#65533;&#65533;@&#65533;&#65533;-&#65533;&#65533;D&#65533;#&#65533;$&#65533;pID&#65533;c&#65533;&#65533;QF&#65533;&#65533;*4&#65533;1&#65533;&#65533;H&e&#65533;H&#65533;&#65533;&#65533;	@&#65533;#&#65533;&#65533;&#65533;	&#65533;p&#65533;FxX&#65533;PG&#65533;&#65533;TN)@&#65533;!&#65533;ts&#65533;O&#65533;&#65533;&#65533;?&#65533;EYA&#65533;U&#65533;X}uPy&#65533;&#65533;[y]"!*%@&#65533;&#65533;HV&#65533;K%{&#65533;&#65533;&#2012;f&#65533;`z&#65533;&#65533;&#65533;^&#65533;q&#65533;c&#65533;a)~>q&#65533;O\&#65533;&#65533;&#65533;&#65533;s&#65533;&#65533;&#65533;&#65533;&#158;Gl&#65533;y&#65533;	&#65533;&#65533;&#65533;&#65533;&#65533;&#65533;I)&#65533;$Z&#65533;A&#65533;&#65533;&#65533;&#65533;l&#65533;r	3&#65533;0&#65533;H&#65533;&#65533;J^&#65533;(W&#65533;l&#65533;=&#65533;&#65533;2&#65533;v&#65533;&#65533;-0&#65533;&#65533;&#65533;&#65533;Y&#65533;S&#65533;&#65533;s&#725;$&#1810;&#65533;#&#65533;8&#65533;&#572;"E!or&#65533;&#65533;^&#65533;&#65533;x&#65533;_!c&#65533;&#65533;&#65533;S&#65533;&#65533;O&#65533;&#65533;Y&#65533;?&#65533;&#65533;&#331;(&#1144;&#65533;O&#65533;U&#65533;-@S&#65533;&#65533;&#65533;&#65533;&#65533;9`&#65533;&#65533;?&#65533;&#65533;3	&#65533;&#1885;p&#65533;&#65533;DP&#65533;5&#65533;X&#65533;&#65533;A<&#65533;&#65533;!&#65533;z&#65533;P&#65533;&#201;+&#65533;5YP&#65533;&#65533;S&#65533;?Sz2&#65533;&#65533;[&#65533;&#65533;$&#65533;&#65533;8&#65533;&#65533;Sd4&#65533;AH&#65533;&#65533;&#65533;i&#65533;&#46302;s&#65533;}&#65533;}&#65533;!&#65533;&#65533;OGu&#65533;&#65533;Oe}&#65533;y&#65533;&#65533;&#65533;!*i&#65533;c&#65533;[&#65533;&#65533;s&#65533;]&#65533;b&#65533;_|&#65533;&#65533;&#65533;_&#65533;&#65533;&#65533;z&#65533;e1&#65533;<&&#65533;&#65533;&#65533;&#65533;c&#65533;A&#65533;&#65533;)&#65533;d&#65533;)&#65533;&#65533;&
*&#65533;&#65533;&#65533;&#65533;A-&#65533;&#65533;Z&#65533;Y#i&#65533;0&#1244;H&#65533;%Y&#1060;&#65533;T[&#65533;&#65533;&#65533;&#65533;&#65533;tr&#65533;&#65533;&#65533;jN&#65533;&#65533;?&#65533;&#65533;5&#65533;&#65533;A&#65533;&#65533;#&#65533;V&#65533;&#65533;}0&#65533;rqA&#65533;|&#65533;B&#65533;&#65533;&#65533;&#65533;k-&#65533;Tc&#65533;W&#65533;hr&#65533;_&#65533;G1@z&#65533;4(&#65533;@&#65533;&#65533;@&#65533;&#65533;C:p&#65533;
k\xc&#65533;(4Fb&#65533;*&#65533;JjD&#65533;!&#65533;H`"&#65533;&#65533;<&#65533;&#65533;IlF&#65533;&#65533;?N &#65533;iH&#65533;&#65533;&#65533;
t&#65533;$P&#65533; &#672;&#65533;A"Q&#65533;T&#65533;C&#65533;&#65533;&#65533;&#65533;!&#194;j&#65533;:&#65533;e!(&#65533;&#65533;&#65533;g&#250;&#65533;&#65533;t&#65533;&#65533;|&#65533;&#65533;8F&#65533;&#65533;&#65533; &#65533;&#65533;&#65533;d&&#65533;=&#65533;&#65533;R&#65533;X&#282;j&#65533;&#65533;*&#65533;&#65533;$&#65533;Z&#65533;@&#65533;	&#65533;-&#65533;&#65533;-RC&#65533;&#1453;`&#65533;eVY&#65533;B@")&#65533;?&#65533;&#65533;&#669;"t&#65533;&#65533;&#1384;d&#65533;&#65533;X4B`1)<&#65533;&#65533;&#65533;&#65533;`&#963;.&#65533;&#65533;LBf&#65533;+f &#65533;&#65533;&#65533;4&#65533;2&#65533;?&#65533;e<&#65533;&#65533;&#65533;
&#65533;&#65533;/[1&#65533;_&#65533;C&#65533;&#65533;&#65533;&#65533;&#65533;
&#65533;diYQ&#65533;?\&#65533;#H&#65533;;1&#65533;
2&#65533;n&#65533;&#65533; &#65533;A(B&#65533;-&#65533;JE
&#65533;J\&#65533;l&#65533;"-&#65533;R 5&#65533;@j(&#193;hp&#65533;&#1056;T&#65533;lP&#65533; &#65533;&#65533;h&#65533;(Q&#65533;f&#65533;Q&#65533;&#65533;&#65533;&#65533;&#65533;&#65533;&&#65533;&#65533;T&#65533;&#65533;&#65533;&#65533;W&#65533;&#65533;&#65533;	p0&#65533;&#65533;&#65533;&#1102;z&#65533;R&#65533; S}&#65533;'&#65533;`t&#65533;"1
0&#65533;b&#65533;Fh&#65533;h&#65533;"&#65533;V&#65533;1]&#65533;1a&#65533;3&#857;4&#65533;&#65533;QZG&#65533;&#65533;&#65533;1$i&#65533;b&#65533;H&#65533;&#65533;no&#65533;&#65533;|&#65533;&#65533;&#65533;&#65533;,&#65533;8	&#65533;&#65533;p&#65533;@&#65533;&#65533;EARQ
&#65533;&#65533;&#65533;&#65533;x&#65533;\&#65533;2&#65533;&#65533;&#65533;$&#65533;8&#65533;&#65533;&#65533;2&#65533;ZQN$c]${	#,&#65533;c&#65533;C"&#65533;&#65533;&#65533;#j-&#65533;&#65533;?Pi&#65533;&#65533;&#65533;&#65533;&#65533;AzU&#65533;&#65533;&#65533;?&#65533; &#65533;ZfSfyC&#65533;&#65533;&#65533;1&#65533;'&#65533;cb8&#65533;&#65533;A&#65533;&#1271;&#65533;\I]&#65533;3&#65533;*J2&#65533;&#65533;h&#65533; p&#65533;&#65533;E8&#65533;&#65533;&#65533;p&#65533;&#65533;y&#65533;K&#65533;&#65533;Jmq&#65533;V!iO&#65533; &#65533;&#65533;&#65533;&#65533;@i&#65533;&#65533;&#65533;e&#65533; `&#65533;&#65533;d&#65533;Bj&#1427;&#65533;&#65533;h&#65533;&#65533;&#65533;&#65533;l&#65533;&#65533;&#65533;&#65533;&#65533;&#65533;DgPT&#65533;8&#65533;&#1857;&#65533;n&#65533;&#65533;&#65533;&#65533;&#65533;h&#65533;?V&#65533;&#65533;&#65533;>SZAL&#65533;&#65533;&#65533;&#65533;D&#65533;&#65533;@&#65533;e%&#65533;	SK&#65533;.d3)[o&#65533;Q&#1384;* F&#65533;&#65533;G&#65533;J&#65533;&#65533;t&#65533;0D`3&#65533;&#65533;&#65533;&#65533;O&#65533;&#65533;&#65533;O&#65533;&#65533;&#65533;r&#65533;dj&#65533;&#65533;-&#65533;&#65533;A&#522;d&#65533;&#65533;&#65533;&#65533;0&#65533;&#393;&#65533;&#65533;t>&#65533;&#65533;)F&#65533;&#65533;F&#65533; &#65533;&#65533;I|&#65533;|?&#65533;&#65533;(&#65533;&#65533;&#65533;6*"&#65533;&#586;E&#65533;)&#65533;A&#65533;aw&#65533;%&#65533;U[&#65533;&#65533;&#65533;&#276;&#65533;O&#65533;p&#65533;|+&#65533;' *&#65533;UQ&#65533;`&#65533;&#65533;T_ab(C1&#65533;h&#65533;)&#65533;[~|&#65533;&#1316;f&#65533;&#65533;&#65533;ldQ&#65533;&#65533;a&#65533;&#65533;gA &#65533;&#65533;&#65533;@&#65533;&#65533; &#65533;&#65533;&#65533;&#65533;&#65533;&#65533;>&#65533;&#65533;&#65533;B&#65533;&#65533;Ih7`&#65533;heh&#65533;Gg&#65533;IG&#65533;0|&&#65533;T&#65533; &#65533;&#65533;Wn&#65533;&#65533;&#65533;&#65533;&#65533;iAQ&#65533;2&#65533;&#65533;I&#65533;4&#65533;&#65533;&#65533;0M
'5&#65533;xI&#65533;]&#65533;	N$&#65533;&#65533;$&#65533;&#65533;o&#65533;&#65533;?&#65533;a&#65533;^&#65533;#&#65533;	Uf\f&#65533;a&#65533;p&#65533;X@7o&#65533;&#65533;_&#65533;&#65533;&#65533;&#65533;k&#65533;r&#65533;&#65533;<@w2&#65533;ic&#65533;&#65533;8e&#65533;&#65533;D[A&#65533;&#65533;(&#65533;&#65533; &#65533;&#65533;&#65533;&#65533;R&#65533;&#65533;.&#65533;2QsKj&#65533;b&#65533;&#65533;&#65533;B&#65533;g&#340;1E&#65533;B&#65533;yh4&#65533;&#65533;g&#24858;&#65533;&#65533;2
&#65533;*&#65533;&#65533;&#65533;D$&#65533;&#65533;?QZh&#65533;P`&#65533;&#65533;s&#65533;&#65533;E&#65533;&#65533;`&#65533;,&#65533;@c-&#65533;@*&#65533;&#65533;&#1099;^&#65533;B`&#65533;m&#65533;d&#65533;	&#65533;&#65533;&#65533;&#65533;.&#65533;&#65533;&#65533;B&#65533;A&#65533;&#65533;&#65533;Hjv&#65533;%&#65533;`f8&#65533;&#65533;&#65533;&#65533;a&#65533; &#65533;&#65533;&#1092;{&#65533;>]&#65533;&#65533;&#169;&#65533;&#65533;&#65533;X&#65533;&#65533;e&#65533;N#NWM&#65533;&#65533;(&#65533;K
&#65533;&#65533;&#65533;j&#362;&#65533;@&#65533;\<M&#65533;&#65533;G(&#65533;&#65533;X-&#65533;'vJ&#65533;M.Y&#65533;&#65533;hv&#65533;(T%>&#65533;n&#65533;&#65533;~&#65533;&#65533;|&#65533;&X&#65533;&#65533;&#65533;&#65533;'&#65533;z&#65533;]A&#972;6+&#65533;&#65533;?&#65533;&#65533;&#65533;_&#65533;+N*&#65533;A&#65533; yh&#65533;Q&#65533;LD&#65533;t8&#65533;&#65533;&#65533;Z&#849;8&#65533;&#65533;h&#65533;&#65533;&#65533;&#65533;&#1504;&#65533;p&#65533;`&#65533;s&#65533;W&#65533;36$&#65533;&#65533;1&#65533;&#65533;&#65533;k&#65533;X&#65533;p'&#65533;"&#65533;.&#65533;&#65533;&#65533;">&#65533;a2&#65533;&#65533;
w&#65533;k&#65533;hG &#65533;&#65533;^4w:&#65533;k^&#65533; p&#65533;8pYQ
n&#65533;K&#65533;(Bj&#65533;&#65533;B&#65533;&#65533;x&#65533;&#65533;BQXx&#65533;&#65533;;&#65533;1&#65533;xK&#65533;"&#65533;WR&#65533;&#65533;`/e0&#65533;y&#65533;Rg&#65533;L&#672;&#65533;D	&#65533;&#65533;0&#65533;AT&#65533;G&#65533;gb&#65533;b&#65533;Fc\&#65533;w&#65533;b~`\`&#65533;.X&#65533;&#65533;&#65533;")b&#65533;&#65533;&#65533;u&#65533;&#65533;&#65533;5&#65533;&#1204;&#65533;bb&#65533;aMw[b%&#65533;UMt}&#65533;&#65533;%&#65533;g>&&#65533;&#65533;E1&#65533;A:&#65533;&#65533;6Xq~#&#65533;&#65533;r&#65533;&#65533;~>&#65533;.!q$25$&#65533;NJ&#65533;"&#65533;&#65533;&#65533;&#65533;&#65533;5'&#65533;
&#65533;B&#65533;3'&#65533;&#65533;&#65533;K&#65533;Y&#65533;&#65533;[&#65533;&#65533;(&#65533;h&3a&#65533;W&#65533;S&#65533;4&#65533;&#65533;"&#65533;i&#65533;&#331;&#65533;Q&#65533;f&#65533;&#65533;&#65533;qc2&#65533;Zl'Pkw&#65533;4@&#65533;&#65533;k&#65533;&#65533;	Tk&#65533;6kYxO&#65533;"oA&#65533;P&#65533;&#65533;)e!&#65533;&#65533;x+&#65533;x7vhM&#65533;K&#65533;&#65533;3&#65533;"K &#65533;y(p&#65533;&#65533;R.ia&#65533;=$L&#65533;"]$6&#65533;&#65533;T{&#65533;&#65533;Q'a8&#65533;&#65533;&#65533;^&#65533;VXq&#65533;aB
&#65533;&#65533;&#65533;a&#65533;o&#65533;7M&#65533;(R%X3.&#65533;T&#65533;SU48&#65533;&#65533;.&#65533;.&#65533;i)&`&#65533;&#65533;&#65533;&#65533;VN!&#65533; &#65533;S&#65533;&#65533;&#65533;&#65533;&#65533;)wBu>&#65533;?E&#65533;f&#65533;uJ&#65533;+&#65533;V&#65533;x&#65533;&#65533;1&#65533;W&#65533;Yb&#65533;<p&#65533;a&#65533;&#65533;6>&#65533;x?&#65533;D&#65533;
eU!l&#65533;4$@&#65533;!&#65533;%&#65533;Pr&#65533;t~@&#65533;N&#65533;G&#65533;C&#65533;&#65533;P&#65533;"&#65533;	B&#65533;&#65533;&#65533;0&#65533;&#65533;O&#65533; fe&#65533;v&#65533;P&#65533;&#65533;0&#65533;5&#65533;@&#65533;&#65533;&#65533;X
&#65533;&#65533;c!q&#65533;w)y&#65533;l&#65533;&#65533;$K@TK`
&#1029;{&#65533;8`	9&#65533;`a&#65533;RI a-&#65533;%%a=&#65533; &#65533;&#65533;&#65533;G$`&#65533;&#65533;&#65533;&#65533;b\&#65533;}=&#65533;|b&#65533;z&#65533;&V&#65533;{&#65533;E&#65533;EZ3&#65533;`2&#65533;b1a&#65533;{&#65533;&#65533;&#65533;Gw\&#65533;&#65533;M&#65533;u&#65533;&#65533;&#65533;q&#65533;Ro&#1921;*&#65533;e&#65533;&#65533;
&#65533;&#65533;U<E&#65533;&#65533;&#65533;&#65533;!&#65533;&#65533;&#65533;X&#65533;&#65533;&#65533;[4&#65533;x&#65533;w&#65533;&#65533;=&#65533;p&#65533;X&#65533;&#65533;&#65533;&#65533;2&#65533;&#65533;&#65533;P&#65533;2&#65533;&#65533;"&#65533;"&#65533;&#65533;&#65533;"&#65533;&#65533;5W&#65533;15=&#65533;&#65533;&#65533;Zw&#65533;pb`\&#65533;P&#65533;&#65533;0&#65533;F}&#65533;x&#65533;@&#320;0e&#65533;&#65533;Brg&#65533;k&#65533;&#65533;&#65533;v&#35175;&#65533;^&#65533;w&#65533;&#65533;K&#65533;&#65533;A|&#65533;&#141;%&#65533;&#65533;&#65533;&#65533;&#65533;lh&#65533;x&#65533;&#65533;f9
	&#65533;&&#65533;+&#65533;&#65533;"2p3(&#65533; hX&#65533; ;&#65533;yq&#65533;	&#65533; &#65533;Q&#65533;@&#65533;&#65533;oU'&#65533;@&#65533;u&#65533;&#65533;&#65533;de&#65533;&#65533;&#65533;(&#65533;&M&#65533;[&#657;&#65533;;&#65533;&#211;&#65533;S&#65533;P>5e&#65533;&#65533;&#65533;\&#65533;&#65533;&#65533;h&#65533;&#65533;&#65533;#&#65533;&#65533;&#1569;&#26122;(oZ&#65533;&#65533;rX&#65533;^&#65533;}&#65533;P&#65533;&#65533;&#65533;{&#65533;G`9&#65533;Ku&#65533;&#65533;&#65533;	&#65533;A
&#65533;&#682;&#65533;ik&#65533;-&#65533;&#65533;&#65533;81Tcc`R$&#65533;&#65533;&#65533;X&#65533;_p'&#65533;@&#65533; &#65533;0&#65533;	&#65533;&#65533;Q&#65533;&#65533;T ep06@&#65533;&#65533;&#65533;*P&#65533;&#65533;&#65533;&#65533;&#65533;&#65533;&#65533;&#65533;&#65533;&#65533; OP#2 &#65533;&#65533;&#65533;&#65533;Y&#65533;d!>&#65533;"&#65533;c*&#65533;Q&#65533;9	-&#65533;"m&#65533;xO3ZJ&#65533;x&#65533;SR>&#65533;m@&#65533;#/e	&#65533;&#658;VR&#65533;	&#65533;W&#65533;&#65533;&#1712;
&#65533;&#65533;T3&#65533;Xx&#65533;	\bNW&#65533;
&#65533;&#65533;|&#65533;&#65533;	:&#65533;&#599;&#65533;Q&#65533;&#65533;&#65533;b&#65533;&#65533;z&#65533;9y&#65533;&#65533;u&#65533;Y&#65533;(&#65533;
&#65533;#>&#61606;&#65533;#&#65533;&#65533;.'&#65533;)&#65533;&#65533;&#65533;&#65533;`&#65533;&#65533;U#	$X&#65533;&#65533;+`&#65533;&#65533;zY[&#65533; @WE&#65533;(r&#65533;=&#65533;S&#65533;&#65533;&#65533;Y&#65533;&#65533;&#65533;&#65533;yK&#890;bK%&#65533;&#65533;J&#65533;Y&#65533;&#65533;	&#65533;E&#65533;&#65533;&#65533;p&#65533;E&#65533;&#65533;FXQ&#65533;`&#65533;&#65533;`0&#336;v&#65533;&#65533;jr&#65533;6 w+&#1755;&#65533;*&#65533;
r &#65533;Fw&#65533;&#65533;&#65533;C&#65533;x&#65533; D&#65533;9&#65533;C+&#65533;>V&#65533;&#65533;(&#65533;&#46885;&#65533;&#65533;&#65533;a&#65533;&#65533;2&#65533;}P&#65533;J!BY&#65533;h{g&#65533;/&#65533;0&#65533;p&#65533;q&#65533;&#65533;N&#65533;&#65533;(%&#65533;&#65533;f+a	&#65533; &#65533;&#65533;C&#65533;P&#65533;=&#65533;o&#65533;&#65533;&#65533;.:&#65533;&&#65533;a&#65533;Z&#65533;&#65533;Xo&#65533;X&u.&#65533;l&#65533;qs&#65533;K&#65533;&#65533;"&#65533;.V"&#65533;[&#65533;z}!&#65533;B&#65533;*0&#65533;%r\&#65533;&#65533;&#65533;&#65533;&#65533;,J&#65533;&#65533;&#65533;&#65533;`&#65533;+J&#65533;&#65533;&#65533;&#65533;Y&#65533;&#1199;=Z&#65533;p&#65533;&#65533;&#65533;d,i&#65533;.,0L&#65533;&#65533;:9Z&#65533;&#1708;5w:!&#65533;8&#65533;>&#65533;=&#65533;E&#65533;&#1081;	A @&#65533;k6&#65533;&#65533;+&#65533;/^&#65533;&#65533;0&#65533;&#65533;k&#65533;T@&#65533;&#65533;&#65533;;&#65533;	&#65533;&#65533;&#65533;&#65533;:&#65533;0,?&#397;&#65533;P&#65533;&#65533;l&#65533;!&#65533;@&#65533;&#65533;&#65533;&#65533;.&#65533;}&#65533;L"P)}/&#65533;"&#65533;&#65533;!&#65533;&#65533;,&#65533;:&#65533;Rb&#65533;|00(&#65533;R&#65533;&#65533;&#65533;/&#65533;&#65533;&#45686;&#65533;
&#65533;L&#65533;T&#65533;&#65533;PR&#65533;"&#65533;S&#65533;S &#65533;&#65533;&#48831;LM`3&#65533;&#65533;&#1843;&#65533;L&#65533;&#65533;p&55a&#65533;&#65533;x&#65533;%h&#65533;&#65533;p>&#65533;&#65533;&#65533;C\P&#65533;G&#65533;&#1079;&#65533;d&#65533;0&#65533;&#346;P&#65533;&#65533;&#65533;&#65533;&#65533;]&#65533;&#65533;&#65533;H&#65533;&#65533;,&#65533; &#65533;'
&#65533;&#65533;&#65533;q!"&#65533;&#699;J&#65533;J&#65533;&#1096;&#577;zvK&#65533;&#65533;*&#65533;;M&#65533;&#65533;&#65533;\&#65533;~&#65533;&#65533;V&#65533;zY&#65533;P	ujpO&#65533;&#65533;&#65533;&#65533;O&#65533;\&#65533;;&#65533;&#65533;&#65533;&#65533;k&#20210;&#65533;0&#65533;&#65533;&#65533;&#65533;k&#65533;&#65533;&#65533;0&#65533;&#65533;;&#65533;&#65533;&#65533;	&#65533;&#274;!&#65533;&#65533;(&#65533;P1&#65533;&#65533;&#65533;2&#65533;&#65533;ay&#65533;&#65533;$&#65533;5R&#65533;&#966;S&#65533;&#65533;C(py&#65533;b&#722;c&#65533;(p&#65533;&#65533;>&#65533;	$L&#65533;f{&#65533;cx&#65533;&#65533;=&#65533;&#65533;\&#65533;K&#65533;&#65533;&#65533;P3'b&#65533;l&#65533;p&#65533;N!u&#65533;&#65533;&#65533;&#65533;3&#65533;&#65533;@&#1411;
&#65533;GQt&#65533;&#65533;%&#65533;>&#65533;&#65533;&#65533;&#65533;55&#65533;&#65533;M%&#65533;"05&#65533;9>&#65533;4&#65533;R#&#65533;&#65533;&#65533;]aV&#65533;&#65533;W&#65533;&#65533;,*&#65533;&#65533;_|&#65533;&#1199;&#65533;rna&#65533;D&#65533;o&#65533;<&#65533;&#65533;&#65533;Q&#65533;&#65533;&#65533;&#65533;%&#65533;&#65533;&#65533;X&#65533;#SQ&#65533;&#65533;&#551;~P&#65533; -&#65533;vj&#65533;&#65533;jP^6&#551;N&#65533;0&#65533;^T&#65533;&#65533;1W} &#65533;^&#65533;&#65533;^&#65533;l&#65533;&#65533;&#65533;&#65533;@2#&#65533;PB&#65533;&#65533;&#65533;`&#65533;N&#65533;_.&#65533;	&#65533;&#65533;&#65533;x&#65533;s&#655;&#65533;&#65533;&#65533;R&#65533;J&#65533;6y&#65533;&#65533;&#65533;(&#65533;,#2(&#65533;&#65533;,&#65533;#,+9&#65533;&#65533;&#65533;8&#65533;	&#65533;`&#65533;&#65533;&#65533;$a&#1740;&#65533;I&#65533;&#65533;&#65533;3&#65533;G18&#65533;&#65533;pG&#65533;{`&#65533;&#65533;HMD5&#65533;(ts/&#65533;&#65533;Aq&#65533;&#65533;5
&#65533;G&#1316;&#65533;&#65533;8&#65533;;&#65533;&#65533;&#65533;{"&#65533;&#65533;&#65533;&#65533;&#65533;&#65533;E&#65533;}
&#65533;&#65533;-&#1792;"&#65533;&#65533;&#65533;1&#65533;&#65533;&#65533;`
&#65533;Q&#65533;&#65533;&#65533;&#65533;;&#65533;.b&#65533;4m&#65533;&#65533;ca3T&#65533;&#65533;&#65533;d&#65533;EU&#65533;&#65533;&#65533;&#65533;&#65533;$&#65533;`&#65533;&#65533;A&#65533;@&#65533;h&#65533;&#65533;&#65533;kj'4&#65533;&#65533;&#65533;O&#65533;'&#65533;&#65533;^7X	&#65533;+k&#65533;~&#65533;&#65533;O&#65533;2@ &#65533;d0&#65533;&#65533;&#65533;&#65533;x>&#65533;!P&#65533;g&#65533;&#65533;D?"&#65533;:&#65533;&#1268;&&#65533;&#65533;&#65533;f&#65533;/&#65533;L&#65533;D&#65533;W&#65533;&#65533;&#65533;<a0&#65533;&#65533;&#65533;&#65533;&#65533;&#65533;&#1260;&#65533;&#65533;0&#65533;&#65533;&#65533;&#65533;IP&#65533;&#65533;L&#65533;&#65533;&#65533; >{&#65533;35~&#65533;&#65533;&#65533;&#65533;ku&#65533;&#65533;&#65533;c&#65533;&#65533;&#65533;x&#65533;&#65533;E,&#65533;ccy&#65533;VRm&#65533;&#65533;&#65533;&#65533;&#299;&#65533;.&#65533;&#65533;&#65533;
&#65533;&#65533;.:-5&#65533;9W&#65533;&#65533;&#65533;?0l&#65533;#-&#65533;{	&#65533;&#65533;P&#65533;r,&#65533;,&#65533;4Nhx&#65533;&#65533;[@&#65533;MoJ T&#65533;&#65533;5&#65533;&#65533;5&#65533;&#65533;&#65533;>Q&#65533;&#65533;]&#65533;1&#65533;&#65533;&#65533;k&#65533;u&#65533;&#65533;m*G&#65533;G&#65533;5&#65533;&#65533;&#65533;&#65533;[&#65533;&#65533;&#65533;kP&#65533;&#65533;&#65533;&#1407;&#65533;&#65533;&#65533;&#65533;L= /&#65533;k&#65533;&#65533;a&#65533;s8@~;9&#65533;6	Q&#65533;qFA&#65533;P&#65533;&#65533;$cB&&#65533;at&#65533;2@3&#65533;&#65533;Q&#65533;&#65533;"2&#65533;&#65533;3&#65533;&#65533;&#65533;&#65533;&#814;&#65533;&#466;DP&#65533;&#65533;&#65533;	&#65533;&#65533;
&#65533;J&#65533;/U&#145;&#65533;\&#641;&#65533;t	&#65533;&#65533;&#65533;C8!&#555;d&#65533;&#65533;b#&#65533;&#65533;Z&#65533;&#65533;&#1395;7&#65533;&#65533;&#65533;5&#65533;&#65533;&#65533;&#65533;&#65533;Z&#1479;&#65533;>&#65533;&#65533;%&#65533;+S>&#65533;&#65533;&#65533;pu&#65533;&#65533;&#65533;P)&#65533;~&#65533;x&#65533;&#65533;&#65533;&#65533;&#65533;&#65533;K&#65533;&#65533;,b&#65533;&#65533;Y&#65533;&#65533;&#65533;&#65533;,&#65533;$&#65533;&#65533;4.&#65533;A&#65533;&#65533;B&#65533;&#65533;\&#65533;;A&#65533;AA&#65533;&#65533;8x&#65533;`&#396;`&#65533;3p&#65533;&#65533;x&#1406;d\&#65533;@zm&#65533;&#65533;G&#961;L3A&#65533;&#65533;0&#65533;&#65533;&#65533;@?!&#1544;&#65533;&#65533;9&#65533;&#65533;&#65533;	a&#65533;&p&#65533;Y&#65533;&#65533;o&#65533;&#65533;9&#65533;m&#65533;4&#65533;&#1151;G&#65533;&#65533;q*&#65533;&#65533;Q&#65533;G&#65533;&#65533;&#65533;&#65533;w&#65533;AJ&#65533;&#65533;vM&#65533;&#65533;_&#65533;&#65533;&#65533;&#65533;H&#65533;.&#65533;&#65533;&#65533;1n&#65533;zb&#582;K\&#65533;&#65533;&#65533;eC&#65533;&#65533;D&#65533;	&#65533;!&#65533;&#65533;&#65533;&#65533;&#65533;&#65533;]&#65533;7LRfV&#65533;.W&#65533;	&#65533;I`&#65533;&#65533;$c	&#65533;*(&#65533;&#65533;&#65533; H<&#65533;&#65533;&#65533;&#65533;$&#65533;/*
&#65533;&#65533;&#65533;*&#65533;L&#65533;&#1116;H8&#65533;&#65533;&#65533;"&#65533;&#65533;&#65533;&#65533;&#65533;&#65533;"&#655;/(&#65533;<&#65533;&#65533;&#65533;&#65533; YN
6&#65533;g&#65533;_&#65533;&#65533;R&#65533;  &#65533; (
&#65533;A&#65533;f&#65533;&#65533;T&#65533;&#6502;&#65533;x&#65533;&#65533;AJ&#65533;&#65533;&#65533;&#65533;&#285;:&#1123;&#65533;2&#65533;&#65533;&#65533;&#65533;p&#65533;&#65533;&#65533;$]&#65533;&#65533;&#65533;&#65533;&#1220; &#65533;&#65533;2&#65533;&#65533;&#65533;&#65533;&#65533;&#65533;i&#65533;&#65533;~&#65533;&#65533;&#65533;&#65533;,&#65533;&#65533;&#65533;*H&#65533;&#65533;$2&#65533;6C&#65533;K&#65533;&#65533;a	J&#65533;&#65533;&#65533;%&#1167;&#65533;&#65533;&#65533;&#65533;&#65533;G&#65533;ks&#65533;`&#546;&#65533;[&#65533;s&#65533;&#65533;&#65533;&#65533;k "KA0J&#815;3e&#65533;&#65533;&#65533;&&#65533;A&#65533;I6&#65533;b&#65533;&#65533;$3&#65533;6S-&#65533;C&#65533;AD3&#65533;P`&#65533;&#65533;&#65533;0&#65533;&#65533;&#65533;C6&#1100;3X`&#65533;e &#65533;&#65533; 	&#65533;&#65533;&#65533;H&#65533;&#65533; &#65533;&#65533;8&#65533;HD&#65533;&#65533;<:&#65533;C3:&#65533; &#65533;\@&#925;&#65533;&#65533;&#65533;R*o&#65533;&#65533;\p&#65533;&#65533;&#65533;FQO=D O\&#65533;Dw &#65533;&#65533;&#65533;E&#65533;&#65533;@&#65533;-&#65533;&#65533;L&#65533;&#65533;dw&#65533;&#65533;&#65533;&#65533;B&#65533;@&#65533;&#65533;&#65533;t&#65533;&#65533;@%&#65533;&#65533;h&#65533;&#65533;&#65533;&#65533;&#65533;]&#1602;&#65533;%Y&#65533;&#65533;#&#65533;&#65533;&#65533;&#65533;&#65533;&#65533;&#65533; U&#65533;&#65533;g&#65533;L&#65533;&#65533;
&#65533;&#65533;l&#65533;&#65533;2r&#65533;)'&#65533;&#65533;&#65533;jM
&#65533;0&#65533;&#65533;&#65533;ly&#65533;&#65533;&#65533;d&#65533;L`9&#65533;&#65533;%&#65533;&#12448;:&#65533;&#65533;h-&#65533;&#65533;&#65533;:&#65533;&#65533;//&#65533;&#65533;&#1683;.&#65533;*&#65533;&#65533;&#65533;&#65533;&#65533;&#65533;b&#65533;J&#65533;F&#65533;g&#65533;I&YR&#65533;@f&#65533;&#65533;&#65533;&#65533;&#65533;R,&#65533;&#65533;&#65533;D&#65533;&#65533;a&#65533;A&#65533;/&#65533;TU&#65533;V}V&#65533;fK&#65533;&#1665;*-(@&#65533;g&#65533;zD1&#65533;="q&#65533;h@bk&#1665;f&#65533;q l&#65533;%H&#65533;&#65533;h&#65533;'H&#65533;&#65533;p&#65533;TLw&#65533;aq$&#65533;h&#65533;&#65533;&#65533;&#65533;&#65533;&#375;&#65533;8&#65533;a&#65533;2&#264;^&#65533;&#65533;&#602;&#65533;&#65533;q_&#65533;	&#65533;w &#65533;&#65533;&#65533;&#65533;&#65533;1&#65533;&#65533;&#65533;&#65533;&#65533;=&#65533;
&#65533;h&#65533;&#65533;<"&#65533;&#65533;&#1328;&#65533;&#600;~&#65533;&#65533; &#65533;l&:)&#65533;2&#65533;3&#65533;&#65533;$J&#65533;&#65533;\&#420;&#65533;`b&#65533;@&#65533;%,1,&#65533;&#65533;&#65533;d&#65533;wN|&#65533;j#&#65533;&#65533;&#65533;@x&#65533;&#65533;&#65533;x*&#65533;&#65533;+X&#1575;&#65533;&#65533;%&#65533;&#65533;&#65533;&#65533;&#65533;&#65533;2&#65533;I&#65533;"&#65533;%r&#65533;&#65533;&#544;R&#65533;&#65533;&#65533;gF&#65533;7&#65533;l&#65533;&#65533;&#65533;&#65533;&#65533;&#65533;&#65533;bN&#65533;0&#65533;*&#928;@S&#65533;&#555;f&#65533;7&#65533;(#/&#65533;A8',a&#65533;s&#65533;&#654;wFG&#65533;&#65533;y&#65533;H&#65533;(0&#65533;;&#65533;&#65533;k&#65533;&#65533; nA&#65533;&#65533;h+v&#65533;&#65533;&#65533;&#65533;w&#65533;?&#65533;(bvX&#65533;&#65533;&#1682;
9qB&#65533;&#65533;H5&#65533;!&#65533;&#65533;D&#65533;B<&#65533;W&#65533;
&#1156;&#65533;=/a&#65533;+&#65533;1&#65533;&#65533;&#65533;&#65533;&#65533;d)&#65533;N&#65533;7&#65533;zU&#65533;|&#65533;)&#65533;&#65533;&#65533;&#65533;&#65533;#&#65533; &#65533;&#65533;&#65533;&#65533;NQ&#65533; &#65533;&#65533;&#65533;&#65533;@&#65533;F`&#65533;\r&#65533;n34&#65533;'M"&#960;%&#65533;&#65533;&#65533;'R&#65533;&#594;
&#65533;&#65533; UY&#65533;$&#65533;&#65533;@jO&#65533;!&#65533;#&#65533;7'&#65533;&#65533;N&#65533;,&#65533;[&#1954;B~mOr&#65533;&#65533;]&#65533;rK&#65533;&#65533;&#65533;P&#65533;&#65533;h%s&#65533;&#65533;h:P&#65533;&#65533;U&#65533;J3&#65533;&#65533;&#65533;$*&#65533;X&#65533;	&#65533;&#65533;&#65533;7&#65533;&#65533;%&#65533;&#65533;2&#65533;&#65533;M9&#65533;+&#65533;,&#65533;R&#65533;&#65533;$&#65533;&#65533;xF&#1065;&#65533; &#65533;vt#Ge&#65533;&#65533;bmbF&#65533;
R
&#65533;bu&#65533;&#65533;D
&#65533;&#65533;&#272;QU&#65533;S&#65533;u&#65533;s&#65533;(&#65533;y&#65533;&#65533;&#65533;O&#65533;&#65533;&#65533;&#65533;&#65533;&#65533;&#65533;c&#65533;&#65533;&#65533;&#65533;&#520;)6:dl&#65533;&#65533;:&#65533;A&#65533;b&#65533;&#65533;&#1666;)&#65533;G:&#65533;<&#65533;]A &#65533;&#65533;&#54017;;N&#65533;&#65533;&#65533;,&#65533;&#65533;&#65533;&#65533;&#65533;&#65533;&#65533;&#65533;&#642;d&#65533; &#65533;@&#65533;&#65533;&#1026;&#65533;&#65533;&7&#65533;	=&#65533;R$1&#1024;Ds&#65533;O&#65533;&#65533;`&#65533;f<&#65533;A&#65533;&#65533;&#737;&#65533;&#65533;K>&#65533;&#65533;4&#148;Q &#65533;[&#65533;&#65533;	'8$Nqr&#65533;&#65533;8&#65533;&#65533;&#65533;&#65533;-&#65533;\&#65533;
&#65533;&#65533;&#65533;O&#65533;&#65533;p1	\@&#65533;nQ#F*E&#65533;a&#65533;&#65533;&#65533;KK&#65533;hW&#65533;OY"5&#65533;q&#65533;&#65533;RE*&#924;J5-&#65533;&#65533;Kc#&#65533;jCmk&#65533;&#65533;&#65533;&#65533;ed&#65533;r,Gp&#65533;&#65533;\&#65533;&#65533;&#65533;&#65533;`&#65533;&#65533;xa&#65533;&#65533;&#65533;a&#65533;`	U&#65533;&#65533;*&#65533;HHbdQ'&#65533;u&#65533;e&#65533;&#65533; +&#65533;H0i9&#65533;&&#65533;>H&#65533;Z&#65533;&#65533;&#277;&#65533;&#65533;&#65533;f&#65533;{&#65533;&#65533;&#65533;&#65533;&#65533;&#65533;&#65533;1&#65533;J[
&#65533;V&#65533;&#144;&#65533;H&#65533;b&#65533;&#65533;&#65533;&#65533;	"P&#65533;&#65533;&#65533;8&&#65533;&#65533;Q&#65533;j$S`&#65533;`&#65533;&#65533;Tp&#1765;&#65533;&#65533;&#65533;	&#65533;&#65533;&#65533;,y&#65533;'&#65533;&#65533;	Qz&#65533;&#65533;&#65533;&#65533;	&#65533;.&#65533;&#65533;&#65533;t&#65533;&#65533;02&#65533;%p&#65533;&#65533;^W&#65533;&#65533;;&#65533;&#65533;&#65533;9&#65533;ek&#65533;&#65533;&#65533;
&#65533;&#933;&#65533;&#65533;q9h_&#65533;&#65533; &#65533;M'H&#65533;&#65533;F*<a '&#65533;[G/&#65533;&#65533;(&#65533;T9&#65533;iF&#65533;RVl&#65533;&#65533;U&#65533;&#65533;&#65533;&#65533;&#65533;r&#65533;I&#65533;~&1&#65533;&#65533;>&#65533;&#65533;\&#65533;&#65533;J&#65533;m&#65533;&#65533;&#65533;&#65533;jQD&#65533;&#65533;&#65533;c&#65533;&#1588;&#65533;&#525;8i&#65533;&#65533;@>&#300690;g$&#65533;&#65533;@P&#65533;&#65533;&#65533;&#65533;M&#65533;5&#65533;&#65533;#-[&#65533;q &#65533;_A
^t&#65533; {
&#65533;&L&#65533;&#65533;
&#65533;&#65533;G+0&#65533;9ad&#65533;Q&#65533;
&#65533;QQD!9&#65533;&#65533;P&#65533;&#65533;&#65533;8"&#65533;!&#65533;H&#65533;t&#65533;e&#65533;d&#65533;3(@&#65533;Y&#65533;E"&#65533;&#65533;(&#65533;M~P&#65533;&#65533;d)q&#65533;Hnm&#65533;&#65533;>[&#65533;)I&#65533;&#65533;N0P+>P&#65533;&#65533;&#65533;&&#65533;&#1325;&#65533;&#65533;&#65533;&#65533;@&#65533;&#65533; w &#65533;&#65533;4X&#65533;{&#28356;ma&#65533;&#65533;&#65533;a&#65533;&#65533;&#65533;}"&#65533;]&#65533;&#65533;zn&#65533;&#65533;&#65533;&#65533;&#65533;&#65533;&#65533;&#65533;&#65533;&#65533;Y&#65533;8s&#65533;&#65533;`&#65533;2&#65533;&#1186;j'	D&#65533;
*N&#65533;(&#65533;$&#65533;E&#65533;&#65533;&#65533;&#65533;&#65533;Ul&#65533;&#65533;3AfrK&#65533;:&#65533;Ddi&#65533;w&#65533;s\Y&#65533;&#65533;&#65533;&#65533;*&#65533;&#65533;
&#65533;&#65533;=&#65533;Nt8qG&#65533;(U&#65533;&#65533;&#1767;+0WF&#65533;&#65533;u&#65533;
x&#65533;za$Og-&#65533;A)>&#65533;&#65533;&#65533;9&#888;=A\&#65533;U&#65533;&#65533;+H&#65533;]-&#1922;JlPB%P&#65533;Q&#65533;_&#65533;{t&#65533;&#65533;&#65533;&#65533;^&#65533;&#65533;@
&#1163;&#65533;&#65533;&#65533;Qr&#65533;&#65533;&#65533;&#65533;&#65533;h&#65533;8J&#65533;p&#65533;vy&#65533;S&#65533;&#65533;0&#65533;92&#65533;8&#65533;&#65533;&#65533;p&#65533;
&#2466;&#65533;&#65533;&#65533;@#&#65533;&#65533;&#65533;ZA&#65533;&#65533;'&#65533;&#65533;Wz&#65533;&#65533;&#65533;H&#65533;&#65533;&#65533;&#65533;&#65533;Di&#65533;X&#565352;
x&#65533;ZH*&#65533;&#65533;'x&#65533;&#65533;0&#1712;&#65533;&#65533;[&#65533;&#65533;&#65533;&#65533;&#65533;&#65533;&#65533;&#65533;&#65533;p&#65533;&#65533;W&#65533;&#65533;p&#65533;X&#65533;ehH&#65533;#&#65533;R&#65533;&#65533;&#65533;&#65533;&#65533;&#65533;%&#65533;&#65533;&#65533;Ip1&#65533;&#65533;`T&#65533;&#1336;&#65533;&#65533;&#65533;W&#65533;&#65533;&#65533;&#65533;&#1688;eX&#65533;&#65533;L&#65533;&#65533;Q@&#65533;^&#65533;&#65533;&#65533;Z&#65533;i0\:&#65533;Y(&#65533;&#65533;&#65533;&#65533;)&#65533;pDrC6!7T&#65533;&#65533;{&#65533;&#65533;&#65533;&#65533;;J$&#65533;M&#65533;0&#65533;[&#65533;&#65533;2&#65533;&#65533;:&#65533;	$Q&#65533;&#65533;	&#65533;E&#65533;&#606;&#65533;	&#65533;Z&#65533;k&#65533;&#65533;0 &#65533;&#65533;&#65533;&#65533;^&#65533;&#65533;f(&#65533;<*&#65533;3&#65533;&#65533;&#65533;&#65533;&#65533;&#65533;Z&#65533;&#65533;&#65533; @&#65533;&#65533;&#65533;8@&#65533;&#65533;*b`&#65533;&#65533;&#65533;2&#65533;HP&#65533;I&#65533;
&#65533;&#65533;&#65533;&#65533;&#65533;*&#65533;*P&#65533;&#65533;P&#65533;&#65533;&#65533;&#65533;&#65533;&#65533;1&#65533;%&#65533;0tBg&#65533;&#65533;&#65533;8&#65533;&#65533;.&#65533;:R&#65533;&#65533;R&#65533;A&#65533;K&#65533;&#65533;&#65533;&#65533;L&#65533;&#65533;H~&#65533;&#65533;B&#65533;&#65533;&#65533;z&#65533;&#65533;)&#65533;&#65533;&#65533;T&#65533;&#65533;&#659;H&#65533;M".<6&#65533;8&#65533;&#760;$&#65533;0d&#65533;T9	T&#65533;&#65533;&#65533;&#65533;&#65533;U9&#65533;&#65533;&#65533;5&#65533;&#65533;&#843;&#65533;&#65533;&#65533;P&#65533;X&#65533;&#65533;&#65533;&#65533;&#65533;%O&#65533;i&#65533;&#65533;&#65533;&#65533;!
&#65533;=NP&#65533;{J&#65533;R7&#65533;&#65533;D&#65533; &#65533;#$&#65533;&#65533;&#65533;9&#65533;&#65533;T&#65533;&#65533;I+R&#65533;&#65533;&#65533;&#65533;&#65533;&#65533;&X&#65533;&#65533;{&#65533;&#65533;yk0&#65533;PP&#65533;&#65533;&#65533;&#65533;I&#65533;&#65533;&#65533;	d&#65533;\$&#65533;f&#65533;|&#65533;&#65533;&#65533;&#65533;{&#65533;&#65533;'&#65533;&#65533;&#65533;&#65533;&#65533;9#&#65533;X&#65533;&#65533;&#65533;&#65533;&#65533;9P n,&#65533;BH&#65533;p&#65533;&#65533; 6C&#65533;&#65533;&#65533;&#65533;>&#65533;&#65533;P&#65533;&#65533; &#65533;qB&#65533;'&#65533;&#65533;&#65533;{&#65533;&#65533;OI&#65533;&#65533;&#65533;
$T&#65533;&#65533;;&#65533;hH
h&#560;;&#65533;&#65533;A&#65533;&#65533;Z;5i&#65533;&#65533;$&#65533;a&#65533;&#65533;&#65533;-l&#65533;Y&#65533;&#65533;\x&#65533;&#65533;hR[&#65533;&#65533;Z&#1605;L&#65533;Z&#65533;5M9 I&#65533;&#65533;&#65533;&#65533;&#65533;&#65533;C&#65533;p/:&#65533;&#65533;d+J&#65533;&#65533;&#65533;Pd=j&#65533;4bv&#65533;&#65533;&#65533;&#65533;&#65533;&#65533;	X&#65533;&#65533;x&#65533;&#945;&#65533;&#65533;&#65533;&#65533;&#65533;&#65533;J&#65533;R&#65533;&#65533;&#65533;&#65533;{&#65533;&#1405;&#65533;&#65533;&#65533;&#65533;|&#65533;&#65533;&#65533;&#65533;K&#65533;8&#65533;,&#65533;&#65533;&#65533;	A&#65533;&#65533;&#65533;P?&#65533;&#65533;&#65533;&#321;P&#65533;Q&#264;R(&#65533;&#65533;&#65533;&#65533;8&#770;&#65533;&#65533;I&#65533;&#65533;&#65533;&#65533;#P&#65533;&#65533;&#65533;&#65533;U9&#65533;"&#65533;&#65533;&#65533;&#65533;&#65533;&#65533;M	&#65533;&#65533;8&#65533;&#65533;&#65533;	&#65533;3m&#65533;&#65533;X&#65533;&#65533;&#65533;y\&#478;a&#65533;&#65533;	-&#65533;&#65533;&#65533;<&#65533;%JQ&#65533;8&#65533;&#65533;whN
&#65533;&#65533;&#65533;4&#24726;&#65533;h&#65533;&#18892;&#65533;SP&#1763;&#65533;(&#65533;&#65533;:&#65533;&#65533;&#65533;&#65533;&#65533;I&#65533;
WX&#65533;&#65533;&#65533;&#65533;&#65533;&#65533;&#65533;c&#65533;]c&#65533;&#65533;&#65533;C&#65533;&#65533;&#65533;&#65533;5&#65533;&#65533;Z&#65533;(&#65533;P&#65533;&#65533;&#65533;&#65533;&#65533;q&#65533;8:#epBt&#65533;&#65533;&#65533;)&#65533;&#65533;;&#1846;e&#65533;&#65533;D&#65533;&#65533;Ph&#65533;&#65533;&#65533;&#65533;&#65533;pc&#65533;&#65533;&#65533;&#776;yZL&#65533;=&#65533;PP&#65533;&#65533;V&#65533;&#65533;&#65533;&#65533;&#65533;x
&#65533;
&#65533;&#65533;&#65533;&#65533;K&#65533;;L&#65533;R{&#65533;&#65533;J&#65533;&#65533;!R&#65533;=$&#328;&#65533;&#65533;&#65533;|L&#65533;B&#65533;0 &#65533;&#65533;&#65533;%&#65533;&#65533;&#65533;q&#65533;&#65533;X&#65533;_`&#65533;U&#65533;&#65533;3,&#65533;1;&#65533;C&#65533;:'&#65533;$)&#65533;>&#65533;&#65533;&#65533;
&#65533;Pg&#65533;&#65533;&#65533;&#65533;&#65533;&#65533;r&#65533;*|L&#65533;I&#65533;&#65533;i&#65533;!&#65533;&#65533;&#65533;;b&#65533;Z&#65533;&#65533;?&#65533;&#65533;&#65533;"&#65533;2;&#65533;0&#65533;&#65533;NW&#65533;&#65533;&#65533;O&#65533;&#572;&#65533;&#65533;PJ&#517;&#65533;&#65533;&#65533;&#65533;&#65533;l&#65533;&#65533;$&#65533;&#854;jS:l&#65533;&#65533; &#65533;&#65533;&#65533;&#65533;&#65533;&#65533;#B&#65533;P&#65533;&#65533;&#65533;"&#65533;&#65533;d;&#65533;&#65533;&#65533; &#851;U&#65533;&#65533;eH0&#65533;X&#65533;&#65533;&#65533;@&#65533;e&#65533;&#65533;!&#65533;&#65533;A&#65533;mSD&#65533;&#65533;&#65533;&#65533; &#65533;&#65533;&#65533;&#65533;H&#65533;&#65533;&#65533;&#65533;&#65533;&#65533;`&#65533;_&#65533;&#65533;&#65533;%&#65533;g+&#513;I &#65533;&#517;&#65533;&#65533;&#568;!!`&#65533;/&#65533;@&#65533;&#65533;;
&#65533; &#65533;&#65533;&#65533;&#65533;Z&#65533;\q&#65533;DT&#65533;Q&#65533;x.1&#65533;&#65533;j*S&#65533;&#65533;&#65533; p&#65533;&#65533;X(}&#65533;&#65533;&#652; &#65533;]&#65533;&#65533;&#65533;&#65533;S36&#65533;^$&#1146;3&#65533;&#65533;	Oe&#65533;&#9374;&#65533;&#65533;xl&#65533;&#65533;&#65533;@&#65533;M:'	&#65533;&#65533;0!E&#65533;xz&#65533;&#65533;&#65533;&#1612;?&#65533;%;&#65533;&#65533;9&#65533;&#65533;&#65533;&#776;=eTF5&#65533;O&#200;&#65533;&#65533;<&#65533;&#65533;&#65533;\&#65533;a&#65533;.&#65533;&#65533;&#65533;Z6^&#65533;&#65533;L&#588;&#337;IV&#65533;&#283;'&#65533;&#65533;Q&#65533;&#65533;Ta&#65533;&#65533;/&#65533;0&#65533;&#65533;&#65533;Z&#65533;&#65533;Z&#65533;+&#65533;&#65533;42&#1888;&#65533;I&#65533;9&#65533;-&#65533;&#65533;&#65533; &#65533;x&#65533;&#65533;&#65533;&#65533;&#65533;#i&#65533;$&#65533;^&#65533;&#65533;&#65533;&#65533;h&#65533;&#65533;&#65533;V&#65533;&#65533;&#65533;mU&#65533;&#777;&#65533;,U<&#65533;&#65533;&#65533;&#65533;&#65533;+1&#65533;1P1X*&#65533;2`&#65533;&#65533;&#65533;&#1319;&#65533;b&#65533;&#65533;&#65533;&#65533;~b&:&#65533;o&#65533;&#65533;&#65533;&#65533;+E&#65533;'&#65533;&#65533;r&#65533;&#65533;&#65533;&#65533;&#65533;&#65533;0cq&#65533;&#65533;&#65533;&#65533;&#65533;pM&#65533;&#65533;	$&#65533;G&#65533;*&#65533;&#65533;&#65533;LPV&#65533;Al&#1612;x&#65533;l&#65533;.&#65533;"H&#65533;E&#65533;&#1326;&#65533;&#540;=&#65533;&#65533;&#65533;&#65533;&#65533;&#65533;&#65533;}&#65533;&#65533;Z&#65533;&#1072;&#1401;&#65533;=&#65533;&#65533;&#65533;[&#65533;'&#65533;5-&#65533;&#65533;&#65533;]x&#65533;&#65533;]&#65533;xlS&#65533;&#65533;&#65533;&#1520;Oa"PCDP&#65533;&#65533;9)0&#65533;&#601;&#65533;&#65533;&#65533;&#883;&#65533;&#65533;	)\&#1756;&#65533;9&#65533;&#65533;D&#65533;^&#65533;)&#65533;\*&#65533;&#65533;&#1921;&#65533;&#65533;R&#65533;P&#65533;&#65533;U&#65533;%&#65533;&#65533;&#65533;0&#65533;}e&#65533;&#65533;=iBW&#65533;&#65533;l&#65533;&#65533;&#648;&#65533;Y&#65533;&#65533;,3f&#65533;&#65533;&#65533;P&#65533;	c&#65533;&#65533;!s&#65533;*H&#65533; &#65533;g&#65533;&#65533;&#65533;	&#65533;&#65533;&#65533;&#65533;G&#776;;^
&#32851;&$ &#65533;,&#65533;&#65533;7A&#65533;&#65533;4P&#1929;&#65533;L&#65533;&#1037;UX&#65533;&#65533;&#65533;&#65533;&#65533;i=&#65533;&#65533;I!a&#65533;7&#712; &#7398;c&#65533;O&#65533;&#65533;r&#65533;J&#65533;&#1602;&#65533;&o&#65533;H\&#65533;&#65533;Ei!W2N"&#65533;&#65533;Qd&#65533;G(&#65533;&#65533;&#65533;$&#65533;A&#65533;z&#65533;H&#65533;p&#65533;&#65533;&#1699;&#65533;&#65533;&#65533;<&#65533;;+&#65533;&#65533;&#65533;\&#65533;&#65533;&#65533;
&#65533;xG&#65533;jU&#65533;&#65533;&#65533;a&#65533;&#65533;Y)' &#65533;*&#65533;&#65533;,U&#65533;-&#65533;c&#65533;&#65533;&#65533;a&#859;K(&#65533;/&#65533;&#65533;&#65533;@&#65533;&#65533;>&#65533;`&#65533;f&#65533;.#&#65533;Y&#65533;&#65533;&#65533;*&#65533;&#65533;&#65533;&#65533;&#136;&#65533;&#65533;-i&#1185;f&#65533;C&#65533;&#65533;&#65533;@&#65533;&#65533;?&#65533;&#65533;e&#1572;&#1593;&#65533;&#65533;&#65533;&#65533;c&#65533;&#65533;&#65533;&#65533;&#65533;&#65533;i &#65533;&#65533;d&#65533;&#65533;N&#65533;&#65533;E&#65533;o&#65533;&#1801;2o&#65533;W&#65533;Q8AD&#65533;P&#65533;O&#516;&#65533;hj&#65533;Z&#65533;,z&#65533;&#65533;	#&#296;&#65533;ObZd&#65533;^B&#65533;&#65533;&#65533;+Z0&#65533;PH&#65533;J&#65533;j&#65533;l&#65533;&#65533;lj%&#65533;	&#65533;yT&#65533;&#65533;V(&#1226;&#65533;&&#65533;&#65533;&#65533;&#65533;&#65533;]&#65533;a&#65533;&#65533;&#65533;LuA=Z&#65533;Z&#65533;e|&#65533;&#65533;4^&#65533;4&#65533;(Z&#65533;&#65533;\&#65533;)f&#65533;&#65533;R&#65533;&#65533;l&#65533;"JJ&#65533;&#65533;&#65533;&#65533;#&#65533;&#65533;iQ&#65533;&#1989;a&#728; N&#65533;&#65533;3&#65533;(&#65533; 4&#65533;<^;&#65533;-W&#65533;z&#65533;W&#65533;&#1729;8&#65533;c&#65533;UR&#65533;$&#65533;&#65533;DH&#65533;&#65533;&#65533;&#65533;Q&#65533;}&#65533;&#65533;&#65533;\Fh&#65533;F:&#65533;"6&#65533;Q&#65533;MBt1Z*iY|[&#65533;&#65533;&#65533;M&#65533;&#65533;&#65533;&#65533;&#65533;U&#65533;&#65533;&#65533;$&#65533;k\(N&#65533;%&#65533;J2&#65533;&#65533;&#65533;&#65533;&#65533;*&#65533;&#65533;N&#65533;&#65533;W&#65533;_@d&#65533;&#65533;&#65533;&#65533;&#65533;&#65533;&#65533;u&#65533;&#65533;uS&#65533;h&#65533;&#65533;&#65533;&#65533;&#65533;&#65533;&#65533;5&#65533;H&#65533;&#65533;&#65533;&#65533;&#65533;Db&#65533;*G&#65533;&#65533;U0O&#65533;&#65533;&#65533;d	&#65533;&#65533;&#65533;&#65533;Q&#65533;&#65533;&#65533;S&#65533;&#65533;&#65533;@''&#65533;&#65533;&#65533;&#65533;&#65533;{&#65533;Ms&#65533;&#65533;&#65533;Hk&#65533;`H&#65533;"&#65533;E&#65533;m&#65533;?o&#65533;[.&#65533;&#65533;G(&#65533;&#65533;'*&#65533;G&#65533;e"Lb&#65533;->&#65533;d&#65533;&#65533;(Q'/B<a&#65533;<&#65533;&#65533;r&#65533;&#65533;&#65533;$&#65533;<T&#65533;&#65533;&#65533;5	 x&#65533;&#65533;&#65533;&#65533;&#688;l&#65533;9&#65533;,&#65533;XHps&#65533;&#65533;&#65533;&#65533;(&#65533;&#65533;&#1286;p&#65533;l/H&#946;)&#65533;R&#65533;&#65533;K&#65533;&#65533;&&#65533;$&#65533;&#65533;kx&#65533;&#65533;F&#65533;&#65533;D&#65533;4f&#65533;c]&#65533;Z0&#65533;&#1803;&#65533;d&#65533;z&#65533;&#65533;&#789;&#65533;&#65533;P&#65533;&#65533;#(/m&#65533;^&#65533;bhz&#65533;9&#65533;&#65533;{zp{&#65533;&#65533;ZA&#65533;&#65533;&#65533;&#456;W&#61756;G&#65533;N&#65533;X&#65533;&#65533;p%W&#65533;o&#65533;&#65533;&#65533;&#1037;%MP*hC&#65533;&#65533;&#65533;n^&#65533;l&#65533;&#65533;&#65533;&#65533;ym&#65533;&#65533;&#65533;	p&#65533;&#65533;&#65533;&#65533;&#65533;&#1191;&#65533;&#65533;@&#65533;0-&#65533;4&#65533;'&#65533;&#65533;&#65533;<&#65533;&#1540;&#65533;&#65533;w$o&#65533;M&#65533;6&#65533;8&#65533;E&#65533;:[&#65533;&#65533;^&#65533;&#65533;^&#65533;h&#65533;&#1060;&#65533;w&#65533;&#65533;&#65533;&#65533;D;N&#65533;lbn&#65533;&#65533;&#65533;&#65533;&#65533;IZ=	;&#65533;&#65533;&#1792;2&#65533;=&#65533;:&#65533;&#65533;/6T/3&#65533;(Dp&#65533;M"C/yV@&#65533;r&&#65533;&#65533;&#65533;cP&#65533;&#65533;&#65533;&#65533;H(&#65533;&#65533;&#65533;&#65533;&#65533;6&#65533;&#65533;C@&#65533;&#65533;&#65533;&#65533;&#65533;&#65533;&#65533;&#65533;7&#65533;0&#65533;&#65533;&#65533;&#206;dQ&#65533;&#65533;t&#65533;&#65533;&#65533;	<T&&#65533;e99&#65533;T0Rg*&#65533;&#65533;&#65533;GK&#65533;&#65533;S&#65533;N&#65533;;&#65533;&#65533;H&#282;Fb
q&#65533;&#65533;E8&#65533;&#65533;&#65533;&#65533;i&#65533;&#65533;&#65533;+&#65533;&#65533;&#65533;ba&#65533;>&#65533;"h&#65533;/d&#65533;&#65533;"&#65533;"&#65533;&#65533;&#65533;U:Mx&#329201;&#65533;&#65533;G&#65533;&#65533;&#65533;&#65533;&#65533;'&#65533;&#65533;8&#65533;&#65533;HO&#65533;b&#65533;&#43111;&#65533;	&#65533;&#65533;&#65533;&#65533;&#65533;&#65533; +2&#65533;"&#65533;C&#65533;&#65533;Jd&#65533;&#65533;7T&#65533;$&#65533;&#65533;&#65533;F&#65533;&#65533;&#65533;a(&#65533;&#65533;&#65533;&#65533;&#65533;6
 &#65533;0=&#65533;A&#65533;&#65533;n&#65533;&#65533;H^\9v&#65533;&#65533;C&#65533;&#65533;&#65533;&#65533;C&#65533;$&#65533;&#65533;&#65533;&#65533;J&#65533;
U&#65533;'&#65533;&#65533;&#65533;&#65533;Sx&#65533;D&#65533;u)&#65533;&#65533;&#1969;&#65533;&#65533;&#65533;]%&M&#65533;d&#65533;?&#65533;
&#65533;8&#65533;&#65533;&#65533;&#65533;&#65533;?&#65533;!F&#65533;@&#2025;&#65533;&#65533;w&#65533;&#65533;&#65533;&#65533;x&#65533;&#65533;&#65533;h&#65533;%&#65533;81&#65533;+&#65533;&#65533;&#65533;+&#65533; &#65533;&#65533;?6&#65533;&#65533;&#65533;X&#138;%&#65533;&#65533;pAII&#65533;%&#65533; &#65533;
0p&#65533;PB&#65533;H&#65533;&#65533;C&#65533;&#65533;&#448;Fkp&#65533;&#65533;h=tf&#65533;y&#65533;hh&#65533;_.	&#65533;&#65533;Wq&#65533;&#65533;&#65533;&#65533;&#65533;aW&#65533;&#65533;&#65533;)F&#65533;"K&#65533;&#65533;&#65533;&#65533;&#65533;?F&#65533;&#65533;M*&#65533;,&#65533;&#65533;j=&#65533;WL&#65533;pD&#332;&#65533;&#65533; U&#805;&#65533; &#65533;&#65533;UD&#65533;t"&#65533;?_&#65533;`&#65533;xc&#810;&#65533;&#65533;O4:t&#65533;&#65533;&#65533;H&#65533;&#65533;&#65533;&#65533;'&#65533;8&#65533;&#65533;C&#65533;,&#65533;&#65533;I&&#65533;&#65533;&&#65533;E&#65533;&#65533;&#65533;&#65533;&#65533;&#65533;T&#65533;C&#65533;D3&#65533;,&#65533;&#1438;q&#65533;&#65533;@&#65533;&#65533;8&#65533;&#65533;&#65533;&#65533;C&#65533;&#65533;&#65533;&&#65533;&#65533;&#65533;9&#65533;=$&#1912;&#65533;a@A&#65533;GPq$b2&#65533;%pLBP&#65533;&#65533;R&#65533;6&#65533;&#65533;&#65533;?&#65533;&#65533;B!&#65533;&#65533;P~&#65533;&#65533;7&#65533;Cp D&#65533;&#65533;&#65533;
&#65533;c`*&#65533;&#65533;&#65533;-&#65533;,&#65533;L2&#65533;C&#65533;4&#65533;	*&#65533;Ax&#65533;&#65533;&)br&#65533;!&#65533;lB
<&#65533;.&0A"&#65533;<4&#65533;&#65533;&#1848;&#65533;@&#65533;&#65533;`	
&#65533; y&#65533;Hb&#65533;&#65533;&#65533;&#65533;$&#65533;&#65533;?5 &#65533;&#65533;D&#65533;=D&#65533;C&#65533;QGbBLDer&#65533; &#65533;&#65533;&#65533;&#65533; .&#65533;&#65533;&#65533;&#65533;&#65533;&#65533;&#65533;P&#65533;P>&#361;@&#65533;&#65533;&#65533;&#65533;&#65533;&#65533;&#1118;&#65533;4&#65533;&#65533;Me&#65533;&#65533;W&#18978;&#65533;i&#65533;&#65533;C&#65533;&#65533;&#65533;D&#65533;&#65533;&#65533;&#65533;/v&#65533;E&#65533;]&#65533;r&#65533;&#65533;&#65533;&#65533;&#65533;3&#65533;f&#65533;l&#65533;u&#65533;A&#65533;c&#65533;&#65533;$&#65533;,&#65533;fy&#65533;H&#65533;&#65533;&#65533;,h&#65533;>&#65533;J8R&#65533;D&#65533;&#65533;&#65533;&#65533;&#65533;&#65533;&#65533;&#65533;&#65533;&#65533;?&#65533;&#65533;&#65533;&#65533;&#65533;
"&#65533;Q&#65533;X&#65533;V&#65533;&#65533;q&#65533;=&#65533;&#65533;&&#65533;<wC29&#65533;[rxS?"&#65533;8&#65533;&#65533;&#65533;&#65533;&#65533;v"C&#65533;Y&#65533;7h&#65533;&#65533;NT&#65533;&#65533;h&#65533;j&#65533;&#65533;&#65533;&#65533;"&#65533;&#65533;`1 ~@&#65533;&#65533;&#65533;H^&#65533;&#65533;1C&#65533;&#65533;-&#65533;&#65533;&#65533;_&#65533;`&#65533;-0&#65533;1d&#65533;&#65533;C&#1205;4D&#65533;gP:s&#65533;&#65533;&#65533;Hb &#65533;&#526;|&#65533;&#65533;3 &#65533;&#65533;&#65533;&#65533;zb&#65533;b&#65533;EKP&#65533;0h&#65533;&#65533;&#65533;&#65533;F&#65533;&#65533;?l{H&#65533;&#65533;&#65533;F&#65533;$g$&#65533;&#65533;&#65533;&#65533;&#65533;H&#65533;K&#65533;@&#65533;&#65533;N&#65533;&#65533;5&#65533;&#199;]Q&#65533;&#65533;&#65533;&#65533;	"&#65533;&#65533;R&#65533;b9&#65533;&#65533;&#65533;OQE$4&#65533;&#65533;H@dt&#65533;q&#65533;T7&#65533;Q&#65533;%S&#65533;&#65533;\&#65533;QjJS&#65533;hDh&#65533;&#65533;&#65533;&#65533;U&#65533;&#65533;&#65533;&#65533;&#65533;&#65533;m&#65533;&#65533;&#65533;A&#65533;@&#65533;1j&#65533;&#65533;&#65533;v%&#65533;&#65533;.&#65533;C&#65533;8T&#65533;&#65533;5-&#65533;&#65533;&#65533;&#65533;&#1820;&#65533;4&#65533;=&#65533;C.r&#65533;&#65533;&#65533;+&#65533;wV$&#65533;&#65533;&#65533;M&#65533;lV&#65533;&#65533;&#65533;K:&#65533;&#65533;<G&#65533;3!&#65533;CKX&#65533;?f&#65533; &#65533;&#65533;&#65533;0&#65533;j.&#1072;<&#65533; |&#65533;&#65533;LH&#65533;&#65533;1&#65533;c&#65533;@)z&#65533;KP2a&#65533;`F&&#65533;&#65533;e&#65533;C:&#65533;C`Q&#65533;&#65533;&#65533;&#65533;)&#665;&#1322;4&#65533;mJ&#65533;&#65533;&#65533;z&#65533;&#65533;&#65533;Q&#65533;&#65533;&#65533;&#65533;&#65533;ctE05&#65533;v#!&#65533; `N&#65533;A&#65533;8&#65533;fa&#65533;&#65533;&#65533;" &#65533;ET-3!&#65533;"[&#65533;1&#65533;gK4&#65533;&#65533; 9&#65533;
	&#65533;E&#65533;!
&#65533;!AA&#65533;Z&#65533;&#65533;&#65533;&#65533;%&#65533;?&#65533;B&#65533;]&#65533;&#65533;QH'X&#1465;SA&#65533;&#65533;&#65533;&#65533;cv&#65533;D&#65533;&#65533;k@0&#65533;&#65533;&#65533;1r&#65533;;7&#65533;uV&#65533;	&#65533;&#65533;&#65533;&#65533;%i&#65533;g&#1488;&&#65533;*%*y&#65533;C(&#1027;<&#65533;&#65533;&#65533;5p&#65533;	&#65533;&#65533;6&#65533;&#65533;D26A&#65533;&#65533;^&#65533;&#65533;&#65533;E&#65533;r&#65533;&#65533;&#65533;(g9n&#65533;&#65533;H&#65533;~&#65533;&#65533;q&#57673;y&B&#65533;%&#65533;&#65533;%&#65533; 143&#65533;&#65533;E&#65533;&#65533;&#65533;XA&#65533;#&#65533;&#65533;lL&#65533;&#65533;T&#65533;&#65533;&#1538;E&#65533;Z&#65533;&#65533;&#65533;`	&#65533;&#65533;&#65533;lA&#65533;pt&"&#343;&#65533;U&#65533;'R&#65533;+&#65533;&#65533;&#65533;&#65533;<&#65533;&#65533;&#65533;DS&#65533;Vq&#65533;Dm
&#65533;$$&#65533;n&#65533;H.%HB&#65533;+&#65533;1&#65533;"Q=&#65533;?&#1208;5&#65533;&#65533;&#786;&#793;&#65533;&#65533;&#1486;AWdu&#65533;N`&#65533;I&#65533;i$&#65533;&#65533;G&#65533;&#65533;e&#65533;&#65533;&#65533;&#65533;(E-,Y6&#65533;&#65533;&#65533;1,e!&#65533;)&#65533;,&#65533;u&#65533;t^4*S&#65533;&#65533;=&#6273;&#65533;&#65533;&#65533;&#65533;&#65533;&#65533;Uv6F&#65533;@&#65533;1<&#65533;&#65533;&#65533;&#65533;&#65533;	D&#65533;Z^&#65533;y&#65533;I"T&#65533;7&#65533;G&#65533;&#65533;&#516;X2&#65533;P@0c&#65533;&#65533;m&#65533;g&#65533;&#65533;[6H.r	&#65533;L&#65533;&#65533;&#65533;&#65533;&#65533;&#65533;Y1&#65533;Uo&#65533;^&#65533;&#132;r&#65533;&#65533;@&#58516;&#65533;F&#65533;
&#65533;&#65533;&#65533;=&#65533;e&#65533;q&#65533;a*Dx&#65533;&#65533;&#65533;&#65533;>"&#65533;&#65533;&#65533;&#65533;&#65533;&#65533;-&#65533;6&#65533;@IZ,&#65533;
&#65533;&#65533;4`&#65533;Y&#65533;&#65533;&#65533;XF&#65533;&#65533;q&#65533;\6C"I&#65533;&#65533;D&#65533;&#65533;&#1289;!}H&#65533;?&#65533;4&#65533;&#65533;g^&#65533;&#65533;1b&#65533;&#65533;"|&#65533;&#65533;`&#65533;&#65533;`1&#65533;p&#65533;2&#65533;$)60&#65533;UpmP=&#65533;&#65533;<&#1173;1&#65533;$Kr&#65533;[&#65533;&#65533;&#65533;&#65533;$&#65533;!&#65533;C&#65533;U&#65533;&#65533;U&#65533;o$&#65533;&#65533;&#65533;E&#65533;g&#65533;	&#65533;A&#65533; U&#65533;/&j&#65533;&#65533;]<5;O&#65533;&#65533;[&#65533;)&#65533;&#65533;S&#65533;&#65533;vF&#65533;1h&#744;&#65533;&#65533;V&#65533;&#65533;il&#65533;c@&#65533;mX&#65533;&#65533;
 &#65533;&#65533;"e&#65533;&#65533;d&#65533;R&#65533; u$&#65533;&#65533;m&#65533;?&#65533;~&#65533;&#65533;e&#65533;&#65533;&#65533;&#65533;^n&#65533;&#65533;&#65533;&#65533;D&#65533;\&#65533;&#65533;&#65533;C&#65533;]&#65533;&#65533;&#2032;&#65533;&#65533;?&#65533;QV&#65533;&#65533;"&#65533;p-D&#1091;Rh&#65533;2&#65533;&#65533;&#65533;&#65533;&#65533;t$&#65533;^6DTh &#65533;&#65533;&#65533;&#65533;`&#414;&#65533;D&#65533;.&#65533;&#65533;&#65533;BGN&#65533;T&#65533;&#65533;r&#65533;&#65533;3&#65533;Xp&#65533;R&#65533;&|v&#65533;&#65533;&#65533;&#65533;92&#65533;!&#65533;&&#65533;&#65533;A	&#65533;FL>A&#65533;O&#65533;&#65533;>I&#65533;(R&#65533;lt&#65533;c &#65533;T&#65533;<FB
\&#65533;&#65533;A&#65533;&#65533;&#65533;&#65533;&#65533;c&#65533;H&#65533;&#65533;&#65533;	&#65533;4&#65533;ZH6&#65533;g&#65533;
&#65533;N&#65533;V$NP&#65533;R&#65533;&#820;&#65533;V&#1052;&#65533;&#65533;&#65533;?`R)&#65533;S&#1045;`&#65533;E'$Vc&#65533;E&#65533;V&#65533;|
&#65533;%]&#65533;&#65533;&#65533;d&#65533;&#65533;&#65533;e=&#308;t&#65533;&#65533;S&#413;&#65533;&#65533;&#65533;&#65533;	&#65533;&#65533;&#1541;&#65533;&#65533; D&#65533;&#65533;&#65533;&#65533;^&#65533;&#65533;HxFM&#65533;m&#65533;&#518;aL&#65533;D&#65533;CH9	&#65533;?&#65533;]r&#65533;&#65533;&#65533;A9&#65533;&#65533;8&#249;@&#65533;An&#65533;&#65533;&#65533;q&#65533;<&#65533;&#65533;!,&#65533;0H&#65533;t&#65533;(l&#65533;$&#65533;&#65533;6,&#65533;,&#65533;B!&#65533;G)@&#65533;&#65533;#<'&#65533;&#65533;5&#416;&#65533;&#65533;&#1047;&#484;&#65533;C&#65533;B)\&#65533;,\&#65533;!4&#65533;&#65533;&#65533;#&#65533;X@Gp&#65533;	x&#65533;&#65533;@)&#65533;N&#65533;2PB[&#65533;&#65533;w0GMA&#851;|&#65533;&#65533;&#65533;&#65533;&#65533;&#65533;&#65533;Iy&#65533;BL&#65533;H&#65533;&#65533;&#525;T&#65533;4&#65533;C&#65533;?P&#65533;&#65533;Q+&#65533;GPD&#65533;q`A&#65533;&#273;&#65533;&#65533;C$&#65533;&#65533;&#65533;A&#65533;&#65533;`-#A&#65533;&#65533;&#65533;YWd&#65533;	(&#65533;$&#65533;&#65533;&#697;&#65533;O&#65533;*&#65533;8&#65533;&#65533;&#65533; &#65533;6H)&#65533;&#65533;"l&&#65533;&&#65533;[&#65533;	V&#65533;]&#65533;&#65533;D&#65533;&#65533;a&#65533;&#65533;&#65533;e&#65533;Y&#65533;&#65533;&#38172;&#1421;&#303;&#65533;R&&#65533;?4&#65533;&#65533;&#65533;`,&#65533;T&#65533;&#65533;&#65533;TAL&#65533;<R
o&#65533;H&#65533;@H&#65533;E&#65533;uD&#65533;&#65533;O&#65533;lKt&#65533;&#65533;T&#65533;n&#65533;&#65533;&#65533;?`&#65533;&0&#65533;$@y&#65533;&#65533;h&#65533;_.&#65533;&#65533;&#65533;&#65533;&#65533;-&#65533;B+&#65533;(\3&#65533;B&#65533;%<T&#65533;&#65533;&#65533;|&#65533;C8A&#65533;}a&#65533;&#65533;<&#65533;}&#65533;&#65533;&#65533;]&#322;u&#65533;P&#65533;&#65533;(L&#65533;A&#65533;x&#65533;t&#65533;C%&#65533;&#65533;&#65533;s(1G&#65533;&#1307;&#65533;&#65533;)L&#65533;&#65533;D&#65533;TQ&#65533;&#65533;&#65533;MIPQ$(&#65533;&#65533;@`&#65533;6(C*@Nb&#65533;-d	5&#65533;&#65533;4&#65533;D&&#65533;DW0B&#65533;&#65533;&#65533;&#65533;(&#65533;&#65533;&#65533;&#65533;&#65533;&#65533;h&#65533;&#65533;&#65533;B&#65533;m
&#65533;qBe&#65533;B*&#65533;@&#65533;c)\&#65533;&#65533;&#65533;&#65533;<vE=c&#65533;]&#65533;&#65533;C@V'&#65533; &#65533;&#65533;5&#65533; &#65533;&#65533;&#65533;&#65533;|&#65533;<>c&#65533;
&#65533;aD&#65533;_&#65533;&#65533;B&#65533;&#65533;'&#65533;	,&#65533;H&#65533;&#65533;%&#65533;P&#65533;lq$G!Y&#65533;&#1542;n&#65533;&#65533;r&#65533;A8&#65533;&#65533;r&#65533;&#65533;?&#65533;&#65533;&&#65533;&#65533;&#65533;&#65533;@ndr&#65533;&#572;&#65533;o&#65533;&#65533;%<&"&#65533;G&#65533;&#65533;X&#65533;/L%&#65533;!TB%4&#65533;k\T&#65533;%&#65533;a &#65533;&#65533;Wn&#65533;tD&#65533;T&#65533;&#65533;-B*&#65533;!&#65533;&#65533;(&#65533;Y&#65533;&#65533;
H(	&#65533;&#65533;@
&#65533;%<&#65533;M&#65533;[&#65533;`&#65533;&#65533;0+T&#65533;&#65533;&#65533;&#65533;w&#65533;&#275;&#65533;&#65533;c&#65533;B&#65533;<&#65533;-&#65533;&#65533;*JI&#65533;0	cJi&#65533;
&#65533;?PAA&#65533;)AX&B&#65533;&#65533;K&#65533;F&#65533;&#863;`&#65533;&#65533;&#465;&l&#65533;YJd&#65533;(F&#65533;&#65533;&#65533; &#65533;&#65533;&#65533;&#65533;`E9&#65533;&#65533;&#65533;&#65533;&#65533;&#65533;[]&#65533;VdE&#160;c&#188;	bu&#65533;C&#65533;Y&#65533;&#65533;&#65533;BD&#65533;B&#65533;`K(<D&#65533;&#65533; A&#65533;R&#65533;&#65533;C~e&#65533;&#65533;&#65533;&#681;&#65533;&#65533;/&#65533;
&#65533;5K"&#65533;v&#65533;YcR&#65533;&#65533;&#65533;'D&#65533;&#65533;4!&J&#65533;r&#65533;I&#65533;&#65533;&#65533;t&#65533;&#65533;8=Dt&#65533;&#65533;&#65533;&#65533;&#65533;&#65533;&#65533; &#65533;;&#65533;&#65533;T&#835;BB=mt&#65533;&#65533;)&#65533;(&#65533;(L|&#65533;&#65533;%&#1026;'&#65533;B&#65533;	&#65533;&#65533;&#65533;#&#65533;^&#65533;N\T`	g*&#65533;&#65533;2&#65533;&#65533;&#65533;H&#65533;1@jv+&#65533;&)pTH&#65533;@&#65533;x&#65533;|&#65533;<)(&#65533;4^&#65533;&#1291;&#65533;&#65533;&#65533;P&#65533;&#65533;&#65533;&#65533;&#65533;b&#65533;<QMI&#65533;u&#65533;&#65533;&#65533;b&#65533;&#65533;&#65533;&#65533;&#65533;&#65533;6&#65533;&#65533;2@&#17410;i&#65533;&#65533;<@g&#65533;D&#1661;&#65533;&#65533;@&#65533;F&#65533;L&#65533;&#65533;&#65533;`&#65533;!A&#65533;B&#65533;&#65533;&#65533;&#65533;&#65533;	)&#65533;&#65533;&#65533;)$-&#65533;6m&#65533;t&#65533;&#65533;&#65533;k&#65533;&#65533;$O&#65533;&#1625;&#65533;&#65533;(&#65533;&#65533;p&#65533;,X/0C&#65533;&#65533;&#65533;&#65533;&#65533;
&#65533;&#65533;&#65533;&#65533;&#65533;&#65533;J&#65533;}&#65533;&#65533;H&#65533;&#65533;&#65533;i&#65533;&#65533;K&#65533;h&#65533;&#65533;&#65533;R`&#65533;F&#65533;_&#65533;&#65533;&#65533;G4}&#1721;(&#65533;&#65533;&#65533;D&#65533;&#65533;&#1257;	&#65533;s&#65533;Z&#65533;+&#65533;&#65533;&#65533;
Dkw&#65533;&#65533;x&#65533;H.y<&#65533;6&#65533;&#65533;$l&#65533;AC&#65533;UB+tB!&#65533;P ,&#65533;+&#65533;&#65533;H<&#65533;#&#65533;&#1051;&#65533;W&#65533;	&#65533;"vj&#65533;&#65533;&#65533;"\&#140;B&#65533;&#65533;&#65533;&#65533;%v&#65533;&#65533;!&#1794;&#65533;&#65533;AL&#65533;H&#65533;4X&#65533;N<&#65533;&#65533;&#65533;&#65533;N&#65533;&#65533;&#65533;&#65533;,p@&#65533;I&#65533;&#65533;H)
&#65533;&#65533;&#65533;&#65533;&#65533;Q	&#65533;&#65533;&#65533;O5&#65533;&#65533;&#65533;&#65533;N&#65533;&#65533;0&#65533;f.&#65533;&#58896;&#65533;C&#65533;@"&#65533;\B&#906;<i&#65533;0&#65533;&#65533;@&#65533;X&#65533;b&#65533;(&#65533;S&#65533;&#65533;&#65533;&#65533;	NP&#65533;!A&#512;hph&#65533;;&#65533;Cx&#65533;t&#65533;o&#65533;&#65533;l&#65533;&#65533;l&#65533;?&#65533;&#65533;h
&#1510;&#1474;J]&#517;&#65533;&#65533;&#65533;&#65533;9'A&#65533;e&#65533;&#65533;d&#65533;&#65533;&#65533;&#65533;&#65533;<&#65533;&#65533;&#65533;%&#65533;Q&#65533;a]&#65533;&#65533;D&#65533;&#65533;&#65533;C>&#299;>&#65533;'8&#65533;&#65533;d&#65533;&#65533;C&#65533;CI&#65533;&#65533;H&#65533;&#65533;1&#65533;&#65533;DDWsM!p&#65533;&#65533;98&#65533;g&#65533;9&#65533;&#65533;&#65533;&#65533;?&#65533;@qhSr9&#65533;&#65533;$&X&#65533;4&#65533;&#65533;-Z&#137;H&#65533;&#65533;&#65533;&#65533;'&#65533;,(T&#65533;%&#65533;n\&#65533;&#65533;&#65533;`&#65533;+D&#65533;&#456;&Fb<[W&#65533;&#65533;&#65533;U&#65533;8"&#65533;%A&#65533;nx)&#65533;&#65533;(B)&#65533;S
&#65533;&#65533;$4&#65533;Y=&#65533;J&#65533;XX&#65533;&#65533;C&#65533;+t/&#65533;&#65533;S&#65533;,&#65533;&#65533;&#65533;M&#65533;c&#65533;&#65533;&#65533;=&#65533;*&#65533;&#65533;&#65533;&#65533;n&#65533;0H&#65533;&#1091;IL&#65533;1p&#65533;&#65533;&#65533;&#65533;&#65533;H&#65533;$&#65533;&#1446;0wUT&#65533;&#65533;&#1554;-&#65533;&#65533;&#65533;&#65533;\&#65533;&#65533;&#65533;-|B
&#65533;&#65533;(e&YY-&#65533;&#65533;Zw&#65533;&#65533;&#65533;)y&#65533;&#65533;&#65533;&#65533;pDVdu&#65533;,&#65533;&#65533;&#65533;H`g5&#65533;j&#65533;j&#65533;Ht&#65533;@D&#65533;&#65533;J&#65533;&#65533;m&#65533;e&#65533;Ahe\1&#65533;&#65533;C&#65533;|q4|&#65533;J&#65533;&#65533;kX&#65533;uE&#65533;phX&#65533;&#65533;t&#65533;Ct&#65533;W&#65533;&#65533;G&#65533;A&#65533;&#65533;1l&#65533;@&#1091;)&#65533;n&#65533;.&#65533;Ld&#65533;nNT,/A`&#65533;j&#65533;P&#65533;&#65533;~&#65533;&#65533;V&#919;&#65533;&#65533;&#65533;&#65533;&#65533;I!0&#65533;>"Q`&#65533;L&#65533;.C&#65533;B[&#65533;[&#65533;@&#65533;@+?&#65533;&#65533;&#65533;&#65533;&#65533;&#65533;N&#65533;&#65533;&#65533;&#65533;[k&#65533;&#65533;&#65533;,Q&#65533;y&#65533;&#65533;&#65533;&#65533;&#65533;&#65533;&#65533;&#65533;1$&#65533;&#65533;&#65533;H&#65533;h&#212;p&#65533;&#778;D&#65533;8&#301;&#65533;?&#65533;&#65533;E&#1710;Ep@&#65533;&#65533;T)F&#65533;&#65533;3&#65533;&#65533;lck&#65533;&#65533;,&#65533;&#65533;&#65533;Y=&#65533;&#65533;&#65533;? &#65533;	w+p&#65533;{&#65533;B3&#65533;#AxC&#65533;*&#65533;Z&#65533;&#65533;&#65533;D&#65533;&#65533;t&#65533;&#65533;&#65533;&#27704;&#65533;&#65533;&#65533;
 hwI&#65533;	&#65533;`&#65533;Bk&#65533;D-&#65533;
T&#65533;zO`&#65533;&#65533;j&#65533;&#65533;&#1014;t&#65533;&#65533;|&#65533;&#65533;D&#65533;O&#65533;&#65533;4A&#65533;&#65533;&#65533;&#65533;h&#65533;&#65533;&#65533;&#65533;&#65533;B&#65533;$&#65533;&#65533;
&#65533;B&#65533;ZL&#65533;e&#65533;V&#65533;f&#65533;..&#65533;&#65533;2&#65533;|<]&#65533;~&#65533;&#65533;&#65533;&#65533;)lC/&#784;z&#65533;Q&#65533;#&#65533;&#65533;@&#65533;c&#65533;&#65533;u&#65533;j&#65533;$&#65533;&#65533;4&#65533;&#65533;&#65533;&#65533;&#65533;1&#65533;&#65533;b*P&#65533;5&#65533;?<&#65533;&#65533;9&#65533;@&#65533;&#65533;&#65533;r&#65533;&#65533;&#65533;&#65533;li&#65533;&#65533;G&#65533;L&#65533;&#65533;d&#65533;&#65533;d64&#65533;&#65533;c&#65533;0&#65533;&#65533;C&#65533;&#65533;'@&#65533;D&#65533;&#65533;H8&#65533;2&#65533;Qh&#65533;@.(S&#65533;d&#65533;u'	xX&#65533;&#65533;&#65533;0&#65533;&#65533;&&#65533;&#65533;B/8'&#65533;oh&#65533;o&#33214;&#65533;EA&#65533;GLP,&#65533;&#744;&#65533;&#65533;&#65533;&#65533;&#65533;&#65533;?w&#65533;H&#65533;&#65533;&#65533;l&#65533;!Ax&#65533;H&#65533;I $S&#573;	8:&#65533;&#65533;4Q&#65533;n&#65533;&#185;&#65533;A&#65533;dW&#65533;@D&#65533;tl&#65533;&#65533;&#1542;p(&#65533;&#65533;&#65533;&#1585;&#65533;&#65533;>&#65533;&#65533;b:&#65533;&#65533;]X
&#65533;k&#65533;&#65533;zU&#65533;"&#65533;F;&#65533;D4&#65533;&#65533;&#65533;G&#65533;&#65533;&#65533;!>&#65533;\E=&#330;E&#65533;8&#65533;&#65533;&#65533;["%p&#65533;&#65533;O&#65533;&#65533;A&#65533;o\+&#65533;&#65533;&#65533;wm&#65533;$,&#65533;&#65533;x&#65533;/D8&#65533;aC&#65533;&#65533;&#65533;&#65533;&#65533;&#1826;e3&#65533;?|&#65533;&#531; &#65533;&#1839;&#65533;&#65533;6&#65533;&#65533;&#65533;&#65533;D&#65533;I&#65533;,&#65533;7&#65533;]&#65533;u&#65533;&#65533;Z&#65533;I&#65533;&#65533;K&#65533;I4&#65533;&#65533;&#65533;&#65533;6c&#65533;&#65533;&#65533;&#723;&#65533;2&#65533;&#65533;fn&#65533;&#65533;&#65533; &#65533;&#65533;
&#65533;B&#65533;S&#65533;&#65533;S&#65533;s&#65533;C&#65533;4Ztj&#65533;&#65533;?H&#65533;vG&#65533;i&#65533;j&#65533;`&#65533;C&#65533;7&#65533;G&#65533;)&#65533;&#65533;&#65533;&#65533;p&#65533;rl&#65533;+&#65533;o&#65533;&#436;*&#65533;s&#65533;Ot	&#1974;p!&#65533;&#65533;&#65533;&#65533;F&#65533;RG&#65533;V&#65533;&#65533;"&#65533;&#65533;
&#65533;&#65533;&#65533;Y&#65533;&#65533;Y&#65533;'(X:&#65533;&#65533;"&#65533;L,8
)&#65533;D{&#756;&#65533;&#65533;&#65533;&#65533;	Yr&#65533;&#65533;&#65533;&#65533;*4&#65533;u&#65533;-@&#65533;@&#65533;&#65533;&#65533;?&#65533;&#65533;+t>x&#65533;&#65533;&#65533;2&#65533;&#65533;c
	&#65533;&#65533;&#65533;&#65533;&#65533;&#65533;&#65533;v&&#65533;B&#65533;&#65533;&#65533;1H_&#65533;&#65533;?L&#65533;(&#65533;@`&#65533;&#65533;&#65533;&#65533;NY&#65533;&#65533;_&#65533;@6a&#65533;b&#65533;)$&#65533;&#65533;`&0&#65533;I&#65533;	8O"l&#65533;&#65533;9C05&#65533;&#65533;Fm&#65533;iX&#65533;&Yg)&#65533;&#1790;&#65533;&#65533;&#65533;C&#65533;&#65533;
&#65533;&#1922;&#65533;&#65533;(X&#65533;&#65533;&#65533;`X
&#65533;&#65533;C&#65533;?	K&#65533;&#65533;;&#6304;&#65533;&#65533;'
D3&#65533;aA4&#65533;A&#65533;&#65533;&#65533;D&#65533;2&#65533;&#65533;	&#1087;O&#65533;BT2QAi8JA&#65533;Q&#662;.6&#65533;l&#65533;*&#65533;?5	&#65533;y@&#895;
Y&#65533;&#65533;&#65533;&#65533;*0&#65533;cE&#65533;i&#65533;&#65533;,Z&#65533;&#65533;&#65533;e&#65533;A&#65533;&#65533;&#65533;F4
`8&#65533;o&#65533;!K&#65533;&#65533;=A	&#65533;Z"&#65533;r&#65533;##&#65533;G&#65533;&#65533;}&#65533;&#65533;&#65533;&#65533;&#65533;T5f-[&#1315;&#65533;y&#65533;{&#65533;&#65533;]&#65533;&#65533;&#65533;o&#65533;@&#65533;cN&#65533;/\ &#65533;&#65533;&#65533;f&#65533;h-"D&#65533;&#65533;2&#65533;&Q*&#65533;&#65533;&#65533;eltE&#65533;&#65533;k&#65533;p^Az&#65533;&#65533;&#65533;&#65533;b&#180;&#65533;&#65533;&#65533;]
&#65533;&#65533;&#65533;&#1200;&#65533;&#65533;&#65533;p&#65533;	I&#65533;&#65533;AB!&#65533;&#65533;pD&#994;&#65533;p&#777;&#65533;%Ab&#65533;&#65533;&#65533;&#65533;&#65533;&#65533;C&#65533;&#65533;&)&#65533;&#65533;&#65533;&#65533;&#65533;&#65533;$$&#65533;&#65533;h&#65533;&#65533;Dy&#65533;"
&#65533;&#65533;&#65533;&#65533;&#65533;"-&#65533;&#65533;&#65533;!&#65533;&#65533;&#65533;\&#65533;&#65533;@&#65533;&#65533;8aM<EI&#65533;&#65533;&#65533;&#65533; &#65533;j&#65533;7j&#65533;&#65533;&#65533;[
&#65533;&#391;"&#65533;&#65533;&#65533;&#65533;&#65533;&#65533;hHQ
i$@&#612;LN<&#65533; &#65533;&#65533;&#65533;&#65533;&#65533;)&#65533;&#65533;(&#65533;&#454;&#65533;n(&#65533;)&#65533;
&#65533;e&#65533;T(&#65533;&#65533;&#65533;J&#65533;d&#65533;)H8@+&#65533;&#640;&#65533;O&#65533;0&#65533;&#29752;&#1922;k<DA&#65533;p&#65533;.R<&#65533;&#65533;T1A&#65533;\&#65533;'Z*&#65533;&#65533;$Y&#65533;&#65533;&#65533;W8y&#65533;&#65533;&#65533;L&#65533;&#65533;&#65533;&#65533;&#65533;&#65533;&#65533;.&#65533;VNJ)&#65533;TR-&#65533;&#65533;&#65533;&#65533;Id&#65533;&#65533;&#65533;(&#65533;&#65533;P9"@6&#65533; H&#1604;"L&#65533;5n&#65533;&#65533;Q+&#65533;&#65533;&#65533;&#65533;&#65533;&#41361;&#65533;j&#65533;C&#65533;=&#65533;XA<&#65533;&#65533;&#65533;G:I&#65533;&#65533;<D&#65533;&#65533;D&#65533;&#65533;&#65533;&#65533;`&#65533;H`&#65533;&#65533;&#65533;&#65533;&#578;&#65533;H0&#65533;DF&#65533;&#65533;&#65533;|@&&#65533;O a&#65533;,/]&#65533;&#65533;&#65533;&#65533;&#65533;&#65533;4&#65533;F	&#65533;Ac"&#65533;&"1&#402;M&#65533;7&#65533;p&#65533;C&#65533;:&#65533;&#459;>&#65533;&#65533;c&#65533;&#65533;r7&#65533;&#65533;&#65533;&#65533;7&#65533;&#65533;!&#65533;2.h&#65533;&#65533;&#65533;&#65533;HI@^*y&#65533;D&#65533;|`&#65533;&#65533;8&#65533;&#65533;F&#65533;&#65533;k&#65533;
&#65533;!Lg&#65533;&#65533;&#65533;<&#65533;&#65533;V&#65533;8&#65533;)&#65533;j&#65533;1oX{;&#65533;&#65533;&#65533;&#65533;&#65533;sL`&#65533;PBQ&#65533;vD`&#65533;I&#65533;&#577;&#65533;&#65533;&#65533;%&#65533;&#65533;)&#65533;e&#65533;`*&#65533;K&#65533;GT\I&#65533;T({$&#65533;&#65533;Qm&#65533;&#65533;^&#65533;&#65533;&#65533;&#65533;:&#1772;&#65533;K<&#65533;fRM&#65533;^G&#325;Q6&#65533;`&#65533;&&#65533;&#65533;&#65533;j&#65533;Mu&#65533;Aa&#65533;&#65533;&#65533;"&#65533;&#65533;M&#65533;&#65533;&#65533;&#65533;&#65533;&#65533;p&#65533;6&#65533;&#65533;&#65533;&#65533;;I&#65533;z&#65533;&#65533;C&#65533;=T|&#65533;&#65533;N&#65533;&#65533;^)&#65533;&#65533;&#65533;&#967;&#65533;&#65533;"&#65533;&#65533;&#65533;i&#65533;n)&#65533;&#65533;<I1%)y@H&#65533;&#65533;27&#65533;&#65533;f&#65533;&#65533;&#65533;l`j?&#65533;&#524;&#65533;&#65533;&#65533;PP#>&#65533;&#65533;&#65533;8&#65533;&#65533;$&#65533;&#65533;&#65533;&#65533;T&#65533;&#65533;&#65533;h)&#65533;&#65533;.&#65533;#"&#65533;&#65533;&#65533;#`RA>&#65533;&#65533;((ic	&#65533;0+&#65533;&#65533;&#65533;&#65533;?&#65533;.&#65533;&#65533;@J*P&#65533;/m&#65533;d&#65533;
&#65533;&#65533;&#65533;c&#65533;&#65533;?&#65533;&#65533;&#65533;,&#65533;&#65533;&#65533;&#65533;&#65533;&#65533;
&#65533;&#65533;Y&#65533;*H|&#65533;7"&#65533;&#65533;b&#65533;F&&#65533;p&#65533;&#65533;&#65533;b&#65533;&#65533;&#358;@q&#65533;H&#65533;u&#65533;K&#65533;g*3&#65533;Zl&#65533;&#65533;&#65533;L&#65533;>&#65533;&#65533;R&#65533;&#65533;0-(&#65533;B&#544;&#65533;&#65533;&#1168;&#65533;|C&#65533;?&#65533;G&#65533;&#1016;B&#65533;C&#65533;~	K&#65533;&#65533; &#65533;{&#65533;&#392;	&#65533;,&#65533;:&#65533;!&#65533;.&#65533;&#65533;>w5&#65533;z&#65533;	Op&#901;&#65533;&#65533;&#65533;&#65533;:&#65533;k&#65533;?&#65533;&#65533;&#65533;c&#65533;&#65533;>&#65533;&#65533;8&#65533;&#65533;q&#65533;h&#65533;&#276;L&#65533;&#65533;&#65533;&#65533; 2&#65533;&#65533;&#65533;V&#1424;&#65533;B&#65533;&#65533;&#65533;\A&#65533;&#65533;!&#65533;uHF&#65533;&#65533;&&#65533;&#65533;v&#65533;qa>;&#65533;&#65533;&#65533;&#65533;&#65533;9BP&#65533;b&#65533;3{&#65533;SI$&#65533;&#65533;Id&#65533;&#65533;ch&#1575;Jn&#65533;&#65533;&#65533;  j$a(&#65533;6&#65533;Pd&#65533;[,&#65533;H&#65533;&#65533;&#65533;&#1824;ME)T&#513;	&#65533;&#65533;4&#65533;"s&#65533;#=@&#65533;&#65533;[&#65533;r&#65533;	DY&#65533;D&#65533;&#65533;&#65533;fDH&#65533;&#65533;&#65533;*h&#65533;ml&#65533;&#65533;&#65533;E &#65533;P"&#65533;q&#65533;;&#65533;q&#65533;G&#65533;&#65533; &#65533;&#65533;&#65533;
&#65533;:N&#65533;&#65533;&#65533;&#65533;&#65533;?
q&#65533;&#65533;\&#65533;&#65533;!f&#65533;40$J&#65533;&#1024;,&#65533;&#1732;&x&#65533; &#65533;2&#65533;K,&#65533;=&#65533;(S&#65533;&#65533;X&#65533;&#65533;G.&#65533;3jP\&#65533;&#65533;&#65533;&#65533;W&#65533;&#65533;&#65533;&#65533;rJ&#65533;0&#65533;7p&#65533;	&#65533;l&#65533;&#65533;&#65533;>&#65533;&#65533;&#65533;I&#65533;H&#65533;
&#65533;&#65533;&#65533;S&#65533;&#65533;&#65533;&#65533;&#854;0(a
&#65533;?D5&#65533;Cq&#65533;&#65533;&#65533;3&#65533;F&#65533;&#65533;*&#65533;r&#65533;&#65533;C&#65533;&#65533;&#65533;&#65533;&#65533;O&#65533;n&#287;		&#1095;&#65533;&#65533;1&#65533;&#65533;$#CB&#65533;&#65533;&#65533;vC&#65533;$&#65533;a$)HH&#65533;&#65533;&#65533;&#65533;A&#65533;&#65533;&#65533; &#65533;&#65533;BG\-lQ&#65533;Xh&#65533;&#65533;&#65533;&#65533;-(&#65533;0&#65533;SgH&#330;o&#65533;&#65533;&lp&#65533;&#65533;1zFK&#65533;|&#65533;
&#65533;6&#65533;,&#1170;V\&#65533;(	&#65533;&#65533;1b&#65533;&#65533;&#65533;&#65533;f&&#65533;&#65533;&#65533;&#65533;DbQ&#65533;&#65533;X
&#65533;K0JQ&#65533;CRD&#65533;&#65533;$&#65533;f&#65533;&#65533;`FA(I&#65533;Q&#65533;&#65533;&#47368;2&#65533;&#65533; &#65533;&#65533;&#65533;g&#65533;&#65533;&#65533;&#65533;&#65533;p&#65533;&0&#65533;&#65533;&#65533;&#65533;&#278;&#65533;VAt&#65533;-pQo=&#65533;5
&#65533;>&#65533;
&#65533;;&#65533;&#65533;sw&#65533;S&#65533;&#65533;&#65533;c-&#65533;t&#65533;`&#65533;m8&#65533;&#65533;&#65533;FC&#65533;&#65533;kr$`+/&#65533;&#65533;Ii&#65533;&#65533;&#65533;/&#65533;&#65533;k&#65533;&#907;Q&#65533;!4&#65533;&#65533;CV&#141;h&#65533;&#65533;5&#65533;vOh&#65533;&#65533;
I&#65533;&#65533;&#65533;&#65533;G6&#65533;&#65533;&#65533;
&#65533;F&#65533;._&#1103;&#1808;$5$&#65533;H&#65533;-&#65533;U&#65533;#DI&#65533;&#65533;&#65533;&#65533;&#65533;f&#65533;&#65533;+&#65533;A&#65533;m&#65533;Ck*&#65533;+
&#65533;`&#65533;&#65533;n}C&#65533;N&#65533;&#65533;&#65533;&#65533;Zs"&#65533;&#65533;&#65533;&#221;Iu[1Du-O`&#65533;(D$@Q&#65533;@4b&#65533;&#65533;E(&#65533;G&#65533;&#65533;V&#65533;+EH&#65533;E&#65533;&#65533;&#65533;V&#65533;&#65533;D&#65533;)&#65533;&#65533;&#65533;f&#65533;&#65533;&#65533;4p&#65533;&#65533;&#65533;f&#65533;P&#65533;Us&#65533;&#65533;p&#65533;,n9&#65533;&#65533;&#65533;&#65533;&#65533;&#65533;O8?&#65533;!&#65533;&#65533;	h&#65533;;&#65533;&#65533;&#65533;&#65533;C&#65533;&#65533;&#65533; &#65533;;&#65533;g&#65533;&#65533;6DuN&#65533;G&#65533;&#65533;&#65533;&#65533;&#65533;&#65533;&#65533;&#65533;H4&#65533;N$&#65533;&#65533;&#65533;.&#65533;	&#65533;&#65533;&#65533;l&#65533;gC<&#65533;C`HI&#65533;Bs&#65533;&#65533;U$7&#65533;&#65533;B>d&#65533;j&#65533;d!QDN&#65533;&#65533;&#65533;K$&#65533;)&#65533;g&#65533;Z&#65533;&#65533;:&#65533;1*oK8&#65533;&#65533;Q&#65533;&#65533;&#1103;@B&#65533;a7&#65533;~&#65533;&#65533;&#65533;&#65533;&#215;&#65533;!5&#65533;&#65533;6&#65533;&#1136;4&#65533;Up&#65533;09&#65533;R&#65533;J&#65533;&#65533;z|&#65533;,&#65533;:&#65533;&#65533;&#252;&#65533;|x&#65533;&#65533;#&#65533;6&#65533;&#65533;&#65533;H&#65533;KE&#65533;P} &#65533;$(&#65533;2tG&#65533;X&#65533;&#65533;&#65533;X&#65533;&#65533;h&#65533;R&#65533;"&#65533;&#65533;&#65533;&#65533;D&#1091;G&#65533;&#65533;Tx/
Q&#65533;%c&#65533;&#65533;&#65533;%&#65533;L&#65533;Z$&#65533;Dn4&#65533;&#65533;$
&#65533;j&#65533;&#65533;`&!X&#65533;&#65533;&#1048;I&#65533;-[&#65533;&#800;&#65533;&#65533;l	|N;&#65533;!&#65533;&#65533;"0>&#65533;&#65533;&#65533;&#575064;&#65533;\
&#65533;&#720;&#65533;^&#65533;Io&#65533;&#65533;}(&#65533;^&#65533;&#65533;&#65533;&#65533;&#65533;&#65533;b&#65533;&#65533;&#65533; x&#65533;&#65533;%&#65533;&#65533;_&#65533;~&#65533;&#65533;|rj&#65533;&#1449;.`$b&#65533;&#65533;&#65533;6&#65533;&#65533;&#65533;&#65533;ff&#1324;&#65533;#R&#65533;&#65533;hff&#65533;&#65533;&#65533;&#414;h&#65533;&#65533;JHH&#65533;I"LhjN&#65533;F&#65533;&#65533;g&O&#65533;&#65533;&#65533;A&#65533;k@&#65533;I&#65533;]&#65533;&#65533;&&#65533;"j0
&#65533;A&#65533;
bVa&#1706;&#65533;&#65533;"L~&#65533;n&#65533;&#65533;!&#1750;&#65533;&#65533;"&#65533;A&#65533;&#65533;&#65533;&#65533;&#65533;+&#1188;9&#65533;&#457;v&#65533;Z&#65533;&#1830;&#65533; A&#65533;d`	&&#65533;&#65533;&#65533;j&#65533;f&#65533;R&#65533;&#65533;*&#65533;.crZ&#65533;!&#65533;Y^&#65533;ThA&#65533;&#65533;/&#65533;&#65533;R&#65533;.&#65533;"A.!!a&#65533;&#65533;&#65533;lH&#65533;6@FA&#65533;Ap &#65533;&#65533;&#65533;&#65533;&#65533;8&#65533;FM&#65533;&#38318;c&#956;&#213;&#65533;&#65533;&#65533;&#65533;A>|&#549;&#65533;V&#65533;&#1413;:&#65533;&#371;&#65533;N&#65533;%8&#65533;B&#65533;&#65533;G`iJb&#65533;&#65533;!&#65533;d &#65533;i@&#65533;&#65533;&#65533;/&#65533;&#65533;F&#65533;&#65533;&#65533;";&#65533;&#65533;d$DBF"&#65533;&#65533;bDJ&#65533;&#65533;V&#65533;&#65533;~%&#65533;i&#65533;o&#65533; /&#65533;D&#65533;P&#65533;"&#65533;#&#65533;&#65533;&#65533;.&#65533;4B&#65533;&#65533;	&#65533;&#65533;K&#65533;&#65533;$&#65533;&#65533;z&#65533;"&#65533;&#65533;mJ&#65533;D&&#65533;&#65533;&#65533;D&#65533;&#760;&#65533;&#65533;'r&#65533; &#65533;&#65533;m&#65533;+&#65533;&#65533; &#65533;m6*&#65533;*&#65533;&#65533;|&#62158;g<nn&#65533;&#65533;&#65533;&#65533;A&#65533;&#65533;#M&#65533;b&#65533;T0&#65533;r`	6 n!F!#h&#65533;@b&#65533;pcP	&#65533;&#65533;0&#65533;&#65533;b&#65533;)7\&#65533;&#65533;&#65533;
&#65533;2a4(aH#J&#65533;:&#65533;anaFA?@&#398;&#65533;&#65533;&#65533;na&#65533;-&#65533;c<&#65533;	&#65533;!0L&#65533;&#65533;aQ&#65533;@&#65533;&#1553;&#65533;"\&#65533;&#469;&#1538;8&#65533;&#65533;	j&#65533;&#65533;T&#65533;&#65533;,=&#65533;C&#65533;;&#65533;&#65533;}&#65533;&#1122;&#65533;&#65533;&#65533;j``P&#65533; &#65533;aD`<&#65533;%&#65533;&#65533;&#65533;T&#65533;Ep&#65533;&#65533;i&#65533;2&#65533;"&#65533;K&#65533;""t$&#65533;B$I&K@F$&#65533;&#65533;NF&#65533;.&#65533;&#65533;&#65533;&#65533;&#65533;f&#65533;@&#65533;&#65533;O&#65533;&#65533;!Jf
&#65533;&#65533;L&#65533;%#O&#65533;B&#65533;~m&#65533; &#65533;b&#65533;<D&#65533;R/`fX&#65533;&#65533;"&#65533;&#65533;(&#65533;&#65533;~/L&#941;N&#65533;&#65533;+N&#65533;(&#65533;&#65533;v&#65533;&#65533; &#65533;)P&#65533;)&#65533;ZK&#65533;',1A
M&#65533;C9D&#65533;o,&#65533;b\&#65533;&#65533;,`n&#65533;&#65533;n	pHR&#65533;&#65533;#&#65533;&#65533;Z&#65533;&#65533;o&#65533;&#65533;&#65533;
&#65533;\&#65533;:G*&#65533;
&#65533;&#65533;&#65533;&#65533;&#65533;m&#65533;&#65533;&#65533;4&#65533;&#65533;(&#65533;Rp&#65533;&#65533;@&#65533;@&#415;&#65533;q&#1152;w&#65533;`-\,&#65533;&#65533;&#65533;&#65533;&#65533;&#65533;&#65533;z&#65533;T&#65533;A&#65533;&#65533;e&#65533;&#1538;-&#1829;8&#65533;L&#65533;&#65533;&#65533;;>k&#1914;c\&#65533;&#65533;&#65533;$@Bk}\)&#65533;n&#65533;3;&#65533; &#65533;PWS/BIp&#65533;<u&#65533;!&#65533;&#65533;&#65533;2&#65533;f&#65533;Q&#65533;e&#65533;F&#65533;&#65533;&#65533;&#65533;P&#65533;D&#1454;&#65533;%&#65533;pA&#65533;&#65533;&#65533;&#65533;&#65533;<"&#65533;&&#65533;"R&#65533;D&#65533;@7I&#65533;6bJV&#65533;&#65533;&#65533;gJ(d")"&#65533;&#65533;&#65533;>&#65533; &#65533;-j^bcx&#65533;&`'&#65533;"(&#65533;&#65533;&#65533;&#65533;&#65533;&#65533;~ +&#65533;"&#65533;&#65533;d*&#65533;&#65533;&#65533;&#65533;
&#65533;x&#65533;hz&#65533;)&#65533;(&#65533;<&#65533;&#65533;&#516;)&#65533;&#65533;&#65533;&#65533;$A&#65533;&#65533;n&#65533;&#65533;&#1184;v(eb`	&#65533;`\C&#65533;(aj'J&#65533;b&#65533;
@h&#65533;B&#65533;&#65533;la&#65533;Z&#65533;6N&	U&#65533;vr!&#65533;&#65533;H&#65533;&#65533; E&#65533;R&#65533;"&#65533;F!rC&#65533;&#65533;&#65533;&#65533;&#65533;&#65533;Rc&#65533;b&#65533;&#65533;e&#65533;	8&#65533;&#65533;$a&#65533;&#65533;&#65533;=&#65533;&#65533;&#65533;,&#65533;:&#65533;&#65533;{&#65533;&#65533;&#65533;&#65533;&#65533;&#65533;V&#65533;#&#65533;&#65533;&#65533;&#65533;@&#65533;&#65533;n&#65533;&#65533;&#65533;<&#65533;<&#65533;&#65533;b&#65533;&#1564;&#65533;Z&#65533;h&#65533;c&#65533;s#&#65533;fV&#65533;\r?&#139;[&#65533;&#65533;
E&#65533;&#65533;[&#65533;&#65533;ou&#65533;&#65533;D&#65533;&#65533;&#65533;&#65533;0&#65533;DhAm&#65533;m0q{p&#65533;&#65533;AS&#65533;A&#65533;d&&#65533;&#65533;&#65533;'&#65533;w+&#65533;"L&#65533;&#65533;`&#65533;&#65533;O&#65533;ZX!^&#65533;&#65533;&#65533;8&#65533;&#65533;T9&#65533;&#65533;&#65533;(&#65533;&#1062;&#65533;&#65533;H&#65533;&#65533;Pa&#65533;&#65533;vg&#65533;&#65533;Rt p`	J1lab&#65533;&#65533;F&#65533;r!Ea&#65533;@&#65533;4&#65533;&#65533;&#65533;r#&#65533;2NA&#65533;z!j&#65533;&#65533;@&#65533;&#65533;H!&#65533;0$~Bn&#65533;&#65533;&#65533;H&#65533;&#65533;Va&#65533;&#65533;p@&#65533;&#65533;;&#65533;&#65533;&#65533;#P&#65533;$7q&#65533;9&#65533;&#65533;=&#65533;1>
&#65533;&#65533;{&#65533;&#65533;FK>&#65533;(&#65533;&#65533;:6&#65533;&#65533;Tc;iX
&#65533;"6&#65533;&#65533;`&#65533;&#65533;rUq&#65533;s#&#65533;6&#65533;Xi&#65533;]7E:&#65533;=&#65533;&#65533;
#&#65533;&#65533;v2ZM&#65533;\+"&#65533;&#65533;&#65533;&#65533;K#&#65533;5v&#885;P&#65533;&#65533;&#1590;ud"*&#65533;D&#65533;&#65533;ZSd?X&#65533;!B&#65533;p&#65533;P&&#65533;Kz&#65533;&#65533;("j&#65533;&#65533;K&#65533;&#1160;Vk&#65533;&#65533;k&#65533;M'&#65533;&#65533;9&#388;(V
|&#65533;PT &#65533;&#1068;n&#65533;&#65533;1&#65533;&#65533;&#65533;&#65533;HL8&#65533;&#65533;&#65533;b&&#65533;&#65533;d@&#65533;ap&#65533;R&#65533;`&#65533;Rn'&#65533;&#65533;b&#65533;b&#65533;!&#65533;&#65533;sj&#65533;WP&#65533;&#65533;&#65533;&#65533;rfQWx%>&#65533;&#648;J&#65533;X&#65533; |'&#65533;qlQp&#65533;j&#65533;&#65533;o&#65533;&#65533;&#65533;Ytj&#65533;0&#65533;9b	,a;f&#65533;=@u&#65533;&#65533;<>K&#65533;&#65533;P&#65533;&#65533;&#65533;&#65533;&#65533;-"0o&#65533;&#65533;^M&#65533;GoW< .7$|&#65533;;&#65533;Ana))&#65533;d&#65533;4#[b	0&#65533;0&#65533;&#65533;Lh&#65533;FD&#65533;C6&#65533;&#65533;ks&#2035;&#1130;pty2@M&#65533;&#65533;&#65533;J&&#65533;&#65533;3K&#65533;}0(&#26268;&#65533;&#65533;)&#65533;&#65533;C&#65533;r#&#65533;+&#65533;&#10486;&#65533;^*L&#65533;&#65533;a&#742;&#65533;a&#65533;&#65533;k&#65533;k*H&#65533;&=&#65533;8&#65533;&#65533;)&#65533;&#65533;!d;&#65533;&#65533;u&#65533;&#65533;a<&#65533;al5>&#65533;<YDq&#65533;`l&#65533;&#65533;&#65533;&#65533;j  f9*RAKuv&#65533;&#65533;&#65533;4ve!9&#65533;&#65533;tp&#65533;W&#65533;&#65533;s z&#65533;W&#65533;&#65533;Wj&#65533;!&#65533;Gy8&#65533;U&#65533;S&#65533;&#65533;li*&#65533;
"RE&#65533;;&#268;=&#65533;v&#65533;&#65533;	&#65533;&#65533;&#65533;E8&#65533;&#65533;&#65533;4&#65533;P&#65533;&#65533;&#65533;&#65533;>&#65533;V&#65533;&#65533;&#65533;&#65533;&#65533;]+j&#65533;!&#65533;&#65533;%&#65533;~&#65533;&#65533;&#1614;&#65533;&#65533;&#1035;&#65533;R&#65533;&#65533;&#65533;&#65533;P@&#65533;&#65533;%&#184;&hd!`(%&#65533;g&#65533;0&#65533;r&#65533;g&#65533;&#65533;d&#65533;K&#65533;&#651;&#65533;&#65533;&#65533;d6 &#65533;-&#65533;&#65533;&#65533;a&#65533;$&#65533;&#65533;&#65533;a&#65533;&#65533;&#65533;&#65533;AH&#65533;L&#65533;&#65533;m&#65533;&#65533;&#65533;&#65533;p&#65533;l&#65533;N&#65533;Fzo&#65533;&#65533;&#65533;&#65533;z9&#65533;&#65533;b&#65533;&#65533;&#65533;/5,&#65533;&#65533;&#65533;&#65533;&#65533;&#65533;Vi&#65533;&#65533;:&#65533;&#65533;&#65533;f&#65533;&#65533;D#&#65533;@4`*&#65533;&#65533;T&#65533;w%&#65533;a`2@Ai&#65533;a&#65533;&#65533;q0&#65533;a&#65533;&#65533;`Xd&#65533;&#65533;F!&#65533;/\&#65533;R&#65533;f!&#65533;|&#65533;W$&#65533;,$&#65533;&#697;!,a&#65533;&#65533;)&#65533;&#65533;!h
&#65533;&#65533;&#65533;n-&#65533;.^&#65533;&#65533;7:&#65533;NV&#1477;&#65533;A&#65533;&#65533;&#65533;3&#65533;&#65533;Ep9@&#65533;&#65533;a&#65533;u&#65533;&#65533;&#65533;&&#65533;&#65533;&#65533;&#65533;&#65533;&#65533;&#65533;uqQ&#65533;f8D&#65533;&#65533;"&#65533;&#65533;.&#65533;LC&#65533; &#65533;pW&#65533;&#65533;&#65533;&#65533;&#65533;#.f b&#65533;9!VF@/&#65533;"F&#65533;F&#65533;&#65533;C0&#65533;$o&#65533;$c$&#65533;&#65533;&#65533;&#65533;&#65533;'\a&#65533;h4T&#65533;D&#65533;&#65533;OfEPD&#1604;&#1533;&#65533; &#65533;&#65533;&#65533;&#65533;&#65533;&#65533;&#65533;&#65533;&#65533;&#65533;&#65533;&#65533;&#65533;&#65533;k^!&#65533;&#65533;&#65533;&#65533;&#65533;&#65533;&#65533;&#65533;9T&#65533;G'&#65533;c&#65533;&#65533;L&#65533;&#65533;Z6A&#65533;O&#1456;&#65533;&(a&#65533;&#65533;&#65533;&#65533;&#65533;, D&#65533;o"L&#65533;v8AA@@ F&#65533;`&#65533;&#65533;
A&!&#65533;&#65533;&#65533;='&#65533;jD&#65533;<
&#65533;&>-6&#65533;&#65533;rd&#65533;5(&#65533;M&#65533;&#65533;&#65533;f&#65533;&#65533;&#65533;b&#65533;H]87&#65533;}^&#65533;&#65533;]&#65533;#\&#65533;G&#65533;&#65533;&#65533;&#65533;@&#65533;\&#65533;	>&#65533;c75&#65533;0K&#65533;&#65533;>&#65533;&#13918;)	j&#65533;&#65533;X&#65533;&#65533;$&#65533;7!&#1235;b&#65533;N=&#65533;&#65533;&#65533; &#65533;&#65533;%:&#65533;#&#65533;&#65533;&#65533;b.R&#65533;&#65533;&#65533;&#65533;_&#65533;q&#65533;&#65533;K&#65533;+&#444;4]@.&#65533;&#65533;@]&#65533;l&#65533;&#65533;&#65533;&#65533;D<D&#65533;^&#65533;&#254; 4w!&#65533;0`D&#65533;6&#65533;&#65533;V&#65533;_&#65533;&#65533;!a&#65533;&#65533;&#65533;&#65533;&#65533;&#65533;&#65533;u"'&#65533;&#65533;@&#65533;B&#65533;&#65533;&#65533;&#65533;&#65533;6O&#65533;O&#65533;@&#65533;9&#65533;{&#65533;&#65533;&#65533;l&#65533;O&#65533;&#65533;Y&#65533;[r&#65533;P&#65533;>&#65533;W6&#65533;&#65533;G&#65533;t&#65533;x &#65533;&#65533;ngH&#65533;&#65533;A0&#65533;d &#65533;&#65533;&#65533;2&#65533;&#65533;r@&#65533;&#65533;	&#65533;s&#65533;rA'&#65533;&#65533;&#65533; B"@&#65533;&#65533;&#65533;&#65533;&#65533;4T@@5F&#65533;,dPM&#65533;^,X&#65533;&#65533;&#65533;2&#65533;A_H=&#65533;z&#65533;F&#65533;G;&#65533;&#65533;"VY&#65533;{e&#65533;"D(&#65533;&#65533;&#65533;I( A&#65533;d&#65533;&#1599;c&#65533;q&#65533;&#65533;a&#65533;05f&#65533;[&#65533;o&#65533;&#65533;U"Dx&#65533;&#65533;/&#24728;,&#65533;q+&#65533;&#920;<b&#393;sD'J&#65533;$vz&#65533;g&#65533;&#933;&#65533;bX&#65533;&#65533;&#65533;N;dJ&#65533;SRE&#65533;&#65533;&#65533;R&#1265;cOP&#65533;&#65533;&#65533;&#930;cb&#65533;&#65533;GBjL&#65533;d&#65533;&#65533;%&#1750;)&#65533;&#65533;4&#65533;&#65533;=&#65533;/&#1218;&#65533;&#65533;`^&#65533;&#65533;&#65533;v&&#65533;9H&#65533;&#65533;&#65533;&#65533;bj&#65533;y&#65533;&#65533;5t:&#65533;(&#65533;F&#65533;@&#508;&#65533;&#65533;F&#65533;&#65533;n&#65533;&#65533;e&#65533;@&#65533;
a*&#65533;oWL&#65533;v&#65533;R&#65533;&#65533;m&#65533;&#1989;	&#65533;&#65533;C&#65533;8l8&#65533;a&#65533;z,&#757;,	&#65533;C&#65533;6aR&#65533;&#65533;&#65533;&#65533;h&#65533;&#65533;q&#65533;&#65533;&#65533;\&#65533;(&#65533;E@&#65533;[&#65533;f9r1&#387;	T&#65533;(Q&#65533;&#65533;
)&#65533;&#65533;&#65533;&#65533;&#65533;&#65533;w&#65533;?@&#65533;$&#65533;&#65533;&#65533;&#65533;&#65533;
%
p@&#65533;28&#65533;&#65533;WLc&#65533;&#65533;&#65533;ZH`&#65533;!&#65533;&#65533;4&#65533;&#65533;&#65533;p,&#388;&#65533;?W&#65533;&#65533;&#65533;.&#65533;8&#65533;&#65533;?&#65533;s5&#65533; &#65533;
&#65533;@RdL&#65533;&#65533;&#65533;F1&#65533; &#65533;4&#65533;Tt&#65533;$QTp&#65533;&#65533;x&#65533;&#65533;(&#65533; &#65533;&#1076;&#65533;b,&#65533;r&#65533;&#65533;"W&#65533;%&#65533;V9&#65533;i&#65533;7Li&#65533;&#65533;r&#65533;&#415;K=6&#65533;ZZ&#65533;4&#65533;/:i&#65533;]f-&#65533;Z',&#65533;&#65533;?&#65533;&#65533;dAQ&#65533;&#404;&#65533;'&#65533;6_1&#65533;&#65533;@y1&#65533;&#65533;Y'&#65533;Y&#65533;&#65533;&#65533;	cLz&#65533;P&#65533;&#65533;T&#65533;Qo&#1877;&#65533;&#65533;&#65533;S&#65533;X`E&#65533;&#65533;	SfKU`&#65533;?6tVp&#65533;&#65533;&#65533;9&#592;&#65533;
e&#65533;cl&#65533;S&#65533;m&#65533;Z'.n&#65533;&#904;&#586;&#65533;\&#65533;t&#65533;&#528;Eh&#65533;C1&#65533;0&#65533;&#197;
`0&#65533;(1<0&#65533;^	&#65533;&#65533;&#65533;	&#65533;&#272;&#65533;?&#65533;R&#65533;&#65533;`&#65533;&#65533;|&#65533;-&#65533;&#65533;bKL&#65533;&#65533;O}&#65533;X&#65533;jL&#65533;2&#65533;24&#65533;p&#65533;%O &#65533;&#65533;i&#65533;&#65533;m&#65533;&#65533;BDX&#65533;&#65533;?p&#65533;&#65533;d&#65533;:%&#65533;	o&#1961;&#65533;[&#65533;&#65533;C\p&#65533;A&#65533;&#65533;?&#65533;H I&#65533;&#65533;8&#65533;$5IN&#65533;
"KV$d:m&#65533;D&#65533;$&#65533;x&#65533;&#1102;&#65533;`&#65533;&#65533;1&#65533;&#65533;@Lb&#65533;d&#65533;,&#20754;"&#65533;-&#65533;n&#65533;b&#65533;X&#65533;/&#65533;i]94&#65533;&#65533;SK&#65533;&#65533;&#65533;U&#65533;r&#65533;N~p&#65533;&#65533;&#65533;0&#65533;8&#65533;&#65533;P&#65533;&#65533;&#65533;&#65533;F
&#65533;#|%&#65533;&#65533;&#65533;&#65533;3Oc&#65533;2&#65533;*Y.&#65533;AU^&#65533;2EfN&#65533;4&#65533;&#65533;:]&#1263;&#65533;6&#65533;N&#65533;.&#65533;&#65533;R&#65533;&#65533;,d`&#65533;&#65533;R	&#65533;&#65533;FL&#65533;pF&#65533;f1U n&#65533;:&#65533;9&#65533;D&#65533;.e8@&#65533;6`&#65533;R&#65533;&#65533;&*`&#65533;
p&#297;S&#65533;T&#65533;&#65533;&#65533;&#65533;9XBd&#65533;I &#65533;&#65533;hE!&#65533;A&#65533;R&#65533;# &#65533;,D&#65533;%&#65533;'&@X	&#65533;DH1fa&#65533;a&#65533;.p&#65533;/(&#65533;&#65533;M&#65533;&#65533;&#65533;%&#65533;!&#1625;&#65533;&#65533;@tr&#65533;&#65533;C0&#65533;	&#65533;x&#65533;0p&#65533;&#65533;U0`hT&#65533;p&#65533;&#65533;a#B;$&#65533;&#65533;(&#65533;&#65533;r&#65533;&#65533;&#65533;@&#65533;&#65533;&#1928;&#65533;1d&#65533;#'A9R&#65533;^q&#65533;&#65533;iJGBAG&#65533;D7Z&#65533;	#&#65533;&#65533;18&#65533;&#65533;C&#65533;X&#65533;?&#65533;D&#65533;&#65533;.p&#65533;	#c&#65533;&#65533;&#65533;&#65533;'KaST&#65533;"&&#65533;-&#65533;Z&#65533;&#65533;XJ&#65533;&#65533;&#65533;8/&:|YnA&#65533;v&#65533;&#65533;J+&#65533;W$&#65533;u&#65533;&#65533;&#65533;ef&#65533;&#65533;Q&#65533;&#65533;<$(&#65533;]p&#65533;&#65533;&#65533;X&#65533;k&#65533;`Z&#65533;&#65533;3&#65533;E&#65533;&#65533;J>Q9K9&#65533;2&#65533;&#65533;JL&#65533;&#65533;l.E8&#65533;&#65533;@&#65533;n&#65533;&#65533;&#65533;&#65533;&#65533;&#65533;&#65533;&#65533;d&#65533;&#65533;&#65533;(G&#65533;&#65533;A&#65533;&#65533;&#65533;h'&#617;&#1278;&#65533;?&#65533;}G!&#65533;&#65533;&#65533;T&#65533;&#65533;3&#65533;P&#65533;K&#65533;b&#65533;!&#65533;&#65533;'^&#65533;7&#65533;!&PPV&#65533;&#65533;&#65533;&#65533;&#1030;) #&#65533;0Q&#65533;Xa&#65533;&#65533;ad&#1024;&#65533;&#65533;&#65533;H &#1075;&#65533;&#65533;L&#65533;E&#65533;F,&#65533;KC&#664;D\P*-&#65533;&#65533;8h&#65533;M&#65533;&#65533;F9M&#65533;8Dn&#65533;&#65533;'F?&#65533;&#65533;&#65533;&#65533;	&#65533;GY[&#65533;E&#65533;&#1456;U&#65533;Hd&#65533;&#65533;?&#65533;&#65533;&#65533;&#65533;&#65533;X&#65533;&#65533;&#65533;G&#65533;&#65533;CY"Q2
&#65533;&#65533;	&#65533;5&#65533;J&#65533;0&#65533;&#65533;&#65533;#,`&#65533;&#65533;&#65533;_&j&#65533;C&#65533;EO&#65533;&#65533;&#65533;&#65533;L6&#65533;&#65533;&#802;&#65533;&#65533;&#65533;d&#65533;&#1493;&#65533; %&#65533;&#65533;&#65533;R&#65533;"(&#65533;&#65533;n&#65533;&#65533;`&#65533;g&#578;$&#65533;&#65533;&#65533;&#65533;'i&#65533;&#65533;T&#65533;&#65533;&#65533;h&#65533;&#65533;N`&#65533;@&#65533;d&#65533;&#65533;&#65533;	^5&#65533;&#65533;&#65533;*&#65533;N&#65533;&#65533;	3&#65533;.2&#65533;&#65533;I&#65533;&#65533;&#65533;&#65533;lZS'X@ &#65533;&#65533;&#65533;&#65533;(&#65533;&#65533;&#65533;i
Py&#65533;&#65533;&#65533;x&#65533;?L&#65533;&#65533;&#65533;&#65533;;?&#65533;&#65533;&~&#65533;-&#65533;&#1536;&#65533;3bw6q&#65533;y\&#65533;&#65533;$&#65533;Ca&#65533;E-zP&#65533;&#65533;
&#229;@&#65533;&#576;`&#65533;1&#65533;B&#65533;\8i	)A&#65533;Gw'&#65533;&#65533;&#65533;$J&#65533;QW&#65533;B&#65533;8By&#65533;&#65533; &#65533;a&#65533;&#65533;!*(&#65533;IPJ&#65533;Q
&#65533; #&#65533;q0&#65533;8&#65533;I^&#65533;&#65533;rl&#65533;EL&#65533;"&#65533;&#393;&#65533;`$U&#65533;&#65533;&#65533;&#65533;%&#65533;T$8&#65533;&#65533;DB&#65533;P&#65533;L&#65533;&#65533;:5k&#65533;&#65533;&#65533;r,&#65533;2*W&#1190;&#65533;&#65533;&#65533;L&#65533;&#65533;&#65533;&#65533;b&#12009;&#65533;&#65533;.&#65533;&#65533;&#65533;&#65533;E'&#65533;8&#65533;J&#65533;=&#758;&#65533;xUQfL6&#65533;&#65533;&#65533;&#1165;&#65533;F&#65533;:&#65533;&#65533;b&#65533;A@kMV&#65533;&#65533;&#65533;n&#1075;E&#65533;lc&#65533;K@$B&#65533;;I&#65533;Nl&#65533;@(%&#65533;&#65533;NF9&#692;T6&&#65533;&#65533;<&#65533;1&#65533;m&#65533;&#65533;&#65533;V&#65533;&#65533;1&#65533;p&#65533;&#65533;&#65533;A&#65533;&#65533;b&#65533;,&#65533;$&#65533;&#65533;&#65533;&#65533;&#65533;yk&#65533;&#65533;&#65533;&#65533;m&#65533;&#65533;&#65533;M&#65533;&#65533;0P-"
f,b&#65533;T&#65533;J&#65533;&#65533;O"&#65533;&#65533;+&#65533;dt&#65533;&#65533;&#65533;G0&#65533;&#65533;;/&#65533;&#65533;&#65533;&#65533;b`CW&#65533;&#65533;`	&#65533;qT&#65533;<p&#65533;I&#65533;e&#65533;&#65533;&#65533;u"B&#65533;\,&#65533;C&#65533;&#65533;qJ&#65533;&-	iK^o&#65533;&#65533;d&#65533;Z5F&#65533;
&#65533;Rc"&#557;&#65533;&#65533;&#65533;aH&#65533;&#65533;&#65533;aHm&#65533;x&#65533;&#65533;r&#65533;	[&#65533;&#65533;'&#65533;&#65533;a&#65533;&#65533;r'3Y&#348;#&#65533;:&#869;/;&#19178;P&#65533;&#65533;&#65533;B'Nq&#65533;R&#1024;`z&#65533;&#65533;MKkW&#65533;
@8&#65533;+&#65533;f&#65533;%&#65533;G&&#65533;&#65533;&#65533;&#65533;&#65533;d&#309;&#65533;[N&#65533;&#65533;&#65533;$&#1339;K\&#65533;&#65533;&#65533;&#65533;&#65533;&#65533;&#65533;&#65533;&#65533;CKG4F)&#65533;&#65533;&#65533; Q&#65533;&#65533;g&#65533;.u&#65533;&#65533;,&#65533;&#65533;&#65533;&#65533;&#65533;&#65533;&#65533;{&#65533;+h @&#65533;`}&#65533;pQ:&#65533;&#65533;&#65533;@&#65533;6&#65533;A&#65533;&#65533;gm&#65533;&#65533;K\&#65533;g&#65533;&#65533;G&#65533;h@D&#65533;&#65533;&#65533;&#65533;%&#65533;&#65533;0&#65533;!R&#65533;
*,c&#65533;&#65533;A>&#65533;D&#65533;D&#65533;&#65533;&#65533;@7&#65533;&#1560;\&#65533;&#65533;H&#65533;&#65533;=|&#65533;M&#65533;%&#65533;&#1137;,b&#65533;@&#65533;-H&#65533;)&#65533;9&#65533;8 &#65533;&#65533;
&#65533;&#65533;&#768;
8&#65533;&#752;c&#65533;y&#65533;P&#65533;6U"&#65533;0(sG&#65533;d;&#65533;EV_&#1574;4L!	[&#65533;Uu&#65533;
F&#65533;$McT&#65533;&#65533;&#65533;6Fp&#65533;&#65533;&#65533;&#65533;[&#65533;rx&#65533;<d&#65533;J=8Q'&#65533;&#65533;R>&#65533;k&#65533;&#65533;&#65533;&#65533;&#65533;9c&#65533;a&#65533;&#65533;y&#65533;E:&#65533;&#65533;&#65533;6Bi:&#65533;9a&#65533;h1A&#65533;&#65533;&#65533;vHipI&#65533;&#65533;f&#65533;k&#65533;&#65533;)O&#65533;hj{&#65533;8$0&#65533;&#65533;:&#65533;&#65533;yK&#65533;KZ&#65533;jVX~z~z&#65533;=;a&#65533;Uw&#65533;bx&#65533;&#65533;=&#1605;=&#65533;2{&#1778;z:&#65533;,jP&#65533;@>&#65533;&#65533;N&#1250;&#65533;&#65533;&#65533;&#65533;&#65533;&#65533;T&#65533;'?QcUS#&#65533;&#65533;&#65533;`H2t&#65533;$&#65533;W
&#65533;&#65533;&#672;!9
&#65533;
&#65533;@
&#65533;&#65533;&#65533;34!4&#65533;20
+e&#65533;
&#65533;&#65533;&#65533;!^0c&#65533;&#65533;
&#1272;~&#65533;&#65533;
&#65533;&#65533;
&#65533; &#65533;0&#65533;&#65533;&#2032;2&#65533;&#65533;&#65533;&#65533;`&#65533;&#65533;&#1425;&#65533;%&#65533;Zpy&#65533;&#65533;4CF&#65533;#2&#65533;&#65533;AS?&#65533;`#&#65533;qsN&#65533;?4&#65533;di6e8&#65533;&#65533;$qut&#65533;P&#65533;ti%&#65533;@N&#65533;G&#65533;V&#65533;H8+	MX&#65533;Gu>&#65533;&#65533;&#65533;&#65533;%&#65533;2)&#65533;&#65533;&#65533;&#65533;&#65533;g&#65533;&#65533;X&#65533;&#65533;&#65533;&#65533;gh9&#65533;&#65533;&#65533;&#133;+]1@&#65533;"&#65533;P&#65533;&#65533;X]&#65533;&#867;&#65533;&#65533;&#65533;ZS&#65533;X&#65533;&#65533;c&#65533;&#65533;&#65533;&&#65533;&#65533;&#65533;&#65533;&#65533;<&#65533;&#65533;&#613;x&#65533;&#65533;&#65533;&#65533;~&#65533;g&#520;&#65533;&#65533;&#65533;LaM&#1493;+&#65533;&#65533;&#65533;&#65533;&#65533;6P&#65533;&#65533;&#65533;&#65533;&#65533;&#65533;r7&#65533;	&#65533;1? {,&#65533;&#65533;>M&#65533;4B#&#65533;F&#65533;&#65533;eP&#65533;%%A3&#656;&#672;
2 &#65533;~&#65533;

&#65533;&#65533;&#65533;&#65533;UH&#65533;&#65533;8&#65533;&#65533;&#65533;&#65533;0&#65533;Z&#65533;Z@&#65533;G	&#65533;&#65533;&#65533;&#65533;&#65533;
P
&#65533;0:@+&#65533;
&#65533;&#65533;&#65533;&#65533;
a
&#65533;A=0W&#65533;D&#65533;&#65533;E@&#65533;$&#65533;s&#609;H&#65533;&#65533;&#65533;d&#65533;&#65533;4M&#65533;m4&#65533;TBGj&#65533;5S"$	'cY#	&#65533;s]"'&#65533;%5&#65533;h&#65533;&#65533;)&#65533;	*&#65533;=8x&#65533;!&#65533;c!&#163;&&#65533;'1P&#65533;n1.p&#65533;s&&#65533;,&#65533;&#65533;D&#65533;Y)&#65533;+t&#65533;&#65533;&#65533;f7&#65533;&#65533;t&#65533;&#65533;&#65533;&#65533;l&#65533;yVsh &#65533;&#65533;-
(&#65533;&#65533;j11)h0)&#65533;&#65533;:X&#65533;&#65533;&#65533;&#65533;(&#65533;q&#65533;&#1544;F&#65533;9&#65533;&#65533;&#65533;&#65533;x&#65533;&#65533;x&#65533;&#65533;&#65533;&#65533;&#65533;&#65533;&#65533;&#65533;&#65533;">V&#65533;U&#65533;N&#65533;&#65533;&#65533;&#65533;&#65533;*&#65533;&#65533;&#65533;?75&#65533;&#65533;PSsI&#65533;&#65533;		a&#65533;D@$01AP"&#65533;&#65533;&#784;	.&#65533;&#65533;'D0&#65533;@ 0tZ&#65533;3p&#65533;&#65533;YA&#65533;FB&#65533;0
&#65533;&#65533;&#65533;8&#65533;&#65533;A&#65533;&#65533;&#208;&#65533;&#65533;	&#65533;@ p&#65533;&#65533;&#65533;&#65533;	&#65533;&#65533;n&#65533;&#65533;GD"A`&$pZ&#65533;pH&#65533;r&#65533;&#65533;"&#65533;&#65533;X&#65533;#G&#65533;?c^Su"1&#65533;G&#65533;cIgE2%.&#65533;1$8u&#65533;"&#65533;5[#7&#65533;&#65533;&#65533;d&&#65533;u1iXy&#65533;!&#65533;&#65533;z1Hh&#65533;u&#65533;yt5v;&#65533;&#65533;R&#65533;&#65533;B&&#198;&#65533;e)&#65533;&#65533;<m&#65533;k&#65533;&#65533;<&#65533;&#65533;&#65533;&#65533;g &#65533;&#65533;&#65533;NxkuA&&#65533;vbD&#65533;g&#65533;Zx"qg7*&#65533;f&#65533;%&#65533;&#65533;&#65533;&#65533;&#65533;&#532;1!&#65533;&#65533;&#65533;&#65533;&#65533;[&#65533;&#65533;`&#65533;&#65533;&#65533;9&#65533;&#65533;~&#65533;	`&#65533;&#65533;=1&#65533;&#65533;&#65533;-:A&#65533;&#65533;j&#65533;&#1522;^&#65533;&#65533;&#65533;&#65533;1BN&#65533;&#65533;m&#65533;AG#*&#65533;1&#65533;"O`&#65533;&#65533;@&#65533;&#65533;JR2kT
Pi&#65533;&#65533;T~
&#65533;U1HV&#65533;&#65533;EPDZ&#65533;&#65533;#!&#65533;T&#65533;&#65533;0( &#65533;
E&#65533;0
@&#65533;5`&#65533;&#65533;&#65533;&#65533;)@"9&#65533;r&#65533;#6&#65533;&#65533;^&#65533;&#65533;0`&#65533;,&#65533;&#65533;&#65533;*?&#65533;&#65533;&#65533;m&#65533;&#65533;&#65533;c&#65533;G1A`%$vta{&#65533;&#65533;&#65533;#|&#65533;f$&#65533;0&#65533;^&#65533;&#65533;&#65533;\3A&#65533;&#65533;[T&#65533;&#65533;&#1445;&#65533;&#65533;[-&#65533;&#65533;&#65533;'2k&#65533;&#148;&#65533;&#65533;\&#65533;&#65533;Y&#1235;&#65533;&#65533;&#65533;Js&#65533;&#65533;P&#65533;O!&#65533;&#65533;&#65533;&#65533;JK&#65533;&#65533;+K&#65533;v&#65533;;&#65533;&#65533;Vjz&#65533;&#65533;&#65533;;&#65533;&#65533;i6&#65533;&#65533;&#65533;&#65533;&#65533;g&#65533;&#65533;&#65533;&#65533;&#65533;9-&#65533;&#65533;&#65533;L&#65533;S`&#65533;6&#65533;\&#65533;		&#65533;&#65533;#&#65533;&#65533;=&#65533;,fZ{;q&#65533;P&#65533;&#65533;&#65533;&#65533;Y|K&#65533;?&#65533;&#65533;aU&#65533;&#65533;d&#65533;A$O&#65533;d&#65533;3^&#65533;&#65533;Ka	&#65533;&#65533;&#65533;&#65533; ^&#65533;0&#65533;DP&#65533;D&#65533;V&#65533;5&#65533;&#65533;g
&#65533;&#65533;Pgd&#65533;&#65533;In 0&#65533;&#65533;Gg;&#65533;&#65533;&#65533;&#736;&#65533;I&#65533;&#65533;U$4@&#65533;&#65533;b&#65533;0F-g$&#65533;e1.&#65533;!FY&#65533;B&#65533;&#65533;&#65533;C'	V&#65533;&#65533;&#65533;&#65533;S&#65533;FI&#65533;r&#65533;t&#65533;&#65533;&#65533;
 &#65533;V&#65533;1q&&#65533;&#65533;t&#65533;&#65533;&#65533;b&#65533;&#65533;&&#65533;M;AY&#65533;(B&#65533;&#65533;[&#65533;V&#65533;&#65533;A&#65533;&#65533;Y&#65533;,&#65533;&#432;&#65533;&#65533;2&#65533;&#65533;d&#65533;&#65533;Oxg)i&#65533;&#65533;L&#65533;VH*'&#65533;p&#65533;$rQ2&#65533;\&#65533;&#65533;5+&#65533;V&#65533;:&#65533;Y&#65533;&#65533;hnR)&#65533;M&#65533;S&#65533;&#65533;H&#65533;&#65533;&#65533;&#65533;&#65533;&#65533;&#65533;u&#65533;&#65533;&#65533;e&#65533;p=}&#65533;{f:{H&#65533;&#65533;&#65533;
&#23576;&#65533;U*&#65533;-&#65533;&#65533;4#&#65533;&#1610;&#65533;U&#65533;&#65533;d&#65533;.2&#65533;D&#65533;|&#65533;
4&#65533;&#65533;&#65533;&#65533;,	&#65533;&#65533;&#65533;&#65533;&#65533;B&#65533;V0[&#65533;0!P&#65533;&#65533;"&#65533;.&#65533;&#65533;&#65533;&#65533;&#65533;&#65533;p&#65533;0&#65533;N&#65533;&#65533;O&#65533;5:A&#65533;P&#65533;&#65533;&#65533;J&#65533;&#65533;.`&#65533;&#65533;&#65533;sK&#65533;b&#65533;1&#65533;aVF4H&#65533;$&#65533;0#9&#65533;#&#65533;.&#65533;&#65533;m&#65533;Y&#65533;M&#65533;?&#65533;&`j|&#65533;&#65533;$&#65533;&#65533;&#65533;F8W=7&#65533;&#65533;&#65533;&#65533;&#65533;&#60092;&#65533;&#65533;&#65533;&#65533;[&#65533;v\Wq1&#65533;&#65533;;&#65533;g&#65533;c&#65533;V&#65533;&#65533;&#65533;&#65533;&#65533;z&#65533;&#65533;k&#65533;&#65533;&#65533;&#65533;;,KI&#65533;&#65533;PI&#65533;(&#65533;&#65533;&#65533;&#65533;&#65533;&#65533;xV8x&#65533;&#65533;ZY&#65533;"&#65533; |&#65533;hG%=&#915;&#65533;K&#65533;&#65533;,]K&#65533;:&#65533;k7&#65533;&#65533;&#65533;l&#65533;&#65533;&#546;&#967258;&#65533;&#65533;y&#65533;&#65533;&#65533;&#65533;1&#65533;
&#928;&#65533;&#65533;R&#65533;TFV5&#65533;},F&#65533;&#65533;0&#65533;Z&#65533;_&#65533;#C&#65533;$&#65533; 	&#65533;   &#65533;&#65533;GpcP&#65533;&#65533; &#65533;&#65533;!1&#65533;&#65533;&#65533;&#65533;&#65533;Rq&#65533;&#65533;G\&#65533;$&#65533;&#65533;2&#65533;&#65533;}R&#65533;q :&#65533;Z&#65533;	$t&#65533;&#65533;Tt&#65533;m<@6En
s~&#65533;r&#65533;&#65533;E&#151;h&#65533;&#65533;&H;1&#65533;k$&#65533;i&#65533;&#65533;1&#65533;'&#65533;&#530;&#65533;G=&#65533;q$	f&#65533;&#65533;:&#65533;L&#65533;3&#65533;&#65533;r&#65533;&#65533;&#65533;tm&#65533;&#65533;L&#65533;&#65533;&#65533;&#65533;&#65533;&#65533;K
E&#65533;&#65533;Q&#1091;&#65533;&#65533;i
&#65533;y,KMz&#65533;Y&#65533;&#65533;&#65533;+b&#65533;&#65533;;!0e&#1597;&#65533;:&#65533;#&#65533;&#65533;<r[&#65533;&#65533;I&#65533;BM&#65533;&#65533;)&#65533;&#65533;x&#65533;&#65533;\&#65533;&#65533;v&#65533;&#65533;&#65533;&#65533;6&#65533;&#65533;\&#65533;&#65533;&#65533;&#65533;8&#65533;&#950;&#65533;&#29672;Z&#65533;&#65533;&#1844;z&#65533;q^&#65533;-&#65533;&#65533;]*`NR&#65533;&#65533;Y{s&#65533;]Qs&#65533;C&#65533;&#65533;&#65533;;QsQCN&#65533;aO&#1830;&#65533; &#65533;&#65533;&#65533;0#&#65533;5O&#65533;&#424;5 +^`^&#65533;&#65533;&#65533; &#65533;=&#65533;D&#65533;@&#65533;&#65533;9O&#65533;%i&#65533;&#65533;  %&#65533;yV&#65533;&#65533;&#65533;p&#65533;	[&#65533;^p&#65533;c&#65533;~/v&#65533;#&#65533;&#65533;E&#65533;&4qOpEM&#65533;&#65533;0&#65533;	D&#65533;I&#65533;X&#65533;&#65533;&#65533;&#65533;I&#65533;G&#65533;&#65533;&#65533;:&#65533;G&#1978;V&#65533;&#65533;C&#65533;&#65533;6&#65533;jeI&#65533;&#65533;I`&#65533;&#605;g<@&#65533;\o&#65533;grh&#65533;&#65533;s&#65533;K&#65533;GW&#65533;G&#65533;xU=&#65533;lJ/&#65533;(&#65533;[&#65533;%z#&#65533;1&#65533;g0
&#65533;&#65533;&#65533;&#65533;:Q~i&#65533;&#65533;&#65533;c&#65533;<G!h&#65533;&#65533;x9o*l&#65533;j<&#65533;V&#894;&#65533;&#65533;&#65533;8z&#65533;&#65533;5&#757;&#65533;p&#65533;\&#65533;&#65533;|&#65533;&#65533;	&#65533;&#65533;&#65533;&#65533;&#65533;u&#65533;&#65533;-l&#65533;U&#65533;1{;&#65533;&#65533;&#65533;>K&&#65533;Y&#65533;&#65533;&#6881;,&#65533;&#65533;&#65533;&#65533;U&#65533;t&#1087;&#65533;d&#65533;&#65533;1aF&#65533;&#65533;4&#65533;&#65533;&#65533;]4&#65533;pc&#65533;P~8&#65533;H6&#65533;&#65533;P&#65533; &#65533;@&#65533;&#65533;&#1064;&#688;
&#65533;)&#65533;i0&#65533;&#65533;2Q&#65533;U
&#65533;&#65533;&#65533;&#65533; t/&#65533;&#65533;&#65533;`&#65533;&#65533;@n	(&#65533;&#65533;nLVE&#65533;65&#65533;.&#65533;&#65533;/B&#65533;X4^$b&#65533;?4&#65533;-7&#65533;&#65533;P2t]l5i5(&#65533;$I&#65533;&#65533;-.&#65533;<&#65533;J&#65533;&#49107;&#65533;)jo}&#65533;:&#65533;L&#65533;	&#65533;&#65533;&#65533;`&#65533;&#65533;&#795;B&#65533;{Z&#65533;V&#65533;&#65533;i&#65533;Y&#65533;&#65533;,&#65533;+&#993;&#65533;&#65533;\&#65533;\&#65533;&#65533;&#63435;h:&#65533;&#65533;&#65533;&#65533;&#65533;	$D&#65533;&#65533;`&#262;'&#1052;&#65533;&#65533;&#65533;&#65533;&#65533;n&#65533;4(p&#65533;F&#65533;&#65533;&#65533;JcpI@&#65533;$d L&#65533;t&#65533;4&#32729;&#65533;d&#65533;&#65533;&#65533;&&#65533;	&#65533;SsT&#65533;&#65533;2&#65533;A&#65533;&#65533;&#65533;=,&#65533;Y-&#65533;&#65533;&#1983;
&#65533;&#65533;5&#65533;&#65533;O&#65533;&#65533;QB&#65533;&#65533;&#65533;&#65533;@&#65533;v&#65533;=&#65533;&#65533;&#65533;%"&#65533;&#65533;H&#65533;&#65533;,Xd9&#65533;&#65533;4&#786;%8I<&#65533;3&&#65533;B&#65533;&#65533;&#65533;&#65533;Y%P&#65533;h-
T&#65533;
&#65533;&#65533;&#65533;-&#65533;&#65533;&#141;D7&#65533;J&#65533;c&#1648;&#65533;
5&#65533;&#65533;&#65533;x&#592;&#65533;&#65533;\8&#65533;&#65533;&#65533;pK0J&#65533;C$&#65533;&#65533;&#65533;C&#65533; Ox&#65533;,&d&#65533;&#65533;&#1893;&#65533;&#2022;]W&#1758;&#65533;Z &#65533;0&#65533;|&#65533;8&#65533;&#65533;	N&#65533;Kr&#65533;&#65533;c&#65533;&#65533;t2&#65533;&#65533;&#65533;&#65533;&#476;>&#65533;>'&#65533;&#65533;'	B&#65533;&#65533;E!Jz@&#65533;&#65533;&#65533;&#19972;2i)B	&#65533;&#65533;&#65533;\F&#65533;&#65533;7&#65533;&#65533;&#65533;&#65533;&#65533;!qDFD&#65533;?DD&#65533;$&#65533;y&#65533;$-d&#65533;G&#65533;F&#65533;b&#65533;&#65533;"[LD&#65533;,&#65533;#@\Q&#65533;D&#65533;&#65533;&#65533;5&#65533;&#65533;(&#713;4&#65533;h#n&#65533;&#65533;&#65533;&#65533;p&#65533;L&#65533;&#65533;&#65533;&#269;&#65533;hp&#65533;&#65533;kp&#65533;&#65533;b&#65533;&#65533;!&#65533;&#65533;&#65533;&#65533;4)&#65533;&#65533;*&#65533;&#65533;0*P5u&#65533;*(*&#65533;&#65533;npF&#65533;&#65533;&#65533;J&#543;r &#65533;&#65533;&#65533;
&#65533;
(&#65533;R"&#65533;R&#65533;&#722;W !C=&#65533;&#65533;&#65533;-8&#65533;9&&#65533;&#65533;&#65533;<&#65533;&#65533;&#65533;1J)&#65533;Q&#65533;[&#65533;&#65533;HZ&#37206;FJQ&#65533;r&#65533;&#325;T&#65533;&#65533;'M4&#65533; e&#65533;cq&#65533;&#65533;q&#65533;0&#65533;&#65533;&#65533;&#65533;&&#65533;&#65533;]w&#65533;P&#65533;&#65533;&#65533;K&#65533;+&#65533;&#65533;88&#65533;/&#65533;&#65533;&#314;&#65533;6&#65533;&#65533;*LP&#65533;&#65533;&#65533;&#65533;&#65533;C&#65533;&#65533;&#65533;
&#65533;&#65533;8&#65533;|KH&#65533;&#65533;s&#65533;&#65533;I&#65533;&#65533;&#65533;&#65533;&#65533;&#65533;$@&#65533;.&#65533;&#65533;	&#65533;&#65533;&#65533;&#65533;c&#65533;<8&#65533;A&#65533;D~&#65533;Q&#845;&#65533;dJL&#65533;BI&#1177;$`&#65533;&#65533;g&#65533;F&#65533;e&#65533;&#65533;r(i1G\pD&#65533;&#65533;&#65533;E&#65533;nhJ@"1&#324;d&#65533;@&#65533;&#65533;&#65533;&#65533;G &#65533;&#65533;&#65533;%&#65533;n&#65533;0z&#65533;E&#65533;oD&#65533;4&#65533;&#65533;!	&#65533;Rir&#6338;0&#65533;&#65533;&#65533;"1@&#65533;&#65533;&#65533;XI ^Z&#65533;&#65533;j"&#65533;N&#65533;f&#65533;G&#65533;&#65533;&#65533;RD&#65533;@YD&#65533;:&#65533;&#65533;2&#65533;&#65533;!RH&#65533;&#65533;&#65533;T(u+&#65533;&#65533;&#65533;r&#65533;&#65533;&#65533;&#65533;Q&#65533;#*I&#65533;&#65533;v9&#65533;W,yB=2&#65533;&#65533;&#65533;!&#65533;&#65533;9&#402;&#65533;&#65533;!&#65533;RIa&#65533;&#65533;c&#65533;&#65533;Kb&#65533;g&#65533;&#65533;&#65533;&#65533;&#65533;~A&#65533;i7&#65533;pa&&#65533;!o@E&#65533;r&#65533;Q&@/n&#1216;'>&#65533;&#65533;&#65533;&#65533;	&#65533;)8p/}&#65533;Cz&#65533;J&#557;P`	&#65533;&#65533;`a&#65533;&#65533;l-ji&#552;``Z&#65533;b$&#65533;&#65533;@$!	j&#65533;p&#65533;F&#65533;&#65533;&#223;&#65533;&#1025;	F&#65533;&#65533;m  Ax&#65533;a&#65533;&#65533;g&#65533;{&#65533;?r&#65533;&#65533;$&#65533;$g&#65533;&#65533;`D*&&#65533;&#65533;&#65533;E.6"&#65533;&#65533;&#65533;&#65533;&#65533;DB&#65533;&#65533;&#65533;&#65533;EinJr&#65533;&#65533;&#65533;&#65533;&#65533;iD&#65533;&#65533;&#65533;&#65533;&#65533;&#65533;&#65533;C=&#65533;cBr&#65533;()Q$d&#65533;&#65533;VD"&#65533;D"9&#65533;	6&#65533;&#65533;&#65533;lk&#65533;Q&#65533;,&#65533;&#65533;&#65533;&#65533;&#65533;&#65533;C&#65533;c&#65533;&#65533;&#65533;!;&#65533;I&#65533;&#65533;&#65533;D(B&#65533;%&#65533;5&#65533;&#65533;&#65533;&#65533;AR&#65533;&#65533;&#65533;&#65533;&#65533;ET&#65533;s&#65533;~&#65533;&#65533;d$&#65533;&#65533;&#65533;&#65533;*&#65533;&#65533;M`@-P&#65533;@l&#65533;&#65533;&#65533;=Ex&#65533;q
 &#65533;&#65533;&#65533;M0&#65533;&`&#65533;&#65533;&#65533;X"W/&#65533;E,`rNa6 &#65533;2&#65533;A&#65533;&#65533;B&#65533;&#517;2>&#65533;&#65533;4X&#65533;#$I&#65533;7r&#65533;,b&#65533;&#65533;2&#65533;Q&#65533;@p&#65533;-h&#65533;&#65533;X&#65533;-6@&#65533;iI &#65533;Nq62~&#65533;Kz&#441;&#65533;&#65533;&#65533;M&#65533;@H&#65533;&#65533;&#65533;&#65533;*mY&#65533;U&#65533;Q&#65533;&#65533;gdm@&#65533;z.&#65533;B&#65533;L&#65533;&#913;&#65533;}&#65533;#	&#65533;c&#65533;&#65533;&#65533;!V&#65533;&#65533;&#65533; &#65533;!&#65533;@&#65533;&#65533;#
&#65533;M;[* &#65533;&#65533;&#65533;&#65533;5&#65533;&#65533;
y&#1183;z&#65533;T&#65533;&#65533;mEjS&#65533;&#65533;#&#65533;~&#65533;&#65533;&#65533;&#65533;-&#65533;`&#65533;QH9R&#65533;&#65533;&#65533;O0&#65533;D&#65533;&#1172;&#65533;F&#65533;!X&#65533;&#65533;?R&#65533;&#65533;K	&#65533;2&#65533;&#65533;&#65533;&#65533;"&#65533;J	
&#65533;&#65533;l@L&#65533;&#65533;&#65533;&#65533;i&#65533;&#65533;&#65533;m&#65533;&#65533;N&#40473;&#65533;$&&#65533;	eLQ&#894;&#65533;&#65533;&#65533;3&#289;&#65533;b&#65533;8@N)Cn&#65533;z&#65533;&#65533;&#65533;G~ &#65533;&#65533;c7&#65533;&#931;T&#65533;&#65533;&#65533;c&#65533;4&#65533;T&#65533;2&#65533;&#65533;nG&#65533;&#619;&#65533;]&#65533;wX&#65533;&#65533;&#65533;&#1900;&#65533;`&#65533;4&#65533;&#65533;&#65533;8Fs&#65533;&#65533;&&#65533;&#65533;&#1094;&#65533;!&#65533;RbxZ&#65533;&#65533;A&#65533;1&#65533;cmD$N&#65533;NH &#65533;(R&#65533;&#65533;U&#65533;&#828;n5&#65533;&#65533;&#65533;&#65533;Ba&#65533;Q&#65533;L&#65533;&#65533;~&#65533;&#65533;&#65533;T&#187;&#65533;S&#65533;&#65533;b&#65533;&#65533;gd.{&#65533;&#65533;&#679;&#65533;&#65533;&#65533;&#65533;	/&#65533;2&#65533;&#65533;4&#65533;C&#65533;Hb&#439; 6&#65533;T,"d!&#65533;5&*&#65533;$&#65533;&#65533;@&#65533;XD%&#65533;&#65533;&#65533;#&#65533;#&#65533;&#65533;jP&#65533;&#65533;6&#65533;"9=`2&#65533;R&#65533;&#65533;$&#65533;Q&#65533;&#65533;l,R&#65533;&#65533;&#65533;q&#65533;P&#65533;&#65533;&#65533;6&#65533;)p&#65533;&#65533;b-BU&#65533;$bA&#65533;HC&#65533;N&#65533;:X &#65533;&#65533;v	&#65533;&#65533;&#65533;&#65533;&#274;$&#65533;dB&#65533;&#65533;&#65533;&#65533;&#65533;&&#65533;&#65533;&#65533;&#65533;Z?h&#65533;$&#1312;&#65533;A&#65533;
@&#65533;w&#65533;Npu[A&#1632;&#65533;&#65533;?&#65533;&#65533;&#65533;&#33674;,kA&#65533;Y&#65533;&#65533;c&#65533;&#65533;C&#65533;%b&#65533;"<&#65533;a&#65533;&#65533;I&#65533;r&#65533;r/`"	k&#65533;#&#65533; &#65533;&#65533;Y&#65533;/&#65533;&#65533;&#65533;&#65533;&#65533;PaZ1&#65533;[H&#65533;&#65533;5|h&#65533;[DhaEBX&#65533;zl&#65533;&#65533;[&#65533;bi&#65533;A&q&#136;&#65533;&#65533;&#65533;W7AK$a&#65533;&#65533;Dw:&#65533;&#65533;ba`E&#303;b&#65533;E9v&#65533;L_&#65533;"&#65533;>&#65533;Y&#65533;7&#65533;&#65533;W&#65533;&#65533;!bx`#fE:&#65533;A&#65533;&#65533;&#65533;&#25354;&#65533;&#65533;U	&#65533;D8S&#65533;~DKj&#65533;	-&#65533;&#65533;B&#65533;7"&#65533;&#65533;V&#65533;$d&#65533;rY1&#65533;&#388;-&#65533;v&#65533;&#65533;&#65533;&#65533;E&#65533;&#65533;#&#65533;
&#65533;&#364;T&#65533;&#65533;z&#65533;V&#65533;0&#65533;&#65533;&#65533;&#65533;$p&#65533;](G&#65533;8&#65533;&#65533;D$h\(&#65533;&#65533;9&#65533;N&#65533;&#65533;&#65533;\&#65533;[[&#65533;sPZP&#65533;&#65533;&#65533;&#65533;&#65533;&#65533;nQO&#65533;em&#65533;B5&#1059;x]B&#529;&#65533;W8&#65533;&#1575;&#65533;T&#65533;&#65533;&#65533;&#65533;
&#65533;-&#65533;&#65533;(H&#65533;0&#65533;e&#65533;1Nw&#65533;&#65533;pT!&#65533;@&#65533;&#65533;J &#65533;&#65533;O`&#65533;A&#65533;&#65533;\&#65533;ci@&#65533; &#65533;&#65533;"J&#65533;&#65533;q&#65533;e=&#65533;A., &/p$&#65533;*>Q&#65533;&#65533;~&#65533;@&#65533;34:&#65533;S	$.&#65533;+`&#65533;	&#1551;&#65533;&#65533;Q&#65533;&#65533;&#65533;&#65533;&#517;&#65533;0&#65533;&#65533;&#65533;&#65533;`!K&#65533;!'&#65533;$&#65533;&#65533;X'X&#65533;&#65533;1&#65533;&#1158;"1&#65533;&#65533;y&#65533;a"&#65533;22&#65533;
:@&#65533;&#65533;&#65533;&#65533;&#65533;0,!	O&#65533;&#65533;&#65533;&#65533;O&#65533;&#65533;&#65533;&#65533;A&#65533;+&#65533;&#65533;y&#65533;&#65533;/k&#65533;I&#65533;&#65533;k&#65533;K&#65533;&#721;OX&#65533;&#65533;&#46148;&#65533;"	&#65533;B&#65533;)&#65533;D&#65533;&#65533;9&#65533;&#65533;1&#65533;Cc"&#65533;&#65533;&#65533;&#65533;	&#65533;)&#65533;)&#65533;&#65533;q&#65533;Dj&#65533;&#65533;RCOX&#65533;p&#65533;&#65533;-&#65533;I&#65533;&#65533;&#1588;&#65533;&#65533;&#65533;A&#65533;;D5&#65533;8&#65533;&#65533;&#65533;C&#65533;<&#65533;&#65533;&#65533;&#65533;@&#65533;`r&#65533;&#65533;8&#65533;&#65533;Qy&#65533;s&#65533;&#65533;rjr(&#65533;+&#65533;&#65533;&#65533;688Z&#65533;t(&#65533;&#65533;J&#65533;i&#65533;&#65533;tH&#65533;i&#65533;&#65533;&#65533;U 4&#65533;&#65533;&#65533;`&#65533;eP&#65533;q#&#65533;"X&#65533;tH&#65533;&#65533;&#65533;&#65533;8&#65533;j&#65533;a&#65533;68{ &#65533;&#65533;6&#65533;b&#65533;+&#65533;&#65533;	)&#65533;&#1604;&#65533;&#65533;&#65533;d&#65533;&#65533;&#65533;0jZ&#65533;&#65533;`&#65533;	$&#65533;&#65533;&#65533;&#65533;p&#65533;&#65533;&#65533;&#65533;&#65533;&#65533;&#65533;	&#65533;&#65533;&#1030;&#65533;+&#65533;&#65533;"&#65533;&#65533;&#65533;&#65533;L&#65533;0&#65533;&:&#65533;z&#65533;&#65533;h&#65533;&#65533;Y&#65533;9`&#65533;&#65533;&#65533;&#65533;+.&#65533;:&#65533;R&#65533;&#65533;&#202;&#65533;&#65533;&#65533;i&#65533;&#65533;&#65533;&#65533;	&#65533; ,&#65533;&#65533;hC&#65533;&#65533;&#65533;&#65533;&#65533;2&#65533;Lk2&#65533;&#65533;&#65533;J8&#65533;(C1&#65533;&#65533;&#65533;:&#65533;1&#65533;A&#65533;A&#65533;&#65533;&#65533;=1	&#65533;&#65533;&#65533;z&#65533;&#65533;4&#65533;Rk-&#65533;&#65533;B?&#841;>,
&#65533;,&#65533;K&#65533;&#65533;8&#65533;&#65533;&#65533;-&#65533;h&#65533;&#65533;"L&#65533;&#65533;C&#65533;&#65533;&#65533;6dB&#65533;&#1038;&#65533; D@&#65533;&#65533;&#65533;&#65533;&#65533;&#65533;&#65533;{&#65533;&#65533;&#65533;&#65533;&#65533;&#65533;&#1608;t&#65533;!&#65533;&#65533;&#65533;&#65533;kh8&#65533;qE7&#65533;&#65533;&#65533;&#65533;&#65533;&#65533;&#1103;&#65533;&#64752;]&#65533;&#65533;&#576;>&#65533;X{IF&#65533;r&#65533;	"	&#65533;k&#65533;&#65533;&#65533;&#60960;hD&#65533;&#65533;&#65533;&#65533;5&#65533;c&#65533;&#388;&#65533;&#65533;&#65533;H&#65533;&#65533;&#65533;&#65533;Z!K&#65533;&#65533;&#65533;(&#65533;s&#65533;&#65533;&#65533;&#65533;z1L&#65533;'"&#65533;,"*3&#65533;&#65533;#,&#65533;&#65533;&#65533;c&#65533;&#65533;&#65533;H&#65533;0&#65533;&#65533;&#1536;41i&#65533;)&#65533;&#65533;2&#65533;&#65533;&#65533;&#65533;&#65533;&#65533;&#65533;8:*&#65533;&#71929;#.&#65533;N&#312497;j&#65533;,	&#65533;LQ&#732;&#65533;&#1608;&#65533;I&#65533;&#65533;&#1672;v&#1258;&#65533;&#65533;C&#65533;&#65533;:&#65533;)5M&#65533;&#65533;&#65533;Q&#1180;&#65533;&#65533;a&#65533;K&#65533;<&#65533;&#292;((&#65533;&#65533;&#65533;2(KI
A&#65533;&#65533;-.H&#65533;d&#65533;5%&&#65533;P=&#65533;&#65533;&#65533;UA1&#65533;&#65533;D`&#65533;M&#65533;&#65533;[D@&#65533;"&#65533;Llz&#65533;&#65533;&#1547;&#65533;&#65533;&#65533;#&#65533;&#65533;&#65533;[&#65533;i&#533;&#65533;&#177;w&#65533;&#65533;&#65533;4&#65533;&#13336;rjZ>&#65533;(&#65533;&#65533;&#1227;6`&#65533;&#1566;&#65533;&#230;&#65533;R|&#65533;&#65533;S&#65533;&#65533;8&#65533;(&#65533;&#65533;&#65533;8&#65533;&#65533;?&#65533;&#65533;&#65533;] &#65533;_X &#65533;x&#65533;&#65533;&#65533;)&#65533;&#65533;MK&#65533;)j&#65533;&#65533;&#65533;9&#65533;j&#65533;&#65533;&#65533;a0&#65533;&#65533;&#65533;&#65533; &#65533;&#65533;s&#65533;"&#65533;&#65533;l&#65533;&#65533;K&#65533;&#65533;A&b&#65533;M&#65533;&#65533;)&#65533;&z&#65533;Ox&#65533;$r2-&#65533;&#65533;&#65533;*&#65533;&#65533;!A&#65533;
"!&#65533;&#65533;$&#65533;&#65533;Z&#65533;&#65533;&#65533;&#65533;&#65533;.&#10416;&#65533;&#65533;AR&#631;&#65533;&#65533;&#65533;C?&#65533;&#65533;,&#65533;I&#65533;&#65533;u&#65533;&#1112;&#65533;&#1083;&#65533;P=2&#65533;&#65533;9-&#65533;&#65533;&#65533;&#65533;}&#65533;&#65533;&#65533;&#993;&#65533;&#65533;&#65533;&#65533;&#65533;h&#65533;&#65533;&#65533;-&#65533;<&#1225;&#65533;&#65533;&#1166;&#65533;9&#65533;&#861;&#65533; &#65533;]&#65533;O&#65533;.&#65533;t5|M&#65533;:&#65533;iH&#65533;&#65533;&#65533;&#65533;&#65533;&#65533;&#65533;mj.&#65533;&#65533;0LMm&#65533;&O&#65533;&#65533;&#65533;&#65533;&#65533;\q&#65533;&#65533;Y&#1025;4 87&#65533;&#65533;4&#65533;i&#65533;&#65533;&#65533;&#65533;&#65533;&#65533;&#65533;/&#65533;&#65533;&#65533;&#65533;&#65533;6&#65533;`6&#65533;0&#65533;&#65533;0bD&#65533;&#65533;&#65533;&#65533;&#65533;3E&#1907;&#65533;i&#65533;&#65533;&#65533;I&#65533;&#65533;&#65533;1&#65533;Q&#65533;KxT&#65533;8G&#65533;&#65533;&#65533;&#65533;&#65533;&#65533;'&#65533;&#65533;&#65533;G]&#65533;4&#65533;lP5)2&#65533;&#65533;i&#65533;&#580;&#65533;&#65533;LX&#65533;&#65533;&#65533;i&#65533;(3&#65533;Q0&#65533;18&#65533;&#65533;lZ#&#65533;&#65533;e&#65533;[&#65533;&#65533; &#65533;A8*&#65533;&#65533;$<&#65533;%Q&#65533;)Ir&#65533;A&#65533;&#1800;SC&#65533;P&#65533;&#65533;&#65533;/&#65533;`&#65533;&#65533;&#65533;?`&#65533;7&#65533;&#65533;&#65533;H&#65533;&#65533;$Q:?X&#1895;&#65533;&#65533;UP7r]&#65533;9&#65533;C0A4&#65533;G&#65533;W;&#65533;&#65533;&#1546;&#65533;&#65533;&#65533;d(&#65533; &#65533;CP&#1512;XKGY&#65533;&#65533;0&#65533;&#65533;&#65533;&#65533;&#65533;x&#65533;'&#65533;&#65533;&#65533;M&#65533;&#65533;.;&#65533;&#65533; %*&#65533;&#65533;&#65533;&#65533;b&#1543;&#65533;0o&#65533;\&#65533;&&#65533;&#183;&#65533;I&#65533;D&#65533;&#65533;Q&#65533;5&#1063;&#536;&#2024;&#65533;985&#65533;&#65533;~&#65533;&#65533;&#65533;b&#65533;0&#65533;&#65533; &#65533;&#65533;&#65533;k&#65533;&#65533;_+Z&#65533;b&#65533;]A&#65533;&#65533;:&#65533;&#65533;&#65533;<&#65533;&#65533;&#65533;hH&#65533;&#65533;&#65533;F&#65533;&#65533;&#65533;^&#65533;:&#65533;&#65533;&#65533;@&#65533;&#65533;u$&#65533;a&#65533;&#65533;&#65533;&#65533;m&#65533;&#65533;&#65533;H-&#65533;&#65533;&#65533;9N&#65533;&#65533;&#65533;i&#65533;&#65533;YU*i&#65533;&#528;i&#65533;Y&#65533;&#65533;,&#65533;.&#65533;"O8[4&#65533;&#65533;&#65533;G!j&#65533;a&#65533;&#65533;&#65533;&#65533;NCs&#65533;&#65533;XO&#65533;s:&#65533;&#65533;&#65533;QP2j&#65533;&#65533;$&#65533;y&#65533;&#65533;Bk%[ &#65533;&#65533;&#1268;&#65533;&#65533;&#65533;&#65533;&"I'{&#65533;&#65533;&#65533;&#65533;yp&#65533;&#65533;&#65533;4]MP=&#65533;&#1057;&#65533;&#1454;&#65533;&#65533;o%&#65533;P&#65533;&#65533;
&#65533;&#65533;&#65533;&#65533;2&#65533;
Q	&#307;&#65533;)(&#65533;&#65533;`&&#65533;&#65533;
P&#65533;&#65533;&#65533;&#65533;&#65533;&#1269;`K}x2&#65533;H&#65533;&#1150;&#65533;&#65533;"X8&#1696;$@&#65533;&#65533;&#65533;&#149;&#65533;&#65533;&#65533;y(	H&#65533;ah&#65533;6c&#792;"&#1556;I&#65533;&#65533;#&#65533;&#65533;&#65533;&#65533;K&#65533;&#35863;Od&#65533;5=8dl&#65533;&#64014;]&#65533;&#65533;&#65533;&#65533;@&#65533;&#65533;r:&#65533;&#65533;&#65533;S&#65533;&#65533;&#65533;&#65533;n\&#65533;&#65533;&#65533;-&#65533;\&#65533;&#65533;&#65533;1s&#65533;&#65533;Y&#65533;&#65533;I&#65533;&#65533;&#65533;&#65533;&#65533;&#65533;Bh{&#65533;&#65533;&#65533;&#65533;&#1343;&#65533;&#65533;&#65533;&#65533;a#&#65533;&#65533;(s[&#65533;\&#1395;&#65533;VO&#65533;T&#65533;b5&#65533;&#1009;B&#65533;&#65533;&#65533;*&#65533;&#65533;&#65533;&#12826;&#65533;&#481;&#65533;P1K&#65533;&#65533;&#65533;4&#65533;8%&#65533;2&#65533;&#65533;	&#65533;&#65533;&#65533;%&#65533;pU1)&#65533;R&#65533;&#65533;`X&#65533;&#65533;&#65533;d&#849;&#395;&#1881;v&#65533;X]&#65533;&#65533;&#65533; &#65533;&#65533;h&#65533;&#65533;Dq&#65533;\r&#65533;&#65533;	&#65533;&#65533;&#65533;&#65533;&#65533;&#565;&#65533;^j`T&#632;~&#65533;S;Q&#65533;&#65533;&#65533;&#65533;x&#65533;&#65533;&#65533;&#65533;&#65533;'h&#65533;i&#1958;&#65533;?l&#65533;&#65533;-&#65533;$&#1062;&#65533;&#65533;&#65533;&#65533;&#65533;&#65533;eX&#65533;&#65533;&#65533;&#65533;q&#65533;&#65533;&#65533;&#65533;t&#65533;s&#65533;&#65533;&#65533;Y&#65533;P&#65533;$R&#65533;F|&#65533;&#65533;&#65533;5u&#65533;d&#65533;
&#65533;`&#65533;&#65533;f&#65533;&#65533;&#65533;&#65533;+&#65533;&#65533;&#65533;&#65533;&#421;=G"g&#65533; &#65533;&#65533;&#65533;&#65533; &#65533;&#65533;Z&#65533;&#65533;&#65533;&#65533;IM&#65533;:N&#65533;9z&#65533;aO]&#65533;&#65533;h&#65533;&#65533;y&#65533;&#65533;&#65533;P[>&#65533;\@&#65533;3<i&#65533;&#65533;&#65533;&#65533;&#1284;&#65533;1+&#65533;[&#65533;&#139;&#65533;&#65533;H&#65533;#<U&#65533;&#65533;2&#65533;0&#65533;&#65533;&#65533;y&#65533;&#65533;xP?(]&#65533;&#65533;KH&#65533;&#65533;&#65533;&#65533;&#65533;&#65533;&#65533;&#65533;&#65533;`&#65533;c&#481;&#65533;&#65533;i&#65533;&#65533;&#65533;&#65533;&#65533;i&#65533;&#65533;&#65533;&#65533;&#65533;oAB&#65533;&#1862;&#65533;
hd&#65533;&#65533;%&#65533;&#65533;W&#65533;&#65533;&#65533;&#65533;5&#65533; &#65533;M&#65533;&#65533;G)&#65533;&#65533;
&#65533;H&#65533;&#65533;#&#65533;&#65533;&#65533;&#65533;'H&#65533;!I@&#65533;&#65533;.&#65533;T&#65533;&#1859;&#65533;&#65533;K&#65533;iN1XN&#65533;Q&#65533;`&#65533;&#65533;&#65533;"h&#65533;&#65533;"(X&#65533;k>]&&#65533;&#65533;M6&#65533;&#65533;Uf&#65533;&#65533;&#262;&#65533;&#65533;&#65533;&#1611;j8&#65533;h[&#65533;&#65533;&#65533;W&#65533;&#65533;#&#65533;dK&#65533;8&#65533;N&#65533;&#65533; &#65533;&#65533;I&#65533;pT&#65533;&#65533;1&#65533;a&#65533;G&#65533;@z&&#65533;y*&#65533;{$AlN&#65533;"[?&#65533;&#65533;&#65533;m&#65533;&#65533;&#65533;Y -R&#65533;&&#65533;&#65533;~a&#65533;;&#65533;&#65533;&#65533;&#65533;%+ T*,&#65533;p3I&#65533;I&#65533;7&#65533;+&#65533;&#65533;i&#65533;$	&#65533;&#65533;c?&#65533;d]&#65533;&#65533;W&#1864;&#65533;]4d&#57640;&#65533;&#65533;&#65533;&#1816;P&#65533;qi&#65533;6&#65533;&#65533;&#40917;&#65533;&#65533;~]&#65533;&#65533;V&#65533;&#65533;&#65533;)j&#65533;&#65533;&#65533;;D&#65533;h&#65533;&#65533;&#65533;&I&#65533;%&#65533;h&#65533;&#65533;&#1902;&#65533;Sb)6&#65533;&#65533;&#65533;;&#65533;&#65533;h&#65533;&#65533; &#65533;&#65533;^&#65533;&#65533;l&#65533;r@1w&#65533;^&#65533;e&#65533;R&#65533;@]&#65533;&#65533;p(l&#422;&#65533;&#65533;d&#65533;&#189;&#65533;8Hk&#65533;&#65533;3&#65533;5m&#65533;lv&&#65533;&#65533;Ql&#65533;f	&#65533;&#65533;&#65533;=1o&#65533;G&#65533;)v&#65533;o&#65533;&#65533;
&#65533;&#527;p&#65533;&#65533;&#65533;&#65533;&#65533;o&#65533;yT&#65533;&#65533;<N&"&#65533;j&#65533;&#65533;Vh&#65533;&#65533;N&#65533;&#708;&#65533;&#65533;&#65533;&#1800;;&#645;&#65533;&#65533;O&#65533;&#65533;&#30088;-&#282; l;&#65533;&#65533;B&#65533;	;&#65533;K&#65533;!a"&#65533;2&#65533;J&#65533;Z&#65533;&#65533;@B0&#65533;&#65533;LQ&#1708;O&#65533;&#65533;&#65533;Tc2&#65533;&#65533;&#65533;\-&#65533;Q&#65533;&#65533;NZ&#65533;&#257;&#65533;?9&#65533;&#65533;b&#65533;&&#65533;!3B0&#65533;&#65533;8&#65533;&#65533;&#65533;&#65533;&#65533;&#65533;&#65533;c&#65533;JA9&#65533;&#65533;\s&#65533;&#65533;H^p&#65533;&#65533;&#65533;&#65533;&#65533;&#65533;r=WQ&#45060;&#65533;a6&#65533;&#65533;=&#1031;&#65533;&#65533;&"&#65533;X&#65533;h.k&#1277;t&#65533;R&#65533;&#65533;i&#65533;H&#65533;\>*&#65533;&#65533;8&#65533;&#65533;H9&#65533;KR&#65533;&#65533;?&#65533;OR&#65533; &#65533;=&#65533;&#65533;7`&#65533;&#65533;D&#65533;&#65533;&#65533;&#65533;y&#65533;F&#65533;&#1742;&#65533;&#65533;&#65533;yQ&#65533;&#65533;&#65533;g&#65533;"g]&#911;&#65533;&#65533;&#65533;{&#65533;&#65533;&#65533;&#65533;)&#65533;&#65533;&#65533;&#65533;&#65533;s{&#65533;U8_&#65533;J5&#65533;&#65533;m&#65533;)&#65533;&#65533;&#65533;&#65533;&#65533;PI&#65533;&#65533;&#804356;&#65533;,&#65533;j&#65533;*&#65533;&#1388;q*3&#65533;\&#65533;&#65533;&#65533;&#65533;&#65533;&#65533;&#65533;`.&#65533;-84X&#65533;&#65533; ?+2&#65533;&#65533;a&#65533;&#65533;&#65533;&#65533;G&#65533;&#65533;&#65533;&#65533;&#65533;&#65533;O&#65533;&#65533;D&#65533;&#65533;H&#65533;&#65533;Y&#65533;S&#1120;4&#65533;&#65533;&#65533;J&#262;&#65533;&#65533;f&#65533;&#65533;&#65533;&#65533;&#1152;&#1176;~&#65533;&#65533;&#65533;&#65533;&#65533;&#65533;&#656;E&#65533;sE&#65533;;&#65533;Hp&#65533;&#65533;&#65533;&#65533;e&#65533;]&#65533;P!b&#65533;e&#65533;&#1640;&#65533;b&#525;7&#65533;&#65533;K&#65533;l&#65533;&#65533;6&#65533;+`&#65533;G`&#65533;&#65533;&#65533;&D&#65533; &#65533;&#65533;'a&#1727;C&#65533;`&#65533;&#148;&#65533; X&#65533;`&#65533;&#65533;&#65533;a-&#65533;e&#65533;&#65533;?j&#65533;Y&#65533;&#65533;&#2032;&#65533;,&#65533;&#65533;&#65533;&#65533;&#65533;	.d&#65533;&#65533;!A&#65533;C&#65533;-&#65533;&#65533;&#65533;&#1185;&#65533;0&#65533;&#65533;&#65533;&#65533;t&#65533;&#34849;&#65533;&#65533;&#65533;r&#65533;&#65533;&#65533;&#65533;&#65533;&#65533;&#65533;M&#65533;mj&#65533;&#65533;&#65533;C&#65533;&#65533;4&#65533;&#65533;&#65533;&#65533;9q&#65533;&#65533;&#65533;&#65533;&#65533;&#65533;1&#65533;Hr&#65533;g&#65533;N3&#65533;1&#65533;&#65533;&#65533;&#65533;gI&#65533;&#65533;<&#65533;&#65533;D&&#65533;@&#65533;&#65533;&#65533;&#65533;$&#65533;@&#65533;&#65533;&#65533;A&#65533;&#65533;&#65533;A&#65533;|&#65533;B&#65533;4&#65533;&#65533;n&#65533;`&#65533;.:b&#65533;^E&#65533;U.Z`&#65533;:&#65533;&#65533;U\&#65533;MI%&#65533;UHm&#65533;&#65533;&#65533;T.&#65533;3&#65533;#&#65533;&#65533;&#65533;QA&#65533;&#65533;Fo/&#65533;H#&#65533;&#65533;!)R&#65533;&#65533;9&#345;gE&#65533;&#65533;&#65533;&#65533;@}&#65533;y&#65533;E&#65533;&#65533;Q9@&#65533;e&#65533;&#65533;&#65533;d&#65533;A*&#65533;&#65533; &#65533;?C&#65533;&#65533;97&#65533;&#65533;&#65533;f&#65533;e&#65533;&&#65533;?&#65533;Y"&#65533;d&#65533;=&#65533;&#65533;&#65533;&#65533;aBZg&#65533;&#65533;&#65533;&#65533;hWifr&#65533;&#65533;?&#65533;Q&#65533;Ok&#65533;&#65533;&#65533;?lP&#65533;&#65533;&#65533;t&#65533;&#65533;&#65533;&#65533;!&#65533;mG&#65533;C&#65533;B&#65533;\h&#65533;&#65533;:.&#65533;:&#65533;&#65533;!TP&#65533;&#65533;&#65533;&#65533;&#65533;&#65533;&&#833;&#65533;&#65533;&#65533;&#65533;&S&#65533;&#65533;J&#65533;&#65533;&#65533;&#602;&#65533;?D8Q`~&#65533;H2&#65533;0&#65533; &#65533;&#65533;E&#65533;0m&#65533;r&#65533;5&#65533;&#65533;#&#65533;&#65533;&#65533;?!&#65533;&#65533;q&#65533;#w&#65533;"&#65533;?
$'Beb&#65533;C&#65533;4&#65533;&#65533;&#65533;`&#65533;@&#65533;\&#65533;r&#65533;#&#65533;&#65533;&#65533;&#65533;1 Z&#65533;0&#65533;&#65533;hqU&#65533;	)&#65533;&#542;:Qm&#65533;R<k5N)&#65533;E^&#65533;&#65533;&#65533;.]&#65533;C&#65533;Pf&#65533;D&#65533;&#65533;&#65533;&#65533;&#65533;&#65533;&#65533;&#65533;&#65533;T&#65533;`~eZ&#65533;T&#65533;eF+9&#311;&#65533;c&#65533;aC&#65533;&#65533;P&#65533;Z&#65533;&#65533;#`&#65533;D&#65533;&#65533;Au&#65533;EN2&#65533;H&#665;
&#65533;&#65533;jX&#65533;V@&#65533;&#65533;T&#65533;&#65533;A&#65533;&#65533;A&#304;&#65533;&#65533;&#1689;&#65533;%a-&#65533;&#65533;m&#65533;Zl&#65533;g&#65533;l&#65533;0&#65533;&#65533;&#65533;o&#65533;&#65533;&#65533;&#65533;&#65533;&#65533;&#65533;&#65533;&#65533;Z{&#1909;&#65533;)&#65533;u&#65533;yk&#65533;s&#65533;&#65533;&#65533;.0&#65533;&#65533;&#65533;&#65533;&#65533;&#1052;y&#65533;&#52376;y&#65533;&#65533;}&#65533;`8&#65533;&#65533;&#65533;CN&#538;&#65533;?&#65533;K8&#65533;}&#65533;#&#65533;&#1988;&#65533;&#65533;&#65533;0&#65533;s&#65533;
&#65533;&#65533;(kF&#65533;G&#65533;|4&#65533;&#65533;2&#65533;&#65533;'f1&#65533;&#65533;&#65533;&#65533;!&#65533;&#65533;YDz&#17430;e&#65533;&#65533;&#65533;?@"&#65533;,e"#H&#65533;&#65533;A&#65533;|"nJ&#65533;&#65533;&#65533;&#164;2&#65533;i~&#65533;&#65533;&#65533;P'&#65533;&#65533;&#65533;&#65533;&#65533;D&#65533;>B&#65533;&#65533;&#65533;&#65533;*H4A>!#&#65533;i%&#65533;$&#65533;B&#65533;&#65533;&B&#65533;&#65533;o%&#65533;&#65533;&#65533;D&#65533;&#1133;j&#65533;&#65533;J&#65533;&#65533;&#65533;R	rp&#65533;&#65533;b8S&#65533;&#65533;0&#65533;9&#65533;Dw5&#65533;JS7&#65533;&#65533;&#65533;T&#65533;&#65533;&#65533;*3&#65533;&#65533;*&#65533;&#65533;&#65533;
Uid&#65533;C&#65533;&#65533;&#65533;W&#65533;&#65533;g&#65533;'&#619;&#65533;G&#65533;&#65533;&#65533;&#65533;&#65533;&#65533;&#65533;Y&#65533;&#65533;P&#65533;&#65533;XbXW&#65533;$&#65533;&#65533;&#65533;qq&#65533;:&#65533;&#65533;"&#65533;U}fv&#65533;k
PP&#65533;M&#65533;&#65533;{&#65533;a&#65533;:3&#65533;&#65533;/8&#65533;j&#65533;&#65533;6&#65533;&#65533;&#65533;5&#65533;&#65533;&#65533;&#65533;&#65533;&#65533;&#65533;b&#65533;#&#65533;?&#65533;&#65533;m&#65533;)&#65533;QQ&#65533;8b"&#65533;(&#65533;&#65533; >q&#65533;&#65533; /&#65533;gDrq&#65533;&#65533;D&#65533;&#179;&#65533;&#65533;(E!*Z&#65533;J&#65533;&#65533;p&#65533;4d&#65533;C&#65533;&#65533;&#65533;|&#65533;*&#65533;&#65533;&#604;&#65533;t&#65533;&#65533;&#65533;%H|&#604;$R&#904;&#65533;&#65533;&#65533;$I&#65533;J&#1329;&#65533;xq*`G&#65533;&#65533;E9&#1641;O[&#1097;"X&#1175;&#65533;&#65533;q&#65533;p&#65533;&#65533;&#65533;(&#65533;&#65533;&#65533;&#65533;8m&#65533;a(&#65533;&#65533;&#65533;&#65533;&#65533;lL&#65533;&#65533;&#65533;a&#65533;Z0 &#65533;S&#65533;&#65533;&#65533;&#65533;&#65533;M&#65533;&#65533;3&#65533;W>s&#65533;&#65533;&#65533;4&#65533;&#65533;V:&#65533;&#65533;&#65533;&#65533;&#65533;|&#65533;x&#65533; &#65533;&#65533;4VK&#65533;&#65533; &#65533;y&#65533;&#65533;s&#65533;&#65533;&#65533;2"&#65533;&#65533;`&#65533;&#65533;}&#65533;&#65533;>&#65533;&#65533;/&#65533;=&#65533;&#65533;N&#65533;&#65533;&#1612;&#65533;&#65533;&#65533; !h}
&#65533;&#65533;&#65533;Z&#65533;&#65533;&#65533;&#65533;G&#492;&#65533;&#65533;&#65533;&#65533;*\h S&#65533;C@&#65533;G&#65533;eM&#65533;?HN&#65533;DPF0&#65533; m&#65533;&&#65533;-(&#65533; {P&#65533;&#65533;c"cio"&#65533;&#65533;i3[&#65533;&#65533;(b&#65533;&#65533;&#65533;&#65533;H&#65533;&#538;&#65533;&#65533;&#65533;E&#65533;J&#65533;hD&#65533;B&#65533;&#65533;&#65533;&#65533;+BrkG&#65533;&#164;&#65533;
J&#65533;&#65533;(&#65533;+1&#65533;R&#65533;xD,&#65533;&#65533;i&#65533;I&#65533;&#65533;0a&#65533;&#65533;&#42135;&#65533;:u&#65533;&#65533;s9&#65533;.&#65533;;",&#65533;Y&#65533;V&#65533;&#2031;r&#65533;/|&#65533;uv&#65533;&#65533;gtG,&#65533; '&#65533;5&#65533;B&#65533;c&#65533;Y&#65533;Z&#65533;d&#65533;!2&#385;s&#850;^&#65533;&#1525;6&#65533;X&&#65533;&#1174;&#65533;0&#65533;+&#65533;fO&#65533;&#65533;QW|&#65533;g&#65533;&#65533;&#65533;&#65533;&#65533;&#65533;&#65533;&#65533;L&#65533;&#65533;/a&#65533;"m&#65533;B5,BN&#65533;&#65533;&#321869;&#65533;xDh:&#65533;t&#65533;I&#1067;&#65533;&#65533;!&#65533;&#65533;&#65533;AD@&#1835;\ &#65533;&#65533;!&#65533;&#65533;+&#65533;Jy&#65533;&#65533;&#65533;&#65533;&#65533;i&#65533;&#65533;m&#1714; &#65533;p3&#65533;&#65533;?b&#65533;?&#65533;C%&#65533;_&#65533;h&#65533;\D&#65533;, <&#65533;&#65533;&#65533;J$&#65533;&#65533;N&#65533;&#65533;&#65533;&#65533;d:0iq&#65533;a&#65533;&#65533;U&#65533;p&#1245;:&#65533;-&#65533;A6a&#65533;Q&#65533;4&#65533;.C&#65533;&#65533;&#65533;!*&#65533;gU&#65533;b&#65533;&#65533;	H&#65533;"28 "<&#65533;&#65533;&#65533;v&#27683;A&#65533;ToU;&#65533;&#1799;58N&#65533;&#65533;6&#65533;&#65533;haE&#65533;&#65533;%|&#65533;&#65533;64&#1538;&#374;\<.&#26187;\&#65533;&#65533;&#65533;&#65533;&#65533;&#65533;p&#65533;/&#65533;BAz&#65533;&#65533;&#65533;&#65533;Q<=&#65533;&#65533;&#1522;1q&#65533;&#65533;&#65533;!k&#65533;&#65533;&#65533;&#65533;&#65533;&#480;BDJNj0&#65533;8&#65533;&#65533;6&#65533;1F&#65533;CCB&#65533;&#65533;&#65533;&#65533;&#65533;ln&#65533;&#65533;D&#65533;&#65533;-(2Bd&#65533;&#65533;Y4&#65533;&#65533;$p&#65533;&#65533;&#65533;&#65533;$&#548;&#65533;&#65533;"\&#65533;Z&#65533;?k&#65533;&#65533;&#65533;&#65533;&#65533;*yiU&#65533;&#65533;&#65533;&#65533;d+&#65533;&#1687;&#65533;h<&#65533;&#65533;&#65533;&#65533;Pq&#65533;&#65533;\&#65533;d&#355;&#65533;Z&#65533;&#65533;&#65533;&#65533;&#65533;&#65533;-&#65533;z&#65533;&#65533;VV2&#65533;X$8,&#65533;&#65533;&#65533;i &#65533;B&#65533;&#65533;&#65533;	O&#65533;b=NnkU&#65533;va*p8"&#65533;&#65533;@f^&#65533;H &#65533;3&#65533;&#65533;&#65533;%&#65533;$x&#65533;&#65533;a&#65533;N&#65533;&#65533;*,&#65533;P&#65533;&#65533;A>&#65533;&#65533;&#65533;&#65533;1pp &#65533;~[h&#65533;&#65533;B2r&#65533;&#65533;n-&#65533;[&#65533;d%v&#1027;L&#65533;&#65533;<&#65533;@&#65533;l.&#65533;&#65533;&#65533;&#65533;s&#65533;;&#65533;}$&#65533;&#65533;&#65533;L&#65533;&#65533;#&#65533;C&#65533;&#65533;&#65533;g?n&#65533;&#65533;kX#?&#65533;ph&#65533; t&#65533;F&#65533;&#65533;&#909;&#65533;&#65533;&#65533;&#65533;&#692;&#65533;&#65533;t	&#333;&#65533;t&#65533;P&#65533;&#65533;,&#65533;&#65533;&#65533;&#65533;6&#65533;&#65533;?&#65533;PH&#65533;?&#65533;&#65533;H5&#65533;i|&#65533;&#65533;&#65533;Bz&#65533;(&#65533;&#65533;	I&#65533;Q&#65533;D&#65533;E&#65533;&#65533;" @}:0&#65533;KXD&#65533;&#65533;L&#65533;&#65533;t&#65533;&#65533;FDh&#65533;*,&#65533;'p&#65533;&#65533;&#65533;&#65533;&#65533;^R1BRpQ&#65533;&#1801;y%&#65533;&#65533;&#65533;&#65533;AX&#65533;&#65533;$NDH&#65533;`&#65533;Z&#65533;ahJDd&#65533;&#65533;&#65533;|&#65533;&#65533;?&#65533;ad&#65533;&#65533;&#65533;&#65533;&#65533;&#65533;+(&#65533;@%&#65533;.E&#65533;&#65533;&#65533;&#65533;&#65533;	&#65533;r&#65533;&#65533;}&#65533;&#65533;2,&#65533;*&#65533;0&#65533;'&#65533;G&#65533;X&#752;&#65533;T&#65533;YQGYD&#65533;1&#65533;&#65533;@G&#65533;PGc&#65533;&#65533;&#65533;&#65533;!&#65533;$dO&#65533;&#65533;&#1212;&#65533;&#65533;`&#65533;&#65533;&#65533;O&#65533;&#65533;&#65533;?(S&#65533;&#65533;&#65533;3&#65533;&#65533;Hr8&#65533;%&#65533;&#65533;&#65533;&#65533;-&#65533;&#65533;&#65533;&#65533;0&#65533;ChC 1&#65533;&#65533;U@&#65533;&#908;S&Z	&#65533;&#65533;<-&#65533;	&#65533;&#65533;?B&#65533;&#65533;'(&#65533;'&#65533;A&#65533;eB&#65533;&#65533; &#65533;A&#65533;&#65533;I&#65533;o&#65533;&#65533;&#65533;&#65533;&#65533;xB&#704;&#65533;(&#65533; C&#65533;&#65533;%&#65533;EDB1&#65533;@(J<&#65533;&#835;&#65533;&#65533;&#65533;&#65533;G9&#65533;&#65533;&#65533;&#65533;&#65533;r&#65533;&#65533;9&#65533;T|&#65533;N^H&#65533;EXD&#65533;	&#65533;?&#65533;?&#65533;&#65533;&#65533;&#65533;E|&#65533;&#65533;(&#65533;_&#65533;&#65533;Q]&#65533;Z&#65533;&#65533;UPJX&#65533;&#65533;&#65533;&#65533;"&#65533;&#65533;&#65533;x&#65533;Jy&#774;&#65533;&#65533;&#65533;&#65533;u&#407;&#65533;&#716;&#1866;`&#65533;&#754;&#65533;'$&#65533;`q@*9%&#65533;@&#65533;	@&#244;&#65533;&#65533;&#65533; "&#65533;&#65533;eX&#65533;&#65533;&#65533;&#65533;Ym,&#65533;&#65533;&#65533;%i&#65533;&#65533;Cl&#65533;.&#65533;&#65533;!&#65533;&#65533;
@+&#65533;&#65533;&#65533;"&#65533;&P&#65533;!&#65533;&#65533;s$&#65533;1 L&#65533;&#65533;&#65533;g]q&#65533;&#65533;&#65533;O&#65533;F&#65533;<&#65533;},&#65533;l9&#65533;&&#65533;&#273;&#65533;]DT&#65533;E&#65533;M&#65533;TD&#65533;&#65533;U&#65533;B&#65533;&#65533;MM8&#65533;=9&#65533;r-@&&#1710;)`&#65533;&#65533;&#65533;&#65533;&#1559;H]&#65533;&#65533;&#65533;B&#65533;	&#65533;&#65533;	&#65533;&#65533;i|&#65533;&#65533;&#65533;S&#65533;A.E&#65533;&#65533;#&#65533;&#65533;?&#65533;&#65533;&#65533;l^&#65533;&#65533;&#65533;L&#65533;s&#65533;W{ea&#65533;]F&#65533;Jyd&#65533;q&#65533;&#65533;Q&#65533;I&#9512;&#65533;&#65533;P]E&#65533;&#361;&#65533;&#65533;E&#65533;
ZR&#65533;&#65533;&#65533;&#65533;@&#65533;`&#65533;3&#65533;&#65533;&#65533;B&#65533;&#65533;&#65533;!&#65533;},&#65533; &#65533;&#65533;&#1186;z&#65533;xx&#242;U&#65533;&#65533;"Z&#65533;j(@&#65533;D($`%b-]&#65533;&#65533;&#65533;&#65533;u&#65533;F&#65533;PY&#65533;&#65533;&#65533;&#65533;^&#65533;f&#65533;Adx&#65533;e&#65533;+D&&#1543;`&#65533;&#984;&#65533;&#65533;U0&#65533;Y&#65533;H&#65533;k&#65533;&#65533;}G&#65533;&#450;H~&#65533;&#65533;iL`C$&#65533;&#65533;&#65533;\&&#65533;%P&#65533;8&#65533;E&#65533;&#65533;T&#65533;*&#65533;&#65533;8I.&#65533;Wi
&#65533;?hB &#65533;&#65533;&#65533;D'&#65533;Lj:DB&#65533;&#65533;?&#65533;&#65533;&#65533;q&#65533;&#65533;&#65533;E&#65533;&#65533;&#65533;&#65533;]&#65533;)&#65533;o*S&#65533;f&#65533;&#65533;&#1537;&#65533;&#65533;HHuL&#65533;Ji4&#65533;&#65533;&#65533;&#65533;J^J&#65533;&#65533;&#65533;&#65533;&#65533;w&#669;&#65533;y&#65533;M&#65533;C&#65533;&#1650;&#65533;&#65533;8&#65533;x&#65533;&#65533;L&#65533;K&#65533;&#65533;"U&#65533;&#65533;&#65533;Zt&#65533;Z&#65533;`&#65533;@: H&#65533;&#65533;" &#65533;_&#65533;&#65533;h&#65533;8&#65533;&#65533;&#65533;kX&#65533;&#65533;&#751;>&#65533;&#65533;&#65533;p&#65533;&#65533;l&#65533;R&#65533;!G&#65533;`&#65533;&#65533;&#65533;Z&#65533;
&#65533;i&#65533;&#65533;JY&#65533;&#1786;}KDD&#65533;X&#65533;&#65533;&#65533;^\c&#65533;+`&#65533;/&#65533;&#65533;
&#1058;&#65533;HF&#65533;&#65533;&#65533;&#65533;&#65533;p&#65533;&#65533;&#332;&#65533;&#65533;LH&#65533;&#65533;O&#65533;&#65533;&#65533;&#65533;F&#65533;}L^'&#65533;G5&#65533;&#65533;&#65533;&#65533;H$&#65533;H5$@>&#65533;&#65533;&#65533;&#65533; &#65533;&#65533;&#65533;&#65533;C&#65533;@&#65533;@ &#65533;&#65533;%&#65533;&#65533;d&#65533;&#65533;&#65533;^EH&#65533;;^&#65533;& &#65533;&#65533;IP5&#65533;&#65533;?&#65533;&#65533;&#65533;.&#65533;&#65533;&#65533;i&#550;Z&#65533;E&#65533;&#65533;?T&#65533;5&#1955;&#65533;DQE&#65533;&#65533;P{&#896;&#65533;&#65533;DG&#65533;Q	&#65533;&#65533;uQ&#65533;d&#65533;&#65533;&#65533;$&#65533;&#65533;C &#65533;&#65533;M&#65533;TO9Xb&#65533;C&#65533;Q&#65533;&#65533;&#871;
&#1348;}&#65533;&#65533;&#65533;|&#65533;&#65533;&#65533;B&#65533;
&#65533;
&#65533;T&#65533;&#65533;&&#65533;"<q&#65533;&#65533;4 &#65533;&#65533;|&#65533; &#65533;&#65533;&#65533;^&#65533;)e&#65533;&#65533;f&#65533;&#65533;Ja.&#65533;!&#65533;&#65533;&#1772;ApH$&#65533;&#65533;&#65533;&#65533;&#65533;&#65533;&#65533;%&#65533;F&#65533;&#65533;&#65533;&#65533;&#65533;U&#65533;&#65533;&#65533;&#65533;}&#65533;e&#65533;.&#65533;k&#65533;&#65533;yd&#65533;&#65533;GzP&#65533;.&#65533;&#65533;s&#65533;~&#65533;gI&#65533;p&#65533;"&#65533;&#65533;&#65533;&#65533;&#1832;&#65533;m&#65533;i&#65533;&#65533;1&#368;&#65533;&#65533;&#65533;&#65533;&#65533;&#65533;?&#65533;&#65533;!&#65533;A&#65533;/&#65533;&#65533;3&#65533;&#65533;.4&#65533; @&#65533;D`&#65533;&#65533;d&#65533;&#65533;FD<&#65533;*|&#65533;4^&#65533;&#65533;v)(D&#65533;/&#65533;(4&#65533;&#65533;&#65533;&#65533;m&#65533;H&#65533;H&#65533;&#65533;&#65533;ZS$QJ&#65533;&#618;}&#65533; ,$&#65533;&#65533;:&#65533;&#65533;&#65533;&#65533;&#65533;&#65533;A0E&#1968;&#65533;&&#337;&#65533;&#65533;&#65533;o&#65533;nWDj&#65533;X&#65533;{eI&#65533;&#65533;1&#65533;&#65533;C&#65533;JF0&#65533;A&#775;`&#1792;
&#65533;'&#65533;&#65533;&#65533;Z&#65533;
h&#65533;&#65533;Q}&#65533;Z&#65533;&#65533;&#65533;&#19048;&#65533;{l&#65533;V2\&#65533;E!"y&#32890;&#65533;_&#65533;&#65533;%&#65533;/GSj&#65533;&#65533;hA&#65533;Q&#65533;\A&#65533;-MG&#65533;&#65533;&#65533;&#65533;&#65533;%%m&#65533;&#65533;&#65533;&#65533;f&#65533;&#65533;vT&#65533;&#65533;*&#65533;&#65533;B/&#65533;Ke!,&#65533;&#65533;&#65533;jF&#65533;&#65533;&#65533;3%&#65533;&#65533;J&#65533;&#65533;&#1094;&#65533;&#65533;(~(&#65533;&#65533;&#65533;&#65533;	&#65533;&#65533;4&#65533;&#65533;P&#65533;ATDx,&#65533;p&#65533;i|&#65533;tf&#890;&#65533;&#65533;&#65533;'&#65533;cD&#65533;ClCD&#65533;&#65533;x&#65533;A&#65533;&#161;&#65533;D&#65533;#&#65533; &#65533;>&#274;&#65533;&#65533;m&#65533;i&#65533;&#65533;&#65533;G&#1933;-dM&#65533;<&#65533;+'&#65533;&#65533;&#65533;&#65533;:DBbd	&#65533;&#65533;&#65533;S&#65533;&#65533;`&#65533;&#65533;&#65533;&#65533;&#65533;&#65533;G&#65533;L$Q&#65533;&#65533;&#65533;E&#65533;&#65533;&#357;&#65533;d&#65533;&#65533;E]&#65533;&#934;X&#65533;&#65533;"J&#65533;&#65533;&#65533;U&#65533;Q&#65533;&#65533;&#65533;&#65533;&#65533;V&#65533;\:&#65533;&#65533;ex&#65533;X&#65533;&#65533;:#e:&#65533;J&#65533;-&#65533;&#65533;r&#65533;&#65533;|&#65533;j&#65533;&#65533; &#65533;hp&#65533;_&#65533;&#65533;&#65533;&#65533;:&#65533;&&#65533;P&#65533;h\&#65533;h&#65533;R@&#65533;&#6522;$&#65533;/&#65533;&#65533;a&#65533;3&#65533;e&#65533;b&#65533;&#65533;j&#65533;&#65533;U&#65533;O&#65533;=q&#65533;j &#65533;0$Hj&#65533;1&#65533;G~&#65533;/&#65533;&#65533;3p,&#65533;&#65533;B/T&#65533;&#65533;&#65533;&#65533;.&#65533;A&#65533;,&#65533;*&#65533;&#65533;&#65533;&#65533;&#65533;T&#65533;?&#65533;L&#65533;f&#65533;B&#1115;1&#1356;&#65533;&#65533;Vp&#65533;S$d&#65533;&#65533;9$$&#65533;&#65533;W&#65533;&#1564;&#65533;&#65533;v&#65533;&#65533;#&#65533;&#65533;~&#65533;u{&#65533;T&#65533;E&#65533;0&#65533;&#65533;&#65533;&#65533;&#65533;&#65533;&#65533;&#65533;&#65533;MZx&#65533;F!m&#65533;&#65533;U
&#65533;&#7429;&#65533;e&#65533;X&#65533;
&#1728;&#65533;I&#65533;b&#65533;\F&#65533;'99&#65533;&#65533;&#65533;&#2014;m&#65533;zyL&#1207;-&#65533;&#433;@$ 4l&#65533;&#65533;)&#65533;/ib&#65533;R.%	&#65533;x&#65533;&#65533;&#65533;C`&#65533;U(ts&#65533;-&#65533;S4,&#65533;&#65533;j&#65533;e&#65533;&#65533;&#65533;&#65533;&#65533;&#65533;&#65533;&#65533;&#65533;&#65533;A&#65533;&#65533;&#65533;&#65533;4&#65533;&#65533;0&#65533;&#65533;J&#65533;$&#37104;&#65533;x&#65533;&#65533;&#65533;$&#65533;$&#65533; $&#65533;&#65533;&#65533;	&#65533;&#65533;&#65533;C&#65533;&#65533;X&#65533;&#65533;i&#65533;
&#65533;&#65533;&#65533;&#65533;YD&#65533;6&#65533;&#65533;&#65533;S;&#65533;&#65533;&#65533;Am&#65533;&#65533;	A&#597;@zjK&#65533;&#1105;4&#65533;&#65533;&#65533;u&#65533;&#65533;&#65533;&#65533;&#65533;&#65533; E&#65533;&#65533;&#65533;@&#65533;,&#65533;&#65533;&#65533;"@&#65533;&#65533;&#65533;&#65533;Nu8!&#65533;&#65533;U*e&#65533;B&#65533;
&#65533;&#65533;&#65533;5G&#681;&#65533;&#65533;&#1378;&#65533;&#65533;T&#65533;M&#65533;&#65533;1&#65533;&#65533;I&#65533;[r&#65533;&#65533;&#65533;g&#65533;"hH&#65533;&#65533;&#65533;H&#65533;F*&#65533;&#1346;&#65533;6W"t&#65533;&#65533;&#65533;&#65533;&#65533;jY&#65533;^Z&#65533;&#948;V,|&#65533;&#65533;&#65533;	a&#65533;1u0mB&#65533;&#65533;&#65533;Qa&#131;&#65533;&#65533;Ac&#65533;O&#65533;&#65533;&#65533;U$&#65533;&#65533;&#65533;&#65533;I7&#65533;5E&#65533;&#1823;4&#65533;\$&#65533;G&#65533;&#65533;&#65533;&#65533;&#65533;&#65533;D>&#65533;&#65533;&#65533;D&#65533;&#65533;F&&#65533;7&#65533;&#65533;&#65533;#Wro&#65533;&#65533;"&#65533;?Lc>T&#65533;&#65533;XV&#65533;&#65533;H&#65533;&#65533;\&#65533;/&#65533;`u+G&#65533;.&#65533;z.+&#65533;&&#65533;&#65533;&#65533;&#65533;-S&#65533;&#65533;&#65533;W&#65533;&#65533;go&#65533;)U#&#65533;&#65533;&#65533;&#65533;&#65533;G&#65533;&#354;{g[&#65533;4
&#65533;+e&#65533;Ks&#1027;&#65533;A&#65533;&#65533;t&#65533;XDD(N&#65533;&#65533;&#65533;;&P(&#65533;&#65533;&#65533;&#65533;X&#65533;@fs;_v&#65533;&#65533;-X&#65533;J&#65533;&#65533;6`&#65533;&#65533;Z&#65533;W&#65533;K9&#65533;f&#65533;&#65533;J&#65533;&#65533;&#65533;"5+&#43323;&#65533;&#65533;&#65533;&#65533;&#65533;&#65533;&#65533;&#65533;&#65533;,&#65533;&#65533;5	f&#65533;"&#65533;&#65533;\&#65533;&#65533;&#65533;u&#65533;O6&#65533;&#65533;r&#65533;&#65533;&#65533;H$3QVT&#65533;&#917;&#65533;/GW(&#65533;CT&#65533;i&#65533;oM#8:&#65533;y;&#65533;"&#65533;C5P&#65533;C,&#65533;_E/&#65533;&#65533;&#65533;&#65533;D7D&#65533;64l&#65533;<&#65533;]&#65533;C$	&#65533;&#65533;x&#890;A`&#65533;L<&#2040;&#65533;<s#&#65533;uX+&#65533;&#65533;:&#65533;&#65533;W&#65533;&#65533;F&#65533;wR&#65533;&#65533;&#65533;YQ&#65533;&#65533;&#65533;&#65533;&#65533;MSda&#65533;&#65533;MD&#65533;&#65533;u8=&#65533;&#65533;x&#65533;&#65533;U-&#65533;&#65533;9&#65533;&#65533;\&#65533;E&#65533;&#65533;]&#2001;&#65533;&#65533;&#65533;t&#65533;0t&#65533;&#65533;&#65533;&#65533;&#65533;i&#65533;,&#65533;&#65533;ec&#65533;A&#65533;-&#65533;&#65533;!-&#65533;&#65533;%z&#65533; &#65533;e&#65533;&#65533;'&#950;`&#65533;&#65533;}&#65533;x&#1595;&#65533; v)&#65533;j&#65533;8&#907;&#65533;&#65533;%|&#65533;9"&#65533;(&#47556;&#65533;+w&#65533;&#65533;&#65533;&#65533;&#65533;&#65533;&#1795;8DjH&#65533;PL6&#65533;?|@`C&#65533;&#65533;&#65533;&#65533;&#65533;~Q&#65533;&#65533;&#65533;&#65533;9&#65533;&#65533;&#65533;&#65533;&#65533;&#65533;N&#65533;B&#65533;E&#65533;&#65533;?&#65533;&#65533;&#65533;`]4&#65533;?&#65533;Fr&#65533;		D&#1053;NTE&#65533;fM&#65533;&#65533;)
B$E&#65533;:@&#65533;7&#1024;&#65533;&#65533;20&#65533;a&#198;&#65533;tUs8q&#65533;&#65533;&#65533;&#65533;b4&#65533;g&#65533;#EE&#65533;8Zx&#65533;"&#460;&#65533;`&#65533;p$&#207;&#65533;&#65533;&#65533;;&#65533;&#65533;&#65533;elR,&#65533;&#65533;&#65533;X&#65533;&#65533;&#65533;?&#65533;0&#65533;)S&#65533;e&#65533;&#65533;o'l&#1064;&#255;&#65533;&#65533;&#65533;&#65533;&#65533;&#65533;&#65533;&#65533;?X0&#918;x,]&#65533;&#65533;&#65533;F&#65533;a&#65533;o&#65533;bB&#65533;&#65533;&#65533;?&#65533;&#65533;&#65533;V/&#65533;$&#65533;c2L&#65533;q&#65533;$]1&#65533;&#65533;;2&#65533;&#65533;0&#65533;"&#65533;&#65533;&#65533;&#1528;@Y&#65533;}&#65533;&&#65533;&#65533;H&#65533;	(_'N$&#65533;s"IB&#65533;&#200;0l3&#65533;		&#65533;$~&#65533;&#624;c&#65533;$8i&#65533;&#65533;rI&#65533;9~{3&#65533;$5&#65533;{&#65533;&#65533;&#65533;&#65533;0d&#65533;&#65533;&#65533;&#65533;&#65533;&#65533;G&#65533;({v&#65533;&#65533;.X&#65533;``&#65533;"*&#65533;&#65533;?1&#65533;'&#65533;&#65533;&#65533;2$&#65533;L$<&#65533;d&#65533;D&#65533;c&#65533;"@a&#65533;%&#65533;&#65533;h&#65533;&#65533;Xj(&#65533;&#65533;h!] Q&#65533;J&#65533;&#65533;D&#65533;DH ]Yq &#65533;&#272;&#65533;&#718;FJrh&#65533;Q&#65533;#&#65533;@Zh&#202;H&#65533;0%&#65533;:&#65533;Q&#65533;e&#65533;G5&#65533;&#65533;&#65533; &#1545;.&#65533;&#65533;!&#65533;&#65533;&#65533;(&#65533;hJ&#65533;2&#65533;&#65533;0&#65533;&#65533;&#65533;&#65533;
&#65533;]H&#65533;&#417;&#65533;`1K&#65533;<&#65533;&#65533;&#65533;&#65533;t&#65533;&#65533;`I"&#65533;B&#65533;&#65533;+&#1014;`&#65533;&#65533;P&#65533;&#65533;R,	&#65533;m&#65533;&#65533;&#65533;&#65533;&#65533;&#65533;&#65533;*&#65533;C&#65533;3TD&#65533;
&#65533;M6&#65533;V``E5:;&#65533;]&#65533;&#65533;&#65533;az&#65533;&#65533;az&#65533;6&#65533;z{8`e&#65533;8&#65533;]&#65533;HIr&#65533;MZ&#65533;&#65533;
8&#1062;&#65533;A&#65533;&#65533;&#65533;&#65533;-o&#65533;&#65533;&#65533;#&#65533;\q&#65533;n&#65533;&#65533;&#65533;&#65533;&#65533;&#65533;&#65533;G&#65533;&#644;&#65533;0&#65533;w?&#65533;&:&#65533;&#65533;D&#65533;=&#65533;A&#65533;&#65533;"	&#65533;%&#65533;p&#65533;!tP&#65533;G!&#65533;&#65533;B&#65533;"&#65533;0C&#65533; &#1188;&#65533;&#65533;x M&#65533;[&#65533;R&#65533;I?>&#65533;&#65533;M&#44129;&#65533;&#65533;,&#65533;$ Y^H&#65533;&#65533;&#65533;j&#65533;&#65533;&#65533;&#65533;&#65533;Jx&#65533;.&#65533;n
*`&#65533;&#65533;&#65533;r&#65533;2&#65533;*(&#65533;l(&#65533;&#65533;&#65533;* 5&#65533;!"&#65533;&#65533;&#65533;&#65533;&#65533;B&#65533;L3&#65533;&#65533;&#508;&#65533;&#65533;E=&#65533;&#65533;&#65533;h&#65533;O5&#65533;H&#65533;AA&#65533;&#65533;&#65533;&#65533;&#65533;&#65533;&#1323;I&#65533;,&#65533;&#65533;&#65533;(&#65533;&#65533;M&#65533;&#65533;&#65533;V1&#65533;&#65533;M&#65533;&#65533;&#65533;m`c{&#65533;&#65533;&#65533;mX&#65533;&#65533;m&#65533;&#65533;$9&#65533;&#65533;&#65533;W&#65533;Hg&#65533;5&#65533;t&#65533;&#65533;&#65533;&#65533;&#65533;&#65533;nw&#65533;&#65533;n<o&#65533;&#65533;&#65533;&#65533;&#65533;9&#65533;V&#65533;&#65533;`&#65533;&#65533;{&#65533;&#65533;		&#65533;&#65533;A&#65533;&#65533;;qz&#65533;<&#65533;&#65533;&#65533;&#65533;4&#65533;&#65533;&#65533;Z&#65533;&#65533;&#65533;F,&#65533;@d\&#65533;1?z&#65533;M4&#65533;|a&#65533;YDD
 APd&#65533;&#412;_K&#65533;&#65533;G0&#65533;&#65533;&#65533;&#65533;	a&#65533;&#65533;&#65533;AUXz&#65533;&#65533;&#65533;&#272;.!E
&#65533;&#601;~V&#65533;,&#65533;h6&#65533;pu*D@"7&#65533;&#65533;f&#1426;C<)
Tn&#1831;0&#65533;&#65533;I&#65533;0&#65533;&#65533;_&#65533;&#65533;CCM&#65533;-q&#65533;&#65533;&(&#568;%&#65533;&#65533;_"&#65533;&#65533;&#65533;%n37d\Y&#65533;&#65533;
&#65533;&#65533;&#65533;&#65533;"1&#65533;&#65533;`&#65533; &#65533;&&#65533;&#65533;&#65533;d&#65533;W&#65533;!Bp&#65533;%0&#65533;6&#65533;&#65533;$&#65533;"	&#65533;&#65533;8&#65533;p&#65533;&#65533;&#65533;W&#65533;&#65533;&#65533;&#65533;&#65533;l&#65533;_&#65533;&#65533;w0D#&#65533;&#65533;&#65533;@&#65533;K&#65533;!&#65533;&#65533;G|&#65533;&#65533;&#65533;~"&#65533;<&#65533;&#65533;&#65533;'&#65533;c 1(B&#65533;&#65533;&#65533;&#65533;&#65533;0&#65533;4f_&#65533;&#65533;EC&#65533;&#65533;&#65533;/&#65533;&#65533;&#65533;I&#26696;y0d&#65533;&#65533;B&#65533;N&#65533;E`hc&#65533;&#65533;D&#65533;D&#65533;&#65533;$&#65533;!&#65533;D&#65533;"&#65533;0FC&#65533;&#65533;4-$E&#65533;&#65533;QC&#65533;&#65533;9&#65533;&#65533;J&#65533;&#65533;V&#65533;&#65533;&#65533;C
Ik&#65533;*&#65533;&#65533;R&#65533;gj&#65533;&#65533;U&#65533;&#65533;,)&#65533;r&#65533;H&#65533;X&#30145;&#65533;&#65533;,E&#65533;5D&#65533;&#65533;mRH&#65533;&#65533;!80*E&#65533;&#65533;nJ4&#65533;'D&#65533;&#65533;.&#65533;&#65533;T*&#65533;&#65533;	37&#65533;&#65533;%:&#65533;K&#65533;
&#65533;&#65533;&#65533;T6&#65533;&#65533;M&#65533;&#65533;Uh<5^&#65533;&#65533;`&#65533;T&#65533;&#65533;dS&#65533;&#65533;1:5)j|&#65533;8&#65533;&#65533;&#65533;XrS&#65533;&#65533;4&#65533;&#65533;V6&#65533;&#65533;a&#65533;w&#65533;&#65533;z&#65533;&#65533;&#65533;d&#65533;!b&#65533;~&#65533;&#65533;@&#65533;&#65533;&#65533;Z@)&#65533;L@&#65533;&#65533;&#65533;-&#65533;C&#65533;0&#65533;A&#987;&#65533;&#65533;!$$&#65533;&#65533;8&#65533;&#65533;&#65533;&#65533;&#65533;&#65533;d&#65533; &#65533;$f&#65533;&#65533;&#65533;D&#65533;;`&#65533;&#65533;i&#65533;&#1214;&#306;a&#65533;&#65533;.&#65533;&#65533;)B&#65533;`&#65533;	&#65533;&#83596;&#65533;.l]&#65533;&#65533;/&#65533;3L&#65533;&#65533;B&#65533;&#65533;5&#65533;&#516;&#65533;&#65533;i&#65533;&#65533;&#65533;4&#65533;&#65533;&#65533;n&#65533;&#65533;&#65533;&#65533;/&#65533;)&#65533;w&#65533;r&#65533;$\t&#65533;5/&#65533;v&#65533;&#65533;&#65533;&#65533;	&#65533;]&#1794;&#65533;&#65533;&aps&#65533;&#65533;T8zQ&#65533;%&#65533;,&#65533;&#65533;&#65533;M&#65533;&#65533;FD&#65533;OB&#65533;GP&#65533;&#65533;&#920;&#65533;&#65533;&#65533;&#65533;%t5&#65533;E&#463;&#65533;j&#65533;&#65533;&#1210;H&#65533;&#65533;V&#65533;r"&#65533;H&#65533;$&#65533;!&#209;&#65533;&#65533;&#65533;H#&#65533;&#65533;&#1484;&#65533;-&#65533;,x5&#65533;&.&#65533;&#65533;y&#65533;C&#65533;yW)&#65533;L&#65533;&#65533;]I&#1933;&#65533;&#65533;h {m&#65533;&#65533;&#65533;.&#65533;"&#65533;? fZ&#65533;&#65533;!&&#65533;&&#65533;R&#65533;&#1118;Dd&#65533;h&#65533;&#65533;\2&#65533;&#65533;/i&#940;&#65533;&#65533;9*&#65533;o!&#65533;c&#144;&#65533;&#65533;&#885;JO&#65533;&#65533;%$e!&#65533;&#65533;D&#65533;&#65533;&#65533;(M-&#65533;&&#1691;&#65533;P&#65533;&#65533;&#65533;&#65533;&#65533;E7cQ&#65533;V&#1343;7&#65533;A&#65533;&#65533;&#65533;&#1716;qc&#65533;Cw&#65533;K&#65533;&#65533;VlK&#65533;8)&#65533;JT&#65533;D&#65533;hw&#65533;{C8p`&#65533;;}$P&#65533;
H&#65533;b&#65533;&#1269;&#1345;&#65533;b&#65533;&#65533;xE/&#65533;!&#65533;@&#65533;&#65533;&#65533;&#65533;&#65533;v&#65533;&#65533;&#65533;@&#65533;q&#65533;&#65533;&#65533;&9&#65533;&#65533;&#65533;1la'XX&#65533;Bl"&#65533;&#65533;lAI&#65533;dF&#65533;b+9WO&#65533;&#65533;;&#65533;<&#65533;&#65533;7&#65533;x&#65533;}&#65533;&#65533;F&#65533;&#65533;&#65533;1e&#65533;P&#65533;SRJu&#65533;&#65533;?&#65533;Y@6&#65533;h&#65533;JY&#65533;%&#65533;&#65533;&#65533;%&#65533;&#65533;B &#65533;Z1S&#65533;&#65533;&#65533;a&#65533;i&#505;1t&#65533;&#65533;d3)&#65533;M&#65533;&#1296;z&#65533;$KHQ&#65533;
&#65533;By&#65533;C&#65533;&#65533;&#65533;&#65533;&#65533;&#65533;NzT(&#65533;&#65533;&#65533;&#65533;l&#65533;&#65533;&#65533;b&#65533;&#65533;&#402;&#65533;&#65533;&#65533;&#65533;&#65533;)&#65533;N&#65533;&#65533;&#65533;0k&#65533;&#1589;`<m&#65533;J&#65533;&#65533;&#65533;d&#65533;&#65533;&#65533;&#65533;^&#65533;&#65533;&#65533;N5`l]&#272;&#65533;%&#65533;&#65533;&#65533;4&#65533;=&#65533;m&#65533;&#65533;	J
&#65533;&#65533;*&#65533;x&#65533;
FD&#65533;&#65533;l&#1572;&#65533;t&#65533;sd&#65533;l&#65533;&#65533;kG&#65533;&#65533;	&#65533;&#65533;e&#65533;,&#65533;1r:&#65533;r&#65533;&#65533;!&#65533;&#65533;%&#65533;$&#65533;j&#65533;C&#65533;V&#65533;(&#65533;@&#65533;&#65533;&#65533;S/&#65533;>@&#65533;Fxd&#65533;Oy/&}C J}=&#65533;&#65533;kR&#65533;(&#65533;&#65533;&#65533;m&#65533;}&#65533;Q&#65533;&#65533;&#668;2&#65533;&#65533;&#65533;&#65533;P&#65533;&#65533;q&#65533;&#65533;L&#65533;h&#65533;&#65533;8"&#144178;&#65533;'A.&#65533;"&#65533;&#65533;?!i&#65533;&#65533;N(%z8&#65533;~&#65533;Is@&#65533;l~2&#65533;&#65533;I&#65533;oe"*&#65533;&#65533;&&#65533;&#65533;&#65533;&#65533;&#65533;&#65533;&#65533;Z&#65533;p&#65533;N,A&#65533;C&#65533;(JW&#65533;&#65533;m &#65533;&#65533;"&#65533;&#65533;8&#65533;&#65533;&#65533;N&#65533;C&#65533;g&#65533;>&#65533;?&#65533;&#65533;&#65533;n&#65533;&#65533;>m&#1532;n&#65533;8gO&#65533;g0&#65533;~&#65533;T&#546;!&#65533;h3&#65533;f*Tc5T&#65533;&#65533;&#65533;C&#65533;&#65533;&#65533;0&#782;f&#65533;X&&#65533;&#65533;"&#65533;f&#65533;X&#65533;%X&#65533;&#65533;&#65533;E&#65533;&&#65533;H@&#65533;&#65533;0&#584;&#65533;;&#65533;*=&#65533;g&#65533;&#65533;(&#65533;>&#65533;&#65533;z&#65533;A&#65533;-&#65533;&#65533;&#65533;F/&#65533;H&#65533;&#65533;p/&#65533;&#131;z&#65533;&#65533;&#65533;!&#65533;
&#65533;,&#65533;&#65533;&#65533;	H&#65533;&#65533;&#65533;&#65533;#]&#65533;&#65533;&#65533;&#65533;&#65533;@&#65533;&#65533;g&#65533;&#65533;?.5&#65533;&#65533;0&#65533;&#65533;e5&#65533;&#65533;gh&#65533;&#531;O&#65533;&#65533;&#65533;?&#65533;v&#65533;23&#65533;&#65533;&#65533;&#65533;&#65533;bR&#65533;
&#65533;&#65533;6-&#65533;&#65533;&#65533;(&#65533;`&#65533;&#65533;&#65533;&#65533;g&#65533;&#65533;E
Jp&#65533;?&#65533;%E&#65533;&#65533;O&#1506;&#65533;&#65533;&#65533;o&#65533;&#65533;&#65533;Rx&#65533;@ &#65533;p9B&#65533;&#65533;&#65533;&#65533;@&#65533;&#65533;R\&#65533;&#65533;&#65533;&#1086;&#65533;\&#65533;&#65533;&#961;&#65533;&#65533;&#65533;kTQ&#65533;&#65533;A&#65533;&#65533;+&#532; &#65533;	NQ&#1360;&#65533;&#65533;&#65533;&#65533;&#1286;&#65533;x&#65533; &#65533;&#65533;&#65533;&#152;&#65533;&#65533;&#1352;&#65533;&#65533;&#65533;&#65533;&#1991;&#65533;7U[{
&#65533;@&#65533;a&#65533;&#65533;&#65533;&#65533;&#65533;W&#65533;_&#65533;&#65533;&#65533;&#65533;x&#65533;.G&#65533;&#65533;&#65533;_MJj&#1448;Y&#65533;Q&#65533;4&#65533;&#65533;@&#65533;&#65533;f&#65533;:P2!&#65533;l&#2035;w&#65533;]}Z?n&#65533;&#65533;")&#65533;&#65533;ZE&#65533;^Z&#65533;&#65533;&#65533;&#65533;&#65533;&#65533;&#65533;[qV^DU&#65533;3&#65533;@&#65533;#&#65533;&#65533;d&#65533;<&#65533;A&#65533;$b"&#65533;&#1796;YA&#65533;	&#65533;_+e&#65533;&#65533;"&#65533;&#65533;`&#65533;"&#65533;&&#65533;i&#65533;&#65533;&<&#65533;bY@&#65533;BP=&#65533;F&#65533;P&#65533;&#65533;&#65533;@M&#65533;&#65533;&#65533;.&#65533;SMW\Ti&#65533;s4UP&#65533;&#65533;"&#65533;ZXg&#65533;&#65533;&#65533;(J&#65533;cD&#65533;&#65533;eVQd&#65533;E&#65533;D&#65533;&#65533;&#65533;g&#65533;y&#1633;&#65533;!&#65533;t&#65533;&#65533;#&#65533;&#65533;&#65533;[L:&#65533;y7&#65533;p&#65533;&#65533;Zc&#65533;&#65533;'6&#65533;&#65533;&#65533;`&#65533;&#65533;&#65533;&#65533;&#65533;&#65533;b&#65533;iF&#65533;)P$ib&#65533;9&#65533;&#65533;&#65533;(&#65533;&#65533;&#65533;&#65533;&#65533;&#65533;+P'tb&#65533;PD!&#65533;T	(&#65533;W&#65533;-&#65533;&#65533;QCD&#65533;2a#&#65533;&#65533;B&#65533;&#65533;&#65533;?E
&#65533;_&#65533;vJ&#65533;&#65533;2a&#65533;&#65533;&#65533;&#65533;`&#65533;&#65533;%&#65533;eC&#65533;5$&#65533;O&#65533;R&#65533;&#65533; !&#65533;&#65533;?&#65533;Y&#65533;&#65533;@~&#65533;&#65533;_l&#65533;&#65533;-&#65533;&#65533;&#65533;	x&#65533;&#65533;!&#65533;"&#65533;&#65533;?&#65533;G0&#65533;6&#65533;&#65533;&#65533;L%%&#65533;X&#65533;&#65533;&#65533;|&#65533;&#65533;&#65533;A9	&#65533;&#65533;&#65533;F&#65533;i&#65533;r&#65533;N&#65533;\|{&#65533;&#65533;|&#65533;iE{[q8&#65533;@,&#65533;w&#65533;SP&#65533;&#65533;1Y0&#65533;&#65533;`&#65533;@&#65533;6&#65533;+f&#65533;&#65533;s&#65533;eLa&#65533;&#65533;&#65533;&#65533;2AU&#65533;&#65533;&#65533; &#65533;q&#65533;O&#65533;&#65533;&#65533;?&#65533;&#65533;&#65533;WAy&#65533;&#65533;u&#65533;A &#65533;&#65533;a&#65533;Z&#65533;&#65533;5ati&#65533;9>&#65533;@&#65533;LDT	E&#65533;&#65533;&#65533;&#65533;&#65533;Te,:tX&#65533;&#65533;&#65533;&#65533;S'&#65533;]&#65533;&#65533;\~&#65533;5&#65533;&#228;&#65533;&#65533;&#65533;[o&#65533;&#65533;?&#65533;&#65533;
&#65533;&#65533;T&#65533;qU&#65533;&#65533;&#65533;B&#487;&#65533;/&#65533;#&#65533;&#65533;]&#65533;H&#65533;6&#65533;&#65533;!.&#65533;s3A&#65533;"&#65533;(s6&#65533;&#65533;?S&#65533;kP&#65533;t|&#65533;{j< &#65533;/&#65533;&#65533;&#65533;&#65533;U&#65533;*&#65533;uCVc&#65533;&#65533;&#65533;&#1386;&#65533;@&#65533;&#65533;+a&#65533;&#65533;]&#65533;"&#65533;&#65533;`&#65533;&#65533;aI&#65533;c&#65533;@&#65533;Y,&#65533;+&#65533;2&#65533;d&#65533;&#65533;&#65533;g&#65533;&#65533;J&#65533;&#65533;vIHBH&#65533;&#65533;&#301;/&#65533; &#65533;&#65533;&#65533;	&#65533;&#65533;NA&#65533;E0&#65533;]&#65533;&#65533;&#65533;CAL&#65533;^?&#65533;&#957;@&#65533;&#65533;Bil({r&#65533;-F1&#65533;)Z&#65533;&#65533;&#65533;&#65533;@&#65533;&#65533;&#65533;&#65533;eg &#65533;&#65533;&#65533;[&#65533;b&#65533;	&#65533;@!&#65533;l&#65533;&#65533;&#65533;&#65533;O>	&#286;&#65533;&#434;&#65533;&#65533;&#65533;&#65533;&#65533;^&#65533;(E&#65533;	&#65533;L &#65533;&#65533;G &#65533;&#65533;s&#65533;&#65533;U&#65533;KX&#65533;<&#65533;&#65533;&#1101;H&#65533;[&#65533;&#65533;p&#65533;i&#65533;&#65533;V&#65533;&#65533;>&#65533;%jCI&#65533;@&#65533;58k&#65533;&#65533;&#65533;@D&#65533;L
&#65533;&#65533;C&#65533;W:d&#65533;*#H6
2&#65533;[&#65533;Yts^ f&#65533;&#65533;&#65533;&#65533;J'$a(,$HQ&#65533;&#65533;&#65533;<n%&#65533;&#65533;H4&#61538;&#65533;&#65533;n	F%8&#65533;xx&#65533;nQuQ&#65533;T&#65533;_&#65533;&#1085;&#65533;3&#65533;%,D&#65533;&#65533;l&#65533;&#65533;S&#65533;&#65533;x)&#65533;&#65533;&#65533;&#65533;@hB&#65533;&#401;y&#65533;&#65533;O&#65533;a_W9&#65533;1&#65533;e\&#65533;&#65533;4f&#65533;$&#65533;S&#65533;&#141;q&#65533;&#164;&#65533;d&#65533;V&#65533;&#469;&#65533;&#65533; ,&#65533;(&#65533;&#65533;F&#65533;hg+|&#65533;h&#65533;&#65533;&#1566;&#65533;>&#1293;&#65533;\ZN&#65533;y&#65533; V&#65533;&#65533;&#65533;t " H"*&#65533;N&#65533;&#65533;&#65533;A&#65533;&#1582;&#65533;U&#65533;&#65533; &#65533;Q42&#65533;&#65533;&#65533;&#65533;b&#65533;bcAR&#65533;&#65533;I&#65533;C&#65533;&#65533;&#65533;&#65533;&#65533;v=&#65533;&#65533;&#65533;	1&#65533;e&#65533;<J&#65533;&#65533;&#65533;=&#65533;#&#65533;&#65533;E@&#65533;&#65533;&#65533;Y&#65533;&#65533;8&#65533;~Ta&#65533;&#65533;&#65533;
&#65533;&#65533;&#65533; &#65533;)&#65533;>&#65533;&#65533;&#65533;_&#65533;&#215;	}&#65533;@6`&#65533;&#65533;&#65533;p D%&#444;&#65533;&#65533;&#65533;&#65533;#&#65533;&#65533;&#65533;&#65533;}&#65533;&#65533;&#65533;WG&#65533;-&#65533;&#65533;&#65533;&#65533;&#65533;w&#65533;&#65533;&#65533;'&#65533;f<&#65533;&#65533;P&#65533;B&#65533;&#65533;&#65533;.&#65533;L&#65533;&#65533;=u	&#65533;#&#1576;VQm&#65533;&#65533;&#65533;.mT&#65533;U`&#65533;&#65533;j&#65533;+&#65533;&#65533;&#65533;&#65533;&#65533;(&#65533;jM&#65533;  $&#65533;9&#65533;P&#65533;xl5&#65533;p&#65533;&#1345;&#65533;Ky&#65533;&#65533;&#65533;&#752;
d&#65533;&#65533;&#65533;@$L&#65533;*&#65533;ss^]&#65533;eL&#65533;&#65533;&#65533;2&#65533;&#65533;[g&#65533;&#65533;U&#65533;&#65533;&#65533;&#65533;&#65533;8X&#65533;&#65533;&#65533;0&#65533;}&#65533;&#65533;&#65533;5&#65533;&#732;F&#65533;&#65533;&#65533;&#65533;A&#65533;&#1653;$&#65533;tA&#65533;vD&#65533;1;&#65533;&#65533;&#65533;&#65533;,&#65533;&#65533;
&#65533;9d
m&#65533;&#1256;&#65533;&#65533;&(Q&#65533;&#65533;]R |&#65533;&#65533;q&#65533;&#65533;&#1278;*&#65533;&#65533;)B&#65533;&#65533;&#65533;[RP&#65533;&#65533;&#65533;&#65533;0&#65533;I{&#65533;&#65533;&#65533;	&#65533; ,&#65533;ETlk]&#65533;&#65533;'P&#65533;&#65533;&#35386;L1&#65533;z&#65533;&#65533;&#65533;L&#65533;8&#65533;&#65533;?qy+&#65533;&#65533;&#65533;&#65533;&#1608;VBgNe&#65533;g&#65533;&#65533;Y)&#65533;&#65533;&#65533;&#65533;&#65533;I)b7\H6&#65533;&#65533;x&#65533;&#255;&#65533;&#65533;&#65533;&#65533;Ud:&#65533;&#65533;&#65533;?&#65533;&#65533;L&#65533;&#65533;c&#65533;U8D&#65533;Td0&#65533;&#1010;E&#65533;&#65533;&#65533;8&#65533;&#65533;&#65533;?@&#65533;&#65533;&#65533;&#65533;&#65533; &#65533;&#922;&#65533;&#65533;&#65533;LJ&#65533;yq,&#65533;&#65533;;Y&#65533;&#65533;%&#65533;&#65533;	U#{&#65533;`a&#65533;D6&#65533;&#65533;&#65533;B&#65533;d&#65533;&#65533;c&#65533;&#65533;ynO&#65533;;&#65533;(tM&#65533;&#65533;(,0&#65533;&#65533;&#65533;&#65533;&#65533;_@&#65533;&#168;u&#65533;$&#65533;1)&#414;&#65533;&#65533;&#65533; &#65533;&#65533;&#65533;&#65533;3&#65533;s&#65533;&#65533;#9<&#65533;%,2.&#65533;O&#65533;&#65533;:s&#65533;X&#65533;_#Dh&#65533;>&#65533;y&#65533;e&#65533;&#1212;&#65533;&#65533;#&#65533;&#65533;&#65533;&#65533;&#65533;S&#65533;AG,;&#65533;LAH&#65533;&#65533;D&#65533;&#65533;&#65533;t&#65533;+&#65533; UU&#65533;&#65533;P&#65533; &#65533;.&#65533;=@&#65533;V&#65533;F&#65533;&#65533;&#65533;j&#65533;&#65533;&#65533;&#65533;%&#65533;K,\&#65533;*&#1705;&#65533;#1&#65533;w&#65533;&#65533;C&#65533;&#65533;D&#65533;&#65533;h&#65533;&#65533;2H&#65533;}&#307;&#65533;K@&#65533;x&#65533;1F	&#65533;&#65533;&#65533;F&#65533;	ZE&#65533;M&#65533;&#65533;S&#65533;'|&#65533;&#65533;&#65533;1&#65533;	&#65533;
&#65533;&#65533;=&#65533;+!p&#65533;&#65533;1&#65533;&#65533;ms?L@Pb&#65533;`&#65533;@&#65533;7&#65533;&#65533;&#65533;&#65533;&#65533;&#65533;m&#65533;&#65533;q&#1891;X&#65533;DG&#65533;&#455;&#65533;h&#65533;&#65533;F>4&#65533;1&#65533;&#65533; &#65533;&#65533;o&#65533;&#65533; &#65533;L&#65533;&#65533;&#65533;/5&#65533;8&#65533;5?WY&#65533;&#65533;*}&#65533;eK&#65533;&#65533;&#65533;NmD<&#65533;&#65533;&#65533;&#65533;&#65533;&#65533;+P.&#65533;5&#65533;&#65533;?&#65533;&#65533;<&#65533;&#65533;'&#65533;jU&#65533;q&#65533;dw&#65533;&#65533;n&#65533;&#65533;_&#65533;&#65533;hG0&#65533;&#65533;&#65533;kvGaf(~B5&#65533;,&#65533;t
x&#65533;P&#65533;p&#65533;@	&#65533;&#868;5&#65533;&#65533;&#65533;P&#65533;Q&#65533;&#65533;&#65533;&#65533;9 &#65533;A&#65533;&#65533;nX"&#65533;&#65533;&#65533;v&S2&#65533;(QyzV&#65533;&#65533;	&#65533;&#65533;&#65533;5&#65533;&#65533;&#65533;	]&#1541;6&#65533;&#65533;&#65533;9&#65533;&#65533;t&#65533;&#65533;e&#65533;&#65533;1
&#65533;RZXG.&#65533;^O&#65533;iv&#65533;+f&#65533;G&#65533;&#65533;]&#65533;&#65533;t&#65533;"@&#65533;G&#1191;r&#65533;&#65533;eq1m$*G&#65533;f&#65533;S67&#65533;Sq)&#65533;X,>&#65533;&#65533;&#65533;\&#65533;s&#65533;&#1155;&#65533;&#65533;&#65533;X&#65533;&#65533;"q"x&#65533;`&#65533;&#65533;&#65533;.&#65533;u.&#65533;.&#65533;|&#65533;l&#65533;&#65533;lT]7"&#65533;Uqg&#65533;&#65533;&#393;&#65533;V!&#65533;&&#65533;&#65533;U&#65533;k@&#65533;LC4&#65533;0&#65533;&#65533;`}&#65533;&#65533;~J&#65533;&#65533;w1V-&#65533;&#65533;&#65533;&#65533;&#65533;@E&#65533;&#65533;@&#65533;P&#65533;&#65533;	&#65533;&#65533;&#65533;&#65533;&#65533;&#65533;y&#65533;#&#65533;&#65533;`&#1778;&#65533;&#65533;5&#65533;&#65533;&#65533;qL&#65533;ZQwn&#65533;&#65533;UG
&#65533;<&#65533;QRCl	&#65533;'h&#65533;GT&#65533;&#65533;P&#65533;_&#65533;&#65533;z&#65533;5X&#65533;&#65533;_.&#65533;&#65533;r(x&#65533;&#65533;,&#65533;&#65533;&#65533;&#65533;x&#65533;&#65533;8&#65533;&#65533; &#65533;r&#65533;VS&#65533;S|3&#65533;&#65533;S&#65533;W&#65533;&#65533;QS6x&#65533;4&#65533;&#65533;&#65533;'&#65533;&#65533;&#65533;&#65533;P&#65533;&#65533;5&#65533;u&#65533;P\&#65533;&#65533;$_&#65533;?@J(Q5&#65533;&#65533;r&#65533;H&#65533;&#65533;i!J&#65533;Q&#65533;&#65533;b&#65533;+&#65533;&#65533;&#65533;&#65533;vw&#65533;	[&#65533;&#65533;&#65533;X&#65533;&#65533;'&#65533;2zgL:&#65533;&#65533; &#65533;0V=&#65533;PP&#65533;H	@&#65533;&#65533;	&#65533;`9lp&#65533;&#65533;&#65533;&#65533;1&#65533; &#65533;K&#65533;8X&#65533;&#65533;&#65533;&#65533;	&#65533;&#65533;&#65533;&#65533;&#65533; &#65533;T
&#65533;gu&#65533;&#65533;k&#65533;&#65533;&#65533;i&#65533;>&#65533;&#65533;4&#65533;&#65533;&#469;WP&#65533;i&#65533;5{H&#65533;'`|&#65533;&#65533;&#65533;&#65533;	:0&#65533;%"-&#65533;hp&#65533;&#65533;&#65533;&#65533;&#65533;&#65533;	X&#65533;Z""&#65533;*C$"&#65533;&#65533;&#65533;&#65533;&#65533;("&#65533;0D&#65533;E"&#65533;&#65533;i.X&#65533;&#65533;9&#65533;&#65533;d]&#65533;	P&#65533;&#65533;&#65533;p1&#65533;Z&#65533;r&#65533;P&#65533;&#65533;&#65533;0&#65533;"pH&#65533;S_&#65533;&#1547;&#65533;&#65533;!&#65533;&#65533;A#&#65533;<w&#65533;&#65533;&#65533;&#65533;q&#65533;&#65533;&#65533;&#304;K>&#65533;4&#65533;1jXbK&#65533;$:&#65533;!D&#65533;kM7V^&#65533;x&#176;&#65533;&#65533;T &&#65533;&#65533;&#65533;&#65533;\c&#65533;&#65533;
&#65533;&#65533;
b&#65533;&#65533;&#65533;&#65533;&#65533;x&#65533;&#65533;K&#65533;jX%&#65533;&#65533;lS'&#65533;Y&#65533;&#65533;&#65533; &#65533;&#65533;&#65533;&#65533;&#65533;&#65533;&#65533;&#65533;C&#65533;&#65533;{&#1703;$&#65533;{
&#65533;m&#65533;a&#65533;IA&#905;p&#65533;CPV_%&#65533;It&#65533;iM&#65533;&#65533;a&#65533;ME|&#65533;(&#65533;&#65533;&#65533;&#65533;P&#65533;&#65533;P&#65533;	&#65533; l&#65533;:&#65533;	&#65533;&#65533;&#65533;&#65533;&#65533;&#65533; &#65533;&#65533;0&#65533;
&#65533;FT&#65533;&#65533;	&#65533;&#1048;Q&#65533;&#65533;	&#65533;*&#65533;	&#65533;&#65533;&#65533;&#65533;	&#65533;&#1129;&#65533;h&#65533;&#65533;&#65533;&#65533;pJ&#65533;&#65533;&#65533;&#364;&#65533;u&#65533;f+&#65533;&#65533;]&#2032;
&#65533;&#65533;KzT&#65533;d&#65533;X&#65533;`&#65533;&#65533;&#65533;&#65533;+w&#65533;&#713;Pv&#65533;z&#65533;&#65533;YT)@	2Y>&#65533;Wz&#65533;6
&#65533;&#65533;j-v?&#65533;&#65533;&#65533;&#65533;&#65533;&#65533;ar&#65533;&#65533;z&#65533;&#65533;&#65533;9V&#65533;`&#65533;&#1636;)P&#65533;73&#65533;(:&#65533;&#65533;&#65533;p&#65533;8&#65533;&#65533;[&#65533;&&#65533;&#65533;z&#65533;<q&#65533;&#65533;	-l&#65533;&#65533;&#65533;&#65533;0&#65533;&#1152;&#65533;:&#65533;&#65533;	H&#65533;&#65533;&#65533;CDk&#65533;@
&#65533;&#65533;<H&#65533;u&#65533;&i|vhZ&#65533;	_&#65533;&#65533;tP'@&#65533;&#65533;.i5&#65533;*&#65533;	&@&#65533;a&#65533;&#65533;&#65533;&#65533;&#65533;&#5163;e&#65533;Q&#65533;e[&#65533;&#65533;&#65533;p&#748;d&#65533;
&`&#65533;:z&#65533;&#65533;&#1098;&#65533;a&#65533;&#65533;&#65533;&#65533;&#1354;&#65533;&#65533;&#1783;&#65533;&#65533;&#65533;Ez+&#65533;g&#632;&#65533;&#65533;&#65533;&#65533;+&pj&#65533;&#65533;x;&#65533;&#65533;&#65533;+&#65533;P&#65533;4[^&#65533;&#65533;&#65533;&#167;|:a&#65533;&#65533;+&#65533;&#65533;&#65533;0&#65533;&#65533;&#65533;>b{&#65533;}e)&#65533;D&#65533;&#65533;$e&#65533;&#65533;a$*&#65533;&#65533;7V&#65533;*&#65533;0V&#65533;&#65533;x&#65533;#&#65533;i&#65533;&#65533;;syx&#65533;G&#65533;&#65533;gi&#65533;j;&#65533;ol9&#65533;&#65533;&#65533;&#65533;&#65533;&#906;&#65533;<&#755;1`&#65533;&#65533;&#65533;&#65533;&#65533;&#65533;7{&#65533;!&#65533;&#65533;@x&#65533;&#65533;KV&#65533;&#65533;&#65533;YZ&#65533;KP&#338;x&#65533;Y;|q.y&#65533;&#65533;G|&#65533;*bK_&#65533;&#65533;8&#65533;&#1049;l`&#65533;&#65533;&#823;a&#65533;&#65533;& j;<&#65533;)+&#65533;[&#65533;&#65533;&#65533;"&#65533;&#65533;!&#65533;&#65533;)<&#65533;)&#65533;&#65533;(,&#65533;&#65533;*&#65533;z&#65533;8&#65533;1&#65533;p&#65533;&#65533;&#65533;&#65533;;&#65533;Ha(&#65533;?&#1070;"&#65533;&#65533;^&#65533;k&#65533;&#65533;=#D&#65533;&#65533;W,|&#65533;&#65533;&#65533;&#65533;&#65533;G&#65533;lT-&#65533;&#65533;tO&#65533;c&#65533;l&#1024;&#65533;&&#65533;&#65533;@	&#65533;+&#65533;=0&#65533;&#65533;&#65533;|&#65533;&#65533;v:&#65533;&#65533; =&#65533;&#65533;&#65533;p&#369; &#65533;&#65533;&&#65533;i&#65533;p8&#65533;&#65533;&#65533;Y&#65533;&#65533;:&#65533;0&#65533;1&#65533;&#1075;&#65533;,:&#65533;&#65533;&#65533;&#65533;&#65533;<D&#65533;&#65533;&#65533;&#65533;&#65533;&#65533;D&#65533;p&#65533;&#1177;&#1039;&#65533;&#65533;}&#65533;p&#65533;g&#65533;&#65533;&#245;P&#65533;&#65533;tqK&#65533;&#65533;<|'&#65533;&#65533;&#65533;W&#65533;
&#65533;&#65533;\&#65533;&#65533;&#1139;&#794;&#65533;&#65533;L&#65533;&#65533;&#65533;&#65533;&#65533;x
4&#65533;&#65533;&#65533;r&#65533;4&#65533;&#65533;&#65533;&#65533;&#65533;&#65533;&#65533;o&#65533;$,&#65533; l&#65533;&#65533;l&#65533;<&#65533;&#65533;&#65533;@&#65533;&#65533;71&#170;(z&#65533;&#65533;Z&#65533;UQ&#65533;&#65533;&#65533;&#65533;&#65533;&#65533;&#65533;Jqv)[P&#65533;o&#65533;&#65533;&#65533;&#65533;1&#65533;&#65533;&#65533;
&#65533;&#65533;&#65533;e%&#65533;&#65533;~5&#65533;P&#65533;k&#65533;q&#65533;&#65533;I&#65533;&#65533;5&#65533;E&#65533;h&#65533;&#65533;K&#1968;- aR&#65533;&#720;
&#65533;y&#65533;&#65533;)|&#65533;&#65533;6<_&#65533;I&#65533;&#1060;&#65533;&#65533;v	U&#65533;&#65533;&#65533;f&#65533;&#65533;M&#65533;&#65533;&#65533;&#65533;&#65533;e;&#65533;&#65533;&#65533;&#65533;b;&#65533;&#65533;&#65533;&#65533;&#65533;&#1790;	&#1598;&#65533;F&#65533;q&#65533;&#65533;\&#65533;\&#65533;&#65533;&#65533;&#65533;	Y$&#65533;`Ee&#65533;&#1657;&#65533;&#65533;&#65533;X&#65533;&#65533;rM&#65533;&#65533;&#65533;gu&#268;&#65533;Q&#65533;*&#65533;&#65533;&#65533;l&#65533;&#1536;&#65533;Tm#&#65533;A&#65533; a~&#65533;&#65533;&#1692;&#65533;"&#65533;&#65533;L&#65533;Q&#65533;&#65533;yk&#65533;&#65533;&#65533; ,&#140;&#825;|&#65533;&#65533;&#65533;&#544;&#65533;&#5938;&#65533;}&#65533;1l&#65533;z&#65533;5&#65533;&#65533;&#65533;&#65533;&#65533;&#65533;TI&#65533;|&#65533;qq&#65533;[ <&#65533;&#65533;&#65533;&#65533;&#65533;&#65533;&#65533;&#337;	-&#65533;r	&#65533;A-&#65533;&#65533;&#1546;&#854;&#65533;&#65533;	F&#65533;K&#65533;@`&#65533;&&#1903;V\&#65533;)&#65533;&#65533;&#65533;&#65533;&#65533;&#65533;&#65533;UJ&#65533;N&#65533;~R&#368;&#65533;&#65533;5&#65533;&#65533;&#65533;&#65533;&#65533;&#65533;&#65533;&#65533;<&#65533;&#65533;,&#65533;&#65533;&#65533;5&#813;&#65533;&#65533;/&#65533;&#65533;&#65533;M&#65533;R&#65533;&#611;\&#65533;7{&#65533;B&#65533;&#65533;&#65533;{&#65533;&#65533;i<D&#65533;Bx&#65533;5&#65533;&#65533;Y&#65533;&#65533;pE{&#65533;]q&#65533;&#65533;&#65533;&#65533;w&#65533;U&#65533;&#65533;&#65533;&#65533;:<&#65533;&#65533;&#65533;&#65533;&#65533;|&#65533;n9&#65533;5&#65533;&#65533;$&#65533;&#65533;(&#65533;^t&#65533;&#65533;P&#65533;"&#65533;&#65533;:&#65533;&#65533;t&#65533;&#65533;L&#65533;&#65533;\&#65533;&#1131;&#65533;g&#65533;&#65533;&#65533;&#159;k&#65533;2&#65533;&#65533;&#65533;[&#65533;g&#65533;&#65533;&#65533;&#65533;8=z&#65533;&#65533;1_Z.&#65533;&#65533;&#65533;aw" &#65533;&#65533;&#65533;!JQ&#65533;	&#65533;pv"&#65533;*6t&#65533;&#65533;l@K&#65533;&#65533;$6Qq&#65533;&#3920;1&#65533;&#65533;CQ&#65533;&#65533;&#65533;&#65533;&#65533;&#65533;aJU&#65533;4	""&#65533;&#65533;&#65533;&#65533;Mi &#1680;Bx&#65533;&#1242;.&#221;&#65533;&#65533;&#1616;-&#65533;&#65533;&#65533;|&#65533;,&#65533;)&#742;T-&#65533;&#65533;&#65533;&#65533;&#65533;&#65533;a&#65533;&#65533;&#65533;O&#65533;&#65533;&#65533;t&#65533;T&#65533;&#65533;&#65533;&#65533;&#65533;&#65533;&#65533;TQ&#65533;&#65533;7&#826;&#65533;5@&#65533;&#65533;&#65533;&#65533;WS&#65533;&#65533;<&#65533;&#65533;	&#65533;&#65533;&#65533;F+P&#65533;i&#65533;V&#65533;&#65533;&#65533;&#65533;&#65533;&#65533;i &#65533;N&#65533;U&#65533;&#65533;[&#65533;&#65533;?&#65533;&#65533;S&#65533;Z&#65533;&#65533;<&#65533;[+a&#65533;&#65533;&#65533;&#1672;&#65533;&#65533;&#65533;5W&#65533;5&#65533;&#65533;&#55246;&#65533;bi&#65533;$&#65533;k&#65533;i&#65533;k&#65533;&#65533;&#65533;[&#65533;&#1271;&#65533;	J&#65533;5h&#65533;&#65533;&#65533;&#65533;=&#65533;[&#65533;&#65533;&#65533;p&#65533;A{&#65533;P	&#65533;`&#65533;&#65533;$&#65533;&#65533;&#65533;L&#65533;&#65533;&#65533;&#65533;&#65533;~&#65533;6&#65533;N&#65533;&#65533;&#65533;*&#65533;&#65533;&#65533;X&#65533;y&#65533;&#65533;&#65533;(,J)&#65533;&#26429;&#65533;L&#65533;&#65533;!&#65533;&#65533;&#65533;&#65533;AP&#65533;&#65533;&#65533;~&#65533;&#65533;&#65533;&#65533;<&#65533;&#65533;&#65533;&#65533;&#1576;&#65533;&#65533;V1
&#65533;:&#65533;&#65533;&#65533;&#65533;`&#65533;
&#65533;5&#65533;u&#65533;&#65533;*&#65533;h0&#65533;&#398;&#65533;&#65533;g&#65533;&#65533;YuUW&#827;]&#65533;L&#65533;&#65533;&#601;\ &#65533;
&#65533;&#65533;y2.&#65533;nn$&#65533;&#65533;&#65533;&#65533;&#65533;&#65533;&#65533;i&#65533;&#65533;@&#65533;Tvi&#408;&#65533;&#65533;&#65533;&#65533;&#65533;&#65533;&#65533;0

&#65533;q&#65533;&#65533;&#65533;,$&#65533;&#65533;1&#65533;&#65533;6&#65533;&#65533;&#65533;&#65533;&#65533;&#65533;&#65533;&#65533;B>&#65533;X&#65533;&#65533;&#65533;K&#65533;,zJ&#65533;&#65533;&#65533;U&#65533;&#961;s2&#65533;+&#65533;&#65533;]&#65533;&#65533;&#65533;&#65533;@lIeJ&#65533;&#65533;1
(&#65533;	&#50788;&#65533;&#65533;X&#65533;&#65533;&#65533;&#65533;:&#65533;&#65533;W.J&#65533;}&#65533;<&#65533;&#65533;(&#1713;H?&#65533;&#65533;&#65533;&#65533;`&#65533;/`&#65533;&#65533;-
&#65533;0&#65533;&#65533;P&#65533;V&#65533;&#65533;&#65533;A&#65533;&#65533;&#65533;J&#65533; &#65533;`&#65533;HL&#65533;&#65533;0&#65533;5n&#65533;H&#65533;[m!p&#65533;h&#65533;*I&#65533;&#65533;&#65533;\&#65533;pq&#65533;&#65533;	&#65533;8q&#65533;C&#65533;&#65533;&#65533;	&#65533;(&#65533;yb(&#65533;C2&#65533;i&#1093;&#65533;&<)`&#65533;&#65533;C&#65533;&#65533;&#65533;J&#65533;&#65533;S&#169;&#65533;&#65533;&#65533;&#1092;B$&#65533;&#65533;a&#65533;&#65533;_<*&#65533;&#65533;&#65533;?[&#65533;Z<x&#65533;-&#65533;Y&#65533;2e\&#65533;&#65533;&#65533;'R&#949;&#65533;A&#65533;F\
SP&#65533;+F&#65533;&#65533;G)4&#65533;&#65533;&#65533;&#442;i,&#65533;&#1072;j&#65533;#&#65533;&#65533;+&#65533;&#65533;&#65533;#7j7.&#65533;"&#65533;G&#65533; &#65533;E(&#65533;W&#65533;]&#65533;&#65533;,&#65533;&#65533;&#1193;&#703;N+&#65533;+d1l&#65533;E&#65533;&#65533;
<&#65533;&#65533;z3a&#65533;&#65533;&#65533;\&#65533;p&#65533;&#65533;1&#65533;&#65533;&#65533;&#65533;4J&#65533;&#65533;7i&#65533;&#65533;|&#65533;&#65533;&#65533;S&#65533;&#418;5&#65533;&#65533;P?z&#65533;&#65533;yK&#65533;&#65533;*P&#65533;&#65533;&#65533;2AAS&#65533;&#65533;&#65533;&#65533;q>&#65533;&#354;&#65533;&#65533;&#65533;&#65533;p&#65533;&#65533;&#65533;!&#65533;>&#65533;&#65533;&#65533;&#65533;>&#65533;'&#65533;[&#65533;&#65533;&#65533;~&#65533;d&#65533;Q&#65533;"&#65533;e&#65533;I&#65533;V&#65533;&#65533;&#65533;&#65533;Z&#65533;"4&#65533;`J(&#65533;&#65533;&#65533;1(&#65533;&#65533;bj&#65533;\&#65533;&#65533;&#65533;&#65533;&#65533;*,*=	&#65533;E&#65533;&#65533;&#65533;&#239;&#65533;&#65533;&#65533;
6,:&#65533;"&#65533;2&#65533; M&#65533;3q%L&#65533;-&#65533;&#65533;[&#65533;&#65533;#&#65533;&#65533;H&#65533;&#65533;&#65533;&#65533;&#1160;&#65533;@ &#65533;&#65533;&#65533;&#65533;(0E&#65533;P&#65533;&#65533; u&#65533;/-;&#65533;k5&#65533;PB6&#65533;6&#65533;2&#65533;&#65533;&#65533;7&#65533;&#65533;<B!&#65533;&#65533;&#418;	&#65533;i&#65533;
_4:NV5&#65533;z&#65533;&#65533;&#65533;&#65533;e8b&#65533;D&#65533;a&#65533;B2&#65533;&#65533;%D&#65533;+&#65533;&#65533;%-D&#65533;Xa<&#65533;&#65533;&#65533;l?&#65533;<&#65533;?&#65533;&#65533;
*&#65533;&#65533;A&#65533;&#65533;&#65533;&#65533;&#65533;&#65533;&#464;22&&#65533;X&#65533;Y&#65533;&#65533;
&#65533;&#65533;D&#1739;&#65533;&#65533;$x#8&#65533;AF&#65533;!&#65533;9g\?Y&#65533;F&#65533;~&#65533;&#65533;[F&#65533;*&#65533;nI)-z&#1824;&#65533;&#65533;<a'&#65533;&#65533;&#65533;)&#65533;&#65533;R
'&#65533;&#65533;&#65533;&#65533;H&#65533;v&#65533;&#65533;*1d&#65533;&#65533;&#65533;&#65533;(!i)&#65533;"|&#65533;rP&#65533;[xa@xF&#65533;7]K!&#65533;8&#65533;KN&#65533;2&#65533;M&#65533;&#65533;&#65533;[&#65533;Y[&#65533; d&#65533;&#65533;
4&#65533;&#65533;&#65533;&#65533;&#65533;2R&#1762;4&#65533;r+&#1804;&#65533;&#65533;+\&#65533;&#65533;&#65533;6&#65533;&#65533;&#65533;4#E&#65533;'&#65533;-&#65533;&#65533;&#448;&#65533;&#65533;&#65533;P-&#65533;d&#65533;J&#425;d&#65533;&8.&#65533;&#65533;8&#65533;'&#1420;&#65533;&#65533;&#65533;b^hA&#65533;&#65533;(&#65533;&#65533;t&#65533;&#65533;&#65533;2&#1203;o&#65533;&#65533;&#674;[H&#65533;&#65533;d&#65533;&#65533;2&#65533;&#65533;&#65533;&#65533;&#65533;d&#65533;A&#65533;iW&#65533;/a&#65533;&#65533;&#65533;&#65533;4&#65533;&#65533;O&#65533;r&#65533;V&#65533;4&#65533;&#65533;h&#65533;5&#65533;f&#65533;&#65533;@]1=&#65533;&#209;&#65533;x&#65533;&#65533;y&#65533;
&#65533;&#418;&#65533;I$&#65533;&#65533;&#65533;&#65533;&#65533;&#65533;2&#65533;&#65533;p&#65533;&#65533;_&#65533;)A!&#65533;&#65533;&#65533;&&#65533;&#65533;	&#65533;A&#65533;<&#65533;&#65533;&#65533;#>Q&#65533;&#65533;&#65533;&#65533;1&#65533;I&#65533;h&#65533;&#65533;&#65533;C&#65533;&#65533;z&#65533;&#65533;&#65533;&#65533;&#65533;HAi&#65533;B&#65533;&#65533;&#65533;!1&#65533;Kp&#65533;6r&#65533;&#65533;?&#65533;&#65533;'&#65533;&#65533;?&#65533;&#65533;&#65533;&#65533;&#65533;L&#57600;&#65533;)H&#65533;\&#65533;&#65533;&#65533;e&#65533;&#65533;&#65533;&#65533;x'G0b$&#65533;)&#65533;&#65533;X&#65533;<&#65533;j&#65533;ER&#65533;&#65533;&#65533;&#65533;2&#65533;&#65533;&#65533;&#65533;1#&#65533;q&#65533;&#65533;Z3&#65533;&#65533;I0[8&#65533;&#65533;$&#65533;&#65533;&#65533;&#65533;R&#65533;L&#65533;X&#65533;&#65533;K&#65533;s&#65533;&#65533;cV&#65533;xW%&#65533;&#65533;&#65533; &#65533;&#65533;P&#65533; (9+&#65533;&#65533;&#65533;&#1592;&#1885;<v&#65533;&#65533; &#65533;c&#65533;&#1878;&#65533;k&#65533;/,&#65533;&#65533;&#65533;&#1842;&#65533;&#65533;&#65533;&#65533;Z&#65533;TjY)[z&#65533;N&#65533;&#65533;'&#65533;fF &#65533;v
&#65533;&#65533;&#65533;nq&#65533;&#65533;l`0~30&#65533;&#65533;&#65533;"&#65533;&#65533;&#65533;4&#65533;&#65533;j&#65533;`&#65533;&#65533;0&#65533;?"1@]4&#65533;|&#65533;X&#65533;yn1@&#65533;&#65533;&#65533;&#65533;:&#65533;&#65533;)4&#65533;`&#65533;&#65533;&#65533;&)G&#65533;&#65533;EH&#65533;Ay&#65533;&#65533;1T&#65533;&#65533;+%&#65533;&#65533;DE42&#65533;Z$&#65533;&#65533;&#65533;2&#65533;&#65533;&#65533;&#65533;X@&&#65533;&#65533;/ &#65533;j&#65533;Z&#65533;&#65533;,f&#65533;5&#65533;E&#65533;7 &#65533;lF!`)&#374;BQ&#138;&#65533;&#1705;&#65533;`y&#65533;&#65533;@RKlH`&#65533;&#65533;&#65533;G4&#65533;&#65533;&#479;v&#65533;&#65533;lG!7&#65533;BaM?`&#65533;&#65533;&#65533;&#65533;&#65533;?&#65533;a&#65533;z)D8&#65533;H&#65533;#?&#65533;&#65533;*&#65533;Yryd&#65533;&#65533;&#65533;&#65533;!&#65533;m&#65533;,&#65533;&#65533;Fb&#65533;
&#65533;#&#65533;&#65533;ET&#65533;-&#65533;h&#65533;z&#65533;&#65533;&#65533;&#65533;=e*&#65533;E&#65533;&#65533;&#65533;@<&#65533;`&#65533;.&#65533;`&#65533;l4d&#65533;"T"1=,&
[Sc&#65533;Y|"0&#65533;&#65533;&#372;Xd&#65533;&#65533;&#65533;E&#65533;&#65533;&#65533;O&#65533;E&#65533;&#65533;&#65533;P`&#65533;$~Pf9L&#65533;&#65533;&#65533;&#65533;h&#65533;"q(:&#65533;7P(&#65533;&#65533;hI&#65533;&#65533;&&#65533;&#65533;p&#65533;&#65533;`h&#65533;L&#65533;&#65533;&#65533;1&#65533;k&#65533;@&#65533;&#65533;K&#65533;)3B&#65533;&#65533;(j&#65533;C^;)&#65533;D&#65533;Sr&#65533;&#65533;&#65533;&#1577;i&#65533;;&#65533;#0qx&#65533;j&#65533;&#65533;&#65533;&#65533;&#65533;90Y&#65533;V&#65533;&#65533;.&#65533;j&#65533;&#65533;,bT&#65533;&#65533;&#65533;&#65533;&#65533;q<&#65533;&#65533;&#65533;&#65533;"&#65533;&#65533;L(:&#65533;ld&#65533;x&#65533;"efL&#65533;&#65533;i&#65533;u_ID<&#65533;g &#65533;&#65533;&#65533;_i&#65533;&#65533;&#549;R&#65533;@&#65533;&#65533;&#65533;^&(G&#65533;&#65533;W&#65533;&#65533;Ej&#65533;	&#65533;&#65533;&#260;~&#65533;&#65533;j4&#65533;&#65533;.gD&#65533;&#65533;&#65533;62&#65533;!&#65533;&#65533;&#65533;X&#65533;:&#65533;i&#65533;&#65533;&#65533;&#65533;\KJds2&#65533;l&#65533;;Qa
a&#65533;\&#65533;&#65533;S&#65533;I&#65533;	w&#65533;&#65533;|&#65533;$&#65533;&#65533;&#65533;`M&#65533;V&#65533;L&#65533;hF&#65533;&#65533;&#65533;&#65533;m&#65533;e&#65533;o&#65533;&#65533;m&#65533;{&#65533;>&#65533;e&#65533;&#65533;	&#810;A3S1v1Q&#65533;&#65533;&#65533;)&#65533;&#65533;6&#65533;A-@p&#65533;&#65533;dS^&#65533;&#65533;5"&#65533;j&#65533;&#1173;A&#65533;Ut1@#&#65533;I&#65533;&#65533;h&#65533;&#1230;&#65533;7'0Wu&#172;i&#65533;#&#65533;&#65533;&#65533;L@&#65533;
iN&#65533;`&#65533;Ng&#65533;&#481;&#65533;&#65533;m&#65533;&#65533;Qj&#65533;&#65533;&#65533;&#65533;q&#65533;i&#65533;&#65533;&#1074;&#65533;&#65533;|,&#65533;&#65533;|clZ&#65533;&#65533;&#65533; &#1027;&#65533;&#65533;&#65533;R&#65533;&#65533;@&#65533;&#65533;r^
&#65533;W&#65533;&#65533;&#65533;*&#65533;x[>&#65533;&#65533;=&#65533;5&#65533;&#65533;&#65533;~1g5&#65533;k&#65533;&#65533;&#65533;1g&#65533;&#65533;<&#65533;&#65533;QMFX2&#65533;j&#65533;&#65533;C&#65533;I	&#65533;["&#65533;%QW&#65533;2&#65533;&#65533;zG&#65533;Q&#65533;&#65533;2&#65533;ypd&#65533;O&#65533;>v0&#65533;3T&#65533;h&#65533;>&#65533;E&#65533;&#65533;&#65533;Bp&#65533;YO&#65533;YoQ&#65533;&#65533;t&#65533;&#65533;-&#65533;&#65533;k&#1395;&#65533;F&#65533;&#65533;Q&#65533;&#65533;#&#65533;&#65533;0&#65533;"&#65533; &#65533;F(&#65533;&#65533;p&#65533;F&#65533;
&#65533;&#65533;jN&#65533;w9&#65533;&#65533;&#65533;&#65533;Hs&#65533;&#65533;&#65533;	&#65533;&#65533;"?WA`&#65533;&#65533;9&#65533;8P&#65533;l&#65533;"&#65533;&#65533;&#65533;2&#65533;&#1612;[D& &#65533;Etpl&#65533;&#65533;g?&#65533;&#65533;&#1045;o<&#65533;&#65533;%q&#65533;,&#65533;&#65533;{&#65533;X&#65533;2&#65533;&#65533;q&#65533;6&#65533;$&#65533;c&#65533;&#65533;&#65533;EE&#65533;&#65533;h&#65533;)&#65533;&#65533;F&#65533;&#65533;&#65533;Z7UF&#65533;pHLN&#65533;q&#65533;&#65533;&#65533;X&#65533;6&#65533;&#65533;d:aR&#65533;mk&#65533;&#65533;&#65533;I-t&#65533;&#65533;&#65533;&#65533;&#65533;&#65533;"&#65533;&#65533;J&#65533;|8&#65533;{&#1544; &#65533;-&#65533;&#65533; &#65533;&#65533;I&#65533;&#65533;.$G&#65533;&#65533;W&#65533;,&#65533; &#65533;&#960;#Y&#65533;&#65533;&#65533;&#65533;.&#65533;/&#65533;&#65533;@&#65533;&#65533;D&#65533;&#65533;&#517;&#65533;&#65533;p7R&#65533;&#65533;&#65533;&#65533;&#65533;&#65533;-&#65533;>&#65533;Fh&#65533;@&#65533;&#65533;&#65533;k
&#65533;h3M&#65533;&#65533;&#65533;&#65533;&#65533;&#1736;&#65533;x&#65533;&#65533;&#65533;&#65533;&#65533;
&#65533;X&#65533;&#65533;&#65533;&#65533;&#65533;	&#65533;<&#19492;&#803;&#184;B&#65533;Vh&#65533;&#65533;&#65533;&#65533;&#65533;, &#65533;&#2033;&#65533;(&#65533;;&#65533;X&#65533;&#65533;=p&#65533;&#65533;`&#65533;&#65533;&#65533;&#65533;2&#65533;&#65533;&#65533;&#65533;&#65533;&#65533;&#65533;&#65533;&#65533;<&#65533;&#65533;&#65533;:l&#65533;h[&#65533;&#65533;&#65533;&#65533;x&#65533;P&#65533;&#65533;S&#65533;&#65533;&#65533;:0&#65533;&#65533;&#65533;&#65533;&#65533;D&#65533;&#65533;&#65533;"&#65533;&#65533;"t&#65533;_&#65533;:&#65533;@'&#65533;P&#65533;&#65533;1=&#65533;&#736;&#65533;q&#65533;&#65533;&#65533; &#65533;'&#65533;.&#10393;yZ&#65533;&#65533;&#65533;	&#65533;
&#65533;r&#65533;&#65533;&#65533;&#65533;&#65533;P&#65533;&&#520;&#65533;w&#65533;&#65533;&#65533;&#1032;D&#65533;&#65533;&#65533;&#65533;&#65533;R&#65533;-&#65533;&#65533;9&#65533;&#65533;&#65533;&#65533;&#65533;OS&#65533;U&#65533;&#65533;l,&#65533;&#65533;I&#65533;\0&#65533;@y&#65533;B&#65533;RXG&#65533;)&#65533;P&#65533;h&#65533;i!>&#65533;&#65533;&#65533;&#65533;J&#65533;&#65533;&#65533;&#65533;&#65533;s&#65533;#&#65533;0&#65533;&#65533;&#461;X&#65533;&#65533;&#65533;&#65533;#<M&#65533;&#65533;	&#65533;W&#65533;&#65533;&#65533;QC2$H&#65533;&#65533;&#65533;&#65533;&#65533;&#65533;V1&#65533;&#65533;	+&#65533;Bd@&#65533;&#65533;7&#65533;&#65533;&#65533;&#65533;&#65533;&#65533;73&#65533;&#65533;&#65533;3r&#65533;&#65533;P&#65533;|&#65533;&#65533;&#65533;&#1646;o(2&#65533;&#65533;&#65533;&#65533;\h&#65533;>&#65533;8h&#65533;8&#65533;I&#65533;J&#65533;&#65533;&#65533;8&#65533;&#65533;S&#65533;M&#65533;e&#65533;&#720;.&#65533;&#65533;&#65533;&#65533;&#65533;DK&#65533;&#268;&#65533;&#65533;X&#662;[&#65533;&#65533;&#65533;&#65533;D@&#65533;&#65533;&#65533;F&#65533;&#65533;&#65533;&#65533;	&#65533;R&#65533;T!&#65533;.[[@[&#65533;J&#65533;&#65533;&#65533;&#65533;Z&#65533;&#65533;]&#65533;?&#65533;OH&#65533;(
&#65533;`&#65533;&#65533;&#65533;&#65533;s&#65533;&#65533;&#65533;&#65533;K&#65533;-H&#65533;&#65533;x(+ &#65533;,&#65533;&#65533;&#65533;&#65533;-x&#65533;o8|&#65533;&#65533;&#65533;&#65533;S&#65533;&#65533;&#65533;Sb&#65533;&#65533;#&#65533;HA&#65533;O&#65533;&&#65533;/&#38075;X&#65533;&#65533;&#48878;R&#65533;@&#65533;&#65533;&#65533;&#65533;&#65533;E&#65533;&#65533;&#1542;&#65533;qX-&#65533;C&#65533;YQ&#65533;B&#65533;x&#65533;&#65533;&#65533;&#65533;	0&#65533;&#65533;HK&#65533;Jh&#65533;&#65533;&#65533;Y&#65533;&#65533;&#65533;@S&#65533;&#635;&#65533;&#65533;3&#65533;%&#65533;&#65533;&#65533;D`&#65533;&#65533;&#633;&#65533;&#65533;8J&#65533; &#675;D&#65533;&#65533;&#65533;4&#65533;&#65533;&#65533;&#65533;&#65533;@D&#65533;&#65533;&#65533;&#65533;&#65533;&#1557;&#65533;0&#65533;&#65533;&#65533;D2&#65533;2P&#65533;&#976;&#65533;"&#65533;DP+&#65533;u&#65533;&#65533;B&#65533;&#65533;&#65533;2<&#65533;<&#65533;&#37463;&#65533;K[&#65533;	&#65533;&#65533;&#65533;&#632;(&#65533;&#65533;k&#65533;&#65533;&#65533;&#65533;&#65533;+&#65533;&#65533;&#65533;&#65533;[&#65533;&#65533;a\&#65533;&#65533;&#65533;/HL&#1608;&#65533;RFs&#65533;.&#65533;&#65533;8J&#65533;&#65533;&#65533;&#65533;&#65533;&#65533;Y&#65533;8&#65533;&#65533;&#65533;,G&#65533;l*Fx&#65533;&#65533;&#65533;&#534;kt&#65533;&#65533;&#65533;&#952;I&#65533;&#65533;&#65533;?&#65533; &#65533;A=&#65533;&#65533;8?&#65533;G&#65533;	{&#65533;&#65533;P&#65533;&#2028;&#65533;b!&#65533;&#65533;&#65533;&#65533;&#65533;&#65533;&#65533;&#65533;,&#140;&#540;G&#65533;&#65533;&#65533;&#65533;P&#65533;E&#65533;&#525;&#1596;V&#65533;lS&#65533;$4&#65533;&#65533; h&#65533;&#65533;&#65533;&#65533;	)&#65533;&#588;H&#65533;@&#65533;&#65533;C&#65533;:&#65533;&#65533;K&#65533;&#65533;O&#65533;&#65533;&#65533;l&#1357;&#65533;&#65533;&#984;&#65533;M&#65533;&#65533;*&#65533;&#65533;HX&#520;&#65533;&#65533;&#65533;K&#65533;&#268;&#65533;&#65533;&#65533;&#65533;&#65533;&#65533;&#65533;&#65533;UK$&#65533;&#65533;s&#65533;Y&#65533;&#65533;2&#65533;[&#65533;'&#65533;8&#65533;&#65533;r&#65533;S&#65533;&#65533;&#65533;&#65533;&#65533;(Q2&#65533;=&#65533;&#349;&#65533;&#65533;&#65533; q5&#65533;&#65533;&#65533;B5%&#65533;&#65533;&#65533;&#65533; &#65533;Q&#65533;&#65533;yXw&#65533;{! &#65533;E&#65533;`&#65533;&#65533;:&#65533;0&#65533;(&#65533;&#680;&#65533;`(&#65533;*&#65533;&#65533;q&#65533;&#65533;e&&#65533;&#65533;
/A&#65533;[S&#65533;&#65533;&#65533;&#65533;p&#65533;G&#65533;hA&#65533;&#65533;&#65533;3&#65533;	E.	&#1916;&#65533;&#65533;-&#65533;&#65533;S&#65533;&#65533;M&#65533;Tn#B&#1281;N&#65533;Yys<CM*&#65533;<&#65533;B&#65533;&#65533;&#65533;&#65533;&#65533;&#65533;&#65533;&#65533; %&#65533;P#)q&#65533;&#65533;<P]&#65533;&#65533;|&#65533;>&#65533;&#65533;&#65533;&#65533;&#65533;&#673;&#65533;&#610;4JV&#65533;?&#65533;O&#65533;&#65533;O&#65533;To&#65533;&#65533;c(&#65533;&#65533;&#65533;&#65533;&#65533;8&#65533;@&#65533;DZMPuP&#65533;&#65533;e&#65533;&#65533;e&#65533;&#65533;&#65533;&#65533;&#65533;&#65533;&#65533;]&#65533;&#65533;&#65533;&#65533;0&#65533;&#1536;&#65533;	n}I&#65533;`&#65533;&#65533;&#65533;&#65533;&#65533;\4&#65533;&#65533;&#65533;&#65533;&#65533;?&#65533;E&#65533;*P~&#65533;T&#65533;p&#65533;&#65533;&#65533;+&#65533;R&#65533;&#65533;&#1800;&#65533;(` &#65533;&#65533;&#65533;&#65533;(&#65533;&#65533;;&#65533;&#65533;&#65533;&#65533;`&#65533;&#65533;&#65533;&#65533;&#65533;&#1252;&#65533;X&#65533;&#65533;&#432;G!&#65533;B&#65533;&#65533;/&#1288;sX&#65533;&#1924;&#65533;E]&#65533;U&#65533;@X.&#65533;&#65533;&#65533;7&#65533;&#65533;6J&#65533;H&#65533;lS&#65533;&#65533;&#292;&#65533;&#65533;&#65533;H$&#65533;&#65533;p&#65533;&#65533; &#65533;F &#65533;&#65533;&#65533;(&#65533;&#65533;&#65533;&#65533;&#65533;BK&#65533;0Q&#65533;h&#65533;Lj&#65533;&#65533;	&#65533;&#65533;m&#65533;&#65533;&#65533;&#65533;&#65533;&#65533;&#65533;J&#65533;([&#65533;D&#65533;&#15948;h&#65533;&#65533;&#65533;H&#65533;&#65533;&#65533;SD8H&#65533;&#65533;&#65533;&#65533;H&#65533;&#65533;ba&#65533;&#65533;J&#65533;J(&#65533;&#1716;x&#65533;&#1457;&#65533;&#65533;&#1554;9&#65533;-&#65533;&#65533;!:`&#65533;(q&#65533;&#65533;&#65533;#ReQ&#65533;E&#65533; &#65533;~b&#65533;&#65533;&#65533;?&#65533;&#1981;]O&#65533;^(V&#65533;&#65533;k&#1864;&#65533;b&#65533;&#65533;W&#65533;&#65533;&#65533;&#65533;gTX(7&#65533;&#65533;&#65533;
&#65533;#&#65533;U&#65533;&#65533;&#65533;&#65533;&#65533;E&#65533;c&#65533;&#65533;y&#65533;r&#65533;&#65533;&#65533;&#65533;,)x&#65533;?&#65533;h&#65533;&#65533;&#65533;&#65533;&#65533;	&#65533;&#65533;M?&#65533;&#65533;T&#65533;&#65533;&#65533;&#65533;S&#65533;<&#65533;ax{cE*&#2039;&#65533;0&#65533;N&#65533;D&#65533;&#65533;0&#65533;&#65533;+&#65533;&#65533;&#65533;&#65533;bQ&#405;R&#65533;&#65533;#&#65533;X&#65533;x&#65533;!&#65533;&#65533;&#65533;&#65533;&#65533;W&#65533;O&#65533; %&#65533;&#65533;[&#65533;&#65533;&#65533;2##&#65533;2&#65533;&#65533;&#65533;c&#65533;c&#65533;&#65533;&#65533;:&#65533;&#65533;R8&#65533;&#1498;&#65533;&#65533;&#65533;`!<&#201;&#65533;Q!A#&#65533;&#65533;!Y.&#65533;b&#65533;&#65533;9"BxY&#65533;U&#65533;cH&#65533;t8&#65533;BDD&#65533;D&#1621;&#842;&#1336;b&#65533;&#65533;b}&#1416;9q&#65533;&#65533;&#65533;%&#65533;&#65533;&#65533;@XS&#65533;P\G&#65533;h-&#65533;U&#65533;B&#65533;&#65533;=&#65533;&#65533;&#65533;C&#65533;#ipC&#65533;&#65533;"h&#65533;&#65533;(&#65533;&#65533;&#65533;S&#65533;&#65533;&#65533;l&#65533;&#65533;&#852;&#65533;Z8&#536;&#65533;C&#1288;&#65533;d&#65533;`&#65533;H@&#65533;&#65533;&#1241;&#65533;L&#65533;P&#65533;3P&#65533;&#65533;&#65533;&#65533;&#65533;&#65533;&#65533;=&#65533;=#&#65533;&#65533;&#65533;Q&#65533;&#65533;iY&#65533;&#65533;@i&#65533;&#65533;&#65533;,&#65533;&#912;&#65533;V&#65533;&#65533;YV&#65533;&#65533;7&#65533;&#65533;7&#65533;`&#65533;&#65533;&#65533;&#1997;A&#65533;A&#65533;&#65533;`&#65533;#&#65533;&#65533;&#65533;G&#65533;&#65533;U&#65533;>&#1421;&#65533;&#65533;D&#65533;&#65533;&#449;&#65533;Q&#65533;[&#65533;&#65533;&#65533;&#65533;&#65533;&#65533;&#65533;&#65533;&#65533;0=4&#65533;&#65533;)W&#65533;8&#65533;&#65533;&#65533;&#65533;&#65533;@
&#65533;#&#1112;8&#1211;H&#65533;&#65533;@&#1659;&#65533;&#65533;}&&#65533;&#65533;R,&#1983;&#65533;&#65533;&#65533;&#1092;F&#65533;&#1179;&#65533;1H&#65533;&#916;>Q@&#65533;&#65533;&#65533;A&#65533;&#65533;&#65533;&#65533;.&#65533;hq&#904;&#65533;&#65533;&#65533;v&#65533;&#65533;&#65533;vb{&#65533;;w	&#65533;9&#65533;&#65533;>&#65533;&#65533;&#65533;<Z&#65533;6i&#65533;&#65533;&#65533; &#65533;E}+p&#65533;&#65533;@&#65533;&#65533;L&#65533;&#65533;&#776;^(d{&#65533;)~P%&#65533;&#65533;f&#65533;&#65533;R&#65533;)&#65533;&#65533;UBU&#65533;T&#1523;"A&#65533;&#65533;&#1804;g%&#65533;"&#65533;&#65533;&#65533;&#65533;P&#65533;D&#1608;Yx&#65533;\&#65533;h&#65533;&#65533;&#65533;)&#65533;&#65533;&#65533;&#65533;Z&#65533;w'&#65533;&#65533;&#65533;V&#65533;X&#65533;T&#65533;&#65533;B&#1602;&#65533;&#65533;RV'&#149;V&#65533;&#65533;&#65533;&#65533;$&#65533;>;&#65533;q^&#65533;v"&#65533;(&#65533;	sn
&#65533;/&#65533;&#65533;&#65533;$&#65533;k&#65533;5>&#65533;&#65533;&#65533;:&#65533;&#1930;&#65533;&#65533;&#65533;s&#65533;-&#65533;?-n]+&#65533;L&#65533;h&#65533;1N&#65533;U&#65533;&#65533;1P0&#65533;?&#65533;&#65533;&#65533;#)&#65533;&#65533;&#1686;&#65533;9FR&#65533;X&#65533;&#65533;&#65533;
R&#65533;&#65533;&#65533;&#1416;=^&#65533;&#65533;&#65533;&#65533;M&#65533;eC&#65533;&#65533;
! &#65533;6&#65533;&#65533;G*&#65533;Y1_Wy&#65533;DU&#65533;z)&#65533;&#65533;m@tD&#65533;&#65533;&#65533;U&#65533;&#65533;&#65533;&#65533;0&#65533;]&#65533;&#65533;&#65533;&#65533;S&#65533;&#65533;&#65533;2&#65533;C`a&#65533;Dx&#1118;[{&#65533;&#65533;&#65533;&#65533;&#65533;&#65533;J&#65533;&#65533;&#65533;&#65533;&#65533;F&#65533;%&#65533;IP ?&#65533;Y&#65533;G&#65533;/&#65533;;W&#65533;P&#65533;&#65533;v&#65533;k&#65533;&#65533;&#65533; &#65533;e&#65533;`&#65533;TR&#65533;&#65533;&#65533;k3m&#65533;i&#65533;P&#65533;&#65533;"&#65533;&#65533;e&#65533;q&#65533;&#65533;H!@&#65533;q`A&#65533;&#65533;&#65533;&#65533;W&#65533;&#65533;&#65533;Rn&#65533;(d&#65533;&#65533;&#65533;J&#65533;&#65533;&#65533;&#29376;&#65533;&#65533;&#65533; &#65533;&#65533;>_&#65533;M&#65533;T&#65533;&#65533;$w&#65533;O(&#65533;&#65533;50?_&#65533; ^&#65533;M&#65533;&#65533;&#65533;&#65533;&#65533;&#65533;&#65533;ap&#65533;&#65533;&#65533;w&#65533;&#65533;p@&#65533;"&#65533;+&#65533;ZH&#65533;&#65533;&#65533;p&#65533;&#65533;&#65533;&#65533;s&#65533;HH&#65533;&#65533;V&#65533;&#65533;&#65533;&#65533;#(pDm&#65533;&#65533;&#65533;&#65533;HJ$~X^l(&#65533;X&#65533;&#65533;r	&#65533;&#65533;&#65533;8&#65533;]%&#65533;&#65533;&#65533;&#65533;&#65533;P`&#65533;&#65533;&#65533;v&#65533;&#65533;&#65533;&#65533;L&#65533;&#65533;&#840;\&#65533;&#65533;&#65533;&#65533;&#65533;&#65533;L&#65533;g&#65533;D&#65533;Bh3]BH<vP&#65533;&#65533;&#65533;B&#65533;e$e}&#65533;;&#65533;&#65533;r\&#65533;-&#65533;&#65533; &#65533;&#65533;-&#65533;nG&#65533;&#65533;&#65533;&#65533;&#65533;W&#65533;g&#65533;&#65533;&#497;&#65533;hy&#65533;&#65533;&#65533;&#65533;&#65533;&#65533;&#65533;&#65533;&#65533;w.&#65533;&#65533;&#65533;r&#65533;&#65533;}&#65533;&#65533;E&#65533;&#65533;]&#65533;&#65533;j:_?@O&#65533;{j2&#65533;&#65533;&#65533;&#65533;+&#65533;&#65533;&#65533;!&#65533;gxf&#65533;I&#65533;o&#1622;&#65533;&#65533;&#65533;&#65533;&#65533;&#65533;&#65533;q&#65533;&#65533;&#65533;&#1910;20`&#65533;pr&#65533;Q6&#65533;wB&#65533;&#1284;&#65533;&#65533;&#65533;&#65533;vi&#65533;&#65533;{?m@&#65533;&#65533;V&#65533;do&#648;F&#65533;&#65533;B&#65533;n&#65533;P&#65533;&#65533;mh&#65533;p&#34402;&#65533;O&#65533;2&#65533;;-8&#65533;&#65533;&#65533;s&#65533;&#65533;&#65533;I:D&#65533;&#65533;&#65533;&#65533;&#65533;o&#65533;&#65533;&#65533;&#65533;rL&#65533;p&#65533;,&#65533;I&#65533;#5&#65533;&#12235;&#65533;&#65533;P&#65533;&#65533;&#65533;4&#65533;%&#65533;&#65533;&#404;E&#65533;&#65533;&#65533;A&#65533;!&#65533;&#65533;&#65533;&#65533;q&#65533;&#65533;U&#65533;&#65533;-&#65533;q&#1325;Y*&#65533;&#65533;Kh&#65533;p&#65533;c&#65533;&#65533;K&#65533;&#65533;8&#65533; %&#1452;)&#65533;&#65533;C&#65533;&#65533;U4]&#65533;p&#65533;&#6115;E&#65533;&#65533;fm40&#65533;&#65533;@m&#65533;&#65533;&#65533;&#65533;&#65533;&#65533;|&#65533;&#1579;&#65533;&#65533;&#1964;&#65533;&#65533;&#65533;&#65533;&#65533;&#65533;K&#65533;.&#65533;	-&#65533;&#1035;&#65533;&#65533;&#65533;R*z&#65533;)k&#65533;&#65533;&&#65533;&#65533;W:s&#65533;fN(-&#65533;?a&#65533;2j	MX&#65533;&#65533;TN1&#65533;v&#65533;@&#65533;t&#65533;r&#65533;&#65533;V#M&#65533;5&#65533;
d&#65533;&#65533;&#529;'T8a`&#65533;&#65533;VOH}`&#65533;X	&#65533;
&#65533;&#65533;b&#65533;i(&#65533;u&#65533;&#65533;&#65533;y&#65533;O&#65533;V&#65533;&#65533;&#65533;P&#65533;'&#65533;$&#65533;&#65533;B&#65533;	[B&#65533;i @k&#65533;&#65533;&#65533;
V&#65533;&#65533;&#65533;(&#65533;&#65533;C <>&#65533;&#65533;U &#65533;U3&#65533;I&#65533;&#65533;&#65533;?&#292;4&#65533;C&#1570;@L3%d&#65533;?A&#65533;&#65533;&#65533;,;&#65533;&#65533;O&#65533;&#65533;&#65533;->&#65533;&#65533;&#656;&#65533;&#65533;&#65533;&#65533;L&#65533;CQ&#65533;&#65533;Uf&#65533;&#65533;	h&#65533;uY&#65533;&#65533;&#65533;!&#65533;&#65533;R&#65533;&#65533;=&#65533;[&#65533;&#65533;W&#65533;?v&#65533;S&#65533;`v&#65533;&#65533;&#65533;a&#65533;&#65533;&`&#65533;%&#65533;&#65533;&#65533;&#65533;&#65533;&y&#65533;&#65533;&#65533;?c&#65533;&#65533;&#65533;&#65533;&#65533;F&#65533;@&#65533;&#65533;&#65533;?!&#65533;&#65533;&#65533;	$&#65533;&#65533;&#65533;)hBk&#65533;h&#65533;ZJ&#65533;&#65533;0&#65533;&#65533;&#65533;&#65533;&#65533;&#65533;&#65533;AET&#65533;&#65533;A5&#65533;&#65533;&#65533;&#429;%W#&#65533;&#65533;&#65533;qrI&#412;&$&#65533;$kV&#65533;&#65533;&#65533;&#65533;C&#65533;&#65533;&#65533;&#65533;u&#65533;&#65533;P$&#65533;\&#65533;@&#65533;9JB&#65533;&#65533;JJ&#65533;;&#65533;"t&#65533;'&#65533;&#65533;&#65533;&#65533;&#65533;&#65533;Y&#65533; &#65533;&#65533;&#65533;&#65533;&#65533;'&#65533;#&#65533;'&#65533;	&#65533;&#65533;hb*@&#65533;&#320;&#65533;C&#65533;LB&#65533;&#65533;"&#65533;C&#65533;2&#65533;&#65533;&#65533;P&#65533;&#65533;C&#65533;H&#65533;.&i&#65533;J5(&mVE&#65533;&#65533;&#65533;&#1296;&#65533;&#65533;6%4&#65533;*9&#1970;c&#65533;&#65533;&#65533;&#65533;A&#65533;q&#65533;A01&#65533;|A&#65533;)&#65533;&#65533;,L&#65533;@&#467;R&#65533;&#65533;&#65533;UTv&#65533;U&#65533;T&#65533;&#65533;&#65533;&#65533;!&#65533;&#65533;&#65533;pd&#65533;"!z&#65533;f`&#65533;&#65533;Y5aw&#65533;I&#65533;_T&#65533;&#1367;C[&#65533;&#65533;gBd&#65533;?i&#65533;&#65533;&#65533;}&#65533;&#65533;&#65533;&#65533;&#65533;&#65533;&#65533;'Bc&#65533;=a&#65533;&#65533;f&#22587;b&#65533;0&#1204;&#65533;&#65533;&#65533;5&#65533;C&#65533;"&#65533;G&#65533;qn5&#65533;&#65533;8&#65533;'Gs"&#65533;4A&#65533;_&#65533;&#65533;t&#65533;\W&#65533;z&#65533;bm&#65533;&#65533;'K!&#65533;&#65533;&#65533;Mwm&#65533;&#65533;{&#65533;&#65533;"l&#850;&#65533;&#65533;e&#65533;&#65533;&#65533;T}&#65533;S&#65533;&#65533;&#65533;&#65533;&#65533;&#65533;&#65533;&#65533;?&#65533;`&#65533;&#65533;(J &#65533;0&#65533;n&#65533;&#65533;F7&#65533;&#65533;&#65533;0&#65533;&#65533;&#65533;G&#65533;&#65533;1&#135;&#65533;&#65533;hb&#346;Db&#65533;?&#65533;&#65533;b0Z&#65533;4P*&#65533;E&#65533;-5&#718;&#65533;&#65533;\&#65533;&#65533;0&#65533;&#65533;&#65533;#&#65533;`\&#65533;f&#65533;8&#65533;/\&#65533;3&#65533;U&#65533;g?&#65533;X&#65533;D&#65533;&#65533;Kc&#65533;!&#65533;&#65533;&#65533;&#65533;&#65533;eV&#1261;&#788;&#65533;&#65533;Tk`{&#65533;C&#65533;7&#65533;	&#65533;Y1&#65533;>&#65533;pa%S&#65533;&#65533;&#65533;/&#65533;&#65533;3&#65533;1&#65533;&#820;&#65533;J&#65533;&#65533;nD|&#514;L&#65533;&#65533;zie4ns&#65533;,&#822;&#65533;&#65533;$&#65533;7S&#65533;Lp!&#65533;=5gr"&#65533;&#65533;&#65533;&#65533;&#65533;U&#65533;c&#65533;&#65533;&#178;&#65533;&#65533;&#65533;&#65533;:&#1784;&#65533;&#65533;dq&#65533;SXu&#65533;(y&#65533;2&#65533;&#65533;&#65533;&#1385;&#65533; &#65533;
~&#65533;&#65533;.&#65533;[&#65533;C&#65533;&#65533;&#65533;&#65533;a $p&#65533;&#65533;&#65533;;&#544;?&#65533;`D"f&#65533;od&#65533;4!&#65533;	&#65533;&#188;d  &#65533;=',+&#65533;0,&#65533;&#65533;&#65533;`h&#65533;&#65533;{&#65533;.F4&#65533;'!&#65533;&#65533;2&#1073;&#65533;b6#&#65533;>a&#65533;&#65533;F&#65533;H&#65533;&#65533;&#65533;Z<&#65533;&#65533;&#65533;(:H@[&#1068;H?JS,&#65533;3N&#65533;+d&#65533;?&#65533;R&#65533;t&#65533;&#65533;jY&#65533;&#65533;$O-&#65533;!&#65533;	&#65533;`H8&#65533;&#65533;$&#65533;&#65533;X&#65533;ZB&#65533;6&#65533;  &#65533;d&#65533;&#65533;x'i#&#65533;B&#65533;&#65533;&#65533;&#65533;2n&#65533;3&#65533;&#65533;m&#65533;&#65533;&#65533;&#65533;&#65533;	P%/"<4"2M&#65533;&#65533;!&#65533;&#65533;D &#65533;&#65533;E&#65533;B&#65533;&#65533;&#65533;&#65533;,&#65533;Fb	k&#65533;&#65533;&#1846;&#65533;&#65533;&#65533;J&#65533;&#65533;u&#65533;0R&#65533;e&#65533;&#65533;.+K-&#65533;6z1l&#65533;&#65533;&#65533;pfcD$*&#1672;&#65533;f&#65533;&#65533;&#65533;M&#65533;&#65533;4&#65533;&#65533;V&#65533;)&#65533;&#65533;^Y&#65533;&#65533;&#65533;X&#65533;hH&#65533;&#65533;&#65533;B
,&#65533;&#65533;k&#178;&#65533;&#65533;&#65533;2%>H&#65533;&#65533;&#65533;&#65533;h&#65533;&#65533;~&#65533;&#65533;P2M#)&#65533;@G-2{&#65533;&#830;&#65533;	F*
&#65533;&#65533; &#65533;f)&#65533;&#65533;&#65533;)%|.p&#65533;X0 D&#65533;B&#65533;0&#65533;?<;&#65533;R&#65533;`&#65533;X&#65533;o&#65533;&#65533;%D&#65533;&#65533;Z&#65533;&&#65533;&#65533;&#40455;&#65533;rC&#65533;,&#65533;!&#65533;&#65533;D5z5!X&#65533;@&#65533;&#65533;&#65533;&#65533;L&#65533;	&#65533;g"p&#65533;&#65533;I=&#65533;?Y&#65533;H (&#65533;&#65533;)1&#65533;&#65533;&#65533;:{&#65533;&#65533;&#65533;&#65533;&#65533;&#65533;b&#65533;&#65533;;w&#65533;	5!&#1744;&#65533;?N1K	PH&#65533;&#65533;@V!;&#65533;P&#65533;&#65533;&&#65533;&#65533;D&#65533; &#65533;S&#65533;&#65533;2u/&#65533;>q#[&#65533;&#65533;X&#65533;&#65533;a&#65533;&#461;&#65533;&#321;`&&#65533;" &#65533;D&#65533;bM8&#65533;&#65533;'2Q0H&#65533;&#65533;Y,bI0_D?&#65533;&#65533;&#65533;'C&#65533;&#65533;lv&#65533;G\&#65533;&#65533;&#65533;(&#65533;8J`&#65533;w&#65533;d`*&#65533;\@&#65533;&#65533;&#65533;HH&#65533;E	&#9036;&#65533;&#65533;&#65533;YX[&#65533;&#65533;!&#704;&#65533;C8&#65533;h#	&#65533;&#65533;Gr&#65533;&#1021;&#65533;&#65533;k*L&#65533;@&#65533;&#65533;O&#65533;&#65533;NZ&#65533;&#65533;H&#65533;{&#65533;&#65533; &#65533;&#65533;&#65533;&#65533;4&#65533;&#65533;&#416;&#65533;&#65533;&#65533;&#65533;&#65533;hTS&#65533;&#65533;{&#65533;s&#65533;&#65533;&#65533;T&#65533;&#65533;&#65533;B&#977;&#65533;E&#65533;6-&#65533;#&#65533;]n$sgL&#65533;P&#65533;&#65533;&#65533;&#65533;E&#65533;:&#65533;0&#65533;CHw&#65533;&#65533;&#65533;G&#65533;I&#65533;/v&#65533;l&#65533;&#65533;!&#65533;&#65533;&#65533;W&#65533;y&#65533;+&#65533;&#65533;&#65533;&#65533;&#65533;&#1396;uSk&#65533;&#65533;R&#65533;&#65533;&#600;&#65533;&#65533;NH&#65533;c &#65533;X&#65533;&#65533;R&#65533;&$&#65533;&#65533;&#65533;&#65533;&#65533;CPl&#65533;DNH&#65533;661&#65533;21&#65533;&#65533;*B&#65533;[X *1&#65533;&#65533;/&#65533;&#65533;&#1617;&#65533;)&#65533;?P&#65533;x&#65533;c&#65533;m*&#65533;W&#65533;7&#1986;&#65533;~&#65533;&#65533;rV&#65533;*g&#65533;B&#65533;&#65533;X&#65533;!&#65533;&#65533;&#65533;6&#65533;&#65533;E&#65533;&#65533;3&#65533;&#65533;&#65533;&#65533;^(-&#65533;V&#65533;&#65533;&#65533;&#65533;&#65533; &#65533;&#65533;P&#65533;&#65533;S&#65533;4&#539;q&#65533;g& &#65533;F1*N&#65533;&#65533;&#65533;[B&#65533;u&#65533;&#65533;=$&#65533;&#65533;'&#65533;&#65533;dG&#65533;&#65533;BS&#65533;&#65533;&#65533;4&#65533;y8&#65533;&#65533;&#65533;&#65533;H&#65533;b&#65533;i&#65533;&#65533;&#65533;&#65533;6N@=j&#65533;&#65533;&#65533;3&#2013;&#65533;&#65533;r|&#65533;@R&#65533;&#449;l&#65533;&#65533;F+&#65533;&#1865;	0&#65533;!5&#65533;DB&#65533;&#65533;H&#65533;c&#65533;Z(W#I&#65533;G0&#65533;&#65533;&#65533;k&#65533;(&#65533;M=&#65533;B2H&#65533;A^)L`)&#65533;&#65533;,`W &#65533;{&#65533;I&#65533;p&#65533;&#65533;B&#26648;!"&#65533;
&#65533;C+3`&#65533;@`&#65533;e&#65533;&#65533;a&#65533;&#65533;&#65533;,&#65533;&#65533;&#65533;}a&#65533;&#65533;2&#65533;(&#65533;
q&#65533;\eN&#65533;nP&#65533;P&#65533;]&#65533;%&#65533;E&#65533;&#65533;&#65533;&#65533;j&#65533;&#65533;&#65533;X	&#65533;U&#65533;k&#65533;&#65533;&#65533;X&#65533;&#1045;&#65533;&#1797;VT&#65533;4&#65533;&#65533;LW_&#65533;&#1356;&#65533;C&#1286;o&#1034;&#65533;@&#1337;&#65533;4&#65533;'&#65533;	&#65533;&#65533;g<&#65533;&#65533;4&#65533;`&#1488;&#65533;V&#65533;&#65533;&#65533;&#65533;%&#65533;&#65533;T&#1053;k@&#65533;Ol&#65533;&#65533;&#65533;B&#65533;&#65533;\H&#65533;&#65533;&#65533;M&#65533;&#65533;s&#65533;&#65533;B/&#65533;C,&#65533;&#65533;NG&#65533;&#65533;@&#65533;Au([%0&#65533;C&#258;.4&#65533;M&#65533;&#65533;-S&#65533;&#65533;&#65533;<U&#65533;&#65533;?XU%la&#65533;m&#65533;&#889;&#65533;&#65533;&#65533;:&#65533;%yl&#65533;[i&#65533;&#65533;&#65533;&#65533;&#65533;G \)DB&#65533;RV&#65533;&#65533;&#65533;&#65533;`&#65533;^Q&#65533;&#65533;&#1112;G&#65533;&#65533;-&#65533;&#65533;*&#65533;&#65533;&#65533;&#65533;F<&#65533;?&#65533;&#65533;F&#65533;B&#65533;&#65533;/&#65533;35S&#521;C&#65533;&#65533;&#65533;&#65533;&#65533;&#151;mD<YV*&#65533;&#65533;?$\&#65533;&#65533;C*&#65533;&#65533;&#65533;SB8&#65533;j&#65533;Y&#941;&#65533;k&#65533;&#65533;Wi&#65533;(|BR&#65533;&#65533;&#65533;T&#65533;M&#65533;&#65533;%$&#65533;ZWV&#65533;&#65533;&#1333;&#604;TZb&#859;&#65533;&#65533;mD8D:&#65533;&#65533;F&#65533;&#65533;&#65533;#;fJ&#65533;#<&#65533;&#65533;&#65533;&#65533;] J&#65533;V&#65533;^&&#65533;&#65533;?&#65533;?&#65533;&#65533;@@"O&#65533;&#65533;&#1354;q&#65533;&#65533;UN&#65533;=&#65533;&#65533;a&#65533;!8&#65533;&#65533;%&#310;&#65533;&#65533;&#65533;&#65533;=Qa&#420;&#65533;&#65533;&#65533;Q&#65533;&#65533;&#65533;&#65533;a&#65533;f&#338;l@#&#65533;K&#65533;m>&#65533;,T&#65533;!&#65533;"&#65533;&#65533;&#65533;g&#65533;&#65533;p&#65533;&#65533;8&#65533;B&#65533;C&#65533;dB&#65533;&#1357;&#65533;E&#65533;h&#65533;&#65533;&#65533;l&#65533;MH$HXB@e{&#65533;V&#65533;&#65533;Y&#65533;@
&#65533;B-&#65533;B7t&#65533;EB&#65533;&#65533;&#65533;"&#65533;&#65533;&#65533;pB/&#65533;V7&#65533;&#65533;-&#65533;i&#65533;B&#65533;UU&#65533;&#65533;8&#65533;_&#65533;&#65533;&#65533;,&#65533;&#10320;&#65533;U&#1508;&#284;&#65533;	&#65533;=&#65533;P&#65533;&#65533;]&#65533;&#65533;&#65533;&#65533;CdJ'&#1891;;&#65533;&#65533;&#65533;&#65533;?pfV&#65533;&#65533;&#65533;&#65533;&#65533;&#65533;eN
	&#65533;&#65533;t&#65533;@pAB&#65533;&#65533;&}
&#65533;e&#65533;C&#65533;N&#65533;F4&#65533;b`Q&#65533;IF&#65533;eu&#65533;&#65533;&#65533;U!TG&#37985;C&#65533;VK&#65533;&#65533;&#65533;&#65533;^B&#65533;&#182;(B&#65533;	&#313;,&D &#65533;&#65533;#9X&#65533;Wd 8B}&#65533;&#65533;&#65533;&#65533;&#65533;?4"&#65533;&#65533;C.L.&#65533;&#65533;O0D^&#20671;&#65533;&#65533;'&#65533;@S&#65533;&#65533;Fl&#65533;`&#65533;C&#65533;&#65533;&#65533;8&#65533;&#65533;&#65533;"D&#65533;&&#65533;u&#65533;(&#65533;&#65533;#&#65533;&#65533;]B7&#65533;b	&#65533;&#65533;&#609;\B`&#65533;g&#65533;b*pB&#65533;&#65533;&#65533;+&#65533;"4@&#65533;&#1125;V@PeX&#605;YE&#65533;0@&#65533;u\B&#65533;&#65533;?&#65533;h3&#65533;6:&#65533;L&#65533;]&#1545;]&#65533;&#65533;s%b&#65533;I&#65533;&#65533;(V$]HM&#65533;If&#65533;&#65533;&#65533;i&#65533;&#65533;?&#65533;c&#65533;&#65533;&#65533;&#65533;F:f&#65533;e&#65533;&#65533;&#65533;h&#65533;hnD&#65533;&#65533;&#65533;AE&#65533;@d&#65533;lD&#65533;8&#65533;&#65533;dB&#65533;B -&#65533;&#65533;l`B&#284;-&#65533;&#65533;&#65533;Cp&#65533;&#65533;&#65533;1[&#65533;%D%'&#65533;&#65533;~M&#65533;(N&#65533;rZ&#65533;&#65533;&#65533;@ &#65533;v(&#65533;Cl&#65533;&#65533;&#65533;&#65533;&#65533;K&#65533;&#1052;&#65533;&#65533;&#65533;&#65533;h&#65533;&#65533;	x
&#65533;&#65533;P&#65533;&#65533;&#65533;$PO{&#314;&#65533;Z &#65533;TbBP4&#65533;&#65533;y&#65533;S:&#65533;D&#65533;Q&#65533;&#65533;D&#65533;r&#65533;&#65533;&#65533;&#65533;W&#65533;.&#65533;:&#65533;Q(&#65533;&#65533;)8&#65533;&#65533;&#65533;&#65533;8&#65533;&#65533;qp&#65533;@<&#150;&#65533;&#65533;&#65533;&#65533;"&#65533;|(&#65533;&#65533;&#65533;&#65533;VT&#65533;&#65533;\B&#65533;X&#65533;V&#65533;T&#65533;l&#65533;&#65533;j&#65533;@_&#65533;&#65533;_&#65533;&#65533;&#65533;&#65533;M&#65533;&#65533;@&#65533;0&>&#65533;&#1691;&#65533;a&#65533;&#65533;@&#65533;&#65533;?&#65533;Z0(&#65533; &#65533;<&#65533;&#65533;=&#65533;&#65533;fv*&#65533;Z&#65533;8i&#65533;Z)&#65533;&#65533;&#65533;%D&#65533;4&#65533;(&#65533;&#1723;8A&#424;&#65533;&#65533;7&#65533;-&#65533;B&#65533;&#65533;C8D&#65533;&#65533;M)G*&#65533;8`&#65533;wgQy&#65533;F&#65533;&#65533;&#65533;&#65533;&#65533;&#65533;y&#526;&#65533;&#65533;&#65533;&#65533;&#65533;-&#65533;&#65533;&#65533;&#65533;v&#65533;@&#65533;&#65533;\W&#65533;&#65533;&#65533;&#893;d&#65533;&#65533;8&#65533;	h&#65533;@&#65533;O&#65533;*\&#65533;&#65533;BD.&#65533;'{&#65533;&#65533;&#65533;&#65533;[&#65533;&#65533;)&#65533;&#65533;%^b&#65533;&#65533;U&#65533;&#65533;&#65533;&#65533;&#65533;&#65533;&#65533;&#65533;Cbe!0l&#65533;&#65533;	&#65533;K
&#65533;&#65533;&#65533;&#65533;P&#65533;@&#65533;&#65533;&#65533;9D)P&#65533;g=B&#65533;&#65533;\&#65533;L&#65533;/&#65533;0* % 	)&#65533;&#65533;T&#65533;j&#65533;&#1245;I&#65533;e&#65533;&#65533;#A&#65533;&#65533;&#65533;mn&#65533;0p&#65533;&#65533;)&#65533;H&#65533;&#65533;
Ab &&#1861;t!W&#65533;&#65533;Hq&#65533;&#65533;&#65533;k=:&#65533;h&#65533;#&#65533;&#65533;ci&#49171;:&#65533;&#65533;&&#65533;&#65533;nD&#65533;>&#65533;x)w9&#65533;C&#65533;&#65533;x&#65533;&#208;O8D&#65533;	&#65533;/&#65533;W&#65533;&#65533;&#65533;`E&#65533;@\&#65533;@&#65533;@&#65533;&#65533;&#65533;F&#65533;&#65533;w&#65533;&#65533;V&#65533;&#65533;&&#65533;&#65533;iB&#65533;&#65533;XC&#65533;&#65533;lV&#65533;&#1415;&#65533;&#65533;&#65533;A&#65533;A&#65533;LYP&#65533;*&#65533;B&%B&#65533;.&#65533;&#65533;)Qi@%&#65533;C4"$&#65533;LV&#65533; L%^"~R&#140;y&#65533;&#65533;&#264;H&#65533;@&#65533;&#23193;9&#65533;)n&#65533;U&#65533;C&#65533;K&#65533;&#65533;/&#65533;B7B(&#65533;&#65533;&#65533;&#65533;_	&#65533;&#65533;&#65533;V&#65533;&#65533;&#65533;Z&#65533;\hq&#65533;c&#65533;&#65533;%P&#65533;&#65533;,@&#65533;S&#51008;p&#65533;&#1044;E}&#65533;Wh.~UTP&#65533;&#65533;&#65533;?&#65533;&#65533;&#65533;&#65533;n&#65533;&#65533;&#65533;&#65533;&#65533;TW&#1753;q&#65533;&#46134;&#65533;@&#774;-H&#65533;?l<jE&#65533;c:@<&#65533;&#65533;&#65533;c&#65533;F&#65533;6i&#65533;&#65533;D&#65533;&#65533;M&#65533;&#65533;CO&,@v&#390;&#65533;&#65533;?&#65533;I&#65533;1N&#65533;&#65533;&#65533;&#65533;&#65533;&#65533;&#65533;&#65533;Cl&#65533;
;'&#65533;&#65533;&#1137;l&#65533;?&#65533;N)w&#65533;U&#65533;>&#1843;&#65533;,I&#65533;`&#65533;&#65533;-&#65533;&#65533;(m&#65533;%e&#65533;K>&#65533;&#65533;&%B&#65533;Z&#65533;&#27028;F&#65533;)&#65533;nWYp&#65533;X&#65533;D&#65533;[~0&#65533;&#65533;<e&#65533;&#65533;m&#65533;-&#65533;&#553;&#65533;~&#65533;&#65533;&#65533;7;KTr&#65533;&#65533;&#65533;Y&#65533;&#65533;&#65533;)&#65533;B/\&#65533;&#65533;j&#65533;&#65533;m`-&#65533;B)<&#65533;&#65533;ga&#65533;=&#65533;&#65533;&#619;I&#65533;&#65533;&#65533;$&#65533;&#65533;&#65533;@&#65533;D&#631;F1&#65533;wN&#65533;X&#65533;`&#65533;&#65533;/&#65533;&#65533;Zl&#65533;&#65533;&#65533;r&#329;f
&#65533;IV`&#65533;l&#65533;@Pi|&#65533;&#65533;&#65533;4]&#65533;	&#65533;#jtj=&#65533;A&#522;JJ&#65533;&#65533;h&#65533;c'U
	&#65533;&#65533;j&#65533;&#65533;F&#65533;&#65533;@&#65533;)&#65533;&#65533;-&#65533;&#65533;n&#65533;V8&#65533;Erh&#65533;&#65533;&#65533;^@&#65533;^&#65533;
85'p&#65533;
&#65533;A'&#65533;&#65533;&#65533;&#65533;U(&#65533;s&#65533;N&#65533;n&#65533;[\&#65533;&#65533;N&#65533;HnDrbE&#65533;&#65533;&#1809;&#65533;&#65533;&#65533;NFB&#65533;&#1025;$&#65533;C$B&&#65533;&#65533;&#65533;&#65533;Kc
&#65533;&#65533;&#65533;&#65533;&#65533;4&#65533;&#65533;* $&#65533;&#65533;&#65533;x&#65533;&#65533;&#65533;M&#65533;&#65533;&#65533;Xe&#65533;a&#65533;&#65533;H&#65533;&#65533;&#65533;&#65533;a&#65533;&#65533;/\vB&#65533;&#65533;)C7&#65533;&#65533;&#65533;X&#65533;&#65533;n&#65533;Y<)n&#65533;/&#65533;&#65533;?&#65533;&#65533;U&#65533;R&#65533;3&#65533;&#65533;R&#65533;L&#65533;H&#65533;^o&#1753;&#65533;inA&#1242;&#65533;&#65533;`&#65533;&#65533;&#65533;&#65533;&#65533;&#65533;r&#65533;&#65533;&&#65533;E&#1679;&#65533;+FS4&#65533;&#65533;&#65533;t&#65533;&#65533;C&#1585;	&#65533;D&#65533;@&#65533;&#65533;&#65533;&#65533;*&#65533;@p&#65533;0C&#65533;c&#65533;&#65533;^Wi&#65533;C&#65533;&#65533;M&#65533;C&#65533;	&#65533;n&#65533;n<D&#65533;&#65533;
&#11845;!ts&#709;D&#65533;&#65533;,&#65533;DM&#65533;q&#65533;/&#65533;)&#65533;C@&#65533;&#65533;dY&#65533;&#65533;Xc&#65533;L&#610;&#65533;&#65533;&#1152;hA1v&#65533;9?&#65533;&#65533;&#65533;Z&#65533;KZ&#65533;4&#65533;+&#65533;F&#65533;&#65533;&#1946;&#65533;&#65533;&#65533;$&#65533;&#65533;Py}Z|&#65533;CP3&#65533;&#65533;-xK	K8&#65533;C|)@&#65533;(&#65533;&#65533;&#65533;+&#65533;B:nB<&#65533;i'&#65533;&#65533;x&#65533;&#65533;[1&#65533;b&#65533;&#65533;&#65533;B.0F.0Bl.&#338;4&#65533;&#65533;u&#65533;F&#65533;[&#65533;&#65533;lN&#65533;C.&F&#65533;.5]B&#65533;i|Mi&#65533;&#65533;F+&&#65533;0P&#65533;&#65533;okA&#65533;hH*&#65533;6&#65533;f&#65533;&#65533;z&#65533;4&#65533;c&#65533;&H&#65533;&#65533;:{&#65533;&#65533;!;&#65533;O&#65533;
P&#65533;O;7&#65533;+&#65533;&#65533;&#65533;&#65533;T&#65533;o&#65533;&#65533;?Y&#65533;nD&#65533;f&#65533;&#65533;&#65533;&#65533;&#65533;\Br&#65533;u{&#65533;5&#65533;q&#65533;C,@&#65533;&#65533;&#65533;&#65533;3&#65533;C&#65533;aC&#65533;&#65533;C"&#65533;pj&#65533;&#65533;(&#65533;&#65533;&#65533;|w_.&#65533;8L&#65533;`Qj&#65533;?4@&#65533;&#65533;& &#65533;&#65533;&#65533;~&#65533;&#65533;V&#65533;@&#65533;p&#65533;b&#65533;
O&#65533;<t45&#65533;g&#65533;\/XK:+&#65533;3&#65533;N	&#65533;&#65533;;&#65533;&#65533;eMk&#65533;&#65533;H>+`&#65533;&#65533;m#&#65533;&#65533;&#142;0&#65533;Td&#65533;&#65533;&#65533;v:U	Y&#65533;&#65533;&#65533;@&#65533;&#65533;n%&#65533;()p&#65533;1$&#65533;&#65533;&#65533;&#65533;&#65533;&#65533;&#65533;&#65533;j&#65533;&#65533;&#1592;P]&#65533;+t'&#65533;<l&#65533;F&#65533;A1{&#65533;J|&#65533;&#65533;&#1955;C&#65533;&#65533;&#65533;&#65533;&#65533;&#65533;#&#65533;&#65533;R&#65533;#&#65533;&#376;&#65533;&#65533;N&#65533;@&#1821;&#65533;&#65533;&#65533;&#65533;&#65533;Xqi&#65533;q&#65533;&#65533;&#65533;I&#65533;&#65533;&#65533;&#65533;&#65533;{&#65533;w&#65533;&#65533;Pj&#65533;&#65533;)&#65533;<&#308;&#65533;&#65533;&#65533;d&#65533;&#65533;&#65533;&#65533;&#65533;&#65533;&#65533;&#65533;&#65533;&#65533;[&#65533;&#65533;?&#65533;/&#65533;&#65533;&#65533;&#714;]&#65533;AVHC&#65533;h&#65533;&#65533;$ *A&#65533;&#65533;&#231;&#65533;&#502;&#65533;&#65533;&#65533;&#65533;85;&#65533;&#65533;&#65533;&#65533;?T&#65533;&#65533;&#65533;&#65533;D&#65533;	,&#65533;@S&#65533;&#65533;_&#244;9&#65533;&#65533;&#65533;&#65533;i&#65533;&#65533;eC7&#65533;&#65533;D&#583;&q
&#65533;&#65533;m&#65533;B-	|n&#65533;&#65533;&#65533;&#65533;C&#65533;U&#65533;B&#65533;$4&#65533;&#65533;0ZJ&#65533;&#65533;u&#65533;&#65533;&#65533;:&#65533;&#65533;.t&#65533;&#1246;K&#65533;Jo{h&#65533;&#65533;f&#65533;&#65533;&#65533;&#65533;hP&#65533;6 V&#65533;&#65533;&#65533;H&#1302;Z&#65533;&#65533;&#65533;h&#65533;&#65533;	t:m&#65533;&#65533;=Gq GBp&#65533;&#65533;&#65533;&#65533;CH&#65533;&#65533;&#65533;&#65533;&#65533;&#65533;/&#65533;gVD&#65533;K&#65533;&#65533;&#586;t&#65533;_&#65533;BF6T&#65533;T&#65533;Jc)r&#65533;&#225;&#65533;U9j&#65533;&#65533;!a&#65533;&#65533;&#65533;&#65533;y&#65533;&#65533;A&#65533;?&P&#65533;\&#65533;pV&#65533;&#65533;&#65533;&#65533;&#65533;&#65533;&#65533;&#65533;&#65533;\d&#65533;5&#65533;&#65533;0&#65533;&#65533;G&#65533;&#65533;1&#65533;&#65533;"}&#65533;h&#65533;&#65533;&#65533;&#805;WT&#65533;4&#65533;&#2029;&#65533;6&#65533;*q&#65533;&#65533;W&#65533;&#65533;.&#65533;+&#65533;PT&#65533;k&#65533;J&#65533;&#65533;&#1123;T&#65533;&#65533;&#877;{&#65533;[mQ&#65533;&#65533;&#65533;&#65533;?J&#65533;H&#65533;
s&#65533;$\&#65533;F&#328;Ag&#65533;&#65533;?3&#65533;Ih&#65533;&#65533;ehNh!&#65533;&#65533;GB&#65533;*M9&#65533;&#65533;1.&#65533;@&#65533;@&#65533;&#65533;&#65533;Jh&#65533;&#65533;72 &#65533;,]&#65533;O&#65533;&#65533;;&#65533;&#65533;&#65533;&#65533;&#65533;&#65533;
&#65533;w$Ne&#65533;&#65533;&#65533;qih!a&#65533;&#65533;&#65533;&#65533;&#65533;&#545;&#65533;&#65533;&#65533;&#65533;&#712;&#65533;&#65533;&#65533;F&#65533;h&#65533;5&#65533;.q&#65533;b&#65533;&#65533;&#65533;&#65533;&#65533;?b&#65533;M&#65533;&#65533;&&#65533;&#65533;&#65533;i%&#65533;mlh&#65533;&#65533;"i&#65533;Y&#65533;;K&#65533;
E&#65533;^&#65533;&#65533;&#65533;,z&#65533;&#65533;&#65533;&#65533;&#65533;&#65533;r&#65533;.!&#65533;8&#1152;%NREr&#65533;&#65533;"&#65533;&&#65533;\&#65533;&#65533;D&#65533;F&#65533;&#65533;'&#65533;&#65533;$J@H&#65533;@&#65533;&#65533;&#65533;&#65533;r&#519;<&#65533;b2&#65533;&#65533;&#65533;!*A&#65533;&#65533;Y&#65533;r[&#65533;	&#65533;&#65533;^
9&#340;&#65533;A&#65533;&#65533;&#65533;Ks&#65533;w
&N.H&#20666;l&#65533;&#3325;\&#65533;&#65533;&#65533;&#65533;~I&#65533;&#65533;H&#65533;1\fY&#65533;,&#1536;&#65533;%&{&#65533;&#65533;8&#65533;&#65533;&#65533;:t&#65533;&#65533;&#65533;&#65533;"&#65533;#M$6&#65533;&#65533;&#65533;3&#65533;XK#!$&!V&#65533;&#65533;P2&#65533;&#1222;ju&#65533;&#65533;&#65533;x&#65533;&#65533;&#65533;&#65533;&#65533;&#65533;2&#65533;g&#65533;&#65533;I&#65533;&#65533;4&#1537;&#65533;&#65533;PD&#65533;fUL&#65533;&#65533;%&#1186;!&#65533;&#65533;&#65533;i[&#65533;&#65533;&#161;;
D&#65533;&#65533;>)#U8Z&#65533;&#65533;&#65533;&#65533;m&#65533;&#65533;&#65533;?y&#65533;&#65533;W^&#65533;K&#65533;&#65533;&#65533;&#65533;Y&#65533;	&#65533; &#65533;Y$&#65533;!a:&#65533;!&#65533;&#65533;&#65533;&#773;&#65533;\`&#65533;&#65533;L&#65533;(E&#65533;Vzi&#65533;&#65533;1&#65533;&#65533;&#65533;&#65533;I&#65533;&#65533;	&#65533;[DH(&#65533;&#65533;&#65533;&#65533;hHq&#65533;P&#65533;&#65533;&#65533;l&#65533;!&#65533; `&#65533;+Zj1Z&#65533;&#65533;&#65533;&#65533;&#65533;H&#65533;!P(&#65533;&#1068;&#65533;D&#65533;g-&#65533;*%&#65533;`&#65533;&#65533;N&#65533;&#65533;&#65533;&#65533;&#65533;>&#65533;&#65533;&#65533;=)q&#65533;&#65533;&#65533;K!&#65533;&#65533;klQ&#65533;&#65533;&#65533;&#65533;&#65533;M0&#65533;IhpC9&#929;b&#396;&#1668;DPQV&#65533;"oq]p7&#65533;db&#65533;&#65533;&#1918;q&#568;&#65533;v&#65533;&#65533;
&#65533;&#65533;&#65533;&#65533;&#65533;@IE&#65533;4p6&#65533;&#65533;&#65533;&#65533;&#65533;l&#65533;(&#65533;A&#65533;&#65533;&#65533;&#65533;O&#65533;&#65533;g&#65533;&#65533;&#65533;&#65533;&#65533;A&#65533;&#65533;O&#65533;&#65533;&#65533;qHff&#65533;&#65533;&#65533;&#65533;y'&#65533;&#65533;&#65533;&#65533;&#65533;&#65533;&#65533;&#65533;h&#65533;&#65533;&#65533;&#65533;4&#65533;&#65533;*D,&#65533;z&#65533;oq&#65533;&#65533;::z&#8695;"&#65533;&#65533;&#65533;=!i&#65533;{&#65533;+&#65533;&#65533;^3&#65533;I&#65533;&#65533;#&#65533;&#65533;P&#65533;&#65533;A	9&#65533;&#65533;&#65533;&#65533;&#65533;8&#65533;HGJF&#65533;&#65533;&#65533;J&#65533;&#515;&#65533;&#65533;&#65533;&#65533;!J&#65533;&#65533;&#65533;&#65533;T,Q&#65533;&#65533;&#65533;(NQ&#65533;PXHB&#65533;P&#65533;Yj&#65533;
&#65533;&#65533;&#65533;_sK&#65533;&#24855;T&#65533;mI&#65533;&#531;_&#65533;&#65533;&#65533; P)@&#65533;&#65533;)
2&#65533;z&#65533;d&#65533;P*&#65533;&#65533;&#65533;&#65533;PE&#65533;&#65533;&#65533;#&#65533;a&#65533;&#65533;&#65533;&#65533;b&#65533;&#65533;&#65533;!v&#65533;NHf&#65533;8&#65533;&#65533;.&#65533;a&#65533;&#65533;9d&#65533;CBz#&#65533;&#65533;@;	&#65533;&#65533;~&#65533;&#65533;c8d8&#65533;&#65533;&#65533;&#65533;&#65533;&#65533;&#65533;&#65533;h&#65533;&#65533;K&#566;|wl&#65533;&#65533;&#65533;&#65533;&#65533;a&#65533;&#65533;G=&#65533;HO&#65533;J&#65533;&#65533;&#65533;#&#65533;&#65533;&#65533;~2&#65533;&#65533;&#65533;&#65533;]&#65533;&#65533;D&#65533;5&#65533;k@&#65533;HPBT&#65533;&#65533;&#65533;&#65533;_iP&#65533;b&#198;&#65533;&#65533;`&#65533;&#65533;E&#65533;,&#65533;/|&#65533;&#65533;&#65533;&#65533;=&#65533;'&#65533;&#65533;&#65533;&#65533;T2&#65533;&#65533;$&#65533;?&#65533;&#65533;r&#65533;&#65533;`dK>q\F&#65533;&#65533;!&#65533;H)xR&#65533;&#65533;_&#65533;&#65533;3E&#65533;&#65533;	&#65533;&#65533;&#65533;&#65533;&#65533;O	&#65533;&#65533;6&#65533;B&#65533;&#65533;B&#65533;&#65533;F&#65533;.q&#65533;&#65533;B&#65533;XK&#65533;&#1204;&#65533;Gx&#65533;D&#65533;?&#65533;&#65533;&#65533;-!&#65533;&#65533;&#65533;?95&#65533;A&#65533;&#842;t&#65533;j&#65533;&#65533;&#65533;&#1039;5"&#65533;&#65533;O&#65533;&#65533;M&#65533;&#65533;c&#65533;$i&#65533;&#65533;#*R&#65533;&#65533;g&#65533;q&#65533;4!;&#65533;&#65533;&#65533;&#65533;8&#272;	&#65533;kP,&#65533;J&#65533;!cx&#65533;&#65533;&#65533;&#65533;h &#65533;&#65533;H"!F|&#65533;<&#65533;&#65533;&#65533;e&#65533;S&#65533;&#65533;&#65533;&#65533;&#65533;.&#65533;&#222;X\&#65533;\&#65533;&#65533;YC&#65533;
p&#65533;?&#65533;&#65533;&#65533;q&#65533;&#65533;({&#65533;P&#65533;4&#65533;#&#65533;&#65533;0&#65533;!&#65533;-&#65533;&#65533;&#60783;&#65533;["&#65533;&#65533;I2&#65533;n6u&#65533;&#65533;&#65533;&#65533;&#65533;&#65533;v&#65533;Vv&#65533;-q&#65533;d!&#65533;Ln2&#65533;`6:&#65533;&#65533;&#65533;+&#65533;l&#65533;`&#65533;Cx&#65533;&#65533;8EJE&#65533;MSN(&#1047;]&#65533;!&#65533;&#65533;gBFq&#65533;Q,i`&#65533;&#65533;a!&#65533;&#65533;&#65533;a%H&#65533;&#65533;`8&#65533;&#65533;&#65533;]Y&#65533;&#65533;`O&#65533;`[`&#65533;&#65533;%&#65533;JYB,&#65533; ?I&#65533;&#65533;&#65533;&#65533;	&#65533;&#65533;&#65533;?fdy&#65533;C`&#65533;Xq;&#65533;&#65533;&#65533;&#65533;J&#65533;N&#65533;u&#65533;&#65533;Eh&#65533;|cX&#65533;)]&#65533;&#65533;Q&#65533;&#65533;!&#65533;&#65533;&#65533;&#65533;&#1358;&#65533;&#65533;&#65533;#1NF&#65533; &#65533;&#65533;]AE`p&#65533;&#65533;-TiM&#65533;Fh&#65533;&#65533;&#65533;2D&#65533;L&#65533;?&#65533;&#1202;&#65533;/b&#65533;+&#65533;&#65533;]&#65533;d&#65533;&#65533;&#65533;$_&)&#65533;Ab&#65533;e&#65533;&#65533;u&#65533;ZkS&#65533;&#65533;#&#1170;&#65533;	&#65533;a&#65533;U\&#65533;!&#65533;ugG6&#65533;&#65533;Ih&#65533;&#65533;&#65533;p!&#65533;>&#65533;&#65533;H&#65533;tG&#65533;B&#1336;&#65533;&#65533;&#65533;&#65533;?\p&#65533;&#65533;&#65533;&#65533;`&#65533;y/a&#65533;3&#65533;C&#65533;YSBJ&#65533;5&#65533;&#65533;&#65533;&#65533;G&#65533;&#65533;C&#65533;DRf&#65533;2&#65533;?&#1368;&#65533;&#65533;X&#65533;5y&#65533;"&#65533;a&#65533;*o2&#65533;&#65533;&#65533;P&#65533;@&#65533;&#65533;VUpDM&#65533;&#65533;&#65533;=&#65533;2x&#65533;&#65533;&#65533;&#65533;&#65533;&#65533;>&#65533;.&#65533;Q&#65533;&#65533; r&#65533;&#65533;#i8&#65533;jb-eE&#65533;&#437;mH&#65533;sG8&#1929;&#494;&#65533;%^^&#65533;uJN&#65533;&#65533;	m-&#65533;&#65533;)&#65533;=&#65533;&#65533;ZF&#65533;&#65533;&#65533;a&#65533;"_&#65533;&#65533;&#65533;&#265;	lg&#65533;&#65533;
X&#65533;&#65533;&#65533;Ed&#686;&#65533;&#65533;_&#65533;&#65533;?`&#65533;S&#65533;&#65533;skFR&#65533;w&#65533;&#65533;+&#65533;&#288;6&#865;I&#65533;V&#65533;&#65533;u8&#65533;(&#65533;
&#65533;&#65533;&#65533;`&#65533;&#65533;&#65533;&#65533;%&#65533;)&#65533;N&#65533;&#65533;K%&#65533; &#65533;>&#65533;YBRh&#1067;$j+&#65533;H&#65533;&#65533;&#65533;&#65533;&#774;&#65533;(u~&#1435;&#65533;&#65533;&#65533;M&#65533;&#412;&#65533;w&#65533;W7dO&#65533;5&#65533;~)&#65533;D&#65533;&#65533;&#65533;]&#65533;&#65533;&#65533;b&#65533;prd&#65533;'&#65533;&#65533;&#65533;&#1297;&#65533;Z&#65533;4@&#65533;L&#65533;&#65533;TN'$$A"&#65533;&#65533;a&#65533;&#65533;"&#65533;&#65533;.&#65533;&#65533;A#&#367;	&#65533;&#65533; &#1617;&#65533;w&#65533;,
V&#65533;+Y&#580;&#65533;&#65533;&#65533;&#65533;F&#65533;&#1096;)&#65533;\&#65533;Q&#65533;&#65533;T&#65533;&#65533;t&#65533;b&#65533; R&#65533;&#65533;5D&#65533;}&#65533;D ;&#65533;&#65533;.&#65533;&#65533;&#65533;^G(T&#65533;Y?&#65533;&#924;^C&#65533;^&#65533;@&#65533;&#65533;&#65533;&#65533;bBj&#65533;&#65533;Dt&#65533;&#65533;&#65533;XMb"&#45608;!&#65533;PG&#65533;&#65533;h&#65533;&#65533;XFB&#65533;)6&#65533;&#288;&#65533;&#65533;.&#65533;&#65533;N&#65533;&#774;*&#65533;&#65533;*&#65533;&&#65533;l&#65533;jjBr&#65533;L&#65533;G&#65533;".>&#65533;&#65533;/&#65533;&#65533;0/&#65533;D&#65533;&#65533;&#65533;&#65533;&#65533;&#65533;&#65533;0&#65533;&#191;&#65533;nn!&#65533;&#65533;28&#65533;0&#65533;&#65533;&#65533;ZD&#65533;l&#65533;#)!&#65533;l&#65533;#x&#65533;&#65533;&#65533;P&#65533;4&#65533;X:&#65533;&#65533;&#65533;!Hi&#142;&#65533;&#65533;&#65533;&#65533;&#65533;%X"&#65533;!&#65533;&#65533;")&#388;&#65533;&#65533;&#65533;0#&#65533;&#408;P%V&#65533;u&#65533;E&#65533;x,!!&#65533;>&#65533;&#65533;&#615;&#65533;,xb&#65533;2'M&#65533;&#65533;C|f&#65533;,&#65533;&#65533;!Z&#65533;@&#65533;&#65533;A&#65533;@&#919;&#65533;&#497;f"&#65533;
&#65533;!&#65533;&#65533;#&#65533;&#65533;#a,#dpr[&#65533;F&#65533;!`'&#65533;&#65533;jG%r&#65533;v&#65533;"&#65533;&#65533;d&#65533;&#65533;!V&!a/&#65533;A&#65533;O&#65533;&#65533;@h&#65533;Jh&#65533;&#65533;S&#65533;*l&#65533;&#65533;h&#1080;&#65533;'d&#65533;&#65533;,&#65533;!&#65533;&#65533;j&#65533;A6&#65533;&#1406;f&#65533;&#65533;P&#65533;.&#65533;&#287;&#65533;&#65533;/&#65533;V&#65533;0&#65533;KP&#65533;&#65533;Yf|m&#65533;#&#65533; R&#65533;&#65533;&#65533;#~,&#65533;<&#65533;&#65533;2&#65533;=&#65533;07c,&#65533;&#65533;d&#65533;	&#65533;pV&#65533;#&#1800;#&#65533;CX&#65533;A3`Z&#65533;&#65533;&#65533; )&#65533;d&#65533;"&#65533;\&#65533;&#65533;(O&#65533;&#65533;-aj&#65533;'|*!&#65533;P&#65533;ncpb7&#65533;yB"&#65533;&#65533;&#65533;!8&#65533;&#65533;&#65533;&#65533;&#65533;&#65533;a+&#65533;kr&#65533;#&#908; (&#65533;&#65533;!&#65533;I&#65533;8"nA&l&#65533;(&#65533;&#65533;!>'	5&#65533;L&#65533;&#65533;&#65533;&#65533;%Zo%&#65533;&#65533;! &#65533;)#r)M&#65533;bL&#65533;#&#65533;&#65533;&#65533;O"&#65533;&#65533;&#149;&#65533;&#65533;&#65533;&#65533;0&#65533;H&#65533;&#65533;+m&#65533;.&#65533;=B!",$}PM&#65533;~&#65533;j&#65533;&#65533;#&#65533;dIL
P&#65533;&#65533;/&#65533;&#393;R&#65533;&#65533;E2&#65533;&#65533;&#65533;$($&#65533;&#65533;!&#65533;3,&#65533;
%&#65533;!|Dpp&#65533;&#65533;>ETb&#65533;&#65533;+&#65533;24&#65533;2&#65533;&#65533;
&#65533;&#65533;E7&#65533;`L&#1832;&#65533;R&#1040;%&#65533;MeVa2Q3&#65533;&#65533;&#65533;B&#65533;#KI"a&#65533;&#65533;&#65533;4H&#65533;&#65533;6o&&#65533;&#65533;#&#65533;&#65533;h&#65533;!2B@&#65533;r&#65533;O&#65533;&&#65533;&k&#65533;2&#65533;_&#65533;&#65533;&#65533;!_3!&#65533;n#&#65533;&#65533;!`(%&#65533;`2&#65533;&#65533;(2&#65533;&#65533;&#65533;E&#65533;&#65533;&#65533;S&#65533;!+e n&#65533;?E&#65533;`&#65533;l|&#65533;R&#65533;" ,4&#65533;$" !&#65533;&#65533;&#65533;&#65533;!&#65533;
lA)&#65533;&#65533;#&#65533;&#65533;&#65533;N&#65533;&#65533;&#65533;&#65533;&#65533;,&#65533;Z&#65533;&#65533;&#65533;!,&#65533;B&#65533;D&#65533;&#65533;&#65533;&#65533;&#1803;NH&#65533;G&#1742;`N&#65533;(#Ha/&#65533;&#1926;&#65533;P&#65533;&#65533;&&#65533;&#65533;&#65533;&#65533;3%ER&#65533;pA&#65533;\I&#65533;&#65533;oB&#65533;#
&#65533;a&#65533;L&#65533;J>9&#65533;V&#65533;&#65533;&#65533;&#65533;&#65533;
3&#65533;8&#65533;j6&#65533;&#65533;!&#65533;p&&#65533;`Z2 h&#65533;2&R&#65533;>&#65533;&#65533;&#65533;&#65533;TFn&#65533;*&#65533;#!|g6\&#65533;I&#65533;&#65533;&#65533;<&#65533;R3!&#65533;!s"A&#65533;
&#65533;&#65533;&#65533;&#65533;&#65533;&#65533;&#65533;_&#65533;&#65533;$&#65533;&#65533;Z&#65533;&#65533;&#65533;
`@&#65533;|"`&#65533;,&#1843;!~2&#65533;&#65533;`&#65533;!&#65533;i&#65533;&#65533;Cm&&#65533;/	b#<&#65533;$&#65533;##Y&#501;.F+&#65533;4+&#65533;&#65533;&#65533;Js&#65533;&#65533;&#65533;Db&#1504;b&#65533;&#65533;&#65533;&#42923;3&#65533;
&#65533;1&#65533;&-!b&#65533;bH&#65533;&#65533;'k&#65533;%&#65533;&#65533;!G&#65533;-&#1454;&#65533;"OHOl&#65533;a&#65533;m(s&#1508;HK&#65533;i&#65533;&#65533;&#65533;6&#65533;&#65533;n&#65533;f63;sO RF&#65533;O&#65533;&#65533;B&#65533;Gp.s&#65533;'N&#65533; &#65533;&#65533;&#65533;^e&@&#65533;5&#65533;'5&#65533;TN&#65533;&#65533;2&#65533;&#65533;&#65533;4&#65533;&#65533;&#65533;\@&#65533;VP&#65533;ERb	hG5&#65533;&#65533;`&#65533;&#482;&#65533;&#65533;$&#65533;#&#65533;&#65533;&#65533;&#65533;&#65533;&#65533;&#1157;]&#65533;&#65533;r&#65533;:&#65533;H&#65533;&#65533;&#65533;&#65533;
&#65533;&#65533;&#65533;t	&#1294;&#65533;&#65533;&#65533;&#65533;,&#1541; &#65533;>&#65533;@&#65533;&#65533;&#65533;V&#65533;&#65533;,#&#65533;&#65533;&A&#65533;X&#65533;5k&#65533;h&#65533;&#65533;&#65533;)&#65533;l&&#65533;&#65533;Q&#65533;&#65533;#&#65533;&#65533;'&#65533;&#65533;" &#65533;~q&#65533;p!n&#65533;'&#65533;`x&#65533;It&#65533;&#65533;B0R&#65533;N ]`K
&#65533;&#65533;&#65533;a&#1762;^&#65533;q&#65533;&#65533;J&#65533;&#65533;&#65533;H&#65533;IE&#65533;&#65533;Q&#65533;j&#65533;v7&#65533;&#65533;&#65533;&#65533;v&#65533;&#1126;&#65533;C\`z0!|0#&#65533;&#65533;`&#65533;&#65533;:&#65533;&#65533;,&#65533;#&#65533;W>si&#65533;0&#65533;dGkS&#65533;f&#65533;&#65533;P/3"&#65533;&#1193;! &#65533;v'H&#65533;#&#65533;s&#65533;6&#65533;&#65533;=&#65533;&#65533;>&#65533;&#65533;&#65533;#%AT&#65533;&#65533;0pHukD&#65533;^&#65533;:&#65533;8&#65533;&#65533;&#65533;&#65533;d&#65533;&#65533;f&#65533;3"4&#65533;@vr&#65533;&#65533;b@L&#65533;CEq&#65533;&#65533;:x&#65533;;D&#65533;4&#65533;uhu(&#65533;&#65533;FDa,&#65533;&#65533;&#65533;T&#65533;3mm|&#65533;e&#65533;&#65533;&#65533;&#65533;O#&#65533;\&#65533;&#65533;|&#65533; )W&#65533;&#65533;&#185;h&#65533;V`.+&#65533;p&#65533;&#65533;P-t#*&#65533;".&#65533;D.>p/L
&#65533;&#1062;N&#740;c&#65533;v&#65533;l7Rj&#65533;&#65533;&#65533;&#65533;E&#65533;FAPx&#891;E&#65533;B&#65533;l&#65533;&#65533;D4&#65533;6&#65533;&#65533;e&#65533;&#65533;#ba
:&#65533;5@6TH&#65533;`&#65533;&#65533;&#65533;&#65533;d&#65533;&#65533;qbND&#65533;&#65533;X&#65533;C&#65533;J&#65533;&#65533;&#65533;&#65533;&&#65533;&#65533;(&#65533;&#65533;\ uv&#65533;8&#65533;&#65533;&#65533;&#65533;-N&#65533;>"&#65533;h&#65533;&#65533;5j&#65533;].5"&#65533;].!\<&#65533;&#65533;0$&#65533;~bk"&#65533;'&#65533;&#65533;,#&#65533;S!~&#65533;f"kRa6WF&#65533;&#26043;&#65533;I&#1152;R"&#65533;y&#65533;&#65533;Qi&#65533;Y&#65533;6Z6F*B&#65533;)F&#65533;&#65533;&#65533;d&#65533;&#65533;&#65533;&#65533;&#65533;~bH&#65533;&#65533;&#65533;&#65533;&#65533;@&#65533;f&#65533;X&#65533;I*&#1268;&#65533;$&#65533;0R@&#65533;&#65533;O&#65533;&#65533;Hs&#65533;7`IK&#65533;6S&#65533; &#224;q&#65533;&#65533;&#65533;&#65533;&&#65533;&#65533;&#65533;&#65533;n2&#266;,`x&#65533;E&#65533;&#65533;V&#65533;&#65533;&#65533;&#65533;&#65533;N)s&#65533;&#65533;<dzI&#1421;bCzg&#65533;Sav&#65533;&#65533;&#65533;ux`&#65533;&#65533;4&#65533;2&#65533;&#65533;
&#65533;t&#65533;*X&#65533;qP&#65533;&#65533;~&#65533;-93&#65533;w&#1588;!&#65533;&#65533;b&#65533;&#65533;&#206;;&#65533;&#65533;j&#65533;=&#65533;&#65533;&#65533;B&#65533;&#65533;`&#65533;&#65533;?&#65533;@&#1331;!&#65533;&#65533;
&#65533;
&#65533;!&#65533;"&#65533;&#65533;6&#65533;,&#65533;/!&#65533;&#65533;'9d6&#65533;i&#65533;y@+&#65533;&#65533;Fn&#65533;&#65533;r&#65533;Rbef9K&#65533;:bu,&#65533;uf&#65533;&#65533;}"+[A&#65533;&#65533;&#65533;BBA&#65533;'x&#306;&#65533;Gb&#65533;!@&#65533;8b&#65533;&#65533;&#65533;&#65533;&#65533;&#65533;&#65533;	&#65533;z&#65533;B&#65533;#j&#65533;&#65533;b"j&#65533;&#65533;&#763;&#65533;&#1640;&#65533;&#182;- &#65533;W`q&#65533;B&#65533;&#65533;+&#65533; &#65533;&#65533;&#65533;vmj&#65533;@b1&#65533;FA&#65533;0&#65533;&#65533;1&#65533;&#1357;-&#65533;2&#65533;&#65533;H&#1569;S3&#65533;&#65533;&#65533;&#65533;VB26&#65533;&#65533;<&#65533;&#65533;&#315;&#65533;&#65533;&#65533;!N&#65533;&#65533;'&#65533;Hg6&#65533;-&#65533;o&#65533;&#65533;&#65533;#<&#65533;!&#65533;&#65533;!oSNB&#65533;BfQq&Hx&#65533;9A&#65533;pn&#65533;&#65533;&#65533;&#65533;C&#65533;Wy'&#65533;":"&#65533;&#65533;&#65533;&#65533;&#65533;&#65533;&#65533;Z&#65533;k5&#65533;&#65533;'&#65533;,&#65533;&#65533;&#407;9&#65533;Q&#65533;&#65533;|'2&fQ&#29188;2&#65533;&#65533;&#65533;X"%&#65533;&#65533;'!+&#65533;&#65533;!&#10267;B&#65533;&!&#65533;&#65533;!&#65533;&#65533;&#65533;"#-Kgx&#257;P\&#65533;"&#65533;`&#65533;&#65533;	&#1162;&#65533;&#65533;i&#65533;;&#65533;j&#65533;F&#65533;E&#65533;$c&#65533;5&#65533;F!&#65533;{&#65533;NB0&#65533;tK&#65533;&#65533;`;$R&#65533;i&#65533;&#65533;1cfP&#65533;#&#65533;BP&#65533;&#65533;&#65533;&#65533;&#65533;K&#65533;&#65533;S9US&#65533;&#65533;&#65533;#&#65533;&#65533;&#65533;C&#65533;&#65533;-&#65533;r^&#65533;K&#65533;&#65533;~C&#65533;e&#65533;(Z&#65533;&#65533;(&#65533;&#65533;0&#65533;In3&#65533;dVPq<&#65533;&#65533;L;&#65533;C&#65533;/[^&#65533;>&#1172;05!&#65533;&#65533;'&#65533;a&&#65533;&#65533;j&#224;&#65533;&#65533;j?&#65533;&#65533;&#1114;&#65533;;&#65533;
&#65533;&#65533;&#65533;&#65533;Q&#65533;&#65533;&#65533;&#65533;&#65533;l&#65533;(;"a&#65533;&#65533;@&#65533;&#65533;&#65533;_;B<2&#65533;&#65533;&#65533;!&#65533;=!>&#65533;%N&#65533;<b&#65533;!&#65533;&#65533;&#65533;&#65533;&#65533;*&#65533;&#65533;X&#65533;!&#65533;b&#65533;&#65533;&#65533;&#65533;2&#65533;8r&Nr&#65533;&#65533;&#1070;&#65533;!\&#65533;&#299;x&#65533;b&#65533;&#65533;&#65533;&#65533;&#65533;&#65533;&#65533;;&#65533;7&#65533;F&#65533;&#65533;&#65533;B&#65533;H&#65533;'&#65533;7&#65533;mw	6$b`Rfd w&#65533;"&#65533;&#65533;39M&#1025;&#65533;&#65533;&#65533;~ur;`y&#65533;&#65533;&#65533;b&#65533;=&#65533;&#65533;9&#269;&#65533;&#65533;&#65533;&#65533;;b&#65533;&#65533;&#65533;&#65533;-+&#65533;!&#65533;&#65533;&#65533;!&#65533;&#65533;CII84&#65533;F&#65533;&#65533;&#65533;&#65533;&#65533;&#65533;&#65533;?&#65533;:L&#65533;&#65533;&#65533;&#65533;.&#65533;&#65533;&#65533;#K&#596;&#65533;t=#&#65533;&#65533;&#65533;/#>p&#65533;&#65533;=&#65533;3&#65533;!&#65533;:!&#65533;a&#65533;7&#65533;&#65533;&#65533;&#65533;&#65533;&#65533;E&#65533;|0.&#65533;&#65533;&#65533;3C$&#65533;&#65533;!&#65533;X&#1703;&#65533;&#65533;a&#65533;,B&#65533;&#65533;&#65533;Q&#65533;&#65533;&#65533;&#65533;S1&#65533;&#65533;&#65533;#;#&#65533;@&#65533;K&#65533;#&#544;&#65533;&#65533;&#65533;	&#65533;&#65533;&#65533;&#65533;"&#562; &#65533;&#65533;&#65533;
&#1458;&#65533;|"*&#65533;&#65533;&#65533;&#65533;B&#65533;&#65533;&#65533;(a&#65533;R&#65533;&#65533;?]&#65533;/&#65533;5&#65533;&#65533;&#65533;&#65533;n&#65533;a&#65533;&#65533;&#65533;EH^1B3M+"f3&#65533;&#65533;"/=!&#65533;{&&#65533;&#65533;&#65533;&#65533;9T&#65533;&#65533;A&#65533;`r&#65533;)#&#65533;&#65533;&#65533;q&#65533;"&#255;&#65533;&#65533;	80&#191;[2&#65533;&#65533;&#65533;&#1998;;4 &#65533;h&#65533;"&#141;&#65533;&#65533;&#65533;&#65533;	&#65533;&#65533;<}&#65533;F&#65533;Dh&#65533;&#65533;/R&#65533;X&#65533;&#65533;bi&#65533;9&#65533;&#65533;@C0y&#65533;&#524;&#65533;&#65533;U6&#65533;&#65533;T%L&#65533;&#65533;&#65533;&#65533;C&#65533;&#65533;&#65533;&#65533;	`^(a(p[Cm&#65533;&#65533;s`&#65533;J&#65533;"&#65533;6P&#1151;E6.&#65533;G&#65533;&#65533;&#65533;&#65533;~&#65533;r&#65533;&#65533;&#65533;&#65533;&#65533;D&#65533;&#65533;&#65533;&#65533;m&#65533;&#65533;4"&#65533;&#65533; N&#65533;&#65533;e&#65533;q&#65533;f&#65533;&#65533;&#65533;i&#65533;N2G 10&#447;&#65533;&q\5
&#65533;$&#65533;&#65533;D&#65533;&#65533;&#65533;&#65533;&#65533;#|&#65533;nm&#65533;&#65533;&#65533;J&#65533;&#65533;&#65533;&#65533;G)&#65533;&#65533;&#65533;&#65533;&#32910;&#65533;%p&#65533;J&#65533;V&#65533;`&#65533;&#65533;&#65533;`&#65533;&#1407;Y&#65533;7nXb&#65533;&#65533;@4O&#65533;Eb&#65533;&#65533;7L&#65533;7	W&#21732;H&#65533;b&#65533;&#65533;&#65533;&#65533;&#65533;H&#65533;6&#65533;*&#65533;	1&#65533;&#65533;I&#65533;K &#65533;N&#65533;l&#65533;%)&#65533;rKA&#65533;	&#65533;a&#65533;t&#65533;&#65533;!$&#65533;&#65533;&#65533;&#65533;~y&#65533;&#65533;@-&#65533;&#65533;&#65533;Fd&#65533;'i(&#65533;_&#65533;&#65533;i&#65533;&#65533;Q&&#65533;&#65533;&#65533;E&#65533;'E&#65533;&#65533;@&#65533;&#65533;&#65533;P$Aq&#134;7&#65533;4P,u&#65533;'&#65533; &#65533;P'&#65533;&#65533;AQK	R2&#65533;p&#65533;TKm$&#65533;)dM1&#65533;&#65533;&#65533;@&#65533; &#1288;"&#65533;&#65533;O o&#65533;5&#65533;]ra&#65533;'L,&#65533;&#65533;&#65533;@}9&#65533;&#65533;`&#65533;&#65533;c&#65533;&#65533;&#65533;&#65533;&N#Z6&#65533;0&#65533;&#65533;&#65533;-&#65533;&#65533; &#65533;k8&#65533;1q&#65533;&#65533;[g&#65533;z6&#65533;	'&#65533;w&#65533;^&#65533;&#65533;O	&#65533;t&#65533;&#65533;&#65533;&#65533;@k&#65533;&#65533;&#65533;)&#65533;&#65533;&#65533;N-&#65533;&#65533;S
v&#65533;&#65533;.&#329;&#65533;$<P&#65533; G&#65533;&#65533;m&#65533;)&#65533;.&#65533;l&#65533;)&#65533;lg&#65533;q&#65533;&#65533;@j &#65533;*&#65533;xh&#65533;&#65533;&#65533;&#65533;&#65533;$0&#65533;&#65533;&#65533;F&#1289;&#65533;*&#65533;&#65533;]&#65533;&#65533;3&#65533;&#65533;p&#65533;&#65533;PY&#65533;&#65533;&#65533;&#65533;&#65533;&#65533;&#65533;C8&#65533;`&#65533;&#1640;&#65533;?I|&#65533;`&#65533;&#65533;d&#65533;@&#65533;0P*&#65533;(&#65533;<;YIP&#65533;&#65533;&#65533;&#65533;&#65533;&#65533;$G&#65533;rI$&#65533;&#65533;&#65533;&#65533;;8&#65533;Q&#65533;&#65533;j&#65533;T&#65533;0&#65533;	p&#65533;4@P&#65533;&#65533;&#65533;e/B&#65533;.&#65533;H&#1419;(&#65533;'Zu&#65533;&#65533;&#65533;@r&#65533;&#65533;&#65533;Mb&#65533;@&#65533;n&#65533;&#65533;&#65533;8&#65533;6if&#65533;&#65533;&#65533;&#65533;?&#65533;M20G&#65533;rDB&#65533;&#154;&#65533;&#65533;&#65533;&#65533;&#65533;&#65533;g3&#65533;&#65533;&#65533;,&#65533;&#65533;
&#65533;&#272;Be$&#65533;A&#65533;&#65533;&#65533;&#65533;&#65533;w&#65533;&#65533;@&#65533;&#65533;&#65533;#J-&#65533;&#65533;&#65533;&#65533;&#65533;&#65533;&#65533;&#65533;6&#65533;pt&#65533;b&#65533;	n&#65533;@&#65533;q&#65533;&#65533;&#65533;t&#65533;7P|xC&#65533;&#65533;/&#65533;&#65533;0&#65533;q1@&#65533;?&#65533;2&#65533;*&#65533;t&#65533;&#65533;Q&#65533;B<iR&#65533;&#65533;<&#65533;&#65533;&#65533;a&#850;&#65533;F) &#831;&#65533;Q\&#65533;|&#65533;&#65533;&#65533;&#65533;&#65533;&#65533;no&#65533;>L
&#65533;&#65533;&#65533;W<&#65533;&#65533;&#65533;&#65533;:&#65533;&#65533;a`l&#65533;c@&#65533;K&#65533;&#65533;+E0?&#65533; N8&#65533;5&#65533;&#65533;&#65533;s&#65533;&#65533;%
&#65533;&
&#65533;fKY&#65533;@&#65533;&#65533;&#65533;&#65533;&#65533;&#65533;)&#65533;&#65533;FB&#65533;&#65533;&#65533;#+X&#65533;&#65533;&#65533;&#65533;EO&#65533;C&#65533;&#65533;&#65533;&#65533;M.&#65533;&#65533;6&#65533;	&#65533;&#65533;&#65533;8&#622;8b&#65533;`&&#65533;&#1317;FCE&#65533;&#65533;&#65533;S&#65533;&#65533;&#65533;eFP&#65533;&#65533;&#65533;&#65533;&#65533;l|@&#65533;V&#65533;!,&#65533;&#65533;i&#65533;&#65533;t&#65533;0{@m&#65533;x%W&#65533;&#65533;[
,q&#65533;Z&#65533;&#65533;B8&#65533;!&#65533;-!&#65533;&#65533;&#65533;&#65533;&#65533;&#65533;&#65533; &#65533;&#65533;Qkh&#65533;?&#65533; +&#65533;Q&#65533;G&#65533;ER&#65533;bk<&#65533;`&#65533;@&#65533;0	&#65533;&#65533;_&#65533;H
p"A&#65533;Eh&#65533;(A	&#65533;&#65533;6Z&#65533;&#65533;&#65533;y&#65533;N^&#65533;D *&#65533;&#65533;/&#65533;"&#65533;&#65533;&#65533;HF&#65533;&#65533;&#65533;&#65533;&#65533;&#65533;'	&#1627;&#65533;&#465;lDhaO8&#65533;hI&#65533;Jj&#65533;?"&#65533;&#65533;7&#65533;&#65533;7*l&#65533;L&#65533;&#65533;B&#65533;&#65533;)&#65533;V&#65533;&#65533;G&#65533;` j&#65533;A&#65533;&#65533;&#65533;pm
_[Ka2Gl
!&L*&#65533;&#65533;t&#65533;&#212;q&#65533;	f&#65533;SR&#65533;&#65533;#&#65533;&#65533;f:&#65533;&#65533;&#65533;&#65533;&#65533;@|p>a&#65533;#9&#65533;&#65533;J7"F<&#65533;c.&#65533;&#65533;-QH&#65533;B&#65533;8sNP&#65533;`$&#65533;|#rE&#65533;&#65533;'&#65533;`n&#65533;&#65533;&#65533;~t&#65533;&#691;&#65533;&#65533;&#65533;U&#65533;&#65533;g&#65533;&#65533;K&#65533;sB
&#65533;&#65533;&#65533;8&#65533;z&#65533;(&#65533;&#65533;&#65533;Z $&#65533;p&#65533;=t&#65533;BaI&#65533;?&#65533;U&#65533;&#65533;&#65533;&#65533;&#65533;G&#65533;U1/Xl#&#65533;&#65533;&#65533;&&#65533;&#65533;@$&#1564;&&#65533;RFl&#65533;"&#65533;&#65533;|R&#65533;7&#65533;-j2&#65533;	&#65533;&#65533;a&#65533;&#65533;!TE-&#65533;&#65533;|)&#65533;@G&#65533;BB&#65533;!&#65533;LOA&#65533;?Bap&#65533;&#65533;,&#65533;3&#65533;,z1&#65533;0b.Xf[&#65533;&#65533;E\&#65533;
&#65533;^\na&#65533;&#65533;&#65533;d i8&#65533;&#65533;2&#65533;e&#65533;H&#65533;
KI&#65533;&#65533;&#65533;6&#65533;	&#65533;J&#65533;%m&#1216;/&&#932;#H&#65533;&#65533;&#65533;&#65533;&#65533;&#65533;&#681;&#65533;&#432;&#65533;`3&#65533;Gnp+&#65533;GP"5&#65533;B &#1571;&#65533;4p.&#1601;&#65533;+v&#65533;W&#65533;&#65533;!&#65533;&#65533;{~&#65533;@t&#65533;aD'G&#65533;UM&#65533;&#65533;E&#65533;N&#65533;&#65533;Ry1H&#65533;:qr&#65533;c_&#65533;B &#65533;&#65533;A $&#65533;&#65533;&#65533;:?&#785;&#65533;h}%a&#65533;&#65533;&#194;MXa#&#65533;-L@&#65533;(&#65533;&#65533;+&#65533;K&#65533;&#65533;&#1070;&#65533;=X&#65533;:!8&#65533;&#65533;&#65533;!4&#65533;&#65533;&#65533;*&#65533;B&#65533;&#65533;&#65533;&#65533;&#65533;A&#65533;4)q!Q&#65533;&#65533;&#1765;\&#65533;&#65533;&#65533;&#65533;&#1543;>D&#65533;b&#65533;&#65533;v&#65533;&#65533;&#65533;<5&#65533;&#65533;j&#65533;.n&#65533;&#65533;-&#65533;.]t&#1966;^2&#65533;&#65533;K&#65533;BHJ1&#65533;&#65533;&#65533;>&#65533;G8&#65533;&#65533;&#65533;&#65533;!&#65533;&#65533;&#65533;&#65533;?F&#65533;&#65533;&#65533;l&#65533;&#65533;0}&#65533;`&#65533;io&#65533;&#65533;-&#65533;&#1035;&#65533;&#65533;&#65533;&#65533;p&#65533;+jq
b &#65533;&#65533;C&#65533;<&#65533;
W&#65533;&#65533;4&#65533;&#1097;8&#65533;Q&#65533;P"&#65533;&#65533;LW	&#65533;&#65533;&#65533;&#65533;\&#65533;.&#65533;&#65533;qq|&#65533;X&#65533;i/.&#65533;H&#65533;?&#65533;@&#65533;&#65533;&#65533;?&#65533;&#65533;W&#65533;Xo#&#65533;&#65533;HMty&#65533;!&#65533;a&#65533;m&#65533;\1B&#65533;&#65533;"&#65533;Af5&#65533;&#65533;&#65533;&#65533;Nu&#65533;lX0&#65533;&#65533;-&#65533;&#65533;b&#65533;&#65533;&#65533;&#65533;B
&#65533;Y&#65533;bB&#65533;{&#752;&#65533;A&#65533;&#65533;g3&#65533;&#65533;@J&#65533;>&#65533;&#65533;-&#65533;OB<&#65533;^"]*
T&#65533;&#65533;4.&#65533;&#65533;(&#65533;gz&#65533;/&#65533;&#65533;9&#65533;&#65533;}&#65533;&#65533;9&#65533;&#65533;\&#65533;&#65533;e.j&#65533;(B &#65533;m!&#65533;t8&#65533;r&#33838;&#65533;jH&#65533;E&#65533;5&#65533;&#65533;5o&#65533;x&#65533;&#65533;GC_Iu&#65533;9&#65533;b&#65533;x&#65533;&#281;&#65533;&#65533;&#65533;Fx&#491;O&#305;&#65533;&#65533;9&#65533;i&#65533;8&#65533;1&#65533;&#65533;@&#65533;zH&#65533;&#65533;&#65533;&#1029;&#65533;1B&#65533;"&#65533;&#65533;)&#65533;s"8M:&#65533;&#65533;&#65533;&#65533;+&#645;&#65533;]&#65533;&#65533;s&#65533;&#65533;&#65533;&#65533;I&#65533;O&#65533;"U&#65533;q&#65533;&#65533;&#65533;&#65533;&#65533;&#65533;Y&#65533;Fn9M&#65533;&#65533;&#65533;,b	{&#65533;!&#65533;&#65533; &#65533;&#65533;&#65533;wQy&#65533;&#65533;?H>&#65533;i&#65533;&#65533;(&#65533;&#65533;&#65533;&#65533;PD"M?L&#65533;&#1325;Ds&#65533;&#65533;G&#65533;2&#65533;&#65533;@&#65533;&#65533;&#65533;&#65533;>&#65533;:&#65533;&#65533;z&#65533;'&#65533;Pt
&#65533;&#65533;%Q&&#65533;BHP&#65533;t8PMahaq&#65533;&#65533;`@M&#65533;&#65533;]&#65533;}A&#65533;0&#65533;&#65533;&#65533;&#65533;5]&#65533;wrQ&#65533;`=@(&#65533;
&#593;&#65533;Q|0&#65533;[>&#65533;*_A_&#65533;&#65533;E207\&#65533;&#65533;U&#65533;6&#65533;LO-&#65533;4
&#65533;&#65533;2
9&#65533;r&#65533;~C1&#65533;R1&#65533;9&#65533;B_bW&#65533;5&#65533;V
&#65533;&#65533; 
&#65533;`&#65533;{&#65533;&#65533;&#65533;~1I&#65533;F	&#65533;&#65533;o&#307;z2&#65533;sJ&#65533;8
&#65533;6&#65533;G>G>&#65533;H&#595;;&#65533;&#65533;&#65533;d&#65533;&#65533;&#65533;=<!4&#65533;0&#65533;q&#65533;d&#65533;bX&#65533;@&#65533;&#65533;Du2!&#1152;N&#65533;P(<&#65533;&#65533;X'&#65533;*&#65533;wp;&#65533;`&#65533;h*2&#65533;x"`#&#392;#!3&#65533;~-&#65533;&#65533;	&7j&#65533;qp&#65533;&#65533;&#65533;&#65533;4g&#65533;DQ&#65533;A&#65533;da&#65533;[&#65533;&#65533;`&U&#65533;B&#229;BNq&d&#65533;&#65533;:Bi&#65533;&#65533;&#65533;=S&#65533;&#65533;0&#65533; &#65533;&#65533;&#65533; y(&#65533;&#65533;	&#65533;&#65533;&#65533;&#65533;<&#65533;&#65533;9&#65533;&#65533;&#1712;4&#65533;)&#65533;&#65533;&#65533;&#65533;&#65533;m&#65533;tw&#65533;D<y&#65533;&#65533;W&#65533;f&#65533;Pf&#65533;j&#65533;
&#65533;0N&#65533;A&#65533;&#65533;&#65533;/	J&#65533;89|&#65533;5I&#65533;&#65533;&#65533;&#65533;&#1297;&#65533;&#65533;&#65533;s~&#65533;<!
&#65533;E
&#65533;7&#167;l&#65533;&#65533;R.&#65533;Q&#65533;)&#65533;W&#65533;aI&#65533;a&#65533;`&#65533;ac&#65533;4$&#65533;)a!&#65533;}&#65533;'K&#65533;&#65533;&#65533;&#65533;&#65533;&#65533;yQ&#65533;-&#65533;>b&#65533;?&#65533;7bM&#65533;r&#65533;D1&#65533;S8&#563;w&#65533;&#65533;&#65533;&#65533;&#65533;&#65533;q&#65533;pDC&#65533;&#65533;R&#65533;2S%r&AfA&#65533;&#65533;&#65533;
Fp%P&#65533;h&#65533;M1&#65533;2&#65533;U&#65533;-j&#65533;`&#65533;!&#65533;&#65533;h0&#65533;&#65533;&#65533;]c'&#65533;5@&#65533; &#65533;2~&#65533;&#65533;&#65533;r&#65533;&#65533;;&#65533;&#65533;z&#65533;
&#65533;&#65533;&#65533;"&#65533;a_}_&#65533;6k&#65533;$)&#65533;s6&#65533;&#65533;L3S&#65533;&#65533;&#65533;!*)9|@&#65533;&#65533;
&#65533;&#65533;0&#65533;&#65533;9)&#65533;&#65533;&#65533;&#65533;p	&#65533;&#65533;U	&#65533;S&#65533;R&#65533;&#65533;&#65533;32
xc&#65533;&#65533;&#65533;a&#65533;p&#65533;(|~3R&#65533;&#65533;&#65533;R<&#65533;T&#65533;w&#65533;&#65533;|G@&#65533;0A
	}&#65533;h&#65533;G6X&#65533;Xn&#65533;]w&#65533;&#65533;&#65533;K/&#65533;	w5&#65533;I&#65533;&#65533;&#65533;Q1&#65533;u5&#65533;r 8Qj&#65533;&#1057;!&#65533;&#65533;@fO&#1624;K1&#65533;&#65533;DA=c&#65533;&#65533;&&#65533;&#65533;&#65533;&#65533;&#65533;&#373;&#65533;O&#65533;b&#65533;K&#65533;&#65533;&#65533;X&#65533;&#65533;u&#65533;H&#65533;&#65533;a&#65533;&#65533;&#65533;)t4x&#65533;&#65533;&#65533;viQD&#65533;S;&#65533;&#65533;z&#658;&#65533;G^2iP!&#65533;&#65533;&#65533;&#65533;.&#65533;&#65533;As=&#65533;&#65533;@NGiZ&#65533;Ey&#65533;f	
&#65533;&#65533;&#65533;x&#65533;&#65533;e<0!&#65533;C&#65533;I&#65533;:&#65533;&#65533;:&#65533;&#65533;w|&#20518;p	%&#65533;&#1585;n&#65533;A&#65533;&#65533;&#65533;9&#65533;pE&#65533;l&#65533;`J1b^9&#65533;&#65533;B	&#65533;1&#65533;&#65533;&#561;U&#65533;&#65533;|&#65533;&#65533;&#65533;Tr2>Ae&#65533;6F&#65533;&#65533;&#65533;Gq&#65533;4&#644;zes&#65533;)&#65533;&#65533;A1&#65533;&#65533;(&#65533;&#65533;p&#65533;h&#65533;w&#65533;	&#65533;&#65533;&#65533;Q-&#65533;a!&#65533;8q&#65533;:&#65533;W&#65533;0z6&#65533;&#65533;'4&#65533;p	ZhOAP&#544;&#65533;*&#293;d"&#65533;&#35342;`"u&#65533;3^&#65533;&#65533;Q&#65533;`&#65533;P	.&#65533;&#65533;g&#65533;S&#65533;5&#65533;&#65533;'&#65533;m&#65533;'&#65533;&#65533;&#65533;:&#65533;&#65533;&#65533;&#65533;)&#65533;&#65533;&#65533;&#752;
&#760;&#65533;&#65533;&#65533;;&#65533;9x!&#65533;&#65533;~pLY&#65533;0&#65533;&#65533;*&#65533;&#65533;Q10&#30918;&#65533;0&#65533;p&#65533;:^&#65533;&#65533;&#65533;	&#65533;&#65533;
&#65533;D	&#65533;p&#65533;&#65533;z%&#65533;&#65533;`
&#65533;&#65533;37	&#65533;&#65533;P.&#65533;&#65533;a&#65533;&#65533;nK>&#65533;)&#65533;{G&#65533;f&#65533;&#65533;:+KP&#65533;	&#65533;&#65533;:C&#65533;&#65533;;&#65533;$p&#65533;d&#65533;&#557;&#65533;u&#65533;&#65533;~&#65533;>&#65533;&#65533;&#65533;&#65533;I&#65533;'#\&#65533;&#65533;(i&#65533;Z&#65533;Q&#65533;Y&#65533;&#65533;#0q)i&#65533;1!&#65533;&#65533;&#65533;o&#65533;cEFzA&#65533;&#65533;&#65533;&#65533;&#65533;&#65533;%?}TBC&#65533;&#65533;&#65533;&#65533;U'_&#65533;-&#65533;%&#65533;UZ7,&#65533;("C&#65533;P&#65533;&#65533;R1&#65533;q57D&#65533;&#65533;0D&#65533;U~&#65533;&#61010;2	&#65533;&#65533;&#65533;ek&#65533;A&#65533;&#65533;\&#65533;gY&#65533;&#65533;&#65533;0&#65533;'&#65533;&#65533;@&#65533;Z&#65533;&#65533;&#65533;&#65533;&#65533;1&#65533;&#65533;&#65533;&#65533;i&#65533;8&#65533;I&#65533;j{
&#65533;0&#65533;P
&#65533;&#65533;&#65533;&#65533;a&#65533;:I&#65533;&#65533;&#65533;&#65533;&#65533;+&#65533;&#65533;&#65533;&#65533;F0&#1617;&#65533;B<&#65533;7&#65533;1&#65533;qD`&#65533;b&#65533;&#65533;&#65533;&#65533;&#65533;&#65533;&#65533;C&#65533;C&#65533;&#65533;&#149896;&#65533;&#1351;&#65533;&#65533;!@rz&#65533;s>&#65533;&#65533;&#65533;&#65533;1&#65533;aZ&#65533;O@$bP@:&#65533;&#65533;&#65533;&#65533;{pe-w&#65533;&#65533;&#65533;&#65533;&#65533;(&#65533;&#65533;4&#65533;&#65533;&#65533;na4&#65533;&#65533;&#65533;&#65533;&#65533;&#65533;&#65533;&#65533;&#65533;r,&#65533;&#65533;/`&#65533;s&#65533;2j&#65533;!#&#65533;&#65533;n:&#65533;@Ci&#65533;&#65533;v&#65533;S&#65533;&#65533;D&#65533;&#65533;	&#65533;I&#65533;&#65533;I2&#65533;-&#65533;G&#65533;0c&#65533;&#65533;&#65533;&#65533;!&#65533;!%&#1350;;{&#65533;&#65533;/S&#65533;i&#65533;&#65533;&#65533;F&#164;&#65533;v$ j1&#402;&#65533;A&#65533;_h&#65533;&#65533;&#65533;&#65533;&#65533;,&#65533;
Wq&#65533;`
&#65533;p	n&#65533;&#65533;&#65533;&#65533;&#65533;&#65533;+&#65533;&#65533;|&#65533;&#65533;e
&#65533;&#65533;&#65533;RF:C{&#65533;p.V	&#65533;t&#65533;6koUi{W&#515;<&#2033;V&#65533;|lP&#65533;B&#65533;0&#408;&#65533;&#65533;2&#65533; &#65533;&#65533;&#65533;&#65533;>&#65533;&#65533;&#65533; &#65533;[&#65533;&#65533;F&#65533;&#65533;8M&#65533;ua"q\&#65533;&#65533;a8&#65533;&#65533;&#65533;&#65533;jfZ&#65533;&#65533;&#65533;N	f1IQR&#65533;&#65533;&#65533;&#65533;GO&#65533;t	&#65533;&#65533;&#65533;&#65533;4P&#65533;&#65533;&#65533;%aA&#65533;8&#65533;!m&#65533;&#65533;&&#65533;&#65533;&#1219;&#65533;&#65533;&#65533;L&#65533;&#65533;&#65533;='&#65533;v&#65533;P8<B=
'A&#65533;35P&#65533;&#65533;Pfk&#65533;dB&#65533;&#65533;&#65533;d|"&#65533;&#65533;&#65533;&#65533;&#65533;s&#65533;&#65533;y&#65533;p`cG&#65533;
&#1309;oh&#65533;&#65533;&#65533;[{O&#65533;P&#65533;&#65533;s-&#65533;&#65533;PM&#65533;&#65533;&#65533;&#65533;&#65533;&#65533;&#65533;	&#65533;&#65533;k&#65533;o&#65533;&#65533;a#&#65533;&#65533;&#65533;<&#65533;ak&#65533;&#65533;&#65533;&#65533;lv&#65533;q&#65533;*&#65533;&#65533;\qt&#65533;&#65533;&#65533;&#65533;&#65533;&#65533;&#65533;+V&#65533;&#65533;2&#65533;EL&#65533;&#65533;_&#65533;p!&#65533;1&#65533;&#65533;&#65533;&#65533;9&#65533;#&#65533;&#65533;	'&#65533;w0&#65533;&#65533;	^W&#65533;'&#65533;q&#65533;q:2@&#65533;
0&#65533;&#65533;&#65533;&#65533;&#65533;&#65533;4&#65533;`&#65533;&#65533;W&#65533;e&#65533;&#65533;&#65533;N0Q&#65533;&#65533;t*-&#65533;&#65533;u&#65533;x&#65533;#s &#65533;)`&#65533;&#65533;7&#65533;&#65533;0&#65533;]&#65533;u6&#65533;9D&#65533;I&#65533;C,&#65533;1&#65533;&#65533;&#65533;a&#65533;&#65533;P&#65533;&#65533;&#65533;&#65533;&#65533;&#65533;m&#1103;&#65533;&#65533;o&#65533;&#65533;&#65533;
&#65533;t8&#65533;y&#65533;&#65533;9M&#65533;M`~&#65533;&#65533;&#65533;.'a&#65533;|Wa&#65533;%I!gK&#65533;&#65533;n&#65533;&#65533;&#65533;<&#65533;W-&#65533;&#65533;}d&#65533;^&#65533;&#65533;}
:}&#542;/)&#65533;&#65533;&#65533;&#65533;&#65533;&#65533;&#65533;&#65533;&#65533;BZ'&#65533;&#65533;!J&#65533;&#65533;&#65533;&#65533;&#65533;&#65533;&#65533;&#65533;&#65533;.P8&#65533;V{7&#65533;&#65533;&#65533;&#65533;*&&#65533;&#65533;&#65533;&#65533;3@&#65533;c&#1024;&#65533;&#65533;Xl&#65533;&#65533;HNM&#65533;0&#65533;F&#65533;qr&#65533;&#65533;?&#65533;&#65533;Yb&#65533;&#65533;&#65533;
&#65533;&#65533;&#65533;&#65533;&#65533;&#65533;O&#1757;&#65533;}~u&#65533;&#65533;e&#65533;\<_^'&#65533;@QU&#65533;&#65533;Jl/D&#65533;	&#65533;m&#65533;&#65533;)&#65533;&#65533;&#65533;~e&#1697;djq.&#65533;Z&#65533;&#65533;h&#65533;8&#65533;L)	clt&#65533;0QR&#65533;&#65533;&#65533;<&#65533;&#65533;/b:&#65533;JX&#65533;X[&#65533;,i\&#65533;&#65533;+Lr&#65533;&#65533;&#65533;LI&#65533;L&#65533;H&#65533;&#65533;et&#65533;`&#65533;,&#65533;&#65533;]<&#1697;l&#65533;&#65533;l&#65533;&#65533;<&#65533;&#65533;&#65533;FG&#65533;&#65533;p`=l`&#65533;1&#65533;&#65533;&#65533;&#65533;[&#65533;L.!&#65533;^&#65533;_&J&#65533;&#65533;&#65533;`&#65533;!e7&#65533;_&#65533;t&#65533;*Z&#65533;hv@&#65533;&#65533;&#65533;&#65533;P&#65533;R-&#65533;&#65533;&#65533;&#65533;&#65533;&#65533;&#65533;xo&#65533;&#65533;&#65533;&#65533;Q&#65533;V&#65533;&#65533;&#65533;o&#65533;&#65533;s&#65533;&#65533;&#65533;%&#65533;i&#65533;T@pV'9|~&#65533;&#65533;'&#65533;D&#65533;@v_&#65533;]B&#65533;&#521;^A&#65533;v&#65533;&#65533;a&#490;&#209;&#65533;&#65533;&#65533;&#65533;&#65533;Y&#65533;`&#65533;&#65533;4&#65533;&#65533;&#65533;&#65533;&#65533;"&#65533;&#65533;C&#65533;9^&#65533;&#65533;&#744;&#65533;&#65533;&#65533;&#65533;&#65533;&#65533;)J.9&#65533;&#65533;e!
&#65533;PeO&#65533;&#65533;sO&#65533;\&#65533;&#65533;&#65533;&#65533;&#65533;k&#65533;q!&#65533;Z&#65533;&#65533;&#65533;}&#65533;&#65533;&#65533;snm&#65533;&#65533;&#65533;~&#65533;&#65533;&#65533;&#65533;1
c{&#65533;%&#576;&#65533;0X&#65533;&#65533;&#65533;&#65533;&#65533;8)&#65533;&#65533;&#65533;&#65533;&#65533;@%/T&#550;l&#65533;&#65533;&#65533;\&#65533;q&#65533;&#65533;&#65533;@&#65533;?jNs&#65533;&#65533;S}#&#65533;&#65533;q=T&#65533;&#65533;H&#65533;&#65533;&#65533; &#65533; 1&#65533;&#65533;&#65533;'&#65533;&#873;g&#65533;&#42021;&#65533;&&#65533;&#65533;&#65533;|!U&#65533;&#65533;f
&#65533;&#65533;!ag&#65533;&#65533;&#65533;&#65533;kq&#65533;O&#65533;&#65533;&#65533;&#65533;N&#65533;;3^0!&#65533;&#65533;&#65533;&#65533;&#39064;b&#65533;&#65533;'&#65533;W&#65533;&#65533;'&#65533;&#65533;2&#65533;&#65533;&#65533;b "&#964;&#65533;'&#65533;&#65533;&#65533;&#65533;&#65533;M&#65533;m8&#65533;&#65533;&#65533;Y&#65533;&#65533;&#65533;&#65533;'&#65533;bB&#65533;&#65533;",t&#65533;&#1321;&#65533;&#65533;&#65533;BUU&#65533;&#65533;D=&#65533;F&#65533;&#65533;&#65533;T)&#65533;#&#65533;+&#65533;&#65533;RPrE&#65533;&#1413;&#65533;5m&#65533;b&#65533;&#65533;$&#65533;&#65533;P&#65533;&#65533;&#65533;'&#65533;Y1\&#65533;&#65533;g!F&#65533;\&#65533;Zb&#466;%p&#65533;!&#65533;!d4&#65533;A&#65533;&#65533;#q&#65533;lZ&#65533;.H&#65533;&#65533;s6&#1258;5&#65533;&#65533;&#65533;&#65533;\>F liv&#448;&#65533;1&#65533;&#65533;	&#65533;b&#65533; &#65533;&#65533;4&#65533;&#65533;&#65533;&#65533;F&#65533;&#65533;D&#65533;&#65533;&#65533;&#65533;B?&#65533;&#65533;&#65533;;&#65533;CQ&#65533;&#65533;1|D&#65533;&#65533;&#65533;y#!&#65533;xv6&#65533;*&#65533;}&#65533;&#65533;&#65533;!0M&#65533;aH-(&#65533;*M(a&#65533;F&#65533;&#65533;*B&#65533;&#65533;&#65533;&#65533;&#65533;&#65533;+&#65533;&#65533;w&#65533;qn&#65533;CbCR&#65533;&#65533;&#65533;n=\0&#65533;&#1279;U&#1887;Ep&#65533;v&#65533;_u&#65533;&#65533;&#463;&#65533;&#65533;#&#65533;&#65533;ch]&#65533;1@&#65533;`&#65533;Ag7&#65533;R&#65533;&#65533;!&#65533;&#65533;&#65533;&#65533;&#65533;n&#65533;&#65533;B&#65533;Y&#65533;,&#65533;&#65533;&#65533;k&#65533;&#65533;&#65533;R8&#65533;&#65533;&&#65533;R(h&#65533;&#65533;vz&#65533;&#65533;&#65533;&#65533;$&#65533;&#65533;&#65533;J~&#65533;g&#65533;%N&#65533;`\6P&#65533;&#65533;9!&#65533;&#65533;&#65533;&#65533;&#65533;'	&#65533;&#65533;f&#65533;&#65533;~c&#65533;&#65533;`h &#65533;Y&#65533;-7&#604;&#65533;,&#65533;i&#65533;&#65533;&#65533;p&#65533;G&#65533;9b&#65533;0&#65533;&#65533;&#65533;&#65533;&#65533;@h&#65533;@&#65533;&#134;Q&#65533;&#65533;;&#48133;&#65533;&#65533;&#65533;A&#65533;Z&#65533;&#65533;aS&#65533;&#778;&#65533;6&#65533;&#65533;&#65533;&#65533;T	&#65533;&#65533;&#65533;S-dz&#65533;&#65533;X&#65533;&#65533;&#65533;&#65533;&#65533;x&#65533;7&#65533;<&#65533;&#65533;g&#65533;&#65533;&#65533;M	1D&#65533;V&0&#65533;+VOD&#65533;&#65533;&#65533;Q<h&#65533;&#65533;&#65533;&#65533;&#65533;&#65533;&#65533;&#65533;&#65533;&#65533;~&#65533;&#65533;op&#65533;[&#65533;&#65533;r&#65533;&#65533;`&#65533;&#65533;W9&#65533;&#65533;&#65533;G&#65533;&#65533;&#65533;&#65533;G{51&#65533;}&#65533;&#65533;W&#65533;j&#65533;e&#65533;&#65533;&#65533;EHU2D{&#65533;&#1287;&#65533;d&#65533;r&#65533;'&#65533;kH&#65533;&#65533;&#65533;&#65533;&#65533;cT&#65533;&#65533;S^+&#65533;&#65533;\!%&#65533;&#65533;Z&#65533;&#65533;&#65533;&#65533;&#65533;)&#65533;J!H&#65533;l&#65533;	&#65533;FIk&#65533;&#65533;b0&#65533;&#65533;$&#65533;I&#65533;/{&#65533;G&#65533;MZ&#65533;&#65533;D&#65533;"! D&#65533;@	&#65533;@&#65533;7LX@&#65533;&#65533;&#65533;Q&#65533;M&#65533;dh&#65533;&#65533;h&#65533;	&#65533;V&#65533;&&#65533;&#65533;+L&#65533;&#65533;EhCk!&#65533;&#65533;&#65533;K&#65533;&#65533;&#65533;&#65533;p{&#65533;&#65533;&#65533;g(S&#65533;d&#65533;fJDF	&#65533;&#65533;&#65533;s&#65533;&#65533;P(2&#65533;&#65533;&#65533;&#65533;&&#65533;p&#65533;8kSC&#65533;&#65533;&#65533;&#65533;&#65533;&#65533;&#65533;M&#65533;&#65533;&#65533;0&#65533;)&#65533;&#65533;&#65533;&#65533;/&#65533;&#65533;cx&#65533;,&#65533;@!.&#65533;&#65533;2&#65533;z2@&#65533;@&#65533;&#65533;$&#65533;&#65533;~H&#65533;&#65533;i&#1552;j&#65533;&#65533;&#65533;&#65533;'&#65533;&#65533;a&#65533;&#65533;&#65533;&#65533;(n?|&#65533;>1&#65533;)&#65533;&#65533;S&#65533;&#65533;KN	&#65533;).V&#65533;&#65533;B&,K.&#65533;&#65533;&#65533;&#65533;&#65533;D&41`&#65533;&#65533;qJPp&#65533;&#65533;&#65533;&#1615;&#65533;&#65533;&#65533;`1&#65533;E*&#65533;&#65533;&#1228;&#65533;X&#65533;0
5&#65533;4&#65533;LM-lQ&#65533;[&#1587;&#65533;&#65533;&#65533;@-nA&#65533;&#65533;&#65533;&#65533;&#65533;?&#65533;!&#65533;&&#65533;'C&#65533;&#65533;Pg&#65533;&#65533;&#65533;&#65533;2&#65533;
!|c&#65533;F&#65533;E1/3&#65533;&#65533;&#65533;&#65533;&#65533;&#65533;&#65533;!
&#65533; &#65533;1&#50466;&#65533;i<^&#65533;&#65533;KH&#65533;b&#65533;&#65533;K&#65533;&#65533;&#65533;Ad&#65533;s.&#65533;1\&#65533;&#65533;&#65533;il%&#65533;[&#1130;&#65533;&#65533;^&#65533;&#65533;NX&#65533;"&#65533;ZQ	&#65533;LAv&#1250;&#65533;"&#65533;#/H)&#65533;cc >&#65533;D8&#65533;&#65533;&#65533;H&#65533;&#65533;&#65533;&#65533;&#65533;&#65533;&#65533;by&#65533;1Kz&#65533;%Bt&#1096;@&#65533;&#65533;&#65533;&#65533;O&#1266;W&#65533;|!d&#65533;d3f&#65533;&#220219;&#65533;M&#65533;XX&#65533;&#65533;a&#65533;&#65533;EBfk&#65533;C>&#65533;&#65533;bc&#65533;&#65533;&#65533;&#1314;?Q&#65533;%Bc&#65533;pB&#65533;Y&#65533;b&#65533;&#65533;+\Q&#65533;!8&#65533;I&#65533;\&#65533;&#65533;h&#65533;!&#65533;&#65533;&#65533;z&#65533;&#65533;&#65533;W&#65533;!&#65533;$S&#65533;&#65533;&#65533;&#65533;!.(B&#1170;&#65533;&#65533;.xF1&#65533;O&#65533;&#65533;&#65533;j&#65533;K&#65533;&#65533;&#65533;o&#65533;J&#65533;8"B&#65533;R&#65533;0&#65533;Od)$&#65533;&#65533;|&#65533;Q&#65533;&#1615;i&#65533;&#65533;Q7&#65533;e&#65533;&#65533;aP&#65533;]&#65533;&#65533;&#65533;D,b&#1101;X&#65533;b_*"&#65533;&#65533;&#65533;&#65533;&#65533;&#65533;?d&#65533;Ap&#1387;&#65533;&#65533;BW&#65533;&#65533;U&#65533;&#65533;&#1388;&#65533;h&#65533;?&#65533;&#65533;}&#65533;a&#65533;x(&#65533;TI&#65533;&#65533;&#65533;4&#65533;&#65533;P&#65533;]&#65533;U&#65533;&#65533;e&#65533;v&#65533;b&#570;R.&#65533;G3&#65533;Sv&#65533;)&#65533;&#65533;B\&#65533;Y&#65533;y&#65533;&#65533;&#65533;|Q&#65533;m*&#65533;b&#1798;"&#65533;@*E"&#65533;;&#65533;&&#65533;&#65533;#h&#65533;A&#65533;S&#65533;&#65533;&#65533;C&#65533;%&#65533;h&#65533;&#65533;&#65533;#&#65533;&#65533;&#65533;7K$&#65533;}&#65533;&#65533;4&#65533;&#65533;&#65533;#J&#65533;q&#65533;&#65533;&#65533;C&#65533;&#1650;Y&#65533;&#65533;&#65533;B&#33843;&#65533;&#65533;,)&#65533; &#65533;Hq&#65533;!&#65533;XaBS&#65533;&#1064;&#65533;&#65533;<n!&#65533;@)j&#65533;&#65533;&#65533;h@JZL &#65533;U&#65533;&#65533;-&#65533;K&#65533;&#65533;FqQc&#65533;&#65533;-&#65533;&#65533;0o8`	&#65533;9&#65533;&#65533;X&#65533;&#65533;&#65533;h0B&#65533;&#65533;T&#65533;&#65533;fb&#65533;&#65533;&#65533;&#633;&#65533;&#65533;&#65533;&#65533;&#514;8&#1393;B"$W&#65533;$d&#65533;&#65533;&#65533; !&#65533;&#65533;E$&#65533;@&#65533;5&#65533;&#65533;&#65533;/&#65533;S&#65533;f-&#65533;&#65533;&#65533;f&#65533;&#65533;J&#65533;B@&#65533;&#65533;c&#65533;&#65533;Q&#65533;^&#65533;,u:&#65533;g&#65533;!&#65533;#&#65533;@{&#65533;&#65533;&#65533;&#65533;&#65533;&#65533;&#65533;@Q&#65533;5cfs&#65533;Sc4&#65533;&#65533;&#65533;d~&#65533;Gd[&#65533;&#65533;&#65533;&#65533;&#65533;&#65533;&#65533;&#65533;&#65533;&#65533;&#65533;F&#65533;&#65533;&#440;92	2&#65533;'3&#65533;&#65533;b&#65533;}&#65533;(f&#65533;&#65533;&#65533;&#65533; &#65533;lR
J&#65533;g&#65533;&#65533;&#65533;&#1516;W#&#65533;&#65533;&#143;B6&#65533;$&#65533;&#65533;F&#65533;&#65533;T&#65533;Ahq&#65533;&#37204;L&#65533;J&#65533;D&#65533;&#65533;2d&#65533;&#65533;p&#65533;	G0&#65533;&#65533;$&#65533;35@66&#65533;&#65533;&#65533;jUTH&#65533;&#65533;k&#65533;&#65533;U0&#65533;&#175;&#65533;&#65533;1&#65533;Y&#65533;Y&#65533;&#65533;&#65533;8&#65533;&#65533;B&#65533;&#65533;&#65533;au&#65533;Y&#65533;&#1457;V&#65533;&#65533;&#65533;C&#65533;Q&#65533;&#65533;=/<&#65533;&#65533;]&#65533;&#65533;&#65533;W'&#65533;:^s&#65533;M&#65533;O&#65533;&#65533;A@&#65533;&#65533;&#65533;&#65533;VT&#65533;&#65533;k&#65533;Bf0#d&#65533;&#65533;&#65533;&#65533;&#65533;&#65533;&#65533;&#65533;&#65533;h9	3B&#65533;&#65533;PDD&#65533;&#65533;I&#65533;g&#65533;&#65533;?&#65533;E&#65533;&#65533;&#65533;:	&#65533;H&#1138;Ql&#65533;&#65533;0a&#65533;&#65533;'&#65533;3&#65533;	&#65533;.	&#65533;&#65533;.&#65533;&#65533;&#65533;&#65533;6&#65533;&#65533;#&#65533;AG&#65533;&#65533;&#65533;&#65533;&#65533;W&#65533;&#65533;>&#65533;&#65533;Z&#65533;&#65533;&#65533;&#562;&#65533;![P&#65533;AX=v&#65533;&#65533;&#65533;&#65533;&#65533;k&#65533;&#65533;L&#65533;_&#65533;&#65533;`&#65533;&#65533;&#65533;Ku&#65533;&#65533;#&#65533;0G\Td&#65533;-x&#65533;\&#65533;Q&#65533;&#65533;!&#65533;&#65533;'&#65533;&#65533;&#65533;mHd&#65533;H@&#65533;&#65533;n&#65533;YJ@&#1797;&#65533;M&#1864;&#65533;S&#65533;L&#65533;D&#65533;x&#65533;+F=C&#65533;`&#65533;"$&#65533;y&#65533;&#65533;R&#65533;V&#65533;Y-&#65533;&#65533;Wxt&#65533;&#65533;XG&#65533;&#65533;&#65533;&#1063;e)E&#65533;&#548;&#65533;!&#65533;&#65533;&#65533;`X&#65533;!&#65533;`&#65533; &#65533;9s&#1346;&#65533;}&#65533;Q&#65533;&#65533;&#65533;PfPp&#65533;&#65533;^&#65533;c&#65533;&#65533;<&#65533;g&#65533;&#65533;"E&#65533;>R&#65533;^&#65533;&#1203;oj&#65533;&#65533;&#1151;H&#65533;l&#65533;O*&#65533;&#65533;&#65533;&#65533;&#1108;n	&#50833;&#65533;&#65533;vz&#65533;\pz&#65533;&#65533;)&#65533;&#65533;9&#65533;&#65533;{&#65533;&#1112;&#65533;1y&#65533;&#65533;&#65533;&#65533;&#65533;&#65533;C&#65533;&#65533;y;&#1576;&#65533;5U3&#65533;\&#1152;&#65533;&#65533;&#65533;&#65533;&#65533;&#65533;5&#65533;C)&#65533;&#65533;i&#65533;&#65533;&#65533;2<&#65533;&#65533;$&#65533;&#65533;&#616;&#65533;p cs`YpY &#529;&#65533;&#65533;B&#65533;m&#65533;`y&#65533;`&#65533;T&#65533;&#65533;&#65533;&#65533;SH?&#65533;&#554;:;&#65533;YA&#65533;D&#65533;BB&#65533;Nh&#65533;@&#65533;S&#65533;8&#65533;&#65533;:J&#65533;2&#65533;&#65533;&#1678;&#65533;&#65533;&#65533;&#65533;&#65533;):&#65533;&#65533;&#65533;&#65533;$3xQ&#65533;&#65533;{8k&#65533;&#65533;:&#1170;&#65533;&#65533;2&#65533;3&#65533;&#65533;&#65533;&#65533;&#65533;39&#65533;&#65533;&#65533;&#65533;[&#65533;&#65533;&#754;2&#65533;PX&#65533;<&#65533;&#745;&#65533;&#65533;&#65533;&#65533;Z&#65533;&#65533;&#65533;&#65533;&#65533;4&#65533;P&#65533;X4oy&#65533;&#65533;.&#65533;`&#65533;&#65533;&#877912;E&#65533;(
@&#65533;T&#65533;&#65533;J&#65533;&#65533;&#65533;&#65533;M;&#65533;Zh&#65533;Q{&#65533;&#65533;&#1026;&#1792;T&#65533;,P&#65533;X&#65533;&#65533;&#65533;&#65533;XcTK&#65533;&#65533;&#65533;&#419;&#65533;&#65533;&#1537;&#65533;;(2&#65533;;&#65533;&#65533;&#65533;R&#65533;&#65533;&#65533;&#65533;&#65533;Fp&#65533;&#65533;a&#65533;B&#65533;&#65533;&#65533;&#65533;;&#65533;2?Uh&#65533;S&#65533;&#65533;y&#65533;#,d&#65533;7@&#65533;&#65533;&#65533;;&#65533;&#65533;&#65533;&#65533;K&#65533;D&#65533;Na&#65533;N&#65533;IBC&#65533;1&#65533;;&#65533;&#65533;2&#65533;&#65533;V&#65533;&#65533;@&#65533;&#65533;C2E@&#65533;@&#65533;E`2&#65533;X&#65533;&#65533;&#65533;P&#65533;0.&#65533;i;&#65533;@*&#65533;D&#65533;;r-&#65533;&#65533;@-&#65533;&#65533;&#65533;#1&#65533;3L&#65533;3;;&#65533;UH&#65533;)3Y&#65533;&#65533;Sh&#65533;y?&#65533;&#65533;3&#65533;x@&#65533;f(&#1272;	:	&#65533;\H&#65533;&#65533;Q&#65533;E&#65533;!&#65533;&#65533;&#65533;&#65533;Zl&#359;&#65533;
Jh&#65533;&#65533;&#65533;!"&#65533;&#1103;&#65533;&#65533;:&#65533;pz&#65533;&#65533;`n<X&#65533;&#65533;{&#65533;4@&#65533;&#65533;&#1569;H&#787;&#65533;&#65533;>&#65533;(&#65533;&#65533;&#65533;rd&#65533;&#65533;&#65533;&#65533;(&#65533;;&#65533;&#65533;&#65533;&#65533;&#65533;&#65533;<&#65533;")j&#65533;&#65533;)ya&#65533;D	&#65533;&#65533;&#65533;0*&#65533;X&#65533;l[&#65533;Kx&#65533;{&#65533;>&#65533;&#65533;&#65533;&#65533;&#65533;&#65533;&#587;&#65533;B2&#65533;w&#65533;&#65533;&#65533;N&#65533;&#545272;&#65533;bP6&#65533;&#65533;&#1952;H&#65533;&#65533;&#65533;Py&#605;^&#1700;N&#65533;1y&#65533;&#65533;&#65533;&#65533;[&#65533;>4IiQI&#65533;&#65533;&#65533;&#65533;&#65533;{Y[X&#65533;&#65533;&#65533;J&#65533;&#65533;&#65533;&#65533;7&#65533;&#65533;:&#65533;*&#65533;|-Fd&#65533;&#65533;b0&#65533;D&#1081;&#65533;b&#65533;&#65533;&#65533;&#65533;&#65533;&#65533;&#65533;J&#65533;CX&#65533;&#65533;&#65533;&#270;&#65533;4T&#65533;&#65533;&#65533;)	Q&#65533;f`&#65533;&#65533;&#65533;&#65533;&#65533; &#65533;&#65533;&#65533;&#517;I&#65533;PZ&#65533;&#65533;"o&#65533;	&#65533;h	&#65533;T&#65533;&#65533;2&#65533;&#65533;l&#65533;&#65533;&#65533;!Zh&#65533;&#65533;&#65533;`&#65533;&#65533;N&T}(D&#65533;&#65533;&#65533;FH&#65533;&#65533;&#65533;&#65533;&#65533;i&#65533;{l&#65533;,&#65533;)8!Gah&#65533;^&#65533;)&#65533;&#65533;&#65533;2&#65533;XG`(&#65533;`S&#640;O&#65533;&#65533;&#355;&#65533;icx&#65533;8:&#65533;l;&#65533;&&#306;y&#65533;@`&#65533;&#65533;&#65533;>&#65533;l&#65533;a|T=&#65533;C&#65533;&#65533;&#65533;&#65533;&#65533;k&#65533;	&#65533;&#65533;NHTJ&#65533;J&#65533;M&#65533;a&#65533;&#65533;&#65533;&#65533;&#65533;'&#65533;&#65533;&#65533;+gQ&#635;RhC:$&#65533;M&#65533;@O&#65533;L	l.4.&#65533;J&#65533;&#65533;&#1576;&&#65533;9Q&#65533;&#65533;T&#65533;&#65533;23&#65533;;&#65533;c3&#65533;cZ&#1549;KP&#1536;&#65533;&#65533;H 3f&#65533;&#65533;&#65533;&#65533;&S&#65533;&#65533;&#65533;&#734840;&#65533;&#65533;x&#65533;(EN(TH&#65533;&#65533;IX&#65533;%&#1536;&#65533;&#65533;^&#65533;^T&#65533;&#65533;&#65533;K&#65533;P&#65533;V&#814;&#65533;&#65533;&#732;a&#65533;&#65533;O&#65533;&#65533;K&#65533;&#65533;&#65533;&#65533;&#65533;&#1883;&#65533;&#741;dT&#65533;$=&#65533;X&#65533;&#65533;&#65533;(l<PLl&#1280;&#65533;4&#65533;bO&#65533;T&#65533;9&#65533;&#65533;9&#65533;&#65533;&#65533;&#65533;X&#65533;&#65533;&#65533; G&#652;&#65533;u&#51827;&#65533;&#1547;eOH&#65533;&#65533;&#65533;O9&#65533;=&#65533;&#65533;&#65533;$&#65533;6&#65533;&#65533;&#65533;&#65533;y&#65533;#Z@(X&#65533;Y?&#65533;&#65533;Em&#65533;PT&#65533;`C&#65533;(3\&#65533;X&#65533;x&#65533;&#65533;9&#1373;&#65533;&#65533;1g&#612;&#1745;&#65533;&#65533;"&#65533;02#&#65533;&#65533;&#65533;&#65533;L&#65533;x&#65533;&#65533;Aq&#65533;&#65533;&#65533;&#65533;:&#65533;(&#65533;&#65533;,[&#65533;&#65533;H&#65533;8c&#65533;E&#65533;2G&#65533;B783&#65533;S&#65533;&#65533;Y&#65533;&#65533;PP`&#65533;E&#65533;k&#65533;&#65533;&#65533;&#955;&#65533;&#65533;&#65533;&#65533;&#65533;&#65533;&#65533;&#65533;j&#20764;i	u&#65533;q&#65533;&#65533;&#65533;&#65533;j&#65533;&#65533;&#65533;&#65533;&#65533;X&#65533;XW&#65533;
&#65533;8&#65533;&#65533;&#65533;&#65533;K&#65533;&#65533;&#65533;&#65533;]&#65533;&#1341;&#65533;&#65533;&#65533;&#65533;BL&#65533;&#65533;!&#65533;&#1159;Xp&#65533;&#65533;&#65533;1HL&#65533;T|&#65533;&#65533;&#65533;&#65533;&#65533;&#1032;&#65533;&#65533;&#176;&#65533;@&#65533;&#65533;&#65533;&#65533;&#65533;2v&#65533;&#65533;0&#65533;1m&#65533;6&#65533;&#65533;B,|&#65533;s&#65533;#&#65533;&#65533;w&#65533;&#65533;&#65533;&#65533;+&#65533;s>E&#65533;&#65533;&#65533;&#65533;&#65533;&#1246;%&#65533;z&#65533;D&#65533;VCnj&#65533;.[l&#65533;&#65533;&#65533;T&#65533;&#65533;&#65533;&#65533;T&#65533;X&#65533;XP&#65533;&#864;&#65533;`&#65533;"Ext&#65533;&#65533;f&#1117;&#65533;&#203;u&#65533;&#65533;D&#65533;&#65533;z&#65533;&#65533;&#65533;V&#65533;I<&#65533;I3&#65533;&#65533;/&#65533;0&#65533;&#65533;&#972;&#65533;&#65533;&#65533;-&#65533;\&#65533;&#65533;Qx&#65533;&#65533;	&#65533;.=&#65533;&#65533;&#65533;=&#65533;j5_Q(&#65533;wHN &#65533;r'&#65533;U4">&#65533;&#65533;zWJh&#65533;&#65533;I&#65533;&#65533;V'&#65533;&#65533;&#65533;&#65533;a'X&#65533;&#65533;%&#1221;&#65533;&#1208;&#65533;nTf&#65533;&#65533;4@&#65533;1&#65533;&#65533;&#65533;&#65533;Jy&#65533;1 &#65533;8C&#65533;&#65533;@&#565;&#65533;M^&#65533;&#65533;&#65533;&#65533;&#65533;:&#907;&#65533;hE&#65533;&#65533;&#711;x^&#65533;&#65533;&#65533;&#787;&#65533;&#65533;&#65533;&#65533;@Y&#65533;&#65533;E&#65533;6j&#65533;#x-#&#65533;4&#65533;
&#65533;&#65533;&#65533;a)&#65533;&#65533;4&#65533;n&#65533;&#65533;&#65533;&#65533;.Nd&#2736;
+Z!eS&#65533;BD&#65533;T&#65533;&#65533;&#65533;&#65533;&#65533;m&#65533;7{&#65533;&#65533;&#65533;&#65533;&#65533;&#65533;&#65533;&#65533;&#65533;^&#65533;Q%&#65533;:F&#65533;>&#65533;&#65533;<&#65533;\>&#65533;z&#65533;&#65533;&#65533;&#65533;6&#65533;,&#65533;2&#65533;3&#65533;R&#65533;@&#65533;&#975;$&#65533;&#65533;&#65533;M&#65533;&#65533;&#65533;&#65533;	@&#65533;S&#65533;&#65533;&#65533;&#65533;0&#65533;G`&#65533;	
]&#65533;&#65533;B&#65533;f&#65533;dQH&#65533;y&#137;I&#65533;>^&#65533;&#65533;"qE?>&#65533;uX&#65533;(v':)&#65533;&#65533;&#65533;&#65533;c&#65533;b&#65533;Y22&#65533;KC&#65533;_&#65533;&#1046;&#65533;PX&#65533;87&#65533;!&#65533;&#65533;&#65533;X&#65533;&#65533;&#65533;&#65533;&#65533;t[C&#65533;&#65533;&#65533;y&#65533;9&#65533;"s&#65533;&#65533;&#65533;&#65533;&#645;&#65533;&#65533;&#65533;#&#65533;&#65533;"&#891;&#34658;`&#65533;&#1272;&#1566;J&#65533;&#65533;&#65533;&#65533;)H&#65533;&#65533;&#65533;ZD&#65533;&#65533;SQ&#65533;M&#65533;@T&#22331;u-&#65533;7Z`&#65533;@&#65533;*W&#65533;&#65533;}z&#65533;j&#65533;*NEu&#65533;&#65533;&#65533;&#65533;&#728;&#65533;&#139;EX&#65533;&#65533;$&#46508; &#65533;O&#65533;D8&#65533;&#65533;CYI &#65533;`2q4F&#1479;X&#65533;&#65533;&#65533;&#65533;:&#65533;&#65533;&#65533;1&#65533;O]&#65533;&#65533;:+3&#65533;4&#65533;&#65533;&#65533;&#65533;&#65533;D&#65533;&#65533;&#65533;+S&#65533;&#65533;<&#65533;&#65533;G&#65533;	]&#65533;z&#65533;&#65533;&#65533;d&#65533;&#65533;#Q&#65533;&#65533;'"&#65533;&#65533;!&#65533;W{6K&#65533;H:8::Q o&#65533;&#1078;&#18887;p&#65533;[&#65533;&#1360;&#65533;&#1029;&#65533;&#65533;&#65533;8&#65533;&#65533;&#186;y&#65533;&#65533;8&#65533;&#65533;&#65533;&#65533;&#65533;&#65533;&#65533;-&#538;&#65533;2&#65533;-LT"!&#65533;&#65533;\&#65533;&#65533;6&#65533;&#65533;&#65533;re&#65533;&#65533;&#763;&#65533;`&#65533;`&#65533;&#65533;&#65533;&#65533;X&#65533;a&#65533;E&#65533;&#65533;&#65533;=}-#(|&#65533;o&#65533;H>#.C0_|&#65533;&#65533;&#65533;&#65533;2&#65533;c9&#65533;*&#23070;j&#65533;&#65533;j&#65533;p&#243;&#65533;W&#252;E^&#912;&#65533;&#65533;1&#65533;&#65533;&#65533;&#1963;f,#&#65533;)Q&#65533;&#65533;>&#65533;p&#65533;[&#65533;k8&#65533;&#65533;&#65533;I&#65533;,&#65533;Z&#65533;B&#65533;&#65533;&#65533;&#179;&#65533;&#65533;0c;&#65533;^&#65533;&#65533;O^&#65533;0Q&#65533;V&#65533;V|&#65533;Jx&#65533;K&#65533;#&#65533;3Wh&#65533;&#65533;w&#65533;&#65533;w*&#65533;&#65533;&#65533;$W&#65533;-&#65533;`b%7]&#65533;h\&#65533;9J&#65533;.&#65533;Pcy&#65533;&#65533;I&#65533;h&#65533;&#65533;l&#65533;F&#65533;&#65533;Mv&#65533;&#65533;[L&#65533;L%&#65533;F61&#65533;&#268;&#65533;&#65533;2&#65533;4&#65533;O&#1603;&#65533;&#832;&#65533;0&#65533;\&#704;&#65533;&#65533;`&#65533;6&#65533;o&#65533;&#65533;nR&#65533;E	MF&#65533;&#65533;"&#65533;&#65533;I&#65533;>&#65533;
&#65533;1Qx&#65533;(&#65533;rk&#65533;&#65533;Z&#65533;G&#65533;P&#65533;&#65533;&#65533;&#65533;&#65533;)&#65533;[1&#65533;y&#65533;&#65533;N&#65533;N(&#65533;~pY`&#65533;N&#533;^&#65533;&#65533;0&#65533;s&#65533;\&#65533;&#65533;QE&#65533;H&#65533;&#65533;&#65533;b.U&#65533;&#65533;&#65533;bv&#969;|[&#65533;&#65533;PMF.&#65533;&#65533;).&#65533;->&#65533;I|$&#65533;49&#65533;&#65533;8&#65533;D&#65533;	&#65533;&#674;9&#65533;&#65533;s&#65533;q&#65533;&#65533;q&#65533;I>	&#65533;&#65533;&#65533;v4&#65533;H \&#65533;w&#65533;m%W&#65533;&#65533;~&#65533;&#321;&#65533;&#65533;!(&#65533;&#65533;O&#65533;&#65533;&#65533;\&#65533;&#65533;&#65533;&#65533;&#65533;&#65533;#&#65533;&#879;c&#65533;&#65533;m&#65533;&#65533;&#65533;&#65533;H&#65533;&#65533;&#65533;h&#522;c&#65533;pH&#65533;&#65533;~&#65533;&#65533;b&#65533;l&#65533;O&#65533;r&#65533;&#65533;&#65533;pl!&#65533;&#65533;V&#65533;&#65533;&#65533;8l&#65533;H1&#65533;H&#65533;&#65533;&#65533;ZB&#1587;3&#65533;&#65533;U&#65533;&#65533;&#65533;8ZK3&#65533;o&#65533;hu&#65533;Xu&#65533;Bp&#65533;&#65533;R&#459;Vh&#65533;1w&#65533;[&&#65533;2^&#65533;&#251;">&#65533;I&#65533;&#65533;y&#65533;&#65533;N&#65533;&#65533;&#65533;AYg&#65533;&#65533;3h&#65533;+q&#1354;O?&#65533;&#65533;&#65533;7&#65533;3&#65533;&#65533;0&#65533;&#65533;v&#65533;h&#65533;xeN&#65533;&#65533;&#65533;&#65533;S &#65533;&#65533;NT$&#65533;&#65533;[0&#65533;&#65533;)&#65533;Z&#65533;&#65533;O&#65533;&#65533;Ia"W&#65533;>V&#65533;#&#65533;&#65533;&#1952;*&#65533;w&#65533;,h&#65533;&#65533;&#65533;&#65533;&#1730;77&#65533;!&#65533;&#65533;-&#65533;&#65533;&#65533;&#65533;Ma&#65533;u&#62434;&#65533;&#65533;)&#65533;&#65533;R&#65533;&#65533;](&#65533;h[&#65533;&#65533;&#65533;X`&#65533;<&#65533;&#16139;&#65533;&#65533;&#65533;&#65533;H#&#65533;Q&#65533;&#65533;&#65533;	&#65533;^&#65533;q&#65533;X&#65533;&#65533;&#1450;&#65533;=&#65533;&#65533;&#65533;3&#65533; _d&#65533;&#65533;_&#65533;&#65533;c&#65533;&#65533;
&#65533;&#65533;M&#65533;&#65533;&#65533;&#65533;&#65533;\&#65533;&#65533;&#65533;R%P&#65533;&#65533;&#65533;&#65533;&#65533;&#65533;SF"&#65533;8P"&#323;&#65533;
Q&#65533;(&#65533;&#65533;&#65533;&#65533;C&#65533;&#65533;&#65533;"E&#65533;\d&#65533;I&#65533;:&#65533;&#65533;&#65533;E&#65533;\&#65533;&#65533;&#65533;	Y&#65533;B&#65533;&#65533;;&#65533;_&#65533;%&#65533;&#65533;D&#65533;&#65533;&#65533;&#65533;/$&#65533;&#65533;&#65533;&#65533;&#65533;&#65533;@a&#65533;(&#65533;`&#65533;a&#65533;&#65533;E1&#65533;%Q&#65533;J&#65533;&#65533;&#65533;%J)&#65533;QJ&#65533;OT&#65533;&#65533;&#65533;&#65533;&#65533;&#65533;&#65533;(&#65533;}&#65533;&#65533;B&#65533;"E&#65533;&#65533;&#65533;&#65533;u0&#65533;&#65533;&#196;&#65533;&#65533;qV&#65533;I&#65533;&#65533; u&#65533;&#65533;BF<r&#65533;W&#65533;LI&#65533;/g&#1618;&#65533;/&#65533;&#65533;&#65533;&#65533;(&#65533;&#65533;&#65533;&#65533;D&#65533;&#65533;&#65533;&#65533;&#65533;8&#65533;J+&#65533;&#65533;&#65533;&#65533;o&#989;&#65533;;&#60218;L!&#65533;_&#65533;1fh&#65533;&#65533;&#65533;&#65533;{&#65533;*X&#65533;&#65533;&#65533;&#65533;;&#562;b!#&#65533;&#65533;B&#65533;&#65533;&#65533;A1&#65533;TU&#65533;&#65533;&#65533;_6U&#65533;&#301;w&#65533;V&#1880;"&#65533;t&#65533;&#65533;Q-&#65533; DB&#65533;&#65533;&#65533;6&#65533;D&#65533;P/&#65533;&#65533;3N%)tT&#65533;8&#65533;&#65533;A&#65533;&#65533;4A/&#65533;\&#65533;&#65533;&#65533;&#65533;L&#65533;&#65533;&#65533;&#65533;&#65533;AM&#65533;"5&#1169;0F&#65533;l&#65533;8&#65533;	E&#65533;&#65533;FnE&#65533;SM&#65533;&#65533;
&#65533;&#65533;&#65533;SIE N&#65533;rJ!ZBTQ*&#65533;&#65533;&#65533;O'&#65533;le&#65533;?]Qp]&#65533;O3&#65533;,&#65533;&#65533;m&#65533;E	B[]r&#65533;&#65533;&#65533;&#65533;&#65533;&#65533;&#65533;z&#65533;+)&#65533;&#65533;@q&#65533;C&#65533;&#65533;&#65533;&#65533;?1l).&#65533;&#65533;L)&#65533;&#65533;B&#65533;LB&#65533;$&#65533;&#65533;oIF&#65533;h&#65533;&#65533;&#65533;&#1153;&#65533;&#65533;&&#65533;&#65533;d&#529;&#65533;Et[&#65533;WRP&#65533;I&#65533;p&#65533;&#65533;&#65533;Y&#65533;E&#65533;&#65533;Ov&#65533;5gE&#65533;&#65533;6&#65533;&#65533;	&&#65533;&#65533;&#65533;"&#65533;u)'&#65533; &#65533;w}+&#65533;?&#65533;0&#65533;O&#65533;/i&#38792;&#65533;wI&#65533;&#65533;&#65533;J!f>RK&#65533;&#65533;&#65533;&#65533;~&#65533;&#65533;+&#65533;&#65533;8&#65533;b,F&#65533;a&#65533;&#65533;QeD&#65533;&#65533;&#1249;U&#65533;R&#65533;&#65533;&#65533; OR&#65533;{&#65533;&#65533;&#65533;H&#65533;E&#65533;&#65533;I8*"c&#65533;9&#65533;'J&#65533;$y&#65533;)&#65533;!&#65533;&#65533;&#65533;S&#65533;&#65533;s6;&#639;=p&#65533;&#65533;&#65533;&#65533;Z&#65533;S&#65533;&#65533;&#1333;&#65533;+v&#65533;&#65533;&#65533;&#65533;D_|&#792;U&#65533;#j&#65533;
)&#65533;O&#65533;r&#65533;&#65533;0&#1228;^&#65533;Ph&#65533;&#65533;D
p&#65533;-&#65533;&#65533;u&#1741;&#65533;	&#65533;uzdI&#65533;.&#65533;&#65533;&#65533;))h&#65533;O&#65533;D&#65533;&#65533;A&#65533;#&#65533;W"dF&#65533;M&#65533;&#65533;D&#65533;30&#65533;&#65533;TWI&#65533;&#65533;*P&#65533;W
&#65533;&#65533;	E&#65533;w&#65533;&#65533;E&#65533;&#65533;&#65533;&#27818;&#65533;&#65533;&#1905;&#65533;AH&#65533;]&#65533;&#65533;G&#65533;A&#65533;&#65533;&#65533;#&#65533;&#65533;x0B&#65533;%E&#65533;%
aT&#65533;#&#65533;t&#65533;o~T;\Q&#65533;&#65533;kR&#65533;&#65533;&#65533;+&#65533;(&#65533;B&#65533;Z&#65533;&#65533; &#65533;C0E&#65533;l&#65533;("&#65533;|&#65533;&#65533;Q&#65533;J6re	&#65533;#r&#65533;&#65533;L&#65533;"3&#65533;&#65533;(&#65533;"&#65533;&#65533;&#65533;&#65533;)9C&#65533;;&#65533;r&#65533;&#65533;&#65533;&#65533;K*&#65533;?&#65533;(&#65533;&#65533; F|
AB&#65533;z&#65533;&#65533;&#65533;&#65533;b&#65533;&#65533;&#65533;ai&#65533;&#65533;G&#65533;RA	&#65533;&#65533;c&#65533;&#65533;&#65533;&#65533;&#65533;&#65533;&#65533;ck19%$&#65533;&#65533;&#65533;&#65533;4|&#65533;bu(:&#257;q&#65533;&#65533;&#65533;&#65533;&#65533;&#65533;&#65533;
&#65533;I&#65533;f&#472;&#65533;&#65533;R9"&#65533;%&#65533;&#65533;&#65533;3&#65533;
l9&#65533;,&#65533;w>G&#65533;&#65533;&#65533;x&#65533;&#65533;"&#65533;K&#65533;l_&#65533;&#65533;A&#65533;b&#65533;C&#65533;&#65533;&#65533;s&#65533;&#65533;D&#65533;v&#65533;&#65533;B&#65533;"&#65533;&#65533;&#65533;0&#65533;xNq2P.&#65533;}&#65533;x&#65533;&#65533;&#567;&#65533;&#65533;&#65533;r!$~H&#65533;?$u&#65533;=	&#65533;/&#65533;T&#65533;&#65533;k}u&#65533;TX&#65533;&#65533;&#65533;,0&#65533;H
2&#65533;!&#65533;&#65533;o&#65533;	E&#65533;&#65533;2&#65533;&#65533;&#65533;b&#1100;H3;b&#65533; &#65533;d&#65533;!A&#65533;Y&#65533;&#65533;&#65533;&#65533;B&#65533;V&#65533;&#65533;(K&#65533;J;&#65533;&#65533;'9E&#65533;&#65533;%f&#65533;V&#65533;&#65533;E|&#65533;&#65533;&#65533;&#65533;&#65533;&#65533;&#65533;#Z&#1034;&#65533;,!j&#65533;B&#65533;QX&#193;&#65533;H&#65533;&#65533;`&#65533;&#65533;&#65533;B&#65533;&#65533;&#65533;	&#65533;&#198;4A2q&#65533;&#65533;&#65533;p&#65533;&#65533;I&#65533;'&#65533;&#65533;y&#65533;F&#838;-pYLD>&#65533;I&#65533;H&M&#65533; &#65533;pahiE&#65533;&#65533;&#65533;A&#65533;r
K,&#65533;&#65533;&#65533; &#65533;&#65533;
b&#65533;&#65533;&#1219;&#65533;&#43519;&#65533;H&#65533;&#65533;&#65533;&#65533;GB&#65533;Y&&#65533;TR&#65533;&#65533;&#65533;&#65533;B&(N&#65533;&#65533;&#1412;&#65533;sS)%BQ&#65533;)"&#65533;&#65533;0&#65533;KR&#65533;&#65533;f&#1637;~&#65533;!O&#65533;&#65533;)&#65533; [E&#65533;&#65533;&#65533;&#65533;"&#65533;`B&#65533;&#65533;&#65533;N&#65533;D&#65533;&#65533;&#65533;&#65533;G/&#65533;9&#65533;*`&#65533;&#65533;<H&#65533;&#65533;`&#65533;6*	I&#65533;@&#65533;<&#65533;x&#65533;Jd&#584;&#256;&#65533;&#65533;&#65533;A&#65533;&#65533;N&#65533;&#65533;IW&#65533;D&#65533;Xy&#65533;&#65533; !]H#Z&#136;*&#65533;&#65533;
lif&#65533;H&#65533;A&#65533;&#480;T<&#65533;&#65533;&#65533;&#65533;&#65533;&#1700;&#65533;Rp&#65533;&#65533;D&#65533;&#65533;&#65533;"&#65533;&#65533;&#65533;/&#65533;&#65533;&#65533;&#65533;&#65533;&#65533;K&#65533;j&#65533;7&#65533;"&#65533;R&#65533;8&#65533;lH&#65533; &#65533;1&#65533;&#1570;&#65533;~a&#65533;_&#65533;@&#65533;&#65533;Y&#65533;'&#65533;&#65533;"2&#65533;k("&#65533;h&#418;&#65533;j&#65533;U&#65533;&#65533;Dd&#65533;AN&#65533;xg&#65533;o&#65533;&#65533;&#65533;Ank&#65533;0&#65533; &#65533;&#65533;X'.&#65533;&#65533;N1^&#65533;GV&#65533;#FH&#65533;_&#65533;&#65533;^&#65533;x&#65533;&#65533;&#65533;!HU&#65533;&#65533;\&#65533;x&#65533;&#65533;[&#307;&#36025;&#65533;qD&#65533;+H@&#65533;1&#65533;v43"&#65533;=H+:&#65533;`C&#65533;&#65533;JQ&#65533;&#65533;(&#65533;$&#65533;%I^&#65533;1&#65533;&#65533;&#65533;p&#65533;T-&#1081;h&#65533;&#65533;&#65533;`;-&#65533;&#65533;7Li8{&#65533;+&#65533;
&#65533;DV2)&#65533; M&#65533;c5bl&#65533;}&#65533;I&#65533;&#65533;S&#65533;&#65533;&#1477;&#65533;K$JQ&#65533;&#65533;$&#65533;&#65533;K&#65533;1&#65533;B&#65533;0&#65533;.&#65533;&#65533;_&#65533;b&#65533;&#65533;&#65533;!7&#65533;9&#65533;}&#65533;&#65533;x&#1193;O&#65533;T&#65533;&#65533;&#65533;HQ8&#65533;6Ir &#65533;!&#65533;FD1&#65533;&#65533;&#65533;&#1802;J&#65533;X`Y&#65533;,&#65533;&#339;+gY&#65533;B&#65533; &#65533;R A&#65533;0],&#65533;"vL
]&#65533;`&#65533;'O&#65533;&#65533;&#65533;+&#375;&#65533;&#65533;/&#65533;(P&#65533;&#65533;@&#65533;)&#65533;&#65533;j&#65533;&#65533;J&#65533;&#65533;	!&#65533;&#65533;)&#65533;I	&#65533;BZ"&#65533;&#65533;0BX&#65533;4#&#65533;kn7&#65533;&#65533;s&#65533;cL &#65533;E&#65533;2gX;G$Gb&#65533;KL&#65533;&#65533;A&#65533;&#65533;&#65533;f&#65533;&#65533;&#65533;t&#65533;lha[&#65533;F&#65533;d&#65533;&#65533;&#147;p&#1431;'=&#65533;g&#65533;&#65533;&#65533;&#65533;#&#65533;?R&#65533;-&#65533;&#65533;&#65533;(Eu&#65533;&#65533; &#65533;&#65533;ci&#65533;KP&#65533;&#65533;;&#1769;&#65533;C&#65533;&#65533;0M[&#65533;W&#65533;w&#65533;&#65533;H&#65533;&#65533;p&#65533;[pbil&#65533;&#65533;EET&#65533;&#65533;-nL&#65533;&#65533;n&#65533;&#65533;&#488;r:&#65533;&#65533;x&#65533;&#65533;&#65533;&#65533;&#65533;q~&#65533;&#1986;&#65533;?&#65533;qU&#65533;&#65533;&#65533;\&#65533;T&#65533;&#65533;N0&#65533;&#937;t&#65533;&#65533;V&#1537;\-0&#65533;"&#65533;&#65533;&#65533;&#65533;&#65533;Hm&#65533;&#65533;-&#65533;w7&#65533;'&#65533;a&#65533;t&#65533;&#65533;V v&#65533;6&#65533;&#65533;&#65533;&#65533;c&#65533;LQ&#65533;&#65533;t&#65533; u&#65533;&#65533;&#1012;tuP&#65533;p&#65533;	XN&#65533;T[E8ND&#65533;S&#65533;B&#65533;2&#65533;hE&#65533;&#65533;2E8HR&#65533;&#65533;&#65533;H&#65533;u&#65533;&#65533;63P&#65533;i&#65533;&#65533;=&#65533; &#65533;B&#65533;C-&#65533;
2&#65533;&#65533;t&#65533;A<&#980;&#65533;	&#65533;`7V&#65533;@HH&#65533;+H&#65533;H 1&#65533;&#65533;T&#65533;J\&#65533;&#65533;&#65533;V/$T	&#65533;E&#65533;l&#65533;&#65533;5&#65533;/&#65533;B&#65533;&#238;\[&#65533;'&#65533;L&#65533;&#65533;&#65533;A4.&#65533;&#65533;&#1740;T&#65533;&#65533;?&#65533;&#65533;&#1371;{Q
&#65533;t&#65533;&#65533;x&#65533;&#65533;a&#65533;YU&#65533;f&#65533;ZEh&#65533;)XC3U&#65533;&#1825;U&#65533;&#65533;&#65533;&#65533;^DH&#65533;&#65533;&#65533;A\Qd&#65533;,&#65533;&#1976;&#65533;8&#65533;A&#65533;P&#65533;Gv<&#65533;&#65533;F~&#65533;?D&#65533;&#1725;D&#65533;b&#65533;&#65533;XRP&#65533;&#65533;&#65533;y$B&#65533;EB!&#65533;B&#65533;OL&#65533;&#65533;-.B-\&#65533;A&#65533;BhB&#65533;	:&#65533;&#65533;D&#65533;&#65533;as&#65533;D&#65533;&#65533;&#259;&#65533;&#65533;\&#65533;C&#65533;?t@\&#65533;4&#65533;&#65533;HPED&#65533;&#65533;3)D-,R#&#65533;`&#65533;H&#65533;E&#65533;r&#65533;&#65533;A&#65533;@D&#65533;&#65533;$D":&#65533;&#65533;&#65533;&#65533;]E&#65533;bDhM&#65533;&#65533;B&#65533;\N0dD&#65533;A&#65533;~&#65533;&#289;A&#65533;&#65533;&#65533;&#598;&#65533;&#65533;0F&#309;D&#65533;&#65533;tB&#65533;B&#65533;&#65533;.L"B&#65533;&#65533;&#673;EuXT&#65533;&#65533;&#980;&#65533;;&#65533;&#65533;4AD&#65533;,&#65533;A&#65533;&#65533;I&#65533;T&#65533;YF&#65533;&#65533;&#65533;&#65533;T&#65533;aL&#65533;MUJd&#65533;@d\J&#65533;&#354;M
&#65533;!D&#65533;&#65533;&#65533;$&#65533;&#65533;&#65533;
H&#65533;&#65533;F&#65533;&#65533;&#65533;,&#65533;U&#65533;&#65533;h&#65533;oX&#65533;(\&#65533;WF&#65533;'|&#65533;}e&#65533;&#65533;&#65533;A&#65533;D&#65533;HD&#65533;&#65533;&#65533;&#65533;$&#65533;q&#65533;	x&#183;tB&#65533;&#65533;]&#65533;&#1403;!&#314;&#65533;HECE&#65533;&#65533;X&#65533;&#65533;X&#65533;|B&#65533;F&#65533;ZD&#65533;&#65533;;$&#65533;BQ@&#65533;&#65533;&#65533;&#65533;2&#65533;&#65533;,&#65533;bX@&#542;{&#65533;g&#65533;C$;&#65533;`D`&#65533;Ax@&#65533;&#65533;?&#65533;BL&#65533;`&#65533;&#65533;&#65533;&#65533;TA/&#801;&#65533;&#65533;&#65533;|&#65533;&#904;&#65533;&#65533;&#65533;&#65533;@/&#65533;&#65533;?(&#65533;&#65533;&#65533;QD	>&#65533;?&#65533;&#65533;q&#65533;J&#65533;])x&#65533;$F`&#65533;&#65533;&#1444;E&#781;8&#65533;&#65533;&#65533;3&#65533;~&#65533;&#65533;&#65533;&#65533;A&#65533;&#65533;&#65533;&#65533;#&#65533;BW&#65533;P&#65533;4&#65533;&#65533;&#65533;f&#65533;E&#65533; qB&#65533;1&#65533;?&#65533;&#211;\AJ&#65533;!!&#65533;&#1331;&#65533;&#65533;Y)cpJ.&#65533;&#65533;eJF.4&#615;P
|&#65533;S&#65533;&#65533;	&#65533;he&#65533;"l5&#193;&#65533;K&#65533;&#65533;&#65533;&#65533;TF&#65533;8&#65533;&#65533;&#65533;&#65533;&#65533;R&#613;8%$	4P&#267;V&#65533;M&#186;U&#65533;&#65533;&#65533;	&#65533;&#65533;&#65533;&#65533;\&#65533;&#65533;IK&#65533;@"D%#d _Q^&#65533;B`&#65533;Xo&#65533;&#65533;i/^&#65533;L&#65533;(0&#65533;?&#65533;A<"&#300;&#65533;A@&#65533;&#65533;&#65533;Q&#65533;&#65533;&#65533;@&#65533;D&#65533;9T&#65533;&#65533;&#65533;&#65533;&#65533;2A@&#65533;&#65533; t&#65533;D&#65533;@B&#65533;C%&#65533;&#65533;TA1!&#65533;,4By&#65533;&#65533;X&#65533;D&#65533;&#65533;&#65533;Hl&#65533;pb`&#65533;&#5103;hJ{U&#65533;Y&#65533;B?V&#65533;&#65533;&#65533;F&#65533;&#65533;B&#65533;&#65533;?&#65533;&#65533;A&#65533;BT&#65533;m &#391;&#65533; &#520;&#65533;I0&#65533;#(B&#65533;M`$&#65533;2R&#65533;&#65533;A&#65533;	&#1432;&#65533;(&#65533;&#65533; &#65533;&#22018;:&#65533;&#65533;;&#65533;@`&#65533;@&#65533;!.&#65533;&#65533;u&#65533;MQ&#65533;&#1793;&#65533;$&#65533;&#770;&#65533;&#65533;&#65533;&#65533;&#65533;&#65533;P.&#65533;&#65533;&#65533;&#65533;/&#65533;&#65533;&#65533;&#65533;'&#65533;&#65533;'&#65533;&#65533;&#65533;D/&;&#65533;DE&#65533;?&#65533;&#65533;&#1292;&#65533;91&#65533;"&#65533;FD,C&#1040;&#65533;&#65533;&#426;6p&#65533;6 '&#65533;"&#65533;*@$&#65533;&#65533;&#65533;&#65533;&#65533;&#65533;j@&#65533;hK,A$&#65533;&#65533;~%Z
&#65533;E&#65533;&#65533;	&#65533;e^&#65533;&#65533;?`C&#65533;ti&#65533;&#65533;&#1602;AJm&#65533;L	l&#65533;o&#65533;&#65533;#,&#138;0H&#65533;&#65533;bDLI&#65533;&#65533;
&#65533;#&#65533;!,C&#65533;A)El&#65533;?&#65533;QR&#65533;C&#65533;3&#65533;&#65533;&#65533;K/&#65533;&#65533;?&#65533;&#65533;&#65533;X&#65533;&#65533;a&#65533;=&#65533;&#65533;&#780;&#65533;V&#65533;'J&#65533;*\CB&#53933;&#65533;Y%&#366;\N&#65533;E&#65533;&#65533;R. &#65533;A(&#65533;&#65533;&#65533;K&#65533;&#65533; A&#65533;a&#65533;A&#65533;&#65533;&#1163;T&#65533;&#65533;&#65533;U!&#65533;&#320;&#65533;&#65533;&#65533;x&#65533;
!&#65533;&#65533;UC&#65533;\&#65533;&#65533;&#65533;Q)<&#65533;&#65533;	H&#65533;@&#65533;N&#65533;&#65533;&#65533;$&#65533;t&#65533; 9(&#65533;-Za`&#65533;&#65533;&#65533;n&#65533;8%:B&#65533;&#65533;H&#65533;&#65533;&#65533;x&#65533;IDm&#65533;&#65533;A&#65533;A&#65533;&#65533;&#65533;&#65533; ),rD&#65533;&#1679; D&#65533;R&#65533;?&#1280;&#65533;T/&#65533;*Zo!P&#1856;&#65533;&#65533;&#65533;L&#65533;J&#65533;*&#1286;&#65533;&#65533;&#554;&#65533;&#65533;1&#65533;&#65533;$B"&#65533;&#65533; &#65533;&#65533;A`D&#65533;&#65533;BW&#65533;&#374;&#65533;&#65533;&#65533;&#65533;&#65533;&#65533;lV	&#65533;?&#65533;&#65533;"L!&#65533;E&#65533;DA/&#65533;&#65533;6&#65533;&#65533;?&#65533;&#65533;?\%@
!n$FN&#65533;:EGP&#65533;D&#65533;e P&#65533;D&#65533;DfR&#65533;D&#65533;L&#65533;rP&#65533;&#65533;L&#65533;=&#65533;Aln&#65533;&#65533;*&#65533;x&#65533;&#65533;5&#65533;C&#65533;Z!&#65533;&#65533;l&#65533;&#212;V&#65533;T&#65533;&#65533;&#65533;!D&#65533;&#65533;&#65533;X&#65533;&#65533;-&#65533;	&#65533;Mm&#65533;Fl&#65533;&#65533;d$&#65533;e&#65533;&#65533;&#65533;&#65533;\&#65533;r&#65533;!tE)&#65533;P7&#65533;QU&#65533;&#65533;-D7&#65533;z&#65533;&#65533;[&#65533;&#65533;&#65533;]&#65533;&#65533;d}&#65533;&#65533;&#65533;]&#65533;&#65533;d&#65533;&#65533;&#65533;eP&#65533;2&#65533;*&#65533;]T&#65533;&#65533;&#9038;&&#65533;8l&#65533;&#65533;&#65533;k`mKG&#65533;,-*&#65533;&#65533;A&#65533;&#65533;&#65533;e&#65533;&#65533;&#65533;&#214;&#65533;&#65533;*&#65533;&#65533;b&#65533;&#65533;&#65533;&#65533;&#65533;&`&#65533;uL&#65533;,&#65533;&#65533;A&#65533;&#65533;	F&#1765;b&#65533;&#65533;K&#65533;%E&#65533;&#65533;4&#65533;&#65533;&#65533;&#65533;&#1912;&#65533;&#65533;R&#65533;'4&#65533;G&#257;&#65533;,B&#65533;BI&#65533;&#65533;&#132;&#1064;&#65533; P$&#65533;&#65533;(&#65533;gDC,&#65533;&#65533;h&#65533;K&#65533;K\&#65533;X&#65533;c&#1373;&#65533;1&#65533;J&#65533;&#1702;mM&#65533;&#65533;"@&#65533;D&#65533;&#65533;VD&#65533;VDTA,&#65533;&#65533;uB+&#65533;gR|@&#65533;&#65533;9E&#65533;&#65533;&#65533;&#65533;&#65533;&#65533;&#65533;L&#65533;U&#65533;&#65533;x&#65533;R&#65533;?&#65533;&#65533;&#65533;Z&#65533;Fx&#65533;&#65533;&#65533;&#65533;&#1416;&#65533;&#65533;=u&#65533;&#65533;&#65533;&#65533;2&#65533;uXM1&#65533;K&#65533;&#65533;6&#65533;&#65533;&#65533;4B&#65533;&#65533;K&#65533;j&#65533;0&#65533;&#65533;&#65533;&#65533;&#65533;9&#65533;&#65533;&#65533;&#65533;Y&#65533;	&#65533;&#65533;(=\&#65533;&#65533;&#65533;&#65533;/G&#65533;&#65533;nr&#65533;ZrD&#65533;&#65533;?x&#65533;'&#65533;(&#65533;VI&#65533;p&#65533;&#65533;	&#65533;'&#65533;,\&#65533;Q&#65533; &#65533;6&#65533;O,Z&#65533;($P],m&#65533;,	&#65533;&#65533;	&#65533;6&#65533;&#65533;;&#65533;&#65533;Z
&#65533;&#65533;
&#65533;NS &#65533;@R&#1274;&#65533;&#65533;&#65533;&#65533;o&#65533;^Y"D0`Km&#65533;*	&#65533;&#65533;D&#65533;(V&#65533;*E&#65533;E&#65533;&#65533;96&#65533;ec&#65533;&#65533;A&#65533;.&#65533;&#65533;&#65533;&#65533;&#65533;=&#65533;YD=&#1254;<&#65533;;&#65533;),&#65533;l&#65533;K&#65533;B&#65533;UD=&#65533;5`P&#65533;&#65533;`gb&#65533;&#65533;RGD&#65533;`&#65533;V&#65533;&#65533;&#65533;0&#65533;&#1040;&#65533;&#65533;`&#65533;lX&#65533;YE&#65533;dd&#65533;U&#65533;&#65533;.X&&#65533;&#65533;a$(B,F&#65533;k&#65533;"&#65533;2&#65533;&#65533;&#65533;&#65533;J&#65533;I&#65533;&#65533;&#65533;	\QK5"zS?;&#65533;N&#65533;&#65533;&#65533;&#65533;t&#65533;5&#65533;"l0S&#65533;*@&#65533;&#65533;D&#65533;AU&#65533;&#65533;&#65533;\&#65533;&#65533;ro&#65533;&#65533;]&#65533;l&#65533;@,&#65533;&#65533;aI&#65533;/5[&#65533;&#65533;&#65533;d&#65533;8&#65533;&#65533;&#65533;0%Vr&#65533;&#65533;VL&#458;&#65533;&#65533;L&#65533;B&#65533;	&#65533;-l&#65533;o\.&#65533;&#65533;AP&#65533;v&#65533;&#65533;&#65533;rD_&#65533;w"&#65533;&#65533;#&#65533;X(_&#65533;,eSMX&#65533;d7&#65533;&#65533;&#65533;&#65533;2@TD3&#65533;j&#65533;v&#65533;&#1305;W&#65533;s<k-B&#65533;&#65533;T&#65533;p&#65533;&#65533;& &#65533;&#65533;M&#65533;&#65533;&#65533;&#65533;&#65533;R&#65533;%&#65533;&#65533;&#65533;&#65533;)&#65533;&#65533;&#65533;&#65533;&#65533;I7&#65533;&#65533;&#65533;}
H&#65533;&#65533;(&#65533;B'I&#65533;	FvqQ&#65533;&#65533;uo&#65533;&#65533;X&#65533;a$4&#65533;9B&#65533;&#65533;6&#65533;&#65533;+Fp,@F&#65533;&#65533;9&#65533;h&#65533;&#65533;$&#65533;&#65533;&#65533;&#65533;&#65533;&#65533;&#1382;&#65533;&#65533;&#65533;l&#65533;&#65533;7B&#65533;S,&#65533;:&#65533;&#65533;DH&#28420;_`'<ID&#65533;&#65533;&#65533;F&#308;x&#65533;[&#65533;&#65533;&#65533;&#65533;L&#65533;(B&#65533;SD&#65533;NMfR&#65533;&#65533;&#65533;f&#65533;&#65533;&#65533;!&#65533;u&#65533;3#&#302;$&#65533;&#65533;l&#65533;&#65533;&#65533;?&#65533;&#65533;&#65533;&#65533;&#65533;&#790;&#65533;&#65533;&#65533;(&#65533;&#65533;&#65533;Qj(R&#65533;&#65533;k&#65533;&#65533;&#598;&#65533;&#65533;H&#65533;&#65533;%B\N]&#65533;B%00g&#65533;O&#65533;&#1595;B&#65533;& "&#65533;&#65533;aDt&#65533;&#65533;33m&#65533;-`&#65533;;#&#65533;_:&#65533;&#65533;-%&#65533;&#65533;&#65533;y&#65533;&#65533;v&#65533;&#65533;&#65533;#&#65533;&#65533;q&#65533;i<&#65533;&#65533;&#1545;[&#65533;&#65533;
aPt&#65533;&#65533;&#65533;d[&#65533;&#65533;y&#65533;&#65533;B~&#65533;BlD@Cp$q&#65533;z&#65533;&#65533;&#65533;&#65533;&#65533;&#65533;&#65533;&#65533;%J0&#65533;LA
K&#65533;&&#65533;&#65533; }D&#65533;T&#65533;s&#65533;&#65533;4I&#65533;&#65533;Ap&#65533;&#65533;RW&#65533;/p&#65533;?I&#65533;&#65533;K&#65533;h&#65533;D,8&#65533;!0dof&#65533;&#65533;5&#65533;a&#65533;&#65533;&#65533;&#65533;&#1804;&#65533;?&#36028;&#1408;!(&#261;&#65533;YRt&#65533;]&#65533;fJ&#65533;	h&#65533;&#65533;&#65533;&#65533;&#65533;&#65533;&#65533;O&#65533;&#65533;\&#65533;SD&#65533;(&#65533;&#65533;&#65533;"&#65533;&#65533;LJw&#65533;w&#65533;*6<v&#65533;&#65533;-!0&#65533;2hF	&#514;&#65533;&#65533;^&#65533;&#65533;c&#65533;&#65533;-P&M J&#65533;&#65533;&#65533;D&#65533;&#65533;uU&t&#65533;&#65533;&#65533;B,TC#&#65533;&#65533;?&#65533;X,6&#65533;NMj&#65533;&#65533;&#65533;&#65533;^&#825;&#65533;&#65533;Z&#65533;&#65533;&#65533;D&#65533;&#65533;-tE&#65533;c&#65533;&#158;&#65533;R&#65533;&#65533;j*&#65533;&#65533;E&#65533;&#65533;&#65533;&#65533;&#357;T&#65533;ettNB&#65533;mM&#65533;&#65533;&#1284;&#65533;&#65533;&#65533;<&#65533;2&#65533;&#65533;(&#65533;&#65533;OF&#65533;X&#65533;&#65533;A&#65533;&#65533;lY&#65533;U&#65533;@&#65533;&#65533;&#65533;_AF$Q&#65533;&#65533;[&#65533;8&#65533;&#65533;&#322;&#65533;+"&#277;&#65533;y
&#416;&#65533;oTA? &#65533;q&#65533;W!R&#65533;L9&#65533;&#65533;	v&#65533;L&#65533;&#65533; 6ES
&#65533;&#65533;&#65533;o&#65533;&#65533;H" F&#65533;&#65533;F^\B&#1090;#C&#65533;
&#65533;&#65533;W&#65533;C&#65533;^A&#65533;&#65533;&#65533;R&#65533;m)S8&#65533;4&#65533;!&#65533;&#65533;h(.&#65533;&#65533;	%&&#65533;I&#65533;aD:,4&#65533;&#65533;&#65533;&#65533;&#65533;&#65533;&#321;&#65533;&#65533;~&#65533;Ic&#65533;&#65533;&#65533;cl~.&#65533;&#65533;&#65533;_-&#65533;%$&#65533;&#65533;&#65533;6T&#65533;@b5&#65533;&#65533;IDMI&#65533;&#65533;L&#65533;lJ&#65533;I&#65533;&#65533;&#65533;&#65533;&#65533;"U&#1517;&#65533;2&#65533;&#65533;&#65533;&#1993;&#65533;&#65533;&#652;&#65533;/&#65533;&#65533;T/&#65533;*Q&#65533;T&#65533;&#65533;&#65533;&#65533;.e&#65533;K&#65533;L&#65533;&#65533;%
&#65533;&#65533;&#65533;.&#65533;gV&#65533;&#65533;&#65533;&#65533;&#65533;Y':&#65533;&#65533;&#65533;&#65533;&#65533;&#65533;f&#65533;$&#65533;If	&#65533;&#65533;Yr&#65533;&#65533;&#65533;&#65533;&#65533;&#65533;&#65533;&#65533;&#65533;I?(	"&#65533;`h&#65533;&#65533;&#65533;)h&#65533;&#133;&#65533;GJ&#65533;'&#65533;&#65533;&#65533;
&#65533; &#65533;&#65533;&#65533;&#65533;`&#65533;&#65533;&#65533;&#65533;&#65533;x(MG&#65533;d&#65533;&#29460;&#65533;h&#135;&
j&#65533;)&#65533;&#65533;A&#65533;&#65533;6&#65533;&#65533;&#65533;~L	&#65533;0a&#65533;&#65533;&#65533;&#65533;F &#65533;&#65533; &#65533;@&#65533; (q&#65533;&#65533;&#65533;b8&#59977;N&#65533;jG

&#747;P&#65533;&#65533;&#43757;@)&#65533;&#65533;&#65533;&#65533;&#65533;&#65533;q&#65533;!Bz&#65533;FB	&#65533;&#65533;`(&#65533;e&#65533;&#65533;&#65533;ij&#65533;Ip&#1122;&#65533;&#65533;Np&#709;&#65533;&#65533;&#65533;&#65533;&#65533;&#65533;&#65533;.&#65533; E&#65533;&#65533;'&#65533;&#65533;jp&#65533;C&#65533;&#65533;i&#65533;&#65533;R&#65533;n&#65533;a!Q"&#65533;#&#65533;9C=&#65533;&#65533;c'&#65533;&#65533;6&#65533;"&#65533;G&#65533;X
J%[\&#65533;&#65533;	)\&#65533;C&#65533;UZh&#65533;R&#65533;`8&#65533;&#65533;8)&#65533;&#1794;N&#65533;ff&#65533;)H^%&#65533;&#65533;&#65533;&#65533;&#65533;ZJI8N&#65533;%&#65533;&#65533;"%&#65533;&#65533;&#65533;$&#65533;&#65533;&#65533;&#65533;&#65533;&#65533;Y&#65533;&#65533;&#65533;\2&#65533;&#65533;*&#65533;&#65533;&#65533;O&#65533;&#65533;R&#65533;&#65533;&#65533;&#65533;&#65533;&#65533;C&#65533;"&#65533;&#65533;&#65533;&#65533;&#664;z"&#65533;Z&#65533;,
$$j&#65533;&#65533;&#65533;&#65533;&#65533;&#65533;+`&#690517;`&#65533;2&&#65533;z&#65533; &#65533;&#65533;yY/*&&#65533;(	d[.([g&#65533;%&#65533;&#65533;X&#65533;&#65533;H&#65533;&#65533;&#65533;&#65533;&#65533;&#65533;&#65533;&#60276;&#699;&#650;&#65533;&#65533;&#65533;G&#65533;0&#65533;:^&#65533;w&#65533;&#29207;&#65533;&#65533;&#65533;&#65533; +
&#65533;`&#65533;X$q&#65533;a&#65533;:&#65533;&#65533;&#65533;&#1428;Y`&#65533;*&#65533;&#65533;}Q&#65533;XHk&#65533;D&#65533;x&#65533;G&#65533;&#65533;6&#65533;&#65533;;&#65533;&#65533;&#65533;&#65533;+&#65533;&#65533;&#65533;$m&#65533;&#65533;GC$U&#65533;&#65533;*	&#65533;&#65533;J&#65533;&#65533;W&#65533;&#65533;P&#65533;IL&#65533;&#65533;&#65533;,&#65533;&#65533;&#65533;I&#65533;&#65533;&#65533;&#65533;&#65533;8&#65533;&#65533;&#65533;A&#65533;&#65533;A&#65533;&#65533;G&#65533;\&#65533;&#65533;&#65533;!&#65533;&#65533;&#65533;Er&#65533;S&#65533; T&#65533;&#65533;&#65533;|&#65533;[&#65533;m2&#65533;$&#65533;gYr^c&#65533; &#65533;&#65533;&#65533;+|&#65533;&#65533;&#65533;\xJ@&#588453;$M@&#65533;@&#1169;&#65533;"&#65533;PD&#65533;P&#65533;*$&#65533;@&#65533;&#65533;) &#65533;4&#65533;&#65533;)&#65533;&#65533;0WtGCOY&#65533;*R&#65533;&#65533;&#65533;&#65533;-&#65533;&#65533;z&#65533;&#65533;&&#65533;c&#65533;8&#65533;o&#65533;E
&#65533;&#65533;&#65533; D&#1128;-CE&#65533;R&#1039;x&#65533;&#65533;L&#65533;q&#65533;&#1928;&#65533;&#65533;(&#65533;&#65533;"*&#65533;&#65533;w&#65533;2C&#65533;&#65533;Cv1&#65533;&#65533;&#1871;NP&#65533;&#65533;}"$&#65533;Z&:tHCTk&#65533;T*&#1405;QbMK&#65533;,&#65533;a0@&#65533;&#65533;>&#65533;&#65533;g&#65533;&#65533;4&#65533;d$@&#65533;&#1154;&#65533;&#65533;`1&#65533;&#65533;{&#65533;&#65533;&#65533;&#65533;>&#65533;&#65533;&#65533;+ f&#65533;&#65533;PW&#65533;&#65533;$&&#65533;1&#65533;DC&#65533;C&#65533;@hW&#65533;&#65533;&#65533;&#65533;&#65533;l&#65533;&#65533;<&#1297;&#65533;&#297;&#65533;&#65533;k!&#65533;>Du&#65533;q&#65533;&#65533;&#65533;&#65533;&#65533;&&#65533;&#65533;&#65533;J&#65533;`AH&#65533;A&#65533;&#65533;IH&#65533;&#65533;&#65533;dr&#65533;5&#65533;`&#1088;L
q<%&#65533;0&#65533;&#65533;DQ&#65533;R&#65533;&#65533;#	Cd&#65533;F\b{y:K/&#65533;E&#65533;&#65533;#&#1129;&#65533;d&#65533;&#65533;&#65533;U	%0&#65533;&#65533;&#65533;&#278;&#65533;&#535;Y&#65533;)X&#65533;&#65533;D0&#65533;`&#65533;&#65533;1&#65533;&#65533;&#65533;6W&#65533;&#65533;[`cAWq$!&#65533;;cB(&#65533;&#65533;
&#65533;&#65533;N~&#65533;&#65533;&#65533;&#65533;&#35257;&#65533;2=&#65533;&#65533;G	A&#65533;YA&#65533;W&#65533;DL&#65533;&#65533;&#65533;|V&#65533;&#65533;:&#65533;&#65533;&#65533;gA&#65533;E	R&#65533;&#65533; K&#65533;&#65533;&#65533;&#65533;&#65533;y&#596;[&#1826;s
&#65533;?&#65533;p`&#65533;l&#65533;&#65533;,j#)t&#65533;&#65533;a&#65533;,H&#65533;&#65533;&#1602;t/8&#65533;3K&#65533;c&#65533;9h-&#65533;&#65533;&#65533;U&#65533;"&#65533;c%8&#65533;&#65533;&#65533;M&#65533;&#65533;&#65533;P*Am&#65533;)&#65533;&#65533;Q&#65533;&#65533;PG&#65533;C&#65533;T&#65533;&#65533;&#65533;yf1&#65533;&#65533;j9&#65533;&#65533;KE&#65533;&#65533;D&#65533;&#65533;&#65533;&#65533;E+N&#65533;b(&#65533;&#65533;DP&#65533;a&#65533;&#65533;P&#65533;&#65533;j5h&#65533; &#65533;-f1&#65533;&#65533;^&#65533;{&#65533;W*VT&#65533;FGG@4&#65533;t&#65533;2&#65533;&#65533;&#839;&#65533;&#65533;A&#65533;Sm*&#65533;&#65533;I4&#65533;&#65533;&#65533;]&#65533;"V&#505;&#65533;&#65533;&#65533;!&#1505;i-&#65533;u2bjrLA&#65533;&#65533;&#65533;&#65533;&#65533;p&#65533;&#65533;&#65533;&#65533;&#65533;@&#65533;G&#65533;)H1`o&#65533;&#65533;&#65533;&#65533;/&#65533;&#65533;/&#65533;&#65533;&#65533;>&#65533;&#6925;&#65533;:&#65533;&#44303;9J&#65533;&#65533;hF&#65533;&#65533;&#65533;&#65533;'$P&#65533;aP!	&#65533;(&#65533;&#65533;X&#65533;C&#65533;&#65533;:&#65533;iAP&#65533;"&#65533;H/:&#65533;BZ&#65533;g&#1482;&#65533;W/#&#65533;jf&#65533;p&#65533;(B&#65533;4&#65533;	,&#65533;?&#65533;V&#65533;&#65533;\&#65533;%&#65533;i&#65533;r&#65533;&#65533;&#65533;&#65533;&#65533;;ra&#65533;&#65533;&#65533;&#65533;&#65533;&#65533;E&#65533;&#65533;DJ`&#65533;=M&#65533;u 2&#65533;&#1294;"&#65533;a2I&#65533;$px&#65533;&#65533;V<&#65533;?~&#65533;&#65533;&#65533;B&#65533;Z&#65533;L&#65533;&#65533;2&
&#65533;	[p&#65533;&#65533;&#65533;iX&#65533;&#65533;&#65533;5&#65533;&#65533;&#65533;&#65533;j&#1377;&#1513;&#65533;u&#65533;&#65533;	&#65533;&#65533;&#65533;@&#65533;L&#65533;&#65533;&#65533;&#65533;&#65533;&#65533;E&#65533;Jw)y&#65533;84]&#65533;&#65533;&#65533;&#65533;&#65533;&#65533;&#65533;f@&#65533;&#65533;&#18880;&#65533;&#65533;&#65533;wv&#65533;&#65533;H=&#65533;A&#65533;&#65533;Z=&#65533;&#975;&#65533;OW&#65533;&#65533;&#2025;&#65533;&#65533;&#65533;1&#65533;!&#65533;&#65533;#&#65533;N2&#65533; &#65533;H5&#65533; &#65533;&#65533;
B&#65533;&#65533;do0&#65533;U&#65533;&#65533;V^5k&#65533;&#65533;A&#65533;CL8	&#155;&#65533;&#65533;&#65533;&#65533;&#65533;l&#65533;GB`>N&#65533;&#65533;OH&#65533;`&#65533;&#1648;&#65533;&#65533;^&#65533;E&#65533;&#65533;X&#65533;"~8QESa&#65533;f&#797;&#65533;'&#65533;&#65533;&#65533;I<S&#65533;&#1098;&#65533;&#65533;{7P&#65533;q	)&#17344;&#65533;PU&#65533;ZH&#65533;&#956;&#65533;D&#65533;&#65533;&#65533;&#65533;&#65533;&#847;J-N&#65533;T&#65533;&#65533;&#1600;Lxp40&#65533;&#65533;qL&#65533;(o&#65533;&#65533;	#&#1596;&#65533;&#65533;	&#65533;&#65533;&#65533;&#65533;&#65533;h&#65533;U;6%2.4&#65533;J1&#1346;l&#65533;`&#65533;&#65533;&#336;&#65533;&#65533;&#65533;&#65533;8/^P&#65533;Z&#65533;&#13734;`F7&#65533;d&#65533;1&#65533;(&#65533;a&#65533;&#65533;&#65533;i&#65533;"^NI&#65533;&#65533;&#65533;N&#65533;9I&#65533;I&#65533;&#65533;&#65533;zE&#65533;&#65533;&#65533;N&#65533;S$&#65533;&#65533;,X&#65533;)1&#65533;&#65533;&#65533;&#65533;&#65533;jp&#65533;&#65533;9C&#65533;&#65533;ME&#65533;	^&#65533;&#65533;(@&#65533;&#339;&#65533;&#851;&#65533;L&#65533;B1&#65533;`&#65533;R&#65533;$%?&#65533;a&#65533; &#65533;j&#65533;_&#65533;,mJ"&#65533;&#65533;f&#65533;daoH&#65533;n&#65533;D+&#65533;B&#65533;&#65533;&#65533;
"TA&#65533;e&#65533;a&#65533;*H9&#65533;)&#65533;&#65533;&#65533;&#1026;&#65533;&#65533;;&#65533;&#65533;)&#65533;.&#65533;l&#65533;&#65533;dBU B&#65533;t&#65533;b&#65533;1&#65533;`&#65533;X&#65533;x&#65533;!^Fx@v&#65533;u&#65533;bYB&#65533;&#65533;D&#65533;&#65533;&#65533;&#65533;j'%t&#65533;&#65533;
"&#65533;P&#65533;&#65533;&#65533;&#211;.&#65533;y]&#65533;&#65533;&#65533;&#65533;zO&&#65533;n&#65533;&#65533;*&#65533;0`&#1027;&#65533;nI<&#65533; h&#65533;&#65533;&#65533;&#65533;R&#65533;&#65533;`[ &#65533;[(&#65533;v&#65533;&#65533;&#59433;d&#65533;AV &#65533;&#65533;&#65533;x&#65533;&#65533;#&#65533;&#137;!&#65533;&#65533;&#65533;h&#65533;tRYt&#65533;&#65533;&#65533;&#65533;&#65533;
P@&#65533;A. &#65533;&#65533;&#65533;)&#65533;t&#65533;"&#65533;&#65533;?&#65533;cd""P&N@(@&#65533; =z&#65533;&#65533;R&#65533;;.d
_&#65533;&#65533;&#65533;
&#65533;&#65533;&#65533;(&#65533;
&#65533;QG&#65533;B&#65533;&#65533;$?&#65533;:T&#65533;fJ&#65533;,&#65533;D&#65533;CEiR&#65533;&#190;&#65533;&#65533;0Yb2&#65533;&#65533;W&#65533;&#65533;&#65533;&#65533;5:&#65533;v&#65533;a&#65533;!F&#65533;&#65533;&#65533;pNGj&#65533;"4&#65533;A&#65533;KGj&#65533;A&#65533;&#65533;&#65533;@7~&#65533;&#1568;f&#65533;&#65533;&#65533;&#65533;V&#65533;&#65533;&#65533;&#65533;l&#65533;&#65533;&#65533;&#65533;^@+&#65533;&#65533;&#65533;*%&#65533;C&#65533;.&#65533;&#65533;tNb&#65533;f&#65533;&#65533;&#65533;&#65533;&#65533;b&#65533;&#65533;&"&#65533;$&#65533;d$&#65533;&#65533;G&#65533;E&#65533;&#65533;!&#65533;&#65533;9D&#65533;&#65533;&#65533;v&#65533;&#65533;&#65533;A!&#65533;&#65533;#&#65533;H
A&#65533;!&#65533;|&#65533;&#65533;&#65533;&#65533;&#1833;^JA&#65533;(@&#65533;&#65533;G&#65533;&#65533;G&A&#65533;D@&#65533;&#65533;-&#65533;b&#65533;&#65533;&#65533;
%~&#65533;z&#65533;!&#65533;o:D&#65533;&#65533;q&#65533;&#65533;&#65533;&#65533;o3&#65533;q&#65533;&#65533;&#65533;&#713;&#65533;(& k	&#65533;&#65533;Z&#65533;!z&#65533;&#65533;&k&#65533;v)E&#65533;&#65533;9j+Tz&#65533;b&#65533;;>k&#65533;!P"&#65533;$&#65533;e&#65533;&#65533; bwF&#65533;&#65533;&#65533;&#65533;T&#65533;&#65533;(&#65533;&#65533;4&#65533;&#65533;&#65533;su&#65533;&#65533;P">a,&#65533;&#65533;&#65533;&#65533;&#65533;R&#65533;DaUM&#65533;&#65533;/&#65533;A&#65533;&#65533;&#65533;q&#65533;H&#65533;;&#65533;&#65533;x&#65533; `&#65533;&#65533;a&#65533;&#65533;&#65533;&#65533;o=P!'k&#65533;&#65533;[x&#65533;&#65533;&#65533;&#65533;D&#65533;-&#65533;'v&#65533;`"^"&#65533;&#65533;8@*&#65533;mD3Bx&#65533;&#65533;&#65533;&#65533;S&#65533;&#65533;x"&#65533;t8&#65533;t~d$Vj&#65533;t$.&#65533;.4-)ax"@&#65533;[&#65533;&#65533;Rr&#65533;t`>ahD&#65533;E gD&#65533;@&#65533;&#65533;&#65533;LG|&#65533;6	&#65533;&#65533;&#65533;&#65533;&#65533;n+&#65533;&#65533;O&#65533;&#65533;+&#65533;&#65533;q&#65533;&#65533;c*F&#65533;A&#65533;&&#65533;g&#65533;.&#65533;{:&#65533;&#65533;&#65533;&#65533;&#65533;*"&#65533;&#65533;|(h&#65533;pG!u&#65533;&#65533;&#65533;fx"&#65533;B&#65533;pJ&#65533;&#1965;0&#65533;&#65533;	&#65533;&#65533;!;!b;1%&#65533;!-J&&#65533;$?&#65533;E!&Om&#65533;|zA+&#65533;A &#524;&#65533;`&#65533;&#65533;#&#65533;a>&#65533;&#65533;`(%6&#65533;i&#65533;@&#65533;&#65533;&#65533;&#65533;&#65533;&#65533;&#65533;&#65533;'&#65533;vN`)!&#65533;&#65533;&#65533;&#65533;&#65533;&#65533;&#65533;&#65533;R&#65533;&#65533;\!&#65533;&#65533;&#65533;&#65533;uNr r)&#65533;&#65533;/&#65533;p!&#850;3:d&#65533;N&#65533;&#65533;	&#65533;if|&#65533;:&#65533;&#65533;db&#65533;x#k&#65533;;&#65533;rd@CV&#65533;&#65533;!&#65533;6&#65533;&#65533;*&&#65533;eI&#65533;/Ue&#65533;@&#65533;!Q03&#65533;b&#65533;&#65533;&#65533;J&#65533;a@&#65533;n-%N&#65533;&#65533;@&#65533;&#65533;$H&#65533;&&#65533;)&#65533;i9&#65533;&#65533;J&#65533;j&#65533;&#65533;&#65533;U&%~.&#65533;&#65533;b&#65533;>&#65533;&#65533; B&#65533;(@&#65533;b&#65533;Zf&#65533;&#65533;&#65533;|&#65533;!&#65533;Z&#65533;&#65533;)gS!&#65533;"&#65533;&#65533;XJ&N%&#65533;1&#65533;#&#65533;&#65533;x&#65533;L&#65533;&#65533;5&:&#65533;Jt&#65533;&#65533;&#65533;!.a,B&#65533;&#1280;&#1280;>!&#65533;&#65533;&#65533;&#65533;`e&#65533;&#65533;&#65533;/`Z&#65533;&#65533; Bb&#65533;b)D&#65533;(&#65533;RG&#65533;&#65533;B&#65533;paI,`p`&#65533;&#65533;	&#65533;&#65533;*8 	&#65533;EgU&#65533;|Jhglf&#65533;&#65533;&#2010;"H@&#65533;t&#65533;r!e&#65533;&#1280;&#65533; =&#65533;"&#65533;)&0&#65533;&#65533;J&#65533;&#65533;t&#65533;&#65533;
&#65533;&#65533;&#65533;z(E&#65533;&#65533;L$&#65533;&#65533;&#65533;c&#65533;&#65533;&#65533;&#65533;&#65533;&#65533;&#65533;`Z&#65533;,!&#65533;&#65533;#=&#65533;i&#65533;&#65533;PE&#65533;f&#65533;
&#65533;6%&#65533;&#65533;&#65533;+&#65533;&#65533;N&#65533;&#65533;&#65533;&#566;&#65533;&#65533;BBBpA&#65533;1&#65533;&#65533;&#65533;C&#65533;&#65533;&#65533;CC&#65533;&#65533;&#65533;!q:F"&#65533;&#65533;V&#65533;G&#65533;&#65533;e&#65533;&#65533;zz %&#65533;a&#65533;`v&#65533;d&#65533;H&#65533;&#65533;d&#65533;&#1920;#U~2(@Q&#65533;&#65533;&#65533; 2K&#65533;( .OD&#65533;Zha&#65533;y-&#1538;&#374;
&#65533; &#65533; 0`B&#65533;&#65533;F?y&#65533;b&#65533;&#65533;5;d&#65533;!&#65533;&#65533;RV?Nc&aXbb&#65533;	RB`&#65533;&#65533;&#65533;&#784;&#65533;?&#65533;&#65533;W&&#65533;Y7 &#65533;&#65533;&#65533;&#65533;&#65533;^&#65533;&#65533;G&#65533;&#65533;6&#65533;
J&#65533;&#65533;&#1040;&#65533;&#65533;&#65533;&#65533;.4&#65533;&#65533;?&#408;u&#65533;D&#65533;&#65533;&#65533;&#386;jZ[	"&#65533;5&&#65533;%qt&#65533;&#65533;&#65533;G&#65533;&#65533;*9&#65533;&#65533;&#65533;z&#65533;35s&#65533;63&#65533;&#65533;N&#65533;&#65533;N&#65533;&#65533;&#65533;TA2!&#65533;&#65533;~&#65533;&#659;&#65533;-DB&#65533;G&#65533;>&#65533;<t&#65533;&#65533;&#65533; b>da&#65533;&#65533;&#65533;l:>&#65533;!&#65533;!&#65533;>&#65533;&#65533;c&#65533;*"9D&tJ&#65533;&#65533;43&#65533;;.%&#65533;&#65533;&#65533;G&#65533;&#65533;&#65533;&#65533;&#65533;!&#65533;&#65533;>6l&#65533;h&#65533;%!"&#65533;&#1070;J&#65533;`&#65533;&#65533;^&#65533;&#65533;6YD&#65533;&#65533;L&#65533;h)81B&#65533;&#65533;@&#65533;#p!&#65533;&#65533;P&#65533;r&#65533;A("W&#65533;&#65533;||&#65533;E&#65533;7$r&#65533;@*&#65533;8i&#65533;&#65533;~$&#65533;&#65533;&#65533;&#65533;%&#65533;cb!&#65533;&#65533;&#65533;&#65533;!&#65533;&#65533;&#65533;&#65533;*&#65533;&#65533; &#65533;6&#65533;&#65533;ph&#65533;&#65533;0Sfst&#65533;&#65533;MT/&#65533;#=&#65533;&#65533;-*M
&#65533;&#65533;&#65533;&#65533;&#65533;d!&#65533;Tz&#65533;&#65533;&#65533;&#65533;7&#65533;]&#65533;&#1999;!#b@&#65533;1&#65533;!
db=&#1268; 49&#65533;&#65533;F&#65533;&#65533;!8YeUv&#65533;&#363;&#65533;&#65533;z!&;9&bec&#65533;ew&#65533;  (&@H%^!!&#65533;lA&#65533;~&#65533;&#65533;&#65533;N!NAL*OO)Nl&#65533;&#65533;&#65533;&#65533;&#65533;&#65533;^r&#65533;&#65533;!&#65533;>&#65533;&#65533;&#65533;H&#65533;( E8RE&#65533;&#65533;&#65533;&#65533;&#65533;5h&#65533;G&#1412;.H*d	&#140;&#65533;A &#65533;,qS"	&#65533;)&#65533;-s &#65533;&#65533;&#65533;l\&#65533;&#65533;&#65533;&#65533;R&&#1408;j&#65533;&#65533;&#160;&#65533;l&#65533;&#65533;|u&#65533;&#65533;&#65533;&#65533;!&#65533; &#65533;&#65533;&#439;&#65533;&#65533;&#65533;&#1436;&#65533;&#1268;AR&#65533;Ues~ds&#65533;:&#65533;#*v&#65533;!T8&#65533;{9&#65533;&#65533;&#65533;&#65533;&#65533;A&#65533;:&#65533;&#65533;!&#65533;@&#252;m
&#65533;K`0&#65533;evc"~!?&#65533;K>v&#65533;Qa&#65533;t)%Z&#65533;&#65533;&#65533;&#65533; <h&#65533;&#65533; B&#65533;b&#65533;&#65533;f&#65533;&#65533;&#65533; "&#65533;t&#65533;|&#65533;&#65533;F&#65533;Rn&#65533;p&#65533;,&#65533;&#65533;&#65533;&#65533;&#65533;&#65533;&#65533;&#65533;&#65533;!&#899;#&#65533;&#65533;A&#65533;&#65533; L&#4377;a=&#65533;&#65533;=40m&#65533;&#65533;&#65533;	"&#65533;o&#65533;$v"`	$0&#65533;&#65533;&#65533;,&#65533;&#65533;&#65533;&#65533;&#65533;&#65533;<&#65533;&#65533;8Jgr"w?&#65533;&#65533;4%aZ&#65533;&#65533;$h&#65533;8&"o&#65533;A&#65533;t\Ot&#65533;&#65533;&#65533;&#65533;g&#65533;&#65533;&#65533;7&#65533;c`w&#65533;*sM&#65533;&#65533;&#65533;&#65533;&#65533;&#65533;&#65533;2&#65533;&#65533;B&#65533;&#65533;+.&#65533;&#65533;G3&#65533;.&#65533;&#65533;&#65533;|{{&#65533;&#65533;&#65533;&#65533;&#65533;&#65533;/&#65533;E&#65533;"P!vSb&#65533;&#65533;";&#65533;X>x&#65533;&#65533;8&#65533;&#65533;&#65533;&#65533;&#65533;]&#65533;&#65533;c": "	7%&#65533;5h&#65533;&#65533;6H&#65533;&#65533;B"&#41962;b&#65533;N&#65533;&#65533;&#65533;Db&#544;RL&#65533;&#65533;&#65533;&#65533;C7&#65533;A&#65533;&#65533;a{&#310; &#65533;!&#65533;BP\lC&#65533;B&#65533;&#65533;&#65533;!&#65533;&#65533;0&#65533;&#65533;&#65533;&#65533;&#65533;&#1451;d^&#65533;&#65533;d&#65533;"&#65533;b&#65533;t&bI&#65533;&#65533;&#65533;&#65533;9 &^&#65533;GJ{&#65533;&#65533;&#65533;6&#65533;J&#65533;(&6'q4!&#65533;&#65533;u&#65533;&#65533;&#65533;X&P&#65533;=l&#65533;	&#65533; :M&#65533;&#65533;&#65533;{&#65533;&#65533;&#65533;&#65533;~&#65533;&#65533;{&#65533;&#65533;l&#65533;h&#65533;5&#781;&#65533;P>%.`<C&#65533;"?\&#65533;4Dk&#65533;&#65533;&#65533;zyo&#65533;$&#65533;&#65533;&#65533;%&#65533;&#65533;q&#65533;&#65533;&#65533;I@&#65533;&#65533;9&#65533;kG&#65533;b:ji&#65533;&#65533;&#65533;&#65533;.&&#65533;&#65533;gQe&#65533;&#65533;w&#65533;G`&#65533;'@G&#65533;&#65533;&#65533;&#65533;&#65533;&#65533;&#65533;&#65533;uP&#65533;&#65533;1&l&#65533;&#65533;!
&#65533;D&#65533;&#65533;$L&#65533;&#65533;&#65533;&#65533;y&#65533;z&#65533;&#65533;&#65533;&#65533;!&#65533;&#65533;&#65533;&#65533;&#65533;&#65533;&#65533;&#65533;_&#65533;&#65533;&#65533;&#65533;%&#65533;&#65533; \&#65533;B&#65533;&#65533;pe&#65533;n&#65533;CD&#65533;&#65533;VP&#65533;!wvA&#65533;&#65533;&#65533;paNb`p&#65533;&#65533;&#65533;&#65533;&#65533;&#65533;=&#65533;&#65533;8	>&#65533;&#65533;X&#65533;&#65533;&#65533;&#65533;&#65533;&#588;e E!&#65533;&#65533;X&#65533;b&#65533;D&#65533;"E#z&#65533;&#65533;F&#65533;maz&#65533;&#65533;&#65533;t&#65533;^&#65533;&#65533;/&#65533;&#65533;&#65533;!&#65533;&#65533;:&#65533;&#65533;4awzW&#65533;&#65533;v&#65533;l&#65533;D&#65533;#E&#65533;&#65533;&#65533;&#65533;&#65533;m&#777;!&#65533; &#65533;&#1509;! 
&#65533;Hp`$&#65533;&#65533;&#65533;]:x&#65533;&#65533;AM&#65533;&#65533;&#65533;4&#65533;L&#65533;R &#65533;k &#65533;&#65533;QEY&#65533;?$	2&#65533;'&#65533;ZK&#65533;&#444;D&#65533;&#65533;&#65533;&#65533;^&#65533;&#65533;&#65533;&#65533;_+&#65533;9S
&#65533;&#65533;H7B&#65533;DR&#65533;*&#65533;&#65533;fb&#65533;Q&#65533;&#65533;A&#65533;1&#65533;C&#65533;$&#65533;&#65533;"&#65533;S&#65533;&#65533;_&#65533;&#65533;&&#65533;&#65533;
V&#65533;&#65533;&#65533;&#65533;&#65533;&#65533;W&#65533;&#65533;&#65533;&#65533;e&#65533;&#65533;&#65533;&#65533;&#65533;q&#65533;k &#65533;%&#65533;(4&#65533;&#65533;&#65533;?Q&#65533;&#65533;&#65533;*Q&#65533; '&#65533;e&#65533;&#65533;&#65533;`R&#65533;&#65533; g&#65533;&#65533;Xp&#65533;@'L&#65533;&#65533;/$K( &#65533;&#65533;&#65533;a &#65533;$0lL&#65533;O&#65533;&#65533;&#65533;\qRP0&#65533;@ 	&#65533;
DPs&#65533;&#65533;.&#65533;&#65533;&#65533;&#65533;hH&#65533;\Cb&#895;&#65533;&#1861;&#65533;&#65533;n&#65533;_&#65533;&#65533;
&#65533;&#65533;&#13578;&#65533;&#65533;&#648;+>&#65533;&#65533;&#65533;S&#65533;*z&#65533;|Z&#65533;$&#65533;-\7 &#65533;&#65533;&#65533;-@I
h&#65533;RPy	P]#&#65533;&#65533;$A&#65533;d&#262;&#65533;&#65533;PJ&#65533;&#65533;&#65533;A1&#65533;h1&#65533;B&#65533;?#&#65533;XA-&#65533;&#65533;&#65533;\&#65533;)&#65533;&#140;7&#65533;x#&#65533;d,&#65533;&#65533;&#65533;&#65533;@=U&#65533;?&#65533;&#65533;Ift&#65533;&#65533;&#65533;H	'&#65533;&#65533;&#65533;vn&#65533;&#65533; &#65533;$RUA&#292;t&#65533;@&#65533;c&#65533;?2&#65533;&#65533;&#65533;9P&#65533;&#65533;S&#65533;{)&#65533;&#65533;V.&#65533;&#65533;`A&#65533;3P]&#65533;&#65533;a&#65533;?o&#65533;&#65533;&#65533;&#65533;\&#65533;u(&#65533;&#65533;?O&#65533;cZ&#65533;T&#65533;&#65533;(&#65533;=F$&#65533;t^/vv&#65533;g&#65533;8&#65533;,&#65533;&#23705;q&#65533;&#278;6&#65533;&#65533;&#65533;&#65533;	
&#65533;X2&#65533;&#1878;Dm(D&#65533;-&#65533;DAK&#65533;F&#65533;'gH#&#65533;e&#65533;&#65533;&#65533;h"&#65533;?&#65533;I&#150;&#65533;xRPG&#65533;0&#65533;O"e2&#65533;m&#65533;,I&#65533;)@&#65533;2&#65533;=&#65533;&#65533;&#65533;&#677;&#65533;&#65533;?&#65533;&#65533;&#65533;&#65533;'"&#65533;fA&#65533;&#65533;&#65533;&#65533;G&#65533;&#65533;&#65533;?&#65533;&#65533;PP&#65533;&#65533;&#65533;%
TPE&#65533;&#65533;&#65533;+_&#65533;E&#65533; }r&#65533;(&#65533;@8R44	eRR&#65533;b&#65533;@@z&#204;1&#65533;&#65533;&#65533;?@T	I!
&#65533;&#65533;?n&#65533;&#65533;&#65533;&#65533;S&#65533;Fc&#65533;&#65533;&#65533;@&#65533;-&#65533;n&#65533;&#65533;&#65533;V~f/)f&#65533;&#65533;
jp&#65533;@j&#65533;E&#65533;eTv&#65533;&#65533;@&#65533;&#65533;s&#65533;1&#65533;&#65533;'&#65533;@&#65533;&#65533;&#65533;&#65533;X3M&#65533;J)&#65533;&#65533;7PY/&#65533;*&#65533;B{&#65533;&#65533;@&#65533;w&#65533;	&#65533;pB&#65533;Y.AD&#65533;&#65533;&#65533;&#65533;&#65533;&#65533;&#65533;&#65533;V&#65533;?&#65533;h&#65533;
'&#65533;&#65533;&#65533;I/[7u &#65533;]t &#65533;&#65533;4VrNG&#65533;rZ&#65533;t&#65533;&#65533;&#65533;:	&#65533;{&#65533;u&#65533;,&#65533;*>&#65312;!0&#65533;&#65533;SO&#65533;&#65533;&#65533;5&#65533;&#65533;&#65533;&#65533;&#65533;O, &#65533;2P&#65533;F&#65533;&#65533;&#65533; &#65533;_&#65533;&#65533;]Al&#1160;&#65533;4[)&#65533;&#65533;&#259;&#65533;2Pc&#65533;@E&#1586;&#65533;T&#65533;&#65533;&#65533;I/
&#65533;!&#65533;&#65533;&#65533;&&#65533;&#65533;B&#65533;&#24738;&#65533;&#65533;&#1939;A&#65533;&#65533;&#65533;HwY&#65533;.&#65533;<&#65533;&#65533;A&#65533;E&#65533;Tx&#65533;OsH&#65533;&#65533;(E&#65533;&#65533;&#65533;&#65533;&#65533;p&#65533;&#65533;&#65533;?p&#65533;R(&#65533;&#65533;E7&#65533;&#65533;P&#65533;2&#65533;&#65533;&#65533;&#65533;&#65533;&#65533;	&#65533;y&#65533;&#65533;LA&#65533;&#65533;&#65533;&#65533;l@&#65533;YB&#65533;&#65533;8&#65533;&#65533; 0&#65533;Em&#65533;E&#65533;&#65533;&#65533;7&#65533;#&#65533;2&#65533;&#65533;&#65533;l`KncI&#65533;&#65533;dL&#65533;*&#65533;&#65533;5&#65533;&#65533;&#65533;&#65533;`&#65533;&#65533;F&#65533;O&#65533;&#65533;&#65533;&#65533;&#65533;&#65533;$&#65533;&#65533;&#65533;V&#65533;(F&#65533;[\&#65533;&#65533;$R&#65533;Hh i&#65533;&#65533;&#65533;&#65533;&#65533;&#65533;&#65533;&#65533;%dIU&#65533;&#65533;$&#65533;j@&#65533;&#65533;"&#65533;&#65533;i&#65533;8&#65533;F&#65533; &#65533;&#65533;4&#65533;+&#65533;&#65533;&#65533;&#65533;&#65533;@&#65533;&#2005;~&#65533;&#65533;bF&#65533;R&#65533;B&#65533;&#65533;&#65533;&#65533;&#65533;&#65533;L8&#65533;&#65533;&#65533;&#65533;&#65533;$x&#65533;&#65533;CFheL&#65533;&#65533;&#65533;J6-&#419;&#65533; &#65533;&#65533;#H&#65533;
fX#l&#65533;*H\
&#65533;&#65533;C&#65533;Cm&#65533;@e&#65533;2&#1541;x&#65533;&#65533;t&#65533;`	&#65533; &#65533;#J&#65533;Q	&#65533;H&#65533;('&#65533;&#65533;&#301;&#65533;y&#65533;&#65533;&#65533;$>&#1212;I&#65533;"&#65533;H&#65533;6&#65533;h&#65533;N&#65533;@&#65533;&#65533;D&#65533;&#65533;q	B&#1475;$&#65533;&#65533;&#65533;&#65533;&#65533;&#65533;(&#169;&#65533;&#65533;V&#65533;&#65533;t&#65533;U&#65533;&#65533;y&#65533; &#65533;&#65533;&#65533;~K.C	&#65533;(V&#65533;&#65533;&#65533;h&#65533;&#65533;@&#65533;I)&#65533;X&#65533;&#65533;:&#65533;&#65533;&#65533;{&#65533;&#65533;\I&#65533;=`&#65533;@X&#65533;%B&#679;&#65533;Hd|Y&#65533;!a&#65533;&#65533; &I&#65533;&#65533;3&#65533;_&#65533;&#65533;&#65533;&#65533;&#65533;&#65533; &#1120;&#65533;&#65533;&#65533;g
&#65533;y&#411;E.&#65533;Z&#65533;Lb&#65533;&#65533;&#65533;&#65533;p&#65533;Z&#65533;&#65533;C&#65533;Y&#65533;&#65533;&&#65533;&#65533;Jbg cH&#65533;$S&#65533;&#65533;&#65533;&#65533;&#65533; &#65533;d
RN&#65533;&#65533;&#65533;}&#65533;L&#65533;g<2G&#65533;"01,T&#65533;&#65533;&#65533;54&#65533;&#65533;!&#65533;v&#1079;8&#65533;Q&#65533;8&#65533;[lDa&#65533;!X&#65533;&#65533;STD&#24657;&#65533;I-P&#543;&#65533;&#65533;&#65533;,&&#65533;&#65533;m&#65533;e&#65533;#.&#65533;&#65533;	&#65533;3&#65533;&#65533;|Q&#65533;IV&#65533;>&#65533;&#65533;&#65533; 7&#65533;&#65533;v3&#65533;$&#65533;=&#65533;&#65533;#>&#65533;L8&#65533;$&#1961;t&#1285;&#65533;C&#65533;&#65533;M&#65533;&#65533;&#949;
&#65533;HA&#405;x##&#65533;?&#65533;&#65533;&#65533;t1&#65533;&#65533;y&#1171;&#65533;&#65533;&#65533;L9<&#65533;&#65533;U0&#65533;_I&#65533;4
}&#65533; S&#65533;&#65533;&#65533;&#65533;&#65533;&#65533;%&#65533;P&#342;I&#65533;&#65533;&#65533;d&#65533;%e&#65533;&#65533;&#65533;&#65533;#H3&#65533;&#290;	h&#65533;&#65533;'&#65533;&#65533;&#65533;&#65533;&#65533;g<Op&#65533;h8AR4&#65533;L&#65533;;'v&#65533;&#65533;&#65533;&#65533;&#961;&#65533;&#65533;&#65533;&#65533;&#65533;@Fh&#65533;i&#65533;`&#65533;, &#65533;&#65533;&#65533;l&#65533;P&#65533;y[&#65533;e)&#65533;`Rp&#65533;D&#65533;Q&#65533;&#65533;&#65533;&#65533;H&#65533;&#65533;g&#65533;&#65533;&#65533;
&#65533;&#65533;&#65533;@-H%&#65533;)&#65533;4%&#65533;	&#65533;&#65533;SJ&#65533;&#65533;0&#65533;49&#65533;D&#65533;&#810;&#65533;% &#65533;5(&#65533;&#196;	r&#65533;q&#65533;&#65533;&#65533;*oP&#65533;&#65533;7&#65533;&&#65533;Q&#65533;&#65533;&#65533;&#65533;v&#65533;?&#65533;&#65533;7&#65533;[&#65533;I&#65533;&#65533;&#65533;&#65533;&#65533;&#65533;(>&H&#65533;[to&#65533;:e&#65533;&#65533;$!1U&#65533;@&#65533;&#65533;d&#65533;$&#65533;&#65533;,
b&#65533;&#65533;&%C&#65533;&#65533;P/&#130;&#65533;D&#65533;J&#65533;&#65533;&#497;
&#65533;$3&#65533;&#65533;&#65533;&#65533;&#65533;Fr =&#65533;&#65533;Z&#65533;&#65533;&#65533;}&#65533;&#65533;e&#65533;&#65533;&#65533;&#65533;	&#65533;7&#65533;&#65533;U&#65533;'Il7&#65533;&#65533;A&#65533;2&#65533;_:&#65533;&#1912;1=&#65533;y&#65533;&#65533;&#65533;.&#65533;&#65533;&#65533;P6&#65533;&#65533;&#65533;&#65533;0&#65533;'&#65533;C&#65533;&#65533;&#1534;&#65533;&#65533;&#65533;=&#65533;&#1448;&#65533;o&#65533;	&#65533;&#65533;}&&#65533;"&#65533;wVq&#65533;&#65533;9&#65533;&#65533;f"&#65533;7&#1240;&&#65533;`?&#65533;@`&#65533;Sd&#65533;&#65533;&#909;%&#65533;1X`&#65533;&#65533;&#65533;&#65533;7>@X)]C&#65533;A2&#65533;>&#65533;9&#1113;&#65533;V&#65533;.&#65533;;&#65533;&#65533;&#65533;&H&#65533;O }&#65533;"&#65533;W&#65533;&#65533;JJR&#65533;&#65533;&#65533;NV&#65533;&#65533;~&#65533;&CL&#65533;~&#65533;=&#65533;	b.&#65533;$e&#710;5&#65533;!b&#65533;H&#65533;&#65533; &#65533;&#65533;@&#65533;&#65533;ri&#65533;`&#65533;&#65533;&#65533;8L&#65533;&#65533;&#65533;&#65533;YEp&#371;&#65533;&#65533;c&#65533;&#933;&#65533;y^&#65533;?&#65533;&#65533;&#65533;4&#65533;&#65533;&#65533;I&#65533;&#65533;&v&#65533;!&#65533;&#65533;&#65533;&#65533;@8x&#65533;&#65533;&#65533;U1A	-&#65533;trqI&#65533;BP&#65533;`(AD6&#65533;6&#65533;&#65533;Ppc&#65533;&#65533;6&#65533;p)&#65533;&#65533;y3&#65533;&#65533;	&#65533;&#65533;k3&#65533;B&#65533;1!E8&#65533;&#65533;v&#65533;Q-&#65533;eUt[&#65533;U&#65533;8&#65533;c&#65533;&#65533;7&#65533;&#65533;`4
2&#65533;\&#65533;&#65533;m&#65533;&#65533;m&#65533;&#65533;&#65533;q:&#65533;P:&#65533;F&#65533;p&#65533;&#65533;	&#65533;&#65533;&#65533;	S8H3P&#65533;@&#65533;&#65533;S&#65533;s&#65533;TH&#65533;d;&#65533;&#65533;;&#65533;/&#65533;\&#65533;&#65533;&#65533;#V$&#65533;_%PM$&#65533;s&#65533;Ww&#65533;&#65533;s&#65533;W<w{&#65533;.&#65533;{$&#65533;dq$&#65533;5&#65533;&#65533;|&#65533;|&#65533;&#65533;	&#65533; }&#65533;@})&#65533; Z&#65533;s$!&#65533;J&#65533;f!M w~&#65533;&#65533;c&#65533;1V4&#65533;o&#65533;s&#65533;"mu\)!} &#65533;&#65533;P1&#65533;]u^r3&#65533;&#65533;&#65533;6&#65533;(Y&#65533;j&#65533;&#65533;C&#65533;&#65533;(Rg&#65533;p&#65533;&#65533;&#65533;&#65533;&#65533; p[q&#65533;&#65533;)&#65533;v&#65533;&#2036;Q&#65533;v&#65533;&#65533;38l{&#65533;*&#65533;c+&#65533;&#65533;&#65533;9&#65533;&#65533;Z&#65533; &#65533;&#65533;&#65533;&#65533;&#65533;S&#65533;&#65533;F&#65533;9M8:85I&#65533;F&#65533;&#65533;&#65533;MD&#65533;&#65533;gH&#65533;h D&#65533;H&#65533;&#65533;!oBq&#65533;s>f(&#65533;V&#65533;'&#65533;b1&#65533;P&#65533;yX{QgJs0&#65533;GPe&#65533;&#65533;RCd&#65533;&#65533;`X&#65533;W&#65533;&#65533;!?Gr&#65533;&#65533;f+b&#65533;%Yg  &#65533;3&#65533;&#65533;Ssc&#65533;5&#65533;2Z&#65533;h&#65533;z&#65533;79&#65533;Lpb5&#65533;&#65533;&#65533;&G&#65533;&#65533;&#65533;3s&#65533;&#65533;6&#65533;&#65533;&#65533;&#65533;BY&#65533;HyQ4p(&#65533;&#65533;&#65533;%&#65533;&#65533;&#65533;&#65533;&#65533;+1`&#65533;&#65533;	&#65533;Q8&#65533;S&#65533;&#65533;$Y&#65533;&#65533;v&#65533;A&#65533;&#65533;rf&#65533;#&#65533;&#65533;<)&#65533;R&#65533;w&#65533;&#65533;&#65533;h#&#65533;&#65533;&#65533;<1&#65533;&#65533;0(&#65533;S=%:&#65533;(:&#65533;&#65533;,Lh	K&#65533;&#65533;&#65533;&#65533;&#65533;&#65533;DG&#65533;5&#65533;(&#65533;G&#1681;`&#65533;&#65533;T&#65533;;&#65533;&#65533;&#65533;&#65533;V&#65533;&#65533;09 &#65533;~&#65533;7%I*3b tJpo}%!|&#65533;	&#65533;@pr%W&#65533;pr%	&#65533;&#65533;&#65533;.&#65533;&#1096;IA2&#65533;?&#65533;&#65533;}I&#65533;*&#65533;SY"I&#65533;&#65533;oQ&#586;&#65533;z'A4&#65533;&#65533;	|&#948;d &#65533;&#65533;&#65533;+"&#65533;@+RbG&#65533;&#65533;&#65533;$i6jP&#65533;X(&#65533;e^&#65533;j&#65533;2*0&#65533;F&#65533;2&#65533;&#65533;&#65533;&#65533;#&#65533;	&#65533;&#65533;&#65533;8&#65533;9&#65533;gQl&#65533;h&#65533;#&#65533;I&#65533;vx&#65533;&#65533;8&#65533;p&#65533;I&#65533;Hw.X+&#65533;!&#65533;&#65533;&#65533;&#65533;&#65533;S&#65533;&#65533;GHx&#65533;',&#65533;&#65533;S&#65533;Xx&#65533;&#65533;&#65533;&#65533;	A5x&#65533;F&#65533;&#65533;I`&#65533;&#65533;&#65533;	$&#65533;k*V&#65533;&#65533;?C[bsb&#65533;&#65533;&#65533;8&#65533;&#65533;&#65533;&#65533;"i%&#65533;&#65533; &#65533;&#22620;IC!&#65533;yW2sWq%<&#65533;I$a=A&#65533;4v&#65533;&#65533;&#65533;&#65533;`&#65533;&#65533;&#65533;&#65533;&#65533;q&#65533;G&#65533;8&#65533;v&#65533;#&#65533;&#65533;4YNI&#65533;"s&#65533;@&#65533;WiyJA&#65533;&&#65533;&#65533;:sR4&#65533;&#65533;&#65533;&#65533;p&#65533;&#65533;{3yQ&#65533;]&#65533;07G&#65533;	&#65533;&#65533;+J}q(o#)&#65533;(7&#65533;Bu &#65533;	&#65533;&#65533;&#65533;jq&#65533;(w	&#65533;$A7&#65533;&#65533;u&#65533;&#65533;	b E&#65533;&#65533;@?&#65533;P&#65533;$&#65533;&#65533;&#65533;:`&#65533;&#65533;&#65533; &#65533;&#65533;
/B&#65533;&#65533;&#65533;#)&#65533;#&#65533;&#65533;F
&#65533;&#65533;&#65533;&#65533;J&#65533;:&#1512;S&#65533;&#65533;,/&#65533;S&#65533;2&#65533;&#65533;S&#65533;&#65533;&#65533;p&#65533;&#65533;&#65533;&#65533;S&#65533;&#65533;&#65533;0D@%y&#65533;&#65533;	&#65533;&#65533;q
3&#65533;I&#65533;&#65533;&#65533;yQ4 &#65533;3&#65533;&#65533;%&#65533;H&#65533;&#65533;&#65533; 6
rN &#1106;q5 &#65533;zx&#65533;&#65533;&#65533;&#65533;&#65533;&#65533;P-&#65533; &#65533;&#65533;&#65533;&#65533; &#65533;&#65533; WZ&#1076;?&#65533;:&#65533;&#65533;C&#65533;y}[k&#65533;a&#65533;)&#65533;&#1537;&#65533;&#65533;#&#65533;&#65533;\@+0&#65533;&#65533;p&#65533;&#65533;&#65533;G~0]&#65533;&#65533;&#65533;&&#65533;pb&#65533;(r&#65533;&#65533;&#65533;66 u&#65533;oy&#65533;!&#65533;%&#65533;j
U&#65533;&#65533;&#65533;u!&#65533;>UQVR&#65533;#&#65533;Q&#65533;dW*&#65533;&#65533;&#65533;paf&#65533;&#65533;&#65533;&#65533;&#65533;&#65533;&#186;&#65533;cG&#65533;S'&#65533;&#65533;lq&#65533;&#65533;&#65533;&#65533;T&#65533;&#561;G&#561;&#65533;a&#65533;&#65533;
&#65533;&#65533;
`&#65533;&#65533;0&#65533;I,Y&#65533;&#65533; o&#65533;	&#65533;&#65533;&&#65533;A&#65533;L/0&#65533;B&#65533;o6&#65533;&#65533;&#65533;!*T&#752;&#65533;&#65533;8>&#46010;&#65533;&#65533;s;|&#210;&#65533;&#65533;&#65533;W&#65533;3sD&#65533;m&#65533;c&#65533;$1OHP&#65533;w&#65533;&#65533;&#65533;&#65533;&#65533;&#65533;&#65533;@&#65533;&#65533;&#65533;S&#65533;<&#65533;&#65533;b&#65533;vRY&#65533;B\&#65533;U&#65533;k&#65533;'&#65533;&#65533;_&#65533;4'$
	pPW&#65533;x^)&#65533;eP&#65533;&#65533;Z&#65533;&#65533;&#65533;^ &#65533;Z&#1528;5^&#65533;&#65533;T:D&#65533;(&#65533;&#65533;&#65533;&#65533;@&#65533;&#65533;&#65533;:&#65533;&#65533;&#65533;&#65533;&#300;&#65533;:q&#65533;&#65533;&#65533;&#65533;:&#65533;z&#65533;&#65533;'&#65533;&#39882;&#65533;&#65533;fG&#65533;`&#65533;&#65533;2&#65533;&#65533;&#65533;91m&#65533;a	0&#65533;&#65533;&#65533;&#65533;&#65533;/&#65533;Q&#65533;
&#65533;&#65533;	=ua&#65533;&#65533;xi&#65533;a&#65533;&#65533;g&#65533;](&#65533;&#65533;Fd&#65533;&#65533;.&#65533;x&#65533;*`&#65533;	s	E&#65533;&#65533;&#65533;T&#65533;&#65533;&#65533;(&#65533;H.&#65533;&#65533;&#65533;&#65533;Wp&#65533;w&#65533;
V&#65533;J+&#65533;"N#&#65533;
&#65533;Y&#65533;&#65533;&#65533;#Z@M&#65533;J&#65533;#&#65533;&#65533;p&&#65533;&#65533;&#65533;
&#736;!&#65533;?&#65533;&#65533;&#65533;&#65533;#&#65533;I&#65533;n&#65533;#]!lBG&#65533;x&#65533;eS(&#65533;j(5&#65533;(&#65533;&#65533;&#65533;&#65533;&#65533;&#65533;&#65533;#
&#65533;&#65533;&#65533;$Q &#65533;&#65533;S&#162;l@&#65533;&#65533;l&#65533;&#65533;&#65533;&#65533;&#65533;&#65533;
a&#65533;Eke1&#65533;'&#65533;C
!B`F&#65533;&#65533;&#65533;&#65533;9	b&#65533;1 &#65533;&#65533;&#65533;&#65533;(&#65533;9<&#65533;S&#65533;H&#65533;f$	m&#65533;0 &#65533;&#65533;&#47279;&#65533;&#65533;mT&#65533;IG&#65533;&#65533;"I&#65533;&#65533;&#65533;&#65533;&#65533;&#65533;&#65533;&#65533;&#65533;&#523;&#65533;&#65533;;15<J&#65533;&#65533;&#65533;&#65533;IR&#65533;&#65533;&#65533;&#65533;g &#65533;&&#65533;'&#65533;T
b&#65533;&#65533;&#65533;&#65533;&#65533;&#65533;&#65533;I&#65533;&#65533;&#65533;&#65533;+&#65533;&#65533;&#65533;'z&#65533;&#65533;&#65533;s&#65533;z&#65533;GV'&#65533;&#1191;&#65533;6&#65533;&#65533;&#65533;&#65533;&#65533;|&#65533;)&#65533;&#65533;Z&#65533;&#65533;G r&#65533;&#65533;&#65533;j^4 Q&#65533;[&#65533;&#65533;&#65533;&#65533;"J*&#65533;"&#65533;^&#65533;&#849;kPU)&#65533;&&#65533;&#65533;bJq&#65533;&#915; b&#65533;&#65533;)&#65533;&#65533;:&#65533;	&#65533;&#65533;,&#65533;S&#981;&#65533;(&#65533;&#65533;&#15919;&#65533;R&#65533;&#65533;22&#65533;&#65533;&#65533;&#65533;ZD	 &#65533;G&#65533;S&#65533;9&#65533;&#442;K&#65533;/&#65533;&#65533;&#1072;&#65533;}&#65533;{&#65533;&#65533;9KT&#65533;a&#508;&#65533;&#65533;Q&#65533;&#65533;r&#65533;&#65533;&#65533;&#65533;aoP&#65533;&#65533;&#65533;_1&#727;&#65533;_&#65533;&#774;&#65533;W&#1625;s&#65533;+~pH~&#65533;&#65533;J&#65533;d&#65533;&#65533;&#65533;C&#65533;&#65533;!&#65533;?$!ZM Yg&#65533;&#65533;&#65533;&#65533;&#65533;&#65533;
&#65533;s&#65533;&#65533;&#65533;&#65533;C&#65533;X&#65533;&#65533;&#65533;&#65533;8g&#65533;&#65533;&#65533;&#65533;p&#65533;&#65533;aS&#65533;&#65533;&#65533;i&#65533;&#65533;P	2&#65533;j&#65533;&#65533;@&#65533;):&#65533;$&#65533;&#65533; &#65533;	&#65533;0&#65533;p&#65533;2&#65533;&#65533;A&#65533;M&#65533;E&#65533;lWG&#65533;_&#65533;&#65533;M?&#65533;&#65533;&#65533;G?
&#65533;=&#65533;q`&#65533;@&#65533;&#65533;Z&#65533; +&#65533;l&#65533;!]&#65533;&#65533;&#65533;{&#65533;&#65533;&#65533;&#65533;G&#65533;&#1037;&#65533;
}&#65533;&#65533;&#65533;9u,&#65533;<&#65533;	&#65533;i&#65533;&#65533;)#l%&#65533;&#65533;B1&#65533;[&#65533;*/S&#65533;#&#65533;1#II&#65533;&#65533;&#65533;t&#65533;sJ&#65533;p&#65533;g&#65533;GWoZ.q-|&#65533;&#65533;&#65533;*&#65533;f8&#65533;&#65533;7&#65533;SSB&#1108;&#65533;&#65533;&#65533;M0	&#65533;5&#65533;&#65533;;/&&#65533;f+A&#65533;v&#65533;<YO&#1899;Bqc&#65533;V&#65533;;r&#65533;&#65533;1G 1;&#65533;&#65533;&#65533;&#65533;&#65533;E&#65533;&#65533;b&#65533;&#65533;RW&#65533;
&#65533;	&#65533;&#65533;&#65533;&#65533;&#65533;'*&#65533;&#65533;&#65533;p&#65533;&#65533;&#65533;&#1520;&#65533;&#65533;&#65533;u&#65533;Yr<8&#65533;&#65533;&#65533;&#65533;<&#65533;&#65533;JG&#65533;&#274;&#65533;
@?>
0&#65533;&#65533;Y&#65533;&#65533;&#65533;&#65533;&#65533;gQ-&#65533;&#65533;N
&#65533;&#65533;
&#582;&#65533;&#65533;&#65533;&#65533;&#65533;S:&#65533;&#65533;x&#65533;+&#65533;;&#65533;&#65533;
&#1905;&#65533;&#65533;&#65533;&#65533;x&#65533;Fv&#65533;p&#65533;&#65533;&#65533;Z&#65533;&#65533;R$&#65533;&#65533;&#65533;&#65533;&#65533;&#65533;y]&#65533;&#65533; &#65533;&#65533;O&#65533;!&#65533;qM&#65533;&#65533;&#65533;&#65533;W&#65533;|&#65533;&#65533;&#65533;&#65533;&#65533;H&#65533;&#65533;&#65533;$q&#65533;&#65533;/&#65533;&#65533;}&#65533;&#65533;&#65533;0#!&#65533;L&#65533;&#65533;&#65533;&#65533;d?i&#65533;&#65533;)GZt&#65533;&#65533;&#65533;&#65533;PZ|z&#65533;%o{bm+0&#65533;&#65533;c&#65533;&#65533;iw;}&#65533;$D&#65533;&#65533;&#65533;R''*&#65533;&&#65533;P&#65533;&#65533;	Y&#65533;yq&#65533;`&#65533;&#65533;aO&#65533;&#65533;8k&#65533;3&#65533;&#65533;&#65533;&#65533;&#65533;@&#65533;)&#65533;&#65533;&#65533;&#65533;&#65533;&#65533;&#65533;&#65533;&#65533;R&#65533;fVR&#65533;\&#65533;J#&#65533;&#65533;:&#65533;H&#65533;&#65533;M&#529;'E&#65533;&#65533;&#65533;&#65533;kl&#65533;L^&#65533;&#65533;&#65533;&#65533;&#65533;&#65533;=&#65533;`&#65533;&#65533;T(&#65533;&#65533;B,&#65533;&#65533;&#65533;p&#65533;^&#65533;R&#65533;M1
&#65533;B&!&#65533;&#65533;"&#65533;&#65533;&#65533; 
&#65533;p&#65533;&#65533;B%&#65533;&#65533;M&#65533;&#65533;&#65533;&#65533;	GV&#65533;0~&#65533;&#65533;&#65533;+v&#65533;&#65533;&#65533;&#65533;&#65533;&#65533;?&#65533;"0_I&#65533;&#65533;P&#65533;&#65533;&#65533;
>p&#65533;)=&#65533;$'&#65533;&#65533;&#65533;&#65533;&#65533;&#65533;&#65533;&#65533;Y&#65533;*h&#65533;&#65533;|J&#65533;&#650;&#65533;1F&#65533;&#65533;&#65533;&#65533;&#65533;d&#65533;&#65533;%Ps&#65533;&#65533;*&#65533;A&#65533;Q&#65533;&#65533;!&#1072;&#65533;F&#65533;&#65533;%
,&#65533;&#65533;FL&#65533;2B&#65533;&#65533;&#65533;&#65533;&#65533;a(kZ&#65533;&#65533;d&#65533;X&#65533;&#65533;&#65533; &#65533;/&#65533;X&#65533;&#65533;&#65533;&#65533;&#65533;z4"PN&#65533;R)&#65533;&#65533;&#65533;)&#65533;l]pE&#65533;&#65533;+&#65533;&#65533;&#65533;j"&#383;97&#65533;\"c&#210;&#65533;p&#65533;&#65533;j&#65533;@&#65533;&#65533;&#65533;E&#65533;-&#65533;&#65533;P&#65533;&#65533;&#65533;i.&#65533;'&#65533;&#65533;&#65533;c&#65533;&#65533;&#65533;&(#&#65533;&#65533;&#65533;?XI&&#65533;&#65533;
F&#65533;&#65533;/&#65533;?`&#65533;"f&#65533;JZ &#65533;@&#65533;&#65533;&#65533;&#515;&#65533;&#65533;&#65533;e&#65533;^&#65533;&#65533;(TQ&#1354;H&#65533;'
&#65533;~XJY&#286;&#65533;>Et&#65533;'&#65533;[nY &#65533;TRQ&#65533;c/&#65533;&#65533;&#65533;glJ&#65533;&#65533;&#65533;,;nQ&#65533;t&#65533;q&#65533;&#65533;a*&#65533;kJ&#14565;&#65533;&#65533;&#65533;V&#65533;&#65533;)S&#65533;&#65533;O;%bSm&#65533;&#403;&#65533;14b`A&#65533;&#1792;&#65533;&#65533;&#65533;q&#65533; e&#65533;+&#65533;&#65533;&#65533;&#65533;&#65533;*&#65533;&#65533;*&#65533;E&#65533;h&#65533; "&#65533;4&#65533;(&#65533;~0f!&#65533;6ZH%*&#65533;&#65533;,&#65533;G&#65533;0&#65533;I&&#65533;i&#65533;&#65533;&#65533;)*8&#65533;j)&#65533;&#65533;&#65533;N('&#65533;&#65533;N&#65533;&#65533;(?&#65533;z&#65533;&#662;&#65533;&#65533;&#65533;&#661;&#65533;&#65533;
&#65533;&#65533;&#1676;a	&#65533;b &#65533;$AP@&#65533;&#65533;&#65533;&#65533;&#65533;&#65533;&#65533;,1&#65533;z&#65533;&#392; &#1143;C$1&#65533;&#65533;&#65533;&#65533;&#65533;1&#65533;2&#65533;G&#65533;YF&#65533;&#65533;&#65533;I&#65533;DD3&#65533;&#65533;V[C&#65533;&#65533;\&#65533;&#65533;Ac/&#65533;&#1802;&#65533;&#65533;&#65533;(8&#65533;&c&#65533;&#65533;&#65533;&#65533;.&#65533;&#65533;&#65533;E_e&#65533;[&#65533;I&#65533;&#65533;|m&#65533;fd{&#65533;kC&#65533;&#65533;Sz&#65533;/&#65533;&#65533;&#65533;&#65533;&#65533;VN&#65533;&#65533;f&#65533;&#65533;0&#65533;k&#65533;&#65533;&#65533;yH&#65533;&#65533;&#65533;7A_&#65533;]m6X&#65533;i&#65533;&#65533;&#65533;g&#65533;@&#65533;&#65533;6""b&#65533;o&#65533;&#1160;&#65533;
HJQ&#65533;c,&#65533;&#333;%*&#65533;I&#65533;&#65533;g&#65533;c@&#65533;&#65533;-K&#65533;I'&#65533;&#65533;D&#65533;$&#65533;&#178;J&#65533;(&#65533;&#65533;&#65533;RJ&#65533;2&#65533;^&#65533;I*&#65533;&#65533;8iji&#65533;&#65533;$&#65533;*&#65533;&#65533;z&#65533;&#65533;&#65533;&#65533;%Hq&#65533;[R@%'	k&#65533;&#65533;&#65533;1D &#65533;&#65533;B&#65533;P"$AT&#65533;&#65533;&#65533;&#1776;&#65533;&#65533;qL&#65533;"&#65533;&#65533;&#65533;&#756;YfT$&#65533;&#65533;&#65533;R3q&#65533;&#65533;"&#65533;m_
&#65533;&#65533;w&#65533;&#65533;z&#65533;28&#65533;|&#65533;u&#65533;&#65533;&#65533;R&#65533;R8&#65533;+T&#65533;&#65533;9&#65533;&#65533;&#65533;&#65533;&#65533;"&#65533;}&#65533;0&#65533;&#65533;&#65533;&#65533;&#65533;&#65533;HI3&#65533;&#65533;&#65533;&#65533;&#65533;&#65533;`a&#65533;&#65533;5&#65533;&#65533;Z&#65533;&#65533;]o&#65533;M&#65533;[&#65533;&#65533;&#65533;(&#65533;P&#65533;C^&#65533;&#65533;&#65533;&#65533;m&#65533;&#65533;g&#65533;&#65533;B|y1&#65533;&#65533;^&#65533;O&#12981;&#65533;&#65533;&#65533;&#65533;&#65533;&#65533;S&#65533;QE Q,i&#672;&#65533;&#338;&#65533;H"`&#65533;@8&@&#65533;&#65533;B.`*%&#65533;t$&#65533;@&#65533;\`"&#65533;&#65533;3\HV&#65533;&#65533;+*&#65533;B&#1241;Qv&#65533;%&#65533;<&#65533;*TJ&#65533;&#1108;&#65533;\&#65533;'h2&#65533;V&#65533;&#65533;&#65533;,)h&#65533;-H&#65533;o4@&#65533;&#65533;	N&#65533;&#65533;L`&#65533;m&#65533;&#65533;@&#65533;V&#65533;&#65533; "XQ&#65533;M,q.&#65533;A&#65533;_&#65533;!&#65533;p&#65533;&#65533;1``&#65533;K&#65533;C2&#65533;&#65533;*"&#65533;D&#65533;T&#65533;&#65533;&#65533;&#65533;X&#65533;>X&#65533;}&#65533;&#65533;&#65533;&#65533;&#65533;&#65533;&#65533;(&#65533;2xEN(&#65533;7&#65533; d&#65533;(,&#1632;&#65533;=(Ena;&#65533;,&#65533;&#65533;cd4x&#65533;3&#1893;&#65533;&#65533;&#65533;&#65533;&#65533;&#65533;&#65533;*&#65533;&#65533;&#65533;&#65533;[&#65533;s&#65533;?&#65533;P&#65533;&#1564;n<QE&#65533;&#65533;&#65533;&#65533;'"&#65533;&#65533;&#65533;U/>&#65533;&#65533;r&#65533;&#65533;U&#65533;&#65533;[pea&#65533; F&#65533;NA&#65533;H&#65533;&#65533;jHQBRbz8&#65533;c4 	L&#65533;&#65533;&#65533;$5&#65533;  &#65533;N$%'!&#65533; &#65533;&#65533;X&#65533;2&#298;<&#65533;+&#65533;&#65533;&#65533;y&#65533;3&#65533;&#65533;.6F&#65533;&#65533;&#65533;&&#65533;&#65533;;[&#65533;Jl&#65533;&#26225;&#65533;g&#65533;@%&#65533;!&#65533;Z
&#65533;&#65533;?DR&#65533;CL&#65533;)&#65533;?&#65533;&#65533;&#65533;DX&#65533;	atL7&#65533;&#340;F
/&#65533;&#65533;KLuFKQFoj&#1286;&#65533;&#65533;&#65533;D&#65533;Q6&#65533;@5&#65533;&#65533;%s<(&#65533;H&#65533;9&#65533;&#65533;(&#65533;z&#65533;*&#65533;sQ&#65533;&#65533;K&#65533;&#65533;?&#65533;&#65533;&#65533;Hi&#65533;&#65533;[&#65533;&#65533;&#65533;&#65533;&#802;9&#65533;`&#65533;&#190; &#65533;&#65533;&#1120;@n^i&#65533;&#65533;z&#65533;&#65533;F&#65533;%&#65533;f&#65533;7&#65533;&#65533; &#65533;&#65533;gJ&#65533;+&#65533;&#1699;&#65533;(&#65533;&#65533;T	d&#65533;&#65533;&#184;R&#65533;&#65533;&#65533;jH&#65533;?`"&#65533;&#65533;&#65533;&#65533;(Cp1&#65533;&#65533;&#65533;G%&#1604;&#65533;(V&#65533;M`&#65533;&#65533;&#65533;D&#65533;&#65533;&#65533;&#65533;A&#65533;I&#65533;p\&#65533;&#65533;&#65533;Tu&#65533;F&#65533;A&#65533;&#65533;&#65533;&#65533;&#65533;&#65533;
&#65533;&#65533;\&#65533;&#65533;+e5&#65533;U&#65533;-&#65533;Dl2&#513;pA
9&#65533;Q"J&#65533;
0&#65533;&#65533;&#65533;l&#65533;oI&#65533;b&#65533;	KH@&#65533;&#65533;#5&#65533;&#65533;T&#65533;|&#65533;&#65533;_&#65533;q5&#65533;&#65533;I&#65533;W&#65533;
Y&#65533;&#65533;&#65533;r&#65533;d&#1015;&#65533;&#65533;B&#65533;\Q@~&#65533;N(@6&#65533;&#65533;*&#65533;|E&#65533;&#65533;
&#645;@&#65533;&#65533;QL"&#65533;9&#65533;&#65533;R&#65533;J&#65533;G&#65533;&#65533;&#65533;~I&#65533;&#65533;(&#65533;&#65533;0Olje&#65533;&#65533;&#65533;u&#521;H\q&#65533;&#65533;&#65533;/"NU_DD&#65533;*&#65533;&#65533;&#65533;pR&&#65533;g&#65533;<j&#65533;&#65533;&#65533;M&&#65533;j&#294;a&#65533;0BPZb&#65533;&#65533;&#65533;&#65533;.2&#65533;&#65533;&#65533;c*Q&#65533;&#65533; &#65533;11&#65533;&#65533;&#65533;,&#65533;&#65533;2,&#65533;&#65533;T&#65533;
&#65533;&#65533;J%&#65533;&#65533;XaP&#65533;-&#65533;K&#65533;&#65533;R*&#65533;+[`%&#65533;&#65533;d&#65533;&#65533;$5L&#65533;Y&#65533;&#65533;&#65533;(@@^&#512;N&#65533;%D&#65533;&#65533;&=E&#65533;&#65533;(,"qrC&#65533;K&#65533;&#65533;&#65533;\&#65533;.)&#65533;&#65533;!$KX&#65533;R&#65533;&#65533;iD&#65533;&#65533;@$&#65533;4pUl&#65533;&#65533; &#65533;" &#65533;&#65533;N&#65533;&#488;&#65533;
&#65533;&#65533;&#65533;$R&#65533;&#65533;&#65533;,cY-kw|&#65533; Nt&#65533;&#65533;&#65533;&#65533;&#65533;.*&#65533;G$&#65533;&#65533;pDL)&#65533;v&#65533;C#&#65533;&#65533;&#65533; @&#65533;'W&#65533;`$&#65533;&#65533;&#65533;f&#65533;/B&#65533;g&#65533;&#65533;&#65533; +&#65533;&#65533;&#65533;?(&#65533;&#65533;)&#65533;r'Wj&#65533;P#&#65533;Od&#153;&#65533;&#65533;M&#65533;&#65533;A&#65533;bp#&#65533;0&#65533;h&#65533;#&#65533;&#65533;7F&#65533;_6&#65533;1&#65533;J&#65533;+&#65533;E&#65533;&#65533;t&#65533;&#65533;i'DK
&#65533;&#65533;&#65533;&#65533;G&#65533;"&#65533;>&#65533;+J&#387;&#65533;$H&#65533;&#1057;Mi&#65533;r&#65533;CjfmW&#65533;[)"[IA&#65533;Lbd&#65533;&#65533;R&#65533;b@&#65533;&#65533;}&#65533;&#65533;j&#65533;.>&#65533;m&#65533;&#65533;
X!&#65533;(R&#65533;/&#65533;ya&#65533;&#65533;$X/&#65533;&#65533;<d&#65533;J&#1762;&#65533;DR)Ls&#65533;&#65533;1"z&#65533;J&#65533;&#65533;&#65533;i&#65533;&#65533;&#1480;(&#256;V&#65533;&#65533;&#65533;&#65533;?jS&#65533;&#65533;Lm&#65533;&#65533;&#65533;6&#65533;&#65533;D#l&#65533;A
|&#65533;&#65533;&#65533;&#65533;&#65533;&#1912;;&#65533;F,&#65533;P\&#65533;&#65533;&#65533;@>&#65533;pe&#65533;R#&#65533;&#65533;H&#65533;&#65533;&#65533;&#65533;&#776;&#65533;>@&#65533;&#65533;&#65533;&#65533;&#65533;<&#65533;k&#65533;&#65533;,&#65533;X ,__&#65533;&#65533;&#65533;&#65533;xrA&#65533; &#65533;S0&#65533;&#65533;A&#65533;0&#65533;&#65533;
&#65533;&#65533;&#65533;/p&#65533;&#65533;&#65533;!&#65533;&#65533;&#65533;&#65533;&#65533;&#65533;&#65533;1&#65533;"&#65533;.[3&#65533;&#65533;#
&#65533;:&#65533;x&#65533;&#65533;&#65533;&#65533;&#65533;&#65533;&#65533;KA&#65533;&#65533;&#65533;&#65533;&#65533;B&#65533;&#65533;X4q&#65533;&#65533;&#65533;U&#65533;AS&#65533;=&#65533;J"Lx&#65533;&#65533;&#65533;"&#65533;	&#65533;,Z&#65533;ap&#65533;&#65533;/Cq)&#65533;"&#65533;!&#65533;&#65533;g&#65533;&#65533;&#65533;@5r&#65533;&#65533;8&#65533;&#65533;:&#65533;/&#65533;?&#65533;&#65533;&#65533;&#65533;A`F83
;3&#65533;&#65533;5`W&#65533;&#65533;w&#65533;&#65533;&#65533;<&#65533;_&#65533;[&#65533;&#65533;&#65533;&#65533;&#1551;&#65533;&#65533;&#65533;&#65533;y&#65533;(&#65533;&#65533;&#65533;Zz&#65533;&#65533;r^&#65533;c '^&#65533;&#65533;i&#65533;&#65533;\&#65533;&#65533;N&#65533;&#65533;[&#65533;&#65533;0&#65533;&#65533;*(&#65533;P&#65533;dP&#65533;?0&#65533;&#65533;&#65533;&#65533;&#65533;S&#65533;{4`&#65533;uC&#65533;&#65533;&#65533;&#65533;&#65533;U&#65533;&#65533;&#1291;&#65533;x?&#65533;H9&#65533;x&#65533;&#65533;C&#65533;&#1549;&#65533;&#65533;&#65533;p&#65533;M&#65533;&#65533;&q&#65533;I&#65533;&#65533;P&#65533;]`&#65533;&#65533;&#41484;:&#65533;&#65533;&#65533;&#65533;&#65533;;&#65533;R&#65533;&#65533;eX&#65533;&#65533;0&#65533;(&#65533;%+
&#65533;'QAR&#65533;^&#65533;&#65533;&#65533;&#65533;&#65533;&#65533;&#65533;&#65533;s&#65533;&#65533;&#65533;&#65533;H"j&#65533;&#65533;i&#65533;&#65533;H&#65533;C&#65533;&#65533;&#65533;z&#65533;&#65533;YVP"*&#65533;D&#65533;&#65533;&#65533;&#65533;&#65533;)Z&#65533;,&#65533;&#65533;B&#65533;&#65533;&#65533;&#65533;&#65533;&#150;&#65533;6&#65533; &#65533;Iq&#65533;~k&#65533;&#65533;#&#1099;&#65533;4x0&#65533;&#65533;&#65533;p&#584;&#65533;L&#1296;9&#65533;x7eP&#65533;&#65533;<18&#65533;&#65533;3J&#65533;&#65533;&#65533;&#65533;Z&#65533;]&#65533;&#65533;&#65533;1&#65533;&#65533;)?&#65533;&#65533;=&#65533;&#12979;&#65533;%&#65533;&#65533;_z&#65533;j&#278;&#65533;K&#65533;(&#65533;&#328;XEAXE&#65533;\
&#65533;&#65533;&#65533;N&#65533;&#65533;OD&#65533;&#65533;&#65533;&#8072;&#65533;&#65533;&#65533;&#65533;&#65533;xp&#65533;&#65533;p#&#65533;|&`4&#65533;X&#65533;&#65533;&#65533;
7&#65533;&#65533;@&#65533;d&#65533;&#65533;&#65533;&#65533;&#65533;b&#1574;&#569;&#65533;P&#216;3&#65533;&#65533;
B+&#65533;&#65533;]($&#65533;&#65533;$&#65533;&#65533;z@2 &#65533;&#65533;tph&#581;TT&#65533;&#65533;&#65533;&#65533;:&#65533;&#65533;&#65533;wx&#65533;&#65533;&#65533; 
&#65533;ZA&#65533;&#65533;&#489;&#65533;
&3+fY&#65533;&#65533;&#65533;&#65533;\&#65533;&#65533;&#65533;	&#65533;&#65533;0&#65533;
&#65533;;L&#65533;&#65533;,r&#65533;&#1769;^c&#65533;G&#65533;!&#1099;&#65533;2M&#65533;@C&#65533;&#65533;]&#65533;&#65533;+&#65533;&#65533;##&#65533;m&#65533;GCoc&#65533;&#65533;O&#1136;7&#65533;&#65533;3$=&#65533;&#65533;E&#65533;XC8D&#65533;&#65533;E&#157;&#35938;&#65533;&#65533;&#65533;&#65533;&#65533;&#65533;&#65533;&#65533;&#65533;K&#65533;&#65533;@$ &#65533;&#65533;&#65533;L&#65533;&#65533;E&#328;h&#65533;&#65533;kz(&#65533;}-&#65533;L&#65533;&#65533;O&#65533;t&#65533;PKd`K&#65533;@UT&#65533;&#65533;&#65533;&#65533;&#65533;&#65533;&#65533;Q&#65533;&#65533;P? &#65533;	&#65533;e&#65533;&#65533;&#65533;&#65533;&#65533;X&#529;&#65533;&#65533;&#65533;&#65533;;b&#65533;D%&#65533;DX&#65533;&#65533;&#65533;mao@&#65533;#&#65533;8+&#65533;(r&#65533;L1&#65533;&#65533;yJM(
&#65533;2&#65533;&#65533;M&#65533;&#65533;&#65533;&#65533;*&#65533;&#65533;&#65533;]&#65533;"&#65533;I&#65533;X4h&#65533;&#65533;FH&#65533;V-&#65533;(N&#65533;&#65533;&#65533;J+\$&#65533;&#65533;='&#65533;&#65533;&#65533;j&#65533;&#22666;Me&#65533;&#65533;&#65533;P&#65533;
2I2&#65533;&#65533;&#65533;<+&#65533;&#65533;y[&#65533;&#65533;/&#65533;)j&#65533;%B&#65533;&#65533;{)&#65533;PIx&#65533;(&#65533;&#65533;"&#65533;D&#65533;M&#1540;&#65533;k&#65533;&#65533;x&#65533;@&#65533;gK&#65533;&#65533;&#65533;&#65533;&#65533;&#65533;&#65533;&#65533;d&#65533;&#65533;8&#65533;&#65533;&#65533;&#65533;0/&#65533;&#65533;Lx&#65533;&#65533;<3d&#65533;%=&#65533;&#513;&#65533;H&#65533;h&#65533;M&#65533;P&#65533;&#65533;5C &#65533;&#65533;&#65533;&#65533;l&#65533;&#65533;&#65533;&#65533;&#65533;K &#65533;{&#65533;Wy&#65533;P&#65533;H&#65533;&#65533;&#1812;&#65533;8&#65533;p)-&#65533;%&#65533;h&#65533;&#65533;&#65533;&#65533;\K &#65533;&#65533;*&#65533;&#65533;&#65533;QE_&#65533;&#65533;&#65533;&#65533;3&#65533;cP,&#65533;&#65533;&#381;l=X&#65533;&#65533;&#65533;Y7@&#65533;6&#65533;@=&#65533;]&#65533;&#65533;\)&#65533;b\&#65533;XiS&#65533;&#612;^&#65533;j&#65533;&#65533;&#65533;(&#65533;&#65533;1&#65533;&#65533;&#65533;&#65533;zhMJ	&#65533;&#65533;r&#65533;V(t:-&#65533;&#65533;&#1236;&#65533;&#65533;&#65533;(&#65533;
&#65533;?&#65533;&#65533;&#1292;6&#65533;&#65533;&#65533;f&#65533;*&#65533;Y`&#65533;Z&#1626;^&#65533;,A&#1640;&#65533;&I&#65533;O&#65533;&#65533;&#65533;&#65533;N&#65533;&#65533;TQ=U&#65533;`&#65533;&#65533;R&#65533;&#65533;&#65533;&#65533;
X&#65533;S&#65533;(&#65533;&#65533;&#65533;&#65533;Y&#866;&#65533;&#65533;&#65533;C &#65533;B]&#65533;&#65533;C`
2<&#65533;BVH&#65533;&#1179;c(&#65533;@&#65533;h&#65533;;&#65533;1G7m&#65533;&#65533;B4p&#65533;&#364;0&#65533;X&#65533;m&#1352;&#65533;&#65533;c&#65533;&#65533;&#65533;0&#65533;&#65533;Y&#65533;0&#65533;&#1640;P&#65533;An)&#65533;z&#65533;&#1544;&#65533;&#1624;&#65533;&#65533;&#1030;EP&#65533;&#65533;V&#65533;D&#65533;&#65533;D&#65533;=&#1586;l&#65533;&#65533;QUDU&#711;&#65533;X&#65533;KM&#65533;&#65533;&#65533;&#270;5c&#65533;&#65533;&#65533;Y&#65533;&#65533;%p7&#53817;pK&#65533;&#65533;&#65533;O&#65533;&#65533;&#65533;p&#65533;Rd&#65533;]&#65533;I&#65533;&#65533;E&#65533;&#65533;bQ&#65533;f&#65533;&#65533;	8&#65533;&#23496;P&#65533;&#65533;&#65533;&#65533;&#65533;&#65533;&#65533;&#65533;&#65533;LP&#65533;&#65533;&#65533;M&#65533;5&#65533;Zp&#65533;!G&#65533;&#65533;&#65533;j&#65533;&#65533;;Y[&#65533;B&#65533;#8&#65533;j&#65533;RhN&#65533;8&#65533;*&#65533;&#65533;Je&#65533;K&#65533;G&#65533;
&#65533;&#65533;|&#65533;2&#65533;&#65533;G&#1549;RH&#65533;ZKx5"&#65533;J&#65533;&#65533;&#1680;&#65533;P&#65533;\KO&#65533;&#65533;&#65533;&#65533;&#65533;&#65533; <&#65533;&#65533;&#65533;`&#65533;|&#65533;&#524;T2&#65533;&#65533;&#65533;&#65533;&#965;&#65533;&#65533;TIB&#65533;&#65533;&#65533;&#65533;I&#65533;&#65533;
&#65533;=h}I&#65533;&#65533;&#65533;&#65533;&#1429;&#65533;&#65533;	&#65533;&#65533;&#65533;&#65533;K&#65533;\&#65533;&#65533;C&#65533;	&#65533;&#65533;S &#65533;f|&#65533;BxW6Kd&#65533;q&#65533;S&#65533;Q&#65533;&#65533;EQ&#29517;Pl&#65533;&#65533;&#65533;&#65533;&#65533;}F38&#65533;&#65533;Q&#65533;X&#65533;XUtKAHE&#65533;&#357;&#65533;&#542;jI_Z&#65533;>Z&#65533;&#65533;&#65533;&#65533;&#380;&#65533;&#65533;&#65533;&#65533;&#65533;&#65533;&#65533; &#65533;&#65533;&#65533;&#65533;cc&#65533;&#1416;pc&#65533;&#65533;ET@o(`f&#65533;&#65533;&#65533;;&#65533;&#65533;&#65533;&#1593;&#65533;&#65533;j\'&#65533;&#65533;&#65533;&#65533;&#65533;L&#65533;h&#1669;&#65533;F&#65533;&#65533;&#65533;jU;8&#65533;X&#65533;&#65533;P&#65533;&#65533;jY`I&#65533;&#65533;$&#65533;&#65533;&#65533;&#65533;&#65533;&#65533;&#65533;&#65533;&#65533;&#65533;&#65533;&#65533;&#65533;&#65533;&#65533;Z&#65533;EH&#65533;I&#65533;&#65533;&#65533;21;%&'&#65533;;&#65533;q&#65533;&#65533;Z&#65533;&#1356;&#65533;&#65533;&#65533;s4&#65533;cC&#65533;W&#35005; &#65533;&#65533;&#65533;&#65533;&#65533;&#65533;c&#65533;@&#65533;H&#65533;&#65533;4&#65533;&#65533;&#65533;&#561;&#65533;;nC8]PI7&#65533;&#65533;&#1253;&#65533;&#65533;Dj&#65533;0&W&#65533;&#65533;>&#65533;=0&#65533;&#232;&#65533;&#65533;21&#65533;Cy-^&#65533;}W&#65533;V&#65533;&#65533;&#65533;&#65533;E&#65533;&#65533;&#65533;I&#65533;\&#65533;&#65533;&#65533;[&#65533;&#65533;&#65533;&#65533;V&#65533;Q&#65533;&#65533;&#1548;&#65533;&#1589;&#65533;&#65533;M&#715;&#65533;&#65533;&#65533;k&#65533;&#65533;&#65533;&#65533;&#1352;V&#65533;1]&#65533;&#65533;&#65533;&#65533;&#65533;&#65533;C&#900;^&#65533;E&#65533;&#65533;5&#1571;~&#65533;;&#65533;&#65533;h&#65533;&#65533;W&#65533;&#65533;&#65533;&#65533;7&#65533;&#65533;q<&#65533;9&#65533;q50&#65533;&#65533;&#65533;&#65533;&#65533;&#65533;&#65533;J&#65533;r&#65533;ZVx&#65533;k&#65533;&#65533;&#65533;&#65533;zM&#65533;&#65533;&#1224;&#65533;&#65533;a&#65533;&#65533;&#65533;&#65533;&#65533;h&#65533;N&#65533;Mhh&#65533;&#65533;&#65533;>
&#65533;JA&#65533;X&#65533;&#65533;&#65533;&#65533;L&#65533;a&#65533;B&#65533;B`C&#65533;&#65533;F&#65533;	SP"5&#65533;
F\&#65533;&#65533;&#65533;&#65533;
26&#65533;]&#65533;&#65533;@&#65533;5E&#65533;
]&#65533;"Z&#65533;&#65533;qBh&#65533;*&#65533;i&#1931;&#65533;2#&#65533;&#65533;&#65533;8j&#65533;V&#65533;0&#65533;/&#65533;,&#65533;;&#65533;&#65533;9&#65533;&#65533;&#65533;3k&#65533;	&#65533;
&#65533;0F&#65533;&#33549;K&#65533;&#65533;&#65533;B`&#65533;&#65533;&#65533;&#65533;&#65533;&#65533;&#65533;K0q&#65533;&#65533;` &#65533;&#65533;6&#65533;Z&#65533;Hb&#65533;&#65533;&#65533;&#65533;&#65533;0&#65533;&#65533;ee&#65533;&#65533;Q&#65533;&#65533;X&#65533;&#65533;&#65533;&#1096;&#1558;&#65533;V_#&#65533;e&#65533;H&#65533;&#65533;W&#65533;&#1535;&#65533;&#556;&#65533;&#65533;.&#65533;p7&#65533;&#65533;&#65533;&#65533;eV&#584;&#65533;$&#65533;&#65533;&#65533;m*&#65533;g&#65533;&&#65533;Cx&#65533;&#1218;`1&#65533;&#65533;&#65533;&#65533;&#65533;&#65533;9&#248;&#65533;&#65533;&#22471;&#65533;&#65533;y*&#65533;&#65533;FL&#65533;(N)X@&#65533;t&#65533;&#65533;&#65533;&#65533;&#65533;R&#65533;&#65533;S&#65533;Z&#65533;&#65533;&#35819;TI[&#65533;t&#65533;&#65533;.&#61450;`&#65533;&#65533;K&#65533;Zh&#65533;
&#65533;&#65533;&#65533;&#65533;&#65533;&#65533;(&#65533;&#65533;8&#65533;&#65533;v&#65533;&#65533;A&#65533;&#65533;ho&#65533;i&#65533;&#65533;&#65533;&#65533;&#65533;&#65533;/A&#65533;&#65533;/&#65533;&#65533; i&#65533;cj&#65533;&#65533;+<&#65533;`W&#65533;%*&#65533;i&#65533;lKu&#65533;&#65533;j&#65533;&#65533;&#65533;yy&#65533;&#65533;&#65533;5T*&#65533;&#65533;f&#1486;Q&#65533;&#893;\&#65533;7&#1352;&#65533;&#65533;&#65533;P&#65533;P&#65533;R&#65533;&#65533;&#65533;&#65533;&#65533;&#65533;E&#65533;&#713;=e&#65533;%&#65533;&#65533;&#65533;xK&#65533;k&#65533;F_[&S2&#65533;a&#65533;&#65533;&#65533;&#65533;pc&#65533;&#65533;[plq&#65533;&#65533;&#65533;O&#65533;&#65533;l&#65533;	&#65533;lo&#65533;F&#65533;I@0&#65533;&#65533;&#65533;&#65533;S?&#65533;@&#65533;&#65533;S<K&#65533;)&#65533;&#65533;
?&#65533;&&#65533;)&#65533;uZrP&#65533;o&#65533; 
M@&#65533;&#65533;&#667248;&#65533;\@&#65533;&#65533;Z
Z&#65533;&#65533;&#65533;v&#65533;&#65533; &#65533;h&#65533;&#65533;40&#65533;T&#65533;!&#65533;&#1758;&#65533;T&#65533;&#65533;&#65533;F/&#65533;0&#65533;&#65533;&#65533;(%&#65533;0&#65533;&#10641;N&#65533;&#65533;&#65533;7wH&#65533;&#44616;0&#65533;&#65533;&#65533;E&#65533;&#65533;&#65533;`^&#331;&#65533;&#65533;&#1368;2&#65533;hC&#65533;g&#65533;&#65533;0&#65533;\&#65533;&#65533;&#65533;p&#65533;&#65533;&#65533;&#65533;<&#65533;&#65533;&#65533;L&#65533;&#65533;&#65533;iuLe\]/cv|&#65533;&#65533;r&#65533;&#791;&#65533;&#65533;q&#65533;P&#65533;&#65533;h&#65533;&#65533;&#65533;e&#65533;Ol&#65533;&#65533;&#758;&#65533;&#65533;z&#65533;&#65533;&#65533;&#65533;&#65533;&#65533;V&#65533;@&#65533;&#65533;&#65533;#!x&#65533;&#65533;&#65533;H3&#65533;7&#65533;&#65533;&#1032;&#566;O&#65533;&#65533;&#271;&#65533;^&#1032;P&#65533;}&#65533;&#65533;&#65533;i&&#65533;g&#65533;&#65533; &#65533;&#65533;yJ	l&#65533;&#65533;&#65533;5&#65533;&#1598;gP&#65533;&#65533;&#65533;s&#65533;.(\&#1179;?&#65533;5&#65533;&#65533;&&#65533;&#65533;Y&#65533;0Y&#525;&#65533;&#870;&#65533;G&#65533;&#65533;&#65533;8&#65533; &#129;
&#65533;&#65533;a&#65533;&#65533;&#65533;DU*&#65533;&#65533;F&#65533;-Z&#65533;&#65533;&#65533;H&#65533;&#65533;d&#65533;&#65533;&#65533;P&#65533;C&#65533;&#1262;0m&#65533;E&#65533;&#65533;&D(&#65533;&#65533;&#65533;
D&#65533;n&#65533;7&#6851;(ecS&#1061;;&#65533;Y&#65533;&#65533;&#65533;%&#488;&#65533;&#65533;p+D&#65533;`p8&#65533;&#65533;&#65533;&#65533;&#65533;R0&#65533;A&#65533;~D&#65533;@&#65533;&#65533;@&#65533;&#65533; &#65533;&#65533;&#65533; @"&#65533;1X&#65533;&#65533;&#1233;&#65533;h\&#65533;C&#65533;&#65533;&#65533;&#65533;c&#65533;[&#65533;/D&#65533;in&#65533;&#65533;&#65533;&#65533;	&#65533;*#&#65533;y`&#65533;R&#65533;&#65533;	BVE&#65533;&#65533;*&#65533;\#&#65533;W&#343;&#45560;
&#65533;]"3&#65533;hdf&#65533;&#65533;&#65533;P!&#65533;&#65533;1&#65533;&#65533;&#65533;&#440;&#65533;7&#65533;?G&#65533;>&#65533;(&#65533;&#65533;&#65533;$&#65533;XO&#65533;&#38886;K&#65533;&#65533;aG8&#65533; &#65533;)&#65533;&#65533;m&#65533;&#65533;&t &#65533;&#65533;?&#65533;@&#65533;F&#65533;pP9&#65533;&#65533;?&#65533;&#65533;0P9&#65533;8x&#194;*@Pq@&#65533;&#65533;?6a"MCKUVm&#65533;&#65533;?&#65533;&#65533;T&#65533;"=BK&#65533;(0	&#65533;&#65533;&#65533;@&#65533;&#65533;&#65533;A&#65533;&#65533;&#65533;i(&#65533;&#65533;&#65533;C&#65533;&#65533;R&#65533;)&#65533;&#65533;bH &#65533;b&#65533;&#65533;&#65533;&#65533;Ec&#802;&#65533;&#65533;&#65533;&#65533;&#65533;?&#65533;&#65533;Db&#65533;&#65533;&#65533;&#65533;(&#65533;!&#65533;&#65533;&#65533;&#65533;R>!&#65533;!V&#65533;#&#65533;?&#65533;&#65533;$+P&#65533;&#65533;X=Y&#65533;OWQEW&#65533;&#65533;&#65533;&#65533;O&#65533;&#65533;DY&#65533;&#65533;&#65533;"&#65533;U&#65533;#p12&#65533;/>&#1669;P{1&#65533;&#65533;?<&#65533; <7c.&#65533;W&#65533;tA&#65533;^&#65533;&#65533;&#65533;?5t&#65533;g5h
i*>&#65533;&#65533;&#65533;kx!&#65533;&#65533;?&#65533;&#65533;&#65533;&#1776;&#65533;&#65533;&#65533;[&#65533;&#65533;U&#65533;&#65533;?&#65533; &#65533;&#65533;?&#65533;&#65533;&#65533;&#65533;&#65533;7&#65533;!&#65533;B]&#65533;&#65533;5&#65533;&#65533;&#65533;&#65533;&#65533;'&#65533;&#65533;&#65533;nx&#65533;&&#65533;&#65533;?&#65533;<4&#65533;?&#65533;&#65533;&#65533;1&#65533;&#65533;?&#65533;&#65533;6$&#65533;&#65533;@&#65533;&#65533;s (&#65533;a3&#65533;&#65533;&#65533;&#65533;DHN&#65533;7&#65533;&#65533;
*&#65533;SA*&#65533;&#65533;&#65533;`&#65533;a&#65533;0a&#65533;&#65533;&#65533;Cc&#13234;&#65533;&#65533;&#65533;H!&#65533;&#65533;c&#65533;?=P&#65533;4&#65533;&#65533;&#65533;&#65533;&#65533;@C+&#65533;&#65533;B&#65533;&#65533;&#65533;%&#65533;\&#65533;b0O&#65533;&#65533;(0&#65533;&#65533;&#65533;H);&#65533;%&#65533;&#65533;&#65533;&#135;*&#65533;&#65533;&#647;0 &#65533;S&#65533;!&#65533;&#65533;&#65533;d4X&#65533; &#65533;+t&#65533;&#65533;0
EA2&#65533;0r&#65533;(Wu&#65533;B&#65533;p&#65533;&#65533;&#65533;6&#65533;q"iB&#65533;&#65533;w&#1064;&#65533;9&#65533;&#686;6)&#65533;4vPd&#65533;AwBy&#65533;&#65533;&#1387;&#65533;&#65533;&#61064;ZQ&#65533;&#1059;&#65533;&#65533;P&#753;&#65533;&#65533;FBU &#65533;&#65533;&#65533;&#65533;&#65533;&#1779;U&#65533;&#65533;O!73c&#65533;7&#65533;&#65533;&#65533;&#65533;&#65533;/KF&#65533;	&#65533;Q:^&#65533;&#65533;&#65533;O&&#65533;&#65533;&#65533;P&#65533;&#65533;&#65533;	&#65533;9B
j&#65533;&#65533;;&#65533;|&#65533;p&#65533;9&#65533;&#65533;?&#277;Q#&&#65533;
rD&#65533;&#65533;AQb&#65533;
@A0&#65533;	Q&#65533;8QE&#208;&#65533;&#65533;pR&#544;F&#65533;(&#65533;:&#65533;K0=HE
lq&#65533;TMS8&#65533;&#65533;CPr&#65533;&#65533;"&#65533;&#65533;&#65533;&#65533;&#65533;&#65533;&#65533;Xl&#65533;&#65533;&#65533;@@&#65533;\mF&#65533;@)&#65533;0&#65533;&#65533;&#65533;M&#65533;8&#263;N6&#65533;&#65533;&#65533;m,{&#65533;S&#65533;&#65533;&#65533;&#65533;&#65533;&#65533;8,&#65533;
HL%(h&#65533;&#65533;&#65533;&#65533;K&#65533;+&#65533;&#65533;$,A&#65533;'&#65533;PvC&#65533;&#65533;&#65533;m	p&#65533;_&#65533;&#65533;&#65533;]m&#65533;T&#65533;H.\&#65533;=&#65533;dp1&#65533;&#65533;C&#65533;&#65533;JV&#65533;&#1036;z&#65533;&#65533;L&#65533;&#65533;&#65533;&#65533;Y&#65533;gc+x&#65533;&#65533;&#65533;&#65533;&#65533;&#65533;x&#65533;h&#65533;@pf&#65533;&#65533;d8:&#65533;./&#65533;&#65533;&#65533;k&#65533;QUy&#65533;&#361;C&#65533;;&#65533;0&B&#65533;&#65533;5,st&#65533;C"&#65533;r&#65533;_!&#65533;>&#65533;*&#65533;Q&#65533;&#65533;@?Q&#65533;&#65533;&#65533;G&&#65533;XB&#65533; rXA6(&#65533;&#65533;&#65533;&#65533;C<1Y&#65533;&#65533;KAD)raR&#290;6+&#65533;(&#65533;Af&#65533;&#65533;&#65533;p&#65533;&#1064;i&#65533;Q&#65533;!7\&#65533;Ea&#65533;&#65533;R&#65533;&#65533;95&#65533;"J&#65533;
[-&#65533;pAyI&#65533;&#65533;ejjAL&#65533;&#65533;&#65533;E&#65533;Ap&#65533;&#65533;&#65533;&#65533;rS&#65533;&#65533;m&#65533;&#65533;?$18&#65533;&#65533;M'aY
S&#65533;&#65533;6&#65533;O_&#65533;&#65533;+^&#65533;D&#65533;&#65533;&#65533;Ih&#65533;f,saX*T&#19598;&#65533; 	&#65533;&#65533;&#65533; &#65533;4@&#65533;&#65533;&#977;&#1065;^&#65533;&#65533;9  &#65533;]&#65533;
&#65533;&#65533;}	a)&#65533;&#65533;W&#65533;&#65533;&#65533; E&#65533;&#65533;b&#65533;f&#65533;&#65533;&#65533;*1S&#65533;1&#65533;&#65533;&#65533;:/&#65533;&#31555;&#65533;&#65533;|&#65533;&#65533;Zg&#65533;9&#65533;&#244;;&#65533;&#65533;&#65533;@&#65533;9&#65533;&#65533;&#65533;&#65533;B6&#65533;&#65533;&#65533;`&#65533;&#65533;$&#65533;w&#1696;&#65533; &#65533;P9&#65533;&#65533;&#65533;&#65533;&#65533;&#65533;B&#213;I`&#65533;y&#65533;&#65533;a&#65533;&#65533;@&#516;&#65533;5&#65533;&#65533;N&#65533;3&#65533;&#65533;vP&#65533;=&#65533; D&#65533;,&#65533;$&#65533;^&#65533;h.&#65533;a&#65533;`&#65533;&#65533;&#65533;@&#65533;BR14&#65533;`4"&#65533;3&#65533;1&#65533;&#65533;h&#65533;(i
d&#65533;&#65533;1l&#65533;.&#65533;&#65533;&#65533;L&#65533;\8gjH&#65533;&#65533;&#65533;M%&E)&#65533;&#65533;&#65533;&&#65533;m&#65533;C&#65533;&#65533;E&#65533;&#65533;A&#65533;a5){
T&#65533;6&#65533;8&#65533;&#65533;&#65533;&#65533;&#65533;&#65533;V,!&#65533;&#65533;%PT&#65533;&#461;9&#65533;&#65533;D&#65533;sy&#65533;&#65533;&#65533;&#65533;d&#939;&#65533;&#65533;&#65533;@&#65533;w&#65533;o&#65533;&#65533;&#65533;X&#65533;&#65533;U&#65533;"&#65533;K&#65533;+@&#65533;&#65533;X@&#65533;&#65533;b&#65533;&#65533;1&#65533;&#65533;&#65533;`&#65533;&#65533;C`&#65533;&#65533;&#65533;f	&#65533;&#1968;B,9&#65533;!&#65533;&#65533;G/&#65533;&#65533;&#514;&#65533;&#65533;&#65533;&#65533;p&#65533;7&#65533;k-&#65533;2vq&#65533;&#65533;P&#381;&#65533;\-&#65533;&#65533;Cw&#65533;&#1245;&#65533;3&#1817;4B&#1456;&#65533;$&#65533;&#65533;&#65533;s&#8665;}!&#65533;&#65533;&#65533;r!&#65533;Nn&#65533;`2iN&#65533;&#1760;d&#65533;B&#65533;&#65533;@&#65533;
T&#65533;Rp&#65533;
~&#65533;@&#65533;'&#65533;-6&#65533;6&#65533;%&#544;2&#65533;0h+|Q&#65533;&#65533;b5P&#65533;Z&#65533;&#65533;G&#65533;&#65533;@&#65533;&#65533;;&#65533;>B&#65533;&#65533;-&#65533;=y&#65533;&#65533;&#65533;&#65533;,lR&#65533;bE&#65533;&#65533;&#65533;N&#65533; J&#65533;&#65533;&#65533;&#65533;&#65533;t,8)&#65533;S&#65533;&#65533;&#65533;J!&#65533;&#65533;"&#65533;&#65533;&#65533;&#65533;&#65533;&#65533;&#65533;$&#65533;RCI5(&#65533;&#65533;JW&#65533;&#65533;&#65533;B&#65533;=&#65533;.&#65533;&#65533;&#65533;#&#65533;&#65533;A &#65533;&#65533;&#65533;&#65533;&#65533;A&#65533;&#65533;SM&#65533;1&#65533;R&#65533;&#65533;G&#65533;&#65533;`$&#65533;&#65533;&#65533;&#65533;&#1607;(&#65533;1&#65533;r&#65533;&#65533;W
o &#65533;y&#65533;&#65533;ys&#65533;*&#65533;&#65533;x&#65533;&#286;MQ&#1732;d&#65533;8&#65533;&#65533;&#65533;&#65533; &#65533;-&#65533;!$&#65533;&#65533;&#65533;	&#65533;D:&#65533;	&#65533;&#65533;&#65533;)H4&#769;_4>&#65533;&#65533;&#1799;	H&#65533;m&#65533;U&#65533;&#65533;&#65533;&#65533;&#65533;&#65533;_&#65533;[<lA&#65533;&#65533;&#65533;&#65533;X&#65533;&#65533;&#65533;&#65533;&#65533;D&#65533;*&#65533;8&#65533;R&#1974;	8&#65533;&#65533;&#65533;BR&#65533;&#65533;K&#65533;(&#65533;F&#65533;6&#65533;&#65533;&#65533;&#1790;7&#65533;#^h&#65533;&#65533;&#65533;D&#65533;0D*a&#65533;S&#65533;p&#65533;&#65533;&#65533;-&#773;I&#65533;&#65533;&#65533;&#65533;&#65533;"Ha&#65533;&#65533;`9&#65533;&#65533;&#65533;S4	:&#65533;I(<&#65533;&#1735;&#65533;&)&#65533;$@&#65533;&#65533;&#65533;&#65533;&#65533;&#65533;&#65533;'&#65533;&#65533;&#65533;&#65533;&#65533;xb~D1&#65533;/>&#65533;&#65533;&#65533;tE(&#65533;&#65533;&#65533;&#65533;&#65533;&#65533;&#65533;&#1832;<&#65533;`T$]&#65533;&#65533;&#65533;@&#65533;&#65533;]&#65533;&#65533;s&#65533;N&#1325;&#65533;!&#65533;@]&#65533;&#65533;&#65533;Yc&#65533;gE&#65533;&#973;d@&#65533;&#65533;-&#65533;i&#1361;&#930;u&#65533;&#65533;&#65533;&#65533;&#65533;&#65533;&#65533;DKp&#65533;?&#65533;(\C~&#65533;&#65533;?x*&#65533;&#65533;@&#65533;&#65533;=&#294;&#65533;&#65533;&#65533;C&#65533;&#65533;&#65533;&#164;&#65533;}&#65533;k&#65533;&#65533;C|f&#65533;B&#1026;&#65533;@D&#65533;<
&#65533;&#65533;&#65533;&#511;&#65533;:D&#65533;,&#65533;&#65533;&#65533;&#65533;m&#1923;\LH9&#65533;
HA&#65533;&#65533;3$&#65533;? &#65533;>Q&#65533;&#65533;&#65533;&#65533;@$&#65533;&#65533;H&#65533;?h&#65533;G=&#65533;@&#65533;Bj,C&#65533;&#65533;&#65533;~	&#879;&#65533;D)&#65533;A8&#65533;&#65533;&#65533;&#65533;&#65533;\&#65533;/TB+t&#65533;!4B-@&#65533;Gp&#65533;?&#65533;&#65533;-&#65533;&#65533;am@&#65533;P&#65533;<&#65533;A4&#65533;&#65533;&#65533;P&#1562;&#65533;N@Q&#65533;&#65533;t&#65533;	Y&#65533;BH"&#65533;&#65533;T&#1297;Nl&#65533;A(&#65533;0pE&#65533;P5&#65533;N&#65533;&#65533;U0Y&#39452;&#65533;tG7"&#65533;&#65533;&#65533;&#65533;k&#65533;&#65533;&#65533;&#65533;&#65533;Y&#65533;&#65533;Y&#65533;&#65533;P&#65533;Xi&#65533;&#65533;`&#65533;:.&#65533;&#1473;&#65533;?&#65533;(&#65533;&#65533;6&#65533;&#65533;i&#65533;Bt&#65533;*&#65533;B|&#65533;@(&#65533;&#65533;y&#65533; &#65533;&#65533;&#65533;&#65533;yp&#65533;Dn&#65533;i]&#65533;@&#65533;&#65533;!=c&#65533;&#145;&#65533;&#232;&#65533;B)B&#65533;e&#65533;h&#65533;&#65533;L&#65533;7&#65533;f&#65533;&#65533;;!&#65533;
,&#65533;?8&#65533;]&#65533;&#65533;&#65533;Z&#1024;rm&#65533;?4&#65533;?h&#65533;&#65533;&#65533;&#65533;&#65533;&#65533;&#65533;S&#65533;D&#65533;&#65533;&#65533;|_&#65533;&#65533;&#65533;,8&#65533;&#65533;&#65533;B&#65533;&#65533;F&#65533;&#65533;"pB&#65533;u&#65533;&#65533;CA&#65533;&#65533;D%&#65533;A&#65533;&#65533;!$B d/&#65533;^/h&#65533;F&#65533;F&#65533;)8G&#65533;&#65533;&#65533;$&#65533;&#65533;$L&#65533;,&#65533;&#65533;&#65533;&#65533;&#65533;&#65533;5&#65533;&#65533;&#65533;&#548;&#65533;&#65533;HTE:8&#65533;&#65533;f&#65533;T&#65533;XDP&#65533;&#65533;&#65533;N4\S5&#65533;&#65533;c&#1183;6p&#65533;&#65533;	z&#65533;@&#65533;&#65533;A&#65533;\">r&#65533;G&#65533;##&#65533;N*B&#265;P&#65533;&#65533;&#65533;N^&#803;l&#65533;-Ym&#1958;&#65533;A&#65533;_&#65533;&#65533;@&#65533;&#65533;?&#65533;&#65533;,@D&#65533;&#65533;p&#65533;@&#65533;&#65533;5Fd&#65533;D@Fy&#65533;&#65533;`\{X&#65533;vTg&#65533;&#65533;@As&&#421;&#65533;&#65533;&#65533;&#65533;A$R.&#65533;H.&#65533;N7&#65533;K&#65533;p^&#65533;C&#65533;&#65533;S&#65533;D&#65533;&#65533;5q&#65533;C&#65533;1:&#65533;S&#65533;&#65533;&#65533;@P&#65533;U&#65533;&#65533;@&#65533;P<&#65533;&#65533;&#65533;X&#65533;@&#65533;@&#65533;&#65533;H-C*&#65533;&#803;G)p%&#65533;".L&#65533;&#65533;&#65533;D]b&#65533;ab}]TJt&#65533;~EB$&#65533;&#65533;"D&#65533;M&#65533;(p	e&#65533;$&#542;&#65533;&#65533;h,Q&#65533;&#65533;&#65533;&#65533;&#65533;%&#65533;O&#65533;&#65533;|&#65533;&#65533;&#65533;&#65533;&#65533;&#65533;$P&#65533;&#65533;&#65533;&#65533;Q&#65533;+(&#65533;&#65533;&#65533;&#65533;$(&#65533;$&#65533;q&#65533;&#65533;&#65533;Q&#65533;p&#65533;6&#65533;&#65533;&#65533;, d&#151;bG"\t&#65533;&#65533;&#1198;&#65533;UG&#65533;&#65533;&#65533;X_'B&#65533;g&#65533;}#[&#65533;
&#933;&#65533;l&#65533;&#65533;E&#166;k&#65533;&#65533;-&#65533;k&#65533;&#65533;&#65533;&#65533;&#65533;&#649;X&#65533;&c&#65533;&#65533;<&#65533;&#65533;&#65533;J&#1641;&#65533;`&#878;,DR&#65533;&#65533;&#65533;&#65533;gf&#65533;i&#65533;&#65533;X@w\N&#65533;&#65533;fr&#65533;&#65533;&#65533;&#65533;&#65533;&#65533;!&#65533;!&#257;@9$&#65533;+@&#65533;Z&#65533;&#65533;.&#65533;&#65533;5&#65533;~^&#770;@&#65533;&#65533;&#65533;O&#65533;	[&#65533;&#65533;&&#65533;&#65533;1&#65533;^&#65533;&#65533; &#65533;&#65533;&#65533;&#65533;I&#65533;%&#1538;-hC&#65533;l&#65533;&#65533;&#65533;qRh&#65533;&#65533;&#65533;;<B-<&#65533;V&#65533;&#65533;#h"'&#65533;&#1080;a&#65533;}]	&#22445;TFR&#65533;%p	pI&#65533;&#65533;b&#65533;&#65533;!<$J&#65533;	&#65533;\Ma&#65533;.p,|X`&#65533;&#65533;Xa&#65533;&#65533;4&#65533;5&EQ&#65533;&#65533;q@&#65533;8&#65533;&#65533;&#65533;&#65533;&#65533;P&#65533;HB,&#65533;'&#1285; &#65533;&#65533;y&#65533;&#65533;p&#65533;j
gB\&#65533;o&#65533;Ez&#65533;G&#65533;>&#65533;<g&#810;J&#65533;&#1285;&#65533;&#65533;&#65533;lf&#65533;@&#65533;&#65533;&#65533;&#65533;,c&#65533;]&#65533;&#65533;=VYu,&#65533;&#65533;:&#65533;u&#65533;[&#65533;&#13997;B&X&#65533;k&#65533;)&#65533;a&#65533;&#65533;&#65533;ft&#65533;\s>*c&#65533;J&#65533;!&#65533;R&#65533;&#65533;&#400;&#65533;=&#1633;&#65533;&#65533;L&#65533;?&#65533;&#65533;&#1664;&#65533;&#65533;&#453;&#65533;,Pa&#65533;OlBUP&#65533;&#65533;@&#65533;PP&#65533;I&#65533;L&#65533;'&#65533;B8&#65533;&#65533;),&#65533;-&#65533;)&#65533;@)&#65533;&#65533;&#65533;&#65533;-&#65533;@`&#65533;{	M&#65533;&#65533;&#65533;&#65533;&#65533;&#65533;&#65533;J&#65533;B~&#65533;&#65533;&#65533;<	g&#555;s&#512;&#65533;&#65533;+x	&#65533;&#65533;+&#65533;&#65533;&#65533;P#
&#65533;NXct&#65533;&#65533;&#65533;"&#65533;&#1055;P&#65533;T&#65533;*-i&#65533;&#65533;Nx&#65533;&#543;4&#65533;+<&#65533;&#65533;0&#65533;A&#65533;X&#1280;0&#65533;&#65533;|&#65533;1eB&#65533;=&#65533;&#65533;&#65533;/0&#65533;&#65533;&#65533;&#65533;iB&#65533;&#65533;{D&#65533;
&#65533;f&#65533;xL&#65533;iNGd&#65533;,&#65533;j&#65533;a&#65533;&#65533;&#794;K&#65533;&#65533;&#65533;&#65533;&#65533;&#65533;X&#1301;&#65533;-!&#65533;d&#65533;A,w&#65533;&#65533;&#65533;&#65533;&#65533;&#65533;&#65533;&#65533;&#65533;T&#65533;&#65533;&#65533;&#1387;&#65533;&#65533;'&#65533;&#65533;m&#65533;!>^=H2&#65533;&#65533;&#65533;A&#65533;&#388;&#65533;H&#65533;&#65533;&#65533;?&#65533;99&#65533;8q&#65533;&#65533;&#65533;sa1&#383;&#65533;&#65533;P&#65533;?&#65533;&#65533;b&#65533;8&#65533;-&#65533;&#65533;@&#65533;@&#65533;-TB	&#65533;B&#65533;&#65533;.&#65533;H&#65533;&#65533;T&#65533;A&#65533;B&#633;&#65533;1&#65533;B-&#1026;H]&#65533;H-C`&#65533;&#65533;'&#52053;+&#65533;&#65533;I&#65533;&#65533;&#65533;P&#65533;<&#65533;BB&#65533;,EB<&#65533;&#65533;&#65533;B&#1540;&#65533;&&#65533;&#65533;&#65533;&#65533;0L&#65533;W&#65533;&#65533;6f&#65533;4&#65533;e&#65533;1&#65533;"&#65533;VC&#65533;&#13340;x&#65533;~iB&#65533;&#65533;@&#65533;&#65533;?i&#65533;&#65533;)&#65533;&#65533;&#65533;&#65533;)&#65533;&#65533;&#65533;&#65533;?%%
&#65533;E*k&#65533;/&#65533;&#65533;/^<&#65533;&#65533;^8!^lZ&#65533;}&#65533;KFvmB&#65533;k&#65533;&#65533;aX$xT&#65533;A3&#65533;&#65533;Cd&#65533;/&#65533;&#65533;C&#65533;&#65533;2O&#65533;8k	&#65533;&#65533;&#65533;?&#65533;&#65533;r&#65533;&#208;&#65533;&#65533;%Hl9$C&#65533;@=C+&#65533;&#65533;&#65533;&#65533;3=@&#65533;5&#65533;&#65533;v&#65533;&#65533;&#65533;&#65533;&#65533;M&#65533;&#65533;&#65533;&#65533;*	8&#65533;*pI&#65533;"&#1489;&#65533;B&#65533;&#65533;&#65533;&#65533;&#65533;&#65533;&#65533;^"Bl&#65533;*D)4&#65533;~&#65533;-0(&#65533;&#65533;(&#65533;(&#65533;e&#65533;&#65533;&#65533;9&#65533;&#65533;H,TA&#65533;SLQ&#65533;&#65533;DL&#65533;& P&#65533;%/T&#65533;Q)&#65533;T&#65533;QA&#65533;&#65533;$&#65533;&#65533;E&#65533;9A&#65533;&#65533;&#65533;YE&#65533;@&#65533;&#65533;&#65533;>&#65533;&#65533;g&#65533;&#65533;
&#65533;u\&#65533;1&#65533;&#889;&#65533;&#65533;&#20623;&#65533;/.G&#65533;&#65533;&#65533;N/&#65533;&#65533;3D&#1333;]&#65533;&#65533;&#65533;&#65533;&#65533;=&#65533;a ph&#65533; kJ&#65533;&#65533;&#65533;&#65533;&#65533;&#65533;&#65533;A p&#65533;&#65533;&#360;DB&#65533;&#65533;&#65533;&#65533;7&#65533;G&#65533;&#65533;D&#65533;D&#65533;n&h&#65533;&\&#65533;&#65533;&#65533;s&#65533;XH&#65533;a8&#65533;&#65533;LMXT&#49416;&#65533;eU@&#65533;&#65533;A&#65533;&#65533;&#65533;#d&#65533;\&#65533;c&#65533;&#65533;H&#1538;A&#65533;P$&#65533;&#65533;,P&#65533;&#49307;&#65533;znH&#65533;&#1926;&#65533;&#65533;B%&#65533;&#65533;j&#65533;*&#65533;)hC[&#65533;C&#65533;(&#65533;&#65533;7&#65533;@&#65533;&#65533;4K&#65533;&#65533;J&#65533;&#65533;>&#65533;&#65533;1&#65533;A&#65533;&#65533;&&#65533;h&5&#65533; &#65533;&#65533;a&&#65533;i&#65533;&#65533;&#65533;&#65533;&#65533;&#65533;&#65533;+L&#65533;QI/&#65533;&#65533;DiP!&#65533;&#65533;X&#65533;%&#65533;XW&#65533;6&#65533;J(&#65533;',&#65533;&#65533;&#65533;&#65533;y&#1035;&#65533;\&#65533;&#65533;&#65533;&#65533;&#65533;&#65533;&#65533;&#65533;Y&#65533;Oj=&#65533;&#65533;&#65533;&#65533;&#65533;&'&#65533;&#65533;,&#1737;&#65533;&#1693; ]&#32079;&#65533;#$!sk&#65533;&#65533;&#65533;6&#65533;&#65533;2]&#65533;Wos8&#65533;&#65533;&#1385;&#826;&#65533;*lS:#^1&#65533;&#65533;&#128;S&#65533;&#65533;&#65533;&#65533;&#65533;&#65533;D&#65533;&#65533;&#65533;s2&#65533;C&#1027;&#65533;&#65533;&#65533;&#65533;`@&#65533;&#65533;B&#65533;&#65533;&#65533;&#65533;&#65533;&#65533;|&#65533;%&#65533;h'a&#65533;&#65533;|&#65533;*&#65533;&#65533;?&#65533;-hDB&#65533;J&#65533;1Ax&#65533;`T&#65533;v&#65533;CpB$&#65533;Y&#65533;&#65533;V&#65533;0Cp&#65533;&#65533;,&#1538;^&#65533;&#65533;<&#65533;	&#65533;&#65533;&#65533;&#65533;&#65533;+B&#65533;P&#65533;B&#65533;&#65533;&#65533;&#65533;S$&#65533;.&#65533;&#65533;a&#65533;Ia&#65533;$&#65533;C&#65533;f\&#65533;&#65533;@&#65533;&#65533;&#65533;&#65533;&#65533;&#65533;&#350;&#65533;	&#65533;&&;/Q~&#65533;Y4J&#65533;	L4BL&#65533;i`&#65533;&#65533;&#65533;&#65533;&#65533;&#65533;&#65533;B&#65533;&#65533;&#65533;&#65533;&#65533;s,&#65533;&#65533;.&#65533;`S&#65533;&#918;&#65533;`&#65533;&#65533;s&#65533;s&#65533;/-a&#65533;&#65533;Fs&#65533;&#65533;&#65533;8$1f&#65533;],c&#65533;&#1443;&#65533;&#65533;
\&#1564;&#65533;&#65533;,&#65533;&#65533;&#65533;&#65533;&#65533;&#65533;&#65533;&#65533;&#65533;<&#65533;:=L;!i(W&#65533;@&#65533;&#65533;&#65533;^&#65533;D&#65533;H&#65533;&#65533;DM&#65533;&#65533;&#65533;w&#65533;E&#65533;&#65533;&#65533;&#65533;3&#65533;P'L&#65533;!&#65533;&#65533;~][&#65533;&#65533;&#992;&#65533;~&#65533;&#1743;|&#65533;&#972;q!&#65533;&#65533;>&#65533;p&#65533;F&#65533;B&#65533;&#65533;'&#65533;&#65533;&#65533;Z&#65533;&#65533;d&#65533;|Y&#65533;q&#65533;&#65533;&#65533;"&#65533;&#65533;&#65533;&#65533;4&#65533;@LH&#65533;@&#65533;&#65533;>oaZ&#1087;%&#65533;&#65533;PC&#8721;+&#65533;&#65533;&#65533;NH#&&#65533;e&#65533;&#65533;&#65533;&#65533;@&#65533;
&#65533;z&#65533;*&#65533;&#65533;&#65533;5BP&#65533;?&#65533;rW&#65533;x1&#65533;&#65533;e&#65533;&#65533;&#65533;&#65533;?pD&#65533;%&#65533;&#1066;u&#65533;m&#65533;i&#65533;&#65533;f	&#65533;&#65533;&#65533;s^&#65533;&#65533;&#65533;N/m>&#65533;g>/u>&#65533;cO3cO&#65533;&#65533;&#65533;ix>$&#65533;&#65533;&#65533;&#65533;&#65533;aZ&#2507;&#65533;&#65533;&#65533;(@&#65533;&#65533;UnF&#65533;&#65533;B &#65533;&#65533;&#65533;m&#65533;:&#65533;&#65533;&#65533;&#65533;&#65533;&#65533;&#65533;s&#65533;l6&#65533;\&#65533;/&#65533;v&#65533;&#65533;P&#65533;&#65533;&#65533;&#65533;&#65533;!E#1&#65533;&#65533;&#65533;7&#770;!&#65533;<(LG,&#65533;P&#65533;ru&#65533;&#65533;B%
:C&#65533;&#65533;(&#65533;&#65533;&#996;&#65533;B&#65533;&#631;&#65533;"t&#65533;&#65533;7h&#65533;	,(&#65533;&#65533;	 (5L&#65533;&#65533;&#65533;+H&#65533;P &#65533;7Q&#1185;0a*P&#65533;&#65533;&#65533;$I&#65533;!A"&#65533;&#65533;&#65533;&#65533;G&#65533;&#65533;c&#65533;&#65533;!&#65533;$&#65533;"&#65533;&#65533;&#65533;t&#65533;b&#65533;&#65533;bPH(,&#65533;&#65533;&#969;&#65533;&#65533;.]Rv&#65533;%*Q&#65533;	&#65533;&#65533;T&#65533;*&#65533;Lb&#65533;&#65533;&#65533;WO_&#65533;&#65533;!&#65533;O&#65533;&#65533;^&#65533;2&#65533;(&#65533;KLo&#65533;b&#65533;&#65533;&#65533;&#65533;pq&#65533;oYn&#65533;&#65533;:F&#65533;K&#65533;LO&#65533;]&#65533;2A&#65533;K&#65533;&#788;&#65533;e4s&#65533;Z&#65533;<&#65533; g&#65533;&#65533;&#65533;t&#65533;&#65533;&#65533;&#65533;&#1250;!&#65533;f&#65533;&#65533;B&#65533;Oq&#65533;&#65533;4&#1026;&#65533;j]&#65533;^&#65533;&#65533;&#65533;V&#65533;&#65533;&#65533;&#65533;`&#65533; &#65533;&#359;]&#65533;@&#65533;&#1985;&#65533;j\&#65533;&#65533;G&#65533;).@&#65533;&#65533;&#65533;&#65533;&#65533;r7&#65533;m&#65533;W&#65533;&#65533;C&#65533;vaR&#65533;=&#65533;&#65533;&#65533;&#65533;&#65533;&#65533;&#65533;&#65533;&#65533;&&#65533;&#65533;&#65533;&#65533;w	H&#65533;@&#65533;6&#65533;&#65533;GF&#1632;f&#65533;1&#65533;&#65533;@&#65533;!&#65533;fJ&#65533;%P*&#65533;&#65533;QJ)&#65533;GD&#65533;&#65533;ZB)&#65533;K\*&#342;R
EP@&#65533;&#65533;&#65533;R&#65533;&#65533;H&#65533;&#65533;4&#65533; &#65533;&#65533;&#65533;I&#65533;dA&#65533;,Aj&#65533;&#65533;$
&#65533;&#65533;&#65533;0&#65533;&#65533;M4&#65533;&#65533;$"&#65533;&#65533;	K Y
*&#65533;,&#65533;&#65533;"&#65533;^!&#65533;&#65533;(b&#65533;"V4&#65533;&#65533;&#65533;&#65533;X&#65533;%DP 
*&#65533;&#65533;&#65533; &#65533;&#65533;Y&#65533;&#65533;&#65533;D&#65533;F&#65533;U&#65533;Sk&#65533;D&#65533;d&#65533;&#65533;&#65533;&#65533;,&#65533;&#65533;&#65533;&#65533;
.Oa&#65533;2&#65533;&#65533;g-&#65533;riSO&#65533;&#65533;4&#65533;&#65533;&#65533;&#1125;&#65533;&#65533;iLV4h&#65533;u&#65533;d%&#65533;&#472;&#65533;5&#65533;_[-&#65533;b7;63&#784;&#65533;*&#65533;&#65533;&#65533;&#65533;&#65533;3&#65533;Bc&#65533;7&#65533;`&#65533;Ua]kk&#65533;&#65533;&#65533;@f&#65533;&#65533;&#65533;&#65533;d&#65533;&#65533;~km&#65533;&#1910;9&#65533;&#946;&#65533;&#65533;&#65533;&#65533;&#65533;&#65533;&#65533;&#65533; (`;~&#65533;
&#65533;&#65533;d&#65533;&#65533;&#65533;r
(&#65533;&#65533;D&#65533;<&#65533;&#65533;&#65533;&#65533;&#65533;\b&#65533;%&#65533;6Qo&#65533;&&#65533;a&#65533;%&#65533;&#65533;b &#160;%&#65533;&#65533;[H&#65533;&#65533;&#65533;T&#65533;1&#65533;E&#65533;&#65533;T&#65533;&#65533;&#1623;0d1&#65533;Zj!&#65533;&#65533;8y&#65533;i&#65533;&#65533;JP&#65533;hW.&#65533;E&#65533;K.&#65533;&#65533;B&#65533;	`&#1200;`.7&#1464;&#812;4&#65533;a&#65533;&#65533;A&#65533;&#65533;*&#65533;&&#65533;$&#65533;&#65533;>L0&#65533;h&#65533;C,1&#65533;	&#65533;&#65533;&#65533;&#65533;&#65533;&#65533;&#65533;*j&#65533;Z&#65533;(&#65533;^&#65533;&#65533;&#65533;&#65533;&#65533;"&#65533;L&#65533;&#65533;&#65533;&#65533;&#65533;&#65533;)&#65533;,&#4099;a&#65533;&#65533;g*<k&#65533;E&#65533;&#1250;&#65533;&#65533;&#65533;LX`]&#65533;&#65533;&#5551;&#65533;z&#65533;&#65533;1`4&#65533;&#65533;@&#65533;V&#1856;&#65533;&#65533;&#65533;14&#1024;U&#65533;&#582;&#65533;&#65533;&#65533;f&#65533;&#65533;&#65533;&#65533;<k&#65533;&#65533;&#1164;&#65533;&#65533;&#65533;b#3v4g&#65533;&#65533;&#65533;Y&#65533;"&#65533;xjI&#65533;&#65533;0&#65533;_cJ&#65533;r&#65533;$uxo&#65533; n~n_&#65533;&#65533;&#65533;&#65533;&#65533;&#65533;&#65533;+&#65533;pI`&#65533;&#65533;&#65533;%&#65533;&#65533;&#65533;0a&#65533;&#65533;m$*&#65533;&#65533;}FB&#65533;&#65533;8Cc"qI}&#34033;Ch&#65533;9X&#65533;r1&#65533;RX@xpCV&#65533;&J&#65533;&#65533;&#65533;f&#65533;XD*&#65533;f&#65533;Y8B&#65533;&#65533;).Z<&#65533;,&#65533;G*&#65533;&#65533;&#65533;BT&#65533;)z&#65533;?&#65533;&#65533;&#65533;e&#65533;&#65533;&#65533;&#65533;AN&#65533;I&#65533;p&#65533;(&#65533;&&#65533;&#65533;&#65533;Dp@99&#65533;&#65533;L)&#65533;?2&#65533;M L*1&#65533;K&#65533;2;&#65533;C3&#65533;&#65533;w9&#65533;&#65533;O5&#65533;&#65533;1&#65533;&#65533;&#65533;&#65533;p~&#65533;&#65533;1&#65533;2&#65533;<=&#65533;&#65533;&#49074;&#65533;D&#65533;&#65533;l&#65533;&#65533;&#65533;*%&#65533;&#65533;&#65533;&#65533;%&#65533;&#65533;&#65533;[F&#65533;^&#65533;&#65533;-&#65533;&#1291;&#546;&#65533;\&#65533;4&#65533;&#65533;&#65533;hI&#65533;&#65533;&#65533;RY&#65533;&#65533;&#65533;&#65533;,&#65533;&#65533;&#65533;5&#65533;&#65533;
	b&#65533;&#65533;&#65533;xoY&#65533;&#65533;&#65533;&#65533;E&#65533;&#65533;&#65533;%&#65533;a_&:&#65533;u%&#65533;+q&#65533;&#65533;&#65533;&#65533;&#65533;e9&#65533;G&#65533;&#65533;@&#65533;b*&#65533;&#65533;&#65533;&#65533;&#65533;&#65533;4&#65533;
&#65533;&#65533;1E$&#65533;&#65533; |&#65533;c&#65533;&#65533;&#65533;n!q&#65533;0&#65533; &#65533;&#65533;`	&#65533; &#65533;&#65533;bp&#65533;UX&#65533;&#65533;&#65533;&#65533;r&#65533;
R &#65533;HE&#65533;&#65533;I&#65533;&#65533;-&#65533;(
&#65533;]&#65533;.&#65533;D&#1026;A&#65533;JTAF&#65533;&#65533;&#65533;?&#65533;H&#65533;T&#1538;B&#65533;XN&#65533;&#65533;&#65533;&#65533;b&#65533;Hq&#65533;&#65533;&#65533;&#65533;%gJ&#65533;Q#m&#65533;&#65533;&#65533;%$&#65533;&#65533;Pp&#65533;s&#65533;&#65533;&#65533;&#65533;&#65533;&#65533;:&#65533;TaBG3I&#65533;oaPt&#65533;&#65533;?&#65533;D'L&#65533;,&#65533;&#65533;3&#65533;)Q&#65533;8P&#65533;O&#65533;N+&#65533;&#65533;K&#65533;&#65533;Kh&#65533;a	$e)u&#65533;
&#65533;&#65533;&#65533;+&#65533;&#65533;e3q)&#65533;f&#65533;2Z&#65533;&#65533;Ld&#65533;&#65533;&#65533;hf|&#65533;&#65533;&#65533;ls&#65533;&#65533;*&#65533;m&#65533;z&#65533;&#65533;,&#65533;&L&#65533;&#65533;&#65533;]&#65533;"W[&#65533; +&#65533;&#65533;&#65533;&#65533;D&#65533;&#65533;&#65533;.5&#65533;&#65533;%&#65533;*;&#65533;3&#65533;8`&#65533;*(G2&#65533;A&#65533;&#65533;&#65533;&#65533;)&#65533;&#65533;&#65533;&#65533;&#65533;.Y7$&#65533;q&#65533;&#65533;7&#65533;&#65533;&#65533;.i&#65533;&#65533;b&#65533;5h&#65533;0&#65533;7&#65533;;.&#65533;&#65533;e&#65533;@&#65533;,&#65533;g&#65533;@Z+"&#65533;4C&#65533;,&#65533;p'.`&#65533;&#65533;b&#65533;(&#65533;V&#65533;_iC&#65533;&#65533;0H&#65533;
&#65533;&#65533;&#65533;@&#65533;&#65533;8&#65533;r`&#65533;&#65533;&#65533;L&#65533;sM&#65533;&#65533;&#65533;@&#65533;&#65533;&#65533;&#65533;R&#65533;&#65533;&#65533;2a&#65533;&#65533;&#65533;&#65533;	&#65533;h&#65533;W&#65533;qt
&#65533;FP&#65533;&#65533;&#65533; olr&#65533;L&#65533;B&#65533;&#65533;h#uZ&#65533;?&#65533;&#65533;B&#65533;c+Sn&#65533;&#65533;,n&#65533;&#65533;&#65533;-&#65533;&#65533;Y&#65533;r&#65533;&#65533;&#1858;&#65533;&#65533;c&#65533;rK[&#65533;&Y&#65533;&#65533;^g.&#65533;&#1718;X&#65533;Y&#65533;&#65533;&#65533;&#65533;&#65533;]&#65533;&#65533;WpH&#65533;&#65533;&#65533;&#65533;;&#65533;&#65533;&#65533;&&#65533;&#65533; S:V&#65533;&#65533;V&#65533;&#65533;&#65533;6!3&#65533;X@f&#65533;t&#65533;&#65533;P&#65533;&#65533;&#65533;&#1673;&#65533;&#65533;&#65533;&#65533;&#65533;"&#65533;.&#65533;&#65533;K &#65533;&#65533;&#65533;&#65533;=q&#65533;|0&#65533;
g&#65533;=&#65533;q#&&#65533;&#65533;Xh$&#65533;&#1600;d&#65533;&#65533;\&#65533;"&#65533;&#65533;&#65533;&#65533;&#65533;[Pbh&#65533;E.@
C&#65533;PC&#65533;&#65533;&#65533;NK&#1104;Ir&#65533;&#65533;8&#65533;&#65533;*q	Z&#65533;B&#65533;&#65533;&#65533;-&#65533;R&#1335;&#65533;KX&#65533;e0&#65533;&#65533;a&#65533;&#65533;&#65533;&#65533;r&#65533;
&#65533;&#65533;&#65533;$&#65533;xBY&#65533;&#65533;&#65533;eKm&#65533;&#65533;6&#65533;3&#65533;&#65533;"du&#65533;E&#65533;&#65533;:&#65533;&#65533;&#65533;&#489;~b&#65533;[&#65533;2&#65533;&#65533;&#65533;&#65533;Q$T&#65533;9&#65533;P&#65533;]&#65533;B&#65533;&#65533;\&#65533;&#65533;h&#65533;u&#65533;&#65533;6&#65533;&#65533;&#65533;N(&#65533;K&#65533;&#65533;&#65533;0E&#1114;&#65533;&#65533;bu&#65533;^-/V&#65533;	fc&#65533;&#65533;&#65533;c&#65533;9T&#65533;&#65533;f]&#65533;`&#65533;&#65533;d&#65533;:&#65533;&#65533;|i&#65533;@&#65533;%&#65533;&#65533;&#65533;&#65533;&#65533;&#65533;2&#65533;&#65533;&#65533;&#65533;rv&#65533;&#65533;&#65533;&#65533;&#65533;G&#65533;&#65533;&#65533;M l&#65533;&#65533;a&#65533;&#65533;&#65533;&#65533;
&#65533;j&#65533;>&#65533;&#65533;&#65533;}6AA&#65533;&#65533;&#65533;@&#65533;TS&#65533;&#65533;" @.d &#65533;'&#65533;#)&#65533;@*R&#65533;E&#65533;@\%h]&#65533;&#65533;!6G&#65533;!;-3bq&#65533;&#65533;&#65533;
&#65533;&#65533;R&#65533;	-X`A2&#65533;&#65533;(d&#65533;.&#65533;#1&#65533;-F&#65533;\&#2019;&#65533;E6@}&#65533;&#65533;&#65533;*&#1417;$P&#65533;&#65533;&#65533;` Y8Hv&#65533;pI&#65533;&#1580;s&#65533;&#65533;+&#65533;#.N(&#65533;S&#65533;&#65533;8&#572;&#65533;MB&#65533;D0&#65533;&#65533;Cf+Q&#65533;&#65533;&#65533;
&#65533;/&#65533;R&#65533;,-&#65533;&#65533;7D&#65533;&#65533;&#65533;&#65533;O&#65533;uZ&#65533;}&#65533;bU&#65533;&#65533;%&#65533;1z&#65533;&#65533;&#65533;,H`k&#1666;\&#65533;wf%0&#65533;~T&#65533;&#65533;Wx)z&K&#65533;&#65533;Z&#65533;&#65533;&#65533;&#65533;&#65533;&#65533;.t.&#65533;6&#65533;&#65533;1&#65533;&#65533;%rK&#65533;&#65533;&#65533;&#65533;L&#65533;&#65533;&#65533;&#65533;&#65533;&#65533;&#65533;&#65533;%&#1545;)&#65533;&#65533;&#65533;!&#65533;Ka&#65533;&#65533;&#65533;X&#65533;>>>T&#65533;#&#65533;&#65533;#6&#65533;B&#65533;#&#65533;0(&&#65533;A&#65533; &#65533;,&#65533;&#65533;&#65533;&#65533;"8`\&#65533;&#65533;&#65533;fa J&#65533;&#65533;($&#65533;&#65533;&#65533;&#65533;&#65533;&#65533;&#65533;&#65533;&#65533;|&#65533;&#65533;VoA &#65533;A4&#65533;Lepb&#65533;b (&#65533;%&#65533;r$d&#65533;&#65533;&#65533;6&#65533;p@L&#650;aW&#65533;.&#65533;&#65533;&#65533;$
`&#65533;&#65533;apt&#65533;r&#65533;&#65533;m&#65533;&&#65533;&#65533;p&#65533;&#65533;O&#65533;O`O&#65533;'&#65533;"&#170;&#65533;L&#65533;	d&#65533;&#65533;DE&#65533;&#65533;&#65533;&#65533;&#65533;+0e&#65533;^&#65533;)"&#65533;&#65533;QE&#728;&#65533;&#65533;H%v&#65533;&#65533;&#65533;h/&#65533;&#65533;&#65533;la&#65533;5.i~<aH k&#65533;&#65533;,&#1452;7&#65533;&#65533;&#65533;^#&#65533;&#65533;&#65533;2&#65533;` &#65533;&#65533;&#65533;&#65533; &#65533;&#65533;f&#65533;0Qjnt.&#65533;&#65533;e8N`{B&#65533;9&#65533;]b&#65533;&#65533;&#521;&#65533;)&#65533;&#65533;&#65533;Kb &#65533;&#65533;&#65533;+&#65533;&#545;`&#65533;<VR=^L>&#65533;&#65533;&#65533;#&#65533;p&#65533;%&#65533;&#65533;&#65533;h1&#1544;&#65533;&#65533;-&#65533;&#65533;	q6&#65533;f&#65533;`~&#65533; <&#65533;6qR&#65533;Fl&#65533;&#65533;|j&#65533;H&#65533;2@RCJ!&#65533;&#65533;&#65533;&#551;&#65533;&#65533;B&#65533;&#65533; -&#65533;&#65533;&#65533; X&#65533;eL&#65533;HX&#65533;/&#65533;E`&#65533;&#65533;fqs\&#65533;N&#1801;K&#65533;cKX&#65533;;0&#65533;.&#65533;pb(&#65533;B&#65533;&#65533;&#65533;'&#65533;u&#65533;&&#65533;Dr`&#1129;&#65533;r&#65533;\&#65533;8 	&#65533;&#65533;&#65533;&#65533;&#65533;"QV&#65533;u&#65533;I&#65533;PsD&#65533;	\"&#65533;&#65533;V&#65533;&#65533;&#65533;)L&#65533;&#65533;M/&#65533;m[&#65533;,&#65533;`
&#65533;&#65533;8&#1058;5&#65533;&#65533;9&#65533;&#65533;$&#65533;TR&#65533;2~."iP&#65533;$&#1203;f0&#65533;8&#737;x&#65533;&#65533;&#65533;\&#65533;`W&#65533;&#65533;9*&#65533;5&#65533;&#65533;38&#65533;b&#65533;&#65533;&#65533;&#65533;&#65533;%&#1097;)&#1065;&#65533;&#65533;
O-&#65533;&#65533;&#65533;A&#65533;&#65533;&#65533;A&#65533;b&#65533;&#65533;&#65533;>&#65533;=&#65533;&#65533;EB=\&#65533;&#65533;&#65533;J&#65533;H&#65533;L&#65533;B&#65533;&#65533;
&#65533;&#65533;,`!&#65533;&#65533; , ,n&#65533;F&#65533;H&#65533;&#65533;&#65533;`&#65533;&#65533;
A&#65533;&#65533;&#65533;&#65533;2L&#65533;Z&#65533;'l&#65533;&#65533;O&#65533;&#65533;&#65533;^(&#65533;&#65533;&#65533;&#1164;&#65533;&#65533; &#65533;&#65533;`&#65533;!&#65533;rD&#65533;cB&#65533;I_&#65533;_&#65533;c&#65533;|&&#65533;o&#65533;dL&#65533;&#65533;L&#65533;&#65533;b&#65533; 3&#65533;d&#65533;&#65533;&#65533;&#65533;
&#65533;&p&#65533;&#65533;*&#65533;"&#65533;`@:&#65533;&#65533;%RN&#65533;7H&#65533;QF&#65533;&#65533;&#65533;"&#65533;&#65533;70&#65533;,&#65533;+&#65533;q&#65533;B&#65533;"A8&#65533;&#65533;)&#65533;v\bQk&#65533;&#65533;*&#65533;w&#65533;&#65533;/R&#65533;,&#65533;&#65533;&#65533;3&#65533;J&#65533;&#65533;&#65533;&#65533;exL&#65533;&#65533;f&#65533;0&#65533;.&#677;6&#65533;l&#65533;&#421;62U&#65533;&#65533;Q&#1038;,&#1427;=Q&#65533;NR&#65533;@:&#65533;&#896;@l&#65533;&#65533;+&#65533;&#65533;!&#65533;&#65533;&#65533;&#1390;&#65533;) H&#65533;&#285;&#65533;&#65533;4&#65533;=&#65533;JN&#65533;ar&#65533;&#65533;2*&#65533;&#65533;$&#65533;,b=&#65533;&#65533;kLD&#65533;&#65533;Fa@&#65533;&#65533;Asb&#65533;2a&#65533;&#65533;&#65533;SA&#65533;&#65533;Hara.e&#65533;@&#65533;@,&#65533;d&#65533;&#65533;&#65533;~t&o&#65533;&#65533;2H3a&#65533;ac_?zc&#65533;a&#65533;&#65533;&#65533;'%&#65533;&#65533;n8@&#65533;B&#65533;&#65533;e&#65533;"''<	&#65533;&#65533;&#65533;O2&#65533;%&#65533;&#65533;"&#65533;$&#65533;&#65533;&#65533;s&#65533;`&#65533; &#65533;&#65533;BR&#913;|D&#65533;&#65533;B'tb&#65533;&#65533;/^3#&#1730;"[#]b&#65533;NQ5U&#65533;&#65533;&#65533;&#1297;-~/&#65533;b&#65533;)~&#65533;-&#65533;%&#65533;c-&#65533;&#65533;,&#65533;\f+Rm4&#65533;sxf0|&#65533;"&#65533;&#65533;-&#65533;&#65533;SZ&#65533;+~&#65533;,f&#65533;!&#65533;T&#65533;&#65533;P~k	&#65533;&#65533;&#65533;&#65533;&#65533;h &#1316;Cb&#65533;&#65533;?&#65533;	&#65533;+<Vmn8B&#65533;*&$
@bH&#65533;@&#65533;d&#65533;!\&#65533;&#65533;&#65533;&>@@&#65533;&#65533;t=j&#65533;n&#65533;<L2C&#65533;m&#65533;k d Ha&#65533;&#65533;&#65533;&#65533;4&#65533;&#65533;Xfe8a8&#65533;lA&#65533;v7p	&#65533;%&#1184;wp&#65533;&#65533;W8&#65533;(s!&#65533;a<5W&#384;w6@>&#65533;&#65533; &#65533;&#1833;#&#65533;U>&#65533;&#65533;&c8@Vvr&#65533;&#65533;8&&#65533;&#65533;q&#65533;f&#334;&#65533;n"&#65533;&#65533;&#65533;%8S&&#65533;&#65533;L&#65533;j`T&#65533;V&#1154;\XG+HSi&#65533;&#65533;&#65533;&#65533;%p&#65533;	&#65533; .&#65533;&#65533;&#65533;4&#65533;5V&#38256;&#65533;l&#65533;8 e6E8&#65533;
m&#65533;l&#65533;2&#65533;&#65533;Uns(m~&#65533;&#728;S&#65533;F&#65533;5B&#65533;&#65533;N&#65533;k&#65533;&#65533;~&#65533;%&#65533;"&#65533;n&#65533;&#65533; cV3&#65533;&#65533;&#65533;&#65533;j&#65533;'ng&&#65533;&#65533;+@&#65533;P&#65533;&#65533;&#65533;X2&#65533;*@&#65533;dR&#65533;X&#65533;6 %%&#65533;&#65533;&#65533;6&#65533;r&#65533;&#65533;:&#65533;#&#65533;t&#65533;6&#65533;K3Vd b&#65533;&#65533;AD&#65533;&#65533;s> &#1710;&#65533;&#65533;&#65533;0V&#65533;paR&#65533;&#65533;&#65533;&#65533;&#65533;r"L&#65533;&#65533;@&#65533;&&#65533;&#65533; &#65533;%-&#65533;%&#65533;&#65533;H&#65533;aIqfm,&#65533;&#65533;@@E]&#65533;&#65533;a&#65533;&#65533;
?j&#65533;&#65533;JK4h&#65533;Fb#&#65533;&#65533;Y&#65533;&#65533;#p&#65533;[&#65533;e&#65533;&#309;&#65533;&#405;&#65533;&#65533;&#65533;&#65533;"&#65533;&#65533;&#65533;&#65533;T&#65533;&#65533;J*&#65533;D3&#65533;&#65533;8P_k&#65533;&#65533;&#65533;"tDif!+&#65533;&#65533;2J'RN&#65533;&#65533;&#65533;&#65533;1j&#65533;&#65533;&#65533;&#65533;7uf&#65533;cQW&#65533;]`&#65533;Szg&#65533;LPd&#790;,&#65533;&#65533;&#65533;&#155;&#65533;&#65533;U&#65533;&#65533;&#1792;&#65533;&#65533;^&#65533;&#65533;-,`&#65533;]&#549;Tq&#65533;&#65533;&#546;u<a7&#65533;E&#65533;&#65533;%ufh&#65533;&#65533;H&#65533;pW]:&#65533; &#65533;H&#65533;&#65533;
 &#1390;&#65533;&#65533;&#65533;	aJ&#65533;"H&#65533;&#65533;;&#65533;&#65533;#&#65533;&#65533;N&#65533;&#65533;(&#65533;,&#65533;&#65533;w
&#65533;P&#65533;J&#65533;x`@&#65533;A	>&#65533;%H@&#65533;&#65533;&#65533;&#65533;M&#65533;JH&#65533;D &#65533;&#65533;&#65533;\argbI(A&#65533;Z&#65533;&#65533;&#65533;d`m^aJ$>*c /&#65533;$&#65533;(&#65533;&#65533;n."?&#65533;&#65533;&#65533;#$&#65533;#bMZA&#65533;_0&#65533;(RbOt&#65533;)|&#65533;(b(P&#65533;%&#65533;lp&#65533;B4h?S*<NIk@&#65533;+&#65533;&#65533;B&#706;#8&#65533;&#65533;&#65533;&#65533;&#65533;&#65533;&#65533;j&#65533;U7&#65533;\&#65533;o&#65533;&#65533;.b&#65533;{\&#65533;&#65533;&#65533;&#65533;?ef&#65533;S&#65533;&#65533;&#65533;7>&#65533;6&#65533;+N&#65533;&#65533;"k&#65533;;&#65533;&#65533;&#185;I&#65533;7&#65533;aQ&#65533;J&#1699;&#65533;&#65533; ^&#65533;"V!.&#65533;x2&#65533;5N&#65533;&#65533;N-d#~&#65533;8&#65533;&#65533;&#65533;-`&#65533;5&#65533;&#65533;+&#65533;&#65533;&#65533;5:R&#65533;_~@&#65533;&#65533;&#65533;`h&#65533;
&#65533;&#65533;&#65533;Pr&#65533;&#65533;&#65533;&#1833;>>&#65533;&#65533;vz&#65533;Y&#65533;J0&#65533;LZ&#65533;e&#65533;4&#65533;&#65533;&#65533;
&#65533;&#1798;&#65533;)>a,X#&#65533;@g&#65533;a&#65533;z&#65533;S&#65533;
&#65533;1&#65533;&#65533;
L`>*&#65533;&#65533;^@&#65533;.Y-&#65533;&#65533;
.&#65533;&#65533;:&#65533;&#65533;I&#65533;&#65533;\@&#65533;&#65533;&#65533;&#65533;&#65533;o):&#65533;&#65533;c&#65533;&#65533;v&#65533;&%&#65533;&#65533;)&#65533;q)&B2&#65533;&#65533;&#65533;P&#65533;g&#65533;&#65533;#&#65533;4&#65533;}&#65533;)&#65533;s&#65533;yN&#65533;<&#65533;&#65533;t%&#65533;&&#65533;*8u&#65533;!B2&#65533;&#65533;,,&#65533;&#65533;z'[&#65533;BR&#65533;&#65533;&#65533;&#65533;&#65533;&#65533;&#65533;&#65533;&#65533;|&#65533;[&#65533;&#65533;&#65533;&#65533;[&#65533;&#65533;".R&#547;;^N&#65533;o0&#65533;~&#65533;h&#65533;|&#65533;&#65533;,8&#65533;5`Q9&#65533;^&#824;W&#65533;&#65533;&#65533;&#65533;&#65533;f&#65533;?S&#65533;`0`&#65533;&#65533;&#65533;&#65533;&#65533;)H&#65533;&#65533;c&#65533;&#65533;&#65533;a^&#65533;&#65533;{?&#65533;&#65533;%$&#638;&#65533;t&#65533;i&#65533;i[&#65533;&#65533;)d&#65533;A&#65533;&#65533;&#65533;&#65533;&#65533;|&#65533;\B&#65533;&#65533;&#65533;&#65533;&#65533;7$E&#65533;&#65533;	 &#65533; 	&#65533;A&#65533;`R&#65533;&#65533;+&#65533;&#65533;&#65533;&#65533;)7C.m&#65533;4$:b&#65533;F&#65533;=^m#&#956;&#65533;%&#65533;&#65533;B&#65533;%f&#65533;"&#65533;j)&#65533;&#65533;",&#65533;"&#65533;$Nb&#65533;&#65533;&#65533;<&#65533;	0&#65533;)p&#65533;&#65533;j&#65533;&#65533;,&#65533;&#65533;S+p]&#1157;N)I&#65533;&#65533;&#65533;8&#65533;&#65533;&#65533;&#65533;^&#65533;B`[i/&#65533;&#65533;&#65533;B2!Rm&#1253;]>a&#65533;8]mOk&#65533;&#65533;8Zp&#65533;&#65533;G~n&#65533;&#65533;e&#65533;<]Z\&#65533;#k&#65533;6&#526;U&#65533;b&#65533;P$]&#65533; =&#65533;>9&#65533;sQu]&#65533;A&#65533;&#65533;&#65533;&#65533;&#65533;&#65533;R2&#65533;R&#65533;a&#65533;&#65533;&#65533;&#65533;&#65533;:&#65533;&#65533;_&#65533;&#65533;&#65533;^&#65533;fX&#65533;&#65533;#@&#65533;b8&#65533;*&#65533;&#65533;v&#65533;&#65533;Dn&#65533;&#65533;&!w&#65533;&#65533;N~.a &#65533;(&#65533;!<&#65533;D&#65533;@&#65533;&#65533;6Q&#65533;b^&#65533;&#65533;&#65533;7&#65533;&#65533;%2&#65533;&#65533; .&#65533;%R&#65533;&#65533;	&#65533;!&#65533;&#65533;&#65533;&#65533;7&#65533;&A&#65533;T&#65533;!`q&#65533;&#65533;`>&#65533;9&#65533;g&#65533;.&#65533;&#65533;BB&#65533;J&#65533;^Ln&#65533;0&#65533;&#65533;Cri&#65533;&#65533;&#65533;%&#65533;&#65533;ee&#65533;o&#65533;&#65533;&#317;j(&#65533;&#2033;N&#65533;&#65533;Fm&#65533;0	*&P!m&#65533;&#65533;e2&#65533;&#65533;&#1279;0&#65533;0&#65533;&#65533;_&#525;1~Z&#65533;&#1258;&#65533;%
p&#65533;&#65533;&#65533;&#65533;J&#65533;&#65533;&#65533;e&#65533;Zf$#&#65533;&#65533;~0T&#65533;d"&#65533;&#65533;&#65533;&#65533;`&#65533;T#&#65533;:B@3&#65533;?40&#65533;&#65533;&#65533;&#65533;HK4&#65533;&#65533;&#65533;	&#65533;Y&#65533;e&#1132;&#65533;&#65533;&#65533;S&#65533;&#65533;Y&#65533;&#65533;&#65533;AX&#65533;&#65533;&#65533;I**&#65533;&#65533;@ &#65533;Z
&#65533;Lp&#65533;&#65533;&#65533;&#65533;)9&#65533;F%&#65533;9&#65533;&#65533;&#65533;&#646;?lL.p&#65533;@&#65533;&#65533;0&#65533;V!&#65533;&#65533;&#1394;&#65533;a&#65533;u&#65533;&#65533;?D&#65533;&#65533;&#65533;d&#65533;&#65533;%&#65533;I&#65533;&#65533;2D&#65533;P**&#756;&#65533;&#65533;&#65533;&#65533;/G&#65533;&#65533;8)&#65533;.2&#65533;&#65533;0H&#65533;&#65533;Lc&#65533;&#65533;_&#65533;C&#65533;&#1919;S"`&#65533;&#65533;"&#65533;JY`&#65533;$F&#65533;&#65533;&#65533;&#65533;-&#65533;&#65533;&#65533;M.2&#65533;&#65533;,&#65533;&#65533;&#65533;&#65533;]n&#65533;%d&#65533;!&#65533;&#65533;&#65533;*`b& b&#65533;&#65533;l&#65533;&#326;"&#65533;&#65533;&#1170;&#65533;!I&#65533;&#65533;&#65533;&#65533;&#140;(&#65533;B#$&#65533;X2\pD8&#65533;$Q&#65533;B3&#65533;@&#65533;&#65533;OEy&#65533;I&&#65533;x&#65533;SY&#65533;QG&#65533;&#65533;&#65533;H"&#1047;IZ&#65533;&#65533;&#65533;&#65533;]U&#65533;e&#65533;(%&#352;&#65533;<&#65533;eQ"~&#65533;&#65533;&#65533;R&#65533; 5#&#65533;&#65533;&#65533;SR`&#65533;FQ&#65533;9&#65533;&#65533;&#65533;&#65533;		fmiYk&#65533;1]QZY&#65533;&#65533;&#65533;&#65533;tZSIt&#65533;&#65533;G2&#65533;&#65533;?&#65533;"&#65533;&#65533;A~a&#65533;<&#65533;&#65533;O &#65533;)&#65533;k &#65533;j&#65533;&#65533;Oj$&#65533;&#65533;&#65533;!&#65533;e &#65533;&#65533;d&#65533;&#65533;&#65533;F&#65533;$&#65533;&#65533;PVA&#65533;Q&#65533;?&#65533;xxbl@&#2826;*z&#65533;&#65533;&#65533;I&#65533;3&#65533;&#65533;A&#65533;`&#257;2=,R&#65533;6&#65533;&#65533;&#65533;&#65533;Zp&#65533;%&#65533;&#65533;&#65533;&#65533;&#65533;o&#65533;&#65533;&#65533; &#65533;$)&#65533;&#65533;&#65533;&#65533;|2&#65533;k&#65533;&#65533;FL"C&#65533;&#65533;O0&#65533;&#65533;	!&#65533;,&#65533;&#65533;-&#65533;&#65533;KZ&#65533;&#254;=&#65533;J!&#65533;&#65533;&#65533;M0&#65533;#8hQ&#65533;1FD&#65533;&#65533;&#65533;&#65533;p&#65533;.0l&#65533;	&#65533;6&#65533;&#1013;Q?k&#65533;j&#65533;&#65533;DC&#65533;bA&#65533;&#65533;&#65533;&#65533;5Z&#65533;5H&#65533;&#65533;C&#65533;pp&#65533;&#65533;Q&#65533;A&#65533;R.&#65533;A&#65533;T&#65533;&#65533;Tn&#65533;	&#1950;d2&#65533;-&#65533;AKm&#65533;Fb.&#65533;O9&#65533;n4.&#65533;&#65533;W&#65533;&#65533;t&#65533;&#65533;&#65533;&#65533;~&#65533;&#65533;&#65533;M=&#65533;&#65533;&#65533;&#65533;&#65533;@Z&#65533;\%&#65533;&#65533;&#65533;>&#65533;Z&#65533;#&#65533;$J&#65533;XfM&#65533;r	&#65533;&#65533;\&#65533;&#65533;&#65533;&#65533;~&#65533;&#1324;&#65533;%V+&#65533;&#65533;XI&#65533;&#65533;&#65533;&#65533;@&#65533;A&#65533;:`&#65533;d4&#65533;>e&#65533;D{C27&#65533;sC9*@p&#65533;&#65533;?&#65533;3&P&#65533;&#65533;jh&#65533;7&#65533;WmV b7(&#65533;A$&#65533;.&#65533;&#65533;&#65533;^&#65533;H&#65533;@@&#65533;e&#65533;&#65533;&#65533;P&#65533;2r &#65533;"&#65533;` X&#65533;0&#65533;P&#65533;&#65533;&#65533;&#65533;@&#65533;&#65533;&#65533;I&#65533;&#65533;.d&#65533;&#65533;&#65533;d&#65533;P@)d&#65533;&#65533;O&#65533;&#65533;i&#65533;&#65533;,&#65533;&#65533;&#65533;&#65533;&#65533;hE+*&#65533;&#65533;R&#65533;@n8&#65533;%&#65533;&#65533;&#65533;a&#65533; Bc&#513;,&#65533;&#65533;&#65533;&#65533;&#65533;.&#65533;&#436;]4-]&#65533;A&#65533;&#65533; &#65533;&#65533;g&#65533;&#65533;&#440;&#65533;}&#65533;"IP&#65533;3&#65533;5&#694;&#65533;a&#65533;@NHGB&#65533;&#65533;#$&#65533;m&#65533;[&#65533;j'q&#65533;S&#65533;&#65533;E&#65533;&#65533;&#65533;8&#65533;$u&#65533;M&#65533;W&#65533;&#65533;&#65533;&#65533;j*&#65533;&#65533;&#65533;&#65533;&#65533;&#65533;&#65533;r.&#65533;&#65533;&#65533;02&#65533;T&#65533;&#65533;(tj&#65533;Z&#65533;*&#65533;&#65533;n'&#65533;&#65533;&#65533;&#1318;&#65533;1&#65533;&#65533;&#65533;&#65533;&#65533;b&#65533;&#65533;'&#65533;&#65533;&#65533;L&#65533;)&#1781;&#65533;T&#65533;&#65533;&#65533;0&#65533;&#65533;Pq&#65533;U&#65533;+J`J&#65533;&#65533;]&#65533;&#65533;&#65533;U7&#65533;&#65533;Ll&#65533;&#525105;&#65533;&#65533;&#65533;&#65533;2&#65533;rF8#&#65533;&#65533;&#65533;&#65533;&#65533;
8C&#65533;&#65533;`&#65533;6&#65533;&#65533;&#65533;&#65533;E&#65533;&#65533;@`D&#65533;&#65533;&#65533;!x&#65533;&#65533;g8,z&#65533;8&#65533;H`&#65533;@E&\&#65533; D&#65533;`&#65533;&&#65533;8>&#65533;&#65533;6\&#65533;)&#65533;&#65533;&#65533;5&#65533;&#65533;&#65533;Av&#65533;&#65533;R&#65533;2&#65533;&#1094;o&#65533;&#65533;&#65533;p@&#65533;,B&#65533;8E-&#65533;&#65533;%:&#65533;&#65533;YH&#432;"&#65533;4nDn
"BD\V]S&#65533;&#65533;&#65533;j&#65533;D&#65533;&#65533;&#65533;&#65533;F&#65533;&#65533;
h&#65533;&#65533;&#65533;&#65533;&#1328;&#65533;&#65533;&#65533;aP"I&#65533;+&#65533;&#65533;&#65533;&#563;&#65533;&#65533;q&#65533;\&#65533;E&#65533;&#65533;<&#65533;x&#65533;&#65533;P&#65533;&#65533;$&#65533;(&#65533;N&#65533;&#65533;&#65533;&#65533;&#65533;RJ&#65533;&#798;&#65533;&#65533;&#65533;v&#65533;&#65533;A>&#65533;&#65533;&#65533;&#65533;OM&#65533;eIxrK&#65533;$&#65533;$q&#65533;&#65533;>&#65533;&#65533;n&#65533;%)e&#65533;J&#8630;&#65533;&#65533;&#65533;dS&#65533;&#65533;A@N&#65533;[9K&#65533;&#65533;	@<&#65533;0&#65533;;&#799;&#65533;&#65533;[&#65533;C1&#65533;&#65533;&&#65533;&#65533;&#65533;&#65533;L&#65533;W&#65533;]E=&#65533;u&#65533;z&#65533;&#65533;|&#65533;Q&#65533;T&#65533;&#65533;&#65533;D#&#65533;&#65533;&#65533;&#695;	`&#65533;&#65533;A&#65533;&#65533;F&#65533;&#65533;c&#65533;H&#65533;&#65533;An3&#65533;i<^&#65533;FK$&#65533;PK&#65533;&#65533;\\@&#65533;e\@M
H&#1739;&#65533;x&#65533;&#65533;&#65533;&#65533;&#65533;&#65533;&#65533;&#65533;@ &#65533;C&#65533;"
(&#65533;Opp@&#65533;P&#65533; &#65533;h&#65533;Z,&#65533;&#65533;H&#65533;]&#65533;&#65533;&#65533;XB&#65533;58&#65533;&#65533;&#65533;&#65533;m6&#65533;&#65533;V&#65533;	&#65533;f5&#65533;zV&#65533;&#581;&#65533;$&#65533;(mc&#65533;&#65533;0&#65533;&#65533;&#65533;&#1352;Fr&#65533;0A$'&#65533;"9F&#65533;Q&#65533;A/]:mZ&#65533;E&#65533;&#65533;du&#65533;TK&#65533;&#65533;&#65533;&#65533;&#65533;&#65533;&#65533;@&#65533;7&#65533;&#65533;&#65533;)X)Ja&#65533;2[@$&#65533;U%&#65533;-&#65533;&#65533;&#65533;Q0&#1717;&#65533;&#65533;o12&#65533;I&#65533;&#65533;{&#65533;A &#65533;&#65533;&#65533;&#65533;&#246;&#65533;A&#65533;&#65533; ZJ&#65533;&#65533;&#65533;B&#65533;)&#65533;7+&#65533;z&#65533;&#65533;&#65533;
o7&#65533;&#65533;M&#65533;B&#65533;XL#r&#65533;O&#65533;#&#65533;B&#65533;?&#65533;WTf&#65533;e&#65533;&#65533;&#65533;n&#65533;p&#65533;&#65533;&#65533;g&#65533;`&#65533; &#65533;&#65533;&#65533;&#65533;k
&#65533;&#65533;t`C&#65533;&#65533;4&#1153;&#65533;` &#65533;jI&#65533;f&#65533;Qi0&#65533;p&#65533;U`$&#65533;&#197;&#65533;#&#65533;&#65533;&#65533;&#65533;&#65533;'&#65533;UE&#65533;&#65533;4&#65533;C&#65533;@&#65533;&#65533;&#65533;0&#65533;&#65533;&#65533;+9&#65533;&#65533;"&#65533;&#65533;&#65533;"&#65533;t&#65533;Av48&#65533;|&#65533;&#249;&#65533;>1&#65533;~&#65533;&#65533;6D&#65533;&#65533;&#65533;_@&#65533;pQ&#65533;&#65533;&#65533;>D	5f&#65533;&#65533;#&#65533;Q!x&#65533;&#65533;Y&#65533;VA&#65533;Y&#65533;dW&#65533;&#65533;&#65533;(&#65533;-&#65533;zK&#65533;&#65533;:[&#65533;&#65533;&#65533;&#65533;"&#65533;&#65533;)n&#65533;&#65533;&#65533;&#65533;&#65533;k	#Z&#65533;'Lw&#65533;&#65533;&#65533;S'&#65533;&#65533;&#65533;&#65533;&#65533;&&#65533;&#65533;&#65533;&#65533;&#65533;-&#65533;&#65533;&#65533;J&#65533;V&#65533;&#65533;a&#65533;&#65533;&#65533;[&#65533;mOm:&#65533;c&#65533;x&#65533;S&#65533;&#65533;&#65533;&#65533;&#65533;&#65533;&#65533;(&#65533;y&#65533;&#65533;j&#65533;&#65533;E&#65533;&#65533;&#65533;&#65533;&#65533;.8g&#65533;&#65533;&#65533;&&#65533;&#65533;D&#31744;em8&#65533;4&#65533;&#65533;X[&#65533;r&#65533;&#65533;j&#65533;w&#65533;&#656;&#65533;k&#65533;&#65533;)&#65533;&#65533;l&#49729;&#65533;5M&#65533;&#65533;&#65533;&#65533;&#65533;`LUHAR&#65533;&#65533;&#65533;&#65533; &#65533;&#65533;&#65533;&#65533;*OxkXRX&#65533;&#65533;&#65533;H&#65533;-&#65533;&#65533;&#65533;"S&#65533;&#65533;pF8@Q&#65533;&#65533;&#65533;&#65533;&#65533;A &#65533;&#65533;L&#65533;PL&#65533;D`&#65533;s\4U$o/&#65533;4&#65533;p?&#65533;&#65533;h&#65533;&#65533;u&#65533;Rfd&#65533;VtDGm&#65533;!Zs&#65533;(W$0E&#65533;4Esy&]&#65533;3<&#65533;eh@1*Rbh&#65533;&#65533;H@&#65533;\>1&#65533;Rw-&#65533;&#65533;$J&#65533;M&#65533;&#65533;3ZC&#65533;YS&#65533;*&#65533;&#65533;&#65533;<&#65533;J!j&#65533;&l&#65533;&&#65533;&#65533;K&#65533;&#65533;)&#65533;)&#65533;&#65533;&#65533;S;&#65533;UL&#65533;6k&#65533;&#65533;[c&#65533;&#65533;n&#65533;(&#65533;&#65533;*&#65533;&#65533;<R&#65533;9g&#65533;&#65533;&#65533;+&#65533;&#65533;+^&#65533;l&#65533;`&#65533;X&#65533;l&#65533;&#65533;&#65533;&#65533;=&#65533;,&#65533;P&#65533;5&#65533;F`&#65533;?&#65533;|4&#65533;&#65533;&#65533;fe>&#65533;|&#65533;s}`&#65533;&#65533;4@B&#65533;&#65533;`D b	&#65533;7&#65533;&#65533;&#65533;&#65533;
Z&#65533;&#65533;&#65533;1&#65533;0#&#65533;&#65533;`&#65533;&#65533;`	&#65533;"D@*3
@%k3&#65533;&#65533;&#65533;&#65533;1&#65533;7&&#65533;&#65533;c&#65533;&#65533;&#65533;&#720;8 &#65533;g<&#65533;T~&#267;@6PY&#65533;E&#65533;4o"&#65533;4(p["&#65533;&#65533;O&#65533;&#65533;f&#65533;"V^&#65533;f{t@
&#65533;QBB~&#65533;E&#65533;&#65533;TA~&#65533;u&#65533;DN&#65533;n&#65533;&#65533;P&#65533;EXAR&#65533;I-h1Y&#65533;fU&#65533;
 &#65533;h&#65533;![&#65533;&#65533;ubZyRj%&#65533;'&[=&#65533;&=&#65533;&l&#65533;&#65533;&#65533;;&#65533;&#65533;)r1&#65533;&#65533;&#65533;'&#65533;&#65533;&#65533;&#65533;O&#65533;L&#65533;%&#65533;&#65533;&#65533;&#65533;6!n&#65533;L&#65533;vG&#65533;k&#65533;&#65533;{&#65533;&#65533;&#65533;&#65533;&#65533;&#65533;{&#1765;l&#1988;*&#65533;T&#65533;&#65533;&#65533;&#65533;&#65533;^&#65533;&#65533;X&#65533;qO&#65533;v>*PO&#65533;&#65533;&#65533;`&#65533;d&#65533;&#65533;&#65533;t&#65533;b.U&#65533;	&#65533;0&#65533;&#65533;&#65533;&#65533;&#65533;o&#65533;&#65533;"
1G^&#65533;&#65533;&#65533;	&#65533;!k`<&#65533;&#65533;c3S&#65533;p/aAD	&#65533;&#65533;&#65533;20Z&#65533;&#65533;
&#65533;0&#65533;&#65533;5"&#65533;#`K0
&#65533;&#65533;k&#65533;&#65533;&#65533;P5
d&#65533;c8#&#65533;h&#65533;f@\d"e\dUSC4&#65533;t&#65533;@4&#1145;O&#65533;&#65533;i5`H&#65533;{&#65533;QjcG&#65533;0&#65533;1WT$s&#65533;W&#65533;9&#65533;D 9&#65533;&#65533;&#65533;&#65533;&#65533;b&#65533;b&#65533;&#65533;&#339;&#65533;&#65533;R%&#65533;UO&#65533;w&#65533;&#65533;H~xiz&#65533;&#65533;&#65533;&#65533;&#1235;&#65533;s&#65533;*&#1921;&#65533;&#65533;=qK+&#65533;&#65533;&#65533;&#65533;&#65533;P&#65533;!&#65533;ev&#65533; U&#65533;K&#65533;g&#65533;l&#65533;p[	'&#65533;W]	z&#65533;&#65533;&#65533;&#65533;Q=&#65533;&#65533;V&#65533;N&#65533;h{i&#65533;&#65533;`&#65533;6&#65533;,&#65533;b4`&#65533;&#65533;&#65533;a_&#65533;&#65533;n&#65533;cP&#65533;"&#65533;&#65533;&#65533;&#65533;W&#65533;N&#65533;&#1060;&#65533;&#65533;4&#65533;&#65533;AD&#65533;[U&#65533;IST&#65533;&#65533;@5&#65533;	7&#65533;0	&#65533;&#65533;&#65533;P&#65533;`&#65533;@^ T&#65533;&#65533; &#65533;
O&#65533;A&#65533;'&#65533;Pd&#65533;8h&#65533;&#65533;v&#65533;2&#65533;0&#65533;P<b&#65533;Y!b4a&#65533;#&#65533;5K&#65533;4&#65533;B&#65533;&#65533;&#65533;&#65533;&#65533;&#65533;4&#65533;&#65533;&#65533;F<&#65533;3&#65533;rrWBRWs&#65533;$m&#65533;3&#65533;p&H76H7&#65533;&#65533;i&#65533;&#65533;&#980;&#65533;&#522;<f!&#65533;&#65533;&#1286;&#65533;&#65533;&#65533;s&#65533;C&#65533;p&#65533;i&#65533;s&#65533; &#65533;&#65533;9|&#65533;&#65533;%&#65533;&#65533;#	}&#65533;(&#65533;6&i&#65533;&j&#65533;&a&#65533;k
i0!&#65533;&#65533;&&#65533;&#65533;&#65533;&#65533;v&#65533;&#65533; 1Q&#65533;&#65533;YY&#65533;wx&#65533;&#4576;&#65533;*&#65533;w=e&#65533;&#65533;u=>q{-&#65533;&#65533;h&#65533;qm&#65533;&#65533;&#65533;F&#65533;&#65533;NX&#65533;"*p&#65533;--&#65533;&#65533;AP&#65533;Q_&#65533;&#65533;&#65533;&#65533;&#65533;<24d@&#65533;&#65533;4&#65533;&#65533;r3XwI <w&#65533;P&#65533;@A&#65533;&#65533;&#65533;&#65533;&#65533;&#65533;@&#65533;P
&#65533;p"&#65533;&#65533;&#65533;i 5P
2&#65533; &#65533;@&#65533;&#65533;!&#65533;&#65533;&#1051;%&#65533;-'q&#65533;5"~&#65533;&#65533;E&#65533;W&#65533;V"b&#65533;!&#65533;"&#65533;&#65533;	&#65533;!`Rc"&#65533;R>&#65533;3&#65533;ir0$&#65533;&#1048;v&#65533;&#65533;@&#65533;&#65533;^&#1489;&#65533;&#65533;5x&]&#65533;E<&#65533;&#65533;e&#65533;nwj/&#65533;&#65533;L&#65533;	&#65533;PY&#65533;T&#65533;&#65533;\&#65533;`@&#65533;&#65533;&#65533;&#65533;&#65533;}&#65533;\|2Z&#65533;&#65533;&#65533;3t&#65533;/&#65533;&#65533;10
&#65533;&#65533;l&#65533;&#65533;:z&#65533;&#65533;E&#65533;&#363;>&#65533;H(&#65533;;&#65533;k;&#65533;&#65533;7&#65533;&#65533;(&#65533;&#65533;}&#65533;&#65533;I+&#65533;&#65533;&#65533;*&#65533;1&#65533;+&#65533;&#65533;+&#65533;&#65533;Z&#65533;U,&#65533;p&#65533;v,&#65533;&#65533;&#65533;,&#65533;&#65533;M&#65533;F&#65533;2_C@-&#65533;&#65533;n&#65533;&#65533;n&#65533;b5*&#65533;n&#65533;a	&#65533;&#65533;}{&#65533;.7\:&#65533;&#65533;&#65533;'P
&#65533;0&#65533;/Dt
&#65533;P	z&#65533;&#65533;c&#65533;p&#65533;n@)h&#65533;@
&#65533;&#65533;3
&#65533;&#65533;&#65533;aA&#65533;@&#65533;&#38654;i&#65533;&#65533;I&#65533;&#65533;&#1577;bH%q!r&#65533;&#65533;	f&#65533;&#65533;*rW:F#"`I&#65533;, W&#65533;&#65533;{&#65533;T$.RGLuq&#363;&#65533;.&#65533;&#65533;&#65533;0y&#65533;6&#65533;T ;&#65533;&#65533; ]@&#65533;h&#65533;p&#65533;M&#65533;%&#65533;z&#65533;bB%j&#65533;&#65533;&&#65533;d&#65533;&#65533;{9&#65533;S&#65533;&#65533;x&#65533;b&#65533;&#65533;&#65533;&#65533;&#65533;K&#595;I!&#65533;&#65533;&#65533;&#65533;&#65533;s(&#65533;&#65533;&#65533;X!;&#65533;B\&#65533;&#65533;Z&#65533;EZ&#65533;&#65533;&#65533;5&#65533;&#65533;&#65533;))&#65533;$p&#65533;EJ&#65533;&#65533;&#65533;H&#65533;5k&#65533;p$)&#65533;&#1411;&#65533;&#65533;M&#662;+&#65533;&#65533;{&#65533;&#65533;&#65533;-A&#65533;&#65533;HJ?n)pO&#65533;rm&#65533;e7&#65533;&#65533;&#65533;&#65533;5&#65533;0V&#65533;&#65533;&#65533;pth&#65533;.&#65533;&#65533;q&#65533;B&#65533;Q4&#65533;b&#65533;&#65533;&#65533;&#65533;&#65533;&#65533;&#65533;&#65533;&#65533;AR&#65533;A&#65533;p	&#65533;&#1510;&#584;F&#65533;&#65533;&#65533;)&#65533;h&#65533;&#65533;=&#65533;P3F&#65533;&#65533;&#65533;/&#65533;&#65533;&#65533;^&#65533;^&#65533;&#65533;@
K>sE\&#310;v&#65533;&#65533;&#65533;&#65533;&#65533;#&#65533;sD&#65533;	&#65533;P&#65533;Y&#65533;e$&#65533; "`*bd&#1977;G!&#65533;.&#65533;Q~#&#65533; G3&#65533;-$ErV6X&#65533;X&#789;&#65533;a&#65533;E&#65533;d7&#65533;%&#65533;%2&#65533;&#65533; &#65533;jY&#65533;&#65533;&#65533;ip&#65533;&#65533;&#65533;&#65533;&#65533;&#65533;[p&#65533;&#608;&#65533;&#65533;&#65533;dh{&#65533;&#65533;J&#65533;&#801;%&#65533;2{x&#65533;l!&#65533;<rh\ z&#65533;r&#65533;&#65533;'&#65533;F&#65533;.:&sM)&#65533;<&#65533;B&#65533;&#65533;*&#65533;&#65533;&#65533;&#65533;Gx&#65533;&#65533;&#65533;&#710;&#65533;	&#65533;+&#1524;&#65533;&#65533;^&#65533;^4p&#65533;@>6&#65533;&#65533;&#65533;_&#65533;W&#65533;U&#65533;c&#65533;&#65533;4&#65533;c?&#1159;"P&#65533;&#65533;b}S&#65533;U&#65533;1#&#65533;&#65533;&#65533;oZ%&#65533;BS&#65533;&#65533;`&#65533;b&#65533;r&#65533;&#65533;&#65533;` C&#65533;&#65533;&#65533;&#65533;&#65533;&#65533;&#65533;&#65533;&#65533;&#65533;&#65533;
&#65533;PGd&#65533; 8&#65533;&#65533;&#65533;&#65533;&#1123;&#65533;&#65533;B&#65533;CLS&#65533;!&#65533;Z&#65533;1&#65533;^u`&#65533;&#178;!&#498;[u`beFFTLfN&#65533;&#1213;:u&#65533; G;B!&#65533;&#65533;A&#65533;'$r&#65533;5&#65533;&#65533;&#65533;s7&#65533;s&#65533;&#65533;&#65533;k=&#65533;
&#65533;J&#65533;E&#65533;b(&#65533;CT=x>q&#65533;&#65533;&#65533;&#65533;&#65533;t&#65533;&#65533;@K&#65533;&#65533;&#65533;&#65533;&#65533;&#65533;(&#65533;&#65533;g&#580;&#65533;w|&#65533;:&#65533;&#492;=&#65533;&#65533;&#65533; z&#65533;&#65533;H&#65533;J|&#65533; &#65533;&#65533;&#65533;q&#65533;&#65533;M&#65533;&#65533;&#65533;&#65533;&#65533;&#65533;K&#65533;VN&#65533;$,[n&#65533;&#65533;&#65533;,&#65533;&#65533;"&#65533;&#65533;&#65533;&#65533;&#65533;n|p&#65533;&#65533;&#65533;&#65533;&#65533;JJ|&#65533;r&#65533;&#65533;&#65533;!&#65533;&#65533;V&#65533;&#65533;>&#65533;4UV"&#65533;[&#65533;i`VT&#65533;&#65533;h	&#65533;&#65533;=&#65533;&#65533;=&#65533;W&#65533;0k&#65533;&#65533;$0&#65533;P,&#65533;&#65533;P&#65533;P&#65533;&#65533;@	&#65533;&#65533;&#65533;@&#65533;&#65533;'&#65533;&#65533;&#65533;C&#65533;&#65533;&#65533;hW&#65533;&#65533;#S&#65533;&#65533;&#65533;&#65533;#bP(&#65533;	&#65533;&#65533;Y&#65533;eb%}&#65533;&#65533;&#65533;&#65533;G%&#65533;&#65533;=&#65533;=&#65533;a&#65533;9#&#65533; 	IRHv&#65533;&#65533;)H&#65533;@7&#65533;&#65533;&#65533;PX&#65533;Z&#65533;3&#65533;&#65533;&#1219;e&#1505;>&#65533;&#65533;\&#65533;7`&#65533;`&#65533;"iwMX&#65533;&#65533;&#65533;+=&#65533;)&#65533;&#723;&#65533;&#65533;&#65533;{KT&#65533;&#65533;&#65533;*&#65533;&#65533;&#65533;@&#65533;&#65533;&#65533;Z&#65533;(d&#65533;w&#65533;V&#65533;K&#65533;An&#1851;&#65533;&#65533;&#65533; &#65533;i&#65533;&#65533;&#65533;&#65533;wf&#65533;&#65533;&#65533;&#65533;&#65533;&#65533;&#65533;&#65533;&#65533;&#65533;&#65533;!l&#65533; &#65533;~&#65533;&#65533;&#65533;&#65533;^&#65533;_v&#65533;&#65533;u^&#65533;b&#65533;&#65533;6&#856;`&#65533;&#65533;U'&#65533;"&#65533;e&#65533;,	&#65533;0/80&#65533;=&#65533;&#65533;!-7&#65533;&#65533;	&#65533;&#65533;^&#65533;E 	Q6&#260;&#65533;&#65533;&#65533;&#65533;&#65533;&#65533;H&#65533;jn&#65533;ycp&#65533; &#65533;bC&#65533;&#65533;CS&#65533;p&#65533;&#65533;&#65533;&#65533;.&#65533;&#65533;&#65533;&#65533;E&#65533;#&#65533;"&#65533;&#65533;CW&#65533;u&#65533;.A&#65533;&#65533;Re&#65533;}-RsFhdV&#65533;&#65533;u&#65533;yrS7&#480;#&#65533;jHev&#65533;N`&#65533;C&#65533;&#65533;&#65533;&#73120;&#436;&#65533;&#65533;n&#65533;&#65533;#&#65533;{&#65533;&#65533;&#65533;O&#65533;&#65533;)&#65533;&#65533;&#65533;&&#65533;!&#65533;&#65533;,&#65533;&#65533;&#65533;y,&#65533;zb&#65533;{&#65533;k&#65533;R&#65533;&#65533;&#65533;&#65533;-1n&#65533;`&#65533;&#1393;u&#65533;&#65533;4[1[&#65533;g&#65533;&#65533;%&#65533;&#65533;BJqH]&#65533;&#65533;'`9zj&#65533;&#65533;9Xa&#65533;&#65533;&#65533;&#65533;
[&#65533;-&#65533;i&#65533;&#65533;&#65533;&#1552;!,&#65533;&#65533;&#65533;T&#65533;TC}&#65533;&#65533;&#65533;A&#65533;&#65533;l1&#65533;&#1997;&#65533;l&#65533;&#65533;WC&#65533;&#65533;*&#65533;&#65533;&#65533;&#65533;@&#260;0&#65533;&#65533;&#65533;oSAD=N;&#65533;PFX&#65533;&#65533;&#65533;;&#65533;&#65533;%K&#65533;	&#65533;VD&#65533;&#386;)&#65533;I&#65533;$iX&#65533;ap&#65533;$C&#65533;n&#65533;&#65533;c&#65533;&#65533;&#65533;?7$&#65533;&#65533;\&#1443;&#482;E&#1682;p&#65533;&#65533;C&#65533;F&#65533;X&#65533;&#65533;c"&#65533;&#65533;&#65533;p&#65533;&#65533;Xd&#65533;&#65533;&#65533;p<Z&#65533;&#65533;aF&#65533;&#65533;Ph&#65533;q&#65533;&#65533;&#65533;&#65533;H&#65533;&#65533;&#65533;>&#65533;&#65533;&#65533;C&#65533;&#65533;aN$+&#65533;&#65533;&#65533;c&;&#65533;&#65533;d&#1585;a*Gs(}&#65533;l&#65533;&#65533;{&#65533;&#65533;&#65533;&#1609;=xpP&#65533;&#65533;a{&#65533;&#65533;p&#65533;
f&#65533;9&#65533;\&#65533;7/&#65533;&#65533;&#65533;&#65533;D&#65533;!&#65533;w&#65533;&#65533;A&#307;s&#65533;&#65533;&#65533;&#65533;?&#1779;xd&#65533;q&#1343;&#65533;,&#65533;&#65533;&#65533;^&#65533;w&#65533;&#1783;&#65533;&#65533;&#65533;&#65533;&#65533;-&#65533;&#65533;&#65533;&#65533;&#65533;#=&#65533;&#65533;&#65533;&#65533;ODx&#65533;&#65533;&#65533;&#65533;9&#65533;&#65533;&#65533;5&#65533;p&#65533;&#65533;&#65533;o&#65533;&#65533;pd&#65533;	&#65533;E&#65533;&#65533;%&#65533;@&#65533;1 &#65533;X&#65533;E_\q&#65533;&#65533;&#271;Ah&#65533;&#65533;&#65533;P&#65533;	&#65533;9&#65533; 5&#65533;&#65533;&#65533;&#65533;
*&#65533;&#514;&#65533;q&#65533;&#65533;&#65533;
(*(&#65533;&#65533;X&#65533;&#65533;H&#1259;&#65533;&#65533;&#65533;&#65533;%"L0q&#65533;M69H&#65533;&#65533;&#65533;	&#65533;&#65533;X0&#65533;&#65533;/&#65533;&#65533;&#65533;&#65533;&#65533;)&#65533;&#65533;&#65533;&#65533;&#3035;&#1201;&#65533;a&#65533;fPI8&#65533;a&#65533;J&#65533; &#65533;H&#197;d&#65533;&#65533;&#65533;Q&&#65533;$&#65533;&#65533;&#65533;&#65533;&#65533;&#65533;&#65533;4&#65533;&#65533;"&#65533;J&#754;D-&#65533;&#1714;&#65533;V&#65533;&#65533;U&#65533;l:&#65533;#:&#65533;P&#65533;$%2&#65533;b&#65533;+1&#1138;&#65533;&#65533;BL2&#65533;&#65533;m8	&#65533;&#65533;A/&#65533;&#65533;&#65533;f&#65533;&#65533;@&#65533;&#65533;FF[&#65533;N;&#65533;
&#65533;y&#65533;&#65533;(h7t&#65533;&#65533;m&#65533;&#65533;&#65533;D9=&#65533;0&#65533;\f:&#65533;0&#65533;G&#65533;f&#65533;&#65533;_&#65533;C &#65533;&#65533;&#65533;&#65533;&#65533;;O&#65533;&#65533;.&#65533;d&#65533;`&#65533;&#65533;&#65533;&#65533;&#65533;U&#65533;&#239;&#65533;`&#65533;3&#408;&#65533;&#65533;j,&#65533;&#65533;E&#65533;!D?&#65533;X,&#65533;&#65533;!&#65533;&#65533;&#65533;&#65533;&#65533;(&nd&#65533;r+&#65533;B&#65533;&#65533;&#65533;w&#65533;&#65533;;6&#65533;&#65533;&#65533;&#65533;&#65533;#$&#65533;&#65533;H`&#65533;b8&#65533;&#65533;l&#65533;&#65533;%m&#1059;&#65533; &#65533;)&#65533; &#65533;&#65533;&#65533;&#65533;&#65533;&#65533;]&#65533;&#65533;'#&#65533;&#65533;m&#65533;&#65533;,@&#65533;]&#65533;D&#1084;k&#962;&#1924;&#22526;-Qm&#65533;X&#65533;&#65533;&#65533;&#65533;&#65533;&#65533;!mH,Y|&#65533;H&#322;&#65533;*&#65533;&#65533;&#1963;&#65533;a&#65533;&#65533;&#65533;'&#65533;
B&#65533;6\X#&#65533;-&#65533;&#65533;
&#65533;,q&#65533;#&#65533;V&#65533;&#65533;.^=*@LL&#65533;DP2j&#65533;&#65533;&#65533;&#65533;4&!&#65533;
&#65533;&#65533;&#65533;&#65533;px
["&#65533;&#65533;z&#65533;D&#65533; z&#65533;+cl&#65533;&#65533;&#65533;QM&#1026;&#65533;&#65533;&#65533;&#65533;d&#65533;<&#65533;&#65533;7v!&#65533;&#65533;6&#65533;Z &#65533;O&#65533;}7&#65533;&#65533;&#65533;h}j&#65533;&#65533;3&#65533;D0&#65533;p;&#65533;p f&#65533;	&#65533;&#65533;L&#65533;OA&#65533;3&#65533;&#65533;&#65533;Oc3&#65533;?V&#65533;&#65533;i!&#65533;w`&#65533;&#65533;kA&#65533;&#930;\v&#65533;~y&#65533;n8&#65533;&#65533;<2&#65533;&#65533;~C&#65533;
&#65533;#?hE9+&#65533;&#65533;&#65533;s&#65533;(&#65533;&#65533;&#65533;&#65533;t&#65533;&#65533;1	!]&#65533;&#65533;7&#65533;Hp@&#1852;&#202;&#65533;(wYH
&#65533;&#65533;'1d!&#65533;@&#65533;&#65533;&#65533;M&#65533;#D&#65533;J0Q&#65533;&#65533;-{&#65533;&#65533;&#65533;B"&#65533;&#65533;&#65533;d&#65533;&#65533;&#65533;J&#65533;b&#65533;h@&#65533;N&#65533;&#65533;Q&#65533;z&#65533;T:$&#65533;&#65533;8&#65533;&#653;&#65533;&#65533;2&#65533;&#65533;v&#65533;&#65533;&#65533;[`+&#65533;&#65533;%%!&#65533;&#65533;[Rb&#65533;&#65533;&#65533;/&#65533;JIG|&#65533;&#65533;/adK&#65533;&#65533;A&#65533;0&#65533;hi&#65533;y&#65533;&#65533;&#65533;&#65533;&#65533;G&#65533;X&#65533;T&#65533;&#65533;g&#1088;OPN`&#65533;1&#65533;P>t&#65533;K<&#65533;&#65533;M6&#65533;&#65533;&#1892;&#65533;YE&#65533;&#65533;c&#65533;z&#65533;&#65533;Z&#65533;'&#65533;&#65533;&#65533;&#65533;C&#65533;q&#65533;`&#65533;&#65533;&#1063;a&#65533;	X&#65533;zsN&#65533;&#65533;1&#65533;&#65533;whF&#65533;&#65533;G<&#65533;aDw<&#65533;!&#65533;&#65533;&#65533;?&#65533;&#65533;&#65533;Gb&#65533;&#65533;&#65533;;&#65533;(&#65533;&#65533;0&#65533;&#65533;&#65533;&#65533;q&#65533;-F&#158;mhh*C&#65533;|&#65533;&#65533;&#65533;0C~8G&#65533;
B&#65533;&#65533;&#65533;;&#143;&#65533;vD$&#65533;&#65533;&#65533;q&#65533;?&#65533;d&#1536;!&#65533;?&#65533;H!JQ&#65533;=&#65533;&#65533;&#65533;mQHQ!&#65533;&#1061;&#65533;b#d&#65533;&#65533;O&#65533; 	D&#65533;d&#65533;&#65533;&#65533;&#65533;=&#65533;&#65533;&#65533;og-&#65533;v"&#65533;8&#65533;&#65533; B.tp!Q&#65533;&#65533;&#65533;r0	&#65533; &#65533;&#65533;
&#65533;&#65533;&#65533;&#658;&#65533;&#65533;&#65533;v0		&#65533;E-&#65533;&#65533;&#65533;?:r&#65533;&#65533;&#65533;&#65533;z&#65533;
;&#65533;biv#&#65533;&#65533;&#65533;F&#65533;W&#65533;bbngL#,0&#65533;&#65533;(&#65533;&#65533;&#278;22j@B&#65533;8&#65533;&#65533;&#65533;&#65533;&#65533;xK%&#65533;&#65533;&#65533;8.&#65533;&#65533;f`&#65533;qDuA&#65533;&#65533;&#65533;F7&#65533;p&#65533;&#65533;?&#65533;@&#225;&#65533;vg&#65533;}&#65533;'H&#65533;&#65533;&#65533;&#134;6&#1452;O&#65533;_&#65533;&#65533;&#65533;&#65533;X&#65533;F&#65533;&#65533;&#65533;AcM&#65533;v&#65533;&#65533;&#65533;tC$#g&#65533;&#65533;&#65533;&#65533;@&#65533;&#1600;&#65533;&#65533;&#65533;&#65533;&#65533;$X&#65533;Q&#288;M&#65533;2&#65533;D&#65533;X&#65533;&#65533;&#65533;0@-3v&#65533;E!)&#65533;kT&#65533;HrY&#65533;@&#65533;k&#65533;"N2^&#65533;	&#65533;&#65533;&#1141;&#65533;H&#65533;BTLTr&#1757;&#65533;&#8749;?&#65533;o&#65533;,&#65533;b&#65533;&#65533;&#162;$O&#65533;#&#65533;&#65533;&#65533;&#65533;&#65533;&#65533;&#65533;Z&#65533;d&#65533;&#65533;O&#65533;bcH&#65533;*&#65533;&#65533;&#65533; e&#65533;&#65533;&#65533;&#65533;>&#65533;&#65533;8 &#65533;&#65533;&#65533;YX&#65533;&#65533;&#65533;6A	]&#65533;W&#65533;/&#65533;&#65533;/&#65533;seY5&#65533;%3*&#65533;#q&#65533;&#65533;d&#65533;&#65533;&#65533;&#65533;`&#65533;&&#65533;&#65533;&#65533;&#65533;&#65533;&#65533;&#65533;&#65533;@f{&#994;V&#65533;c	*&#65533;&#65533;*&#65533;H&#65533;5qC&#65533;&#65533;geB&#65533;G&#65533;&#65533;&#65533;&#65533;&#65533;&#65533;-&#65533;&#65533;&#65533;&#65533;!A&#65533;z&#889;^S&#65533;&#65533;q&#65533;\&#65533;t&#65533;&#65533;[D&#65533;&#65533;]&#65533;&#65533;&#65533;ka&#65533;&&#65533;&#65533;&#65533;j&#65533;P&#65533;&#65533;&#65533;(
&#65533;&#65533;2&#65533;*(e&#14620;G&#52378;&#65533;h~&#65533;&#250;&#65533;&#65533;&#65533;&#65533;EB&#65533;&#65533;7&#65533;&#65533;?$&#65533;&#65533;&#65533;<&#65533;&#65533;.&#65533;hi	j&#65533;z&#65533;&#65533;
O&#65533;&#65533;&#65533;rd6&#65533;.&#65533;S&#65533;b&#65533;i&#65533;&#65533;&&#65533;5>&#65533;(@<&#65533;a&#65533;o}&#65533;[&#65533;&#65533;&#65533;$&#65533;&#65533;&#65533;&#65533;&#65533;f7&#65533;&#65533;&#1043;~&#65533;&#65533;8r+&#65533;&#65533;U&#65533;Z%&#65533;T&#65533;	5k&#65533;3h/[&#65533;&#65533;80&#65533;,&#65533;&#65533;&#65533;1m&#65533;#v&#65533;FBKcU&#65533;xx&#65533;&#65533;O*=&#65533;tO3&#65533;&#65533;V&#65533;&#65533;&#65533;-m#P&#65533;v&#65533;3&#65533;&#65533;[&#65533;;&#65533;.&#65533;&#65533;&#65533;&#1852;&#65533;8&#65533;&#65533;6&#65533;d&#65533;O&#65533;&#65533;A&#65533;}&#65533;]&#1976;&#65533;#&#65533;I&#65533;Rv&#65533;A&#65533;&#65533;]&#65533;&#65533;~&#65533;&#65533;O&#65533;&#480;	%)y2&#65533;&#65533;&#808;&#65533;G&#65533;&#65533;&#65533;&#65533;&#65533;&#65533;>2l&#65533;&#65533;&#65533;&#65533;&#65533;&#65533;&#65533;A&#65533;}&#848;&#65533;h&#65533;0&#65533;&#906;&#65533;&#65533;&#65533;&#776;0&#65533;&#65533; a`E&#65533;&#65533;#MRP&#65533;F#&#65533;T&#65533;&#65533;&#65533;&#65533;1&#65533;U&#65533;yDJJ"&#65533;&#65533;&#65533;&#528;&#65533;U&#65533;&#65533;1*&#65533;&#65533;&#65533;X&#65533;	e&#65533;J&#65533;&#65533;&#50259;t&#65533;&#65533;~K,&#65533;&#65533;&#65533;&#65533;&#65533;B&#65533;s&#65533;aP&#65533;a&#65533;K|&#65533;&#65533;&#65533;)&#65533;a&#65533;&#65533;8&#65533;#&#65533;&#65533;&#65533;&#65533;&#65533;&#754;&#65533;&#65533;&#1237;&#65533;&#65533;&#65533;=&#65533;#UI&#1555;&#65533;q4&#65533;&#1541;&#65533;&#65533;,&#65533;&#65533; ;&#65533;2;L&#65533;@l&#65533;Js&#65533;&#65533;&#65533;&#65533;K&#65533;k&#65533;e&#65533;&#65533;&#65533;&#65533;&#65533;&#65533;dm&#65533;&#65533;Kes&#65533;&#65533;&#65533;`&#65533;&#65533;&#65533;&#65533;
&#65533;}	&#65533;	&#65533;&#65533;St	<x&#65533;&#65533;&#65533;|&#65533;&#65533;@XB&#65533;&#65533;B&#65533;&#65533;&#65533;r&#65533;/&#65533;&#65533;&#65533;&#65533;&#65533;0&#65533;H=&#65533;BE@&#65533;&#65533;&#65533;&#65533;=&#65533;&#65533;&#65533;t&#65533;&#65533;&#65533;&#65533;0&#65072;&#65533;K&#65533;yc0r&#225;&#65533;8&#65533;*1&#65533;9)&#65533;8&#65533;	p&#65533;&#65533;
&#65533;&#65533;P&#65533;&#65533;&#65533;-R&#65533;N,(&#65533;&#65533;"r&#65533;8&#65533;&#1668;]&#65533;&#65533;c&#65533;&#65533; &#65533;&#65533;&#2178;H&#65533;&#592;&#65533;&+&#65533;@&#65533;&#65533;b&#65533;&#65533;@(;	>&#65533;&#65533;t&#65533;;&#65533;p&#65533;&#65533;(&#65533;&#517;N&#65533;&#1104;7K0A>J&#65533;Y%>i&#65533;&#65533;p&#65533;&#65533;@K	&#65533;&#65533;4D,&#65533;&#65533;/&#65533;&#65533;l&#65533;&#65533;a&#65533;/&#65533;&#65533;I&#65533;'I&#65533;$&#65533;&#65533;&#65533;p &#65533;&#65533;L&#1740;&#65533;&#65533;	K{e&#65533;&#65533;&#65533;&#65533;>!&#65533;6&#65533;H&#65533;P&#65533;&#65533;w&#65533;&#65533;&#65533;H&#65533;tb&#65533;*&#65533;I&#517;&#65533;&#65533;&#65533;)&#65533;q&#65533;4&#65533;1$&#65533;&#65533;h&#65533;&#65533;&#65533;&#65533;&#65533;&#65533;
 2&#65533;z&#65533;Q&#65533;h&#65533;
&#65533;&#65533;A&#65533;D&#65533;&#65533;y"b&#65533;&#65533;&#65533;t&#65533;&#65533;&#65533;&#48161;I&#65533;&#1312;C&#65533;(&#65533;&#65533;&#65533;@&#65533;o&#65533;0r&#65533;&#65533;H&#65533;&#65533;&#65533;A=&#65533;:&#65533;E&#65533;&#65533; 	&#65533;&#65533;A*&#65533;R!&#65533;)&#65533;&#65533;&&#65533;1&#65533;&#65533;&#65533;!)&#65533;@&#65533;
 &#65533;&#65533;&#65533;&#65533;&#65533;&#65533;&#65533;Q&#65533;1&#65533;&#65533;&#65533;C&#65533;@q&#65533;*&#65533;\&#65533;$p&#65533;&#65533; 	<&#65533;&#65533;B&#65533;&#65533;/3&#65533;a&#65533;&#65533;j&#65533;&#65533; 	&#65533;	`&#65533;l&#65533;l&#65533;&#65533;0&#65533;&#1713;&#65533;&#65533;&#65533;&#65533;&#65533;9k&#65533;9&#65533;:X&#65533;8&#65533;,C3A&#65533;*&#65533;&#65533;&#65533;&#65533;&#65533;Ac(x&#65533;X&#65533;",ji&#65533;&#65533;&#65533;&#1124;&#65533;&#65533;&#65533;n&#65533;&#65533;&#65533;&#65533;%&#65533;&#65533;w&#65533;&#65533;VK&#65533;&#52365;O&#65533;0&#65533;B&#65533;&#65533;&#65533;&#65533;s&#65533;N&#65533;v&#65533;ty&#65533;&#1907;.&#65533;&#65533;'&#65533;&#65533;&#65533;Ikj&#65533;&#65533;R&#65533;&#65533;&#65533;&#65533;&#65533;&#65533;%&#65533;!&#65533;A8G&#65533;D#"C&#65533;b&#65533;E&#65533;&#65533;E&#65533;9&#65533;'&#65533;&#65533;&#65533;h!z!&#65533;[&#65533;&#65533;&#65533;!&#65533;!&#65533;&#65533;&#65533;4&#65533;&#65533;};0<<&#65533;Il>x&#65533;&#65533;&#65533;*&#65533;*o0&#65533;a&#65533;X&#65533;&#65533;&#65533;&#65533;&#65533;C&#65533;&#65533;(&#65533;&#65533;&#65533;&#65533;&#65533;&#65533;*&#65533;+2&#65533;&#65533;&#65533;&#330;&#65533;*C+&#1031;_&#65533;+p&#65533;:"&#65533;&#65533;2&#65533;H&#65533;%&&#65533;&#65533; &#65533;&#65533;&#65533;B&#65533;&#65533;\8&#65533;9"&#65533;+&#65533;0&#65533;l&#65533;&#65533;hX&#65533;:Xh:&#65533;q&#65533;&#65533;|&#65533;&#65533;&#65533;x&#65533;&#65533;q%X&#65533;&#65533;&#65533; &#65533;&#65533;&#65533;G&#65533;H&#65533;]&#65533;L&#65533;&#65533;&#65533;I&#65533;kq&#65533;!&#65533;K&#65533;&#65533;h&#65533;I &#65533;q&#65533;f*&#65533;$&#65533;&#65533;YaCb&#65533;&#65533;&#65533;pOs&#65533;.&#65533;@&#65533;&#65533;u&#65533;&#65533;&#65533;&#65533;&#517;&#65533;r)C&#65533;<&#65533;&#550;&#65533;C&#65533;&#65533;&#65533;">&#65533;&#65533;x&#65533;&#65533;&#65533;&#65533;&#65533;&#65533;&#65533;&#65533;&#65533;&#65533;a&#65533;&#65533;|(B&#65533;:&#65533;&#65533;+=&#65533;&#65533;&#65533;&#65533;&#65533;X&#65533;&#65533;&#65533;@$>&#65533;IO&#65533;EpCB&#65533;&#65533;&#65533;
8j>d&#65533;I:&#1435;&#65533;K&#65533;&#65533;&#65533;&#65533;!&#65533;&#65533;N\Q&#549;2 9&#65533;&#65533;Pd&#65533;&#65533;&#65533;&#65533;@&#65533;E&#221;4&#65533;4&#65533;#&#1608;&#2041;&#65533;4&#65533;&#65533;&#410;c&#65533;7M'&#65533;2&#65533;&#65533;mA&#65533;-&#65533;*8&#65533;Qq&#65533;(&#65533;&#1536;&#65533;&#65533;&#65533;@&#65533;K&#65533;&#65533;H	2&#65533;&#65533;&#65533;&#65533;&#65533;&#65533;7&#65533;&#65533;&#65533;-+D &#65533;%>E-.&#65533;&#65533;J&#65533;]&#65533;&#65533;&#65533;(&#65533;^b&#65533;&#65533;"&#1072;m&#65533;&#65533;&#65533;0&#65533;hPN&#65533;&#65533;%t.w&#65533;&#65533;4&#65533;y&#1126;&#65533;j&#65533;-&#65533;"&#65533;&#65533;X&#65533;B$&#65533;&#65533;&#65533;&#65533;s&#65533;:&#65533;J&#65533;&#65533;&#65533;c &#65533;@&#65533;&#65533;I&#65533;&#65533;&#65533;&#65533;&#65533;&#65533; q&#65533;7/
6&#65533;&#65533;T&#65533;&#65533;&#1689;&#65533;&#65533;]&#65533;&#65533;[&#65533;I&#65533;&#65533;&#65533;(&#65533;&#65533;&#65533;&#65533;"!&#65533;;&#65533;q&#65533;&#65533;&#65533;&#65533;&#65533;6&#65533;D1? 8!&#65533;""aK&#65533;&#11783;&#65533;&#65533;TL&#65533;&#65533;&#65533;!&#65533;&#65533;d &#65533;r&#65533;")&#65533;MP&#65533;&#65533;A&#65533;&#65533;&#65533;&#65533;&#65533;*19&#65533;W&#65533;&#456;&#65533;&#65533;h&#65533;:&#65533;&#65533;&#65533;&#65533;2:&#65533;b&#65533;@&#65533;X&#65533;&#832;&#65533;&#65533;&#65533;A &#65533;&#65533;e&#65533;&#1685;&#65533;Z!Sa|&#65533;4&#65533;S)&#65533;S&#65533;&#65533;F&#65533;&#65533;&#65533;&#65533;&#65533;&#65533;jG&#882;&#65533;&#65533;x&#65533;/I.&#65533;&#65533;X&#65533;|,N&#65533;];&#65533;\&#65533;&#65533;&#308;9y&#65533;+&#65533;&#64086;&#65533;2&#65533;&#65533;&#65533;T&#1149;&#65533;&#65533;&#65533;&&#65533;&#65533;&#65533;&#65533;&#65533;/Y&#65533;|&#65533;&#65533;&#65533;mU&#65533;O&#65533;\&#65533;S&#596;<&#65533;&#65533;&#54207;&#752;k&#65533;&#65533;Y&#65533;&#65533;t'&#65533;\&#65533; &#65533;&#65533;&#1889;&#65533;&#65533;>&#65533;&#1443;|&#65533;H&#65533;{@@&#65533;`&#65533;&#65533;b&#65533;C&#65533;1&#65533;#&#65533;&#65533;t&#65533;7+&#61212;&#65533;)F&#65533;>&#65533;&#65533;&#65533;*&#65533;B@*&#65533;&#65533;&#65533;&#65533;|U&#65533;&#65533;&#65533;&#65533;p%99I^&#65533;&#65533;&#65533;&#65533;#\&#65533;*&#65533; &#65533;&#65533;&#65533;&#65533;9n&#65533;+&#65533;&#1268;&#65533;9&#65533; 	Lh&#65533;c@&#65533;&#1586;a&#65533;b&#65533;H&#65533;@&#65533;GZ&#1643;K&#65533;&#65533;&#65533;&#1621;&#65533;&#65533;N&#65533;9&#65533;&#65533;&#65533;&#65533;|&#65533;`&#65533;&#65533;C&#65533;u&#65533;&#65533;zA&#65533;&#65533;Wr-?&#65533;&#65533;@e&#1333;{`&#456;}l&#65533;^bT&#65533;&#65533;&#65533;7&#65533;&#65533; \&#65533;cp&#65533;&#65533;&#65533;&#65533;`&#65533;&#65533;&#65533;&#65533;&#65533;&#65533;&#65533;&&#65533;&#65533;y)&#65533;[&#65533;S&#65533;&#144;&#65533;&#65533;&#65533;&#65533;&#65533;&#65533;&#65533;&#65533;&#65533;&#65533;Z&#65533;&#65533;5&#65533;T&#65533;&#65533;&#65533;.&#65533;r&#65533;^&#344;+&#65533;&#65533;ZU&#65533;&#65533; &&#65533;&#65533;&#65533;&#65533;B&#65533;mD&#65533;&#65533; %.&#65533;&#65533;&#65533;&#65533;&#65533;&#65533;&#65533;K&#65533;&#65533;{&#65533;&#65533;r&#65533;J&#65533;&#65533;&#65533;&#65533;&#65533;	!&#65533;&#65533;&#65533;LL&#65533;!I{-XX$&#65533;&#65533;&#65533;&#65533;s*U&#65533;&#65533;&#1541;&#610;#&#65533;&#65533;=&#65533;'&#65533;_&#65533;&#65533;4&#65533;&#65533;&#1597;&#65533;7&#65533;8)d&#65533;&#65533;&#65533;9!&#65533;&#65533;&#65533;&#65533;&#65533;C&#65533;&#65533;@&#65533;I&#65533;41&W9&#65533;4&#65533;=&#65533;2<bM7&#65533;^&#65533;&#65533;&#65533;&#65533;&#65533;C&#65533;&#65533;]&#65533;82U&#65533;]&#1096;&#65533;&#65533;S$i&#460;&#65533;A&#65533;&#65533;+T&#65533;&#65533;&#65533;"B&#65533;i&#1281;&#65533;&#65533;&#65533;&#65533;&#65533;&#65533;P&#134;$&#65533;&#65533;&#65533;&#65533;&#65533;&#65533;ZI&#65533;&#65533;.m&#65533;&&#65533;&#65533;&#65533;&#65533;&#65533;&#65533;&#65533;&#65533;&#65533;&#65533;q&#65533;g&#65533;&#65533;8&#65533;y&#65533;&#65533;&#65533;0&#65533;&#65533;Z&#50785;
&#65533;&#65533;5&#65533;#!v#&#65533;&#65533;&#65533;&#65533;&#65533;&#65533;i&#65533;&#65533;u&#65533;&#65533;6&#65533;&#65533;w#"7&#65533;t&#65533;. &#65533;+&#65533;&#1694;&#65533;&#65533;|&#65533;Y&#65533;L&#65533;&#65533;&#65533;&#65533;QP&#65533;
&#65533;&#65533;)&#65533;@E&#65533;&#65533;c&#65533;r -&#65533;#Y&#65533;h&#65533;
P^&#65533;(&#65533;XTU&#65533;#&#65533;&#65533;9&#360;&#65533;&#65533;&#65533;7I&#65533;w&#65533;&#65533;X&#65533;&#65533;&#65533;%jP&#65533;`&#65533;8
/&#65533;Z&#65533;&#65533;&#65533;&#65533;
4&#65533;&#65533;2+{&#65533;a&#65533;+O&#65533;,&#65533;H&#452; &#65533;&#65533;&#65533;@&#65533;&#65533;&#65533;&#65533;SC&L$&#65533;&#65533;&#65533;&#551;&#65533;&#65533;&#65533;p&#65533;&#65533;&#65533;&#65533;&#65533;&#65533;&#1168;4&#65533;&#65533;TIBA	a.&#65533;&#65533;PB&#65533;&#65533;(&#65533;&#65533;n&#65533;&#65533;&#65533;&#65533;&#65533;&#65533;U&#65533;\&#65533;0&#65533;&#65533;&#65533;5&#65533;&#65533;&#65533;h&#65533;5&#65533;D&#65533;Y&#65533;&#65533;&#65533;<wU&#65533;FI&#65533;]&#65533;Xg&#65533;&#65533;t&#65533;o&#65533;!F&#65533;&#65533;&#65533;&#65533;&#65533;&#65533;3&#65533;&#65533;&#1943;gN&#65533;&#65533;T&#65533;b&#65533;'t1\&#65533;&#65533;&#65533;}g&#65533;"&#65533;4&#297;&#65533;K&#65533;1&#65533;&#65533;c(1&#65533;&#65533;&#1096;&#65533;K&#65533;&#65533;&#65533;&#65533;&#65533;&#65533;&#65533;&#65533;&#65533;&#413;bN&#65533;B7&#65533;&#64825;&#65533;&#65533;&#65533;&#65533;+&#65533;&#38547;%&#65533;&#65533;&#65533;&#65533;&#65533;H&#65533;&#65533;&#65533;&#38870;&#65533;4&#65533;&#65533;8&#65533;sW&#65533;d:uL/&#65533;N&#65533;&#65533;&#65533;:&#65533;e&#65533;&#65533;K4&#65533;&#65533;<&#65533;&#65533;_a&#65533;&#65533;3&#65533;&#65533;&#65533;&#65533;	&#65533;8`Z>,"&#65533;A&#65533;&#1786;&#1088;&#65533;I%&#65533;&#65533;Q&#65533;Tl&#65533;&#65533;h/r&#65533;&#65533;&#65533;V&#65533;&#65533;&#65533;|.p&#65533;B6&#65533;&#65533;&#65533;Vu&#65533;&#65533;!&#65533;&#65533;&#65533;&#65533;&#65533;&#65533;ov&#65533;&#65533;P&#65533;&#65533;\&#65533;&#65533;&#65533;&&#65533;X&#65533;&#65533;.&#65533;m&#65533;I&#1053;&#65533;&#65533;&#65533;&#65533;"A&#65533;Y&#65533;&#65533;z&#65533;X&#65533;&#65533;rl&#65533;&#65533;t&#65533;&#65533;&#65533;K\&#1495;LV&#65533;&#65533;D &#913;/&#65533;+:P4(A&#65533;&#65533;&#65533;>&#65533;&#65533;&#65533;O&#65533;&#65533;#&#65533;j1BE-a&#65533;B&#65533;'&#65533;&#65533;t}h9&#65533;&#65533;2&#65533;p&#65533;\QGC&#65533;<&#65533;&#65533;&#65533;&#65533;e&#65533;&#65533;
9&#65533;1&#65533;&#65533;&#65533;M&#65533;&#65533;&#65533;S&#65533;&#65533;&#65533;vSD&#65533;&#65533;&#65533;S&#65533;'K&#65533;'&#65533;&#65533;tt4&#65533;&#1068;D&#65533;E&#65533;X&#65533;&#65533;&#65533;&#65533;8d&#606;&#65533;u&#65533;&#65533;&#450;XN	Vd&#544;&#65533;&#65533;~k&#65533;@M&#65533;&#65533;A&#65533;&#656;&#65533;&#65533;`&#65533;&#65533;&#65533;&#65533;S &#65533;&#65533;&#65533;&#65533;qp&#65533;&#65533;&#65533;4H&#65533;k&#708;&#65533;&#65533;&#65533;&#65533;~_&#65533;DX|&#65533;&#65533;&#65533;414&#65533;0A4J9&#65533;&#65533;&#65533;&#65533;&#65533;|&#65533;H&#65533;&#65533;k]&#65533;&#65533;<&#65533;)~&#65533;I&#65533;8uO&#65533;&#65533;#&#65533;Q&#65533;&#65533;)&#65533;&#65533;W&#65533;&#65533;K,&#65533;K&#65533;&#65533;n&#65533;)&#65533;&&#65533;&#65533;&#65533;&#65533;`&#65533;&#65533;&#1786;&#65533;&#65533;&#65533;&#65533;&#65533;&#65533;&#65533;h&#65533;
&#65533;#&#65533;&#65533;&#65533;?F&#65533;\&#65533;D&#65533;#m&#65533;+&#65533;XRH&#65533;eX&#1026;UX&#65533;8&#65533;J&#65533;4?&#65533;&#65533;&#65533;(@&#65533;G&#65533;&#65533;%&#492;&#65533;M&#65533;,&#65533;&#65533;t&#65533;&#65533;?Lb&#65533;t&#65533;&#1382;M&#65533; !B1&#65533; &&#65533;
&#65533;&#65533;&#65533;I:I&#65533;$&#65533;&#65533;&#65533;&#65533;8>t&#65533;&#65533;#Aj&#65533;q&#65533;p2&#65533;0I&#65533;&#65533;8&#65533;'&#65533;&#65533;?'&#220;&#65533;&#65533;&#1791;H!&#65533;&#65533;"i&#65533;&#65533;?@!%&#65533; &#65533;&#65533;&#65533;]E&#51174;&#65533;&#65533;B&#65533;&#65533;"&#65533;,&#65533;X&#65533;.`JT&#65533;O3Y&#65533;&#65533;T-&#65533;!&#65533;&#65533;KP&#65533;(&#65533;&#65533;&#65533;&#65533;Z&#65533;&#65533;&#65533;&#65533;AGD|&#65533;&#65533;H&#65533;1&#1167;&#65533;y&#65533;&#65533;"&#65533;&#65533;&#1895;&#65533;&#440;&#65533;&#65533;&#65533;j&#1190;&#65533;3&#65533;&#65533;&#65533;&#65533;pb&#65533;&#65533;&#65533;&#65533;&#65533;&#1776;&#65533;A~&#65533;J&#65533;&#65533;&#65533;&#65533;&#65533;u&#65533;&#1985;	&#65533;&#65533;&#65533;&#65533;&#65533;&#65533;&#65533;U&#65533;&#65533;&#65533;&#65533;&#65533;T&#65533;1&#65533;&#65533;!x&#1989;&#65533;9c&#65533;&#65533;&#65533;p&#65533;&#65533;&#65533;&#65533;P&#65533;t&#65533;&#65533;&#65533;/&#65533;&#65533;&#65533;&#65533;&#65533;2&#65533;%&#65533;&#65533;3&#65533;?(X&#65533;0 &#65533;&#65533;'&#29441;&#65533;,&#65533;&#65533;&#65533;CI,&#65533;&#65533;D&#65533;&#65533;	,0x&#65533;Q&#65533;$q&#65533;,&#65533;&#65533;&#65533;a&#65533;&#65533;t&#65533;&&#65533;&#65533;&#65533;&#65533;&#65533;H#
&#65533;&#65533;&#1099;(&#65533;&#65533;IE&#65533;&#65533;&#65533;	&#65533;&#65533;A&#65533;&#65533;A%&#65533;tH&#65533;P&#65533;&#65533;KI"&#65533;1&#65533;&#65533;AHJP&#65533;N&#65533;X&#65533;Op &#65533;~&#1364;&#65533;
1H&#65533;TT&#65533;&#65533;v]&#65533;@&#65533;&#65533;&#65533;T&#65533;&#65533;G&#850;R&#65533;&#65533;&#65533;&#65533;&#65533;&#65533;&#65533;Y&#65533;&#65533;&#65533;?&#65533;&#65533;(&#65533;!&#65533;&#65533;&#65533;Lz&#65533;(z&#65533;6!&#65533;&#65533;&#65533;&#65533;nH9&#65533;&#65533;/&#65533;&#65533;o&#65533;&#65533;k&#65533;&#65533;&#65533;&#65533;&#65533;)&#65533;&#65533;?G&#65533;&#65533;p&#65533;&#65533;Z&#65533;&#65533;&#65533;&#65533;l&#65533;&#65533;&#65533;b&#65533;!&#65533;&#65533; &#65533;&#65533;d&#65533;~&#65533;&#65533;&#65533;,&#65533;$@&#65533;j,G&#65533;Qex&#65533;&#65533;AUp&#65533;&#1733;&#19316;&#65533;&#65533;&#65533;tGA&#65533;y&#65533;$&#65533; "}&#65533;&#65533;(R&#65533;&#65533;'&#65533;&#65533;&#65533;&#65533;&#65533;d&#65533;&#65533;&#65533;&	k&#65533;a&#65533;2"I`&#65533;|&#65533;A0|0&#65533;&#65533;p&#65533;&#65533;&#65533;H&#65533;&#65533;c&#65533;&#65533;!%S&#65533;&#65533;zT&#65533;&#65533;&#65533;&#65533;&#65533;&#65533;&#65533;'orP}
&#65533;C&#65533;&#65533;NH&#65533;dI3&#65533;DD&#65533;:&#65533;&#65533;|&#65533;#IYJ&#65533;&#65533;N$L&#65533;19&#65533;&#65533;?&#65533;<{&#65533;V&#65533;&#65533;FV&#65533;&&#65533;&#65533;&#65533;rKH&#65533;&#65533;	BR~&#65533;&#65533;S&#65533;&#65533;&#65533;&#65533;cp}&#65533;#&#65533;&#65533;)&#65533;&#65533;&#65533;&#65533;^&#65533;ia~&#65533;ST&#65533;&#65533;&#65533;&#65533;&#65533;&#65533;&#65533;&#65533;&#65533;(*	hX&#65533;&#65533;#&#65533;=&#666;a&#65533;&#65533;&#65533;9&#65533;&#65533;&#65533;&#65533;#&#65533;&#65533;px)&#65533;lH&#65533;&#65533;[&#65533;&#65533;P&#65533;]&#65533;&#65533;bT;*&#65533;;FR&#65533;&#65533;&#65533;&#65533;'&#65533;&#65533;&#65533;&#65533;&#65533;&#65533;QE&#65533;@&#65533;&#65533; rH&#65533;&#65533;&#65533;&#65533;&#65533;}&#65533;]&#65533;&#65533;7&#65533;&#65533;W&#65533;&#65533;&#65533;@2&#65533;K&#65533;&#65533;k&#65533;&#65533;I]MP&#65533;	&#65533;p&#65533;&#65533;*&#65533;&#65533;!&#65533;%v&#65533;&#65533;I&#65533;&#191;&#65533;!m&#65533;d
1&#65533;rX&#65533;!&#65533;)&#65533;G&#65533;C&#65533;1&#65533;&#65533;&#65533;&#65533;
99&#65533;&#1034;V&#65533;&#65533;Q&#65533;#&#65533;8&#65533;M&#65533;&#65533;&#65533;@&=&#65533;IJ&#65533;&#65533;&#65533;&#65533;&#65533;&#65533;&#65533;&#65533;Q*&#65533;&#65533;&#65533;&#65533;&#65533;&#65533;;B&#65533;Vt&#65533;&#65533;&#65533;&#65533;	&#1161;&#65533;S&#65533;Dn&#65533;$&#65533;&#65533;&#65533;&#65533;&#520;&#65533;Eo&#65533;P&#354;&#65533;BT&#65533;q&#65533;&#65533;&#65533;&#65533;&#65533;)&#65533;4"&#65533;&C&#65533;O]&#65533;4&#65533;b&#65533;&#65533;&#65533;&#65533;E&#65533;zQ&#65533;?.Wfq&#65533;&#65533;&#65533;2&#65533;l&#65533;&#65533;&#65533;&#65533;0&#65533;&#65533;&#65533;R>&#65533;Ek@k8&#65533;!Nt&#65533;U&#65533;&#65533;Ha9X&#65533;]&#65533;&#65533;Q&#65533; &#497;A&#65533;&#65533;&#65533;oA&#65533;H&#65533;&#65533;&#65533;
6&#65533;&#65533;&#65533;&#65533;&#65533;G [%&#65533;&#65533;5&#65533;!&#65533;&#65533;?&#65533;&#65533;F&#65533;&#65533;&#65533;@@&#480;&#65533;|&#65533;G&#65533;&#65533; cf&#65533;,&#65533; !&#513;&#65533;<&#1609;N"&#65533;&#65533;%&#65533;&#65533;X&#65533;J&#65533;&#1153;&#65533;&#65533;&#65533;&#65533;M&#65533;;B8[&#65533;&#65533;
&#65533;&#65533;&#65533;&#65533;&#65533;&#65533;&:&#65533;&#65533;&#65533;T&#65533;+H&#65533;&#65533;I;&#212;0&#65533;H&#65533;J
	&#65533;&#65533;<#$&#65533;&#65533;&#65533;%X&#65533;bx&#65533;+H&#65533;E+&#65533;&#65533;D&#65533;<@&#65533;&#65533;&#65533;&#65533;A&#65533;&#65533;&#65533;&#65533;P_v)&#65533;Q&#65533;6_&#65533;C&#65533;&#65533;&#65533;&#65533;?FQ&#65533;&#65533;&#65533;q6&#65533;&#65533;&#807;&#65533;&#65533;&#65533;&#65533;@n7_&#65533;O&#65533;1&#65533;Bb*&#65533;Y&#1826;&#65533;6&#65533;&#65533;&#65533;fptD&#65533;&#65533;Zg&#65533;&#1596;6&#65533;&#65533;T&#65533;&#1359;&#65533;&#65533;YS&#65533;p&#65533;-5T[&#65533;	&#65533;&#65533;&#65533;a&#1833;^*&#65533;&#65533;n@;&#65533;9&#65533;&#65533;!&#65533;u&#65533;&#1262;p&#1632;a^H&#65533;&#65533;&#65533;&#65533;&#65533;k&#65533;&#65533;*&#65533;7&#65533;WX}+)&#65533;Q
&#65533;\&#65533;&#65533;3$!&#188;4&#65533;_:0C&#65533;f*&#191;&#65533;&#473; &#65533;&E&#65533;&#1533;&#65533;&#65533;GC&#65533;@&#65533;&#65533;6&#65533;@&#65533;g&#65533;&#65533;N&#65533;&#65533;&#65533;N&#65533;-&#65533;&#65533;O&#65533;&#65533;ID&#65533;&#65533;JT&#65533;&#65533;$'K#oU&#65533;&#65533;&#65533;&#65533;
&#480;A>&#65533;&#65533;T:&#65533;&#65533;2$&#65533;&#65533;&#65533; [&#831418;&#65533;/&#65533;&#65533;&#65533;-@I% &#65533;&#65533;&#65533;&#65533;&#65533;E
&#65533;&#65533;&#1174;N
&#65533;&#65533;&#65533;M&#65533;&#65533;)&#65533;&#65533;e&#65533;A,s&#65533;}&#65533; f&#65533;&#65533;XFS&#65533;&#65533;Gn&#65533;u&#65533;&#65533;&#65533;s&#65533;&#65533;&#65533;&#65533;&#65533;z&#1320;*uS&#65533;*\&#65533;(CR&#65533;D&#65533;&#65533;6H&#65533;&#65533;&#65533;Ek&#65533;w&#65533;PA&#65533;!#)d';&#65533;&#65533;RXk.&#1725;&#65533;68t&#65533;&#65533;'e &#65533;f&#65533;j&#65533;&#65533;&#1586;&#65533;&#65533;&#65533;&#65533;&#65533;2t0&#65533;X&#65533;`F&#65533;&#65533;!&#65533;&#65533;a~d&#65533;J&#65533;f&#65533;&#65533;&#65533;&#65533;A&#1267;&#65533;0&#65533;J&#65533;Y&#65533;&#65533;d9&#65533;}
&#65533;&#65533;M@&#65533;&#65533;5&#65533;B&#65533;&#65533;&#65533;f&#65533;ZMT&#65533;3&#65533;m&#65533;&#65533;N	q7H&#65533;h&#65533;' &#65533;&#65533;&#65533;*&#65533;!$&#65533;&#65533;(S&#65533;&#65533;&#208;&#65533;&#65533;&#65533;&#65533;&#65533;G&#65533;&#65533;=&#65533;&#65533;&#65533;H&#1295;d:&#65533;PP(""(M-&#65533;&#65533;}&#65533;#&#65533;(&#65533;s&#65533;&#65533;0&#65533;&#65533;&#65533;x&#65533;yD&#27109;&#65533;&#65533;41&#65533;81&#65533;o&#65533;|U&#65533;(U&#65533;@&#65533;&#65533;T7&#65533;CF&#65533;&#65533;j"&#65533;&#65533;&#65533;&#65533;&#65533;PNh&#65533;.&#65533;D&#65533;*&#65533;&#65533;*P&#65533;&#65533;&#65533;&#65533;A
&#65533;&#65533;Rz8&#65533;&#65533;&#65533;N&#65533;&#65533;u&#65533;!&#65533;"&#65533;&#4022;&#65533;'&#65533;&#470;:&#65533;&#65533;&#65533;@&#65533;@b	,T%&#65533;U\&#65533;&#65533;c&#65533;}&#65533;&#65533;2&#65533;&#65533;hd&#65533;&#65533;E&#65533;&#65533;[D*&#65533;.f&#65533;
T&#65533;/;DDhL#&#65533;&#65533;g&#65533;	NB&#65533;-I:1&#65533;&#65533;f&#65533;ahi&&#65533;&#65533;&#65533;&#65533;ry&#65533;&#65533;}v;
[&#65533;&#65533;,L&#65533;&#65533;&#65533;&#65533;&#65533;5&#65533;&#65533;&#65533;.8q&#1553;r&#65533;\&#65533;&#65533;&#65533;uh&#65533;l&#65533;x&#65533;&#65533;&#65533;&#65533;&#65533;D&#65533;5&#65533;&#65533;c$&#65533;&#65533;&#65533;Y<O	&#65533;x&#65533;&#65533;&#65533;&#65533;&#65533;&#65533;&#65533;&#65533;y&#65533;&#65533;]&#65533;&#1771;VM!&#65533;_EA&H&#65533;]H&#65533;&#65533;&#65533;N&#65533;()&#65533;S
&#611;d&#65533;&#65533;GQ&#65533;&#133;|&#65533;&#65533; <&#65533;&#65533;&#1613;&#65533;A&#65533;O&#65533;"0G&#65533;&#65533;<&#65533;&&#65533;&#65533; Y&#65533;&#65533;K&#65533;a	j@&#65533;8&#65533;@/e&#65533;{&#65533;
&#65533;4&#65533;&#65533;&#65533;v&#65533;&#65533;'&#663;&#65533;&#65533;&#65533;O~&#65533;&#65533;{lDN &#65533;@&#65533;&#65533;&#65533;&#65533;Q&#65533;gYf&#65533;&#65533;&#65533;\	C"&#65533;&#65533;
&#65533;&#65533;&#65533;PC&#65533;`&#65533;IhI&#65533;&#65533;&#65533;MlO@&#65533;U&#65533;=`&#65533;&#65533;T&#65533;=#S&#65533;&#65533;v&#65533;A&#65533;&#180;u&#65533;SxT>&#65533;Z&#65533;W&#65533;[&#65533;&#65533;	rM&#65533;q
&#65533;@&#65533;&#65533;X&#46346;e([i X&#372;!&#65533;&#65533;d&#65533;&#65533;&#65533;
&#65533;aWENH&#65533;j&#65533;l`^&#65533;&#65533;&#65533;&#65533;&#65533;&#65533;&#65533;&#65533;&#714;yG{&#65533;&#65533;&#65533;&#65533;@&#65533;8&#65533;%I&#65533;&#65533;&#65533;P'&#65533;s&#1024;&#65533;&#65533;&#65533;&#65533;&#65533;&#211;X&#65533;E&#65533;&#775;`&#65533;&#65533;&#1168;&#65533;+&#65533;G71&#65533;f}LH@&#65533;1<&#65533;| B>	&#65533;&#65533;&#65533;&#65533;LOA4&#65533;&#65533;)b&#65533;GE&#65533;L&#65533;p&#65533;p&#65533;&#65533;t&#65533;&#65533;&#351;+&#65533;&#65533;&#65533;&#65533;D&#65533;&#65533;&#65533; "&#65533;{<&#65533;&#65533;&#65533;HDJ&#65533;Kx&#65533;=!	PMH&#65533;&#65533;nuO&#65533;D&#65533;&#65533;,<lpjx&#65533;f&#65533;C &#65533;?TT&#65533;]	A Q&#65533;&#65533;&#65533;%&#65533;G&#65533;dL&#65533;4&#65533;(,&#65533;&#65533;d&#65533;&#65533;&#65533;&#65533;&#65533;d4.B&dFa&#65533;&#65533;&#65533;\&#65533;F&#65533;&#65533;F&#65533;i^W&#65533;W&#65533;#d(&#1136;mR&#65533;c&#65533;&#65533;T:&#65533;&#65533;e[&#65533;&#65533;&#65533;0&#65533;qC&#65533;X&#65533;&#65533;zX&#65533;&#520;w&#65533;&#65533;e&#65533;L&#65533;q&#65533;!F@^&#65533;&#65533;y&#65533;&#763;&#65533;&#65533;&#65533;&#1990;&#65533;&#65533;&#65533;&#276;&#65533;-&#65533;&#65533;&#65533;h&#1417;\&#65533;&#65533;P&#65533;@@&#128;&#65533;&#65533;&#65533;&#65533;&#65533;DbH&#65533;\&#65533;&#65533;&#65533;4&#65533;&#65533;+!&#65533;&#65533;`&#65533;@&#287;')&#65533;&#65533;&#65533;@L&#65533;D&#65533;_C`&#65533;.&#65533;&#65533;&#65533;&#960;&#65533;,>&#598;&#65533;&#65533;&#65533;&#65533;Lr9&#65533;1&#65533;M&#65533;O&#65533;&#1251;&#65533;D$&#65533;6&#65533;&#65533;&#65533;)<@ e&#65533;0bT&#65533;0&#65533;&#65533;Q&#1733;&#65533;&#65533;&#65533;&#65533;&#65533;&#65533;B`&#65533;^0EV]&#355;d&#929;d&#65533;Y&#65533;&#65533;&#65533;&#65533;I0eJ&#65533;&#65533;&#65533;&#65533;&#65533;&#65533;h&#65533;A&#65533;&#65533;&#65533;&#65533;&#65533;z&#65533;&#65533;&#65533;&#65533;&#180;&#65533;&#65533;&#65533;l&#65533;&&#65533;&#65533;&#65533;&l !&#65533;y&#65533; &#65533;dJ&#65533;&#65533;&#65533;#e:e<&#65533;&#65533;&#65533;&#65533;q@&#65533;&#65533;&#65533;!k&#65533;&#65533;dZ&#65533;&#65533;&#65533;?H&#65533;&#65533;iA&#270;&#65533;VZ&#65533;K\&#65533;+<D&#65533;&#65533;C&#65533;&#65533;&#65533;&#65533;&#65533;!&#65533;a,&#65533;R-&#65533;RT&#65533;t&#65533;&#65533;]&#65533;&#65533;&#65533;d&#65533;&#65533;&#65533;&#65533;$y&#65533;O&#65533;D|J&#65533;&#65533;&#65533;&#65533;&#65533;&#65533;&#65533;z&#65533;L&#65533;&#65533;+h&#65533;&#65533;S8	&#65533;x(&#65533;n&#65533;YO&#65533;/2M.&#65533;&#65533;<&#65533;&#65533;G&#65533;&#65533;&#65533;DN$&#65533;&#65533;&#65533;-&#65533;%$An&#65533;Ef&#65533;&#883;i&#65533;%&#65533;:F\&#65533;
&#65533;xB&#65533;&#65533;&#65533;&#65533;&#620;&#65533;b&#65533;&#331;&#65533;Z^$\&#65533;A&#65533;&#65533;&#65533;&#65533;&#295;&#65533;&#65533;^&#65533;&#65533;&#65533;&#65533;&#65533;7B&#65533;&#65533;T&#65533;&#65533;&#65533;&#65533;n&#65533;&#65533;c&#1788;&#65533;&#65533;&#65533;n(&#65533;d&#65533;fW&#65533;J&#65533;&#65533;&#65533;&#65533;%v[R0&#65533;dHF&#65533;$!&#65533;a&#65533;:&#65533;"&#65533;A8&#65533;&#65533;Ui&#65533;aDE%&#65533;&#65533;&#65533;&#65533;&#65533;&#65533;&#65533;rDVx&#65533;X&#65533;&#65533;&#65533;%Z~&#65533;d~&#65533;&#65533;&#741;&#65533;|&#65533;&#65533;&#65533;&#65533;*&#65533;&#65533;&#65533;p@.e&#65533;f&#65533;&#65533;&#65533;&#65533;g&#65533;&#65533;|rBX"}L&#65533;(&#65533;D&#65533;hHl&#65533;&#65533;&#65533;H&#65533;&#65533;:&#65533;&#65533;&#65533;&#65533;0<&#65533;x&#65533;n&#65533;bH&#65533;&#65533;p&#65533;&#65533;&#65533;O&#65533;D&#65533;d&#65533;&#65533;&#65533;&#65533;&#65533;&#65533;P&#65533;PhCSf&#65533;jb &#65533;M&#1541;5&#65533;bf&#65533;&#65533;&#65533;3&#65533;&#65533;eB&#65533;&#65533;b:&#65533;T|&#1695;&#65533;&#1679;Z&#65533;&#65533;&#65533;&#65533;o&#65533;&#65533;N&#65533;ox&#65533;oh5&#65533;&#65533;@&#65533;M jr&#65533;&#65533;c&#65533;&#65533;&#65533;5&#65533;&#65533;&#65533;e&#65533;&#65533;f&#65533;&#65533;A&#65533;&#65533;&#65533;&#65533;&#65533;yH&#65533;u|&#65533;&#65533;R&#65533;o&#65533;&#288;&#65533;A&#65533;&#65533;Xe&#65533;&#65533;4&#65533;&#65533;\L&#65533;d&#65533;&#492;&#65533;&#65533;&#65533;O&#128;&#65533;&#65533;H&#65533;|&#65533;6&#65533;5&#65533;&#65533;!_Q&#65533;&#65533;P&#65533;G+&#65533;&#65533;&#65533;&#65533;&#65533;l&#65533;bF&#65533;k&#65533;B&#65533;&#1298;E`B&#65533;&#65533;&#65533;<+R&#65533;L&#65533;|&#65533;<	&#65533;M&#65533;`&#65533;&#65533;&#65533;&#65533;Z&#65533;0&#65533;Q&#65533;&#65533;%cR&#65533;&#65533;(&#65533;<&#1962;&#65533;y&#65533;&#65533;&#65533;&#376;&#65533;&#65533;!&#65533;&#65533;&#65533;0&#65533;QTX&#351;0F&#65533;UR&#65533;Jf@J&#65533;EU&#65533;&#65533;&#65533;&#65533;&#65533;&#65533;^F&#65533;nTi&#65533;&#65533;&#308;iB5|&#65533;&#65533;&#65533;&#65533;:&#65533;&#65533;&#65533;;[n&#65533;&#65533;A&#65533;&#65533;&#59976;&#65533;&#65533;"&#65533;&#65533;4g&#36935;&#65533;d&#65533;pJ&#65533;G&#65533;G&#65533;&#65533;&#65533;,&#386;&#65533;&#65533;&#65533;Cs,G8&#65533;&#65533;lY&#65533;4&#545;&#65533;m&#65533;&#65533;bL&#65533;&#65533;&#65533;&#65533;&#65533;&#628507;I&#65533;h	&#65533;t&#65533;`&#65533;@&#23358;&#65533;Hh&#65533;G}&#65533;Ggy/&#65533;&#65533;&#65533;4&#1863;&#65533;=A&#65533;8&#65533;&#65533;z&#65533;B&#897;&#65533;&#65533;&#65533;T&#1962;&#65533;H&#65533;p&#65533;N\%Hl%Jpq1&#65533;&#65533;&#65533;1&#65533;&#65533;r&#65533;&#65533;

9&#65533;&#65533;&#65533;6xjh&#65533;uMkm&#65533;h&#65533;&#65533;&#1096;2&#65533;&#65533;&#65533;'B&#65533;4&&#65533;>&#65533;&#65533;`&#417;&#18987;H\L&#335;bS&#65533;U&#65533;e&#65533;pM&#65533;&#65533;&#65533;&#65533;&#330;cl&#65533;
: &#65533;,&#65533;*Q&#65533;&#65533;&#65533;;&#65533;&#65533;?TC&#40605;&#65533;\T&#65533;&#65533;3&#65533;k&#65533;&#65533;&#65533;<^R&#65533;&#65533;?f&#65533;"\&#65533;"!o&#65533;&#65533;&#65533;,&#65533;&#65533;&#65533;X&#65533;v&#65533;3@&#65533; &#65533;T&#65533;W1R#ex`&#65533;&#65533;&#1342;&#65533;d&#65533;@pL&#404;&#65533;&#65533;~&#65533;&#65533;&#65533;4&#65533;&#806;&#65533;&#65533;B&#65533;&#65533;&#65533;&#65533;&#65533;&#65533;l}&#934;%R"}$m4&#65533;&#65533;$&#65533;l&#65533;9P2&#65533;&#65533;&#65533;IE&#65533;8&#65533;&#65533;@&#65533;&#65533;&#65533;.&#65533;&#65533;&&#65533;"+&L&#65533;	?&#65533;;&#65533;.rPMH&#65533;&#65533;&#65533;9&#65533;&#65533;2.&#65533;b&#65533;&#65533;&#65533;&#65533;	hCnp&#65533;&#65533;&#65533;&#65533;i&#65533;hR&#65533;&#65533;&#65533;!&#65533;Zd&#65533;`&#65533;&#65533;Q&#65533;&#65533;@&#65533;Q&#65533;&#65533;a&#65533;\Lar+&#65533;
bpN
&#65533;&#65533;(0&#65533;_&#65533;&#65533;&#65533;a&#65533;I&#65533;&#65533;J&#41348;>&#65533;&#65533;"&#65533;.A&#65533;n&#65533;&#65533;&#65533;4&#65533;&#65533;&#65533;?&#65533;n&#65533;&#65533;1&#65533;&#65533;NA&#65533;A&#65533;J0@F#$&#65533;Z&#766;-&#507;&#65533;q&#65533;&#65533;&#65533;&#65533;X&#65533; o&#65533;l$&#65533;=&#65533;&#65533;K&#65533;&#65533;&#65533;|&#772;!&#65533;&#536;&#65533;&#65533;jb~P&#65533;}&#65533;&#65533;&#65533;d&#65533;&#508;&#65533;&#65533;b&#65533;&#65533;&#65533;>&#65533;#&#65533;Yg&#65533;&#65533;&#65533;:"O&#65533;&#65533;N&#65533;&#65533;%P/&#65533;&#65533;KE&#65533;V&#65533;DD)&#65533;C&#65533;&#65533;&#65533;S+('&#65533;l&#65533;=IMOl&#65533;&#65533;&#65533;&#65533;&#65533;d&#65533;>&#65533;V&#65533;&#65533;br9&#2261;H&#65533;-R5n&#65533;&#65533;	&#65533;&#65533;Y&#65533;Z&#65533;
O.id&#65533;&#65533;&#65533;A,&#65533;&#65533;6]&#65533;&#65533;^#
&#65533;&#65533;+A0&#65533;&#65533;\)l&#65533;F&#65533;&#65533;&#65533;&#65533;&#65533;&#65533;&#65533;hJ&#65533;A&#65533;&#65533;@&#65533;&#65533;9&#65533;&#65533;&#65533;vRl&#65533;&#65533;&#65533;;&#65533;&#65533;#j;&#65533;<&#65533;id&#65533;&#65533;:*3`&#65533;&&#334;&#65533;m$A&#65533;A&#1301;3`G&#65533;&#65533;NG&#65533;&#65533;D&#65533;&#65533;&#65533;&#65533;s8&#65533;s&#65533;4&#65533;e&#65533;0P&#65533;2b&#65533;0bT;*j&#65533;g39&#65533;!LT?&#65533;&#65533;&#65533;&#65533;g&#65533;&#65533;&#65533;&#65533;P&#65533;&#65533;&#65533;&#65533;\&#65533;&#65533;$&#65533;&#65533;5&#65533;f&#65533;&#65533;O&#65533;&#1793;@&#65533;+&#65533;&#65533;&#65533;&#65533;H)&#65533;WS&#65533;&#65533;%%&#65533;(H>&#65533;&#65533;&#65533;&#65533;u>E&#65533;&#65533;&#65533;%&#65533;&#65533;&#65533;M&#65533;jc	|H&#65533;K&#65533;"&#65533;&#65533;&#65533;23:&#65533;&#1932;h&#65533;&#65533;v&#65533;&#65533;uF&#65533;&#65533;&#65533;?&#65533;-&#65533;
&#65533;<&#642;&#65533;Z&#65533;?&#65533;&#65533;"&#65533;S&#65533;&#65533;BO^id&#65533;:J&#65533;g&#65533;&#65533;&#65533;&#65533;&#65533;.&#65533;&#65533;&#65533;(&#65533;&#65533;&,&#65533;J[# 9;J&#65533;&#65533;)tl+&#65533;Ag&#65533;3&#65533;h&#65533;&#65533;s&#65533;<&#65533;"(&#65533;&#65533;&#65533;&#65533;q&#65533;q&#65533;&#65533;&#65533;&#65533;&#65533;#17&#65533;I&#65533;&#65533;A&#65533;&#65533;&#65533;T&#65533;$<&#65533;4L&#65533;&#65533;S&#129;y&#65533;~W&#65533;y&#192;T3z.&#65533;&#65533;&#65533;&#65533;&#65533;&#65533;&#65533;8&#65533;&#65533;&#65533;&#65533;z&#539;=&#65533;z&#65533;z&#65533;&#65533;*&#65533;&#65533;D2L&#65533;2[&#65533;&#65533;&#65533;+@&#65533;&&#65533;&&#65533;8&#65533;_9&#65533;&#65533;&#65533;&#65533;&#65533;&#65533;&#65533;&#65533;&#65533;e&#65533;Q&#1064;"R8&#65533;&&#1877;&#65533;&#65533;rELN&#65533;u&#65533;<&#65533;: 6&#65533;~&#65533;&#65533;&#65533;+o&#65533;8&#65533;&#65533;4&#65533;		&#65533;V&#65533;&#65533;&#65533;d&#65533;&#65533;&#65533;&#65533;&#65533;[8E&#65533;&#65533;A&#1289;&#65533;[&#65533;&#65533;&#65533;&#65533;&#65533;&#65533;&#65533;&#65533;g&#65533;&#65533;h:&#65533;&#65533;M&#65533;=&#65533;.`&#65533;@W&#65533;6,&#65533;J9kK9W&#65533;&#65533;&#65533;f&#65533;L)h&#65533;&#65533;?o1&#65533;#&#65533;o&#65533;&#65533;g&#65533;?,&#65533;&%&#65533;&#65533;q`u<dT&#65533;}t&#65533;%&#65533;&#65533;?&#65533;&#220;&#65533;1&#65533;&#65533;=&#65533;&#65533;A&#65533;X\&#1600;x&#65533;L&#65533;&#65533;&#1002;&#518;`_&#65533;r&#65533;Pu&#65533;sj&#65533;&#513;Pz.%&#65533;&#65533;&#65533;&#1067;&#65533;&#65533;e&#65533;"&#65533;*.&#65533;&#65533;&#33763;&#65533;&#65533;&#65533;&#65533;&#65533;&#65533;e&#65533;zDx&#716;&#65533;&#65533;^&#335;&#65533;&#65533;HT&#65533;|&#65533;_&#65533;&#65533;&#65533;&#65533;&#65533;>)=IH&#65533;&#65533;Ql&#65533;&#65533;&#65533;V&#65533;6`HH&#65533;&#65533;~&#19616;&#65533;Kv &#65533;1&#65533;&#65533;&#65533;S &#65533;&#65533;&#65533;pc&#65533;&#65533;&#65533;F!&#65533;E&#65533;,~&#65533;&#65533;a!&#65533;
&#65533;,&#65533;&#65533;&#65533;	H&#65533;&#65533;A&#65533;&#65533;*x)&#65533;&#135;&#65533;.&#65533;R&#65533;_&#65533;Ak5&#65533;&#65533;&#65533;oS,ld&#65533;$IZ&#65533;
n&#65533;&#65533;pe-&#65533;&#65533;x&#65533;`&#65533;&#65533;@&#1624;&#65533;TH&#65533;1b;&#65533;&#65533;&#65533;&#65533;"E~&#65533;&#65533;&#65533;E&#65533;![&#65533;&#65533;K&#65533;&#65533;~&#65533;S&#65533;_&#1444;]&#65533;L&#65533;&#65533;&#65533;&#65533;&#65533;&#522;]&#65533;&#65533;&#65533;&#1025;RY&#65533;-&#65533;&#65533;@ &#65533;v&#65533;&#1914;&#65533;&#65533;@B&#65533;h&#65533;`&#65533;Z&#65533;&#65533;k&#65533;pc&#65533;&#65533;&#65533;&#65533;&#65533;Ky&#65533;&#65533;	1"t&#65533;&#65533; &#65533;u9h&#65533;&#65533;[&#65533;W&#65533;&#65533;&#65533;&#65533;&#65533;&#65533;&#65533;!&#65533;6&#65533;&#65533;CA&#65533;`&#65533;&#65533;qQ&#65533;@&#65533;&#65533;&#65533;&#65533;b&#24023;&#65533;&#65533;$&#65533;&#65533;`'&#65533;&#65533;!vB&#65533;&#65533;
u&#65533;U&#65533;&#65533;!&#65533;`&#65533;&#65533;&#65533;&#65533;&#65533;H,&#65533;&#65533;W&#65533;l&#65533;&#65533;&#65533;g&#65533;k&#1108;&#65533;&&#65533;&#65533;D&#801;*&#65533;&#65533;M+t&#65533;&#65533;+Z&#65533;g12#&#65533;UPZ&#65533;&#65533;&#65533;C&#65533;&#65533;`gBT&#65533;&&#65533;&#65533;W&#65533;!)&#65533;&#65533;&#65533;@b&#65533;&#65533;#&#65533;G&#65533;XA&#65533;&#65533;j&#65533;Q&#65533;F2["%&#65533;&#65533; &#65533;&#530;.&#585;&#65533;&#65533;9&#65533;%t[&#65533;Zj&#65533;&#65533;S&#65533;U&#1648;&#277;X&#65533;D&#65533;$'&#65533;FYT&#65533;F&#65533;&#65533;p&#65533;&#65533;y&#65533;Ob&#65533;JvU&#65533;B&#65533;)&#65533;&#65533;B&#65533;u&#65533;&#65533;w&#65533;&#65533;'U0&#65533;8r&#65533;(|&#65533;E&#65533;O}&#65533;^B&#65533;&#65533;&#65533;&#65533;&#65533;&#1314;&#65533;&#65533;&#65533;&#65533;"g&#65533;E&#65533;BNJRBq&#392;&#65533;"&#65533;&#65533;B&#65533;&#65533;&#1248;&#65533;&#65533;7&#65533;D&#65533;&#65533;D&#65533;!j&#65533;&#65533;@&#65533;F&#65533;i\&#65533;X&#65533;&#1282;N1&#65533;@5&#65533;&#65533;&#65533;C&#65533;\u&#65533;'}BP&&#65533;&#65533;&#65533;&#65533;)0&#65533;x&#65533;9{&#65533;8U&#1098;@&#65533;2&#65533;F&#65533;H&#65533;6&#65533;&#65533;?F|&#65533;"&#65533;h&#65533;&#65533;7B&#65533;&#65533;E&#65533;	&#65533;H&#65533;&#65533;[&#65533;jQ*4&#65533;?D Ps&#65533;&#65533;YP&#65533; &#65533;L&#65533;&#65533;1l]A~&#65533;e&#65533;xu!6:E&#65533;&#65533;-&#65533;&#65533;`&#65533;-1X0&#65533;-&#65533;t6&#65533;&#65533;&#65533;g&#65533;O&#65533;&#65533;r&#65533;^&#65533;U&#65533;&#65533;ze&#65533;_g!&#65533;j&#65533;&#65533;&#65533;S
&#65533;*&#36960;&#65533;&#65533;1U!&#65533;&#65533;@H5&#65533;&#65533;A&#65533;Uk&#65533;

Db&#65533;&#65533;9&#65533;&#65533;&#65533;R&#65533;&#65533;&#65533;@&#65533;&#65533;`&#65533;?$&#65533;&#65533;&#65533;&#65533;&#65533;(&#65533;P&#65533;&#65533;`&#65533;:+&#65533;?&#65533;&#65533;&#65533;cA&#1718;&#65533;&#65533;f&#65533;&#65533;hP\&#65533;&#65533;:P$&#65533;t&#65533;dZueI&#65533;d&#65533;A&#65533;&#65533;&#65533;[&#65533;A&#65533;}-&#65533;8&#65533;&#65533;6&#65533;@AD@&#65533;@+&#65533;&#65533;BW+&#65533;&#65533;&#65533;&#65533;2W&#65533;&#65533;7XEQ&#65533;%R&#65533;&#65533;&#65533;&#65533;/&#65533;&#65533;&#65533;&#65533;-Z&#65533;?Z&#65533;&#65533;&#10644;P5&#65533;&#65533;&#65533;&#65533;&#65533;B&#65533;&#65533;&#65533;&#65533;&#65533;&#65533;&#65533;&#1980;&#1635;&#65533;&#65533;&#33793;&#65533;&#65533;&#65533;&#65533;&F(&#65533;&#65533;$&#1040;Q&#65533;R&#65533;V&#65533;:5&#65533;j&#65533;?&#65533;@&#65533;&#65533;&#65533;&#65533;[&#65533;m &#65533;8	&#65533;D@&#65533;&#65533;&#65533; 9&#65533;&#947;37&#65533;
{31&#65533;&#65533;L&#65533; &#65533;&#65533;&#65533;&#65533;+&#65533;`S&#65533;&#65533;&#65533;B&#65533;&#65533;#&#65533;&#65533;G&#65533;&#65533;&#65533;&#65533;&#65533;&#65533;&#65533;U&#65533;Iii&#65533;&#65533;&#65533;&#65533;&&#65533;{	&#65533;G&#65533;&#65533;&#65533;&#65533;:&#23584; q&#65533;&#1537;&#65533;&#65533;daXDu&#65533;-&#65533;*&#65533;&#65533;&#65533;&#65533;&#65533;&#65533;&#65533;&#65533;&#65533;&#65533;,&#65533;&#65533;&#65533;&#65533;L n&#65533;@V&#1567;&#65533;pH_&#65533;&#1700;&#65533;e5&#65533;&#65533;&#65533; V&#65533;a&#65533;&#65533;&#65533;&#65533;`&#65533;&#65533;&#65533;`&#65533;3&#65533;&#65533;&#65533;~
&#65533;$F&#65533;XDJ$&#65533;&#65533;&#65533;&#65533;-d3&#65533;JP
2&#65533;&#65533;&#65533;&#65533;!iq_A&#65533;f&#65533;4&#65533;&#65533;l![A6&#65533;&#65533;&#65533;$!|&#1552;"-&#65533;T&#65533; x&#65533; &#1950;&#65533;"Gd&#65533;&#65533;&#65533;'l&#65533;&#65533;&&#65533;&#65533;z&#65533;AT U&#65533;&#65533;I&#65533;&#65533;L`2&#65533;a&#9410;&#65533;&#65533;d&#65533;OA&#65533;At(&#65533;&#65533;&#65533;R&#65533;&#65533;(!&#65533;&#65533;|ub7&#65533;;&#65533;U&#65533;&#1337;&#65533;A&#65533;&#65533;&#65533;w_&#65533;T?&#65533;&#65533;[&#65533;&#65533;x{&#65533;&#65533;&#65533;6&#65533;6<t&#65533;@ &#65533;&&#65533;I&#65533;O}&#65533;&#65533;Z8)&#65533;&#65533;N &#65533;&#65533;&#65533;&#65533;g&#65533;&#65533;&#65533;&#65533;&#65533;HLr&#65533;qh&#65533;R&#65533;%[J&#65533;9&#65533;3&#65533;&#65533;&#65533;YB&#65533;&#65533;Y@m&#65533;$&#65533;&#65533;&#65533;&#65533;@&#65533;&#65533;R -&#65533;?l&#65533;&#65533;A("B&#65533;&#65533;&#65533;h&#65533;j&#65533;&#65533;E&#65533;&#65533;&#65533;<&#65533;zL&#65533;4h=&#65533;&#65533;!z&#65533;&#65533; &#65533;&#65533;&#65533;
&#65533;&#65533;&#65533;|&#65533; &#65533;&#65533;6&#65533;&#65533;SK&#65533;ATA>&#65533;&#65533;t&#65533;<&#65533;&#65533;:&#65533;j&#65533;&#65533;D&#65533;Lx&#65533;&#65533;&#65533;i&#65533;
&#65533;"&#65533;&#65533;T&#65533;Np-&#1268;H&#65533;&#65533;Y&#65533;&#180;&#65533;X&#65533;(H,&#65533;#&#65533;&#65533;&#65533;A&#65533;&#65533;&#65533;&#65533;&#65533;&#65533;`&#65533;6&#65533;>.H&#65533;+D&#65533;z&#1769; r'&#65533;&#65533;K&#65533;&#65533;&#65533;&#65533;&#65533;t&#65533;/&#65533;&#65533;#&#65533;&#65533;&#65533;&#65533;
dFh&#65533;p&#65533;&#65533;&#65533;&#318445;&#65533;&#65533;)JH&#1130;&#65533;U=m+&#65533;&#65533;&#65533;&#65533;&#65533;&#65533;&#65533;BS	BQ&#65533;&#65533;!&#65533;&#65533;&#65533;&#65533;)&#65533;T#&#65533;&#65533;&#65533;&#65533;9&#65533;&#65533;&#65533;u&#65533;&#65533;&#65533;&#65533;&#1392;
&#65533;[8&#65533;&#65533;&#65533;( R&#65533;&#65533;&#65533;i&#65533;L{XbE&#65533;zx (&#65533;1&#65533;<&#65533;O&#65533;Q&#65533;@4q	&#65533;&#65533;&#65533;A&#65533;&#65533;&#65533;"Ae&#65533;4K&#65533;&#65533;@&#65533;lt&#65533;N&#65533;&#65533;Pf&#496;"&#974;v&#65533;@&#65533;&#65533;&#65533;C&#65533;Zf&#65533;&#65533;_&#65533;c	&#65533;&#65533;&#65533;&#65533;&#65533;_&#65533;&#65533;. qS"F&#65533;&#65533;[SVaO7&#642;&#65533;&#65533;&#65533; &#1804;X&#65533;&#65533;&#65533;&#65533;"&#65533;&#65533;&#65533;Z&#1566;&#65533;zE&#65533;&#65533;&#65533;&#65533;&#65533;<&#1637;&#481;&#65533;&#65533;&#65533;&#65533;&#65533;&#65533;/k\&#65533;&#65533;*I[&#1217;f&#65533;&#65533;	&#834;HS!h &#65533;bK0&#65533;&#65533;&#65533;M&#65533;T&#65533;(V6c&#65533;&#65533;&#65533;&#65533;&#65533;v&#65533;&#65533;r&#65533;5&#65533;&#65533;&#65533;&#65533;]&&#65533;@X,&#65533;"&#65533;>&#65533;A:&#65533;&#65533;T&#65533;53&#65533;v&#1030;&#65533;5&#65533;&#65533;	R&#65533;c&#65533;{+&#65533;g&#65533;E&#65533;&#65533;`F#&#65533;&#65533;&#65533;&#300;V&#65533;&#65533;"&#65533;&#65533;&#54152;%&#65533;}&#65533;?&#65533;M-jv&#65533;&#65533;&#65533;?&#65533;&#65533;"&#65533;&#65533;F&#65533;#z&#65533;Y8&#65533;&#65533;#&#65533;&#65533;?N&#65533;&#65533;&#65533;'&#65533;d&#65533;&#65533;M&#65533;E3&#65533;qQ&#65533;&#65533;&#65533;&#65533;&#65533;&#65533;&#65533;'&#65533;&#65533;&#65533;&#65533;4r@:&#65533;tAB&#65533;B4&#65533;&#1800;n/&#65533;&#1102;&#41122;/&#65533;&#65533;t&#1729;&#65533;M&#65533;&#65533;(5W&#65533;&#65533;&#65533;&#65533;&#65533;x. V&#65533;&#65533;KB=&#65533;0&#65533;"&#65533;&#65533;&#65533;@&#65533;&#65533;&#65533;&#65533;&#65533;&#65533;(&#65533;_lLs&#65533;ld&#65533;\&#65533;&#65533;F<&#1553;&#65533;D?&#65533;&#65533;[p&#65533;
&#65533;&#65533;&#65533;&#65533;&#65533;&#65533;02&#65533;&#65533;d&#65533;NI6p&#65533;Vf$&#65533;X&#65533;&#65533;I1&#65533;&#65533;}&#65533;)(&#4289;Dn &#307;&#65533;&#65533;r&#65533;&#65533;} &#1030208;
&#65533;p&#65533;&#65533;P&#65533;&#65533;HWE&#729;&#65533;&#65533;4&#65533;I&#65533;&#65533;&#65533;&#65533;Y&#65533;L`&#65533;&#65533;&#65533;YP&#65533;&#65533;&#65533;&&#65533;Vfh&#65533;K`&#65533;VaV&#65533;&#65533;&#65533;a&#65533;x&#65533;&#65533;0&#65533;*&#65533;&#65533;&#65533;&#65533;&#65533;&#65533;&#65533;UkS&#524;&#65533;&#65533;&#65533;&#65533;&#65533;9&#65533;AV&#65533;&#65533;&#65533;&#65533;&#65533;&#65533;&#65533;#&#65533;&#65533;sI&#65533;tZ5&#65533;Roa~P&#65533;&#65533;"&#65533;l&#65533;F
&#65533;&#65533;	b7O&#65533;7Hu_&#65533;&#65533;6S&#65533;>0&#65533;&#65533;Vv&#65533;K&#65533;&#65533;&#65533;&#65533;&#65533;&#65533;F:&#65533;v&#65533;&#1346;[&#65533;3&#65533;&#65533;&#65533;UP$(6x&#1795;{!&#65533; yP&#65533;PVB&#65533;&#65533;&#65533;&#65533;y&#65533;S!/&#65533; v;&#65533;IH&#65533;sgfA&#65533;n&#65533;FI&#65533;&#65533;c{&#65533;Qg&#65533;GRQ&#65533;	mh)cX&#1158;&#65533;&#65533;2&#65533;!&#65533;`D&#65533;o&#65533;),&#65533;&#65533;&#65533;1&#65533;#	&#65533;'&#65533;F$@$p6&#65533;&#65533;Tj&#65533;Cn&#65533;_b#&#65533;d5ue4&#65533;&#65533;&#65533;|BG&#65533;&#65533;!&#65533;&#65533;aa&#65533;&#65533;7&#65533;&#65533;-@T&#65533;&#65533;-&#65533;$8a&#65533;~A#&#65533;&#65533;Maeae2z&#65533;&#65533;&#65533;&#65533;&#65533;LMaR&#65533;.&#65533;&#65533;&#65533;u&#65533;XQ&#65533;K&#65533;u`Cvd&#65533;i
&#65533;&#65533;_&&#65533;$&#65533;&#525;&#65533;`.oWw&#65533;-;&#65533;5&#65533;5x,&0&#65533;&#65533;
&#65533;&#65533;*&#65533;&#65533;xj!&#65533;P&#65533;p&&#65533;y&#65533;0&#65533;&#65533;T P9&#65533;@E@	&#65533;V!&#65533;&#65533;q&#65533;&#65533;&#65533;&#65533;&#65533;P&#65533;8\5 &#65533;/&#65533;&#65533;^b&#65533;g&#65533; 1Ag&#65533;&#65533;H%&#65533;&#65533;&#65533;bo&#65533;&#65533;&#65533;Fp&#65533;Tj&#1224;^&#65533;T.@q.&#65533;f_&#65533;&#65533;p&#65533;q&#65533;&#65533;&#65533;ii&#65533;S!#!H&#65533;h&#65533;f&#65533;Q g&#65533;&#65533;&#65533;&#65533;&#65533;R&#65533;&#65533;[&#65533;B{&#65533;a&#65533;u
'R&#65533;&#65533;&#65533;p&#65533;p&#65533;&#497;e&#65533;&#65533;	&#65533;C,k)&#65533;&#65533;J&#65533;&#65533;N&#65533;T"&#65533;_
&#65533;+&#65533;Q&#65533;&#65533;r$8X&#65533;=&#65533;c1w&h&#65533;q&#65533;8&#65533;Dl8&#65533;&#65533;[@x&#65533;	&#1542;ag&#65533;xXw&#65533;! &#65533;&#65533;`,&#65533;&#65533;&#65533;&#65533;&#65533;&#65533;y&#65533;@_&#65533;+&#65533;&#65533;	&#65533;`9&#65533;&#65533;&#1829;B&#65533;&#65533;f2^rWs&#65533;zTFe(&#65533;`&#65533;&#65533;w{&#65533;&#65533;&#65533;>:&#14134;&#65533;e&#65533;g_f&#65533;Z&#65533;qn&#65533;&#65533;t t&#65533;&#65533;`&#65533;&#65533;&#65533;P&#65533;&#1551;&#65533;$#&#65533;&#65533;x&#65533;$&#65533;b&#65533;&#65533;0&#65533;&#65533;3Xg&#65533;"v6&#65533;&#65533;&#65533;&#65533;K&#65533;&#65533;&#65533;&#65533;&#65533;(8&#65533;&#1567;&#65533;x&#65533;&#65533;&#65533;&#65533;&#65533;&#65533;&#65533;&#65533;&#65533;&#65533;&#65533;&#65533;&#65533;&#65533;:&#65533;&#65533;j&#1632;&#65533;e&#65533;&#1207;
&#65533;&#65533;&#65533; &#65533;0&#65533;&#65533;&#65533;,&#65533; x&#65533;_R&#65533;u&#65533;r&#65533;&#65533;&#65533;&#65533;,&#65533;&#65533;,a<&#65533;&#65533;G&#1600;"&#65533;&#65533;&#65533;&#65533;&#65533;t7LTL&#65533;fo&#65533;9qJ&#65533;l&#65533;6%$&#65533;&#65533; &#65533;B&#65533;&#65533; &#65533;&#1050;&#65533;
&#65533;
&#65533;&#65533;P&#65533;&#65533;&#65533;&#65533;I(&#65533;a&#65533;YwK&#65533;&#65533;&#1928;&#65533;[&#65533;B#&#65533;&#65533;!6|&#65533;8&#65533;&#65533;&#65533;&#65533;&#65533;&#65533;ZC,&#65533;p&#65533;B`,d@L&#65533;&#65533;&#65533;&#65533;Zt&#65533;e&#65533;&#65533;&#65533;&#1053;`&#65533;&#65533;q&#65533;6&#65533;&#65533;TQ&#65533;	&#65533;"U&#65533;&#65533;	&#65533; E&#23129;&#65533;&#65533;"&#65533;j&#65533;7%v&#65533;&#65533;K&#258;&#65533;&#65533;&#65533;	&#65533;b&#65533;g&#65533;&#65533;&#65533;(&#65533;&#65533;&#65533;
&#65533;&#65533;&#65533;bBh)&#65533;&#65533;&#65533;&#65533;&#65533;&#65533;&#18475;&#65533;LB&#65533;
&#2016;,\&#65533;zK&#65533;!t&#65533;&#65533;&#65533;x&#679;&#65533;&#65533;@SX	z&#65533;&#65533;&#65533;&#65533; &#65533;:&#65533;`&#65533;&#65533;@q&#288;&#65533;+X&#65533;&#65533;y&#65533;&#65533;&#65533;&#65533;&#65533;hv`e&#65533;&#65533;IO\&#65533; &#65533;)Z&#65533;B&#1636;&#65533;&#65533;.&#65533;mV*&#65533;y0&#65533;bpC`&#65533;&#65533;AA&#65533;&#65533;k&#65533;&#65533;&#65533;P&#65533;&#65533;&#65533;&&#65533;"&#65533;&#65533;&#65533;!6&#65533;@&#65533;1&&#65533;&#65533;b&#65533;
`&#65533;&#65533;	B &#65533;&#65533;&#65533;e&#65533;&#65533;Jh&#65533;F^V}^&#65533;@&#65533;X_&#65533;&#65533;6&#65533;8&#65533;6iq&#65533;a&#65533;&#65533;&#65533;TNK&#65533;&#139;&#65533;b&#65533;&#65533;&#65533;&#564;Z&#1780;&#65533;&#65533;^&#1780;W&#65533;\UZ&#65533;Z&#756;b&#65533;&#65533;l&#65533;&#65533;&#65533;`&#65533;&#65533;&#65533;&#65533;&#65533;rK6n&#65533;&#65533;&#65533;P#&#65533;	o&#65533;$:&#65533;&#65533;$&@&#65533;&#65533;[6&#65533;TY+&#65533;&#65533;$t&#65533;&#65533;&#65533;&#1562;&#65533;$v&#65533;&#65533;&#65533;&#65533;&#65533;&#65533;
:8h+a&#65533;&#65533;n;
&#65533;AV&#65533;\ \v&#65533;&#65533;&#65533;)&#65533;&#65533;x&#65533;&#65533;P&#65533;&#65533;&#65533;&#65533;&#65533;&#65533;&#65533;m&#65533;i&#65533;q&#65533;&#65533;&#65533;&#65533;4&#65533;J&#65533;&&#65533;&#65533;$_8&#65533;&#65533;bs&#65533;1&#65533;0L&#65533;&#65533;_k#K*&#65533;&#765;&#7922;8&#65533;&#65533;+&#65533;&#65533;&#65533;&#65533;&#65533;&#65533;`b&#65533;&#65533;&#65533;Q&#65533;&#65533;{K&#65533;&#65533;&#65533;ri&#65533;9y9iq&#65533;&#65533;j&#65533;&#65533;&#65533;&#65533;j&#65533;qE&#65533;F&#65533;$&#65533;_cp&#65533;1$|(u&#65533;&#955;RJu&#65533;&#1788;&#65533;K6&#65533;K&#65533;&#65533;&#65533; %&#65533;&#65533;[&#65533;&#65533;&#65533;ds&#65533;-&#65533;&#65533;&L6',p&#65533;&#65533;<!,'&#65533;&#65533;&#65533;#&#65533;&#65533;&#65533;&#65533;&#65533;&#65533;&#65533;&#65533;&#65533;&#65533;	&#65533;v&#65533;pxK&#65533;&#65533;&#65533;&#65533;&#65533;&#65533;&#273;&#65533;&#65533;G:&#65533;v&#65533;&#65533;4V&#65533;"&#65533;&#65533;r&#1145;&#1978;P&#65533;WG&#65533;&#65533;I&#65533;&#65533;@&#65533;&#65533;M&#65533;$&#65533;tY6%0&#65533;&#65533;&#65533;I&#65533;&#65533;0Z6EuBp
BPV&#65533;]&#65533;{&#65533;&#65533;&#65533;&#65533;&#65533;;(&#65533;&#65533;-{&#65533;&#65533;L&#600;\&#65533;&#65533;&#65533;6&#65533;&#65533;&#65533;0&#65533;&#65533;&#65533;1&#65533;&#65533;P&#1975;&#65533;?;&#65533;&#65533;z&#65533;&#65533;&#65533;&#1753;&#65533;&#65533;&#65533;]&#65533;}p&#65533;&#65533;}&#1767;p&#65533;^{g+&#65533;&#829;A,&#65533;	&#65533;0&#65533;&#65533;PT&#65533;&#65533;~&#65533;,&#65533;&#1852;1&#65533;&#65533;&#65533;&#65533;:L&#65533;&#65533;&#65533;w&#65533;&#65533;K&#882;&#65533;I&#65533;&#65533;&#65533;&#3901;&#65533;&#65533;aU#&#65533;&#65533;&#65533;)&#65533;F\&#65533;&#65533;[&#65533;&#65533;	7XB&#65533;&#65533;(
Nq4W&#1123;&#65533;&#65533;9R4&#65533;/R&#65533;	&#65533;&#65533;&#65533;&#65533;_42&#65533;MZ#&#65533;$&#65533;&#65533;
p&#65533;&#65533;(Lt&#65533;&#65533;T&#65533;&#65533;A&#65533;J`&#65533;&#65533;&#65533;&#65533;Y&#65533;N&#65533; &#65533;&#65533;&#638;&#65533;	b#&#65533;&#65533;&#65533;&#65533;|&#65533;&#65533;&#65533;[&#65533;-&#65533;&#65533;&#65533;k&#65533;&#65533;.&#1778;|&#65533;
U&#65533;p@y&#275;Z&#65533;`<K&#1395;&#65533; &#65533;&#65533;Q&#65533;&#65533;&#65533;&#65533;&#65533;&#65533;}&#65533;f<&#65533;&#65533;&#65533;&#65533;&#65533;&#65533;l&#65533;&#65533;&#65533;&#65533;Zks&#65533;&#65533;M&#65533;&#65533;&#65533;1&#65533;&#65533;&#65533;TZK&#65533;-&#65533;&#705;|&#65533;&#65533;&#65533;&#65533;4&#65533;&#65533;n&#65533;&#65533;&#65533;K&#65533;&#65533;n&#65533;&#65533;2L&#65533;&#65533;&#65533;&#1341;v&#65533;0|&#195;}qY&#65533;&#65533;&#65533;&#65533;xi&#65533;&#65533;&#65533;&#1453;<p&#65533;b&#65533;&#65533;!xQ&#65533;O<&#65533;&#65533;)&#65533;e$&#65533;B&87&#65533;&#65533;Bc&#65533;U&#65533;z)&#65533;&#65533;&#65533;N&#65533;xg&#65533;e&#65533;&#65533;+GH&#65533;`,&#65533;.5&#65533;]6&#65533;&#65533;&#65533;i&#65533;&#65533;i&#65533;Q&u&#65533;&#65533;&#65533;+#&#65533;&#65533;&#65533;&#65533;E,&#65533;&#65533;#$k&#65533;2&#65533;&#65533;&#53955;]&#65533;&#65533;&#65533;a&#65533;S&#65533;  q&#65533;&#65533;	&#65533;&#65533;ug<5Q&#65533;eaf&#65533;&#65533;&#65533;]fH&#65533;}FK&#65533;&#65533;8&#65533;&#65533;&#65533;&#65533;&#65533;M&#65533;&#65533;&#65533;{&#65533;[&#65533;&#65533;&#65533;	&#65533;&#65533;:l`&#65533;4|&#65533;&#875;"&#65533;k&#65533;&#65533;{-&J&#65533;k&#65533;&#65533;N&#65533;&#65533;\65&#8411;&#65533;{&#65533;&#65533;T&#65533;&#65533;L&#65533;&#65533;K&#65533;&#65533;&#65533;&#65533;&#65533;Q&#478; &#65533;#&#128;r&#65533;&#546;&#65533;&#65533;e&#65533;&#65533;&#65533;&#65533;&#65533;&#65533;~)k&#65533;\p&#65533;&#65533;* &#65533;0&#65533;&#65533;&#65533;HZ&#65533;`&#65533;5S&#65533;&#65533;!&#65533;&#151;&#65533;&#65533;T<l&#65533;&#65533;=U&#65533;y&#65533;~&#65533;kn&#65533;&#65533;M&#65533;i&#65533;,&#65533;&#65533;&#521;=&#65533;&#65533;&#135;,/&#65533;&#1133;&#65533;&#65533;&#65533;R&#65533;&#65533;K,&#65533;&#765;2&#65533;&#65533;5m-+&#65533;z&#65533;&#65533;B&#65533;&#65533;3<&#65533;&#65533;&#65533;9&#65533;&#65533;N&#65533;&#65533;`&#65533;&#65533;:&#65533;&#65533;&#65533;&#65533;}&#65533;\&#735;&#65533;&#65533;&#65533;&#396;&#65533;&#65533;&#65533;&#65533;&#65533;!&#65533;&#65533;_+&#65533;{&#65533;%&#65533;&#877;&#65533;q$@6k&#1879;&#65533;J&#65533;&#65533;&#65533;&#65533;&#65533;&#65533;5
&#65533;#G&#65533;k&#65533;d&#65533;<&#65533;&#65533;&#65533;=i_J&#65533;X2&#65533;&#65533;&#65533;&#65533;&#65533;&#65533;XK&#65533;&#65533;`&#65533; &#65533;&#65533;	&#65533;F&#65533;k&#65533;&#1047;&#65533;6q&#65533;,&#65533;&#65533;&#65533;&#65533;<&#65533;{&#65533;&#65533;&#65533;&#65533; &#65533; &#65533;A#&#65533;&#65533;3&#65533;&#65533;&#65533;`&#65533;&#65533;B,&#65533;	&#65533;&#226;&#65533;&#65533;<&#65533;&#65533;&#65533;&#65533;y &#65533;= &#65533;Zq)&#65533;&#65533;@&#65533;t&#65533;&#65533;&#413;&#65533;|&#65533;&#65533;{&#65533;)~B@t&#65533;I&#65533;@&#65533;&#65533;&#1780;u&#65533;&#65533;&#65533;&#65533;&#1677;&#65533;8&#65533;&#65533;&#65533;! zjyZ&#65533;&#1440;>kKic&#65533;h#n`&#2016;~&#65533;&#1671;&#65533;>&#65533;OO&#65533;A&#65533;&#65533;&#65533;Z&#65533;&#65533;&#65533;&#65533;&#65533;&#1627;	U%&#65533;]]W&#65533;&#65533;1&#65533;G&#65533;T&#65533;&#65533;6a@i&#65533;@&#65533;@&#65533;"=&#65533;iM&#65533;&#65533;&#65533;&#65533;!>&#65533;&#65533;[v!&#65533;
&#65533;&#65533;&#65533;&#65533;>&#65533;&#65533;<$&&#65533;a&#65533;g&#65533;&#65533;&#65533;l2&#65533;&#1790;&#65533;d&#65533;&#65533;&#65533;a"&#65533;&#65533;&#65533;&#65533;F&#65533;>@&#65533;&#65533;&#65533;>0z&#65533;R&#65533;&#65533;&#65533;1&#65533;0|&#65533;
?&#65533;&#65533;J&#65533;L&#65533;&#65533;&#65533;9V9&#65533;5&#65533;Q	&#65533;&#65533;e&#65533;&#65533;&#65533;&#65533;B&#65533;&#65533;&#65533; &#65533;&#65533;&#65533;&#65533;3^&#65533;(,&#65533;,.9&#65533;&#65533;&&#65533;&#65533;n&#65533;&#65533;&#65533;&#65533;&#65533;yN&#65533;D&#1968;RT2&&#65533;&#65533;[=&#65533;&#65533;{&#65533;&#65533;+z&#65533;&#65533;&#65533;&#65533;9&#65533;:Zw&#65533;&#65533;&#65533;HX&#65533;0&#65533;&#65533;&#65533;&#65533;&#65533;&#65533;&#65533;&#65533;.&#65533;&#65533;&#65533;w&#65533;+&#65533;`&#65533;&#65533;&#65533;&#65533;&#65533;X&#65533;&#65533;&#65533;&#65533;	&#65533;y&#65533;d&#65533;&#65533;GO&#65533;&#65533;=&#65533;&#65533;&#65533;GiM&#292;H&#65533;e&#65533;&#65533;",|)&#65533;&#493;&#65533;~&#65533;&#65533;&#65533;&#65533;5i&#65533;&#65533;&#65533;gb&#65533;&#65533;<&#65533;Y&#65533;&#65533;&#65533;"&#65533;&#65533;&#65533;8J&#65533;&#65533;Y&#65533;!&#65533;(&#65533;&#65533;Y&#65533;Nc|&#65533;Eq&#65533;&#65533;&#65533;b&#65533;&#555;A&#65533;C?qjA,&#65533;4N}&#65533;&#65533;&#65533;E4n&#65533;>MC8&#65533;&#65533;L&#65533;&#65533;MhU&#65533;_&#65533;N&#65533;?z&#65533;&#65533;`&#65533;&#65533;/AP&#65533;&#65533;&#65533;&#65533;k&#65533;&#65533;l&#65533;y&#65533;&#65533;&#65533;&#65533;&#65533;^b&#65533;&#520;&#65533;#&#65533;&#65533;=1I/&#1175;&#65533;)
&#65533;m&#65533;'&#65533;u|&#65533;&#65533;F&#65533;?&#65533;_Z&#65533;&#65533;&#65533;&#65533;&#65533;&#65533;M&#65533;?&#65533;]&#65533;&#65533;&#65533;T&#65533;&#65533;;&#65533;Q&#65533;&#65533;&#65533;&#65533;T/&#65533;e&#65533;&#65533;&#65533;&#65533;P&#65533;&#65533;&#65533;F^&#65533;&#65533;:&#65533;>Y&#65533;&#65533;E&#65533;[ &#65533;&#65533;r&#65533;"&#1840;h"&#65533;*&#65533;h&#65533;&#65533;&#65533;&#65533;/&#65533;&#65533;&#65533;(j&#65533;&#65533;V2a&#65533;&#65533;0!&#65533;&#65533;&#65533;*Oh&#65533;&#65533;&>
+&#65533;&#65533;J+E@&#937;&#65533;<&#65533;&#1129;&#65533;X&#65533;#&#65533;D&#65533;&#65533;&#65533;#&#65533;&#65533;&#65533; &#65533;&#65533;z&#65533;&#65533;&#65533;&#65533;{)&#65533;(&#65533;e&#65533;Q&#65533;/&#65533;&#256;p"P&#65533;&#1308;&#65533;1&#65533;D8L2&#65533;&#65533;&#65533;@@2;&#10940;&#65533;&#65533;&#65533;1&#65533;&&#65533;&#65533;#_:!&#1065;s(2&#65533;&#65533;0}&#65533;&#65533;=&#65533;&#65533;3&#65533;E&#65533;&#65533;&#65533;&#65533;D&#65533;*&#65533;&#65533;&#65533;(&#65533;&#65533;&#65533;H&#360;&#65533;D&#65533;7&#65533;&#65533;&#65533;&#65533;&#65533;&#65533;&#65533;V&#65533;&#65533;&#65533;&#1826;&#65533;Vq.&#65533;&#65533;Z&#65533;&#65533;&#65533;"&#65533;&#65533;aV&#65533;M&#65533;&#65533;P&#65533;&#65533;&#65533;&#65533;B&#65533;&#65533;s$\F&#65533;"B~&#65533;g&#65533;[&#65533;%&#65533;&#65533;U&#65533;&#65533;&#65533;)k&#65533;-&#65533;wCM&#65533;H#K&#65533;&#334;:&#65533;_&#65533;*rq&#65533;\F&#65533;&#65533;&#1107;&#65533;jR&#65533;&#65533;&#65533;^&#65533;o&#408;\&#65533;)(E&#65533;&#65533;_&#65533;&#65533;&#65533;?Q&#65533;&#65533;&#65533;2&#65533;%VO&#65533;&#65533;$&#65533;&#65533;>a&#65533;O&#65533;Ao<&#65533;&#65533;J&#65533;R@ &#65533;&#65533;&#65533;Ru&#65533;`&#65533;JZ&#205;5&#65533;b&#65533;99&#65533;4&#65533;) &#65533;A&#65533;&#65533;&&#65533;&#65533;dQe{&#65533;&#65533;&#65533;!&#65533;&#646;b&#65533;*?&#65533;f&#65533;&#65533;<&#65533;&#65533;&#65533;H&#65533;&#65533;&#65533;^x&#65533;&#65533;@9&#65533;bT&#65533;&#65533;&#65533;A~I&#65533;w&#65533;; E&#65533;6&#65533;&#65533;&#65533;6`k&#65533;&#65533;&#65533;[&#65533;&#65533;&#65533;&#65533;kt&#65533;tRI=&#65533;?"&#65533;EcV&#65533;&#65533;&#65533;1&#65533;"f&#65533;Y&#65533;&#65533;>&#1732;&#65533;r&#65533;&#1831;*&#65533;&#65533;x&#65533;&#65533;H~yK)&#65533;&#65533;
&#65533;Lk&#65533;Un&#65533;^&#65533;&#65533;[HX&#65533;A&#65533;&#65533;#&#65533;F
xa&#65533;&#65533;&#65533;#&#65533;&&#65533;(`Gra&#65533;T&#65533;1&#65533;&#65533;&#65533;&#65533;&#65533;&#65533;&#65533;&#65533;&#65533;P&#65533;
A&#651;v&#65533;&#65533;&#65533;&#65533;&#65533;&&#65533;M~&#65533;&#65533;&#65533;&#65533;%&#65533;&#1624;f&#65533;&#65533;&#65533;&#65533;, &#65533;@&#65533;^b&#65533;&#65533;h&#65533;&#65533;G&#65533;&#410;&#65533;&#65533;&#65533; &#65533;&#65533;&#690;&#65533;%&#65533;*t&#65533;y		&#65533;`&#65533;&#65533;&#65533;y&#65533;&#65533;G&#65533;&#65533;&#65533;(&#65533;cs&#65533;-2&#65533;&#65533;&#65533;*^&#65533;ft&#65533;	&#65533;Lj3&#65533;q&#65533;i&#65533;&#65533;&#65533;&#65533;H&#65533;n&#65533;&#65533;2|&#65533;d8&#65533;:&#65533;Df&#65533;B,&#65533;"Ma?RB&#65533;V&#65533;&#65533;&#65533;G&#215;&#65533;DK&#65533;&#65533;&#1175;JG-h`t&#65533;3&#65533;&#65533;<&#65533;
&#65533;&#65533;.5&#65533;a&#65533;'p&#65533;&#65533;&#65533;&#65533;dN&#65533;E &#65533;x&#65533;y&#65533;X6`&#65533;&#65533;"e&#65533;&#65533;&#65533;&#65533;6&#65533;@j&#65533;&#65533;&#65533;&#65533;?&#65533;&#65533;'VC&#50725;*4QUr&#65533;&#65533;&#65533;N?&#65533;.&#65533;L&#65533;"&#65533;&#65533;EB&#65533;&#65533;&#65533;dC")&#65533;(&#65533;&#65533;@&#65533;$&#65533;S&#65533;EHt&#848;&#65533;,&#65533;G1&#65533;&#655;&#65533;&#65533;&#65533;Qd&#65533;OYAa8&#65533;&#65533;L&#65533;d~&#65533;Z1&#65533;&#65533;&#65533;&#840;*1&#65533;`[ &#65533;&#65533;&#65533;,&#65533;P&#65533;:U7:1&#65533;c5&#65533;&#65533;&#65533;\8&#65533;9U&#65533;H&#65533;H&#65533;&#65533;Ic3&#65533;J&#65533;&#65533;&#65533;&#65533;&#65533;"?&#269;V"&#65533;b&#65533;&#65533;$'c&#65533;j"&#65533;&#65533;g&#65533;&#65533;&#65533;P&#65533;%(&#65533;&#65533;"&#65533;"&#65533;&#65533;&#65533;F*T3&#65533;$&#65533;&#65533;&#163;c0&#65533;9&#65533;&#65533;91Av&#65533;&#65533;&#65533;&#65533;M&#65533;u&#595;&#65533;,OJJ&#65533;`&#65533;&#65533;&#65533;&#65533;\&#65533;&#824;DRp&#1005;&#65533;&#65533;@&#65533;&#65533;&#65533;&#65533;L&#65533;x&#65533;|&#65533;MR|b.&#65533;&#65533;&#65533;'&#65533;2%&#65533;&#65533;&#65533;8&#65533;V
&#65533;&#65533;&#65533;&#65533;&#65533;"&#65533;&#65533;&#65533;&#65533;&#65533;&#65533;&#65533;&#65533;`&#65533;&#65533;&#65533;&#65533;&#65533;:l&#65533;?&#1183;Kl4&#65533;&#65533;&#65533;&#65533;w8]_r&#65533;3L&#65533; &#65533;a&#65533; &#65533;&#65533;F!F?&#65533;`L&#65533;R&#65533;&#65533;&#65533;&#65533;#6&#65533;S&#65533;f&#65533;&#65533;m5L;&#65533;&#65533;&#65533;&#65533;&#65533;&#65533;=&#65533;0n &#65533;&#65533;"xj}&#65533;&#65533;d2#&#65533;e&#65533;U&#65533;@&#65533;(&#65533;&#1683;-b
&#65533;&#65533;EV&#65533;Rv&#65533;"Q&#65533;H4&#1239;&#65533;&#65533;"&#482;&#65533;>d&#65533;4&#65533;;&#65533;Nm&#65533;&#65533;&#65533;,/&#65533;&#154;J&#65533;B&#1899;t&#65533;&#65533;$&#1496;&#65533;]N&#65533;&#65533;&#65533;am)Q&#65533;7&#65533;&#65533;&#65533;4&#65533;Mj&#65533;":&#65533;&#65533;T&#65533;&#65533;&#65533;\&#65533;&#65533;&&#65533;I	&#65533;1c&#65533;&#65533;&#65533;&#65533;Pdq\`&#65533;&#65533;&#65533;F&#65533;^A&#65533;&#65533;>&#65533;&#65533;_y&#65533;&#65533;&#65533;3!&#65533;&#65533;,yE&#1612;&#65533;&#65533;&#65533;#&#65533;&#65533;vW&#65533;@&#65533;&#65533;&#65533;&#65533;x&#65533;@&#65533;M&#65533;Gz&#65533;&#65533;&#65533;|&#65533;n&#65533;&#65533;&#65533;Z&#1178;mN(~r&#65533;P&#65533;:&#65533;&#65533;&#65533;^r&#151;&#65533;`&#65533;&#1678;&#65533;&#65533;&#65533;&#65533;E&#65533;$&#65533;2A>}&#65533;&#65533;hJ&#65533;K&#65533;&#65533;&#65533;&#65533;&#65533;&#65533;4&#65533;UM{&#65533;&#65533;&#65533;hA%Z&#65533;Q&#2007;4UH@%&#65533;&#65533;&#65533;&#65533;&#65533;4yD&#65533;&#65533;7&#65533;&#65533;/&#65533;&#65533;G&#65533;a&#65533;h9&#65533;UG}&#65533;%hG&#65533;&#65533;&#65533;&#1840;&#65533;&#1686;&#65533;0&#65533;T&#65533;&#65533;&#65533;(2&#65533;&#65533;Q&#65533;&#65533;&#65533;&#65533;&#65533;$&#65533;\&#65533;P&#65533;#4&#65533;&#65533;?&#65533;&#65533;&#65533;&#65533;&#65533;BA&&#65533;&#65533;PD+&#65533;C&#65533;&#65533;&#65533;O&#65533;&#65533; &#65533;&#65533;&#1213;&#65533;&#65533;&#65533;a&#65533;H&#65533;!&#65533;&#65533;&#65533;&#65533;&#772;<&#65533;C&#65533;&#65533;&#65533;B&#65533;&#65533;E&#1241;&#65533;&#65533;H&#65533; s&#826;&#65533;5&#65533;&#65533;Ux&#65533;&#65533;yM! E&#65533;&#65533;&#65533;{&#65533;cm|&#65533;&#65533;&#65533;&#65533;a&#65533;,f&#65533;0&#65533;D&&#65533;&#65533;&#65533;w2&#65533;hSr'qPN&#65533;&#65533;&#65533;`!Eb&#1024;&#65533;68&#65533;&#65533;f&#65533;&#65533;"&#65533;&#65533;5&#65533;`&#65533;&#65533;&#65533;&#65533;&#65533;&#65533;&#1860;&#65533;S&#65533;&#65533;?&#65533;&#65533;iM<E&#65533;&#65533;P&#65533;&"&#65533;&#65533;t&#65533;o.mEX&#65533;v-rQ&#65533;&#65533;z&#65533;&#65533;BSk&#65533;&#65533;&#65533;#;&#65533;&#65533;K&#65533;Q&#65533;&#65533;X@2&#65533;&#65533;@&#65533;&#65533;a&#65533;&#65533;1&#65533;&#65533;&#65533;&#65533;[4&#65533;AV8Wc)&#65533;&#65533;2&#65533;&#65533;d&#65533;&#65533;7&#65533;&#65533;&#65533;`&#65533;&#983;ps&#65533;&#65533;K&#65533;s'k:p
)&#65533;&#65533;&#65533;M&#65533;Hq&#65533;&#24791;&#65533;&#65533;>&#65533;&#65533;?\&#65533;&#65533;&#65533;^&#65533;&#65533;+S>1&#65533;l(_)&#65533;C&#65533;&#638;l>|R$Z&#65533;F&#65533;9e&#65533;&#65533;;X&#65533;&#65533;U)b<y&#65533;-&#65533;;&\&#65533;&#65533;!
8H&#65533;=E&#65533;&#65533;&#65533;&#65533;F&&#65533;	tq&#65533;-e&#65533;;<&#65533;&#65533;[f&&#65533; &#65533;&#65533;e&#65533;3&#65533;&#65533;&#65533;R&#65533;&#65533;&#65533;hK&#730;&#65533;&#65533;&#65533;s#&#65533;A&#65533;R&#65533;&#65533;.&#65533;2&#65533;F&#1029;&#65533;z&#65533;F&#1028;|	C&#1548;&#65533;:&#65533;&#65533;&#1612;N&#65533;"Q&#65533;fh &#65533;&#65533;p&#65533;&#65533;&#715;*&#65533;&#65533;^h&#65533;m&#65533;"&#65533;&#1921;&#65533;&#65533;!&#65533;9&#30962;&#65533;&#556;&#65533;&#65533;O&#65533;&#65533;&#65533;&#65533;&#65533;&#65533;&#65533;&#65533;4&#65533;&#65533;&#65533;<&#65533;&#65533;:&#65533;&#65533;(*-&#65533;&#65533;&#65533;&#65533;&#65533;&#65533;&#65533;&#65533;8&#65533;3t&#65533;&#65533;&#65533;&#65533;c&#65533;&#65533;u&#65533;&#65533;&#65533;k&#65533;&#65533;&#65533;&#65533;&#65533;&#65533;&#65533;&#65533;&#65533;&#65533;&#65533;C>&#65533;&#65533;>&#65533;"p &#65533;&#65533;Z&#65533;QHH&#65533;&#65533; kQ&#65533;&#65533;X&&#65533;22&#65533;&#65533;&#65533;&#65533;s2f&#65533;&#65533;&#65533;`s&#65533;&#65533;8i&#65533;&#65533;&#65533;+&#65533;&#518;3&#65533;&#65533;C&#65533;&#65533;hS&#65533;p&#65533;&#65533;&#65533;&#65533;&#65533;&#65533;,&#65533;&#65533;p&#65533;&#65533;&#65533;&#65533;&#65533;6&#1850;&#65533;&#65533;X&#65533;&#65533;<&#65533;&#65533;&#65533;&#65533;&#65533;&#65533;U<&#65533;&#65533;49(J&#65533;\`&#65533;&#65533;2&#65533;\H(&#65533;
&#848;:&#65533;{&#65533;&#65533;&#65533;&#65533;&#65533;S&#65533;&#65533;F&#65533;&#65533;&#65533;&#65533;&#65533;&#404781;#&#65533;@&#65533;&#65533;&#65533;&#65533;#&#65533;&#65533;&#65533;&#65533;&#65533;Fh&#65533;	&#65533;8&#65533;R&#65533;5&#65533;3A&#65533;&#65533;&#65533;	(&#1873;5&#65533;&#65533;&#65533;&#65533;	&#65533;/&#65533;/&#65533;&#751;&#65533;&#1589;^&#976;&#65533;&#65533;	Ri;8&#1026;&#65533;6&#65533;&#65533;mK7&#65533;&#65533;D&#65533;&#65533;9&#65533;&#65533;&#1321;(-&#65533;<&#65533;&#65533;&#65533;&#65533;&#591;&#65533;&#65533;2&#65533;/:&#65533;&#65533;+&#65533;&#65533;&#65533;H&#65533;&#65533;&#65533;&#65533;Q@&#65533;&#65533;&#231;&#65533;=$&#65533;&#65533;&#681;&#65533;&#65533;&#65533;C&#65533;(&#65533;&#65533; &#65533;Atv&#65533;&#65533;&#65533;&#65533;&#65533;&#65533;&#65533;&#65533;[&#65533;(&#65533;m&#65533;#{;!	}q&#65533;&#434;&#65533;&#65533; &#65533;&#65533;&#65533;&#65533;&#65533;D&#65533;&#65533;&#289;x&#65533;&#65533;&#65533;-&#65533;8v&#65533;:`&#65533;&#65533;&#65533;&#65533;&#65533;&#65533;&#824;&#65533;&#65533;&#65533;&#39018;&#65533;&#65533;&#65533;K&#65533;&#65533;&#65533;&#65533;&#65533;&#65533;&#65533;&#65533;&#65533;P&#421;&#65533;oX&#65533;&#65533;&#65533;&#65533;&#65533;&#1025;Y&#517;jTM&#65533;8&#65533;&#270;S1&#65533;&#65533;8&#65533;I&#65533;&#65533;r	?&#65533;&#65533;s&#65533;&#65533;wT&#65533;E)&#8477;&#65533;&#65533;ZTN5z&#65533;E&#65533;&#65533;G&#65533;m&#65533;&#848;&#567;;&#65533;t
sX&#65533;Hx&#65533;r&#65533;&#65533;&#65533;;&#65533;&#65533;J&#65533;&#65533;&#1040;#&#65533;lP&#65533;&#65533;{	&#65533;"&#65533;&#65533;&#65533;[<&#65533;&#65533;9&#65533;z&#65533;&#65533;&#65533;&#65533;&#65533;&#65533;&#599;&#65533;&#231;pJ&#65533;&#65533;&#65533;&#65533;H&#65533;!1&#65533;&#65533;
&#65533;&#65533;P&#65533;*&#65533;&#65533;&#65533;&#65533;&#65533;&#65533;&#65533;&#65533;C&#65533;t&#65533;&#65533;&#65533;(&#65533;8R&#65533;
&#65533;$&#65533;&#3567;D
&#65533;X=Q&#65533;YK&#65533;&#65533;&#65533;:&#65533;&#65533;)&#65533;&#65533;&#65533;&#65533;g&#1664;o&#65533;6&#65533;-&#65533;&#65533;&#65533; &#65533;&#65533;D0&#65533;&#65533;&#65533;&#1029;LP&#65533;&#65533;>&#65533;&#65533;&#65533;&#1267;&#65533;&#65533;&#65533;)&#399;&#65533;&#65533;`&#65533;x&#65533;p&#65533;&#65533;&#65533;(&#65533;&#65533;@p&#65533;&#65533;y&#65533;"&#65533;&#65533;q&#65533;&#65533;&#65533;&#65533;D&#65533;&#14474;Bb&#65533;R	
&#65533;/&#1038;=i&#65533;&#65533;!&#65533;&#65533;&#65533;I&#65533;&#65533;@"A	E&#65533;&#65533;Bu&#65533;&#65533;4&#65533;&#65533;J&#65533;&#65533;mp&#65533;J&#65533;&#65533;F&#65533;5&#65533;&#65533;	&#65533;&#527;0&#65533;4&#65533;&#65533;/&#65533;&#65533;&#65533;#&#65533;h&#65533;q&#65533;&#65533;&#65533;h&#65533;&#65533;e&#1025;6&#65533;&#65533;	-&#65533;&#65533;&#65533;@&#65533;&#65533;Z)&#65533;cL&#65533;&#65533;i&#65533;&#65533;&#65533;&#65533;t
-$9&#65533;L&#65533;&#65533;K&#65533;X&#65533;P&#65533;6&#65533;&#65533;&#65533;r&#65533;&#65533;&#65533;j&#65533;&#234;&#65533;C2&#65533;&#1039;&#65533;&#65533;&#65533;&#65533;+&#65533;\&#65533;&#65533;&#601;&#65533;R&#65533;'&#65533;&#65533;&#65533;&#65533;H&#65533;&#65533;a&#65533;&#65533;:&&#65533;8&#65533;&#65533;2&#65533;|&#65533;&#65533;H&#65533;&#65533;`&#65533;#&#1738;&#65533;c&#65533;&#65533;&#65533;&#65533;&#65533;&#65533;B?@&#65533;&#65533;XX&#65533;}
`&#65533;&#65533;{u&#65533;`G&#524;&#65533;&#65533;&#65533;&#65533;&#1976;&#65533;&#65533;p&#65533;	2S&#65533;&#1561;r&#65533;&#65533;AI&#65533;%a&#65533;&#65533;p&#65533;&#1116;&#65533;&#65533;&#65533;O
&#65533;&#65533;M&#65533;&#65533;&#1681;+&#65533;&#65533;`x&#65533;Bm&#954;
&#65533;l)&#65533;&#65533;A&#65533;&#65533;;&#65533;&#65533;&#65533;&#65533;d&#65533;&#65533;&#65533;&#65533;&#1136;/&#65533;&#65533;&#65533;mx&#65533;&#65533;t&#65533;&#65533;&#65533;&#65533;0&#65533;q&#65533;9<aB&#65533;Hf&#65533;&#65533;&#65533;&#999;P&#65533;`&#65533;&#65533;_&#65533;Oa&#252;&#65533;&#65533;@V&#65533;&#65533;&#65533;17&#65533;P&#65533;\&#65533;&#65533;&#65533;`&#65533;	&#65533;&#1064;&#65533;&#65533;e&#65533;
P&#65533;(o&#65533;CH&#65533;U&#65533;&#65533;y&#65533;Y,RX
v&#65533;&#65533;{&#65533;&#65533;&#65533;&#65533;&#65533;H8e&#65533;Q&#65533;X&#65533;&#65533;&#65533;q&#65533;&#829;&#65533;E&#65533;! &#65533;s&#65533;xP&#1871;&#65533;e]8-k3&#65533;}&#65533;&#65533;&#65533;&#65533;&#65533;&#1097;&#65533;&#65533;&#65533;&#65533;	&#65533;&#65533;&#65533;&#65533;&#65533;&#65533;&#65533;@&#65533;y&#65533;@=NT&#65533;&#65533;&#65533;@"&#65533;&#65533;&#65533;:&#65533;a&#65533;&#65533;&#1073;&#65533;`&#65533;t|&#65533;D`&#65533;h&#65533;&#65533;&#65533;` &#65533;Z&#65533;EX&#65533;&#65533;&#65533;Y&#65533;|&#65533;JpZD5&#65533;&#65533;&#65533;&#65533;&#931;&#65533;&#1881;r/*r&#65533;-&#65533;A&#65533;-&#1679;&#65533;/p&#65533;&#65533;X&#65533;h&#65533;&#65533;.&#65533;&#65533;&#65533;80&#203;7&#65533;&#65533;&#65533;e&#65533;>&#65533;&#1361;F&#65533;&#65533;&#65533;`&#65533;&#65533;`&#65533;&#65533;~&#65533;2,&#65533;T&#65533;&#65533;Ih&#65533;I&#65533;&#65533;x	MI&#65533;&#65533;&#65533;J2&#65533;P&#65533;\&#65533;|	&#65533;&#65533;[&#65533;&#65533;&#65533;o&#65533;(A$ &#65533;
&#65533;@&#65533;+&#65533;jRx&#65533;&#65533;b
&#65533;\>}9&#576;&#65533;&#65533;&#264;&#65533;>&#65533;&#65533;&#65533;&#65533;&#65533;&#65533;&#65533;p? ?P&#65533;`P_&#65533;L]&#65533;&#65533;S&#65533;&#65533;&#65533;&#65533;&#1559;xX&#65533;&#65533;M&#65533;&#65533;&#65533;VY&#65533;@&#65533;&#65533;x=&#65533;&#65533;D&#65533;e&#65533;3YO&#65533;&#65533;}&#1606;Z@&#65533;hd&#47470;&#65533;u	&#65533;&#65533;&#1708;[*&#65533;*&#65533;&#65533;&#65533;'B&#65533;H5&#65533;&#65533;&#65533;t&#65533;@X&#65533;2&#65533;c&#65533;&#65533;A&#65533;&#65533;&#65533;US&#65533;X;N&#65533;&#65533;&#65533;&#65533;&#65533;&#65533;(&#65533;^&#65533;&#1339;a&#535;X?&#1664;Dc`&#65533;B<"&#65533;h&#65533;&#65533;&#65533;Y8a&#65533;t
&#65533;&#65533;I&#65533;@[&#65533;h&#65533;&#65533;,&#65533;e&#65533;&#65533;&#65533;[&#989;P&#65533;C&#65533;&#65533;J&#65533;&#65533;[&#65533;VX&#65533;[&#65533;&#65533; &#65533;&#65533;&#65533;&#449;&#65533;yQ&#65533;;<%&#65533;&#65533;{&#65533;&#65533;i&#65533;&#65533;Q&#528;&#65533;{E2&#65533;&#65533;bfR&#65533;h&#65533;&#65533;P&#65533;&#65533;&#65533;&#65533;&#65533;4&#65533;&#65533;(c&#65533;&#65533;	&#65533;(&#65533;&#65533;&#65533;&#1368;&#65533;&#65533;26&#65533;&#65533;r&#65533;U&#65533;&#65533;I&#65533;&#65533;&#65533;X&#65533;&#65533;z&#1215;&#65533;h &#65533;&#65533;E&#65533;&#65533;+&#65533;&#65533;&#65533;
&#65533;6&#65533;&#17880;&#65533;&#65533;&#65533;&#65533;&#65533;&#65533;&#65533;3>ct&#65533;&#65533;$/&#65533;y&#65533;@0&#65533;&#65533;}_&#65533;J&#65533;Te&#65533;RZ|H&#65533;&#1862;&#65533;&#1164;&#65533;&#65533;X&#65533;&#65533;&#65533;1&#65533;&#65533;U&#65533;p.&#705;j&#65533;&#65533;^&#65533;p&#65533;h&#65533;&#65533;U&#65533;&#65533;&#65533;&#65533;I&#65533;&#65533;&#65533; &#65533;B&#65533;&#65533;&#65533;k2 &#65533;D&#65533;&#65533;&#65533;&#65533;&#65533;&#65533;G&#65533;&#65533;&#65533;&#65533;&#65533;&#236;l&#65533;Fg&#65533;&#65533;&#65533;Y&#65533;&#65533;U&#65533;&#65533;,v&#65533;%&#65533;9&#65533;:&#65533;tK&#180;&#65533;&#65533;lR,y&#65533;&#65533;	&#65533;&#650;Xg&#65533;,&#65533;&#65533;Qn <&#65533;&#65533;&#65533;@&#65533;&#65533;4&#65533;&#65533;(&#65533;&#65533;I&#65533;&#65533;&#65533;'%=&#65533;hV
&#65533;yH&#65533;&#65533;p7&#65533; &#65533;8!&#65533;&#65533;&#65533;&#65533;&#1345;Y&#65533;&#65533;&#65533;+&#65533;&#65533;F&#65533;6m&#65533;&#65533;&#65533;&#65533;6X&#65533;&#65533;&#65533;6&#65533;&#65533;a&#65533;&#65533;i&#65533;ZHN)r&#65533;|&#65533;&#65533;&#65533;A&#65533;&#65533;&#65533;&#65533;&#65533;&#65533;&#65533;&#65533;&#65533;&#65533;<&#65533;m&#65533;&#65533;
&#65533;F-p&#65533;&#65533;&#65533;&#65533;&#65533;&#65533;&#65533;P&#65533;&#65533;&#65533;5Q	&#65533;&#65533;O&#645;6&#65533;&#65533;&#65533;&#65533;,&#65533;&#65533;~[<@&&#65533;&#65533;f&#65533;&#65533;&#65533;&#65533;1&#65533;O&#65533;&#65533;I(!VUJ6&#65533;\q&#65533;&#65533;&#444;&#65533;&#65533;u&#65533;&#65533;~
Wxt&#65533;&#65533;&#65533;&#65533;Zx&#65533;0Q&#65533;&#65533;&#65533;I&#65533; &#65533;&#65533;&#65533;5&#858;&#65533;v&#65533;EAvQ&#65533;[&#1585;8&#65533;(&#65533;$TK&#65533;&#65533;&#65533;`&&#65533;(&#65533;{&#65533;bfR&#65533;;2&#65533;[&#65533;&#65533;&#65533;&#65533;&#65533;f&#65533; 15&#65533;A&#65533;&#65533;&#65533;&#1806;&#65533;&#65533;p&#65533;&#65533;}X9&#65533;&#65533;I&#588;&#65533;4]&#65533;c&#65533;t&#65533;1&#65533;&#65533;0L?&#65533;&#65533;u2&#65533;&#65533;]&#65533;h&#65533;&#65533;E&#65533;&#619;n&#65533;&#65533;&#65533;`&#728;&#65533;&#65533;#&#65533;*&#65533;@@&#924;&#65533;Z&#65533;R&#65533;&#65533;F&#65533;&#65533;&#65533;&#65533;&#65533;G|t&#65533;&#65533;}&#1340;&#65533;&#65533;N-&#65533;&#65533;P&#65533;&#65533;&#65533;&#65533;&#65533;&#65533;hTGp&#65533;&#65533;)A&#65533;_@&#65533;&#65533;&#65533;\&#65533;&#65533;iR&#65533;&#65533;&#65533;&#65533;X&#65533;&#65533;&#21845;M&#65533;&#65533;&#65533;&#65533;&#65533;&#65533;&#65533;&#65533;&#1137;V1&#65533;Q&#65533;pT\X&#65533;G&#65533;Y8&#65533;q&#65533;J&#65533;(AC&#65533;&#65533;&#65533;&#65533;Cx&#65533;&#65533;a4&#65533;t&#619;&#65533;&#65533;&#65533;&#65533;&#65533;&#65533;l&#65533;&#261;;&#65533;&#65533;&#65533;&#65533;\&#65533;
\X&#65533;*/&#65533;&#371;W&#65533;&#65533;h&#65533;0&#65533;&#65533;&#65533;s&#65533;P&#65533;2&#65533;&#65533;&#65533;&#65533;&#65533;X&#65533;&#916;w4N&#65533;p	=&#1999;0-=&#65533;s:&#1494;n&#65533;(&#65533;&#65533;&#65533;V&#65533;&#65533;&#65533;}&#65533;&#65533;	&#65533;&#65533;=&#65533;RB&#65533;&#65533;.&#65533;&#65533;z&#65533;J
	G@&#65533;"F&#65533;v&#65533;&#65533;&Q&#65533;Y&#65533;0uT&#65533;_&#65533;n&#65533;Fx&#65533;&#65533;&#65533;G/p&#65533;&#65533;j&#65533;B5&#65533;&#692;&#65533;&#65533;^&#523;&#65533;&#65533;)^O&#65533;/j&#65533;&#65533;K7:&#65533;uq&#65533;{&#65533;&#65533;#&#65533;,&#65533;&#65533;yd`&#65533;XR0<R&#65533;&#65533;1s&#65533;O&#65533;H&#65533;&#65533;Lvg>&#65533;m&#65533;&#65533;&#65533;%&#65533;&#65533;P9&#2007;&#65533;\[&#65533;E&#65533;A
&#65533;_&#65533;vy&#65533;&#65533;H}&#65533;_&#65533;&#65533;\&#65533;&#65533;&#65533;&#65533;&#65533;&#65533;&#65533;&#65533;&#65533;&#65533;&#721;&#65533;2&#65533;&#65533;&#65533;&#65533;&#65533;&#65533;&#65533;R &#65533;&#65533;e&#65533;&#65533;2&#65533;&#65533;&#65533;&#65533;sm9&#65533;&#65533;&#65533;&#65533;.&#843;&#65533;&#65533;^VR&#1904;&#65533;&#65533;sD_&#65533;&#65533;&#65533;G&#1998;&#65533;M&#65533;o(E.z9&#65533;&#65533;Kw&#65533;&#65533;&#65533;6&#65533;&#65533;&#65533;pH&#65533;	u&#65533;&#65533;&#65533;&#65533;To&#65533;&#65533;&#65533;@M&#65533;i"&#65533;&#65533;_&#65533;&#65533;&#65533;&T:8A!&#264;>&#65533;&#65533;P&#65533;&#65533;J&#65533;*m&#65533;x&#65533;&#65533; &#65533;&#65533;&#65533;a#&#65533;&#65533;&#65533;&#65533;&#65533;Ba&#65533;&#65533;1&#65533;X8q&#65533;$&#65533;&#65533;
&#65533;&#65533;&#964;&#65533;&#65533;&#65533;&#65533;&#65533;mhP&#65533;) &#65533;&#65533;&#65533;&#65533;&#2020;\e&#65533;&#65533;'&#65533;&#65533;&#65533;Y&#65533;(L&#65533;&#65533;&#65533;&#65533;&#65533;4PH&#65533;&#65533;A]&#65533;=U&#65533;`&#65533;> &#65533;7&#14381;e&#65533;&#65533;J&#65533;o&#65533;[oi&#65533;;&#65533;&#65533;(&#260;&#65533;&#65533;&#65533;&#65533;e&#65533;&#65533;[&#65533;]&#65533;l&#65533;&#1391;&#65533;g&#65533;&#65533;u+&#65533;OG&#65533;f&#65533;&#65533;&&#65533;'&#1080;9&#65533;&#65533;&#65533;&#65533;O&#65533;A&#65533;&#65533;h&#65533;h&#65533;&#65533;&#65533;&#65533;&#65533;&#65533;&#65533;&#65533;&#65533;&#65533;&#65533;&#65533;?&#65533;&#391;8,&#65533;q&#65533;&#65533;j&#65533;&#65533;&]&#65533;5Is&#65533;&#65533;A&#65533;&#65533;I&#65533;E&#65533;~0&#65533;A&#65533;~4&#1032;&#65533;&#65533;/jB&#65533;Oa&#65533;D`&#65533;0TsP&#65533;&#65533;[o&#65533;pH#&#65533;&#65533;&#65533;VoB-I&#65533;ME&#65533;(&#65533;IpQE&#65533;IA&#65533;0&#65533;8&#65533;P/E$2a&#65533;P&E&#65533;&#65533;F-iA&#65533;&#65533;4	2`&#287;DD&#65533;w&#65533;P&#65533;}&#65533;D-&#65533;&#65533;$U&#65533;$Va &#65533;) &#65533;&#65533;Ud<&#65533;&#65533;[y&#65533;Q]&#65533;,&#65533;B;m&#65533;&#65533;&#65533;&#65533;|&#65533;b--&#65533;&#65533;?&#65533;&#65533;L0&#65533;&#65533;g0&#65533;&#65533;&#65533;&#1631;&#65533;&#65533;&#65533;&#65533;-&#65533;&#65533;%&#65533;&#65533;&#65533;&#65533;v&#65533;i
&#65533;&#65533;&#65533;J&#65533;&#65533;B&#65533;&#65533;&#65533;"&#65533;(&#65533;0&#65533;t'&#65533;&#857;:jt'%&#65533;&#65533;B[`4&#65533;?
*&#65533;&#65533;Si&#65533;rP&#65533;&#65533;&#65533;A&#65533;!&#65533;&#65533; &#65533;d&#65533;A&#65533;*&#65533;F&#65533;&#65533;aPH&#65533;&#65533;&#65533;	DI&#65533;_"&#65533;&#65533;&#65533;&#65533;H&#65533;&#65533;`T&#65533;AE85&#65533;&#65533;&#65533;&#65533;&#65533;&#65533;?&#65533;&#1574;K&#65533;&#65533;4PA&#65533;&#65533;&#65533;U$&#65533;&#65533;?&#65533;D&#65533;&#65533;B!B$&#65533;S&#65533;&#65533;&#65533;&#65533;A.bF&#65533;&#65533;&#65533;t&#65533;&#65533;&#65533;D'&#65533; dQ,&#65533;WBe&#65533;&#65533;&#65533;&#65533;&#65533;&#65533;T
&#65533; &#65533;?V&#65533;&#65533;W.&#65533;&#65533;2&#65533;&#65533;&#65533;[]u&#1050;H&#662;*?%Fn&#65533;&#65533;&#65533;B&#65533;<&#65533;]Q`&#65533;&#65533;J&#883;&#65533;&#65533;&#65533;'&#65533;9&#65533;&#65533;,)&#65533;i&#65533;&#65533;&#65533;34&#1487;P&#65533;c&#65533;`&#65533;&#65533;g1&#65533;&#65533;&#34024;M&#65533;&#65533;?&#65533;&#65533;&#65533;&#65533;k.h&#65533;&#65533;
-&#65533;`&#65533;&#65533;&#65533;&#65533;&#65533;q&#65533;)&#65533;&#65533;p&#65533;6D&#65533;&#65533;&#65533;
U&#65533;&#65533;o&#65533;&#65533;&#65533;{&#65533;&#65533;&#65533;&#65533;x&#65533;&#65533;<&#65533;&#65533; &#65533;`lDi&#65533;&#65533;hPO&#65533;.&#65533;'&#65533;&#65533;&#65533; &#65533;&#65533;PCF4&#65533;&#65533;&#65533;z&#65533;&#65533;4R&#65533;?&#65533;U&#544;.Vh&#65533;G&#65533;b&#1313;&#65533;j,&#65533;?&#65533;&#65533;&#65533;&#65533;,&#65533;(&#65533;G1&#65533;&#65533;&#65533;&#65533;B&#65533;&#65533;k-~l&#65533;8"&#65533;&#65533;P-&#65533;H&#65533;&#65533;A&#65533;A&#65533;&#65533;(NAD&#65533;0N@&#65533;&#65533;T&#65533;&#65533;&#65533;rD&#65533;q&#65533;t&#65533;I! &#65533;&#65533;?F &#59938;&#65533;&#65533;?"&#65533;&#65533;=)|9&#539;&#65533;g&#65533;Y &#65533;&#65533;&#65533;&#65533;,&#65533;&#65533;&#65533;&#65533;&#65533;&#65533;&#65533;&#65533;;N&#65533;&#65533;&#1353;2&#65533;&#65533;&#65533;\q&#65533;&#804;&#65533;3&#65533;Ai&#65533;(&#65533;L&#65533;Q&#65533;y&#65533;	Z&#65533;&#65533;&#65533;w&#65533;&#65533;F&#65533;&#65533;&#65533;&#65533;S&#65533;@&#65533;
w*&#65533;&#65533;8&#65533;c"Dl&#65533;d&#65533;j&#65533;S&#65533;*&#65533;+&#65533;<^ &#65533;{&#65533;&#323;&#65533;A&#65533;&#65533;C&#65533;$R:|&#65533;t&#65533;&#65533;&#65533;?&#65533;&#65533;&#65533;O8RH&#65533;ulx*]&#65533;&#65533;&#65533;?&#65533;&#1096;&#65533;#&#65533;P&#65533;!"q&#65533;~1&#65533;U&#65533;&#65533;&#65533;&#65533;&#65533;&#65533;&#65533;L`
&#65533;A
=&#1152;&#65533;&#65533;&#65533;G!&#65533;&#65533;8"9&#65533;&#65533;(&#65533;p&#65533;Q&#65533;&#65533;&#65533;n8Hk^B7D&#65533;&$&#65533;X.&#65533;&#65533;&#65533;xB}(&#65533;O&#65533;%O&#65533;L&Nq&#65533;&#65533;$0&#65533;&#65533;
*&#65533;EU"&#65533;&#65533;&#65533;&#65533;&#65533;A&#65533;&#65533;C(&#65533;&#65533;0&#65533;&#65533;t,&#65533;5 @&#65533;[&#65533;&#131;&#65533;.f!&#65533;_\ &#65533;	F-J&#65533;;&#1981;&#65533;&&#65533;&#65533;&#1410;&#65533;&#65533;TH&#65533;O&#65533;&#65533;.@&#65533;&#65533;/9
.Y&#65533;nIX@i&#65533;xd&#65533;h&#65533;"&#65533;F8	UqT&#65533;7&#361;&#41604;K&#65533;tDB,@k;&#65533;&#65533;GDV!&#65533;5B&#65533;
9&#65533;&#65533;&#65533;&#1247;&#65533;&#65533;X&#65533;&#65533;&#65533;u&#65533;&#65533;&#65533;&#65533;&#65533;&#65533;&#65533;&#65533;1&#65533;O}AV@&#65533;&#65533;d&#65533;
I&#65533;t7"&#65533;&#13389;P$&#65533;	I{Ed&#65533;&#65533;&#65533;&#65533;&#65533;&#65533;5(L!&#65533;&#65533;&#65533;(&&#65533;h"-&#65533;W&#65533;QW&#65533;I*&#65533;x&#65533;&#65533;&U&#65533;F&#65533;&#65533;B&#65533;&#65533;&#65533;&#65533;&#65533;&#65533;[&#65533;S&#65533;t*&#65533;&#65533;Dp&#65533;&#65533;'5`J&#65533;&#65533;JH&#65533;Y&#65533;&#65533;i&#65533;&#65533;<r]D&#65533;&#65533;r&#65533;*@&#65533;&#65533;&#65533;&#1317;X&#65533;I&#65533;&#65533;&#65533;Y&#65533;&#65533;&#65533;&#65533;A&#65533;$&#65533;Z&#65533;&#65533;&#65533;&#65533;G	J&#65533;&#65533;-&#65533;&#65533;&#65533;?3&#65533;&#65533;&#65533;0&#65533;&#65533;D#&#1923;8*5.i&#1316;^"7@C&#65533;&#65533;D&#65533;&#65533;-B&#65533;&#65533;&#65533;A&#65533;8&#65533;&#65533;9UsB&#65533;8&#65533;&#65533;U&#65533;\Dh@(d>yO&#65533;&#65533; &#65533;&#561;&#65533;|c#&#65533;d&#65533;&#65533;6&#65533;&#65533;&#65533;&#65533;&#65533;"&#65533;&#65533;A&#65533;tZ@&#65533;l&#65533;&#65533;&#65533;) Q]E&#65533;MY&#65533;&#65533;&#65533;&#1048;;&#65533;&#65533;&#17620;&#65533;&#65533;&#65533;z&#979;&#65533;CY	S&#65533;&#65533;!AF'&#65533;z&#65533;vfsc&#65533;8&#65533;T/&#65533;&#65533;F&#65533;&#65533;&#65533;"#v";;&#1169;>&#65533;k&#42212;)M"\	+)&#65533;U&#65533;&#65533;PAi&#65533;H&#65533;2&#65533;&#65533;&#65533;Vp9H$x:&#65533;&#65533;.&#65533;&#65533;K*&#65533;&#65533;O&#65533;&#65533;M&#65533;&#65533;&#65533;2f5&#65533;T&#65533;&#65533;E	)&#65533;H&#65533;&#65533;	U&#65533;#R&#65533;&#65533;&#65533;O&#65533;&#65533;L&#65533;^E&#65533;&#65533;&#1298;&#65533;h&#65533;&#65533;6&#65533;&#821;
IF&#65533;&#65533;#&#65533;&#65533; qV&#42791;Pp&#65533;C&#65533;G&#65533;e&#65533;(d&#65533;&#65533;&#65533;&#65533;&#65533;&#65533;&#65533;&#673;&#65533;RV&#65533;hf1z&#65533;&#65533;Y&#65533;c#r-&#65533;&#65533;&#65533;#&#65533;&#65533;mD&#65533;cr&#65533;&#65533;B&#65533;"&#65533;&#65533;&#65533;(5&#65533;&#65533;!:&#65533;&#65533;D6&#65533;&#65533;&#65533;E&#65533;&#65533;&#65533;G&#65533;"&#65533;h/"&#65533;&#65533;&#65533;?2&#65533;d&#65533;L&#65533;&#65533;!x\&#65533;[F&#65533;&#65533;&#65533;&#65533;&#65533;&#65533;3&#65533;4&#65533;U&#577;&#65533;&#65533;$As)'&#65533;hWr&#65533;Y&#65533; Y&#65533;l[&#65533;(&#65533;&#65533;&#65533;&#65533;&#65533;$R1&#65533;&#247;&#65533; &#65533;nA&#65533;&#400;&#65533;8j&#65533;/*Q&#65533;&#65533;f!R&#65533;&#65533;&#65533;s&#65533;&#65533;&#65533;&#65533;?B&#65533;?e&&#65533;5&#65533;B*Z&#65533;&#65533;&#65533;&#65533;4&#65533;&#65533;\&#1059;H"&#65533;8&#65533;7!&#65533;hmS&#65533;/&#65533;#b\&#65533;-&#65533;&#65533;IJ&#65533;8S)&#65533;&#65533;&#65533;&#65533;&#65533;t&#65533;b&#65533;&#3529;&#65533;&#65533;Q&#65533;L&#65533;	Od"&#65533;&#65533;:&#65533;&#65533;	$I&#718;&#65533;&#65533;R&#65533;&#65533;&#65533;0&#65533; &#65533;:&#65533;&#65533;Ax&#65533;&#65533;s&#65533;]bM&#65533;Ab~r&#65533;&#65533;&#65533;&#65533;&#65533;8y&#65533;<E&#469;&#65533;&#65533;&#65533;AW&#65533;&#65533;C"&#65533;&#65533;&#65533;,"&#65533;&#65533;)&#65533;z&#65533;l&#65533;&#65533;-&#65533;D&#65533;&#65533;&#65533;Q&#65533;KnY&#65533;<&#65533;&@V&#65533;&#65533;&#65533;&#65533;1Z}&#65533;&#65533;D&&#65533;Y&#65533;&#65533;&#65533; &#65533;J.&#65533;'&#65533;&#65533;&#65533;[Ajc&#65533;&#65533;pd&#65533;G5"&#65533;3&#65533;J&#65533; &#65533;M&#1136;&#65533;?&#65533;Y=&#406;&#65533;&#289;&#65533;)\&#65533;&#1033;B7@&#65533;(&#65533;B&#65533;&#65533;tM&#65533;?$&#65533;&#65533;pe&#65533;&#65533;d&#65533;?x&#65533;+&#65533;&#65533;-4&#65533;9&#65533;i&#65533;z&#65533;&#65533;&#65533;@;&#65533;F7&#65533;T&#65533;pG&#65533;9&#65533;&#65533;&#65533;&#65533;A&#65533;&#65533;&#1326;&#65533;&#65533;&#65533;&#65533;&#65533;&#65533;&#65533;A&#65533;O&#65533;&#65533;(&#65533;&#65533;I&#65533;&#65533;=&#65533;&#65533;m&#65533;&#65533;h&#65533;FDxB"|B&#65533;&#65533;H&#65533;
&#65533;&#65533;&#65533;B&#65533;K&#65533;&#65533;&#65533;&#65533;&#65533;&#716;&#65533;*&#65533;&#65533;?&#65533;[&#65533;(D`&#65533;&#65533;D &#65533;?(Y&#65533;)&#65533;%&#65533;&#65533;&#65533;lF&#65533;&#65533;&#65533;HW&#65533;&#65533;?&#65533;&#65533;&#65533;JU&#65533;RDPL&#1577;&#65533;&#65533;&#65533;&#65533;H$&#65533;O&#65533;Pt&#65533;S&#65533;AP&#65533;(&#65533;&#816;	6D6a"&#593;XtW&#668;P&#65533;D&#65533;@&#65533;F&#65533;!(X&#65533;A&#65533;[C$M&#65533;a&#65533;&#65533;X&#65533;&#214;&#65533;	&#65533;&#65533;&#65533;+&#65533;&#65533;^&#65533;%t&#201;&#65533;&#65533;8&#65533;B&#65533;I&#65533;
&#65533;_L'&#65533;&#65533;e&#65533;+&#65533;B&#65533;-\&#65533;Lx&#65533;&#65533;&#65533;)&#65533;&#65533;&#65533;_&#65533;&#65533;&#65533;&#65533;=E-p&#65533;&#65533;&#65533;&#65533;&#65533;;
&#65533;&#65533; Y&#1094;=&#65533;&#65533;&#65533;&#65533;d&#65533;B&#65533;&#65533;=j&#65533;&#65533;&#65533;&#65533;SM&#65533;X@a&#65533;1Ia&#65533; &#65533;D&#65533;&#65533;DD&#65533;,H&#65533;,&#65533;&#65533;&#904;&#65533;#&#65533;&#65533;E&#65533;[&#65533;Gb&#65533;&#65533;mC1lC&#65533;8&#65533;&#65533;S&#65533;&#65533;)&#65533;,&#65533;&#65533;&#65533;&#65533;&#65533;&#65533;C&#65533; A$iT&#65533;A&#65533;&#65533;&#65533;&#65533;#t5&#65533;&#65533;LQ&#65533;	Y&#65533;&#65533;A&#65533;&#65533;&#65533;_'jE&b&#65533;,HEL&#65533;&#65533;&#65533;&#65533;&#1292;B&#793;&#65533;&#65533;&#65533;_D\B&#65533;&#65533;D&#65533;3F&#65533;Vx&#65533;.&#65533;(&#65533;&#65533;%&#65533;[*&#65533;t&#65533;*8&#65533;&#65533;&#65533;&#65533;X&#65533;?h&#65533;&#65533;&#65533;F&#65533;&#65533;p&#65533;&#65533;&#65533;&#65533;&#1465;&#65533;X&#65533;j&#65533;&#65533;&#65533;@<&#65533;B&#65533;dnF(&#65533;"&#65533;&#65533;B&#34859;N&#65533;q&#65533;s&#65533;&#65533;&#65533;-&#65533;a|@ &#1315;G&#65533;B$D&#1793;&#65533;d&#65533;>&#65533;R=DD&#65533;P&#65533;J&#65533;&#65533;&#65533;A`^Dh@a&#65533;&#65533;&#65533;?p&#65533;&#65533;&#65533;A&#65533;D&#65533;^&#65533;&#65533;NrB&#65533;&#65533;&#65533;&#65533;&#65533;B&#65533;u&#65533;&&#65533;AlR&#156;$Ifu&#65533;[&#65533;&#65533;_!$&#65533;?&#65533;DTA'<&#972;&#65533;&#65533;`	,&#65533;M<$Dl&#65533;&#65533;&#65533;&#65533;s0B&#65533;|$&#1681;	&#65533;&#65533;&#65533;@LB&#65533;&#65533;&#65533;&#65533;6&#65533;6=&#65533;V&#65533;@&#65533;V&#65533;E&#65533;&#65533;\d&#65533;&#65533;L&#65533;?&#65533;&#65533;&#65533;&#65533;&#65533;^ D&#65533;B&#65533;&#65533;&#65533;:&#65533;R(\&#65533;)&#65533;&#65533;&#65533;B&#65533;tA&#65533;&#65533;yM&#65533;m'&#65533;&#65533;D&#65533;+&#65533;4&#65533;&#167;mFD&#65533;&#65533;&#65533;&#65533;y&#65533;&#1848;&#65533;-Y&#1315;&#65533;&#65533;I&#65533;&#65533;?@&|*&#65533;&#65533;D&#65533;:B&#297;&#65533;f&#1184;stf&#4106;D K&#65533;@D@&#65533;nf&#65533;=&#65533;&#65533;O&#65533;&#65533;	&#65533;@&#65533;&#921;&#65533;&#216;&#65533;&#65533;%&#65533;&#65533;-x&#65533;F&#1619;0&#65533;`&#65533;Q&#65533;La&#65533;&#65533;qf
&#65533;09&#65533;D&#65533;&#65533;VrZY&#65533;!FxGh(C&#65533;bDo&#65533;aDXC(&#65533;$&#65533;&#65533;D0&#65533;(m&#65533; NZT&#65533;x&#65533;&#65533;4&#65533;Dt&#65533;&#65533;&#65533;q&#65533;&#65533;HT &#65533;&#65533;DW&#65533;&#65533;T&#65533;V>h&#65533;&#65533;E&#65533;I&#65533;&#65533;&#65533;&#65533;D&#65533;&#65533;G,&#65533;&#65533;e&#65533;&#65533;&#65533;&#65533;,&#65533;&#65533;8&#65533;U/&#65533;(&#65533;B&#65533;]&#65533;?h&#65533;&#65533;&#65533;3>&#65533;B&#65533;*4R&#65533;cP&#65533;&#65533;P&#150;&#65533;&#65533;g&#551;`&#65533;Mq&#65533;a&#65533;]&#65533;&#65533;&#1181;Z&#65533;||:&#65533;P&#65533;A&#65533;&#65533;AD&#65533;ef&#65533;#f&#65533;#t&#65533;&#65533;&#65533;~&#65533;D,&#65533;&#65533;&#65533;>&#65533;&#65533;&#65533;&#65533;&#65533;=&#65533;?N,&#65533;&#65533;}E&#65533;&#482;&#65533;&#65533;&#65533;c2I&#65533;&#1549;&#65533;-&#65533;b&#65533;'D&#65533;&#65533;-&#65533;&#65533;{&#65533;B&#65533;&#65533;&#65533;&#65533;H&#65533;&#65533;KoD)4*&#65533;&#65533;E(D)Q&#65533;`&#65533;&#228;v&#65533;&#65533;m&#1931;&#65533;&#65533;&#143;&#65533;&#65533;BT&#65533;&#65533;&#65533;&#65533;G&#65533;&#65533;Ah&#65533;&#65533;D
@&#65533;-<&#65533;R&#65533;&#65533;!&#65533;i).&#65533;
&#65533;&#590;&#65533;H&#65533;1&#65533;&#65533;'|&#65533;R&#65533;jDh&#65533;!(C&#65533;j&#65533;|&#65533;&#65533;'&#65533;&#65533;&#65533;X	&#65533;A&#65533;V&#65533;&#1457;&#65533;&#65533;?&#65533;&#8594;F*&#65533;B;&#65533;&#65533;&#65533;)&#1838;&#65533;C7&#65533;&#137;Z&#65533;&#65533;&#65533;(&#65533;&#65533;A&#65533;B)&#65533;CuyM&#65533;t`&#1325;S4&#65533;&#65533;h&#65533;&#65533;B&#65533;rFD&#65533;&#65533;J&#65533;&#65533;M &b&#65533;&#65533;@Jy&#65533;
&#65533;&#65533;	$&#65533;d&#65533;nD&#65533;|S&#65533;J&#65533;&#65533;&#65533;:&#65533;&#65533;&#65533;&#65533;D&#65533;&#65533;&#65533;G@&#65533;&#65533;B&#65533;r,&#65533;&#65533;&#65533;G4&#65533;&#65533;BD&#65533;B	l&#65533;J&#65533;&#65533;&#65533;&#65533;&#65533;a&#1024;t&#65533;G,&#65533;0X&#65533;D&#65533;m&#65533;&#65533;&#65533;e<E&#65533;D&#65533;A&#65533;&#65533;&#65533;?bDG&#65533;&#65533;&#65533;oC&#65533;[&#65533;[TO^A*&#65533;&#231;B&#65533;[&#65533;(DfDD&#65533;	&#65533;A!N&#65533;B&#65533;&#65533;0IC1E&#65533;BL&#65533;	&#65533;O3&#65533;C&#65533;&#65533;T&#65533;&#813;B&#65533;SVE&#744;L&#65533;D&#65533;j&#65533;)&#65533;&#1645;@&#65533;u&#65533;G&#65533;&#65533;k&#65533;&#65533;<&#65533;&#65533;&#65533;,&#65533;&#964;(&#65533;&#65533;5&#65533;&#65533;>&#65533;#Y&#65533;&#65533;&#65533;&#65533;&#65533;?h`uqB_&#65533;Iv&#65533;&#65533;&#1289;.&#65533;rY&#65533;&#65533;W&#65533;uq&#65533;&#50212;&#65533;&#65533;&#65533;&#65533;&#65533;	d&#65533;c>&&#65533;&#65533;&#65533;&#65533;B#<H&#65533;F&#65533;J]&#65533;&#65533;#t&#65533;&#65533;,&#65533;` @&#1223;j&#65533;@L`&#65533;kZ,&#65533;&#65533;!&#347;&#65533;&#65533;&#65533;?&#1065;&#65533;~G&#65533;8&#65533;{&#65533;'&#65533;@&#65533;d d&#65533;&#65533;&#62964;&#65533;:AD&#65533;&#65533;@&#1584;B&#65533;&#65533;'ID%Hj'&#65533;&#65533;+B&#65533;(ED&#65533;J'<#&#65533;I&#65533;&#65533;&#65533;Q,inBa&#65533;AC&#65533;&#65533;pFh&#65533;&#65533;,&#65533;m&&#65533;Ei&#65533;&#65533;aDd&#65533;&#65533;\&#65533;&#65533;&#65533;&#65533;D)&#65533;!"y&#65533;&#65533;&#65533;B&#1161;L$\
&#65533;8X&#65533;&#65533;6&#65533;&#65533;&#65533;e\^`A&#65533;C&#65533;h&#65533;&#65533;&#65533;&#65533;e8&#65533;4&#65533;b&#65533;&#65533;&#65533;fl&#65533;h!&#65533;&#65533;h,J&#65533;&#65533;&#65533;	R&#65533;j|_/&#65533;*&#65533;cJ&#65533;&#65533;&#65533;%(C,I%&#65533;&#65533;f&#65533;&#65533;&#65533;6Q&#65533;>y&#65533;?j&#65533;H&#65533;&#65533;.2&#65533;?R&#65533;&#65533;&#65533;&#65533;C&#65533;&#65533;&#65533;*&#65533;G&#65533;&#65533;/c&#65533;B0	&#65533;q-D@Cp&#65533;&#65533;@D&#65533;&#65533;.&#65533;&#65533;+&#65533;&#65533;&#65533;@&#65533;&#65533;&#65533;
&#65533;
\SG5&#65533;F&#65533;A&#65533;8TDEXg&#65533;%L&#65533;:q&#65533;&#65533;5&#65533;&#65533;&#65533;2&#65533;Jf&#65533;.&#65533;&#1538;V&#65533;&#65533;!B&#65533;|&#65533;&#65533;@&#65533;,&#65533;j~UK$~&#65533;U%JK&#65533;Q.vTr"&#65533;&#30416;&#65533;'l	&#65533;&#65533;&#65533;&#65533;&#65533;3g&#65533;]&#65533;S9&#65533;@&#65533;/F&#65533;&#65533;A`&#65533;.*&#278;&#65533;&#65533;&#65533;&#65533;/&#65533;h(@m!&#65533;($&#65533;H&#65533;&#65533;sm&#65533;&#65533;&#552;&#65533;&#65533;?&#65533;<&#65533;&#65533;&#65533;N&#65533;?&#65533;kjJg&#65533;B&#65533;`&#65533;/&#65533;Kl&#65533;Aq&#65533;q?d&#65533;&#65533;&#65533;&#65533;2@'Q&#65533;D&#65533;a&p&#65533;&#65533;I&#65533; &#65533;QK&#65533;&#65533;	&#65533;&#65533;7(r &#65533;&#65533;*&#65533;0&#65533;7&#65533;>&#65533;i$b&#65533;&#65533;U&#65533;0^~&#65533;OD&#65533;Sl$H&#65533;&#65533;#&#65533;E&#65533;&#65533;&#65533;<O&#65533;<&#65533;Go&#1046;&#65533;	&#65533;Bl&#65533;&#65533;&#65533;&#65533;&#65533;*&#65533;x&#65533;+B&#1563;&#65533;?X*&#65533;D@-F&#65533;R&#65533;Ac&#65533;+z q:&#65533; &#65533;&#65533;&#65533;DT&#65533;1u1{D'&#65533;&#65533;'|&#65533;d&#65533;'HE4&#65533;&#65533;&#65533;&#65533;d&#65533;C&#65533;&#65533;D&#65533;&#65533;?&#368;&#65533;&#65533;&#65533;?H6&#65533;&#65533;&#65533;KD&#65533;&#65533;[;&#65533;At&#65533;%&#65533;&#65533;Y&#65533;&#65533;&&#65533;@i+^*&#65533;=7&#65533;?H&#65533;&#65533;(&#65533;&#65533;6w-&#65533;i9r&#65533;&#65533;&#65533;M&#65533;&#65533;&#65533;&#65533;&#65533;&#65533;bH&#65533;kz'K&#65533;?T)&#65533;&#65533;&#65533;&#65533;&#65533;&#65533;&#864;&#65533;&#65533;G&#65533;&#65533;&#65533;f8&#65533;Y&#65533;+&#65533;&#65533;&#65533;:J&#65533;i{&#65533;&#65533;&#65533;&#65533;&#65533;J&#65533;A&#65533;N&#65533;&#65533;&#65533;&#65533;&#65533;B&#65533;&#65533;tD@&#65533;{K9&#65533;1&#65533;=-f&#65533;&#65533;mU&#65533;&#65533;D7L&#65533;h<D]&#65533;oW5&#65533;&#65533;A&#65533;B&#65533;j,K&#65533;h&#65533;$&#65533;&#65533;&#65533;&&#65533;HS=H_&#65533;D<&#448;hp&#65533;"I&#65533;6&#65533;&#65533;z&#65533;&#65533;YY&#65533;x6!^l D&#65533;&#65533;S&#65533;&#65533;_&#65533;h|&#65533;)i&#65533;E&#65533;6*]C7h*&#65533;&#1687;j_`k&#1256;B&#65533;&#65533;o&#65533;&#65533;&#65533;&#65533;&#65533;m&#65533;&#65533;&#65533;&#65533;&#65533;#&#65533;o&#65533;&#65533;&#1521;&#65533;&#65533;&#65533;,Ev&#65533;n&#65533;&#65533;7&#65533;rf2uG&#65533;]iG&#65533;&#65533;yD&#65533;C&#65533;|Cl&#65533;Ix&#65533;&#65533;?&#65533;&#65533;B(&#65533;&#65533;?&#65533;4&#65533;c&#65533;F&#65533;&#65533;A$S&#65533;N&Wd&#65533;&#65533;OS&#65533;&#65533;AO/&#65533;B&#65533;&#65533;rin&#65533;j&#65533;&#65533;&#65533;=|I%&#65533;g&#65533;-D&#65533;.&#65533;{w^&#65533;&#65533;JD&#65533;&#65533;R&#65533;J&#65533;dB&#65533;!&#65533;-&#65533;&#65533;n&#65533;&#65533;&#65533;&#65533;U&#65533;)}EPPF$&#65533;BHC&#65533;+,VxIt&#65533;&#65533;8 X&#65533;B&#65533;;&#65533;&#65533;j&#65533;dM&#65533;.&#65533;S&#65533;9&#65533;BaP_&#65533;&#65533;&#65533;;&#65533;&#65533;&#65533;&#364733;&#1914;Uc&#65533;V&#65533;&#65533;&#65533;FC&#65533;&#65533;_&#65533;2\&#65533;.&#65533;&#65533;&#65533;,&#65533;Ng&#65533;6&#65533;&#65533;o&#65533;&#65533;x&#65533;X&#65533;@1&#65533;H&&#65533;%&#65533;&#65533;&#65533;&#65533;EDl&#65533;&#65533;&#65533;E&#65533;"r&#65533;&#65533;&#65533;&#65533;i@K&#65533;_D&#65533;&#65533;&#330;)&#65533;r6p@&#65533;&#65533;&#65533;?,&#65533;?&#65533;fm2K&#165;&#65533;&#1635;=&#65533;&#65533;&#65533;&#65533;-&#65533; &#65533;|&#65533;&#65533;&#65533;B&#65533;&#65533;&#65533;P&#65533;&#65533;?&#65533;Fh&#65533;J&#65533;DL8ih&#65533;B&#65533;%&#65533;&#65533;K&#65533;&#65533;W&#65533;&#65533;&#65533;Z\d&#65533;&#65533;*&#65533;HD$&#65533;&#65533;&#65533;n2r&#65533;w&#65533; F&#65533;&#65533;>A&#65533;&#65533;&#65533;D&4&#65533;3&#65533;&#65533;&#65533;&#65533;o&#65533;Q&#65533;$Da&#65533; X&#65533;&#65533;&#65533;#&#65533;R&#65533;2&#65533;&#65533;&#65533;3F&#65533;&#65533;&#65533;&#65533;&#65533;W>&#65533;&#65533;a&#65533;`&#65533;&#65533;N&#65533;r&#65533;E&#65533;&#65533;&#65533;&#1097;&#65533;n&#65533;&#65533;V(&#65533;&#65533;N&#65533;&#65533;\&#65533;&#65533;
>&#65533;&#65533;n&#65533;&#65533;l&#65533;`&#65533;@A&#65533;\&#65533;&#65533;&#65533;%R&#65533;R&#65533;5	&#65533;Q&#65533;bXpA&#65533;&#547;|4&#65533;&#65533;&#364;T&#65533;&#65533;&#65533;&#65533;w&#65533;&#65533;&#65533;&#65533;hi*H&#65533;&#65533;&#883;&#65533;&#65533;F&#65533;6&#65533;&#1819;]&#65533;a&#65533;&#1215;"Ep&#65533;,&#65533;&#65533;&#319;&#2035;MfX&#65533;/M&#65533;&#65533;l&#65533;&#65533;&#65533;&#65533;%&#65533;&#65533;M&#65533;	ZIh:&#65533;&#65533;`&#65533;A]&#65533;nd&#65533;&#65533;@&#65533;h2&#65533;&#65533;` &#65533;&#65533;bE"&#65533;&#65533;&#65533;S"h&#65533;&#65533;&#65533;&#65533;&#65533;&#65533;
dh&#65533;m*)&#1060;X :&#65533;Y
&#65533;G&#65533;&#65533;&#65533;&#65533;&#65533;J
j&#65533;&#65533;f&#65533;&#65533;#&#65533;&#65533;&#65533;&#525;&#65533;i&#65533;<&#292;&#65533;XJN&#65533;>&#65533;Ci&#65533;3i
&#65533;%&#65533;I~&#65533;g&#65533;&#65533;&#65533;&#65533;:&#65533; @bl&#65533;&#65533;&#65533;$(&#1240;&#65533;&#65533;&#65533;&#65533;&#65533;&#65533;&#65533;B&#65533;!&#65533;&#842;&#65533;?W &#65533; &#65533;_j&#65533;&#65533;P,d S&#65533;!&#65533;ZJ&#65533;&#65533;&#65533;Jq&#65533;GR&#65533;&#65533;?&#65533;&#65533;&#65533;&#65533;&#65533;+0W&#804;&#65533;&#65533;&#65533;J!&#65533;&#65533;&#65533;e&#65533;Qb&#65533;&#65533;23&#65533;&#65533;&#65533;&#65533;,SM]&#65533;&#65533;&#65533;&#65533;&#65533;AA&#65533;&#65533;&#65533;&#65533;&#65533;\&#65533;&#864;&#65533;&#65533;p&#65533;&#65533;*&#65533;&#65533;&#65533;F&#65533;&#65533;&#65533;&#65533;]&#65533;6&#65533;) &#65533;"&#65533;
n8&#65533;&#65533;a&#65533;&#65533;L6&#65533;>&#65533;&#65533;&#1120;&#65533;&#65533;3&#65533;;&#65533;&#65533;3(&#65533;Q&#65533;EQ&#256;i&#65533;[&#1391;&#1168;&#65533;&#528;HT&#65533;lNpT&#65533;A&#65533;D&#65533;&#65533;D&#65533;&#65533;&#65533;L&#65533;&#245;d&#65533;&#65533;&#65533;&#65533;&#65533;&#65533;+&#65533;&#65533;t&#1568;&#65533;&#817;&#65533;&#1696;&#65533;2&#1960;&#65533;&#65533;&#65533;3.&y&#65533;I&#65533;&#65533;&#65533;&#65533;&#65533;J&#65533;&#65533;1&#65533;'&#65533;&#65533;&#65533;

&#65533;&#65533;!&#337;&&#65533;&#65533;&#65533;"@&#65533;&#65533;|&#65533;&#65533;&#65533;&#65533;s)&#65533;&#65533;&#65533;*&#65533;,&#65533;&#450;[l&#65533; &#65533;
&#65533;&#65533;&#65533;D&#65533;&#65533;&#65533;J&#531; &#65533;&#65533;&#65533;&#65533;OBm&#65533;&#65533;&#65533;\&#65533;F&#65533;1&#65533;&#65533;}l&#65533;&#65533;b&#65533;a:<c&#65533;&#65533;Nk$4f=A&#65533;@&#65533;y&#65533; R8 &#65533;&#65533;&#65533;e&#65533;X	@&#65533;4j=&#65533;&#65533;&#65533;&#65533;&#65533;D'&#512;&#65533;J&#1530;6&#65533;&#65533;&#65533; 	&#65533;&#65533;&#65533;&#65533;&#65533;&#65533;&#65533;&#65533;7&#65533; &#65533;dO&#65533;v&#65533;&#1200;&#800;&#65533;
2&#65533; FA&#65533;&#65533;&#65533;&#65533;&#65533;&#65533;&#65533;w&#65533;>C4	&#65533;6&#65533;
&#65533;_@&#65533;&#65533;&#65533;&#65533;K&#65533;,H&#65533;M&#65533;&#65533;	*&#65533;|&#65533;&#65533;&#65533;&#65533;&#65533;
5Lx&#65533;&#65533;9$&#65533;M#@&#65533;&#65533;&#65533;J&#65533;&#454;q&#65533;s&#65533;&#65533;h&#65533;@&#65533;WKV"&#65533;&#65533;v&#65533;(HM &#65533;&#65533;&#65533;\&#65533; &#65533;&#65533;Aj&#65533;$&#65533;()X&#65533;a&#65533;&#65533;&#65533;"L&#65533;&#65533;+&#65533;%&#65533;(&#65533;KYFA\&#65533;&#65533;h&#65533;	&#65533;-&#65533;B
&#65533;m&#65533;&#65533;@&#65533;B&#65533;&#65533;\&#65533;M*j!&#65533;Z&#65533;&#65533; &#65533;xD0&#65533;Q&#65533;@U&#65533;r&#65533;&#65533;&#65533;&#65533;&#65533;&#845;&#65533;	&#65533;Q0II&#65533;2&#65533;M&#65533;&#65533; &#65533;S;&#65533;&#65533;Q&#65533;&#65533;<&#65533;%&#65533;A&#65533;&#65533;4&#65533;&#65533;a&#65533;Q&#65533;&#65533;&#65533;1&#810;F&#1226;&#65533;&#65533;&#65533;s&#65533;&#65533;X&#65533;iUA&#65533;c&#65533;&#65533;&#65533;&#65533; Z	&#65533;&#65533;&#65533;p'$	&#65533;Ar&#65533;&#65533;&#65533;&#65533;&#65533;r	JPR&#65533;N+\&#65533;&#65533;&#65533;&#65533;&#65533;&#65533;A&#65533;&#65533;U&#65533;&#65533;P &#65533;&#1243;IB
&#1392;&#65533;QQ&#65533;&#65533;&#65533;&#65533;."J&#65533;?&#65533;g&#65533;q&#65533;hA&#65533;&#65533;&#65533;?&#65533;*&#65533;&#65533;O&#65533;&#65533;D$&#65533;&#65533;&#65533;&#65533;&#65533;~iH,&#65533;&#65533;E&#65533;
&#65533;@&#65533;&#65533;LrQ&#65533;&#65533;E)2&#65533;hT&#65533;&#65533; &#65533;A	&#536;&#14550;m&#65533;xG+&#65533;&#65533;%&#65533;&#65533;e<&#65533;&#65533;LSb&#65533;&#65533;riK&#65533;alxJdIJR&#65533;&#65533;(~&#65533;&#65533;\E&#65533;&#65533;5&#65533;a&#65533;&#65533;&#65533;&#65533;%&#65533;Aja?]&#65533;&#65533;&#65533;F&#184;&#65533;Q&#65533;&#65533;&#1187;b&#65533;7KY`&#65533;&#65533;&#65533;l8&#65533;ffs$ &#65533;&#65533;?LG&#65533;e&#65533;J&#65533;&#1028;!&#65533;gM^&#65533;f3&#65533;&#65533;&#65533;,w9&#65533;aE&#65533;0&#65533;w&#65533;,' &#65533;A&#1466;V&#65533;M'w&&#65533;	
l&#65533;&#65533;c&#65533;&#65533;%&#905;&#65533;&#65533;&#65533;&#65533;&#65533;N&#65533;&#65533;)&#65533;&#65533;#F&#65533;@=&#65533;2&#65533;R&#65533;&#65533;.W&#65533;Fz&#65533;&#65533;&#65533;&#65533;L&#65533;&#65533;&#65533;&#65533;(l&#65533;"&#65533;5&#65533;&#65533;&#65533;(&#65533;&#65533;f8&#65533;g&#65533;o&#65533;&#65533;r3&#65533;&#65533;&#65533;@Pu&#65533;&#65533;&#65533;&#65533;&#65533;&#65533;&#65533;" &#65533;Cnm&#65533;&#65533;&#65533;&#65533;&#65533;$&#65533;&#65533;&#65533;?&#65533;&#65533;&#65533;\P&#65533;I-&#65533;EN&#65533;Q
&#65533;#\&#65533;&#65533;z(9&#65533;)&#65533;	UZ&#65533;4&#865;])&#65533;,(v&#65533;X &#65533;&#538;H&#65533;$&#65533;&#65533;&#65533;&#65533;j&#58506;TT&#65533;/kT&#65533;
7&#65533;`&#65533;t{T&#65533;&#65533;3&#65533;&#65533;"o{&#65533;@P&#1656;&#65533;&#65533;&#65533;V&#65533;&#65533;&#65533;?&#65533;u&#65533;&#65533;q@5&#65533;i&#65533;}&#65533;&#65533;&#65533;*;&#65533;&#65533;'&&#65533;&#65533;&#65533; &#65533;&#65533;c&#65533;&#65533;&#65533;DR#L+A&#65533;i&#65533;&#1637;&#65533; 8&#65533;&#65533;&#65533;&#65533;&#65533;&#65533;Bc8&#65533;&#65533;&#65533;O&#1906;&#65533;C&#65533;&#65533;E&#65533;&#65533;!&#65533;&#65533;0&#65533;9&#65533;a&#65533;I&#65533; &#65533;&#65533;&#65533;&zc&#65533;tI&#65533;N&#65533;0&#1027;&#65533;&#65533;&#65533;&#65533;&#65533;$H$&)&#65533;
&#65533;oZ&#65533;h&3&#65533;&#65533;&#65533;#d	&#65533;9&#65533;6&#65533; w&#65533;x&#65533;&#65533;&#65533;MX&#65533;&#65533;dQ&#65533;&#65533;&#65533;&#65533;Q&#65533;&#65533; &#65533;(&#65533;Qb(i&#65533;&#1041;E&#65533;1Da&#65533;&#65533;8&#65533;5Hv!&#65533;&#65533;&#65533;|&#65533;bT&#65533;#!&#65533;v
7%1&#65533;&#65533;&#65533;@D!&#65533;&#65533;b&#65533;R&#65533;&#65533;^ &#65533;&#65533;&#65533;-&#65533;&#65533;m&#65533;!L&#65533;(&#65533;&#65533;<&#65533;(9&#65533;,nQo&#65533;(E&#65533;P5E&#65533;&#65533;&#65533;&#65533;1F)I&#65533;lA&#65533;&#65533;&#65533;NA2&#65533;-O&#65533;K%H&#65533;&#65533;&#65533;::&#65533;0%&#65533;!oE
&#65533;y&#65533;K&#65533;e&#65533;&#1965;"&#65533;&#65533;Yz&#65533;&#65533;_&#1689;&#65533;TvlZS&#65533;I&#65533;&#65533;l'N&#65533;f&#65533;y&#65533;&#65533;&#892;&#65533;J"?5&#65533; &#65533;&#36377;&#65533;G&#65533;%&#65533;&#65533;g/&#65533;&#65533;;&#65533;p&#65533;TdET&#65533;m&#65533;5T&#65533;&#65533;&#65533;&#65533;&#65533;&#65533;&#65533;h&#65533;&#65533;,&#65533;AA&#65533;g&#65533;
2"&#65533;a:&#65533;G&#65533;m&L&#65533;&#65533;&#65533;T&#65533;@&#65533;&#65533;&#65533;KE &#65533;p*&#65533;$&#65533;&#65533;/J&#65533;7&#65533;&#65533;&#65533;0E[&#65533;&#65533;Z&#65533;O&#65533;&#65533;&#65533;hxh&#373;&#65533;&#65533;&#65533;&#65533;&#65533;&#65533;p&#1448;G&#65533;&#65533;&#65533;`&#65533;G
>&#65533;S&#65533;&#65533;&#65533;&#65533;A<&#65533;)&#65533;$&#65533;&#65533;w,&#65533;2N&#65533;o&#65533;&#65533;I%L
&#65533;H&#65533;&#65533;&]&#65533;&#65533;&#65533;L9&#65533;&#65533;&#65533;&#65533;9&#65533;>&#65533;lZ&#65533;|y&#65533;&#65533;&H&#905;&#65533;d&#65533;&#65533;&#65533;&#741;&b=&#65533;L&#65533;]&#65533;&#65533;x&#65533;$=&#65533;&#65533;&#65533;&#65533;>&#65533;XB&#65533;&#1989;L&#65533;!&#65533;B$Dq&#65533;?&#65533;&#65533;&#65533;&#65533;&#65533;o&#65533;&#65533;&#65533;6&#65533;}&#65533;#&#65533;&#65533;&#65533;&#65533; &#65533;&#65533;Ad+i&#65533;	,&#65533;5 &#1021;'eL&#65533;2&#65533;P&#65533;&#65533;b&#65533;&#65533;a&#65533;5hD&#1152;&#65533;K&#65533;&#65533; &#65533;&#1556;&#417;&#65533;&#65533;P&#65533;&#65533;&#65533;f&#65533;&#65533;$&#65533;&&#65533;o&#65533;d|&#65533;&#65533; >&#65533;L&#65533;&#65533;p&#65533;l&#65533;&#65533;.&#65533;"K`&#65533;&#65533;&#65533;hylJ&#65533;&#65533;&#65533;&#65533;Q/&#1636;$&#65533;/o&#65533;&#65533;&#65533;&#65533;&#65533;&#65533;4&#65533;,&#65533;&#65533;&#65533;&#65533;&#65533; 8&#65533;&#65533;z&#65533;&#65533;L&#65533;&#65533;4:H@&#65533;&#65533; &#65533;\&#65533;&#901;&#65533;v&#65533;&#65533;|&#65533;&#65533;&#65533;&#65533;9~&#65533;
<&#65533;!&#65533;9 &#65533;&#65533;\$:&#65533;&#65533;&#65533;D`&L&#65533;%`?z&j&#65533;0&)&#65533;4A&#65533;Lz`&#65533;U\clEh&#1452; *&#65533; &&#65533;&#65533;&#65533;&#65533;$B<&#65533;&#1063;!D&#65533;D&#65533;i6&#65533;	&#65533;L&#65533;&#65533;&#65533;oq&#65533;B.&#65533;(c2&#65533; &#1382;&#65533;x &#65533;b!&#65533;!&#65533;Gh&#65533;&#65533;>&#65533;&#65533;&#65533;iv&#65533;&#65533; &#65533;&#65533;&#65533;&#65533; &#65533; N&#65533;&#65533;!0&#65533;iP&#65533; V&#65533;&#65533;K&#65533;"&#65533; &#65533;dL$&#65533;S&#65533;&#65533;&#65533;(!&#65533;&#65533;&#65533;&#65533;&#65533;C$&#65533;
&#65533;u-8K^0&#65533;&#65533;/#K&#65533;18\a&#65533;&8&#65533;&#65533;1nR&#65533;$&#65533;zjj&#65533;&#65533;36&#65533;
&#65533;&#65533;N&#65533;&#65533;@&#65533;t&#65533;" &#65533;&#65533;p&#65533;$&#65533;&#65533;&#65533;!/d&#65533;s|&#65533;
&#65533;"\C&#65533;J&#65533;&#65533;<&#65533;&#65533;jN&#65533;<&#65533;
~&#65533;&#65533;&#65533;o&#65533;%&#65533;&#65533;%&#65533;&#65533;#&#65533;&#65533; \&#65533;-&#65533;!L&#65533;7&#65533;J&#700;&#65533;=&#65533;&#65533;B&#65533;&#65533;&#65533;tB^&#65533; &#65533;&#65533;$Z }&#65533;CA&#65533;&#65533;&#65533;&#65533;*&#65533;&#65533; &#65533;&#65533;`&#65533;&#65533;J"@&#65533;epa&#65533;&&#65533;&#65533;K&#65533;&#65533;&#65533;&#65533;%&#65533;%4@&#65533;2&#65533;;@&#65533;&#862;&#65533;.F&#65533;&#65533;&#65533;t&#65533;G&#133;#R"&#65533;b&#65533; "b&#65533;&#65533;&#65533;	&#65533;&#65533;&#65533;&#65533;K&#65533;&#65533;)&#65533;@!&#65533;&#65533;
bf&#65533;b`$H&#65533;&#65533;@!&#65533;&#65533;&#65533;F&#65533;&#65533;&#65533;.8A&#65533;f&#65533;%0&#65533;&#65533;0&#65533;E1&#65533;p&#65533;2&#65533;&#65533;FO&#65533;&#65533;2&#65533;&#65533;&#65533;
&#65533;&#65533;&#65533;S>b~a&#65533;&#718;&#65533;&#65533;&#65533;&#65533;&&#65533;=ni=z&#65533;r>&#65533;"&#65533;t&#65533;MT&#65533;>&#778;&#65533;&#65533;#&#65533;rg&#65533;L&#65533;#&#65533;a&#65533;c&#65533;"&#65533;&#65533;&#65533;V&#65533;&#65533;&#943;=&#65533;s,h[N&#65533;b&#65533;&#65533;"i3&#65533;&#65533;&#65533;&#65533;?&#65533;J&#65533;&#65533;.&#65533;&#65533;6&#65533;!&#65533;$Z&#65533;
&#65533;&#65533;
B&#856;iI&#65533;b&#65533;L&#65533;BFC&#65533;)D&#65533;CR&#65533; &#65533;&#65533; h3&#65533;D&#65533;s3&#65533;&#65533;&#65533;H"-&#65533;&#65533;&#65533;H\&#65533;=&#65533;I&#65533;~!'(hr&#65533;GX&#65533;b6&#65533; e*&#65533;PC	&#65533;a" "&#65533;fJ&#65533;&#65533;&#65533;&#65533;* &#65533;&#65533;&#65533;Ll&#65533;K&#65533;&#65533;*&#65533;`13&#65533;&#65533; &&#65533;&#65533;&#65533;/F&#1291;&#65533;
&#65533;MF&#65533;&#65533;&#65533;+&#65533;1[p0Z&#65533;4&#65533;&#65533;j&#65533;H&#65533;&#65533;&#65533;`&#65533;,&#65533;&#65533;2&#65533;&#65533;&#65533;&#65533;6&#65533;2&#65533;H&#65533;&#65533;&#65533;&#65533;3&#65533;&#65533; :&#221;\&#65533;&#65533;&#65533; Ta~!H&#65533;&#65533;!&#65533;&#65533;&#65533;rc&#65533;&#65533;
-&#65533;\&#65533;z&#65533;	&#65533;0&#65533;&#65533;&#65533;&#65533;S9&#65533;&#65533;T!"9&#65533;Z^I&#65533;B&#65533;F&#65533;&#65533;E(&#65533;&#65533;V&#65533;Z1&#65533;!&#65533;&#65533;!N&#65533;&#65533;n&#65533;&#65533;=^&#65533; &#65533;&#65533;qr&#65533;!&#65533;r&#65533;
&&#65533;
$B&#65533;&#65533;D&#65533;&#65533;_&#65533;&#65533;&#65533;Z+&#65533;&#65533;B 0&#65533;C&#65533;&#65533; 
!&#65533;*&#65533;
&#65533;&#65533;&#65533;&#65533;Q&#65533;MHls&#65533;&#65533;w&#65533;vV&#65533;&#1298; &#65533;&#65533; &#65533;x&#65533;J&#65533;(A&#65533;&#65533;H	
	!&#65533;&#65533;"&#65533;&#65533;g&#65533;&#65533;K|&#65533;&#1326;&#2098;&#65533;&#65533;&#65533;&#65533;V;&B3&#65533;&#65533;M@&#65533;M.&#65533;T&#65533;&#65533;&#65533;&#65533;&#65533;4X&#65533;Pl&#65533;/&#65533;&#65533;QR&#65533;6-&#65533;20CO&#65533;O_636`&#65533;&#65533;6&#65533;&#65533;&#65533;&#65533; \&#65533;j&#65533; \!&#65533;&#65533;@&#65533;8&#65533;^&#65533;A6&#65533;&#65533; &#65533;&#65533;h&#65533;&#65533;T&#65533; j&#65533;#&#65533;&#65533;;d&#65533;0v&#65533;&#65533;%4&#65533;&#65533;4&#65533;&#65533;&#65533;v:&#65533; &#65533;V0&#65533;
&#924;&#65533;&#65533;!&#65533;j3&#65533;&#65533;&#65533;&#65533;&#65533;&#134;&#65533;&#65533;&#65533;?&#65533;&#65533;&#1223;A&#65533;&#65533;\&#65533;!&#65533;&#65533;"&#65533; 2$CD&#65533;*&#65533;
&#65533;C	)&#65533;&#65533;\
&#65533;fa&#65533;Rq&#65533;&#65533;G&#65533;M&#65533;,
&#65533;&#65533;&#65533;&#65533;&#65533;&#1040;&#65533;$%&#65533;&#65533;v&#65533;&#65533;&#65533;^&#65533;y&#65533;C&#65533;&#65533;Ha&#65533;&#65533; &#65533;"? &#65533;m&#65533;&#512;+0)&#65533;&#65533;&#65533;9&#65533;&#65533;K&#65533;&#65533;j01.&#65533;&#902;&#65533;&#65533;&#65533;&#65533;M&#65533;bWpy&#65533;&#65533;T&#65533;o`&#65533;&#65533;m&#65533;23ZNO7r&#65533;&#65533;&#65533;&#65533;&#65533;&#65533;1&#65533;&#65533;&#65533;&#65533;~&#65533;&#65533;@&#65533;mZx&#65533; &#65533;&#65533;&#65533;
b=ai&#65533;V&#65533;5R9N2j&#65533;&#65533; &#65533; w&#65533;J&#574;&#65533;:L&#65533;6`	&#65533;f$lN&#65533;j&#65533;&#1039;&#65533;&#65533;5b&#65533;&#65533;&#65533; &#65533;i&#65533;&#65533;&#65533; &#65533;C^"&#65533;&#65533;&#65533;&#65533; &#65533;&#65533;&#65533;
&#65533;&#65533;&#65533;&#65533;&#65533;B&#65533;&#65533;Z&#65533;~&#65533;&#65533;B&#65533;[!&#65533;AzAP&#65533;&#65533;&#65533;2a
-mx`&#65533;c&#65533;&#65533;&#65533;c&#1583; A<&#65533;G&#65533;&#65533;&#65533;&#65533;J"&#65533;P&F&#65533;&#65533;&#195;&#65533;c&#65533;0&#65533;Kv&#65533;J&#65533;&#65533;&#536;l&#65533;i&#65533;!!`&#65533;&#65533; &#65533;7	&#65533;1&#65533;8.H&#65533;@&#65533;&#65533;0&#65533;`&#65533;p&#65533;67&#65533;&#65533;p!&#65533;E&#65533;&#65533;/&#65533;&#65533;(f&#65533;o&#687;&#65533;2&#65533;E&#65533;M&#65533;$&#65533;"Ce8&#65533;&#65533;&#65533;&#1602;s&#1718;&#65533;#D?tAt&#65533;&#65533;K&#65533;&#65533; &#65533;&#65533;&#65533;&#65533;h&#65533;&#65533;W&#65533;&#11699; !@g&&#65533;@#E&#65533;j&#65533;c:&#65533;i^"&#65533;&#65533;j	&#151; 4w&#65533;R7=&#65533;&#65533;U&#65533;Z%>t&#65533;&#65533;&#65533;a&#65533;7K!&#657;L'&#65533;c^1&#65533;$&#65533;&#65533;&#65533;&&#65533; &#65533;&#65533; :&#65533;o}&#65533;
:a&#1986;<"&#65533;aC&#65533;e&#65533;&#65533;&#65533;-`&#65533; &#65533;"L&#65533;na"&#65533;C&#65533;&#65533;&#65533;&#65533;&#65533;r&#65533;&#65533;&#210;z&#65533;6#&#65533;&#65533;dF&#65533;0&#65533;|&#65533;03ZR&#65533;&#65533;db&#65533;!&#65533;&#65533;fF&#65533;&#8215;'&#65533;&#65533;&#65533;&#65533;&#65533;&#65533;&#65533;&#65533;&#65533;&#65533;34EOgkon&#65533;&#65533;&#65533;LR&#65533;&#65533;$&#65533;L;\&#65533;&#65533;pz#&#65533;R&#65533;f	F&#65533;7&#65533;Kbsh&#65533;#,`LYT&#65533;&#65533;&#65533;&#65533;&#65533;&#65533;@ &#65533;s6&#65533;&#65533; &#65533;&#65533;R&#65533;&#65533;<&#65533;&#65533;9KV,&#65533;&#65533;&#65533;&#65533;^&#65533;&#65533;`&#65533;j+T&#65533;&#815;jDx>&#65533;+&#65533;-&#65533;$&#65533;&#65533;9qi"i&#65533;g&#65533;b&#65533;&#65533;?&#65533;&#65533;&#65533;&#65533;.&#65533;h>&#65533;J&#65533;&#65533;&#65533;i6&#65533;&#65533;&#65533;&#65533;y&#65533;&#65533;&#65533;$&#65533;&#65533;L"b&#65533;&#65533;(^z&#65533;&#65533;8>!-"FA&#65533;&#65533;hV&#65533;&#65533;ga &#65533;j&#65533;(Zhw`&#65533;&#65533;&#65533;&#65533;((&#65533;Q&#65533;&#65533;&#65533;p&#1172;df&#65533;&#65533;&#65533;B&#65533;&#65533;h&#65533;x&#65533;O&#65533;&#65533;)&#65533;&#65533;'&#65533;">&#65533;)$-&#65533; &#65533;&#65533;t8l&#65533;&#65533;lANe&#65533;#0O&#65533;Mf&#65533;Q&#65533;&#65533;&#65533;%&#65533; 9P&#65533;o	H &#65533;&#65533;{&#65533;&#65533;*&#65533;d`o&#65533;F2&#65533;&#65533;,&#65533;&#65533;oH@3&#65533;&#65533;VtA&#65533;&#1613;(&#65533;a,a&#65533;&#65533;&#65533;=&#65533;~&#65533;J&#65533;&#65533;z&#65533;&#65533;&#65533;&#65533;U&#65533;&#65533;&#65533;
b&#65533;2&#65533;&#65533;5&#65533;&#65533;$&#65533;8&#65533; &#65533;&#65533;&#65533;&#65533;&#65533;&#65533;:&#65533;&#65533;&#65533;$&#65533;?	&#65533;wgXb&#65533;&#65533;v&#65533;c!D&#65533;.@Q_#&#65533;&#65533;&#65533;(&#288;hZ&#65533;Z&#1657;o7C&#65533;;&#65533;&#65533;;&#65533;oM&#65533;&#65533;&#65533;BD:AD&#65533;&#65533;&#65533;"n0&#65533;&#65533;>&#65533;&#65533;GF&#65533;&#2038;E&#65533;9&#65533;&#65533;&#65533;&#65533;&#65533;&#65533;a&#65533;}&#1174;&#65533;(T&#65533;&#65533;&#65533;&#65533;&#65533;a&#65533;&#65533;dZjl&#65533;&#65533;&#65533;$&#65533;&#65533;ER&C&#65533;.&#65533;-B&#65533;.`&#65533;&#65533;&#65533;&#65533; &#65533;&#65533;&#65533;|&#65533;T&#65533;&#311;1&#65533;&#1494;'&#65533;&#65533;]#&#65533;o,9Yo&#65533;&#1791;&#65533;&#65533;R&#1064;O&#65533;&#65533;ik&#65533;k&#65533;&#65533;&#65533;
"&#65533;&#65533;&#65533;&#65533;&#65533;A(\&#65533;!B&#65533;&#65533;&#65533; &#65533;"`Z&#65533;"j&#65533;&#65533;&#65533;H&#65533;&#65533;n&#65533;&#65533;K&#65533;	&#65533;&#65533;&#65533;J&#65533;&#65533;&#1952;&#65533;&#65533;"&#65533;@&#65533;g&#65533;&#65533;&#65533;`-&#65533;&#65533;48&#65533;LB&#65533;&#65533;{B&#65533;&#65533;
&#65533;z&#65533;&#65533;&#65533;zP&#65533;&#65533;&#65533;y&#65533;[&#65533;@&#65533;Y&#65533;<&#65533;&#65533;&#65533;&#65533;~:&#65533;Y&#65533;&#65533;B&#65533;l&#65533;8&#1286;&#999;Y&#65533;&#790;&#65533;&#65533;?&#65533;[\&#65533;&#65533;&#65533;&#65533;&#65533;y&#65533;&#65533;y7L&#65533;r&#1747;&#65533;R&#65533; &#65533;2&#65533;&#65533;&#65533;d d&#65533;^Q&#1015;&#65533;
&#65533;&#65533;2	B,&#65533; &&#65533;T&#65533;j+R-&#65533;&#65533;.&#65533;l!J@&#65533;&#65533;R Eo&#65533;$e-&#65533;&#65533;]am&#65533;k&#65533;&#65533;&#231;(#&#65533;&#65533;M&#65533;>&#65533;&#65533;&#65533;m&#65533;/&#65533;!C7g!&#65533;&#65533;4B3j4&#65533;&#65533;&#65533;&#65533;&#65533;&#65533;&#65533;.N&#65533;&#65533;&#65533;L&#65533;&#65533;&#65533;~&#65533;s&#65533;PF*&#65533;&#1639;`&#65533;|]"!zE#W5D`&#65533;&#65533;6&#65533;:&#65533;&#65533;#&#65533;Cr&#65533;4&#65533;%&#65533;S&#65533;&#65533;w&&B&#65533;&#65533;c&#65533;&#65533;&#65533;&#65533;a&#65533;v&#65533;&#65533;&#65533;&#65533;&#65533;&#65533;&#65533;!&#65533;&#65533;&#65533;6&#65533; &#65533;!^&#65533;&#65533;?u&#65533;&#65533;&#1497;&#65533;c&#65533;Z&#65533;`&#65533;B"&#65533;1+&#65533;&#65533;	&#65533;C&#65533;&#65533; &#65533;u&#65533;&#517;!&#16597; &#65533;&#65533;!&#65533;&#707;&#65533;&#65533;&#65533;&#65533;&#65533;&#65533;>{F&#65533;Xwz&#65533;r&#65533;&#1156;[&#65533;`>&#65533;&#65533;.1(p&#65533;&#65533;X&#65533;G&#65533;*&#65533;	T&#65533; &&#65533;j&#65533;@&#65533; &#65533;0h&#65533;@6&#65533;VPq&#65533;?&#65533;bl&#65533;!&#65533;&#65533;P&#65533;.+!&#65533;&#65533;&#65533;\&#1650;&#65533;*E&#65533;[1F&#65533;&#65533; ELJ&#65533;&#65533;&#65533;=&#65533;,&#65533;&#65533;L&#65533;&#65533;O&#390;7&#65533;J&#65533;+)&#65533;&#65533;&#65533;6&#65533;8p&#65533;Q&#65533;f&#65533;Hj&#65533;&#65533;r$&#912;&#65533;j#&#65533;&#65533;1&#65533;H]&#65533;&#65533;e&#65533;&#65533;&#65533;s&#65533;p&#65533;&#65533;*\&#65533;&#65533;&#65533;&#65533;"&#65533;4&#65533;&#65533;tX&#65533;\&#65533;"*&#65533;&#65533;1&#65533;&#65533;&#65533;m&#65533;Py e&#65533;L@&#65533;8M&#65533;&#65533;$
H&#65533;3&#65533;&#65533;H&#65533;&#65533;&#65533;&#65533;&#1814;&#65533;f&#65533;DM&#65533;{s&#65533;F`&#65533;*&#65533;&#65533;tX&#65533; d&#65533;&#65533;&#65533;&#65533;&#65533;&#65533;_&#65533;&#65533;&#65533;&#65533;>%&#65533;&#65533;&#65533;B&#65533;&#65533;	&#65533;&#1215;	&#65533;@&#65533;&#65533;X&#65533;?l&#65533;&#1327;w&#65533;g&#65533;"B]1J&#65533;&#65533;0A&#65533;&#65533;&#65533;?&#65533;6&#65533;&#65533;&#65533;&#65533;&#65533;!A&#65533;@W
	&#65533;&#65533;&#65533;D&#65533;I&#65533;LM@&#65533;@&#65533;D(P }s&#65533;$M&#1152;B&#65533;p&#65533;?Et&#65533;@d&#65533;c&#65533;(&#65533;p&#65533;&#65533;&#65533;&#65533;J7&#65533;&#65533;&#65533;&#65533;#&#65533;&#65533;&#65533;I-&#65533;&#65533;4.&#65533;8e#O&#65533;&#65533;&#65533;&#65533;#&#65533;Li&#65533;@&#65533;&#65533;&#65533;&#65533;,&#65533;&#65533;&#65533;&#65533;&#65533;U&#65533;&#1826;$QK&#65533;)C&#65533;:&#65533;x&#65533;?&#65533;&#65533;r&#65533;&#65533;p5C]&#65533;&#65533;?&#1384;&#65533;&#65533;?&#65533;&#65533;&&#65533;'&#65533;5"&#65533;x&#65533;s^&#65533;&#65533;s(0Le&#65533;x&#65533;`&#65533; &#65533;&#65533;&#65533;&#65533;<`ol&#65533;A[&#65533;c&#65533;@te&#65533;'xF&#65533;&#65533;&#65533;&#65533;@&#65533;i&#65533;~y&#65533;&#65533;&#65533;&#65533;+
@&#65533;&#65533;[&#65533;b,&#65533;&#65533;A&#65533;@&#65533;V*&#65533;)&#65533;&#65533;#Fu&#65533;%q&#65533;QW2&#65533;ve&#65533;&#65533;&#65533;&#65533;@&#65533;&#65533;snf&#65533;$bf&#65533;&#65533;[l&#65533;&#65533;&#65533;}&#65533;&#65533;&#25134;&#65533;B#&#65533;@&#65533;j&#65533;&#65533;&#65533;&#65533;D"`\pW:&#65533;a&#65533;&#65533;&#65533;&#65533;&#65533;-&#65533;&#65533;XLGF&#65533;X&#65533;ef&&#65533;@K0@&#65533;&#65533;&#65533;pwIl&#65533;\@&#65533;#%y&#65533;(&#65533;<TKM&#65533;-&#65533;&#65533;#&#65533;(&#65533;s&#65533;-&#65533;2&#65533;&#65533;/Y&#65533;.&#1217;&#65533;P&#65533;L&#65533;&#65533;Dm&#65533;&#65533;?&#65533;(&#65533;.&#65533;&&#65533;+&#65533;&#65533;
&#65533;d&#65533;&#65533;O&#65533;5&#65533;bx&#65533;e&#65533;e]a<JI&#65533;&#65533;C&#65533;dH&#65533;&#65533;q&#65533;O&#65533;c&#65533;&#65533;Ef&#65533;	t&#65533;e&#65533;&#65533;
&#1579;&#65533;P&#65533;D;x&&#65533;7&#65533;&#65533;&#65533;/&#65533;&#65533;
&#65533;&#65533;?&#65533;D*&#65533;-5&#65533;"&#65533;6&#65533;K$&#65533;&#65533;&#65533;7&#65533;&#42440;&#65533;&#65533;p&#65533;nf&#65533;&#65533;&#65533;%&#65533;&#65533;&#65533;p&#65533;&#65533;&#65533;p&#65533;(&#65533;r'no6&#65533;cL&#65533;&#65533;&#65533;&#1493;&#65451;&#65533;&#65533;&#65533;a&#65533;`&#65533;
&#65533;@&#65533;`&#65533;:&#65533;&#65533;@&#65533;&#65533;P&#65533;$&#65533;_Y&#65533;9|&#65533;@&#65533;C42&#65533;&#65533;&#65533;dQu&#65533;&#65533;&#65533;&#65533;&#65533;a?&#65533;&#65533;&#65533;f	E/.AQ&#65533;%&#65533;&#65533;@
l&#65533;&#65533;%&#65533;&#65533;-&#65533;&#65533;^bJ|&#65533;&#65533;z&#275;&#65533;9&#65533;n(
&#65533;6p:&#65533;&#65533;P&#65533;XX2&#65533;&#65533;&m&#65533;,P&#65533;4@&#65533;N&#65533;&#65533;&#65533;&#65533;&#65533;T&#65533;&#65533;&#65533;v&#65533;&#65533;^&#65533;&#552;&#65533;&#65533;"&#65533;x&#65533;C&#65533;&#65533;&#65533;AF"&#65533;&#65533;f&#65533;&#65533;Om&#65533;/w&#65533;D"&#65533;&#65533;T&#65533;&#65533;&#65533;&#65533;&#65533;f5&#65533;&#65533;t&#390;&#65533;T&#65533;&#65533;z&#65533;A<&#65533;{&#65533;&#65533;[&#65533;e&#65533;&#65533;&#65533;&#65533;X&#1419;&#65533;&#65533;&#65533;&#65533;	&#65533;@Na&#65533;&#644;&#65533;8&#65533;&#65533;&#65533;	_&#65533;cx&#544;&#65533;y&#65533;&#65533;&#65533;&#65533;&#65533;n &#65533;JO&#65533; B&#65533;FH&#65533;z&#65533;C&#65533;7D&#65533;&#65533;Tj&#65533;&#65533;&#65533;&#1313;&#65533;&#65533;B(&#65533;&#65533;&#65533;2&#1216;:&#65533;&#65533;B&#65533;&#65533;J|&#65533;&#65533;#HAR &#65533;	uE&#65533;&#65533;B&#65533;&#65533;&#65533;&#65533;H&#65533;&#65533;#&#65533;F&#1227;*&#65533;&#65533;&#65533;	&#65533;&#65533;&#65533;9Y&#65533;X.&#65533;&#65533;&#65533;&#1570;&#65533;&#65533;E)t&#65533;&#65533;&&#65533;/L&#65533;&#65533;/&#65533;&#65533;#&#65533;B@&#65533;	&#65533;&#65533;&#65533;%&#65533;&#65533;L:&#65533;&#65533;&#65533;&#65533;&#65533;&#65533;+'&#65533;&#1244;,"[c7&#65533;FWh&#65533;&#65533;&#65533;eQq&#65533;&#65533;&#65533;&#65533;`&#65533;A&#65533;*V&#65533;&#321;&#1058;&#65533;&#65533;&#65533;@x&#65533;&#65533;O&#65533;&#65533;Y&#65533;vp8&#65533;dqr&#65533;&#65533;&#65533;~j&#65533;4n1M&#65533;*M&#65533;&#65533;&#65533;N&#65533;tH)&#65533;	@&#65533;&D2&#65533;&#65533;&#65533;&#65533;q&#65533;'hu&#65533;&#809;&#65533; &#65533;&#65533;&#65533;&#65533;$&#65533;2x&#65533;y &#65533;&#65533;&#65533;+"rO &#65533;7&#65533;{2&#65533;&#65533;fU&#65533;e@.&#65533;&#65533;&#65533;&#65533;)&#65533;&#65533;&#65533;&#65533;>&#65533;&#65533;&#65533;J&#65533; M(A&#65533;D&#65533;&#65533;F_&#65533;G!&#65533;&#65533;	&#65533;&#65533;DH&#65533;P&#65533;&#65533;&#792;R7g&#65533;rZ&#65533;&#65533;&#295;&#65533;
\&#512;8&#65533;j&#65533;T&#65533;&#65533;Q2&#65533;t&#65533;_&#65533;a&#65533; &#65533;na:,&#65533;s&#598;&#65533;f&#65533;&6&#65533;1p(N&#65533;&#65533;&#65533;9&#65533;&#65533;&#65533;E&#65533;&#65533;&#65533;OVju&#65533;("&#65533;r&#65533;&#65533; &#65533;&#65533;&#65533;&#65533;	@&#65533;&#65533;&#65533;N &#512;
&#65533;&#65533;&#931;&#65533;&#65533;t&#65533;&#65533;T&#65533;&#65533;	&#65533;&#65533;&#65533;&#65533;G&#65533;&#65533;N&#65533;&#65533;^&#65533;RC&#65533;Q &#65533;P&#65533;?ts7&#65533;&#65533;m&#65533;&#65533;&#65533;&#1681;f&#65533;&#65533;&#65533;H%&#65533;&#65533;T![&#65533;&#65533;t&#65533;G&#1459;B&#65533;&#65533;)Fo&#65533;&#65533;9&#65533;&#65533;Y&#65533;%*&#65533;I&#65533;|O&#65533;&#65533;&#65533;ED9&#65533;&#65533;*ejP<&#65533;&#65533;#&#65533;&#65533;b&#65533;&#65533;JS5&#65533;&#65533;&#65533;&#65533;!&#65533;&#65533;s&#65533;A &#65533;&#65533;I&#65533;/&#65533;R&#65533;e&#65533;&#65533;&#65533;&&#65533;&#65533;uM&#65533;&#65533;&#65533;(Jnq&#65533;&#65533;&#765;&#65533;I\&#65533;,!U&#65533;&#65533;p&#65533;Y3&#65533;&#65533;")&#65533;T&#65533;/\&#65533;_&#65533;i&#65533;Y:
&#65533;4%V&#65533;&#65533;&#65533;&&#65533;r&#65533;!&#65533;hqo8`	&#65533;h"&#65533;K&#65533;&#65533;&#65533;&#65533;&#65533;< 3I&#65533;*&#65533;&#65533;&#65533;E&#65533;7&#65533;&#65533;&#65533;+&#65533;&#65533;r&#65533;!b1&#65533;&#65533;&#65533;&#65533;&#65533;\5&#65533;Lxb&#65533;-N&#65533;a&#65533;D&#65533;&#65533;&#65533;!|&#65533;&#65533;,P&#65533;1&#65533;$&#65533;Vd&#65533;&#65533;&#65533;&#65533;3&#65533;?B!&#65533;$` &#65533;D&#65533;Xh-&#65533;&#65533;&#65533;]&#65533;RF &#65533;W&#65533;&#65533;&#65533;@X&#65533;4&#65533;&#65533;&#65533;]!&#65533;@&#65533;	Fg&#65533;&#65533;&#65533;&#65533;n&#65533;B&#65533;ly&#65533;"T&#65533;&#65533;`&#65533;I&#65533;-S
&#65533;&#65533;&#65533;&#65533;t&#65533;Sm&#65533;t&#65533;X4s]&#65533;&#65533;&#65533;@3&#65533;&#65533;E&#65533;2&#65533;&#65533;[4&#65533;$&#65533;&#65533;Nz&#65533;&#65533;&#65533;&#65533;ll&#65533;kS&#65533;@&#65533;&#65533;&#65533;&#65533;n&#65533;?6&#65533;$P&#65533;{&#65533;&#65533;&#65533;@&#65533;&#65533;&#65533;&#65533;N&#65533;vy&#65533;]ND&#65533;&#65533;&#65533;&#65533;&#65533;B&#65533;&#257;Pj&#65533;&#65533;&#659;&#65533;<&#65533;+&#65533;&#65533;&#65533;&#65533;q&#65533;&#65533;&#65533;	&#65533;@&#65533;&#65533;d&#65533;&#65533;T&#65533;50]W&#65533;&#65533;&#65533;c&#65533;U&#65533;:&#65533;&#65533;&#65533;&#65533;V&#65533;&#65533;&#65533;&#65533;&#65533;&#65533;&#65533;&#65533;&#65533;&#65533;}u&I&#65533;&#65533;'&#65533;8&#65533;&#65533;&#65533;*&#65533;&#1223;9D&#65533;&#65533;&#65533;wB&#65533;&#65533;w&#65533;"w&#65533;2){(&#65533;&#65533;X&#65533;&#65533;F&#65533;&#65533;&#32220;&#65533;&#65533;&#65533;+&#65533;C&#65533;?&#65533;A#&#65533;&#65533;&#65533;2#5&#3220;X&#65533;?l&#4634;&#39912;X&#65533;R&#65533;Y0&#65533;
dC&#65533;3&#65533;&#679;e5&#65533;CcH&#65533;&#65533;[&#65533;&#65533;5&#65533;dU&#65533;&#65533;&#65533;Vs&#65533;i&#65533;F/&#65533;uU&#65533;B&#65533;&#65533;5V&#65533;$ &#65533;7EE
&#65533;&#65533;P&#65533;&#65533;q@	&#65533;&#65533;xsk&#65533;&#65533;7&#65533;0b]&#65533;k&#65533;5&#65533;r&#65533;&#65533;&#65533;`!VRd&#65533;(r&#65533;y!H&#65533;&#1174;&#65533;]4w&#65533;p&#65533;&#65533;`&#65533;&#65533;&#65533;&#65533;&#65533;x&#65533;cN&#65533;(&#65533;PA
T &#65533;&#65533;,&#65533;U&#65533;&#65533;;&#65533;&#65533;U1&#65533;qz&#65533;&#65533;7&#65533;{&#65533;&#65533;-&#65533;!I&#65533;&#65533;-a@&#65533;&#65533;x&#65533;QAFds D&#65533;I&#65533;P&#65533;Z&#65533;.&#65533;|&#65533;q&#65533;qW"&#65533;&#65533;&#65533;q&#65533;&#65533;$&#65533;O!&#65533;&#65533;&#65533;a&#65533; &#65533;X&#65533;&#65533; i2!&#65533;H1Qi&#65533;&#265;&#65533;&#65533;&#65533;&#65533;
,&#65533;%&#65533;+&#65533;&#65533;w&#65533;?&#65533;?:&#65533;4&#65533;&#65533;&#65533;&#65533;&#65533;&#65533;&#65533;'&#65533;&&#65533;p&#65533;&#65533;&#65533;v&Q&#65533;$&#65533;PhE&#65533;%n&#65533;A@Wa`&#65533;&#65533;&#65533;j&#65533;&#65533;N&#65533;55
3n0'Z&#65533;&G&#65533;a&#65533;aQe|&#65533;bw&#65533;%&#65533;&#65533;&#65533;&#65533;&#65533;_J&#65533;&#65533;P&#65533;&#65533;&#65533;^&#65533;0&#65533;&#65533;Q`&#65533;&#65533;x&#65533;&#65533;&#65533;2`&#65533;R&#65533;u&#65533;&#65533;VF&#65533;bF&#65533;3yi&#65533;q!#@F&#65533;d&#65533;Cqm#&#65533;&#65533;15P,e1$v	%&#65533;&#65533;
&#65533;&#65533;
&#65533;&#65533;&#65533; &#65533;@&#65533;&#65533;&#65533;#&#737;fUV8&#65533;o&#65533;#&#65533;Q<&#65533;&#65533;-&#65533;&#65533;2&#65533;w9}&#65533;&#65533;7&#176;a&#65533;0&#65533;Q&#65533;&#65533;|&#65533;0&#65533;w/&#65533;&#65533;=&#65533;((&#65533;ZR&#65533;r&#65533;&#65533;a(&#65533;P&#65533;!&#65533;&#65533;&#65533;}&#65533;&#65533;#'3rB&#65533;R&#65533;&#65533;&#65533;&#65533;&#65533;a&#65533;&&#1688;m6"~&#65533;	W&#65533;&#65533;&#65533;&#65533;&#65533;&#65533;tI&#65533;py&#65533;`
&#65533;4&#65533;p	&#65533;D4oBW&#65533;D&aH&#65533;N&#65533;&#65533;&#65533;C	m2C&#65533;E&&#65533;sK&#65533;c&#65533;j&#65533;&M&#65533;5&#65533;&#65533;D&#65533;q"^'&#65533;.`1\0	&#65533;)&#65533;	&#65533;&#65533;&#65533;&#65533;&#65533;&#65533;w&#65533;u&#65533;&#65533;$&#65533;&#65533;8&#65533;&#65533;&#65533;&#1039;&#65533;AmI&#65533;w&#65533;`&#65533;&#65533;&#1737;D&#65533;&#65533;&'&#65533;3&#65533;&#65533;&#65533;l&#65533;rn&#65533;6w&#65533;&#65533;n&#65533;&#65533;	QEb-]U-&#65533;&#65533;b&#1922;&#65533;&#65533;&#65533;&#65533;]&#65533;&#419;-&#65533;s&#65533;B&#65533;D&&#65533;&#65533;&#65533;d&#65533;p&#65533;&#136;&#65533;G=&#65533;&#65533;v&#65533;1&#65533;&#65533;B>|&#65533;&#65533;0_E12k@&#65533;&#65533;&#65533;&#65533;)&#65533;&#65533;+&#65533;&#65533;&#65533;]&#65533;J&#65533;&#65533;`#&#65533; (6&#65533;&#65533;&#1033;&#65533;&#65533;a&#65533; &#65533;&#65533;&#65533;H&#65533;p
&#65533;I&#65533;&#65533;G&#65533;p&#65533;&#65533;Y&#65533;eH&#65533;&#65533;t&#65533;&#65533;;ECY&#65533;&#65533;4&#65533;&#65533;D&#65533;&#65533;\&#65533;Lm&#65533;?&#65533;&#65533;&#65533;EE	&#65533;&#65533;#xq&#65533; &#65533;t&#65533;&#65533;&#65533;,]&#65533;k&#65533;&#65533;Qz&#65533;+&#65533;j&#65533;&#65533;(>&#65533;w&#65533;Q&#65533;Vd&#65533;R&#65533;*&#65533;&#65533;E&#1424;&#65533;&#65533;&#65533;&#5970;&#65533;&#65533;g&#65533;&#65533;&#65533;s>&#65533;&#65533;&#65533;&#514;6+&#65533;&#65533;%vn$&#65533;&#65533;&#65533;&#65533;P&#65533;79<&#65533;a&#65533;:&#607;&#65533;9<&#65533;&#65533;&#65533;&#65533;&#65533;I&#65533;.&#65533;!|&#65533;&#65533;&#65533;&#65533; &#65533;&#65533;Vt&#65533;&#65533;u&#65533;S&#65533;~&#65533;W2&#1512;&#65533;&#65533;&#65533;&#65533;
&#65533;c1&#65533;C&#65533;&#65533;} &#65533;5&#65533;RN&#65533;&#65533;&#65533;w)&#65533;&#65533;4a]&#65533;&#65533;&#65533;"&#65533;"&#65533;&#65533;'&#65533;&#65533;&#65533;x@ &#65533;&#65533;&#65533;p
&#65533;p&#65533;&#65533;&#65533; &#65533;@4Es&#65533;&#65533;RR&#65533;&#65533;o9!@V&#65533;$ d&#65533;L&#1677;) 9&#65533;&#65533;$IvZM&#65533;&#65533;W'I'22@RG&#65533;&#65533;&#65533;&#230;&#65533;&#65533;&#65533;&#65533;-&#65533;EY&#65533;&#65533;w&#65533;r*&#65533;&#65533;_&#65533;&#65533;&#65533;&#65533;X)&#65533;Q`&#65533;&#65533;&#65533;D&#65533;&#65533;d&#65533;&#65533;&#65533;&#65533;&#65533;&#65533;&#65533;E&#65533;@D$4\&#65533;2&#65533;@&#65533;.&#65533;c:&#1631;&#65533;&#65533;&#65533;&#65533;Y{&#65533;
&#65533;(&0&&#65533;&#65533;&#65533;[&#65533;z	&#65533;PTx&#65533;,&#65533;z&#65533;'/q&#65533;U&#65533;Zq+&#65533; &#65533;~&#65533;P j&#65533;&#65533;#
&#65533;[
l`w&#65533;&#65533;&#65533;&#65533;P&#65533;]a"&#1898;5qW!Z&#65533;&#65533;&#65533;1<&#65533;!&#65533;	&#65533;&#1626;&#65533;i&#65533;
&#65533;&#65533;Z&#65533;A&#65533;u&#65533;z@:Sb&#65533;y&#65533;&#65533;AF&H&#65533;
&#65533;&#65533;P&#65533;)&#65533;&#65533;&#65533;&aRZ&#65533;\&#65533;&#65533;nB	&#65533;K	&#65533;2s+'2&#65533;4&#65533;xl F&#65533;)K&#65533;	&#65533;J%_?&#65533;&#65533;&#65533;%&#65533;&#1607;>)&#65533;&#65533;&#65533;Wd&#65533;&#65533;&#65533;&#65533;p8&#65533;&#65533;&#65533;}mQ&#65533;&#65533;bS&#65533;&#65533;VmY)~f&#65533;:&#65533;c&#65533;QU!&#65533;&#65533;(&#65533;`f&#65533;n&#65533;zT&#65533;&#65533;&#65533;&#65533;&#65533;&#6827;Zc&#65533;&#65533;(Jy&#65533; &#65533;8r&#65533;H&#65533;&#65533;~*e&#65533;ep&#65533;&#65533;&#65533;'&#65533;&#65533;&#65533;n&#65533;%R&#65533;B.\&#65533;P&#65533;&#65533;a%&#65533;%J!l)"&#65533;/&#65533;&#65533;&#65533;`&#65533;&#65533;a~&#65533;MW&#65533;&#65533;h2&#65533;b&#65533;&#65533;)&#65533;@&#65533;&#65533;n
&#65533;&#65533;{lH&#65533;&#65533;&#65533;&#65533;&#65533;
&#65533;;&#437;4&#65533;&#65533;&#65533;p	&#65533;7-c%W&#1136;&#65533;&#65533;&#65533;U&#65533;\&#65533;&#65533;&#65533;&#65533;&#65533;DO&#65533;H&#65533;&#65533;sB&#65533;&#65533;tK&#65533;&#65533; &#65533;)w|3&#65533;}=&#65533;&#65533;7&#65533;2&#65533;"H&#65533;&#65533;9[&#65533;?`&#65533;&#65533;Q&#65533;&#65533;5&#65533; &#65533;g&#65533;&#1284;@&#65533;xA&#65533;&#65533;)6&#65533;&#65533;&#286;`&#65533;&#65533;&#65533;&#65533;m&#65533;&#65533;&#65533;ri&#65533;&#65533;&#65533;&#65533;z&#65533;I&#65533;:&#65533;
&#65533;&#65533;&#65533;&#65533;&#65533;a&#65533;&#65533;-w&#1077;@&#65533;!&#65533;&#65533;&#65533;&#65533;&#65533;&#65533;&#65533;p&#65533;&#65533;&#65533;&#65533;&#65533;&#65533;|&#128;!=&#65533;C&#65533;&#65533;	&#65533;&#65533;qt&#65533; j&#65533;B(&#65533;R$&#65533;%S&#65533;&#65533;&#65533;a&#65533;&#65533;&#65533;&#65533;&#65533;&#250;V&#65533;&#65533;&#65533;&#65533;	2]&#65533;&#65533;&#65533;
&#65533;&#65533;8&#1288;&#65533;?&#65533;)&#65533; &#65533;&#65533;&#65533;{&#65533;p&#65533;&#65533;:&#65533;U
7&#65533;	&#65533;@:A&#65533;&#65533;G:&#65533;)H
&#65533;&#1060;&#65533;&#65533;L:&#65533;cj&#65533;&#65533;&#65533;&#65533;&#65533;k&#65533;&#65533;{Cs&#65533;&#65533;&#65533;&#65533;&#65533;&#65533;&#65533;t&#65533;"&#65533;6|#z&#65533;&#65533;Je"&#65533;a9hqO&#65533;&#65533;F&#65533;&#65533;&#65533;W&#65533;}wY&#65533;&#65533;DvS&#65533;&#65533;&#65533;!&#65533;(&#65533;]&#65533;&#65533;&#65533;sx#i|&#65533;Kb&#65533;D&#65533;A&#65533;Ab&#65533;	y&#65533;&#65533;N&#65533;&#1297;A"&#65533;=&#65533;q	M&#65533;,XV&#65533;Rsux&#65533;p&#65533;&#65533;&#65533;-|&#65533;,&#65533;1@
&#65533;5
&#65533;1&#65533;&#65533;<4,&#65533;0py&#1747;>4W&#65533;,&#65533;0&#65533;1&#65533;&#65533;H&#1847;3	:<_2&J&#65533;&#65533;&#65533;L
&#65533;&#65533;&#65533;&#65533;&#65533;&#65533;&#65533;&#65533;"clO&#65533;&#65533;&#65533;&#65533;&#65533;w4&#65533;v`&#65533;&#54723;u&#65533;&#882;s&#293;YO&#65533;
u&#65533;&#65533;;&#65533;&#65533;%d&#65533;&#65533;	&#65533;&J&#65533;&#65533;
_H&#65533;Q&#65533;r&#65533;&#65533;)&#65533;&#65533;&#65533;`&#65533;o&#65533;{Gxy&#65533;&#65533;P&#65533;&#65533;&#65533;dY&#65533;5&#65533;&#65533;W}9s+`&#65533;p&#65533;&#65533;&#65533;&#65533;&#65533;&#65533;&#65533;&#65533;A&#65533;TQ&#65533;&#65533;A:J*=&#65533;:&#65533;`&#65533;(&#65533;@U! "&#65533;&#65533;]&#65533;&#65533;&#65533;H&#65533;&#65533;HQD&#65533;w&#65533;&#65533;A6&#65533;&#65533;T&#65533;&#65533;&#65533;&#65533;`&#65533;&#65533;&#65533;Q.&#65533;&#65533;"&#65533;&#65533;&#171;B&#65533;p&#65533;&#65533;Rs&#65533;1&#65533;,]6m&#1871;KG&#65533;}#R,^&#65533;&#65533; &#65533;&#758;|&#65533;' &#65533;&#65533;
&#65533;&#65533;&#65533;&#65533;&#65533;B&#65533;&#65533;!&#65533;&#1635;&#65533;&#65533;G$&#65533;P&#65533;&#65533;&#65533;TF[&#65533;P@s	&#65533;&#65533;&#65533;&#65533;o&#65533;E&#65533;u&#65533;d&#65533;&#65533;&#65533;&#65533;avL*&#65533;|^&#65533;E%&#65533;&#65533;&#65533;]&#65533;#Kp&#65533;i&#65533;&#65533;-&#65533;"&#65533;<&#65533;&#65533;&#65533;&#65533;&#65533;&#65533;_[&#65533;}K&#65533;&#65533;&#65533;&#65533;&#65533;ci+&#65533;r_&#65533;F&#65533;wm&#65533;&#65533;0&#65533;&#65533;1&#65533; &#65533;)>"&#65533;@6&#65533;:&&#65533;&#65533;&#65533;&&#65533;&#65533;D9& x&#65533;&#65533;&#65533;&#65533;&#65533;&#65533;0D&#65533;&#65533;;&#65533;p&#65533;&#65533;&#65533;$v@&#65533;#Kb5&#65533;&#65533;&#65533;&#65533;<&#12129;-q&#65533;&#949;E"&#65533; C=&#65533;&#65533;a&#65533;&#65533;W&#65533;p&#65533;w&#65533;&#65533;p&#65533;&#65533;C&#65533;&#65533;C&#65533; &#65533;&#65533;/&#65533;1,$'Rg&#65533;&#65533;&#65533;1:&#65533;C&#65533;&#65533;
&#1619;=0&#761;Q&#65533;&#65533;X&#65533;L&#65533;&#65533;!6&#65533;1&#65533;&#65533;]&#65533;'&#65533;&#65533;&#65533;&#65533;&#65533;{&#65533;&#65533;z&#65533;mi&#65533;&#65533;4j&#65533;&#1751;0&#65533;&#65533;&#65533;=&#65533;&#65533;&#65533;&#65533;~&#65533;&#476;&#65533;&#65533;&#65533;~4&#65533;&#65533;P&#65533;~&#65533;&#65533;&#65533;&#65533;]&#65533;&#65533;XRC&#65533;K&#513;&#65533;I&#65533;n&#65533;wm&#65533;.&#65533;B&#65533;=&#65533;&#65533;&#65533;R&#65533;&#65533;&#65533;Bqy&#65533;	OO#&#65533;<&#65533;Y&#65533;&#65533;&#65533;&#65533;*&#65533;a&#65533;&#65533;&#65533;v&#65533;&#65533;<&#65533;P&#65533;&#65533;&#65533;&#65533;[&#65533;K&#65533;750:&#65533;:+&#65533;xd&#65533;&#834;&#65533;&#65533;&#65533;&#65533;]!&#65533;&#65533;&#65533;&#65533;&#65533;&#65533;&#65533;&#65533;z&#784;&#65533;&#65533;&#65533;	0p$+x%&#65533;W&#65533;=&#65533;&#881;z&#65533;R&#65533;W&#65533;U&#65533;&#65533;&#65533;&#65533;P/5*''&#65533;B&#65533;&#65533;&#65533;O&#65533;&#65533;t&#65533;Pn&#65533;#&#65533;gA&#65533;_&#65533;&#65533;&#65533;&#65533;R"&#65533;}&#65533;F&#65533;&#65533;?&#65533;T &#65533;&#65533;&#65533;@:&#65533;&#65533;T&#65533;&#65533;M4~
&#65533;&#65533;!\&#65533;&#65533;
n&#65533;@h,&#65533;&#65533;&#65533;Q&#65533;&#65533;&#65533;&#65533;1 I&#65533;&#65533;&#476;Uu&#65533;a&#65533;
wNsV&#65533;n&#65533;&#65533;!(&#65533;O'1&#65533;Ya&#65533;&#65533;?t5&#65533;P&#65533;!&#65533;&#65533;&#65533;4XC&#65533;&#65533;H&#65533; &#65533;p&#65533;&#65533;&#65533;@&#65533;&#65533;&#65533;`&#65533;&#326;*D`@&#65533;&#65533;F&#65533;(&#65533;j&#65533;&#65533;&#65533;j2&#65533;&#65533;c&#65533;&#65533;o'+J&#65533;h&#1056;&#65533;&#65533;K&#65533;&#1255;&#1061;
]&#65533;C&#65533;P&#65533;?f&#65533;.&#65533;&#65533;&#65533;j&#65533;n/<H&#65533;)&#1521;&#65533;(Dv2&#65533;&#65533;k)v&#65533;&#65533;f `~s&#65533;p&#65533;&#1153;F@Q,D1P&#65533;&#65533;&#65533;Nmh&#65533;#@&#65533;&#65533;p&#65533;f&#65533;:K&#65533;(t&#65533;&#65533;&#65533;&#65533;[>3&#65533;&#1080;a&#65533;&#65533;
&#65533;Y&#65533;&#65533;OE&#65533;2&#1852;&#1602;<,X&#65533;G[&#65533;&#65533;&#65533;&#65533;&#65533;&#65533;&#65533;* &#65533;&#65533;10&#65533;&#65533;|&#65533;S&#65533;+&#65533;)S&#65533;&#65533;&#65533;&#65533;&#65533;&#65533;D&#65533;&#65533;f&#65533;Z&#65533;P&#1526;&#65533;&#65533;p&#65533;&#65533;+&#65533;R)H&#858;&#65533;b&#65533;&#132;mt&#65533;j=&#65533;&#65533;&#65533;&#65533;pO&&#65533;b&#65533;&#65533;&#65533;&#65533;n1i&#65533;L&#65533;&#65533;&#65533;&#65533;K&#65533;&#65533;J&#65533;CI&#10215;&#422;Dl
#&#65533;,R&#547;&#65533;8&#65533;&#65533;#O<Y&#65533;&#65533;D&#65533;1$&#65533;&#65533;&#65533;`&#65533;h&#65533;1&#65533;&#65533;&#65533;I&#65533;&#65533;&#65533;&#65533;&#65533;L&#65533;&#65533;&#65533; +@&#65533;&#65533;&#65533;&#65533;&#388;&"&#65533;C&#65533;&#65533;&#65533;&#65533;L&#65533;hn &#65533;2&#65533;H&#65533;&#65533;&#65533;&#65533;bQ&#65533;&#65533;Bs&#769;&#65533;1d%&#65533;*&#65533;Q&#65533;c)&#65533;&#938;&#65533;&#979;&#65533;.&#65533;&#65533;h&#65533;&#65533;P(&#65533;ER&#65533;&#65533;:je&#65533;J&#65533;M&#65533;&#65533;i(&#65533;&#65533;&#65533;UL"&#65533;&#65533;E&#65533;&#65533;&#65533;E&#65533;&#65533;I&#65533;&#65533;nYe&#65533;,&#65533;&#65533;&#65533;&#65533;*bt &#65533;]s&#65533;M+Z&#65533;,L&#65533;&#65533;'&#65533;&#65533;.@&#65533;&#65533;&#65533;&#65533;&#65533;&#65533;&#448;hW3?l&#65533;%&#65533;PB&#65533;&#65533;&#65533;&#65533;C&#65533;&#65533;&#65533;=&#65533;T2&#65533;&#65533;&#65533;&#65533;8&#65533;(IH![&#65533;&#65533;'!WR&#65533;w&#65533;u&#65533;iR&#65533;q&#65533;=?&#65533;a&#65533;F&#65533;&#65533;P8&#65533;&#65533;aK$e|
&#65533;a+&#65533;l &#65533;:^&#65533;8&#65533;c&#65533;@&#65533;&#65533;&#65533;&#65533;>r&#65533;\&#65533;&#65533;G&#65533;:(&#65533;X&#65533;2&#1545;&#65533;&#65533;2&#65533;c&#65533;'&#65533;Y&#65533;
&#65533;C&#65533;	&#65533;/&#65533;^&#65533;H&#65533;"&#65533;e U.1&#65533;&#1729;! !9&#65533;&#65533;&#65533;&#65533;&#65533;&#65533;^
&#65533;&#65533;&#65533;&#65533;&#65533;&#557;&#65533;&#1838;&#65533;&#65533;	QG&#65533;Y&#65533;^cq&#65533;&#65533;	Z9i&#65533;&#65533;x&#65533;g&#65533;&#65533;i&#65533;0&#65533;)&#65533;&#65533;&#65533;:c&#65533;VY&#65533;&#65533;T&#65533;_zsd&#65533;&#65533;&#65533;Gh&#65533;OLD&#65533;@&#65533;&#65533;&#65533;My]!](2@&#65533;&#65533;u&#65533;=w&#65533;g&#65533;&#65533;&#65533;&#65533;tQNC&#65533;T&#65533;F9U'x&#20430;&#65533;&#65533;U)&#65533;&#65533;`j&#65533;&#65533;&#65533;9&#65533;&#65533;N&#65533;sEA&#336;&#65533;&#65533;&#65533;k.&#65533;&#65533;&#65533;&#65533;&#65533;&#65533;'\r&#65533;&#65533;&#65533;(Z&#65533;"J&#65533;&#65533;&#65533;&#65533;&#65533;8&#65533;u)&#65533;&#65533;F&#65533;&#65533;&#65533;et&#65533;&#65533;&#65533;@&#65533;&#65533;&#65533;&#65533;WA&#65533;Q&#65533;&#65533;&#65533;x&#65533;"&#65533;&#65533;&#65533;&#65533; p&#65533;d#a&#65533;B,&#65533;#&#1484;&#65533;"&#65533;&#65533;&#65533;?&#65533;0&#65533;I&#65533;&#65533;	1#&#65533;?&#65533;&#65533;4IDA&#65533;C&#65533;&#65533;&#65533;&#65533;&#65533;IM&#65533;`C&#65533;&#65533;&#65533;q &#65533;&#65533;X&#65533;&#65533;"&#65533;&#65533;5&#65533;a3h&#65533;Z&#1576;!&#65533;p&#65533;&#65533;
&#65533;&#326;p&#65533;&#65533;@&#65533; &#65533;8FATA&#65533;g$c&#65533;X&#65533;3*&#65533;&#65533;&#65533;(B&#65533;&#65533;ek V<&#65533;6*&#65533;8&#65533;4b&#65533;&#65533;&#65533;&#65533;&#65533;&#65533;NQ&#65533;S&#65533;or4F&#65533;&#65533;P
#X&#65533;G"&#65533;&#65533;&#65533;&#215;&#65533;&#65533;)&#65533;4bW&#65533;S&#65533;&#65533;&#65533;&#65533;;&#65533;&#65533;xY&#65533;D&#65533;|&#65533;	U&#65533;&#65533;&#65533;&#65533;Q&#65533;Z&#65533;;&#2029;&#65533;&#65533;&#65533;&#65533;&#65533;&#65533;(&#65533;p&#65533;z[&#65533;&#65533;DA&#65533;o}';W	&#65533;V&#65533;&#65533;&#65533;$&#65533;&#65533;&#65533;(&q&#65533;&#299;k&#65533;&#65533;0&#65533;<3&#65533;&#575;&#65533;&#65533;&#65533;&#65533;&#256;&#65533;&#65533;&#65533;(&#65533;N;6&#65533;&#65533;&#65533;&#65533;*@&#65533;&#65533;&#65533;&#65533;T&#65533;	2B&#65533;@	\&#65533;&#553;&#65533;&#65533;&#65533;&#65533;&#65533;&#65533;&#65533;5A&#65533;cER&#65533;2&#65533;P!K:Iv&#65533;C&#65533;&#65533;$(6&#65533;bDg!&#65533;0&#65533;S&#65533;R&#65533;q&#65533;&#65533;&#65533;$=&#65533;&#2026;&#65533;HH1p_S&#65533;URJq&#65533;Nb(&#65533;(&#65533;P&#65533;d-iO&#65533;&#65533;F&#65533;&#65533;U&#65533;&#65533;C&#65533;)q&#65533;@\&#65533;6&#65533;&#65533;&#65533;&#65533;&#65533;&#65533;M"6&#65533;G6&#65533;x&#65533;I&#65533;&#65533;S&#65533;b
&#65533;LTDt1&#65533;&#65533;&#65533;&#65533;&#65533;&#65533;&#65533;*5aJ&#65533;V#&#65533;&#65533;&#65533;Z+&#65533;ds&#65533;&#65533;&#65533;&#65533;&#65533;Q*&#65533;&#65533;&#65533;&#65533;&#65533;&#65533;&#65533;2&#65533;%&#65533;A&#65533;&#65533;&#65533;\&#65533;*&#65533;j&#65533;&#65533;&#65533;,&#1548;&#65533;R0&#65533;&#65533;b&#65533;\&#65533;A&#1959;.&#65533;&#65533;g &#65533;&#65533;G|&#65533;wZR&#65533;bK&#65533;|p&#65533;ZXQ&#65533;&#65533;-n&#65533;Q&#65533;+U&#65533;I&#65533;
&#65533;?&#65533;&#65533;l&#65533;i IC &#65533;$&#65533;&#65533;);&#65533;	"&#1095;&#65533;$h@&#65533;nN*&#65533;&#65533;y&#688;&#65533;R&#65533;6&#65533;&#65533;&#65533;SM&#65533;G8&#65533;q&#65533;&#65533;
&#65533;F&#65533;da&#65533;1U&#65533;$&#65533;`eE`z&#65533;-
&#65533;l&#65533;`&#65533;)&#65533;hF5x&#65533;d$&#65533; 5&#65533;&#65533;#&#65533;&#65533;&#65533;#&#65533;Q6&#65533;PDN&#65533;&#65533;[&#65533;&#65533;Fp&#65533;QV&#65533;bR&#65533;&#65533;&#65533;&#65533;&#65533;&#65533;&#65533;)Hy&#1173;&#65533;$Y&#65533;&#65533;*&#65533;&#65533;_&#65533;]&#65533;c:E$&#65533;&#65533;&#65533;7[&#65533;&#65533;v
#&#65533;&#65533;&#65533;K)&#65533;-&#65533;nU&#65533;:&#65533;&#65533;v&#65533;&#477;P&#65533;`)&#65533;)&#65533;u&#65533;R&#65533;#&#65533;&#65533;&#65533;&#153;&#65533;&#65533;@&#65533;0&#65533;&#65533;%&#65533;&#65533;&#65533;@
&#65533;&#65533;&#65533;&#65533;9&#65533;&#1294;7&#65533;&#65533;!E&#65533;&#65533;c&#65533;&#65533;&#65533;0!&#65533;&#65533;'Z&#65533;&#65533;`##Qs&#65533;&#65533;&#65533;&#65533;&#65533;&#65533;	D&#262;l&#65533;&#65533;d&#65533;nCl(&#65533;yf&#65533;&#65533;&#65533;&#65533;&#65533;&#65533;&#65533;$*&#65533;pg&#65533;H,&#65533;&#65533;x&#65533;TL&#65533;hiC&#65533;5&#65533;&#65533;&#65533;6&#65533;t
L&#65533;\&#65533;&#65533;&#65533;,&#65533;&#65533;Yp&#65533;&#65533;t!&#65533;`<vj&#65533;W&#65533;j&#65533;&#65533;&#65533;Oq&#65533;&#65533;u1L&#65533;&#65533;HHg1&#65533;JK$&#65533;&#65533;=lC&#65533;0&#65533;&#65533;&#65533;HX&#65533;})W&#65533; &#65533;?~!&#65533;QFB&#65533;x%&#65533;<&#65533;&#65533;&#1656;!6&#65533;Z&#65533;&#65533;&#65533;&#45123;&#65533;&#65533;&#65533;&#65533;&#65533;(bp&#65533;3&#65533;&#65533;&#65533;b&#65533;%HW&#38151;[&#65533;&#65533;t"[&#65533;Ztym&#65533;&#65533;)f]/1&#65533;&#65533;@1&#65533;A&#65533;&#65533;5&#65533;&#65533;&#65533;&#65533;&#65533;&#65533;j&#65533;&#65533;&#65533;&#65533;&#65533;&#65533;&#65533;R&#65533;=&#65533;&#65533;xER&#65533;&#65533;&#65533;&#65533;"&#65533;0&#65533;&#65533;&#65533;&#65533;X &#65533;!nN/T$(&#65533;dR&#65533;&#65533;&#65533;&#65533;A&#65533;&#65533;Dyz&#65533;&#65533;&#65533;&#65533;&#65533;&#65533;&#841;E&#65533;]'Q1&#1536;j&#65533;f&#65533;&#65533;2"i?&#65533;U&#292;b&#65533;&#65533;*ZS`&#65533;&#65533;E&#65533;E"N&#65533;PH&#65533;&#65533;&#65533;&#65533;"&#65533;&#65533;t[&#1161;D;&#65533;6&#65533;@bq&#1537;&#65533;B&#65533;&#65533;<(&#65533;(&#65533;&#65533;+&#65533;}4&#1844;wnm7&#65533;&#65533;VBj&#65533;&#65533;GEi&#65533;".&#65533;ye?&#65533;&#65533;z&#65533;Cc&#65533;Z1&#65533;&#65533;9&#65533;@~&#65533;&#65533;:&#65533;R/&#65533;O~&#65533;&#65533;+ZT:D
&#65533;k&#65533;P&#910;&#65533;:&#65533;&#65533;Gx&#65533;&#65533;H	&#65533;&#65533;~&#65533;k_&#65533;&#65533;Aj&#65533;&#65533;E&#65533;&#65533;&#65533;B]&#65533;&#65533;&#65533;&#65533;f&#65533;Mnl>&#65533;&#65533;2)&#65533;\&#65533;&#65533;Q&#65533;&#65533;&#65533;&#65533;&#65533;
&#65533;&#65533;&#65533;&#65533;&#65533;{&#65533;&#65533;&#65533;&#65533;&#65533;&#65533;'&#65533;&#65533;j&#65533;J&#65533;@&#65533;&#65533;Q&#65533;j&#65533;&#65533;%&#65533;(&#65533;&#65533;&#65533;&#65533;&#65533;	i&#65533;&#65533;
z&#65533;BX#&#65533;R&#65533;&#65533;K&#38654;&#65533;;&#65533;&#65533;K&#65533;&#65533;&#65533;1x&#65533;&#65533;n&#65533;&#65533;&#65533;&#65533;7k&#65533;P&#65533;0<&#65533;H&#65533;&#65533;@<b+&#65533;}&#65533;<&#65533;&#65533;hk&#65533;h&#65533;H&#65533;&#65533;K&#65533;&#65533; &#65533;F&#65533;_9	q;&#65533;&#65533;Z&#65533;L&#65533;&#65533;u^&#65533;+M&#65533;&#65533;h?&#65533;T&#65533;&#65533;&#65533;&#65533;Y	{&#65533;-&#65533;C&#65533;&#65533;&#234;q&#65533;&#65533;"&#65533;&#65533;83&#65533;&#1777;&#65533;[&#65533;&#65533;P &#65533;&#65533;K&#1558;B&#65533;&#65533;m&#65533;&#65533;&#65533;&#65533;&#65533;&#65533;{&#65533;GH&#65533;&#65533;H&#65533;&#65533;(S&#65533;ZHl&#65533;&#65533;&#65533;&#65533;&#65533;p&#65533;&#65533;&#65533;&#65533;&#65533;HTT&#65533;&#65533;&#65533;&#65533;QpJ&#65533;I&#65533;Ep2=&#1122;&#65533;SO"2&#65533;\&#65533;&#551;&#65533;&#1666;&#65533;.&#65533;X&#65533;%:&#65533;&#65533;&#65533;&#65533;&#65533;&#65533;&#3749;&#65533;&#65533;%&#65533;&#65533;
&#65533;!0`kTl7&#65533; &#65533;A0"j&#65533;&#65533;&#65533;&#65533;&#65533;&#65533;&#1705;&#65533;&#65533;R&#65533;(q&#65533;&#65533;&#36606;&#65533;>&#65533;&#65533;#LB$|&#65533;(&#65533;h&#65533;&#65533;;&#65533;NP*j'&#65533;[&#65533;&#65533;H&#65533;A
&#65533;&#65533;9&#65533;?"&#65533;&#65533;&#65533;X&#65533;ep&#65533;3&#65533;s{&#65533;m&#65533;&#65533;4F&#65533;&#65533;x&#65533;A&#65533;&#65533;1&#65533;2&#65533;;\	{&#65533;1&#65533;>&#65533;1&#65533;&#65533;&#65533;[8&#65533;:&#65533;&#65533;&#65533;k&#65533;fS&#65533;&#65533;&#65533;t(-
G&#65533;&#65533;K8&#65533;&&#65533;&#65533;&#65533;&#65533;z&#65533;M&#65533;&#65533;&#65533;&#65533;&#65533;&#65533;H,&#65533;&#65533;D&#65533;T&#65533;TK&#65533;&#65533;I&#65533;&#1274;&#1322;&#65533;&#65533;&#65533;&<&#65533;&#1644;H![&#65533;&#65533;&#65533;&#65533;s&#65533;&#65533;&#65533;Z &#65533;@`&#65533;&#65533;R
`&#65533;4&#65533;A:}&#65533;&#65533;R&#65533;&#65533;&#65533;p&#65533;4&#65533;&#65533;&#65533;&#65533;@
#i+&#65533;&#65533;n&#65533;&#65533;#&#65533;&#65533;&#65533;&#65533;&#65533;&#65533;&#65533;&#65533;&#65533;L&#65533;&#65533;HahF&#65533;S3s &#65533;&#65533;G&#65533;&#65533;H&#65533;&#65533;&#65533;&#65533;[&#65533;<Y
U&#65533;/&#65533;&#65533;&#65533;&#65533;&#65533;)&#65533;&#641;&#65533;&#65533;p&#65533;&#65533;kY&#65533;&#65533;&#65533;&#65533;&#65533;&#65533;F&#65533;&#788;@r&#65533;i#&#65533;&#65533;{$&#65533;&#65533;&#65533;k&#65533;&#65533;&#65533;&#65533;&#65533;&#65533;M)&#65533;&#65533;)&#65533;&#65533;G9	:&#65533;F}&#65533;&#65533;&#65533;&#65533;p&#65533;"#&#65533;G!G&#65533;>&#65533;2&#65533;&#65533;&#65533;&#65533;J&#65533;&#65533;9&#65533;#&#65533;&#65533;0&#65533;KI&#65533;&#65533;`&#65533;(&#65533;+&#65533;>&#65533;PNxQEsANT&#65533;&#65533;h&#65533;I&#65533;H&#65533;&#65533;&#65533;y9&#65533;&#65533;nr&#65533;g&#65533;&#65533;o
&#65533;&#65533;@9Y&#65533;&#65533;[&#65533;&#65533;tk&#65533;`X&#65533;=&#65533;&#65533;&#65533;&#65533;&#65533;;\&#65533;5&#65533;g&#65533;&#65533;{r&#65533;P:&#65533;&#65533;&#65533;&#65533;&#65533;&#65533;L&#65533;&#65533;&#65533;&#775;
G&#65533;`&#65533;&#65533;&#65533;`X"i&#1064;&#65533;TC&#65533;0&#65533;&#65533;S&#65533;&#65533;n&#65533;&#65533;&#65533;&#65533;&#65533;X&#65533;&#65533;&#65533;&#65533;&#65533;&#65533;&#65533;&#821;f H&#65533;4&#65533;^&#65533;^&#65533;&#65533;0&#65533;H&#563;&#65533;&#65533;$&#65533;>j&#65533;&#65533;8&#65533;&#65533;&#65533;#?&#65533;&#65533;@R&#65533;l&#65533;&#65533;Iga&#65533;H&#65533;m&#65533;$UB&#65533;&#65533;	&#65533;S&#65533;R&#65533;&#65533;&#65533;&#65533;&#65533;&#65533;8&#65533;(&#65533;&#65533;8&#65533;4>&#65533;&#65533;&#65533;&#65533;;&#65533;&#65533;&#65533;Y&#65533;)&#65533;&#65533;&#65533;&#65533;&#65533;PP&#65533;z&#65533;`&#65533;&#65533;&#65533;x&#65533;&#65533;R(&#65533;Rx&#65533;&#65533;P&#1536;%X&#65533;&#65533;a&#65533;&#65533;&#65533;&#65533;&#65533;&#65533;&#65533;c&#65533;,QZ,&#65533;&#65533;&#65533;R&#65533;&#65533;h&#65533;&#65533;&#65533;$]X&#65533;&#65533;9m
&#65533;&#65533;:4XL&#65533;&#34817;x&#65533;&#65533;&#520;&#65533;S.&#65533;x:&#65533;&#557;&#43656;&#65533;	hh&#65533;xO0&#65533; &#65533;&#65533;!&#65533;&&#1571;&#65533;.&#65533;&#65533;&#65533;BM&#65533;lM&#65533;&#65533;GsM"&#202;&#65533;Q&#65533;%&#65533;Z&#65533;rA%&#65533;&#65533;1
`&#1266;8&#65533;&#65533;9M&#65533;V`H&#65533;6&#65533;&#65533;&#65533;&#65533;`&#65533;X&#65533;&#65533;H&#65533;&#65533;&#65533;6&#65533;h*0&#65533;V?
15&#1087;gI&#65533;&#65533;&#65533;3&#65533;tSG]
]&#65533;&#65533;&#65533;&#1186;&#65533;Z&#65533;&#65533;&#266;&#65533;&#65533;&#65533;&#65533;&#36336;(&#65533;&#65533;j6&#65533;&#65533;&#65533;T=&#65533;&#65533;&#65533;&#65533;!&#65533;&#65533;Z&#65533;&#1800;
&#65533;K&#65533;&#65533;+&#65533;:&#638;Z&#65533;JNL&#65533;y&#65533;U&#65533;&#65533;&#65533;&#65533;&#65533;"&#65533;&#65533;&#65533;&#65533;&#65533;&#65533;&#65533;&#65533;?&#65533;&#65533;<-7&#65533;&#65533;&#65533;r&#65533;&#65533;ie&#65533;H&#65533;e &#65533;&#65533;&#65533;A&#65533;&#65533;&#65533;&#65533;&#65533;F^&#65533;&#65533;+&#65533;;,&#1491;(&#65533;Z&#65533;hlrE&#65533;0&#65533;&#65533;&#65533;&#65533;L&#65533;&#51298;&#65533;&#65533;8&#65533;&#65533;X&#65533;&#65533;k&#65533; &#65533;,&#1140;|&#65533;&#65533;'!5B!&#65533;NA&#65533;&#65533;&#65533;&#65533;n&#65533;.&#167;&#65533;&#65533;1&#65533;&#65533;&#65533;&#1075;&#65533;&#65533;&#65533;F&#1589;&#65533;}&#65533;&#65533;"&#65533;*8Y&#65533;&#65533;&#65533;m&#65533;"&#1098;&#65533;&#65533;&#65533;&#65533;&#65533;S5&#65533;&#65533;)IT&#65533;?	XJ&#65533;PQ&#65533;&#65533;&#65533;&#65533;&#65533;&#65533;A}&#65533;&#65533;&#65533;&#65533;8&#65533;&#65533;&#65533;3&#65533;(^9q{&#65533;&#65533;&#202;N-&#65533;At&#65533;E&#65533;Tm&#65533;&#65533;j
&#65533;&#65533;&#65533;&#65533;&#1030;.+[&#65533;&#570;2[&#65533;&#65533;4k[&#65533;&#65533;&#65533;K&#65533;Tx&#65533;&#65533;&#65533;&#65533;&#65533;M?&#65533;E&#65533;&#65533;&#65533;&#1638;&#65533;S?<SJ&#65533;&#65533;Ki&#65533;yp\lu&#65533;K&#65533;$&#65533;&#65533;O&#1026;&#65533;U&#65533;,7x&#65533;&#65533;`&#65533;&#65533;b}&#65533;&#65533;1)&#65533;&#65533;&#65533;&#65533;\&#65533;&#65533;&#65533;&#65533;&#65533;;&#65533;F&&#65533;%&#65533;4mTi&#65533;	&#65533;t&#65533;&#65533;@&#65533;/5&#65533;!&#65533;"+#&#65533;&#65533;n&#65533;"&#65533;&#757;2&#65533;%,&#65533;&#65533;2u&#65533;&#195;^&#65533;&#65533;&#65533;&#39746;00&#939;(&#65533;0&#787;<&#65533;&#65533;H&#65533;&#65533;NA%&#65533;i&#65533;&#526;,Rp&#65533;p#&#65533;fYT&#65533;&#65533;&#65533;&#65533;}AE&#65533;&#1812;|&#65533;&#65533;&#2014;S&#65533;0&#65533;&#65533;X	9&#65533;;&#65533;q&#65533;&#65533;&#65533;A&#260;+`T]&#65533;&#65533;k&#65533;e&#65533;&#65533;&#65533;&#65533;&#65533;&#65533;P`Z&#65533;DY&#65533;J&#722;&#65533;y&#65533;N&#65533;&#65533;&#65533;&#33198; qx&#65533;s&#65533;B&#65533;&#65533;&#65533;&#65533;f&#65533;,i&#65533;7&#65533;	&#65533;Y-&#65533;&#65533;&&#65533;&#65533;&#65533;&#65533;R &#65533;l5]&#1029;og&#65533;&#65533;=&#65533;)&#65533;&#65533;&#829;4 %P4&#65533;tU&#65533;XL&#65533;&#65533;a&#65533;&#65533;&#65533;&#65533;&#65533;&#65533;&#65533;&#65533;:&#65533;&#65533;&#65533;&#65533;&#65533;h2QY&#65533;&#65533;@]%&#65533;&#65533;A&#65533;&#65533;&#65533;8&#65533;p&#65533;&#65533;$VO# &#65533;&#65533;&#65533;p7&#65533;&#65533;&#65533;P&#65533;&#65533;M)RD=1&#65533;&#65533;&#65533;d&#65533;X&#65533;#&#65533;&#65533;&#65533;&#65533;&#65533;S4&#65533;&#65533;&#65533;X&#65533;XA&#65533;&#65533;B&#65533;&#65533;&#65533;?&#65533;"$=&#65533;H&#65533;pdqcTE&#548;If&#65533;&#65533;X&#65533;r&#65533;&#65533;&#65533;&#65533;F&#65533;X&#65533;&#65533;1UX&#65533;&#65533;&#65533;+&#65533;A&#65533;&#65533;&#65533;Z&#65533;|>&#65533;&#65533;M}zIi&#65533;(&#65533;&#1266;d&#190;Q&#65533;&#65533;N&#65533;`[&#65533;&#65533;&#65533;&#65533;&#65533;R,fX&#65533;Z 2k&#65533;U&#65533;&#65533;&#65533;Kh&#65533;&#65533;i &#65533;P&#65533;q&#65533;&#65533;&#65533;&#65533;&#65533;E}!&#65533;&#65533;&#65533;x&#65533;a&#65533;&#65533;&#65533;&#65533;5X&#65533;k&#65533;@&#65533;G&#65533;v&#65533; &#65533;&#65533;&#65533;:&#65533;&#65533;&#65533;&#65533;4D&#65533;[&#65533;:&#65533;&#65533;&#65533;&#65533;4&#65533;L&#65533;&#65533;&#65533; q&#65533;&#65533;}&#65533;\&#65533;|&#65533;&#65533;!15rMO&#65533;&#65533;j>4&#65533;D&#65533;&#65533;&#65533;&#65533;&#65533;&#65533;[&#65533;b&#65533;&#65533;P0&#65533;K&#65533;&#65533;>&#65533;9&#65533;&#134;&#65533;c&#65533;0&#65533;&#65533;h^&#65533;&#65533;&#65533;#r&#65533;/	1&#65533;-I&#65533;<s&#65533;NN&#65533;9&#65533;&#65533;m=&#65533;l&#65533;{X
k&#65533;&#65533;&#65533;&#65533;&#65533;&#65533;&#36850;&#65533;&#1210;&#65533;I&#65533;+&#65533;&#65533;M&#65533;K&#65533;B&#65533;&#851;&#65533;28&#65533;&#65533;P&#65533;&#65533;&#65533;&#65533;a&#65533;2NX[&#65533;&#1784;&#1930;&#65533;&#65533;&#65533;ZP&#65533;o&#65533;&#65533;&#65533;&#65533;Y(&#65533;I`&#65533;9s&#65533;W&#65533;&#325;&#65533;&&#65533;z&Rp&#65533;z&#65533;&#65533; /&#65533;q&#65533;&#516;_@G/&#65533;p&#857;&#65533;&#65533;&#65533;U&#65533;&#65533;)&#65533;&#65533;&#1798;H&#65533;&#65533;&#65533;U &#1994;&#65533;&#30577;&#65533;&#65533;&#65533;&#65533;&#65533;5=&#65533;k&#65533;&#1161;&&#65533;&#65533;yr&#65533;&#65533;]&#65533;pP&#65533;0&#65533;h:&#65533;G&#65533;&#65533;x/&#65533;&#65533;B&#65533;&#65533;&#65533;nM&#65533;(#&#65533;&#65533;2&#65533;9&#65533;&#65533;;eH&#65533;H&#516;$N&#65533;n&#1635;-&#65533;/&#65533;Y.&#65533;^K9&#65533;!&#65533;_u&#65533;(&#65533;57t&#65533;3&#65533;&#65533;&#65533;8&#65533;0h&#65533;&#65533;^a&#65533;&#65533;&#65533;+&#65533;1&#834;&#65533;&#65533;R&#65533;1 DD4&#65533;>&#65533;&#65533;Z&#65533;C&#65533;4&#65533;k9&#65533; &#65533;Y&#65533;&#65533;<&#65533;&#65533;H&#65533;n P&#65533;&#258;&#65533;&#65533;Gx&#65533;&#65533;&#65533;Q&#65533;1&#65533;&#65533;kf'ad&#65533;PTa&#65533;&#65533;&#65533;&#13829;&#65533;&#65533;&#65533;&#65533;da&#1032;@&#65533;9&#65533;[&#65533;&#65533;&#1360;l&#65533;5&#65533;&#65533;&#65533;(&#65533;&#65533;&#774;h&#65533;*&#65533;&#65533;&#65533;j&#1005;&#65533;t&#65533;&#65533;g&#65533;&R&#65533;l.X&#65533;&#65533;&#65533;&#65533;lLr&#65533;&#65533;)&#65533;N&#65533;.$Q&#65533;#Y
&#65533;&#65533;H&#65533;R2&#65533;&#1560;
&#65533;K&#65533;5T&#65533;J&#690;&#65533;&#65533;&#65533;&#65533;n=&#65533;s&#65533;R0&#65533;3d8&#65533;P*&#65533;&#65533;Jp&#65533;T&#65533;&#65533;6d&#65533;&#65533;V&#65533;n&#65533;&#65533;Qo&#65533;&#65533;)H&#65533;&#65533;&#65533;&#65533;&#65533;&#65533;@&#65533;&#65533;&#65533;&#65533;@&#65533;s&#65533;&#1632;&#65533;NA&#961;&#65533;&#65533;v&#65533;&#65533;3&#65533;6&#65533;&#65533;8`&#65533;x|&#65533;&#65533;T;&#65533;&#65533;&#65533;&#65533;Tm&#65533;&#65533;l&#65533;&#65533;&#65533;&#65533;x&#65533;&#65533;x&#65533;R&#65533;&#65533;&#65533;&#65533;H&#65533;)&#65533; &#65533;&#65533;Zk&#65533;p&#65533;&#65533;&#65533;&#65533;&#65533;
Vf&#65533;T3&#65533;&#65533;&#65533;&#65533;&#65533;&#65533;&#65533;?&#65533;qd'&#65533;f&#2007;&#65533;&#65533;&#65533;&#65533;&#65533;&#65533;d&#65533;&#65533;Q&#65533;&#1416;/&#65533;&#65533;vg&#65533;lM&#65533;&#65533;	Y1&#966;P4Z&#65533;&#65533;&#65533;r&#65533;&#65533;&#65533;Lr&#65533;m&#65533;>&#65533;&#65533;&#65533;xEy&#65533;	&#65533;a&#65533;7&#65533;&#65533;&#65533;rB9&#65533;{&#65533;&#1200;&#65533;&#65533;&#65533;&#65533;V&#65533;k&#65533;&#65533;&#65533;&#65533;&#65533;*&#65533;&#65533;>	=&#65533;&#990;&#65533;&#65533;&#65533;Zy&#65533;0F^0&#65533;&#65533;//r&#65533;&#65533;&#65533;&#65533;&#65533;&#65533;&#65533;VG}&#65533;&#65533;!&#65533;t|&#65533;&#65533;&#65533;&#65533;M&#65533;&#65533;&#65533;JM&#355;o&#65533;&#65533;&#65533;4&#65533;o&#65533;&#65533;&#65533;&#65533;4&#65533;"&#831;^&#65533;.&#65533;&#65533;&#65533;&#65533;&#65533;&#65533;E&#65533;+t&#65533;&#65533;&#65533;P&#65533;&#1289;BU&#65533;&#65533;#N.&#1586;u&#65533;*Q	&#65533;*Q&#42093;&#65533;\&#281;0&#364;Y&#65533;r&#65533;2&#65533;kR&#65533;I&#65533;&#65533;&#65533;&#65533;&#65533;YN2&#65533;&#65533;&#65533;&#65533;HQa&#65533;&#65533;%&#65533;"dz&#65533;&#65533;'T&#65533;'&#65533;B&#65533;H&#65533;8&#65533;&#65533;0(-&#65533;U&#65533;V&#65533;]&#65533;&#65533;&#65533;5fRBbMB&#65533;/&#65533;&#65533;&#65533;7a#C3d&#65533;&#65533;&#65533;N&#65533;&#658;&#65533;eX&#65533;&#1568;&#65533;&#65533;&#65533;&#65533;&#65533;i&#65533;pN&#65533;@&#65533;&#65533;&#65533;&#65533;&#65533;&#65533;O&#65533;K#&#65533;&#65533;2&#65533;A&#65533;/E&#65533;J&#65533;[&#65533;&#65533;&#65533;	&#65533;&#65533;&#65533;&#65533;;N&#265;W$&#65533;_'&#65533;&#65533;&#65533;znp&#65533;&#65533;b&#65533;'&#65533;H&#65533;&#65533;&#65533;?A&#65533;&#65533;/&#65533;0&#1044;&#65533;&#65533;&#65533;(&#65533;&#65533;E&#65533;)
d?P~&#65533;&#65533;&#65533;&#65533;A&#65533;&#65533;|&#65533;tJjQ&#65533;FB&#65533;p&#65533;
&#65533;&#65533;:&#65533;&#65533;A&#65533;&#65533;&#65533;b&#65533;dr&#65533;A&#65533;$D(q&#65533;&#65533;%b&#65533;g*&#65533;Pb)T&#65533;F>&#65533;H&#65533;pb>&#65533;(J7&#65533;&#65533;&#65533;&#848;&#65533;&#65533;tN)&#65533;S%&#65533;$e&#65533;,&#65533;&#65533;4&#65533;P8&#65533;a0	.@&#65533;&#65533;S&#65533;QR&#65533;X"&#65533; &#65533;/-p&#65533;A
T&#65533;&#65533;'&#65533;5"&#65533; &#65533;cy&#65533;&#65533;fB&#65533;|&#65533;'&#65533;&#65533;&#65533;&gi2&#65533;&#65533;&#1673;u&#65533;A&#65533;5&#65533;?&#65533;Vd&#65533;&#988;*&#65533;	&#65533;&#65533;&#65533;&#65533;&#65533;k&#65533;1:&#65533;	&#65533;&#65533;&#65533;&#65533;?&#65533;0&#65533;9/u&#65533;]n&#65533;]&#65533;&#65533;X&#65533;&#65533;8&#65533;T;&#65533;&#65533;b&#513;b]&#65533;&#65533;&#65533;&#65533;&#65533;P&#65533;b&#303;e&#65533;&#65533;v&#65533;&#65533;Z&#65533;&#65533;KB&#65533;uR&#65533;w&#65533;&#65533;Sg&#65533;&#65533;4b&#65533;j&#65533;&#65533;&#65533;^}&#65533;4&#65533;H}&#65533;&#65533;&#65533;!&#65533;$&#65533;&#65533;	&#65533;1|k!J;&#1637;&#65533;O/uEjY&#65533;q&#65533;K&#65533;h&#65533;&#65533;@|(&#65533;&#65533;>&#65533;X&#65533;&#65533;EJP&#65533;P&#65533;&#65533;?&#1326;&#65533;(!&#65533;&#65533;H)'&#65533;XKus&#65533;%&#65533;03&#65533;;'t&#65533;+)&#65533;&#65533;K&#65533;&#65533;&#65533;?C&#65533;2I&#65533;&#65533;`'OcI%&#65533;\(&#65533;A&#65533;&#65533;F@&#65533;&#65533;,&#65533;&#1712;&#65533;&D&#1694;	&#889;&#65533;]&#65533;&#65533;&#65533;&#65533;O-&#65533;&#65533;&#65533;4&#65533;&#65533;&#135;$TC|&#65533;]&Vew&#65533;&#65533;O&#65533;P&#65533;&#65533;&#65533;dP&#65533;&#65533;&#65533;&#65533;Fj&#65533;&#65533;%&#65533;P8&#65533;&#65533;&#65533;&#65533;,&#65533;&#65533;*&#65533;?&#65533;&#65533;&#65533;&#65533;&#65533;&#65533;&#65533;!_$T&#65533;&#281;&#1165;&#458;&#65533;LB&#65533;&#65533;&#65533;&#65533;<&#65533;&#65533;&#65533;&#65533;j&#65533;&#65533;
o&#65533;T&#65533;7&#65533;&#65533;&#65533;\!&#65533;&#65533;&#65533;&#65533;"P3/|&#65533;&#65533;f_&#65533;&#65533;&#65533;&#65533;&#65533;&#65533;i&#65533;&#65533;9&#65533;P&#65533;&#65533;$&#65533;YHV&#65533;e&#65533;	&#65533;&#65533;&#65533;i&#65533;&#65533;W&#65533;&#65533;&#65533;&#65533;2&#65533;&#65533;Q&#65533;&#65533;-&#65533;&#65533;J&#65533;&#65533;&#65533;&#65533;&#65533;&#65533;Xs&#65533;%#&#65533;R
&#65533;(&#65533;_J-#&#65533;&#65533;1y&#65533;+p&#1088;4!(:&#65533;h.l &#65533;&#65533;&#65533;&#65533;&#65533;Q&#65533;)[&#65533;
&#994;2&#65533;\X&#65533;LD&#65533;&#65533;?&#65533;&#65533;&#65533;@&#65533; [N\&#153;&#65533;E\OKH&#65533;De&#65533;&#65533;1&#65533;&#65533;&#310;&#65533;&#65533;)&#65533;b	!&#65533;&#65533;r&#65533;&#65533;&#65533;d4r&#65533;&#65533;&#65533;&#65533;&&#65533;&#65533;&#65533;&#65533;3
&#65533;&#65533;F&#65533;NM*kp&#65533;&#65533;4&#65533;&&#65533;S&#65533;a&#65533;G&#65533;&#1130;&#65533;&#65533;	&#65533;&#65533;&#65533;Rc&#65533;&#65533;%&#65533;&#65533;PE5&#65533;&#65533;1&#65533;"%y&#65533;&#65533;R?&#65533; &#65533;&#65533;2&#65533;q&#6663;Q&#65533;&#65533;&#65533;T&#65533;-&#65533;,2&#65533;&#65533;&#65533;&#65533;$&#65533;<v%&#65533;>&#65533;&#65533;&#65533;?\&#65533;&#65533;&#65533;&#65533;&#65533;9|&#65533;&#65533;.&#65533;&#65533;&#25189;/y&#65533;A&#147;&#65533;p&#65533;A59&#65533;&#65533;&#65533;C&#65533;|&#65533;&#65533;&#65533;&#65533;!d&#65533;&#65533;Q&#65533;&#65533;3&#65533;g&#601;&#65533;,'f!&#65533;E-&#65533;&#65533;&#65533;(&#65533;(&#65533;&#65533;&#65533;\&#65533;Mh@b&#65533;&#65533;&#65533;&#65533;#&#65533;\9&#65533;b&#65533;&#65533;`	1&#65533;&#65533;S&#682338;E1cZ2&#65533;'&#65533;&#65533;B&#65533;&#65533;i|	)1)@&#65533;m&#65533;0&#65533;A&#65533;&#65533;&#65533;&#65533;0/1&#65533;%D&#65533;+&#65533;H&#65533;&#65533;&#65533;?&#65533;C&#65533;&#65533;&#65533; i0Hk:U&#65533;Iy&#65533;8&#65533;&#65533;&#65533;?$&#65533;&#65533;"&#65533;|3L&#65533;5&#65533;&#65533;&!b&#65533;&#65533;hX83"&#65533;6&#65533;&#65533;$&#65533;
Q&#65533;&#65533;&#1201;&#65533;&#65533;1@&#65533;&#65533;kD&#65533;&#65533;&#65533;&#65533;/&#65533;
9&#65533;&#65533;	!OoR&#65533;Fj&#65533;&#65533;&#65533;&#65533;j&#65533;&#65533;&#65533;&#65533;%&#65533;&#65533;&#65533;K&#1442;&#65533;&#65533;&#65533;]&#65533;p&#65533;S9s&#65533;&#65533; &#65533;zI&#65533;&#65533;&#65533;&#65533;&#65533;#z&#65533;P&#65533;X"&#65533;&#65533;&#65533;> r"	&#65533;+!GH @"&#65533;&#65533;mLNBlQ&#65533;&#65533;&#65533;c&#65533;/&#65533;XF&#65533;&#65533;&#65533;8&#65533;!&#65533;p	*f&#65533;&#65533;&#65533;&#65533;7C&#65533;j}&#65533;&#65533;&#65533;`&#65533;&#65533;C^2&#947;$J,)&#65533;V&#65533;(0@&#65533;S8&#65533;&#1584;D0"&#65533;I4&#65533;*&#65533;x&&#65533;jy&#65533;fNB&#65533;&#65533;&#65533;`B&#65533;&#34891;&&#65533;Z&#65533;KB&#65533;+&#65533;Rp&#65533;&#65533;&#65533;&#65533;\&#65533;=T&#65533;&#65533;R&#65533;;&#65533;&#65533;4/)&#65533;sR%4&#65533;&#65533;&#65533;n^2&#65533;&#65533;BopN7&#65533;&#65533;HtC&#65533;1D&#65533;8&#65533;R,&#65533;%&#65533;RM5&#65533;
&&#65533;&#65533;/&#65533;8&#65533;&#65533;&#65533;Vx&#1360;&#65533;X&#65533;A&#65533;3&#65533;D&#65533;?k1&#65533;l&#1426;&#65533;&#65533;@,$0b&#65533;&#65533;&#65533;:H0!Yp&#65533;?&#65533;&#65533;WF&#65533;&#65533;&#65533;aY&#65533;|&#65533;&#65533;&#65533;q&#65533;&#65533;&#65533;&#65533;&#65533;&#262;29&#65533;&#65533;&#65533;&#65533;p&#65533;E(066&#65533;T&#65533;&#65533;z&#65533;&#65533;3&#65533;<&#65533;>&#65533;X&#65533;@Nu&#65533;"&#65533;&#65533;&#65533;&#65533;f:,&#65533;&#65533;&#65533;&#475;c7&#65533;&#65533;SKx&#65533;&#65533;O
M%vRQ2i(&#65533;X@&#65533;H&#65533;?x&#65533;&#65533;Za6&#65533;\MP&#65533;$&#65533;z&#65533;&#65533;&#65533;&#65533;&#65533;Pj&#65533;q&#1729;y_&#65533;&#65533;&#65533;":0AH's&#65533;&#1168;1!5&#65533;KL&#360;)(&#65533;&#65533;&#65533;&#65533;&#833;&#65533;&#65533;c&#65533;&#65533;&#65533;G&#65533;&#65533;&#36228;P"&#65533;&#65533;&#65533;&#65533;A>&#65533;&#65533;&#65533;&#65533; &#65533;6&#65533;&#65533;&#65533;C&#65533;&#65533;
&#65533;0&#449;n&#65533;b&#65533;b&#65533;&#65533;X&#65533;&#65533;&#65533;BR&#65533;1&#65533;1&#65533;"&#65533;&#223;&#65533;d&#65533;&#65533;	&#65533;&#65533;&#65533;L?Pib&#65533;6&#65533;&#65533;&#65533;&#65533;R&#65533;&#65533;-y&#65533;&#65533;&#65533;&#65533;&#65533;&#65533;(&#65533;C&#65533;&#65533;&#65533;X8AQL&#65533;B&#65533;&#65533;4&#65533;-&#65533;]&#65533;&#65533;D&#65533;c&#784;&#355;g&#65533;lB&#65533;&#65533;&#65533;&#65533;&#65533;G&#65533;&#65533;&#65533;`&#65533;73&#65533;&#65533;&#65533;&#65533;&#65533;&#927;&#65533;&#65533;cQ&#65533;&#65533;&#65533;&#65533;&#65533;w&#65533;b1&#65533;Yx&#65533;[&#65533;&#65533;&#65533;0E	8qM&#65533;&#65533;&#407;&#65533;&#65533; x<j&#65533;h&#65533;9&#65533;&#65533;e&#65533;^&#65533;0j&#65533;	&#65533;I>&#65533;&#65533;&#65533;p1&#65533;&#65533;1&#65533;&#65533;j&#65533;&#65533;&#65533;&#905;v&#65533;&#65533;ac+&#65533;X#$O1&#65533;w&#65533;&#65533;/&#65533;0&#65533;R&#65533;&#65533;&#65533;g&#65533;	q&#275;&#65533;q&#65533;&#65533;#&#65533;	&#65533;?X&#65533;&#65533;'	&#65533;`&#183;&#1521;[&#65533;&#65533;	&#65533;V;&#65533;&#65533;>&#65533;Yk&#65533;&#65533;c&#65533;&#65533;K&#65533;&#65533;&#418;T&#65533;&#65533;&#65533;&#65533;B.&#265;&#65533;&#65533;&#65533;&#65533;&#65533;&#65533;Ea``S&#65533;jV&#65533;(&#765;&#65533;&#65533;~I0&#65533;"&#65533;o'&#65533;&#65533;&#65533;#&#65533;&#65533;
*IU9MJx]0&#65533;&#65533; &#65533;mLL&#65533;&#65533;`&#65533;x>&#65533;&#65533;<&#65533;&#65533;&#65533;M&#65533;&#65533;7&#65533;&#65533;&#65533;z&#65533;&#65533;&#65533;&#65533;8ER&#65533;B&#65533;&#65533;X&#65533;&#65533;Q|I&#65533;Z&#65533;&#65533;&#65533;L K4PQ<&#65533;&#373;&#65533;&#65533;&#65533;&#65533;C&#65533;&#65533;&#65533;&#65533;H=}&#65533;v&#65533;\&#65533;&#65533;&#65533;&#65533;&#65533;&#65533;&#65533;J&#65533;&#65533;XP&#65533;s&#65533;B4<&#65533;&#65533;&#65533;&#65533;&#65533;&#65533;K&#65533;g&#65533;&#65533;?&#65533;QB&#65533;l&#65533;&#65533;&#65533;&#265;&#65533;6$&#65533;%&#258;&#65533;0CC&#65533;&#65533;&#65533;W&#65533;&#65533;&#65533;&#65533;&#65533;qF3&#65533;&#65533;,U!`&#65533;&#65533;DF`Bh g&#65533;$D&#65533;$D<&#65533;1&#65533;!b[vd&#65533;s&#65533;[&#65533;&#65533;P&#65533;B&#1307;A,[&#65533;&#65533;Z&#65533;R&#65533;&#65533;D&#65533;&#65533;@&#65533;&#1482;&#65533;&#343;q&#65533;;&#65533;&#65533;G\&#65533;#&#65533;&#65533;A&#65533;CD &#65533;s&#65533;&#65533;N&#65533;Q7t&#65533;&#65533;&#65533;&#65533;1&#65533;P&#820;I!&#65533;&#65533;sP&#65533;A&#65533;&#65533;&#65533;&#65533;&#65533;K&#65533;X&#65533;+&#65533;j=*&#65533;&#65533;&#65533;&#65533;ApS&#65533;@75@P&#65533;&#65533;r&#65533;&#65533;&#65533;P(`&#65533;UT&#65533;D&#65533;g&#65533;	&#65533;0EE)&#65533;&#65533;&#65533;B&#65533;&#65533;q&#65533;v&#65533;-&#65533;'&#65533;&#705;@B&#65533;0|&#65533;&#65533;&#65533;&#65533;&#65533;&#65533;x&#65533;A&#65533;#f&#65533;&#65533;&#65533;~&#65533;F4XcI&#65533;$&#65533;&#65533;&#65533;&#65533;T&#65533;Iu&#65533;&#65533;&#65533;&#65533;&#65533;&#65533;&#65533;(&#65533;9H8&#65533;&#176;U&#65533;-8!&#65533;B.-&#65533;Q	&#65533;?Td1&#65533;&#724;&#65533;[&#65533;S&#65533;&#65533;,&#65533;&#65533;[&#65533;&#65533;?p&#65533;&#26721;&#65533;Dt&#65533;KF&#65533;WD&#65533;8&-&#65533;Z&#65533;z(&#65533;%&#65533;FO&#65533;&#1877;&#65533;&#65533;K&#65533;&#65533;&#1032;&#65533;&#65533;&#65533;A&#65533;&#65533;<OBLg,&#65533;&#65533;<B-&#65533;5QS&#65533;&#65533;&#65533;S&#65533;&#65533;?&#65533;&#65533;t&#65533;&#65533;&#65533;&#65533;&#65533;&#65533;&#1874;&#65533;e&#65533;K,&#65533;((&#65533;Q&#65533;&#65533;&#65533;&#65533;&#65533;1R&#65533;&#65533;&#65533;&#65533;&#65533;Lta&#65533;&#65533;&#65533;+=B&#65533;&#65533;&#65533;&#65533;g&#65533;&#65533;&#65533;9&#65533;&#65533;&#65533;&#65533;&#65533;&#65533;f`	&#65533;&#1684;,&#65533;,&#65533;I%E&#65533;%DP|&#65533;K&#65533;&#65533;U&#65533;&#65533;OB&#65533;&#65533;&#65533;l&#65533;'&#65533;x&#65533;&#65533;(=G&#65533;&#576;X&#65533;-X&#65533;&#65533;&#65533;&&#65533;&#65533;&#65533;&#65533;'&#1309;&#65533;j&#65533;Zu&#65533;x&#65533;F&#65533;&&#65533;&#65533;j&#65533;J&#1872;&#65533;&#65533;&#65533;&#65533;Q&#65533;&#65533;CB &#65533;6&#65533;Q
Z&#65533;&#65533;-h&#65533;-8B*X&#65533;H&#65533;X&#65533;&#65533;K,&#65533;A`&#65533;K&#65533;(&#65533;QBd&#65533;X&#256;&#65533;B&#65533;&#65533;	&#65533;&#65533;dNJA6|&#65533;K&#65533;dK^v&#65533;&#1738;&#65533;Uq&#65533;8\N&#65533;&#65533;&#65533;&#65533;&#65533;&#65533;&#65533;\&#65533;?&#65533;%&#65533;&#65533;%&#65533;&#65533;Z&#65533;&#65533;&#65533;u_&#852;"&#960;&#65533;A&#65533;B&#65533;=b&#65533;@&#889;@V&#65533;&#65533;*P&#65533;(&#65533;Q&#65533;hD$@&#65533;|&#65533;Q&#65533;(&#65533;&#65533;g8&#1128;N&#65533;&#65533;&#65533;4/\/&#65533;M&#65533;&#2018;D&#65533;G&#65533;&#65533;&#65533;]&#65533;+\A
&#65533;&#65533;-&#65533;7&#65533;Y7&#65533;p&#65533;Ox&#65533;2&#65533;Vl&#65533;PEPD&#65533;&#65533;$&#65533;&#65533;&#1068;&#65533;eR&#65533;CECD&#65533;&#65533;&#65533;1
&#65533;&#65533;&#65533;&#65533;UB&#65533;&qX@&#65533;&#65533;Xz&#65533;&#65533;EU&#65533;$D&#65533;
&#65533;K&#1321;AX&#1951;>&#65533;#"&#65533;YX&#65533;&#65533;&#65533;K|&#65533;XH&#238;&#65533;&#65533;&#65533;`M&#65533;&#65533;&#65533;&#65533;&#65533;&#65533;&#65533;&#65533;O)&#65533;?l"&#65533;Y&#65533;<b&#65533;&#65533;+&#65533;&#65533;e&#65533;@d&#65533;n&#65533;X&#65533;l&#65533;h&#65533;&&#65533;&#182;&#307;&#65533;@t&#65533;$&#65533;Plr&#65533;&#65533;&#65533;2&#65533;Hq&#65533;?&#65533;!&#65533;&#65533;&#65533;{&#65533;{&#65533;&#65533;&#354;&#65533;%&#65533;&#1761;&#65533;&#65533;&#65533;&#65533;&#65533;&#65533;9hj&#65533;VS&#65533;&#65533;&#65533;&#65533;&#65533;&#65533;&#65533;(l@&#65533;&#65533;&#1811;j&#65533;m(Hp,&#65533;&#65533;0E&#65533;&#65533;rP&#65533;&#65533;&#65533;"]9WCu N&#65533;-&#65533;"&#65533;&#208;&#65533;&#65533;&#65533;D/Pm&#65533;A&#65533;T&#65533;H&#65533;E.XV&#65533;&#65533;Z&#65533;&#65533;&#65533;HYUP&#65533;'DI&#65533;y*&#65533;&#65533;&&#65533;&#65533;d%g&#65533;&#1408;&,&#65533;&#65533;&#65533;l&#65533;&#65533;An&#65533;&#65533;	&#65533;&#65533;&#65533;@dXP&#65533;=&#65533;2Hz&#65533;bjpBw&#65533;&#65533;&#1127;r&#65533;*&#65533;y&#65533;&#65533;QB&#65533;&#65533;&#65533;&#65533;&#65533;H-P$D&#65533;&#65533;@9n@&#65533;X&#65533;*B) \!gD&#65533;?8&#65533;>'mWx&#65533;&#65533;&#65533;&#65533;?&#65533;&#65533;A&#65533;Xd&#65533;N`,
&#65533;&#65533;< G1&#65533;&#65533;x&#65533;!%&#65533;&#65533;&#245;! &#65533;$&#65533;&#65533;&#65533;&#65533;&#65533;U0C&#65533;&#65533;&#65533;5P&#65533;tLB0f&#65533;jBP&#65533;DNT,&#65533;spY)&#65533;M&#65533;,&#65533;O&#65533;e&#65533;T$&#65533;1\BS&#65533;&#65533;&#65533;F&#65533;,HSBx&#65533;/&#65533;&#65533;EH&#65533;&#65533;&#65533;/&#65533;N&#65533;&#65533;&#1544;E7&#65533;L&#65533;Dl&#65533;&#65533;&#65533;.&#866;&#65533;&#65533;T&#65533;(Qh&#65533;&#65533;&#65533;&#65533;&#65533;&#65533;Z0 }D&#65533;<Y1&#65533;C(&#65533;Mr`&#65533;&#65533;K&#65533;@	&#65533;Z&#65533;&#65533;2(&#65533;2P[&#65533;r&#65533;&#65533;&#65533;&#65533;&#65533;&#65533;o&#65533;I$&#65533;&#65533;&#65533;&#65533;&#65533;&#65533;x&#65533;&#65533;&#65533;e&#65533;&#65533;Z&#65533;J&#65533;j0B&#65533;0&#65533;"&#65533;mj&#65533;]T\&#65533;	&#65533;&#65533;l@&#65533;m@=]&#65533;,(&#65533;&#65533;4S&#65533;&#65533;A`&#65533;S,&#137;&#65533;U &#65533;&#65533;[&#65533;&#65533;	&#65533;A'&#65533;M&#65533;v&#65533;W&#65533;E*kr#0&#65533;U&#65533;(&#65533;&#65533;&#65533;&#266;&#65533;&#65533;Y&#998;&#65533;&#65533;s&#65533;&#65533;)&#65533;CxD&#65533;&#65533;?&#65533;&#1944;W&#65533;AX&#65533;}&#65533;&#65533;o&#65533;>Z&#65533;&#1798;%&#65533;vT&#65533;\j,&#65533;|=&#65533;h5&#65533;&#65533;&#65533;&#65533;&#65533;&#41872;b~IP&#65533;D!{&#65533;&#65533;&#65533;p+d&#393;D&#65533;1&#65533;N&#65533;&#65533;&#65533;	&#65533;&#65533;&#65533;K)l#&#65533;&#1966;&#65533;	&#65533;&#65533;&#65533;n&#65533;	d&#65533;&#65533;&#65533;	&#65533;&#65533;(EqB+&#65533;P&#65533;&#65533;Q&#65533;?&#65533;Mz&#65533;&#65533;^V&#65533;f&#65533;&#65533;&#65533;&#65533;&#65533;&#65533;&#65533;&#65533;MV^&#65533;&#65533;&#65533;+x&#65533;p&#65533;&#65533;&#1513;P-&#65533;apT&#65533;X=&#65533;irF[:-&#65533;&#65533;&#1320;&#65533;&#65533;&#65533;D5&#65533;&#65533;&&#65533;&#65533;&#65533;x&#65533;0b(&#65533;A&#65533;m
*&#65533;&#65533;&#65533;&#65533;m&#65533;\&#65533;&&#65533;&#65533;&#65533;&#65533;&#65533;&#65533;?@&#65533;&#65533;Mn61m&#65533;j&#65533;&#65533;&#65533;&#65533;$&#65533;L&#65533;&#65533;&#65533;a&#458;y&#65533;A$&#65533;&#65533;%&#65533;&#65533;CB|@&#65533;F&#65533;F,&#65533;&#65533;&#65533;&#65533;N04&#65533;-&#65533;&#181;&#65533;&#65533;&#65533;&#65533; E&#65533;?&#65533;&#65533;h&#1514;&#65533;'&#65533;B&#65533;&#65533;&#1047;!&#65533;K0&#65533;&#65533;&#65533;F\.eN<&#65533;&#65533;b&#65533;TP)&#65533;ZQU&#65533;&#1474;&#65533;W&#65533;`E,&#65533;q&#65533;&#65533;&#65533;P|H&#65533;&#65533;&#65533;&#65533;&#65533;y&#65533;?|&#65533;(&#65533;l&#65533;d
&#65533;<[)&#65533;&#65533;&#65533;&#65533;&#65533;q&#422;PI=&#65533;B
&#65533;@&#65533;&#65533;A\A`y*&#65533;&#65533;&#65533;&#65533;&#65533;&#65533;t&#65533;O&#65533;&#65533;&#65533;&#65533;&#65533;&#65533;&#65533;[&#65533;&#65533;,1&#65533;&#65533;?&#65533;&#65533;aK#8B&#65533;&#914;6&#65533;L&#65533;m&#65533;U*&#65533;&#65533;,&#65533;_D&#65533;X&#65533;&#65533;0&#65533;&#65533;&#65533;&#65533;8&#65533;&#65533;&#65533;(B041?&#65533;&#427;A	&#65533;E+&#65533;&#145;mK&#65533;&#65533;&#65533;s&#1027;&#65533;&#65533;=p&#65533;&#65533;&#65533;dBT&#65533;&#65533;&#65533; Y&#65533; F&#65533;<O$&#65533;0E&#65533;&#65533;P&#65533;&#156;&#65533;%&#65533;8&#65533;sH&#65533;v7"&#65533;&#65533;&#65533;I&#65533;%&#65533;O&#65533;wS&#65533;[Q&#65533;L&#65533;(&#65533;OPI&#65533;,5&#65533;&#65533;&#65533;&#65533;"&#65533;C&#65533;&#65533;&#65533;E)&#65533;&#65533;h&#65533;&#65533;b&#65533;W&#65533;&#65533;J&#1124;P&#65533;&#31018;&#65533;&#65533;/&#65533;d'&#65533;&#65533;&#65533;Y&#65533;?L&#65533;&#65533;/)\&#65533;&#65533;&#65533;$i
P&#65533;AT&#65533;vH0&#65533;$&#65533;M&#65533;&#65533;#&#65533;'&#65533;&#65533;wY&#65533;&#65533;a'&#65533;,&#65533;V&#65533;3BtrF&#65533;b2*&#65533;h&#65533;`Ez&#65533;
&#65533;&#65533;/&#65533;&#65533;&#65533;wl>&#65533;K&#65533;x&#65533;&#65533;EV&#65533;&#65533;	&#65533;j&#65533;&#65533;P&#65533;&#1372;A&#65533;q&#65533;&#65533;&#65533;[&#65533;`C&#65533;A&#65533;5X&#65533;&#65533;&#65533;M&#65533;(&#65533;&#65533;B'@&#65533;&#65533;?&#65533;0g=&#65533;&#65533;&#65533;&#65533;&#65533;K4&#65533;w&#65533;p&#65533;CI1&#283;S&#65533;&#65533;
WB&#65533;&#202;&#65533;&#65533;h&#65533;&#65533;&#65533;3	&#65533;&#65533;&#65533;&#28575;+TUT&#65533;dN&#65533; M&#65533;&#343;EQ&#65533;&#65533;8fa$D-&#65533;&#1409;&#65533;(pR&#65533;&#65533;j'm&#65533;7&#16529;&#65533;&#65533;&#65533;&#65533;X&#65533;&#65533;&#65533;9rF&#65533;20&#65533;&#65533;hs&#65533;&#1786;&#65533;&#65533;&#65533;&#65533;\&#65533;&#65533;3pB&#256;&#65533;&#65533;-,:&#65533;&#196;,&#65533;G&#65533;G\$B&#65533;<&#65533;&#65533;y&#65533;YI&#65533;&#65533;:&#65533;&#65533;&#65533;&#65533;&#65533;&#65533;p#D&#65533;&#65533;N&#65533;9g&#65533;)&#271;&#65533;&#65533;&#65533;&#65533;&#65533;&#65533;&#65533;+&#65533;:&#65533;&#65533;&#65533;um&#65533;b&#65533;X[&#65533;n9&#65533;,A/&#65533;&#65533;&#65533;&#65533;)&#65533;@&#65533;.`&#65533;j,B&#65533;&#65533;&#65533;m&#1284;s&#65533;B&#65533;4(&#65533;&#65533;r&#407;&#65533;;&#65533;/&#65533;"mC#&#65533;V&#65533;&#65533;j&#65533;&#65533;e&#65533;;P&#65533;Dka&#789;&#65533;&#65533;&#65533;,M@+&#65533;G&#65533;&#65533;P&#65533;f&#65533;on&#65533;&#65533;B	p&#65533;]&#65533;&#65533;M&#65533;&#1560;&#65533;&#65533;&#65533;H&#65533;&#65533;i&#65533;&#65533;r&#65533;&#65533;&#65533;U&#65533;'}&#65533;Q0&#65533;p}	g$&#65533;&#65533;&#65533;@j:&#65533;A&#65533;<X4&#65533;&#65533;Fj&#65533;_h&#65533;&#65533;o&#65533;&#1675;&#65533;Kg&#65533;B\&#65533;}&#1935; e/|&#65533;&#65533;&#65533;&#65533;&#65533;&#65533;&#65533;&#65533;?h&#65533;)&#65533;R]&#65533;D&#65533;&#65533;u&#65533;&#65533;j&#65533;&#65533;&#65533;&#65533;T&#65533;HC&#65533;rr&#65533;&#65533;H&#65533;&#65533;&#1028;&#65533;&#1711;g&#65533;&#65533;&#1599;&#65533;&#65533;7&#65533;&#65533;&#905;&#65533;&#65533;8qX>&#65533;'&#65533;A&#65533;&#65533;x&#65533;_&#65533;q)&#65533;sB&#65533;&#65533;Yhu&#65533;&#65533;U\&#65533;ZOyjL&#65533;&#65533;K&#65533;F*(&#65533;&#65533;zyB%&#65533;*&#65533;&#153;&#65533;r&#65533;&#65533; &#65533;BNC &#65533;|&#1284;&#65533;?&#65533;^f&#65533;&#65533;&#65533;&#65533;&#65533;H&#65533;H]&#65533;&#65533;&#65533;&#65533;&#65533;&#65533;\&#65533;g&#65533;T&#65533;O&#65533;&#65533;Wq-O&#65533;@&#65533;&#65533;7&#65533;&#65533;ZE13&#65533;&#65533;CQLu!&#65533;?[/&#65533;&#65533;D*&#383;&#65533;&#65533;f&#65533;5k&#1215;\&#65533;r&#65533;&#65533;&#65533;$.&#65533;&#65533;&&#65533;&#65533;&#65533;e`	&#65533;&#65533;#&#65533;s&#65533;&#65533;&#65533;Z&#65533;&#65533;&#65533;&#65533;?a&#65533;,&#65533;&#65533;&#65533;&#65533;&#65533;&#65533;h&#65533;&#65533;&#65533;(&#1855;A&#65533; `&#65533;i&#65533;:&#1913;&#65533;&#65533;	&#65533;N&#65533;&#65533;&#65533;/&#65533;&#65533;M&#65533;5qyv`&#65533;&#65533;&#65533;&#65533;w&#65533;&#65533;byfrjb&#65533;?[<&#65533;:0&#65533;&#65533;&#65533;z&#65533;s3&#65533;&#65533;&#641;&#65533;R&#65533;&#1792;&#65533;&#1857;t&#1416;50&#65533;B&#65533;N&#65533;%Pu(P&#65533;zm&#65533;&#65533;&#65533;?'&#65533;&#65533;pC&#1413;7&#65533;&#65533;j&#1151;R&#65533;&#65533;"c&#65533;P&#65533;hisM&#65533;&#65533;/&#65533;N&#65533;I&#65533;&#65533;&#65533;&#65533;S&#65533;&#65533;g&#65533;&#65533;&#65533;+,&#65533;&#65533;&#65533;Hl&#65533;&#65533;&#65533;&#65533;&#65533;&#65533;&#65533;&#65533;&#1833;I&#65533;&#907;&#65533;~&#65533;&#65533;=&#65533;FE&#65533;Z&#65533;&#297;re&#65533;&#65533;J%Rx&#10523;Z!&#65533;&#65533;Zl&#65533;&#65533;Kxa!&#65533;*&#65533;&#65533;&#65533;J&#65533;&#65533;Nl!&#65533; &#65533;J/&#65533;H&#65533;i&#65533;&#65533;@&#65533;$&#65533;D&#1673;&#65533;&#65533;a&#65533;&#65533;vr(&#65533;f&#65533;o&#65533;Q&#65533;&#65533;H
&#65533;&#65533;&#65533;)&#65533;&#65533;&#65533;&#65533;&#65533;&#65533;&#65533;+&#65533;&#65533;&#65533;&#65533;&#65533;[h[n&#65533;,v&#65533;#&#65533;&#65533;&#1436;&#65533;)-
&#65533;+&#65533;
&#65533;&#65533;&#65533;&#65533;*s&#65533;&#65533;d&#65533;&#65533;"&#65533;&#591;&#65533;<R)J4Ja&#65533;b &#65533;,&#65533;\X&#65533;B*&#65533;B\3M&#65533;&#65533;&#148;&#65533;Ux&#65533;m &#1056;*&#65533;"&#65533;Q6&#65533;&#65533;Q\Fi&#65533;4&#65533;&#65533;&#65533;&#65533;&#65533;&#65533;&#65533;&#65533;:&#65533;#&#65533;&#65533;nE&#65533;&#65533;&#28289;q&#65533;[&#65533;.&#65533;&#65533;&#65533;h*&#65533;InQ&#65533; &#65533;&#65533;&#32244;J&#65533;Yk&#65533;&#65533;V&#65533;N&#65533;M&#65533;4&#65533;&#272;@&#65533;&#65533;&#65533;bh&#65533;&#65533;`&#65533;&#65533;w&#65533;h m)&#65533;&#323;&#65533;%&#65533;&#65533;J3&#65533;`&#65533;&#65533;&#65533;&#65533;&#65533;	&#65533;&#65533;R$&#65533;&#65533;&#65533;R&#65533;FR&#65533;&#65533;q&#408;b&#65533;q&#65533;	"9=B7&#65533;a 	&#65533;Q`a&#65533;&#65533;rd &#65533;&#65533;&#1174;Q&#65533;&#65533;j&#65533;R#x&#65533;`&#65533;t&#65533;&#65533;&#65533;&#65533;&#65533;K&#65533;p&#65533;0:&#65533;aM&#65533;pa&#65533;&#65533;&#65533;&#65533;F&#65533;&#65533;XA&#65533;L&#65533;j&#65533;&#65533;*&#65533;5&#65533;p&#65533;&#65533;C	&#65533;DS&#65533;&#769;"&#65533;&#593;&#65533;T&#65533;&#65533;^V6&#65533;&#65533;&#65533;d&#65533;&#65533;B&#65533;&#65533;&#65533;y&#65533;c(B2Z&#65533; R>2-sw&#65533;a 1w&#65533;&#65533;&#65533;wR$?&#65533;&#65533;X&#65533;2&#65533;&#65533;+s7&#65533;&<&#1821;U&#65533;t1&#65533;&#65533;d&#65533;&#1390;Z&#65533;p&#65533;&#65533;&#65533;&#1501;,&#65533;&#65533;g}&#65533;&#65533;&#18653;N&#65533;&#65533;&#65533;V&#65533;P&#65533;&#65533;&#65533;a&#65533;Jh&#65533;&#65533;.Y&#65533;&#65533;&#65533;>(N&#65533;jx&#65533;>	%&#65533;&#65533;&#1393;&#65533;&#65533;&#65533;e&#65533;h&#65533;&#65533;&#65533;&#65533;&#65533;b&#65533;\&#65533;&#65533;O&#65533;&#65533;<&#65533;J!&#65533;&#65533;t&#65533;l &#65533;q	<&#65533;L&#65533;&#65533;O&#65533;
]&#65533;&#65533;&#65533;&#65533;.E&#65533;&#65533;&#65533;&#65533;&#1156;&#65533;&#353;M&#37598;&#65533;&#65533;&&#65533;&#65533;&#65533;z&#65533;&#65533;&#65533;@&#65533;&#65533;&#65533;DM&#1673;&#65533;.&#65533;&#65533;&#65533;2&#65533;(E-J&#65533;"&#65533;&#65533;&#65533;&#65533;&#65533;?&#65533;3&#65533;&#65533;#S&#65533;(D&#65533;P&#65533;&#257;&#65533;!H"&#65533;&#289;Lp'&#65533;&#65533;&#65533;&#65533;^4[&#65533;&#65533;&#65533;p&#65533;2R&#65533;&#65533;&#65533; G8&#65533;O&#65533;C&#65533;p&#65533;&#65533;&#65533;H&#65533;&#65533;&#65533;.&#65533;&#65533;&#65533;&#774;r&#65533;7&#65533;CE&#65533;.&#65533;&#65533;#$P&#65533;I&#65533;S78&#65533;&#65533;&#65533;"&#65533;@~&#1518;T&#65533;&#65533;&#65533;#'>J&#65533;Q#<&#65533;E&#65533;j--&#65533;&#65533;'&#65533;@&#65533;?9&#65533;P&#65533;h&#65533;S2&#65533;b&#65533;&#65533;&#65533;HBL&#65533;=S&#65533;P&#65533;%&#66226;&#65533; &#65533;yDF&#65533;&#65533;.&#65533;(&#65533;Jw&#65533;xT&#65533;2&#65533;&#65533;)&#65533;L?4&#65533;?&#65533;&#65533;A$&#65533;&#65533;&#65533;D&#1100;
&#65533;;iT&#65533;8&#65533;`&#65533;&#65533;L&#65533;&#65533;&#65533;E;i\@&#65533;&#65533;NW`&#1690;B&#65533;&#65533;55` O&#65533;`B&#65533;7&#65533;&#65533;8@!&#65533;D&#65533;V-8AU&#65533;0&#65533;"&#65533;j&#65533;#1&#65533;@M%&#65533;&#65533;&#65533;&#65533;o;&#65533;&#65533;&#65533;&#65533;F&#65533;&#915;&#65533;&#65533;&#65533;&#65533;&#65533;o &#65533;&#65533;O&#65533;V0&#65533;b&#65533;&#65533;X&#65533;&#65533;3&#65533;a&#65533;?B&#65533;&#65533;+x&#65533;&#65533;0U&#65533;&#65533;GrvrH&#65533;@&#65533;&#65533;&#65533;&#65533;-&#1443;
w&#65533;&#65533;&#65533;2N4lZT&#65533;&#65533;(&#65533;&#65533;p&#65533;&#65533;'&#65533;B&#65533;&#65533;&#65533;&#65533;&#65533;&#65533;F&#65533;z&#65533;&#65533;(&#65533;l&#65533;k&#65533;!&#65533;%aw&#65533;&#65533;&#65533;&#65533;&#65533;{&#516;&#65533;&#65533;U&#65533;$)&#65533;.&#65533;w&#65533;q;9A&#65533;7OW\&#65533;6:&#65533;&#65533;Dk&#65533;IY&#65533;&#65533;&#65533;@.&#65533;X&#65533;I&#65533;&#65533;&#65533;&#65533;)&#65533;&#1130;&#65533;&#65533;6&#65533; j&#65533;I&#65533;&#65533;d&#1062;&#65533; pJ7&#65533;u&#65533;I&#65533;3c&#65533;AT(&#65533;l#2&#65533;&#65533;&#65533;?r&#65533;"&#65533;6&#65533; -&#65533;&#65533;AtX&#65533;&#65533;&#65533;&#65533;T&#65533;H&#65533;V&#65533;B&#65533;72	C
 &#1530;<&#65533;'&#65533;&#305;b&#65533;&#65533;|"%&#65533;&#65533;HAzP
L&#65533;"3&#65533;&#65533;x&#65533;	&#65533;&#65533;&#65533;&#65533;S^&#65533;&#65533;&#65533;M,&#65533;"&#65533;nA&#65533;&#65533;/&#65533;q&#65533;&#1193;'&#65533;&#65533;p&#65533;&#65533;Q&#65533;&#65533;WQ&#65533;&#65533;&#65533;&#65533;&#65533;(6&#65533;8T&Ez&#65533;&#65533;yr&#65533;&#65533;&#65533;&#65533;E^&#65533;R&#65533;J&#65533;&#65533;&#65533;&#65533;CL&#65533;&#65533;2C!&#1432;&#65533;&#65533;&#65533;&#65533;&#65533;e&#65533;
&#65533;&#65533;&#65533;&#65533;`&#65533;&#65533;$&#65533;[&#65533;RvB	&#65533;$N&#65533;&#65533;
&#65533;&#65533;&#65533;Dj<!*&#65533;z&#65533;VRb}2&#65533;@>&#65533;&#65533;u&#65533;&#65533;&#65533;&#65533;&#2017;&#65533;&#65533;T&#65533;.&#65533;Zp&#65533;&#65533;Q&#65533;)&#65533;Bt&#65533;P&#65533;/R#N&#65533;B'&#65533;&#65533;G&#65533;'	&#65533;0&#65533;&#65533;&#65533;&#250;&#65533;}&#65533;O	U&#65533;xc &#65533;&#65533;&#65533;z&#1036;&#65533;Q&#65533;&#65533;&#65533;?t&#65533;
&#65533;&#65533;Ba
&#65533;/l&#65533;&#65533;&#65533;BpwM\@&|"&#65533;4H&#65533;^&#65533;&#65533;&#65533;&#65533;&#65533;;&#65533;&#65533;	&#65533;w]&#65533;el&#65533;`&#65533;;AZ &#65533;&#65533;&#65533;&#65533;&#65533;*&#65533;~3&#65533;v&#65533;DX&#65533;.&#65533;<&#65533;D&#65533;D
&#65533;&#65533;&#65533;H&#65533;&#65533;V,&#65533;SE-&#65533;H&#65533;R&#65533;&#65533;;..&#65533;]&#65533;dp$&#65533;;]&#65533;D&#65533;&#65533;UK&#65533;L,{&#65533;&#65533;&#65533;&#65533;/&#65533;&#65533;&#65533;|d&#65533;&#65533;&#65533;N&#65533;W&#65533;&#668;&#65533;%&#65533;Q&#65533;&#65533;&#65533;(	&#65533;l'&#65533;&#65533;&#65533;V&#65533;&#65533;&#65533;s>&#65533;&#809;^Wh&#1978;&#65533;&#65533;"&#65533;"&#65533;&#65533;&#65533;5&#65533;&#65533;&#65533;&#65533;&#65533;&#65533;'5W&#65533;&#65533;Z&#65533;?&#65533;&#65533;&#65533;DQGj&#65533;x&#65533;&#65533;D&#65533;&#65533;&#65533;HF]&#65533;s&#65533;&#65533;&#65533;"&#65533;&#65533;&#65533;&#65533;|}m&#65533;&#65533;S&#65533;1&#65533;IA&#65533;P0&#65533;oV&#65533;* &#65533;3Q&#65533;[2-H&#65533;W&#265;&#65533;&#65533;]q&#65533;!&#65533;tu&#65533;m&#65533;>&#65533;K&#65533;&#65533;&#65533;&#65533;&#65533;&#65533;&#65533;XRWE%&#65533;&#65533;
&#1313;&#65533;&#65533;[m&#65533;y&#65533;&#65533;"&#65533;&#65533;&#65533;!&#65533;E;&#65533;&#65533;&#65533;&#65533;&#65533;9&#65533;&#65533;&#274;&#65533;&#65533;q&#65533;&#65533;E&#65533;&#65533;y&#65533;ch&#65533;Q&#65533;&#65533;\&#65533;&#65533;&#368;A &#65533;c&#65533;!&#65533;&#1588;@&#65533;X&#65533;&#65533;'W3&#65533;y>&#65533;&#65533;&#65533;P&#65533;&#65533;II&#&#65533;&#65533;&#65533;J<&#65533;&#65533;&#65533;&#65533;&#65533;&#1632;YAk&#65533;&#65533;&#65533;l &#65533;&#65533;&#65533;L&#65533;c&L&#65533;&#65533;*&#65533;n&#65533;&#65533;D&#65533;&#65533;k&#65533;$&#65533;APN&#65533;&#65533;&#65533;8FR&#65533;&#65533;&#65533;8&#65533;^&#65533;&#65533;m&#65533;&#65533;&#65533;&&#65533;s(&#65533;8p&#65533;&#65533;D&#65533;&#65533;'&#65533;j&#65533;&#65533; &#65533;M&#200;T&#65533;5&#65533;"2D/T&#65533;#&#65533;&#65533;c&#65533;&#65533;k&#65533;&#65533;j(.&#65533;'&#65533;Mr&#65533;&#65533;&#65533;
&#65533;/&#65533;&#65533;&#65533;&#65533;V	0!@&#65533;f&#65533;b&#65533;H&#65533;&#1581;&#65533;&#65533;B)R&#65533; &#65533;T&#1808; &#65533;&#65533;#&#65533;!&#65533;j^R&#65533;&#65533;d&#838;B&#8332;&#65533;&#65533;&#65533;R&#65533;AV&#65533;'` h` &#65533;!axaZ&#65533;&#65533;!&#65533;"b&#65533;&#65533;&#65533;EG0&#65533;&#65533;(E&#65533;L&#65533;GG&#65533;N&#65533;u&#65533;b p&#65533;&&#65533;&#65533;&#65533;/&#65533;&#65533;N&#65533;Ak&#65533;f&#65533;D&#65533;&#290;&#65533;&#65533;&#65533;&#65533;&#65533;j+-&#65533;&#65533;m&#65533;&#65533;m(p&#65533;T&#65533;I'&#65533;&#288;&#65533; &#65533;b&#65533;HJ&#65533;QO8&#65533;xT"&#65533;&#65533;&#65533;p&#65533;v"aD`&#65533;&#65533;a&#65533;FN &#65533;2V!&#65533;JHC!5&#65533;52&#65533;&#65533;&#65533;-9&#65533;LR(\&#65533;a&#65533; 4I,&#65533;&#65533;&#65533;x&#65533;&#65533;h#&#65533;X&#65533;Fvl&#65533;&#65533;M	&#65533;)N&#65533;&#65533;&#65533;&#65533;&#65533;&#65533;&#65533;"w&#65533;0&#65533;w&#65533;&#65533;!(&#65533;\d^&#65533;&#65533;&#65533;d&#65533;&#65533;2&#65533;#~!.A "&#65533;&#65533;&#65533; ` &#65533;A &#65533;z&#65533;<&#65533;{rF&#65533;&#65533;&#65533;&#65533;8&#65533;:+$J&#65533;&#582; &#65533;L&#65533;&#65533;&#65533;&#65533;H&#65533;(wb&#65533;P1&#65533;8&#65533; &#65533;&#65533;&#65533;f&#65533;	&#65533;&#65533;&#65533;JN&#65533;AR&#65533;Q&#65533;G>&#65533;Th&#65533;&#65533;&#65533;&#65533;&#65533;P&#65533;&#65533;g&#65533;p'&#65533;&#65533;&#65533;&#65533;e&#65533;.&#65533;&#65533;&#65533;A(@&#65533;&#65533;n#&#65533;&#65533;)xJi&#65533;N&#65533;E`&#65533;H&#65533;A&#65533;&#65533;B&#65533;&#65533;A/&#65533;j#f&#65533;&#65533;&#65533;q(&#65533;&#65533;R@&#65533;&#65533;@&#65533;o@&#65533;&#65533;&#520;Ls3&#65533;&#65533;&#65533;&#65533;>&#65533;&#982;r'r)&#65533;RaCe'&#65533;Ex &#65533;hc&#65533;BO,&#65533;@x/&j &#65533;6&#65533;&#65533;&#65533;&#65533;A&#1441;n&#65533;a,&#65533;T&#65533;&#65533;&#65533;&#65533;&#65533;^G0&#65533;&#65533;q2IG&#65533;8p+&#65533;E&#65533;&#65533;&#65533;&#65533;y&#65533; a^&#65533;#9.3)&#65533;"BAh&#65533;&#65533;&#65533;&#65533;&#65533;S&#65533;&#65533;zt&#65533;_&#65533;&#65533;&#65533;f 8bB>&#65533;%&#65533;&#65533;&#65533;j&#65533;<&#65533;&#65533;&#1607;$&#65533;)x&#65533;	$&#65533;~&#65533;&#65533;$&#65533;&#65533;&#65533;&#65533;&#65533;&#65533;%|nZ&#65533;&#65533;&#65533;|&#65533;)&#65533;&#65533;;&#65533;;(R&#65533;F%&#65533;P&#65533; V&#65533;&#65533;&#521;p&#65533;_p&#65533;$&#65533;&#65533;&#65533;&#65533;&#65533;&#65533;1y&#65533;(!&#65533;&#809;&#65533;.&#65533;>&#65533;'z&#65533;|&#65533;&#65533;&#65533;&#1902;&#65533;"B1
&#65533;&#65533;&#65533;!&#65533;&#1832;Is(&#65533;Q&#65533;P&#65533;o&#65533;MK!y&#65533;&#65533;V&#65533;&#65533;f3d&#65533;@x-&#65533;j)EP&#65533;Da&#65533;&#65533;A8	7&#65533;4&#65533;P%&#65533;k(&#65533;B;j&#65533;A&#65533;q&#65533;p$&#65533;&#65533;xQ%0&#65533;&#65533;&#65533;&#65533;B2aV&#65533;&#65533;&#65533;H)`&#65533;&&#65533;h&&#65533;&#65533; &#65533;&#65533;&#65533;&#65533;/
r&#65533;&#65533;&#65533;:K&#65533;&#65533;./ &#65533;J&#65533;YL&#12810;&#65533;&#65533;&#65533;&#65533;&#65533;a`A^`<@$&#65533;&#65533;ab&#65533;5&#65533;n*#8&x&#65533;2\&#178;\n)h&#65533;'&#65533;&#65533;2.&#65533;2&#65533;F	B&#65533;&#65533;&#65533;&#65533;&#65533;A&#65533;&#65533;8&#65533;&#65533;%&#65533;&#65533;J&#65533;&#65533;Zb`%&#65533;"&#65533;&#65533;&#65533;;&#65533;`&#65533; &#65533;&#65533;&#65533;E[&#65533;&#65533;Q&#65533;|&#65533;&#1192;qQ/%q'&#65533;&#65533;k&#65533;Q&#65533;&#65533; &#65533;&#65533;&#65533;&#65533;&#65533;&#65533;!&v"&#1778;-yb?EabC6&#65533;L_&#65533;&#65533;<3&#65533;&#841;&#65533;teMcKB&#65533;&#65533;z*R>&#65533;@p&#65533;O&#65533;s&#65533;x&#65533;x&#65533;&#65533;&#65533;&#65533;eA&#65533;z&#65533;<|V,&#65533;&#1213;&#65533;&#65533;_BG&#65533;J&#65533;&#65533;&#65533;&#65533;L&#65533;n&#65533;P,&#65533;s;$Pt2;60]0&#65533;&#65533;z&#65533;&#65533;F&#65533;&#65533;&#65533;>1` &#65533;&#65533; &#65533;&#65533;uQK&#65533;b&#65533;&#65533;&#65533;&#65533;&#65533;&#65533;,&#65533;Z&#65533;&#65533;&#65533;&#65533;Zx&#65533;d&#65533;&#65533;^&#65533;&#65533;)&#65533;&#65533;&#65533;&#65533;8 	&#65533;&#65533;`W&#65533;.0tx&#65533;&#65533;\&#65533;@&#1708;$&#65533;&#65533;&#1918;&#65533;-&#65533;`&#65533;S+&#65533;#	&#65533;&#65533;u&#65533;&#469;&#65533;QZ&#65533;&#65533;&#65533;G@&#65533;hcZwbl&#65533;&#65533;&#65533;-)r&#65533;&#65533; &#65533;c(&#704662;a&#65533;&#65533;&#65533;H&#65533;'&#65533;0&#65533;bX&#65533;&#65533;&#65533;4IvKi&#65533;.e	&#65533;d3b&#65533;&#65533;B&#65533;&#65533;&#65533;qZ&#65533;L&#65533;7)A|&#65533;P&#65533;&#65533;*&#65533;&#65533;&#65533; &#3540;&#65533;&#65533;(&#65533;~&#65533;v(t&im&#65533;'J&#65533;&#65533;&#65533;&#65533;&#65533;"iH@T&#65533;fLY&#65533; CU&#867;&#65533;&#65533;)&#65533;&#65533;&#65533;&#65533;.&#65533;&#65533;a &#65533;tl&#65533;&#65533;!dA&#65533;&#65533;&#65533;&#65533;*&#65533;
&#65533;0@,A&#65533;X&#226;u&#65533;&#65533;&#65533;&#65533;&#65533;&#232;$l&#65533;)&#65533;Z&#65533;7y&#65533;&#65533;&#65533;&#65533;&#65533;q&#65533;&#65533;&#65533;&#661;a&#65533;&#65533;&#65533;&#65533;&#65533;d  &#65533;N&#65533;&#65533;26QWH
&#65533;a&#65533;B&#65533;&#65533;&v&#65533;&#65533;&#65533;&#65533;&#65533;&#65533;&#65533;x&#65533;6&#65533;)&#65533;&#65533;bX&#65533;WH6y&#65533;&#65533;&#65533;&#65533;&#65533;&#65533;&#65533;&#65533;&#65533;E&#65533;\&#65533;E:&#65533;WS&#65533;g3/E	"4w&#65533;&#65533;&#65533;&#65533;(ze&#65533;T9~&#65533;<\F&#65533;`'&#65533;&#766;&#65533;h&#65533;pc:&#65533;&#65533;&y&#65533;A|&#65533;&#65533;Q&#65533;A&#65533;5
O~"Pa&#65533;&#65533;W>&#65533;fy'~A&#65533;IWi&#65533;&#65533; dF-&#65533;&#65533;&#65533;&#65533;AZ&#1429; &#65533;g|vB&#65533;U#y&#65533;&#65533;@n&#65533;&#65533;&#65533;&#65533; &#65533;&#65533;&#65533;&#65533;&#65533;&#65533;&#65533;D&#65533;C&#65533;l+K&#65533;8z2Jk&#65533;&#65533;ddZin&#65533;&#65533;p&#65533;,G6&#65533;&#65533;&#65533;VF&#65533;&#65533;qw&#65533;&#65533;@&#65533;&#65533;e&#65533;&#65533;&#65533;&#65533;"&#1587;b&#65533;&#65533;&#65533;&#965;&#65533;&#1281;&#65533;F&#65533;&#1424;&#898;&#65533; TP&#65533;b&#65533;	C&#65533;C&#65533;E&#65533;&#65533;y (&#65533;&#65533;&#65533;&#65533;R&#65533;&#65533;h&#65533;8iP&#65533;a&#65533;&#65533;%&#65533;&#65533;^&#65533;&#65533;&#65533;<&#65533;J&#65533;x&#1848;&#65533;t5M#&#65533;<6&#65533;w&#65533;d&#65533;&#65533;&#1488;&#65533;c'&#65533;A&#65533;&#65533;&#65533;Ju&#65533;;a&#65533;
&#65533;p&#65533;#&#65533;wz&#65533;&#65533;&#65533;Q&#65533;J&#65533;&#65533;&#65533;&#65533;&#65533;'2&#65533;^&#65533;>&#65533;d&#65533;&#65533;&#65533;&#65533;&#65533;&#65533;>@&#65533;&#65533;1&#65533;!&#65533;&#65533;&#65533;Q&#65533;B0&#65533;&#65533;&#65533;r<&#65533;&#65533;.9&#65533;&#65533;&#65533;
&#65533;&#65533;&#65533;6&#65533;&#65533;.&#65533;Bo
&#65533;&#65533;&#65533;y&#65533;B&#65533;&#65533;A&#65533;&#65533;!&#65533;|&#65533;	&#65533;%&#65533;&#65533;y!tm&#65533;
bG&#65533;|>&#65533;)l&#65533;&#65533;Ll0&#65533;,A&#65533;&#65533;Z&#65533;(&#65533;&#65533;&#65533;u&#65533;&#65533;q&#65533;Y&#65533; c&#65533;.&#65533;&#65533;L>+>a|&#65533;|B&#65533;&#65533;&#65533;!O&#65533;&#65533;&#65533;tNg'Z&#65533;&#1024;&#65533;v&#65533;`&#65533;&#65533;&#65533;)&#65533;&#65533;&#65533;&#65533;2x&#65533;&#65533;!y&#65533;&#65533;b&#65533;D&#65533;'&#65533;O*&#65533;l&#65533;&#65533;l&#65533;&#65533;ShA&#65533;B$&#65533;v&#65533;#(&#65533;&#65533;#2&#65533;h &#65533;a&#65533;	&#65533;&#65533;&#65533;S&#65533;H&#65533;&#65533;z&#65533;D&#65533;*x&#65533;&#65533;&#65533;FD`L&#65533;<&#65533;Z4*&#65533;&#65533;A&#65533;aZB&#65533;|64&#65533;'&#65533;(&#65533;2&#65533;
Z&#65533;
D&#65533;&#65533;Z&#36408;[&#65533;&#65533;T"Z&#65533;&#65533;&#65533;N&#65533;&#65533;nD&#65533;S&#65533;s'>6&#65533;C&#65533;&I<pO&#65533;&#65533;5z&#65533;&#65533;Am9&#65533;&#65533;&#65533;F&#65533;&#65533;&#65533;&#640;>&#65533;W"r`"&#65533;&#65533;D&#65533;d&#65533;.Qf&#65533;%&#65533;&#65533;)&#65533;Z&#65533;d\\&#65533;&#65533;[&#65533;a&#65533;y 7&#65533;!w z@&#65533;0&#296;&&#65533;c&#65533;&#65533;$9&#65533;&#65533;&#65533;&#65533;&#65533;C)^GS&#65533;*&#65533;w"&#65533;=&#65533;I&#1485;&#65533;B@t&#65533;J&#65533;(&#65533; &#65533;&#65533;&#65533;e&#65533;A&#65533;
&#189;&#65533;&#65533;p*&#65533;Hb&#65533;&#539;s&#65533;&#65533;c&#65533;p&#65533;&#65533;,&#65533;&#65533;&#2035;&#65533;&#65533;"N!P&#65533;'&#65533;&#65533;&#65533;&#65533;gm&#65533;'&#65533;d?y&#65533;]T&#865;&#65533;J`z2&#65533;&#65533;&#65533;&#65533;Zb`&#65533; &#65533;&#65533;&#65533;&#65533;&#65533;[aJ&#65533;_*2&#65533;y&#65533;2&#65533;&#65533;&#65533;T,@	&#65533;b&#65533;m&#65533;t?<&#65533;&#65533;&#65533;&#65533;D%&#150;&#65533;,]&#65533;#R&#65533;*b&#65533;&#65533;&#65533;]tAd&#65533;&#65533;&#65533;&#65533;	&#65533;&#65533;l &#65533;&#65533;&#65533;&#613;y'&#65533;&#65533;W&#65533;&#65533;@6.&#672;t&#65533; &#65533;B&#65533;i&#65533;&#65533;&#65533;&#65533;_&a	&#65533;&#65533;&#65533;$A&#65533;a ,j{(V&#65533;&#65533;@&#65533;
&#65533;x&#65533;&#65533;tA&#65533;@?r(&#65533;-&#65533;M&#65533;&#65533;Ng&#1129;&#65533;'ntj&#65533;~/&#65533;+&#65533;&#65533;&#65533;y&#65533;LI&#65533;h-tAlo8v&#65533;N&#65533; &#65533;!E&#65533;&#1985;E&#65533;I=&#65533;!HJ&#65533;y&#65533;&#65533;;&#65533;`&#65533;n&#65533;&#1437;&#65533;&#65533;F&#65533;&#65533;&#65533;&#65533;(P&#65533;LA&#1506;&#65533;&#65533;(&#65533;#@>&#65533;&#65533;(&#65533;Z2&#65533;w&#65533;aY&#65533;/a6&#65533;&#65533;&#65533;w&#65533;&#354;X&#65533;:i&#65533;&#65533;r	&#65533;&#65533;B|&#65533;&#65533;&#65533;&#65533;&#65533;&#65533;7&#65533;&#65533;&#65533;&#999;&#65533;X&#65533;\2&#65533;&#65533;&#65533;(&#65533;nm &#65533;&#65533;&#65533;>&#65533;&#65533;&#65533;&#65533;&#65533;l&#65533;&#65533;&#65533;!&#667;l&#65533;&#65533;!&#65533;+&#65533;&#65533;&#65533;&#65533;d &#65533;&#65533;&#65533;&#65533;6&#65533;KJ&#65533;&#65533;E&#65533;&#65533;"q&#65533;$&#65533;o&#65533;Fa	&#65533;wT&#65533;b&#65533;&#65533;,&#65533;&#65533;&#65533;&#65533;i&#65533;p{ `&#65533;'&#65533;&#65533;Rv&#65533;[&#65533; `6&#65533;X&#65533;&#65533;b&#174;&#65533;'&#65533;&#65533;&#65533;)Z)&#65533;&#65533;)* R)&#65533;G&#65533;&#65533;?&#65533;&#65533;&#65533;ZT&#672;C&#65533;&#65533;&,&#65533;,bA?&#65533;{&#65533;&#65533;!&#65533;_&#65533;RQ&#65533;&#65533;JaAJ&#65533;n&#65533;&#65533;g&#65533;&#65533;&#65533;V&#65533;x&#65533;&#65533;G&#65533;&#65533;n^*x*O&#65533;>
&#65533;&#65533;4&#65533;#&#65533;&#65533;&#65533;&#65533;"P&#65533;&#65533;&#65533;&#65533;&#65533;&#65533;A47	&#65533;v&#65533;&#65533;N&#65533;&#65533;&#65533;6&#65533;,&#65533;&#65533;&#65533;&#65533;&#65533;&#65533;mZ&#65533;Z&#65533;&#65533;&#65533;&#47065;,&#65533;y&#65533;P&#65533;&#65533;	n&#65533;.&#65533;&#65533;AU&#65533;&#65533;il&#65533;&#65533;<b&#65533;3&#34783;R	&#65533;bV&#65533;'&#65533;&#65533;&#65533;Ap%[&#65533;l&#65533;&#65533;&#65533;&#65533;=&#65533;&#65533;&#65533;&#294;g&#65533;&#65533;?4&#65533;&#65533;&#65533;W&#65533;Ah@&#65533;&#65533;&#959;"2&q2U&#65533;&#65533;AQ%>
I&#65533;h&#65533;&#65533;&#65533;j&#65533;&#65533;`&#65533;S&#65533;d&#65533;&#65533;&#65533;&#65533;9&#65533;&#65533;F
Ka$&#65533;&#65533;C&#65533;&#65533;=&#65533;B&#65533;&#65533;&#65533;2,&#65533;&#65533;A&#65533;-C&#65533;&&#65533;h&#65533;K#&#65533;h&#65533;&hb&#65533;*eB`Y&#65533;A&#65533;&#65533;k&#65533;AB`9&#65533;&#65533;+H&#65533;@)&#65533;&#65533;?+r&#65533;&#65533;/&#65533;H&#65533;2&#65533;&#1384;&#65533;/-&#65533;&#65533;? &#65533;b&#65533;&#65533;&#65533;C
.&#65533;&#65533;&#65533;&#65533;&#65533;?&#65533;&#65533;&#65533;0&#65533;O&#65533;&#65533;d&#65533;&#65533;&#65533;A&#65533;@&#65533;t&#65533;&#65533;<P&#65533;&#65533;(&#65533;&#65533;&#65533;?&#65533;xwaUy&#65533;&#65533;&#65533;3&#65533;DY&#65533;7sd&#65533;Gk&#65533;F&#65533;j&#65533;#A&#65533;y&#65533;gD_&#65533;&#65533;&#65533;mb& eK%&#65533;&#65533;Q&#65533;&#65533; N&#65533;&#65533;ePE&#65533;IB&#65533;&#65533;(&#65533;&#65533;&#65533;3&#65533;&#65533;&#65533;O1&#65533;&#65533;F&#65533;?&#65533;&#65533;c&#65533;&#65533;&#65533;&#65533;&#65533;4&#65533;&#65533;K&#65533;&#65533;&#661;&#65533;|&#1356;(&#65533;UC&#65533;&#65533;&#65533;*AL&#65533;Yi&#65533;K&#65533;%&#65533;&#65533;&#65533;`&#65533;I &#65533;?&#65533;&#65533;w&#65533;K# 0}v&#65533;T&#65533;&#304;&#65533;x&#65533;2)&#65533;|B&#65533;?6&#65533;`&#65533;&#65533;r&#65533;&#65533;&#65533;0&#65533;&#65533;F&#65533;$&#65533;G&#1897;H&#65533;C&#65533;@&#65533;&#65533;&#65533;&#65533;@&#65533;d&#65533;?58d&#65533;?&#65533;d&#65533;Pe;&#65533;tK&#198;]&#65533;R&#65533;&#65533;{/&#65533;&#65533;&#65533;\"&#65533;)&#65533;&#65533;&#301;G&#65533;&#65533;DP0&#65533;W&#65533;?&#65533;0Aa>] &#65533;&#65533;ui&#65533;Ri3_&#268;1&#65533;xvI&#65533;*([&#65533;R&#65533;?u&#65533;D&#65533;5QD&#65533;^s?&#65533;&#65533;C&#65533;&#65533;AnL&#65533;Q &#65533;L&#65533;&#65533; >&#65533;&#65533;d&#65533;&#65533;8&#65533;&#65533;R.&#65533;&#65533;&#65533;&#65533;j&#65533;&#65533;C&#65533;&#65533;PFA&#65533;&#65533;nj&#65533;&#65533;&#65533;&#65533;C&#65533;&#65533;&#65533;&#65533;&#65533;E@&#65533;&#65533;&#65533;"&#691;&#65533;@K&#65533;P@&#65533;&#65533;&#65533;&#65533;P&#65533;&#65533;M.&#65533;{&#65533;&#65533;?&#65533;&#65533;0&#65533;&#65533;&#65533;Z&#65533;C:&#65533;&#65533;&#65533;%&#65533;&#65533;&#449;&#65533;&#65533;&#65533;GP&#65533;&#65533;&#65533;r&#65533;^.&#65533;U&#65533;&#65533;MP SB&#65533;Y&#65533;`Ad)&#65533;&#65533;~&#527;&#65533;&#65533;&#65533;KBv&#65533;S&#65533;?&#65533;&#517;&#65533;&#65533;?-a&#65533;&#65533;?r&#65533;`&#65533; ~&#65533;_A&#65533;&#65533;&#65533;&#65533;a"x&#65533;A4&#65533;&#65533;&#65533;Db&#65533;HCA^b>@&#65533;A1A&#65533;&#65533;&#65533;]&#65533; d&#65533;06<$9&#65533;V&#65533;T&#65533;E&#1762;&#65533;$&#65533;<&#65533;&#65533;&#65533;GA@&#65533;x&#65533;&#65533;(A3(p&#65533;!o&#65533;&#714;&#65533;&#65533;y&#65533;LB&#65533;&#65533;.0&#65533;&#65533;&#65533;q&#65533;)R&#65533;&#65533;&#358;&#65533;q&#65533;nte:&#65533;&#65533;FW&#65533;q&#65533;&#65533;c&#65533;]$'&#65533;&#65533;J&#65533;&#65533;&#65533;Z&#65533;(&#65533;&#65533;L&#65533;&#2017;;&#65533;&#65533;bw&#65533;g&#65533;"Uex"&#65533;&#65533;&#65533;&#65533;j&#65533;&#65533;(&#65533;^A&#65533;&#65533;&#65533;&#65533;I&#65533;&#65533;2&#65533;A&#65533;K<t8&#65533;&#65533;&#65533;"8&#65533;P_Ad64]>d&#65533;)6.&#65533;irD#&#65533;2&#65533;&#1640;8&#65533;&#65533;D&#65533;A&#65533;M&#65533;&"&#65533;&#65533;&#65533;&#65533;
&#65533;&#65533;&#65533;&#65533;&#728;LL!I&#65533;&#65533;&#65533;"4q&#65533;S&#65533;l&#65533;52ZVF&#1445;:T&#65533;!P&#65533;&#65533;&#65533;T&#65533;&#65533;`&#65533;Wt <&#65533;&#65533;&#65533;&#1169;&#65533;&#1032;F&#65533;&#65533;&#65533;DaQ&#65533;&#65533; &#65533;&#65533;&#65533;M&#65533;&#65533;&#65533;&#65533;&#65533;*&#65533;s&#65533;&#65533;&#65533;@&#65533;&#65533;d&#65533;&#65533;)&#65533;&#484;&#65533;!&#65533;Y&#65533;CL&#65533;&#65533;S)&#65533;&#1952;G&#65533;&#65533;&#450;&#65533;FW&#65533;&#65533;&#65533;&#65533;&#65533;&#65533;&#65533;&#65533;&#65533;&#65533;&#65533;>&#65533;O&#65533;&#65533;&#65533;B&#65533;G$,&#65533;Rd	:C&#65533;&#65533;$$H&#65533;&#65533;jv"y&#65533;{O)&#65533;&#65533;N.V&#175;q&#65533;b	X#&#65533;x$&#65533;&#65533;R&#65533;&#65533;w&#65533;O&#65533;&#65533;=Xd&#65533;&#65533;&#65533;&#65533;2&#65533;1&#65533;QlR7J&#65533; a&#65533;f&#65533; <D.s&#65533;H&#65533;oXq&#65533;x&#65533;&c&#65533;&#65533;&#65533;&#65533;,&#65533;&#65533;&#65533;&#65533;]&#65533;~&#65533;L7uD!9&#65533;&#65533;i(&#65533;, &#65533;&#65533;j&#65533;&#65533;&#65533;&#65533;mA<QFni"&#65533;H,1&#65533;L&#65533;
7&#65533;&#65533;
p&#65533;&#65533;&#65533;C&#65533;&#65533;&#65533;*&#65533;&#1090;&#65533;<&#65533;&#65533;`&#1051;&#770;f&#2010;E.&#65533;k\&#65533;";5&#65533;&#65533;y&#65533;&#65533;-"&#65533; ;&#65533;B&#65533;	&#65533;&#65533;4&#65533;aD!&#65533;	=2?0#a&#65533;G ,D&#65533;0&#65533;&#65533;5Hb&#65533;c&#65533;&#65533;&#65533;\&#65533;&#65533;xO-&#65533;&#65533;&#305; &#65533;&#65533;MmR&#65533;=&#65533;s&#65533;&#65533;;G&#65533;]&#65533;&#65533;D&#65533;AvHA	&#65533;&#65533;&#65533;,&#65533;"=&#65533;KK&#65533;&#65533;&#65533;&#65533;&#1765;Q&#65533;`DV&#65533;&#65533;(y&#65533;&#65533;&#65533;&#65533;D(&#65533;s&#65533;&#65533;]&#65533;!0&#65533;&#65533;1P&#65533;&#65533;`&#65533;!f&#65533;Mnf%&#65533;&#65533;&#1600;&#65533;&#65533;K&#65533;	&#65533; &#65533;-&#65533;&#65533;&#363;<&#65533;&pB&#65533;f&#65533;&#65533;&#65533;&#65533;d&#65533;o&#65533;d	&#65533; &#65533;[&#1305; &#65533;	&#65533;&#65533;p4S&#65533;&#65533;p;&#65533;&#65533;&#65533;CAO|D	&#65533;&#65533;&#65533;&#65533;tR,g<NV&#65533;&#65533;]N#&#65533;F&#65533;&#65533;&#65533;_
2&#65533;&#54292;&#65533;r&#65533;/V&#65533;&#65533; &#65533;SY&#65533;ka&#65533;x&#65533;!&#65533;&#65533; &#65533;U4&#65533;&#65533;&#65533;SCRy,9&#65533;&#65533;&W&#65533;&#65533;#^&#65533;98`s&#65533;6A0&#65533;&#65533;t&#65533;&#65533; &#65533;C&#65533;tHb&#65533;&#65533;&#65533;&#65533;&#65533;&#65533;t&#65533;q&#65533;&#65533;&#65533;&#65533;&#65533;I7&#65533;r&#65533;G&#65533;o@&#65533;,9&#65533;&#65533;&#65533;&#65533;&#1686;&#65533;k&#65533;&#65533;&#65533;&#65533;z&#65533;|2AN<eP&#65533; Y&#65533;A*&#65533;U&#65533;R&#65533;&#65533;&#1358;&#65533;&#65533;G&#65533;A&#65533;&#65533;&#65533;&#65533;)&#65533;&#65533;&#766;&#65533;[$&#65533;&#65533;(A&#65533; &#65533;%Hj&#65533;n&#65533;&#65533;&#65533;&#65533;&#65533;&#65533;Kx&#65533;&#65533;&#65533;&#65533;&#39778;&#65533;&#65533;MB&#65533;U$T1&#65533;&#258; A&#610;&#65533;&#65533;a&#65533;&#65533;&#65533;&#65533; &#65533;&#65533;!A&#65533;&#65533;&#1861;D	@PBvc&#65533;&#65533;&#1226;qf&#65533;&#65533;&#65533;&#65533;&#65533;&#65533;&#65533;)c=e&#65533;O9&#65533;&#65533;&#65533;G5t&#65533;&#65533;&#65533; &#65533;&#65533;&#65533;ER&#65533;mz&#65533;&#65533;&#65533;&#1206;Q@T&#65533;e&#65533;&#65533;&#65533;&#65533;H&#65533;&#65533;&#65533;&#263;xB:&#65533;&#65533;&#65533;&#65533;&#65533;!2V$I`\&#65533;p&#65533; &#65533;&#65533;&#65533;
o&#300;&#65533;$&#65533;&#65533;in&#65533;\&#65533;aU&#65533;e &#65533;&#65533; (Xr)&#65533;&#65533;C&#65533;&#65533;&#65533;&#65533;?6&#65533;&#65533;7xzP&#65533;O&#1303;<h&#65533;&#65533;&#65533;w&#65533;&#65533;F8&#65533;)&#65533;&#65533;,Y&#65533;dBG&#65533;5}?^&#65533;&#65533;&#65533;&#65533;d&#65533;&#65533;tA&#65533;Sb0q&#65533;.h&#65533;&#65533;&#65533;Z&#65533;&#65533;&#65533;?,t&#65533;&#65533;D$"&#65533;%!&#65533;&#65533;Dg~&#65533;&#65533;P,0u&#65533;aua
dq"E&#65533;
&#65533;bq%i&#1665;P&#65533;E&#65533;'&#65533;&#65533;YmR&#65533;&#65533;&#65533;A:"g "&#65533;,&#65533;&#65533;4&#65533;&#65533;2&#65533;&#65533;q&#65533;&#65533;&#65533;B&#65533;
	&#65533;S?Ua&#65533;&#65533;x=&#65533;&#65533;T&#65533;&#65533;&#65533;&#65533;x&#65533;&#65533;4&#65533;xj&#65533;9&#65533;wDub&#65533;"&#65533;&#65533;qO&#65533;PY-&#65533;P]&#65533;;&#65533;&#65533;&#65533;;&#65533;3)&#65533;n&#65533;&#65533;&#65533;BV&#65533;@&#65533;9&#65533;V&#65533;&#1649;1&#65533;&#65533;	0@=&#65533;vW&#65533;&#65533;o&#1475;W&#65533;&#65533;d&#65533;p&#65533;&#65533;I&#65533;DV&#65533;x&#65533;5&#65533;
.o&#65533;&#65533;{&#65533;N&#65533;&#65533;&#65533;&#65533;B&#65533;&#65533;>&#65533;&#65533;0&#65533;w>&#65533;&#65533;&#65533;&#65533;A_X&#65533;C3g&#65533;&#65533;V&#65533;Q)&#65533;Zc>&#65533;1N&#65533;hN&#65533;&#65533;00!B/&#65533;r9&#65533;&#65533;U}&#65533;&#65533;E&#65533;`&#65533; !&#65533;&#65533;&#65533;G&#65533;@g&#65533;&#65533;&#65533;du&#789;&#65533;&#65533;yPnau&#65533;&#65533;xb&#1473;&#65533;%vm}&#65533;&#65533;7A_&#65533;qGaNfGT&#65533;8&#1591;&#65533;Qq&#65533;&#65533;	&#65533;&#65533;T&#65533;sdl&#65533;a:&#145;+&#65533;&#65533;@&#65533;&#65533;Kej&#65533;9w&#65533;&#65533;%'&#65533;&#640;&#65533;1&#65533;%Pn&!&#65533;&#65533; zeW&#65533;T^&#65533;A<&#65533;&#65533;9 &#65533;-?f&#65533;&#65533;&#65533;&#65533;&#65533;pW&#65533;J&#65533;2p&#65533;D&#65533;SJ&#240;d&#65533;&#65533;o&#65533;&#65533;	&#1619;&#65533;&#519;e&#65533;&#65533;	 vn0}&#65533;&#65533;&#65533;>r>o'?1&#65533;7&#65533;8 &#65533;Y&#65533;&#65533;&#65533;&&#65533;pS1&#65533;v&#65533;A[4B4N&#65533;$&#65533;&#65533;v&#65533;(1$L&#65533;&#65533;NL1&#65533;Q&#65533;@&#65533;&#65533;&#65533;&#65533;&#65533;&#65533;&#65533;&#65533;`&#65533;\&#65533;&#65533;&#65533;\@&#65533;H&#65533;&#65533;&#65533;&#65533;&#65533;FPi&#65533;&#65533;i5&#65533;R#!&#65533;7r7a&#65533;G&#65533;f&#65533;&#65533;p)Tw_)&#65533;f&#65533;_a'_&#65533;2&#65533;@&#65533;H@+&#65533;&#65533;&#65533;&#1091;&#65533;v$,&#65533;7x&#65533;l&#65533;&#65533;&#65533;&#65533;9D&#65533;&#944;&#65533;&#65533;&#65533;(&#65533;&#65533;	&#65533;^&#65533;_&#65533;]U
^z&#65533;p&#65533;&#65533;Ig&#65533;-Tz&#65533;R5&#403;,&#65533;2 &#65533;z&#65533;AW&#65533;&#65533;(pW&#65533;'J&#65533;q&#65533;qR&#65533;;	&#65533;&#65533;oW&#415;&#65533;&#65533;&#65533;&#65533;&#65533;&#65533;"!u
&#65533;&#65533;KZ&#65533;`&#65533;28A&#65533;&#65533;&#65533;&#65533;&#65533;&#65533;V&#65533;&#65533;yj#i5&#65533;&#65533;g&#65533;u&k&#1238;&#65533;&#65533;	&#65533;&#65533;A&#65533;&k[&#65533;!&#65533;&#65533;Mm&#65533;&#65533;&#65533;&#65533;FYa&#65533;&#65533;8&#65533;`;b!&#65533;Q7&#65533;q&#65533;d&#65533;&#65533;&#65533;t&#65533;&#65533;&#65533;Y&#65533;&#31258;&#65533;5Kn2&#65533;8&#65533;(~L}#A&#65533;eqL&#65533;p&#65533;&#65533;wks40l &#65533;xsd&#65533;A6&#65533;@TAT&#65533;PGt&#65533;&#65533;,&#65533;&#1091;&#65533;&#65533;|&#65533;&#65533;.(V.&#37263;&#65533;&#65533;&#65533;;&#65533;&#65533;"&#65533;d&#65533;&#65533;ZBgH16&#65533;n&#65533;&#65533;<09	9 &#65533;&#65533;&#65533;&#65533;&#65533;{&#65533;&#65533;e&#65533; J&#65533;tW&#65533;I&#65533; 	z&#65533;P,&#65533;&#65533;o&#65533;&#65533;&#327;'&#65533;pn&#65533;!&#65533;&#65533;&#65533;$&#65533;HDu&#65533;Lrv&#65533;&#65533;X&#65533;Y&#65533;Q&#65533;&#65533;"&#65533;
&#65533;gr&#65533;&#65533;^&#65533;)&#65533;&#65533;&#65533;&#65533;3&#65533;R&#65533;&#65533;>n(&q?&#65533;F&#65533;&#65533;s>&#65533;s&#65533;&#65533;&#65533;&#65533;L&#65533;&#65533;I&#65533;!&#65533;&#65533;X&#65533;Mj#&#65533;&#65533;\P &#65533;J&#65533;!&#65533;&#65533;j&#65533;&#1392;&#65533;%&#65533;oB&#65533;&#65533;&#65533;!&#65533;&#65533;&#65533;	h&#65533;`f&#65533;2uK"~&#65533;&#65533;@a:&#65533;&#65533;IB&#65533;&#65533;&#65533;&#65533;&#65533;&#65533;&#65533;&#65533;&#65533;G&#65533;&#65533;9&#65533;&m&#745;&#65533;0&#65533;8&#65533;&#65533;&#65533;R&#65533;&#65533;&#65533;	g&#65533;&#65533;&#65533;U+&#65533;
&#65533;dUR&#65533; `&#65533;&#65533;yw&#65533;/! K0
&#65533;&#65533;&#65533;&#65533;6|&#65533;&#65533;&#65533;&#65533;&#65533;oyUKV&#65533;&#65533;S,&#65533;B&#65533;o&#65533;`&#65533;0`|&#65533;e&#65533;@&#65533;&#65533;&#65533;&#65533;"&#65533;uGD&#65533;&#65533;&#65533;7&#65533;E&#65533;	&#65533;&#65533;Z`&#65533;{9S&#65533;4k&#65533;&#65533;`"&#65533;E&#65533;C&#65533;&#65533;&#65533;&#65533;='R#&#65533;	&#65533;JXP&#65533;&#344;!&#65533;Y&#65533;&#65533;`]3&#65533;&#65533;&#65533;uQ&#65533;EJ[ ~&#65533;&#65533;7cpE\)Z&#65533;v&#65533;#&#65533;&#65533;&#65533;b&#65533;<0k B&#65533;'&#1393;r&#65533;sG&#65533;}&#65533;&#65533;t&#65533;&#65533;a(&#65533;x&#65533;Y&#65533;}&#65533;&#65533;1&#65533;P*&#65533;6@&#65533;&#1511;|&#65533;&#65533;&#65533;CT&#65533;Pi	Q&#65533;&#65533;1	E&#65533;&#65533;&#65533;h&#65533; &#65533;&#65533;&#65533;&#65533;A&#65533;&#65533;	&#65533;&#65533;H&#65533;z&#65533;I	&#65533;&#65533;	&#65533;aVm&#65533;&#65533;&#65533;3&#65533;c5&#65533;
J&#65533;&#182;wu:iW&#65533;1&#65533;&#65533;&=1&#65533;&#65533; &#65533;&#65533;&#65533;&#65533;&#65533;:&#487;&#65533;&#65533;&#65533;&#65533;"&#65533;v&#65533;&#65533;);r?&#65533;-&#65533;&#65533;.&#65533;&#65533;&#65533;&#65533;!&#65533;&#65533;&#65533;\&#65533;&#65533; N/3&#65533;9
B&#65533;[/U&#65533;W&#65533;.&#65533;j&#65533;&#65533;N &#65533;5&#65533;;qk&#1792;	h&#65533;&#65533;&#65533;]&#65533;&#320;Y!
&#65533;&#65533;E&#65533;&#65533;&#65533;`M&#65533;&#65533;&#65533;&#65533;h#a	&#65533;sq&#65533;&#65533;*&#65533;?&#65533;&#65533;2&#65533;&#65533;&#65533;	$&#65533;&#336;&#65533;&#65533;&#65533;Y&#65533;S4P&#65533;m&#65533;&#65533;1&#65533;&#65533;cD(&#65533;&#1831;8[&#65533;Up@1I&#65533;/&#65533;&#65533;=^&#65533;&#65533;&#65533;&#65533;&#65533;&#65533;Bn&#65533;COL&#756;q&#65533;&#65533;&#1069;$&#65533;&#65533;1&#65533;&#65533;&#65533;@&#65533;&#65533;\d
D.q{&#65533;s&#65533;x&#65533;&#65533;Q|&#65533;'J@&#65533;.(p&#65533;&#65533;&#65533;XJ&#65533;&#65533;&#65533;&#65533;&#65533;o[&#65533;`n&#65533;[&#65533;?1&#65533;P0|&#858;&#65533;&#65533;&#65533;&#65533;U&#65533;&#65533;Am&#65533;&#65533;&#65533;l&#65533;uV_ZJ&#313;&#65533;
"p&#65533;&#65533;AZ&#65533;&#65533;&#65533;<&#65533;:0e&#65533;
&#65533;&#65533;&#65533;1&#65533;&#65533;H&#1037;&#65533;&#65533;&#65533;W|&#65533;
&#65533;&#1697;&#65533;`&#65533;M&#65533;&#65533;&#65533;Y&#65533;&#65533;&#65533;\c`&#65533;&#65533;Ym\~&#65533;Y&#65533;FR\Z$&#65533;>,5&#65533;p&#65533;)&#65533;"A&#65533;y\&#65533;&#65533;&#65533;x7&#65533;+y*T&#65533;<&#65533;&#65533;&#65533;?@x?p}*,V&#65533;&#65533;&#603;0&#65533;&#65533;&#65533;&#65533;&#65533;9 \P5+&#65533;@D[&#65533;&#65533;D&#65533;
gIn'&#65533;8&#65533;&#1844;&#65533;&#65533;R;<&#65533;r&#65533;&#65533;&#1633;&#65533;L&#65533;&#65533;1&#65533;
&#65533;W&#1315;&#65533;g=&#65533;&#65533;L&#816;&#65533;&#65533;&#65533;Z~&#65533;o&#65533;&#65533;=&#65533;&#65533;P&#65533;&#65533;0&#2002;N&#65533;0&#65533;D&#65533;&#65533;&#65533;&#1097;&#65533;&#65533;n&#65533;&#65533;7L]&#65533;N&#65533;5SNy31L&#65533;$&#65533;Eh&#65533;hg&#65533;&#65533;@D>&#65533;2u"&#65533;;&#65533;0&#65533;&#65533;&#65533;&#65533;T&#65533;<&#65533;&#65533;&#65533;&#65533;&#65533;0u&#65533;&#65533;&#65533;&#65533;V&#1496;&#65533;&#65533;&#65533;h~&#65533;&#65533;&#65533;&#65533;,&#65533;&#65533;0&#65533;!&#65533;)1&#65533;&#65533;C&#784;z&#65533;w&#65533;&#65533;&#65533;&#65533;+&#65533;S&#65533;&#65533;&#65533;&#65533;&#65533;&#65533;&#65533;K&#65533;&#65533;CT4&#65533;c:&#65533;&#65533;&#65533;{&#65533;)&#65533;&#65533;H[&#65533;<1&#65533;&#65533;b&#65533;&#65533;&#65533;&#65533;(&#65533;&#65533;&#682;&#65533;&#65533;)`&#65533;;&#65533;&#65533;&#65533;o%&#65533;&#65533;?&#65533;c&#65533;&#65533;.&#65533;t&#65533;&#65533;J&#65533;0&#65533;a&#65533;&#65533;k[J&#65533;&#65533;.&#65533;&#65533;z&#65533;&#65533;&#28072;TJ&#65533;&#65533;=%#U)&#65533;&#276;&#65533;&#65533;&#65533;&#65533;&#65533;hY&#65533;&#65533;&#65533;&#65533;1v&#65533;]#!&#65533;m&#65533;&#65533;&#65533;&#65533;&#65533;uI3&#65533;&#65533;grA&#65533;w:&#65533;&#65533;&#65533;&#65533;>&#65533;&#65533;&#65533;FNL&#65533;J~1&#65533;&#65533;&#65533;&#65533;&#65533;&#65533;l&#65533;&#65533;4&#65533;&#65533;;44&#65533;&#65533;l&#65533;&#65533;&#65533;&#65533;&#65533;7&#304;sW&#65533;&#65533;Z! ?{&#1842;x&#65533;9KX&#65533;&#65533;T|z&#65533;&#65533;&#65533;v&#65533;&#65533;@x&#65533;&#65533;l&#65533;&#65533;z&#65533;&#65533;&#31432;	&#65533;7 &#65533; &#65533;?&#65533;Hb&#65533;&#65533;;&#65533;&&#65533;	&#65533;M&#65533;&#65533;&#65533;&#65533;&#65533;
#&#65533;&#65533;&#65533;&#40926;j&#65533;d9p7db&#65533;&#65533;!\&#65533;!&#65533;&#65533;&#65533;&#65533;{&#65533;&#950;&#65533;Y,&#65533;&#65533;&#65533;&#65533;0&#65533; &#65533;l&#65533;
v&#65533;&#65533;N&#65533;He`W"&#65533;8t&#65533;&#65533;&#65533;)&#65533;)&#65533;&#65533;&#65533;&#65533;!&#65533;&#365;&#65533;qf#&#65533;&#65533;;2&#65533;@O&#65533;&#65533;#&#65533;M&#65533;&#65533;#/S&#65533;&#65533;eA&#65533;F&#65533;&#65533;.`&#65533;02P~&#65533;&#65533;&#65533;	&#65533;;-i#{&#65533;W2&#65533;&#1665;&#65533;W&#65533;e&#65533;&#65533;>&#65533;&#65533;;&#65533;"&#65533;7%&#65533;&#1639;&#65533;&#214;	&#65533;:=&#36726;Q&#65533;&#65533;&#65533;q&#65533;&#65533;&#65533;2&#65533;&#65533;&#65533;&#65533;&#65533;z&#65533;+&#65533;V&#65533;	&#65533;&#65533;:&#65533;Y&#65533;@	2&#65533;&#65533;&#65533;&#65533;l&#65533;&#65533;&#65533;&#65533;S-&#65533;&#65533;&#65533;=&#65533;82&#65533;J&#65533;&#65533;&#65533;&#65533;&#65533;&#65533;&#65533;&#65533;&#65533;&#65533;&#65533;J9pS
> &#65533;&#65533;H;&#65533;{j&#65533;{J&#1439;&#65533;@&#4938;&#65533;&#65533;&#65533;a&#65533;	&#65533;&#65533;WK&#65533;&#65533;&#65533;&#65533;&#65533;^J4&#65533;^&#65533;=50&#65533;&#65533;FfN&#65533;]&#65533;Rn=-&#1952;&#65533;&#65533;&#65533;Q&#65533;&#65533;&#57366;5&#65533;&#440;&#65533;;1[&#65533;A&#65533;F&#1721;&#65533;&#65533;&#65533;&#65533;~&#65533;&#65533;&#2009;&#65533;&&#65533;,&#65533;&#65533;A&#65533;M&#65533;-IGR&#65533;&#65533;(&#65533;Q&#65533;7C+&#65533;E
&#65533;&#65533;&#65533;7KwH,&#65533;3&#65533;]vfB`&#65533;&#65533;`'&#65533;_`&#65533;@	&#65533;&#65533;&#65533;&#65533;:&#65533;&#65533;&#65533;&#65533;&#65533;&#65533;&#65533;&#65533;&#65533;&#65533;&#65533;&#65533;*[&#65533;&#65533;&#65533;&#65533;G'&#65533;&#65533;a	X&#65533;)&#65533;\&#65533;
&#65533;&#65533;"&#65533;N&#65533;N-&#65533;&#65533;&#65533;~&#65533;&#65533;=C/2"z&#65533;&#65533;&#65533;]&#65533;&#65533;L&#65533;V&#65533;&#65533;&-&#65533;O!^ &#65533;-\H	D:a&#65533;&#65533;"&#65533;7&#65533;&#65533;	&#65533;&#65533;C&#65533;$Yb&#65533;o&#1254;C&#65533;"&#65533;&#65533;HKX&#65533;%&#65533;&#65533;&#65533;&#65533;&#65533;&#65533;&#65533;&#65533;Z&#65533;&#65533;&#65533;&#1279;D&#65533;dZ&#65533;)Q&@,&#65533;&#65533;&#65533;&#65533;,D&#65533;Z&#65533;*&#65533;&#65533;&#65533;P&#65533;+&#65533;&#65533;&#65533;2&#65533;&#65533;8&#65533;#&#65533;&#65533;&#1343;UVo-0&#65533;&#65533;&#65533;&#65533;"n&#65533;&#65533;&#65533;V&#65533;`&#65533;&#65533;e&#65533;&#65533;&#65533;&#65533;&#65533;&#65533;Z-9o!&#65533;&#65533;W&#65533;a&#65533;&#65533;d&#65533;_3&#65533;P&#65533;GUQ&#65533;L&#65533;[7&#65533;*&#65533;&#65533;N=/&#65533;&#65533;*4n&#65533;|>&#65533;&#65533;UTA-$v&#65533;_&#65533;&#65533;r&#65533;w&#65533;&#65533;26&#65533;a&#65533;G&#14285;&#65533;4 @&#65533;&#65533;&#191;&#65533;!&#65533;^&#65533;&#65533;2
`".&#65533;&#65533;&#65533;&#65533;&#1185;&#65533;&#65533;T&#65533;&#541;&#65533;&#65533;X`&#65533;$&#65533;|&#65533;=*E&#65533;~&#65533;&#65533;&#65533;&#65533;&#65533;&#65533;&#65533;)&#65533;N.&#65533;+*[. &#65533;Wp&#65533;(&#65533;d&#65533;+)R&#65533;&#65533;eE&#65533;I&#65533;&#65533;9a&#65533;@&#65533;&#65533;
&#65533;&#65533;&#65533;BB	&#65533;M`@&#65533;C(&#65533;H.:`q&#65533;&#65533;M&#65533;&#65533;&#65533;&#65533;&#65533;MX2r&$k&#65533;i&#65533;$&#65533;&#65533;&#65533;&#65533;n&#65533;&#65533;D&#65533;&#65533;(&#65533;&#65533;Z-&#65533;&#65533;&#65533;J&#65533;&#65533;<s&#65533;&#65533;&#65533;
&#65533;R(&#65533;&#65533;&#65533;&#65533;&#65533;&#1771;N&#65533;&#65533;&#65533;&#837;f&#65533;&#493;&#65533;&#65533;&#65533;&#65533;&#65533;AV&#65533;E/&#65533;&#65533;&#65533;&#65533;&#65533;&#65533;"&#65533;!X ,Q&#65533;&#65533;&#65533;&#65533;&#65533;B%2&#65533;g!&#65533;i&#65533;*&#65533;&#65533;&#65533;S&#65533;&#65533;&#65533;&#65533;&#65533;&#65533;XH&#1362;xXcLX&#65533;Y&#837;&#1250;"Z&#65533;&#658;PN&#65533;Nic(&#65533;b&#65533;&#65533;&#65533;&#65533;&#65533;&#65533;
&#65533;;&#65533;&#65533;&#65533;cN8g+`&#920;&#65533;]&#65533;&#65533;fm&#65533;n&#65533;&#65533;&#65533;&#65533;&#65533;+&#65533;&#65533;i&#65533;&#65533;&#65533;'NX&#65533;z&#666;$&#65533;$&#65533;oN:&#65533;&#65533;&#65533;&#65533;G&#65533;](&#65533;&#65533;	p&#65533;*&#65533;,&#65533;Pa&#65533; \&#65533;B&#65533;6X"&#65533;&#65533;x	&#65533;&#65533;&#65533;&#1925;&#65533;&#65533;&#1124;&#65533;Rt1$&#65533;,&#65533;&#65533;&#65533;JG&#65533;&#65533;>2&#39179;>&#65533;1&#65533;&#65533;0y&#65533;"&#65533;8P&#1190;&#65533;&#65533;a&#65533;&#65533;&#65533;G&#65533;,`J3V&#65533;	&#65533;&#65533;&#65533;R&#65533;&#65533; &#65533;&#65533;R&N1&#65533;&#65533;'&#65533;&#65533;&#1167;[&#65533;b&#65533;&#65533;&#65533;P)&#65533;3[&#65533;'&#65533;e\Y&#65533;!&#65533;d&#10233;rt&#65533;hx&#65533;*k&#65533;	&#65533;k6&#65533;'&#65533;Vj&#65533;&#65533;&#65533;&#910;&#65533;&#65533;&#65533;/a&#65533;k&#65533;&&#65533;&#65533;&#65533;&#65533;&#65533;&#65533;Vm&#65533;i&#65533;&&#65533;s&#65533;&#65533;&#65533;&#65533;&#65533;`&#65533;!&#65533;&#65533;&#65533;&#65533;&#65533;&#65533;5&#35905;&#65533;&#65533;\H&#65533;&#65533;&#65533;@&#65533;&#65533;Jw!&#65533;+&#65533;:z&#65533;&#1765;&#65533;&#22957;&#65533;&#65533;&#2011;&#1223;$&#65533;&#65533;&#65533;@>(C}&#65533;3&#65533;wJ&#65533;&#65533;5&#65533;&#65533;&#65533;&#65533;&#65533;&#65533;{@&#65533;_{&#65533;&#65533;l&#65533;s&#65533;&#65533;g&#65533;&#65533;&#10212;&#65533;d&#65533;%\&#65533; "&#65533;&#65533;
Xi!&#65533; &#1613;\D&#65533;&#65533;&#65533;cf&#65533;&#65533;&#65533;
&#65533;!b%.cQE(&#65533;	#q *8[&#65533;f&#65533;&#65533;haAyP&#65533;>&#65533;&#65533;4[&#65533;K&#65533;H&#65533;+&#65533;mN*&#65533;&#65533;ZT&#1188;
&#65533;I&#65533;r&#65533;&#65533;?&#65533;&#65533;&#65533;&#65533;&#65533;P=`&#65533;&#65533;U&#65533;&#65533;&#65533;	&#65533;]&#65533;*&#65533;&#65533;&#65533;1&#65533;,&#65533;`&#65533;&#65533;(q&#65533;&#65533;p&#65533;&#65533;&#65533;L&#65533;*&#65533;&#65533;&#65533;&#65533;&#65533;&#65533;&#65533;J&#65533;Sy&#65533;&#65533;@&#65533;B(&#65533;&#65533;&#65533;qR1&#65533;B&#65533;.&#65533; &#65533;Q&#65533;"M&#65533;s&#65533;>RE.r&#65533;#C&#65533;
n&#65533;$&#65533;&#65533;D&#65533;&#65533;2T@&#65533;p&#65533;S<&#65533;0&#65533;!&#65533;&#65533;u&#65533;&#65533;&#65533;&#65533;&#65533; &#65533;&#65533;&#65533;C*&#65533;,&#65533;w&#65533;&#65533;&#65533;Q&#65533;\&#65533;&#65533;&#65533;OY&#65533;T&#65533;51DM&#65533;&#1039;&#65533;&#65533;&#65533;&#65533;E,&#65533;(XI&#1815;&#65533;&#65533;@h!&#65533;P&#1283;&#65533;&#65533;&#65533;"&#65533;PH
&#65533;p!&#65533;&#65533;G&#65533;Br#&#65533;H&#65533;<&&#65533;&#65533;<&#65533;&#65533;&#65533;,&#65533;E"Ya`&#65533;&#65533;&#65533;&L&#65533;1l&#65533;m&#65533;&#65533;(A A&#65533;&#65533;&#65533;&#65533;@&#65533;,@K	&#65533;7&#65533;-d,r&#65533;Z&#65533;&#65533;&#65533;)?l*&#65533;/&#65533;&#1283;R&#65533;&#65533;y&#65533;&#65533;&#65533;Q&#65533;&#65533;&#65533;j&#65533;&#65533;YP&#65533;&#65533;&#65533;&#65533;3]&#65533;&#65533;&#65533;&#65533;&#1163;&#65533;P&#58141;&#65533;&#65533;&#10402;&#65533;&#65533;&#65533;&#65533;r&#1456;F&#65533;&#65533;&#65533;&#65533;&#1108;!`&#65533;&#65533;x&#65533;&#65533;44&#65533;{&#65533;&#65533;h&#65533;&#65533;&#65533;B&#65533;&#65533;&#65533;&#65533;&#65533;&#65533;&#65533;&#65533;&#65533;&#65533;.D&#65533;hK&#65533;&#65533;j&#65533;P	&#65533;&#65533;EGc&#65533;&#65533;&#65533;&#65533;w&#1097;&|&#65533;t&#65533;&#65533;&#65533;&#65533;RP&#65533;(&#65533;k&#65533;&#65533;HK&#65533;=(V&#65533;_&#65533;&#65533;&#65533;&#65533;&#65533;I&#65533;&#65533;OA&#65533;&#1731;&#65533;&#65533;l`&#65533;%R&#65533;Jp!ZHJ&#65533;3<&#65533;&#65533;&#65533;&#65533;|gHf&&#65533;"&#65533;&#65533;(&#65533;&#65533;&#65533;X&#65533;&#65533;&#65533;vS&#65533;&#65533;P&#65533;3&#65533;&#65533;3	6&#65533;&#65533;&#1088;&#65533;&#1000;&#65533;*%&#65533;\J&#65533;P&#65533;F%&#65533;&#65533;P@&#65533;&#1334;&#65533;&#44038;Z&#65533;&#1654;r&#65533;&#65533;&#65533;&#65533;-&#65533;+&#65533;O	(&#65533;&#65533;Q&#65533;'=&#65533;&#328;&#65533;&#1121;\8&#65533;$&#65533;&#65533;y&#65533;A&#65533;&#65533;F&#65533;I}\&#65533;&#65533;&#65533;&#65533;Ra*&#65533;uL&#65533;&#65533;&#65533;F&#65533;
&#198;&#65533; sLa&#65533;^&#65533;7TwiL&#65533;&#65533;R&#65533;&#65533;&#65533;j!&#65533;&#65533;R&#65533;h&#65533;+&K&#65533;&#65533; #&#65533;&#65533;&#65533;hA&#65533;$pVv&#65533;e-U.D8&#65533;3&#65533;ZLG;&#65533;Y&#65533;s&#65533;&#65533;&#65533;xc9&#65533;E&#65533;|&#65533;.&#65533;Q"&#65533;&#65533;f&#65533;&#65533;\&#65533;&#167;&#65533;r&#65533;&#1506;&#65533;&#65533;&#65533;h|&#65533;(&&#65533;&#65533;&#808;H&#65533;A&#65533;&#65533;B&#65533;&#65533;eW&#65533;bQ&#792;|&#65533;XpG"1&#65533;&#65533;&#65533;9&#65533;&#65533;s"T&#65533;Q&#65533;&#65533;&#65533;&#65533;e2&#65533;DF,&#65533;A")*A&#65533;@&#65533;pU&#65533;ia&#65533;.kJ&#65533;&#1194;@&#65533;T'&#65533;&#65533;:&#65533;&#65533;&#147;&#65533;K&#65533;&#65533;&#65533;&#65533;$&#65533;&#65533;PIb&#65533;&#65533;&#65533;V%&#65533;&#65533;?HE&#65533;&#65533;&#65533;%&#65533;T(*aO=&#65533;!&#65533;*/xs&#65533;&#65533;R&#65533;U&#65533;&#65533;3b&#65533;Hl&#65533;|,&#65533;d&#65533;RU&#65533;&#65533;69](	V&#1533;&#65533;9&#1058;7&#65533;j&#65533;&#65533;
D&#65533;w&#65533;]&#65533;&#65533;j&#65533;:&#65533;&#65533;v8YJ2&#65533;&#65533;&#65533;
"(vk&#65533;&#65533;W:&#65533;=5&#65533;'&#65533;/'&#1468;&#65533;=)L}&#65533;&#65533;&#65533;&#65533; =&#65533;AI&#65533;$r&#1087;&#65533;b&#65533;&#65533;%&#65533;&#65533;&#65533;&#65533;a&#65533;&#65533;&#65533;N&#65533;0&#65533;&#1672;%Np&#65533;6&#65533;&#65533;
&#65533;&#65533;0&#65533;XD"&#65533;&#65533;&#65533;p&#65533;L*Ilk0&#65533;&#65533;u&#65533;&#65533;&#65533;&#65533;&#65533;
 &#65533;Vn&#65533;&#65533;&&#65533;-&#65533;rP&#65533;&#65533;&#65533;m 6&#65533;&#65533;0&#65533;&#65533;d!>&#65533;&#65533;c_(&#65533;&#65533;&#65533;&#65533;Bb&#65533;&#65533;<"&#65533;d&#65533;c&#65533; &#65533;Z%&#65533;^&#65533;c&#65533;Y&#65533;V&#65533;z&#65533;+	cla&#65533;_@&#65533;!X	&#65533;bti&#65533;'&#65533;&#65533;4n>E&#65533;&#65533;&#65533;0&#65533;u&#65533;&#65533;&#65533;&#140;8&#65533;&#65533;&#65533;&#65533;C&#65533;;&#930;Yy&#65533;;&#65533;&#565;*PA&#65533;&#65533;&#65533;A&#65533;9&#65533;)&#65533;&#65533;&#65533;I&#65533;$)&#65533;$qqb&#65533;&#65533;x&#65533;H}&#65533;S_&#65533;&#65533;k&&#65533;xI&#908;>&#65533;&#65533;&#65533;kK&#65533;&#65533;&#65533;&#65533;&#65533;&#65533;&#65533;&#65533;pp_&#65533;_aHB_R&#664;	@:L0&#65533;&#65533;@&#65533;&#65533;&#65533;&#65533;|V.t&#65533;&#65533;Q&#65533;oJ&#65533;&#65533;3&#65533;1&#65533;&#65533;&#65533;&#65533;&#65533;~J&#65533;~Z=&#65533;c&#65533;[&#65533;&#65533;(&#65533;=&#65533;&#65533;&#65533;0&#65533;&#65533;'9)b6&#65533;&#65533;+	Q&#65533;	&#65533;&#65533;&#65533;&#65533;&#65533;&#65533;5&#432;&#65533;&#65533;Y`^&#65533;&#65533;
P&#65533;&#65533;@&#65533;&#65533;&#65533;&#65533;&#65533;&#65533;Nh&#65533;&#65533;
Z(&#65533;'Zfp+\&#65533;l+&#65533;@B
&#65533;&#170;&#65533;&#65533;.&#65533;&#65533;&#65533;&#65533;&#65533;&#65533;&#65533;&#65533;&#65533;&#913;*x[p,&#65533;&#65533;&#65533;S&#65533;&#65533;&#65533;&#65533;1&#65533;Mr2&#65533;&#65533; N&#65533;&#65533;IR&#65533;&#65533;&#65533;&#65533;(&#65533;&#65533;&#65533;70&#65533;A&#65533;&#65533;]&#65533;&#65533;&#65533;/&#65533;&#65533;y&#65533;&#65533;8&#65533;&#65533;&#65533;8(*&#65533;&#65533;&#65533;&#65533;&#65533;&#65533;&#65533;)&#65533;&#65533;&#65533;8y&#65533;&#65533;&#65533;&#65533;&#65533;,&#65533;x&#65533;&#65533;Y&#65533;&#65533;&#65533;&#65533;P&#65533;"p&#65533;Y}&#65533;&#65533;&#65533;&#65533;&#65533;&#65533;&#65533;&#65533;&#65533;&#65533;&#65533;`&#65533;&#65533;a&#65533;'tB&#65533;&#65533;&#65533;x&#65533;&#65533;Y&#25673;&#65533;X&#65533;&#65533;&#65533;;*&#65533;&#65533;&#65533;F&#36101;&#65533;&#65533;&#65533;0&#65533;&#1072;&#65533;pA&#65533;&#65533;@&#65533;(&#65533;&#65533;&#65533;&#65533;&#65533;B&#65533;(&#65533;eP&#65533;eP&#65533;&#65533;&#65533;1&#65533;&#65533;0&#65533;@8&#65533;&#65533;&#65533;&#65533;&#65533;&#65533;&#65533;e`;&#65533;8H&#65533;&#65533;&#65533;&#65533;y#&#65533;Z&#65533;&#65533;k&#65533;{&#65533;&#65533;a_ &#65533;N(&#65533;&#65533;(&#65533;V&#65533;&#65533;N&#65533;&#65533;B&#65533;0&#65533;?0c&#65533;o&#65533;&#65533;h&#65533;&#65533;`&#65533;#&#65533;&#65533;&#65533;X&#65533;&#65533;Y &#65533;&#65533;!&#65533;X&#65533;&#65533;C&#65533;&#65533;87w,&#65533;@&#65533;&#65533;&#65533;&#65533;b9&#65533;	8hAD&#65533;(&#65533;&#65533;&#65533;&#65533;&#65533;>}&#1750;&#65533;&#65533; g`&#65533;&#65533;M*&#65533;$&#1259;&#65533;&#65533;}#&#65533;&#65533;H&#65533;&#65533;+&#65533;&#65533;&#39866;;&#65533;~)&#65533;)&#65533;&#65533;%&#65533;&#65533;8&#65533;G&#65533;&#65533;8&#65533;0&#65533;&#65533;#9&#65533;9&#65533;a8kg&#65533;&#65533;&#65533;&#1791;eH&#33668;&#65533;L&#65533;&#65533;CD&#65533;&#65533;V*Kp"&#65533;&#65533;&#65533;&#65533;&#65533;&#65533;&#65533;&#65533;&#65533;8X8&#65533;c 	&#65533;&#65533;&#65533;&#65533;&#65533;&#65533;&#65533;&#420;&#65533;'&#65533;&#65533;Iq&#65533;43G&#65533; &#490;H&#65533;&#65533;&#65533;&#65533;;&#65533;Q&#65533;x&#65533;l&#65533;)&#65533;&#65533;&#1507;&#65533;&#65533;\&#65533;&#65533;&#65533;&#65533;c&#65533;jh&#65533;&#65533;X&#65533;3&#65533;&#65533;4&#65533;&#65533;&#65533;&#65533;&#65533;Y&#65533;&#65533;D&#65533;&#65533;
&#65533;:&#65533;&#65533;&#65533;\_@&#65533;*@&#65533;&#65533;&#65533;&#65533;&#934539;&#65533;&#65533;&#65533;L&#65533;&#65533;\&#65533;5dr&#65533;G &#218;&#65533;I&#65533;&#65533;&#65533;@&#65533;&#65533;*&#65533;&#516;s&#65533;w,&#65533;&#65533;aD&#65533;&#65533;Z&#65533;&#65533;&#65533;H&#65533;&#65533;&#65533;&#65533;q&#65533;&#65533;L"&#65533;&#65533;rQVP&#65533;r&#65533;&#65533;@>s&#65533;m&#1124; &#196;&#65533;'&#65533;&#65533;&#65533;`&#65533;&#65533;AP&#65533;&#65533;3&#65533;&#734;&#65533;?(*?L&#65533;,&#65533;S&#65533;;X&#65533;&#65533;A&&#65533;+&=&#65533;0&#65533;&#65533;&#65533;(M&#65533;U<&#65533;&#65533;pQ^$&#65533;&#65533;&#65533;9bF&#65533;
	"&#65533;V&#65533;&#65533;-y4y&#1668;J&#209;&#9353;i$&#65533;cX	
&#65533;c&#65533;[&#65533;Ax&#65533;&#65533;&#65533;&#65533;s&#65533;&#65533;<&#65533;
&#65533;l&#65533;8&#65533;|G&#65533;&#65533;&#65533; -,&#65533;&#65533;T&#65533;&#1333;&#65533;&#65533;&#65533;&#65533;&#65533;H&#525;X&#65533;&#65533;c=&#65533;b&#65533;&#65533;Bx56j&#65533;b&#65533;&#65533;b+&#65533;d&#65533;bh&#65533;&#65533;H&#65533;&#65533;d(Od&#65533;(O&#65533;&#65533;&#65533;\-&#65533;&#65533;N&#65533;U&#65533;&#65533;&#65533;&#65533;
&#65533;dI&#65533;&#65533;&#65533;&#65533;
&#65533;\u\&#65533;U`&#65533;f&#362;&#65533;&#459912;!7TV@&#65533;&#65533;D&#65533;'&#65533;&#65533;Q&#65533;V3a&#65533;&#65533;1z8>&#65533;&#65533;@&#65533;h1h&#1655;
x2&#65533;rr`+&#65533;&#65533;&&#1764;l)&#65533;&#65533;&#65533;0&#65533;&#65533;&#65533;&#65533;e"Z@f0'&#65533;Q&#65533;&#65533;&#65533;&#65533;C&#1584;L$&#65533;*&&#65533;;E&#65533;!&#65533;q&#65533;&#65533;&#65533;&#65533;&#65533;&#65533;&#65533;&#65533;&#65533;Z&#65533;$%&#65533;&#65533;&#1797;]&#65533;W&#65533;H	&#65533;j&#65533;&#65533;&#65533;&#65533;(&#65533;a&#65533;W&#65533;h@f,	l&#65533;9&#65533;&#65533;M&#65533;&#65533;&#65533;c&#65533;SH&#65533;$&#65533;&#65533;&#65533;&#65533;v&#65533;&#65533;pdG&#65533;&#65533;&#65533;"&#65533;?}&#65533;&#65533;-&#65533;O&#65533;&#65533;&#65533;D&#65533;qkA&#65533;&#65533;T&#65533;&#65533;ZR&#65533;&#65533;&#65533;&#65533;`&#65533;&#65533;u3L&#65533;=LU&#65533;&#65533;&#65533;&#65533;
&#65533;&#65533;T&#65533;P&#65533;I&#65533;&#65533;}B&#65533;&#65533;&#65533;xdiz&#65533;&#65533;&#65533;&#1768;@&#65533;Z&#65533;U&#65533;\&#65533;D&#65533;Y&#65533;&#65533;&#65533;OS]c&#65533;&#65533;&#65533;&#65533;cp\&#65533;&#276;8J&#65533;9&#65533;=&#65533;
&#65533;&#65533;w&#65533;XY&#65533;[&#65533;&#65533;D&#65533;&#65533;M&#65533;&#65533;&#65533;B(&#65533;5&#65533;^&#65533;&#65533;5RJ&#65533;pk&#65533;&#65533;2&#65533;T&#65533;&#65533;&#65533;&#65533;N&#65533; n&#65533;&#65533;x&#65533;P%&#1565;&#21006;&#65533;&#256;tR@&#65533;H&#65533;T&#65533;&#65533;V&#65533;&#65533;B&#65533;f@&#65533;&#65533;&#65533;&#65533;&#65533;<&#152;,&#65533;&#65533;,b&#65533;&#65533;&#65533;L&#65533;&#65533;&#65533;J&#65533;&#65533;R1&#65533;&#65533;]&#65533;I&#65533;&#65533;99&#65533;+&#65533;&#65533;z&#65533;&#65533;&#48723;xF&#65533;H&#65533; &#65533;W@&#65533;\&#65533;&#65533;&#65533;&#65533; .&&#65533;&#65533;&#65533;d&#65533;i&#65533;K&#65533;&&#65533;&#65533;B8&#65533;]e&#65533;
&#1884;&#65533;7\&#65533;]Z&#65533;&#65533;&#65533;&#65533;&#929;&#65533;&#65533;&#1845;&#65533;
&#65533;&#21490;x&#65533;a&#65533;&#65533;B&#65533;@a&#65533;0&#65533;S&#65533;6[v[7&#65533;&#65533;N&#65533;&#1158;E&#65533;!&#65533;\&#65533;+SM&#65533;&#65533;@2:&#65533;\5&#65533;&#65533;&#65533;U]\&#65533;&#65533;&#65533;&#65533;<b&#65533;&#65533;&#65533;X\&#65533;S\&#65533;t\c&#65533;&#65533;&#65533;0`}G&#65533;`&#65533;`&#65533;&#234;&#1285;&#65533;X=%&#65533;&#65533;&#792;^o&#65533;50&#65533;	&#65533;&#65533;Sr&#65533;r	&#65533;&#65533;&#65533;&#65533;
K&#65533;&#65533;&#65533;m&#65533;&#65533;&#65533;p&#65533;i!&#65533;&#65533;Cl&#65533;z&#65533;&#65533;&#65533;&#65533;&#65533;&#65533;&#65533;	&#65533;e0&#65533;JhP&#65533;&#65533;)\&#65533;&#65533;&#65533;&#65533;6Y,N&#65533;
&#65533;]&#65533;&#65533;&#65533;&#266;&#65533;&#65533;&#65533;&#65533;KQ&#65533;$&#65533;Q&#65533;&#65533;&#65533;&#65533;&#65533;$&#65533;=	&#65533;h&#65533;&#65533;&#65533;&#65533;&#65533;"A&#65533;,:&#65533;`F`&#65533;&#65533;&#65533;&#65533;e&#65533;&#65533;4&#65533;&#65533;&#65533;&#65533;<H'&#935;@Z&#65533;&#65533;s&#65533;&#65533;&#6280;
&#65533;?]&#65533;&#65533; &#65533;&#65533;&#65533;&#65533;&#65533;q&#65533;&#65533;T Z&#984;&#65533;&#65533;&#65533;Z&#65533;&#65533;v&#65533;&#65533;C&#65533;&#65533;O&#65533;0&#65533;3&#65533;&#65533;&#65533;E^&#65533;&#65533;&#6782;&#65533;[&#65533;LbY]&#65533;*P&#65533;3O&#65533;D&#65533;J&#65533;`%0&#65533;&#65533;b%&#65533;&#65533;&#1584;&#1500;&#65533;L&#65533;&#65533;/&#65533;&#65533;L&#65533;&#65533;][7XC&#65533;p&#65533;&#65533;J&#65533;&#65533;Yw&#65533;&#65533;&#65533;&#283;&#65533;a&#65533;5&#65533;&#65533;&#1611;c&#65533;02V |&#65533;&#65533;&#65533;`&#65533;&#65533;g8	H&#65533;&#65533;&#65533;Mx&#65533;&#65533;&#65533;&#65533;&#65533;&#65533;&#65533;&#65533;&#65533;5^&#65533;&#65533;&#65533;&#65533;&#65533;#&#65533;B&#65533;v&#65533;&#65533;NN&#65533;&#65533;b&#1208;G&#65533;&#65533;QME&#65533;d&#65533;Q$&#65533;<)e&#65533;#&#65533;G&#65533;RX&#65533;&#763;<&#639;&#65533;X6}\&#65533;&#65533;+M&#65533;&#65533;iq&#65533;&#65533;M&#65533; 	&#65533;&#65533;Wx &#65533;`q&#65533;&#65533;&#65533;F&#65533;&#65533;c&#65533;&#65533;&#1108;&#65533;0=&#65533;&#65533;&#65533;S&#65533;&#65533;&#1234;h!&#65533;X&#65533;1Y&#65533;A`&#65533;B5&#65533;&#65533; &#65533;o&#65533;&#65533;&#65533;@=&#65533;a&#65533;&#65533;Z&#65533;@&#65533;@&#65533;GC&#1028;&#65533;P&#65533;SPa:&#65533;ucNQ&#65533;a&#65533;
&#65533;l&#65533;&#65533;H&#585;&#65533;	&#65533;&#65533;U&#65533;>&#65533;v&#65533;ZE&#65533;&#65533;,O&#65533;&#65533;&#65533;&#65533;%&#65533;5&#65533;&#65533;&#65533;%&#65533;&#65533;&#65533;&#65533;&#65533;&#65533;&#65533;&#65533;;&#65533;&#1810;&#65533;&#65533;&#1101;
 c&#65533;V&#65533;mfw&#65533;@&#65533;=&#65533;"&#65533;&#1005;&#65533;8&#433;p&#65533;@+&#1665;&#65533;&#65533;Nj&#65533;&#65533;&#65533;"&#65533; @&#65533;&#1952;&#65533;&#65533;&#65533;&#65533;&#65533;W&#65533;hW&#65533;&#65533;RBH&#65533;&#65533;&#65533;k&#65533;TX&#65533;V&#65533;L&#65533;&#65533;&#65533;Q&#65533;s&#65533;j&#65533;"&#65533;z&#65533;}DE)&#65533;Z&#65533;^&#65533;T &#65533;>&#65533;(&#65533;6#ZUc&#65533;-5&#65533;3}L&#65533;&#65533;&#65533; &#65533;&#65533;&#65533;ez&#65533;&#65533;|&#65533;L&#65533;1H&#65533;&#65533;wb&#65533;aH&#65533;
,IL&#65533;&#65533;"3&#65533;S&#1390;&#65533;D=1&#65533;&#65533;@Pmv&#65533;S&#65533;*	&#65533;&&#65533;X&#65533;R&#65533;.&#65533;&#65533;&#65533;E&#65533;d&#497;&#65533;H&#65533;&#65533;0&#65533;@&#65533;d&#65533;&#65533;\&#65533;&#65533;&#6824;&#65533;&#65533;&#65533;&#65533;f&#65533;d&#65533;&#65533;O&#65533;(&#65533;6:&#65533;(&#65533;&#65533;&#65533;.	&#65533;&#65533;&#65533;&#65533;&#65533;i&#65533;.&#65533;.&#65533;&#65533;f&#65533;&#65533;:&#65533;&#65533;&#65533;"&#65533;T&#65533;&#65533;&#65533;&#65533;&#65533;p}&#65533;	&#65533;&#65533;e)&#65533;rh&#65533;h&#65533; &#65533;&#65533;&#65533;(L`&#65533;d(&#65533;&#65533;JV&#65533;7&#65533;&#65533;&#65533;N&#1207;&#65533;p&#65533;I*v&#65533;&#65533;a&#65533;&#65533;0JY8&#65533;J&#65533;&#65533;)&#65533;&#65533;n&#65533;&#65533;(&#65533;&#1298;&#65533;8&#65533;&#65533;&#65533;&#65533;&#65533;&#48489;&#65533;1Z&#65533;&#65533;FfH&#65533;I&#565;Y&#65533;&#65533;E&#65533;R&#65533;N&#65533;&#65533;:&#65533;3=&#65533;tI	&#65533;&#65533;&#65533;&#65533;&#65533;d&#65533; &#65533;p&#65533;q&#65533;&#65533;b&#65533;r&#65533;&#65533;&#65533;o&#65533;]&#65533;&#65533;?2&#1042;@&#65533;&#65533;0&#65533;&#65533;&#65533;&#65533;&#65533;Nmw&#65533;&#65533;H
@&#65533;\y&#65533;p&#65533;hAZ&#65533;&#65533;&#65533;&#65533;]&#65533;R&#65533;0&#60713;&#65533;&#65533;<&#65533;&#65533;[&#65533;&#65533;t&#65533;&#65533;&#65533;&#65533;]]h&#65533;&#65533;&#65533;&#65533;\&#65533;&#65533;<\O&#65533;YX\&#65533;b&#65533;6&#65533;Tx&#65533;&#65533;&#65533;Z!&#65533;&#65533;X=&#65533;o3&#65533;0
r&#65533;&#65533;H&#65533;c&#65533;L&#65533;&#65533;&#65533;S&#65533;8&#65533;X&#65533;f&#65533;P&#65533;&#65533;&#65533;pD&#65533;=&#65533;x+&#65533;`&#65533;
H&#65533;M&#65533;c&#65533; &#65533;r&#65533;&#65533;(J&#65533;&#65533;&#65533;[&#65533;&#65533;&#65533;&#1742;&#65533;&#65533; &#65533;p&#65533;&#65533;&#65533;yB&#65533;&#65533;X&#65533;&#1744;N&#65533;&#65533;&#65533;H&#65533;b&#65533;&#65533;&#65533;&#65533;wX&#65533;h&#65533;&#65533;<b&#65533;&#65533;J&#65533;^{&#65533;Bf&#65533;&#65533;&#65533;Ze/[&#65533;&#65533;x&#65533;&#65533;|&#65533;:Y&#65533;Atz&#65533;C&#564;&#65533;&#65533;&#65533;&#65533;&#1608;&#65533;&#65533;&#65533;d&#65533;lj8&#65533;&#1252;j&#65533;&#65533;5&#65533;&#65533;&#65533;L&#65533;&#65533;&#65533;.&#65533;&#65533;&#65533;&#65533;S&#65533;4'&#65533;:&#213;&#65533;8&#65533;_&#65533;#&#65533;q&&#65533;&#65533;&#65533;&#65533;&#65533;&#65533;O&#65533;&#65533;&#65533;&#65533;&#65533;V&#1056;&#65533;R&#65533;{&#65533;&#65533;&#65533;&#65533;?A&#65533;3&#65533;_'&#65533;&#65533;&#65533; T&#65533;&#65533;&#65533;&#65533;|q&#824;&#65533;%&#280;4b4&#65533;&#65533;&#65533;h&#65533;(&#65533;&#65533;&#28838;&#65533;1&#65533;&#65533;S&#65533;&#65533;&#65533;}4&#65533;?41)$&#65533;@&#65533;&#65533;&#65533;&#65533;&#65533;S&#65533;&#65533;&#65533;&#65533;
&#65533;&#65533;&#65533;&#65533;&#65533;A&#65533;&#65533;v-&#65533;]*&#65533;&#65533;eU&#65533;&#65533;@r&#65533;&#65533;%&#65533;&#65533;&#65533;&#65533;&#65533;&#65533;vaz&#65533;&&#65533;o:t&#65533;!K &#65533;&#65533;8&#65533;&#65533;?Z53Lua&#65533;&#65533;rz&#65533;&#65533; &#65533;&#65533;&#65533;%&#65533;y&#65533;&#65533;&#65533;&#65533;.&#1387;&#1279;V&#65533;5&#65533;&#65533;l&#594;I(Q&#65533;mk&#65533;?J&#65533;&#65533;&#65533;?&#152;0AF&#65533;&#65533;&#65533;C&#1517;O&#65533;&#65533;&#65533;&#65533;&#65533;&#65533;&#65533;&#65533;g&#65533;H;&#65533;&#1423;&#65533;d&#65533;&#65533;%&#65533;8&#65533;W&#65533;&#65533;7&#65533;&#65533;&#65533;DT0K&#65533;!&#65533;&#65533;	D&#65533; MH&#65533;3&#65533;@&#65533;&#65533;#!N&#65533;&#65533;&#65533;P&#65533;&#65533;&#65533;R&#65533;&#65533;	4Jr
&#65533;FS)&#65533;&#65533;@+*`&#65533;C&#65533;c*&#65533;,R&#65533;2-TTI&#65533;`I&#65533;T&#65533;F&#65533;4&#65533; Ef&#273;&#65533;EY&#65533;&#65533;&#203;74&#65533;&#65533;1T&#65533;A&#65533;&#65533;t&#65533;P.&#65533;&#65533;FQ&#65533;HhP"&#65533;&#65533;&#65533;&#65533;?k&#65533;&#65533;k&#65533;&#65533;FQ&#65533;F&#65533;Vxj5*hY&#65533;]%(=93Pe80&#65533;y&#65533;V[&#65533;&#65533;U&#65533;@{&#65533;s+7Pz&#65533;3p&#65533;&#65533;	xS4g*&&#65533;l&#65533;&#65533;rL&#65533;0&#65533;$5B&#65533;%U&#65533;B@&#65533;L&#65533;&#65533;k&#65533;&#65533;&#65533;&#65533;&#65533;j'>&#65533;&#65533;&#65533;-&#65533;&#65533;k&#65533;&#65533;O&#65533;&#65533;T&#65533;&#65533;)	&#65533;F&#65533;"&#65533;&#65533;&#65533;&#65533;`f&#65533;p&#65533;&#65533;&#65533;&#65533;;&#65533;&#65533;&#65533;u]&#65533;&#1157;&#65533;!&#65533;dGWx&#65533;$fM&#65533;W)
&#65533;&#65533;&#65533;u&#65533;}&#65533;&#65533;$&#65533;D&#65533;+&#65533; &#65533;&#65533;w&#65533;b&#65533;?&#65533;5 P"&#65533;&#65533;Rgb\&#65533;-Q&#65533;&#65533;!&#65533;D&#65533;&#65533;&#65533;?\&#65533;&#65533;&#65533;&#65533;&#65533;n&#65533;&#728;&#65533;bL&"&#65533;&#65533;&#65533;9j#CL5&#65533;L&#65533;hPI*&#65533;t&#65533;K"&#65533;TEH&#65533;T3&#65533;&#65533;&#65533;
j&#65533;O&#65533;n&#65533; j&#65533;&#65533;&#65533;&#65533;&#65533;C&#65533;?d&#65533;d&#65533;&#65533;=P&#65533;%D&#65533;&#65533;A1_%&#1026;&#65533;8&#65533;
w&#65533;&#65533;&#1442;&#65533;&#65533;Z&#65533;&#65533;&#65533;&#65533;&#65533;&#65533;&#65533;e+&#65533;&#65533;&#65533;&#65533;(&#65533;m-&#65533;&#65533;&#65533;B9,&#65533;c&#65533;0Z&#65533;lP
&#65533;&#65533;-=p&#65533;1&#65533;&#65533;&#65533;#&#65533;&#65533;&#65533;&#65533;k&#1075;9&#65533;A&#65533;&#65533;R&#65533;)&#65533;&#65533;r&#65533;"&#65533;c&#65533;&#65533;&#65533;&#65533;h0&#65533;&#65533;&#65533;&#65533;c&#65533;&#65533;B&#65533;&#1141;k&&#65533;n&#65533;/v&#65533;&#65533;&#65533;&#65533;&#65533;&#1841;&#65533;&#65533;HP&#65533;x&#1433;&#65533;&#65533;&#65533;&#65533;-&#65533;&#65533;|&#65533;}W&#65533;?&#65533;ox&#65533;C&#65533;8D&#65533;?&#65533;&#65533;	K14&#65533; ;&#65533;B1Y >1&#65533;P&#65533;KR&#65533;A~&#65533;&#65533;P&#65533;&&#65533;&#65533;'p&#65533;&#65533;&#65533;&#65533;&#65533;!9Ho*&#65533;Z&#65533;&#65533;G.9&#65533;&#65533;bX4"mi*&#65533;H&#65533;&#1418;&#65533;&#65533;&#816;&#65533;B&#65533;&#65533;E&#65533;&'&#65533;&#65533;&#65533;&#65533;9&#65533;0&#65533;J&#1632;'x&#65533;:-Q~&#65533;&#65533;%&#65533;&#65533;EKxr[&#1816;&#65533;@J&#65533;+9&#65533;184&#65533;-n	UT&#65533;J&#65533;&#65533;&#65533;r&#65533;&&#65533;&#65533;(5N1(&#65533;&#65533;?&#65533;g&#65533;X&#65533;H&#65533;06 &#65533;&#65533;&#65533;&#65533;P&#65533;"dQ&#65533;^&#65533;"W&#65533;rE&#45349;&#65533;&#65533;&#65533;&#65533;Y&#65533;&#65533;D&#65533;&#65533;Ih&#65533;8&#65533;&#65533;&#65533;A&#65533;&#65533;&#65533;J&#65533;&#65533;'VQ^&#65533;&#65533;&#65533;`&#65533;]e&#65533;2&#65533;Y&#65533;&#65533;&#65533;&#65533;&#65533;
^&#65533;&#65533;~&#65533;&#65533;}&#65533;&#65533;G&#65533;,&#65533;&#65533;&#65533;&#65533;&#65533;5&#65533;&#65533;c&#65533;'	&#65533;&#65533;6&#65533;&#65533;&#265;\&#65533;	L0&#65533;&#65533;L4y@&&#65533;&#65533;&#65533;&#65533;^R&#65533;@4&#65533;&#65533;e1&#65533;dQL$3)&#65533;$&#65533;*#&#65533;&#65533;(&#65533;I&#65533;J8B$&#65533;`&#65533;#!&#65533;&#65533;2&#65533;V&#65533;&#65533;i<&#65533;&#65533;5L&#65533;&#65533;&#65533;E&#65533;)G&#65533;&#65533;&#65533;R:A&#65533;!qky&#65533;'>q&#65533;&#65533;&#65533;&#65533; kp&#65533;MW&#65533;&#65533;&#65533;&#65533;&#65533;&#65533;V2&#65533;&#65533;&#65533;&#65533;r&#65533;
&#65533;&#65533;	&#65533;&#65533;4(&#65533;*&#65533;v&#65533;&#65533;R})&#65533;]&#65533;A&#65533;C&#65533;-Re&#65533;1
&#65533;&#65533;&#65533;21&#65533;&#65533;&#65533;| a&#65533;iH&#65533;
&#65533;I f1&#65533;&#65533;&#65533;&#65533;h&#65533;/@!Q&#65533;&#65533;&#65533; %&#65533;&#65533;:&#65533;&#65533;lv&#65533;9lBh&#65533;&#65533;&#65533;&#65533;HE0D&#65533;TbF5&#65533;<&#65533;&#65533;&#65533;k&#65533;B*81&#65533;&#65533;gp0&#65533;t&#65533;&#65533;.`&#65533;`-4&#65533;&#24505;&#65533;"?&#26310;u &#65533;&#65533;&#65533;&#65533;&#65533;&#65533;%&#65533;\&#65095;&#65533;&#65533;0&#65533;^&#65533;M&#65533;p&#65533;;&#65533;z&#65533;?$&#520;&#65533;&#65533;C&#65533;&#65533;&#65533;f&#65533;&#65533;&#65533;?a&#65533;2(1&#65533;C[&#65533;&#65533;r!&#65533;TT(&#65533;f&#65533;&#65533;[&#65533;&#1494;&#65533;&#65533;e&#41689;&#65533;&#65533;#&#65533;A&#65533;&#65533;Y,	#H&#65533;E+&#65533;&#65533;&#65533;&#65533;PT"/&#65533;F&#65533;&#65533;&#65533;&#65533;\&#65533;&#65533;&#1496;&#65533;&#65533;&#65533;T)l&#65533;bQ&#65533;&#65533;&#65533;&#65533;&#65533;&#65533;u&#65533;P&#65533;&#65533;&#65533;&#65533;&#65533;b&#65533;&#65533;1&#65533;&#65533;s1Y&#65533;1&#65533;4&#65533;@=.@&#65533;PR&#65533;&#65533;-&#65533;1&#65533;&#65533;C"&#65533;`&#65533;&#65533;@&#65533;\\&#65533;&#65533;&#65533;6&#65533;q&#65533;K&#65533;=p&#367;\&#65533;&#65533;G&#65533;&#432;&#65533;XM&#65533;h&#1498;&#65533;&#65533;2&&#65533;-nB&#65533;&#598;&#65533;!&#65533;&#65533;&#65533;l$&#65533;!&#65533;&#65533;&#65533;&#65533;&#65533;&#65533;&#65533;&#65533;[&#65533; &#65533;&#65533;&#65533;&#65533;6^&#65533;&#65533;z&#810;K&#65533;I` &#65533;aYa&#65533;&#65533;&#65533;&#65533;&#65533;5BMH&#65533;v|&#65533;&#65533;&#65533;&#65533;&#65533;&#65533;&#65533;&#65533;'Ia&#65533;&#394;b&#65533;D&#65533;cr&#65533;@&#65533;&#65533;&#65533;&#65533;&#517; &#65533;5
vH&#65533;Hd&#65533;,&#65533;&#65533;h!&#65533;H&#65533;&#65533;M"&#65533;<;&&#65533;Vd&#65533;&#65533;c&#196;$m&#65533;&#65533;,&#65533;n&#65533;&#65533;
&#65533;6&#65533;&#65533;bY&#65533;KR&#65533;D@0m&#65533;(o((SQD$&#1217;|XM\
Th"&#65533;APA&#65533;v&#65533;p%P&#65533;&#65533;&#65533;Q+`&#65533;Wl"&#65533;&#65533;A2&#65533;]T&#65533;&#65533; &#65533;&#65533;&#65533;)MA&#65533;Tg1&#65533;&#65533;&#65533;,1&#65533;&#65533;$&#65533;&#65533;&#65533;a&#65533;&#981;'&#65533;@&#65533;
F&#65533;B&#65533;>&#65533;G-"&#65533;&#65533;&#65533;&&#835;&#65533;&#65533;e&#65533;&#65533;&#65533;&#814;v&#65533;yDRl&#65533;7&#65533;&#65533;&#65533;A&#65533;R:&#65533;%Z&#65533;U@&#65533;'x&#65533;rc&#65533;&#65533;3&#65533;u9&#65533;{&#65533;&#65533;G"8<&#65533;&#1687;&#65533;d&#65533;&#65533;&#65533;&#65533;'>&#65533;&#65533;5 &#65533;>P&#65533;
P&#65533;&#65533;0"&#65533;< pJ&#65533;&#65533;&#65533;&#65533;&#65533;&#65533;&#65533;&#65533;;&#65533;f&#65533;eg )&#65533;sP&#65533;&#65533;i&#65533;?&#65533;&#65533;'D&#65533;&#65533;&#65533;)(S&#65533;?&#65533;&#65533;&#65533;2)&#1153;M2&#65533;&#65533;m#$	&#65533;?&#65533;&#65533;&#65533;&#65533;&#65533;Z&#65533;&#65533;A&#65533;&#65533;^&#65533;"DA&#65533;&#65533;&#65533;O&#65533;&#65533;DT&#65533;&#65533;&#65533;!&#65533;&#65533;=&#65533;&#65533;J1&#65533;F&#21858;v&#65533;?&#65533;K&#65533;&#65533;f&#65533;*p&#65533;^4&#65533;&#65533;&#65533;d&#65533;&#65533;y&#65533;&#65533;&#65533;&#65533;o&#65533;REL&#65533;H5`$&#65533;@!D&#65533;&#65533;l&#65533;,&#65533;&#65533;&#65533;2,B(<&#65533;3&#65533;&#65533;fX&#65533;h&#65533;.(&#65533;i&#65533;&#65533;Fj&#65533;&#65533;\B(&#514;!XD &#1026;,&#65533;B&#256;&#65533;&#65533;&#65533;1&#65533;&#65533;&#65533;&#65533;28	&#65533;B&#65533; D&#65533;&#65533;h&#65533;^&#65533;&#739;&#65533;&#65533;&#65533;&#65533;/mB&#65533; AV&#65533;$&#65533;B&#65533;C&#65533;0&#831;&#65533;&#65533;@W{&#65533;|\&#65533;&#65533;&#65533;3]Ss9L&#65533;&#65533;T&#65533; 4^&#65533;P&\&#65533;?w%w}&#768;X&#65533;&#65533;&#65533;&#65533;&#28936;&#65533;&#65533;&#65533;Od&#65533;T<&#65533;&#65533;}	D&#65533;&#65533;&#65533;&#65533;&#65533;4&#65533;&#65533;&#65533;&#65533;&#65533;&#65533;-F&#1040;A&#65533;&#65533;&#65533;&#65533;&#65533;qT+ &#65533;Ap&#65533;(&#65533;T	*&#65533;D4(&#65533;}&#65533;&#1925;AD&#65533;&#65533;&#65533;K-&#65533;K-EEP&#65533;<QLb]&#1288;"Mh	*@<&#65533;.v&#65533;&#65533;&&#65533;=U&#65533;&#65533;&#65533;8&#65533;&#65533;h
&#65533;&#65533;Wu&#65533;?&#65533;X`&#65533;^&#65533;&#65533;&#65533;a&#65533;Z&#65533;8k&#65533;&#65533;$T&#65533;&#65533;&#65533;4@
P&#140;\B!&#65533;B%&#65533;&#65533;&#65533;eA&#65533;V&#65533;&&#65533;#&#65533;D&#65533;&#65533;Y(&#65533;&#65533;@&#262;&#65533;&#65533;B!3&#65533;B#&#65533;%&#65533;&#65533;$,A&#65533;B)&#65533;&#65533;-!&#65533;)|&#65533;$&#65533;
)Nd&#65533;&#65533;4\&#65533;&#267;v &#65533;&#65533;LGc`O&#65533;&#65533;0&#65533;&#65533;+&#65533;u&#65533;&#65533;xl&#65533;|&#65533;&#65533;1C&#65533;&#65533;&#65533;&#65533;&#65533;}&#65533;'(&#65533;&#65533;&#65533;&#65533;R&#65533;!S&#65533;S<&#65533;t&#65533;!&#65533;tAH&H&#65533;&#65533;A!f&#65533;&#65533;&#65533;&#65533;X&#65533;&#65533;&#65533;d&#1736;&#65533;a&#65533;iT&#65533;$D+&#65533;&#65533;$&#65533;B/&#65533;F%&#65533;&#65533;&#65533;\&#65533;*&#65533;&#65533;!&#65533;&#65533;.&#65533;AM&#65533;&#65533;&#65533;&#65533;d&#65533;l&#65533;P_&#65533;&#65533;&#65533;L&#65533;AQ&#65533;I &#65533;!&#1059;&#65533;&#65533;A3&#65533;&#65533;?&#65533;&#65533;?8&#65533;A&#65533;&@&#65533;&#65533;[&#65533;Eb&#65533;&#65533;VQJ&#65533;&#65533;&#357;8T&#65533;Q&#65533;&#65533;&#65533;&#65533;&#65533;@&#65533;&#65533;&#65533;(4I&#65533;cl&#65533;xc&#65533;B
t^)&#793;!\B,Da*C&#53766;j&#65533;&#65533;&#65533;&#65533;j&#65533;Kj&#65533;k<*tntB$&#65533;"&#1538;-&#65533;-&#65533;&#65533;;&#65533;&#65533;,&#65533;6&#65533;4&#65533;A&#65533;&#65533;&#65533;S&#65533;mOz0&#65533;KG>d&#65533;@:&#65533;&#65533;@8&#65533;&#65533;&#65533;&#65533;&&#65533;Bx&#65533;
&#65533;G&#65533;&#65533;&#65533;L$&#65533;1Y&#65533;3&#65533;@&#65533;&#65533;&#65533;wPV&#65533;dP&#65533;-&#65533;&#65533;&#65533;v&#65533;&#65533;&#65533;f&#344;`&#65533;r&#65533;T&#65533;&#65533;&#65533;&#65533;aVv(St&#65533;- &#65533;# @&#65533;:&#65533;?&#65533;D&#65533;&#65533;&#260;&#65533;,&#65533;&#65533;?&#65533;&#65533;?&#65533;&#65533;&#316;&#65533;`#&#65533;M&#65533;-b&#65533;&#65533;[&#65533;&#65533;bQ&#65533;",&#65533;&#65533;eB&#65533;&#65533;I#&#65533;&#4316;&#65533;(&#65533;
&#65533;&#65533;&#65533;$&#65533;=&#65533;&#65533;&#65533;?&#65533;&#65533;9&#65533;Q&#65533;[&#65533;]&#65533;&#65533;V-]&#65533;A&#65533;&#65533;&#65533;[&#65533;&#65533;&#65533;&#65533;&#65533;Y&#65533;&#65533;&#65533;&#65533;&#65533;!U!$&#65533;&#65533;&#65533;&#65533;p&#65533;e8K*&#65533;B)&#65533;N#&#65533;&#141;&#65533;@)&#65533;%t'&#65533;&#65533;D&#65533;&#65533;&#65533;&#65533;&#65533;Dj&#65533;&#65533;&#65533;>R&#65533;(&#65533;(&#65533;\,&#65533;&#65533;&#65533;&#65533;&#65533;&#65533;2&#65533;&#65533;p&#65533;Z&#65533;),&#65533;$LB&#65533;&#65533;h&#65533;&#43602;&#65533;4A|>Sz@&#1260;^&#65533;&#65533;8Z %&#65533;r@I&#65533;&#65533;I&#65533;&#65533;@<}&#65533;&#65533;k&#65533;&#65533;k&#65533;K&#65533;,W&#65533;&#65533;	4YG|&#65533;S<@&#65533;&#65533;'d0&#65533;&#625;&#65533;&#65533;?8&#65533;9&#65533;&#65533;iA&#65533;B&#65533;L&#1752;d&#65533;5"&#65533;&#65533;&#65533;&#65533;&#65533;&#65533;?&#65533;&#65533;?X&#65533;-&#65533;&#65533;@&#65533;+&#65533;&#65533;&#65533;2&#65533;"&#875;#Q&#65533;"&#65533;	&#65533;^&#65533;?&#65533;&#65533;VF&#65533;&#65533;&#65533;&#65533;ihL&#65533;&#65533;&#65533;&#65533;*&#65533;&#65533;I&#65533;&#65533;&#65533;H&#65533;A&#65533;&#65533;B]i!<&#65533;A&#65533;G0Jd&#65533;=,&#65533;?&#65533;@4&&#65533;+&#65533;&#65533;g&#65533;E&#65533;&#65533;&Y&#65533;H&#65533;&#65533;&#65533;&#65533;h&#65533;&#65533;&#65533;YB&#65533;&#65533;D&#65533;E&#65533;&#65533;&#65533;l&#65533;$&#65533;&#65533;&#65533;&#1484;dK,<\&#65533;@4&#1199;&#65533;&#65533;<&#65533;&#65533;;HD&#65533;&#1433;%&#65533;k(@&#65533;&#65533;*8X,&#65533;&#65533;!dK*&#65533;%l&#65533;d&#65533;p&#65533;&#65533;;G
&#65533;&#1453;@&#65533;dd6G&#65533;&#65533;U&#65533;&#65533;A&#65533;S&#65533;&#65533;|&#65533;V&#65533;3+&#65533;&#65533;&#1004;^&#65533;&#65533;&#188;&#65533;@C&#65533;1&#65533;@*&#1736; dB&#65533;&E&#65533;&#392;@ &#142;V&#65533;&#65533;&#65533;&#65533;x&#65533;&#65533;&#65533;&#65533;&#65533;+&#65533;R[R&#65533;	&#65533;I&#63915;&#65533;I&#65533;2"&#65533;k&#65533;h%&#65533;?&#65533;&#65533;&#65533;&#65533;)&#65533;&#65533;&#65533;&#65533;E&#65533;&&#65533;}&#65533;M%&#65533;@tl9EH&#65533;&#1619;&#65533;&#65533;*&#65533;.zE1&#65533;i^&#65533;d&#65533;A&#65533;&#65533;C\`&#65533;
&#553;&#65533;n&#65533;&#65533;&#65533;XWei&#65533;&#65533;&#65533;/L&#65533;!x&#65533;q&#65533;&#65533;K&#65533;&#65533;`&#65533;&#65533;-<-&#65533;c*&#65533;-&#1282;&#65533;&#65533;$p&#65533;&#65533;&#65533;&#65533;&#65533;&#65533;&#1478;&#65533;<&#65533; &#65533;"'k@K)lY@V!&#65533;&#65533;&#65533;&#65533;*&#65533;&#65533;&#65533;&#65533;0jr&#65533;&#65533;&#65533;X&#65533;d&#65533;y&#65533;&#675;]G&#65533;N &#65533;B&#65533;&#65533;&#65533;&#65533;$F&#65533;&#65533;J&#65533;E&#65533;&#65533;)+&#65533;x&#65533;G&#65533;pnI&#65533;O&#65533;)
&#65533;G&#65533;&#65533;*8}&#65533;8,&#65533;&#65533;&#65533;&#65533;&HH"d&#65533;&#1189;D&#65533;&#65533;n@&#65533;&#65533;/&#65533;	&#65533;&#65533;(&#65533;&#65533;H&#65533;&#65533;.&#65533;&#65533;#^&#65533;9&#1989;t&#517;0&#65533;&#1137;&#65533;&#65533;&#65533;&#65533;l&#65533;&#65533;<&#65533;?&#65533;&#65533;R&#65533;&#65533;+&#65533;&#65533;&#65533;q&#65533;&#65533;&#353;&#65533;&#65533;&#65533;c&#65533;&#65533;
Q&#65533;&#65533; c &#65533;T&#581;YlJd&#65533;&#65533;^&#65533;&#65533;
@`&#1048;m&#65533;&#65533;.&#65533;K&#65533;&#65533;&#65533;%&#65533;&#65533;y&#65533;C&#65533;0D~B)0&#65533;&#65533;p&#65533;|&#65533;2&#1318;&#65533;&#65533;&#65533;&#65533;<>B-&#65533;Y)&#65533;CQ&#65533;q'&#65533;6&#65533;|3&#65533;2&#65533;!L&#65533;C&#65533;%&#65533;%&#65533;&#65533;L>&#65533;&#65533;&#65533;rP&#65533;2h~B&#65533;A&#65533;&#65533;&#65533;HJa&#65533;&&#65533;&#65533;&#65533;&#11943;&#65533;*&#65533;&#1959;u@.&#65533;a&#65533;&#65533;S&#65533;+&#1807;&#65533;@$4&#65533;+&#65533;H&#65533;&#65533;&#65533;@&#65533;&#65533;Pk&#65533;&#65533;&#65533;&#65533;.&#65533;&#1700;&#65533;F&#65533;&#65533;f&#65533;<&#65533;A&#65533;&#65533;&#65533;&#65533;(&#65533;2&#65533;&#65533;&#65533;q&#65533;&#65533;qT`&#1545;xHe&#65533;&#65533;4&#65533;I&#65533;&#65533;r%&#65533;&#65533;q&#65533;E&#65533;e@&#65533;&#65533;	&#65533;El&#65533;&#65533;&#65533;&#65533;&#65533;R @"&#537;T(M&#65533;&#65533;G&#65533;W&#65533;M&#65533;&#65533;^$&#65533;&#65533;&#623;\l&#65533;AL#VI
&#65533;&#65533;H&#65533;&#65533;&#65533;&#65533;=k&#65533;&#65533;&#65533;v &#65533;&#65533;&#65533;&#65533;*h@"&#65533;!&#65533;@&#65533;&#65533;,&#65533;&#65533;(,B%L&#65533;	2*p&#65533;&#1258;&#65533;A|p&#65533;&#65533;i&#65533;&#65533;k&#65533;pB&#65533;`&#65533;&#65533;Y*&#65533;&#929;.&#65533;2&#65533;B&#65533;&#65533;:&#65533;^&#65533;&#65533;0&#65533;&#65533;&#65533;?80&#65533;n&#65533;iz&#65533;&#65533;&#65533;fF&#65533;&#65533;&#65533;&#65533;&#65533;&#65533;t&#65533;PC&#65533;&#65533;&#240;&#65533;$K&#65533;{&#65533;@&#65533;:&#65533;z&#65533;M&#65533;&#65533;1h&#65533;7@&#65533; &#65533;+&#65533;m&#65533;l&#65533;>50&#310;>&#65533;Y&#65533;&#65533;&#65533;&#65533;&#65533;&#65533;&#65533;&#65533;&#65533;&#65533;qS&#65533;&#65533;M'&#65533;Q&#65533;&#65533;&#65533;&#65533;&#65533;@&#65533;&#65533;&#65533;&#65533;&#65533;nP0H*F&#65533;&#65533;&#65533;&#65533;H&#65533;&#65533;&#842;b&#65533;&#65533;$( &#737;S&#65533;ZyM&#65533;&#65533;&#65533;_&#65533;&#65533;=#&#65533;&#65533;X&#65533;9&#65533;&#65533;Y&#65533;&#65533;&#65533;i&#65533;&#65533;bJ&#65533;Q&#65533;&#65533;&#65533;&#65533;ZHb&#65533;&#65533;u@&#65533;&#65533;<v&#65533;$&#65533;lA&#65533;&#65533;T&#1683;P&#65533;&#65533;,&#65533;&#65533;]&#65533;(d&#65533;(<R6p&M&#65533;#lK*&#65533;WT&#65533;%0&#65533;-|)L&#65533;(h&#65533;l[&#1426;&#65533;&#65533;F)AOl&#65533;&#1661;k&#65533;Y&#65533;&#65533;
&#65533;ZP&#65533;%&#65533;D&#65533;6&#65533;&#65533;jIJBb&#65533;&#65533;&#65533;}1&#65533;&#65533;'&#65533;F!4=5&#65533;!&#65533;0&#65533;&#65533;'&#65533;&#65533;*&#65533;1&#65533;&#65533;&#65533;tl&#65533;&#65533;%I&#65533;&#65533;M&#65533;?5yg&#65533;?h&#65533;#&#65533;i&#65533;&#1089;N&#65533;&#65533;V&#65533;&#65533;&#439;&#65533;:&#65533;&#65533;o&#65533;fIPu&#49454;~&#65533;/"&#65533;Mr[:D&#65533;M&#65533;>&#65533;&#65533;n2#|L&#65533;	/	l<&#65533;&#65533;&#65533;&#65533;.N&#65533;&#65533;X&#65533;[&#65533;&#65533;`&#65533;&#65533;E&#529;&#65533;&#65533;H\ZH&#65533;\&#65533;3G>&#65533;&#65533;&#65533;&#65533;&#65533;&#65533;H&#65533;0&#65533;&#65533;&#65533;&#65533;2,E!&#65533;&#65533;(&#65533;W1&#65533;&#65533;TD$pE&#65533;2&#65533;#`&#65533;@TsL&#65533;Fq&#65533;&#65533;&#1574;3&#65533;efdF&#65533;P.&#65533;@4&#65533;(&#65533;&#65533;7&#65533;&#65533;:;&#65533;&#65533;|&#65533;&#65533;@`&#65533;&#65533;&#65533;&#65533;^&#65533;@&#65533;&#1385;H,&#65533;g>axJ&#65533;&#65533;g&#65533;r|2&#65533;&#65533;3i.&#65533;&#65533;'}&#65533;&#65533;&#221;&#65533;&#65533;}&#65533;&#65533;14&#65533;&#65533;&#65533;GX&#65533;R&#65533;CA&#65533;&#65533;&#65533;.M&#65533;&#65533;&#65533;q2&#367;&#65533;&#65533;zg&#65533;	&#65533;^&#65533;&#65533;&#65533;0&#65533;S&#65533;&#65533;&#65533;L&#65533;}&#65533;&#65533;&#65533;&#65533;}&#65533;\&#65533;4D&#65533;&#65533;,&#65533;=|&#65533;
&#65533;5M&#65533;LIP&#65533;&#65533;|&#65533;&#65533;8&#65533;q&#65533;&#65533;l&#65533;X&#65533;<&#65533;D&#1964;_&#65533;V&#65533;\&#65533;B&#65533;&#65533;&#65533;&#65533;&#65533;2_l&#65533;3&#65533;&#65533;&#65533;&#65533;&#65533;=&#65533;0&#65533;&#65533;&#65533;4&#65533;&#65533;&#65533;&#65533;&#65533;&#65533;&#65533;,&#65533;&#65533;&#65533;&#65533;&#65533;,&#65533;*&#65533;&#65533;D&#65533;&#65533;X^&#65533;@&#65533;&#65533;8&#65533;&#65533;;&#65533;&#65533;@|&#65533;&#1346;&#65533;Fi&#65533;&#65533;jh&#65533;&#65533;d&#65533;Zf&#65533;!&#65533;)&#65533;@0&#65533;&#65533;#,&#65533;&#65533;&#65533;B&x&#65533;4m)&#65533;&#65533;l&#65533;&#65533;&#65533;s<&#65533;K"&#65533;3&#65533;&#65533;&#65533;b&#65533;&#65533;.\&#65533;&#607;&#65533;54&#65533;&#65533;BD&#65533;&#65533;&#65533;&#65533;3&#65533;&#487;q@&#65533;&#65533;&#65533;q&#65533;&#65533;{&#65533;!&#65533;~(&#65533;^W&#65533;&#65533;&#65533;&#65533;4h0&#1279;*&#65533;PB&#65533;&#65533;"&#65533;&#65533;&#65533;&#65533;Y&#65533;
&#65533;&#65533;p&#255;%.&#1080;p3&#65533;!&#642;hP&#65533;i&#65533;&#65533;&#65533;	&#65533;&#65533;Z&#65533;,&#65533;&#65533;&#65533;?&#65533;:&#65533;0x&#65533;&#65533;`&#917;&#65533;&#65533;&#65533;3&#65533;P&#65533;E&#65533;&#65533;tC"&#65533;L&#65533;6V&#65533;&#65533;I&#65533;U/]&#65533;p+&#65533;&#65533;
"t&#65533;d&#65533;.,*x`&#191;&#65533;&#65533;qP&#65533;&#191;!&#65533; &#65533;&#843;IEAVo&#65533;Kv=4 (&#65533;&#430;C&#65533;6&#1716;	eL&#65533;$&#1796;&#65533;&#65533;&#65533;&#65533;&#65533;H&#65533;&#65533;O&#393;&#65533;
f&#65533;)@@&#65533;N&#65533;ZubF&#65533;V&#65533;&#65533;L
&#65533;&#65533;&#1379;Gk7&#65533;&#65533;B&#65533;&#65533;&#65533;&#65533;!&#65533;&#65533;&#65533;R&#65533;J&#65533;@]&#65533;&#65533;(&#65533;&#65533;T&#65533;r&#65533;"E)F&#1420;&#65533;&#53888;&#65533;&#65533;&#65533;Fq&#65533;	&#65533;'&#65533; Y&#132;a&#65533;?L&#65533;c&#65533;&#65533;&#65533;$(-I&#65533;&#65533;&#65533;&#65533;&#65533;&#65533;&#65533;A&#65533;WP&#65533;&#65533;P@A0&#65533;&#65533;D&#65533;c,!&#65533;	"&#65533;&#65533;&#65533; &#65533;9&#65533;&#65533;&#65533;&#65533;g&#65533;c&#65533;I&#65533;&#65533;D&#65533;F&#65533;[&#65533;Z &#65533;&#65533;.R&#531;1&#65533;&#65533;*&#65533;L&#65533;&#65533;-r&#65533;&#65533; -&#65533;&#65533;H:&#65533;&#65533;5ZJ&&#65533;Hj&#65533;!&#65533;h&#65533;&#65533; &#65533;&#65533;&#65533;*&#65533;&#65533;&#65533;:&#65533; &#65533;&#65533;&#1289;&#65533;&#65533;\b
L&#65533;&#65533;b&#65533;&#65533;1J"&#65533;&#65533;&#65533;^&#65533;2'&#65533;22&#65533; &#65533;&#65533;&#65533;j@&#65533;d&#65533;&#65533;
Z&#65533;&#433;&#65533;*k&#65533;&#65533; &#65533;)(&#65533;&#65533;*&#65533;h&#65533;2l&#65533;&#65533;&#65533;!&#65533;&#65533;&#65533; &#65533;&#65533;^a&#65533;0rX)`&#65533;&#65533;6;&#65533;2V&#65533;M

&#65533;>s&#65533;&#772;e&#65533;&#65533;&#65533;&#65533;&#65533;4&#65533;&#65533;&#65533;&#65533;[<&#65533;fZ
&#65533;&#65533;Pjid&#65533;Eh&#36928;H&#65533;ZJ&#65533;&#65533;&#65533;q&#65533;&#65533;P)&#65533;&#16795;m&#65533;N"&#65533;&#65533;El&#65533;J&#65533;%E&#65533;A&#65533;6&#65533;eJ(I&#65533;82+hBH&#65533;&#65533;&#65533;&#65533;&#65533;&#65533;&#65533;&#65533;&#65533;P&#65533;&#65533;&#65533;&#65533;KD&#65533;p&#65533;%$R&#65533;p&#65533;A$Ba&#65533;&#194;&#65533;&#65533;$&#65533;&#65533;&#65533;f&#65533;&#65533;D
Jd<&#65533;d&#65533;&#65533;f&#65533;q&#65533;LI(&#65533;&#65533;|,h&#65533;[8B&#65533;&#65533;&#65533;&#65533;4FZ&#65533;&#65533;&#65533;&#677;&#65533;&#65533;<&#65533;&#65533;&#916;\B&#1760;&#65533;X"&3wZ&#65533;&#888;&#65533;Z&#65533;&/I&#65533;&#65533;'&#65533;&#65533;fL1O&#65533;&#65533;&#1026;&#65533;B&#65533;!&#65533;3&#65533;JQ&#65533;p&#65533;&#65533;&#914;4!7\&#65533;&#65533;K&#65533;&#65533;&#65533;&#65533;&#65533;5&#65533;&#65533;&#65533;&#65533;]ULt&#65533;T&#1572;&#65533;&#65533;)&#65533;&#65533;&#65533;&#65533;&#65533;@C&#65533;3_&#65533;o]}&#65533;u?L.&#65533;UW&#65533;%!B&#65533;dH&#65533;&#65533;p&#65533;'&#65533;!:&#65533;&#1296;K&#65533;&#65533;&#65533;F&#65533;)%[d&#65533;&#65533;fDAE&#65533;&#65533;z&#65533;Yz&#65533;&#65533;C&#1461;%&#65533;Bz&#65533;&#65533;C&#65533;]$h&&#65533;&#65533;FqM&#65533;
&#65533;&#65533;&#65533;'8&#65533;,q|(X&#65533;10&#65533;&#65533;&#65533;Q&#65533;&#65533;p&#65533;&#65533;&#65533;}&#65533;&#65533;&#65533;&#65533;&#65533;>DD@B {&#1578;&#65533;Q&#65533;&#65533;&#65533;&#65533;&#65533;*
\F&#65533;E&#65533;al&#65533;K8P&#65533;&#65533;Y$6=[&#337;&#65533;T&#65533;&#65533;&#65533;0&#65533;&#65533;?&#65533;&#65533;&#65533;&#65533;&#65533;&#65533;H&#65533;t#&#65533;&#65533;Q-IN:H&#65533;`(5&#65533;R*&#534;&#65533;"J&#65533;&#65533;mFI&#65533;&#65533;`&#65533;&#65533;:&#65533;&#65533;%*&#65533;&#65533;&#65533;&#65533;&#65533;&@&#65533;	MDa	&#65533;H&#65533;&#65533;D&#65533;S &#1208;&#65533;dHdq&#65533;'&#65533;&#65533;`I&#65533;&#65533;&#65533;&#65533;J&#65533;&#65533;H&Y&#65533;&#65533;)&#969;&#65533;j8&#65533;&#65533;&#65533;&#65533;&#65533;&#65533;&#65533;&#65533;G&#65533;nPV$&#65533;U&#65533; Gl&#65533;L&#65533;&#65533;&#65533;.&#65533;&#65533;U&#65533;gW&#65533;&#65533;&#65533;@&#65533;&#65533;MXb&#65533;&#65533;&a&#65533;@z=q&#65533;#n1&#65533;YP"&#65533;&#65533;-&#65533;&#65533;=fx&#65533;&#65533;&#65533;D'Nq&#65533;m^&#65533;=&#65533;&#65533;
&#65533;	&#65533;E&#65533;&#65533;&#1549;+&#65533;q&#65533;KD&#65533;&#65533;&#65533;!@
&#65533; &#531;&#65533;&#65533;@@&#65533;'D&#65533;&#435;&#65533;.6&#65533;&#65533;&#65533;@&#65533;&#65533;4H&#65533;0-&#65533;#&#65533;?&#65533;
&#65533;&#65533;p0&#65533;r`&#65533;&#65533;c	H	Y&#65533; d&#65533;&#65533;
&#65533;Y&#65533;&#65533;&#65533;B{&#65533;	.b4Ed>-&#65533;&#65533;&#65533;I&#65533;&#65533;?&#65533;&#65533;$&#65533;&#65533;@!	&#65533;JNPG&#65533;}&#65533;y&#65533;[Q&#65533;&#65533;<&#65533;&#1388;k	&#65533;&#65533;2&#65533;&#65533;&#65533;&#65533;z&#65533;&#65533;&#65533;&#65533;&#65533;Ul%&#65533;Y#?&#65533;4&#65533;&#65533;%!&#65533;x&#65533;%&#65533;&#65533;x&#65533;#j&#65533;T&#65533;&#65533;&#65533;&#65533;x)HHyV&#65533; &#65533;&#65533;&#65533;l&#65533;a&#65533;&#65533;&#65533;&#65533;e&#65533;Kg&#65533;n&#65533;a&#65533;&#65533;2&#65533;a&#65533;`	K&#65533;,1&#65533;&#65533;&#65533;%hHa&#65533;e&#65533;&#65533;"DJQ
R&#65533;&#65533;&#65533;&#65533;&#65533;%bA&#65533;X&#65533;b8&#65533;p&#65533;sR&#65533;J&#65533;&#65533;&#65533;3D#&#65533;&#65533;&#65533;&#65533;&#65533;&#65533;&#65533;?R&#65533;&#65533;e&#65533;b&#65533;X&#65533;bW&#1854;7#&&#65533;@(&#65533;ID&#65533; rQA&#65533;CQ8&#65533;1&#65533;&#65533;&#65533;@&#65533;i8&#65533;a&#65533;&#258;&#65533;&#65533;&#65533; &#65533;9<&#65533;&#65533;&#65533;&#65533;C&#200;iL&#65533;C&#1230;&#65533;(&#65533;&#65533;&#65533;8&#65533;&#65533;&#65533;&#65533;&#65533;&#65533;&#65533;"EP&#65533;&#65533;2JD&#65533;&#65533;&#65533;v`L[&#1090;&#65533;'&#65533;m&p&#347;Q&#65533;J8&s%r&#65533;&#65533;t&:&#65533;&#65533;h&#65533;&#65533;ZJr&#65533;&#65533;I&#65533;h&#65533;&#65533;&#65533;O_2&#65533;3&#65533;&#65533;p&#65533;&#65533;&#65533;YuE&#65533;@&#65533;&#65533;&#65533;:':&#65533;}&#65533;&#65533;&#65533;]TP5&#65533;&#65533;9L2&#65533;&#65533;&#65533;T&#65533;x&#65533;&#65533;,&#65533;.x&#65533;`&#65533;&&#65533;&#65533;J&#65533;q&#65533;2&#65533;&#65533;G:&#65533;&#65533;%&#65533;&#65533;&#65533;@&#65533;&#65533;&#65533;1&#65533;&#65533;&#65533;&#65533;&#65533;&#65533;&#65533;&#65533;&#65533;"*1&#65533;B&#65533;&#65533;&#65533;&#65533;D-&#65533;J&#65533;&#65533;&#65533;&#65533;&#65533;&#65533;c&#65533;X&#65533;#&#65533;`F*lAn.&#65533;&#65533;&#65533;F*@0&#65533;Q&#65533;&#65533;iPmk?3&#65533;$4\"&#65533;`C&#65533;@&#65533;&XQ&#65533;
R&#65533;&#65533;&#65533;&#65533;&#65533; &#65533;
_hAK&#65533;&#208;9B&#65533;&#65533;CB&#65533;` a&#65533;&#65533;4&#65533;)Y&#65533;!&#65533;&#65533;&#65533;
8&#65533;&#65533;V.rm&#65533;&#65533;&#65533;A&#65533;&#65533;&#65533;#&#65533;&#65533; &#65533;+H%&#65533;&#65533;&#1397;|q&#65533;&#65533;&#65533;&#65533;21&#65533;&#589;d$&#1860;&#65533;&+&#65533;&#65533;Ncp&#65533;&#65533;_~&#17811;p@&#65533;c&#65533;r&#65533;&#65533;&#65533;rc&#65533;&#65533;&#65533;&#65533;r&#65533;D&#65533;S5&#65533;,b&#65533;&#1350;Ur&#65533;&#65533;?&&#65533;&#65533;t&#65533;ds&#65533;4U&#65533;&#65533;S?&#65533;z^&#65533;\?&#65533;&#65533;u7H&#65533;&#65533;&#65533;zu*&#65533;&#65533;E&#65533;&#65533;m&&#65533;&#65533;,Hh$!&#65533;&#65533;@ZXC&#65533;&#65533;U N\HA&#65533;e &#65533;`&#65533;&#65533;2&#65533;&#65533;&#65533;\B&#65533;&#65533;F&#65533;
W&#65533;&#65533;&#65533;&#65533;D&#65533;&#1097;^&#65533;:&#65533;%rae&#65533;&#65533;&#1321; &#375;b`@O&#65533;A&#65533;X&#65533;p&#65533;)Mb#BD1&#65533;&#65533;"&#65533;C&#65533;&#65533;O&#65533;
B1&#65533;8a&#65533;&#65533;&#65533;&#65533;dZ&#65533;&#65533;&#65533;&#65533;M&#65533;[&#65533;&#65533;&#65533;&#65533;&#65533;&#65533;&#65533;Mj&#65533;E&#65533;&#65533;&#65533;C&#65533;&#65533;x&#65533;&#65533;&#65533;&#65533;&#65533;_&#65533;&#65533;q&#65533;&#65533;G&#65533;&#65533;$&#65533;vB&#65533;&#65533;&#65533;!V&#65533;(&#648;m"&#65533;&#65533;J!,&#65533;Np*&#65533;&#785;&#65533;&#65533;&#65533;d&#65533;
(&#65533;o&#65533;bGx&#65533;&#65533;l^&#65533;&#65533;&#65533;&#65533;,*&#65533;&#546; &#65533;&#65533;\:g&#65533;b.&#65533;"&#65533;&#65533;T&#65533; @.K&#65533;^&#65533;&#65533;&#545; j&#65533; 6&#65533;&#65533;v&#65533;
@v&&C&#65533;&#65533;X&#65533;&#65533;&#65533;&#65533;#&#65533;&#65533;d@&#65533;af&#65533;&#65533;p`&#65533;|#=
fna&#65533;&#65533;&#65533;N*!&#65533;-[&#65533;&#65533;@&#65533;&#65533;&#65533;%A&#65533;e&#65533;&#65533;ra&#65533;&#65533;&#65533;`H&#65533;&#65533;Ha&#65533;kFa4&#65533;fY&#65533;"f+(cB&#65533;c&#65533;oC&#65533;&#65533;$M(&#65533;&#65533;
&#65533;1,!&#65533;&#65533;D&#65533;!f&#65533;!A\D&#65533;&#65533;ah&#65533;VR&#65533;!&#65533;>&#65533;&#65533;
&#65533;*d?g&#65533;!&#65533;8xJ&#65533;&#65533;&#65533; &#65533;&#65533;f&#65533;&#65533;g&#65533;F&#65533;&#65533;&#1536;^&#65533;"&#65533;&#65533;&#65533;1lRp&#65533;&#65533;h&#65533;*&#65533;R&#264;&#65533;bR&#65533;&#19156;&#65533;&#65533;&#65533;&#65533;&#65533;&#65533;$&#65533;&#65533;l&#65533;60&#65533;&#65533;J&#65533;>P&#65533;&#65533;&#65533; (BR&#65533;&#65533;a&#65533;!&#65533;&#65533;!Z`.@&#65533;<&#65533;&#65533;&#65533;W&#65533;P&#65533;&#65533;^&#65533;&#65533;.&#65533;*&#65533;2q&#65533;V)0&#65533;0?t%b<&#767;0&8d&#65533;&#65533;&#65533;#.d&#65533;&#65533;,pA&#65533;=Ra,@L@&#65533;&#65533;&#65533;H&#65533;"&#65533;b!&#65533;&#65533;&#65533;&#65533;&#65533;&#65533;`&#65533;J&#65533;&#65533;&#65533;.![&#65533;&#65533;&#65533;M&#65533;na&#65533;d`&!b`	NCb`~a&#65533;&#1184; &#65533;Fa)%&#65533;	j&#421;&#65533;&#65533;g&#65533;?C2NQ&#65533;6&#65533;C"I&#65533;dD&#65533;TFBle&#65533;6&#65533;&#65533;B&#65533;&#867;&#65533;+&#65533;&#65533;&#65533;&#65533;&#65533;&#328;&#65533;g,`&#65533;:&#1071;p&#65533;"sr&#65533;#&#65533;&#65533;IB&#65533;+F*&#65533;&#65533;&&#65533;&P&#65533;&#65533;&#65533;"&#65533;&#65533;&#65533;*&#65533;ql&#65533;&#65533;m&#65533;%&#65533;&#65533;$(&#65533;*&#65533;)&#65533;H&#330;&#65533;Di!p$
G&#65533;pk&#65533;P&#65533; &#65533;DI3P2&#65533;k&#65533;@I&#65533;&#65533;&#65533;l&#65533;&#65533;&#65533;&#65533;
&#65533;&#65533;&#65533;&#65533;&#65533;&#65533;n&#65533;&#65533;&#65533;V&#65533;&#65533;1&#65533;?$	&#65533; 
06&#65533;WNhf&#65533;@O&#65533;&#65533;ir@D&&#65533;l&#65533;fa<&#65533;H&#65533;g&#65533;h;hA7&#65533;K&#65533;&#65533;&#65533;&#65533;&#65533;(j&#65533;&#65533;A&#65533;&#65533;'&#971;xR&#65533;e&#65533;:.b&#65533;dR&#65533;&#65533;&#65533;&#65533;&#65533;iC1lr`&#65533;dCDC+&#65533;w&#65533;nbc&#65533;&#65533;&#65533;CF&#65533;a&#65533;&#65533; H&#65533;&#65533; &#65533;&#65533;Z&#65533;.&#65533;&#65533;B0&#65533;e6J%&#65533;I&#65533;.0AiX&#65533;8&#65533;f0&#65533;&#65533;&#65533;&#65533;&#65533;&#65533;	0&#65533;v&#65533;&#65533;&#65533;I&#65533;&#65533; FAKbH&#65533; &#65533;A&#65533;4&#65533;0&#65533;3?&#65533;)&#65533;FN&#65533;&#65533;&#65533;e&#65533;"&&#273;&#65533;K&#65533;&#65533;0&#65533;HB&#65533;&#65533;&#65533;&#65533; zD!*b&#65533;&#65533;(&#65533;&#65533;H&#65533;&#65533;Nr&#65533;@A^b&#65533;&#34930;F&#65533;&#65533;bW.&#65533;U&#65533;&#65533;n&#65533;U&#65533;a&#65533;&#65533;O<&#65533;&#65533;1&#65533;0 &#467;&#65533;<kbx'#a#A&#65533;&#65533;&#65533;&#65533;&#65533;&#65533;&#65533;&#65533;b*#9`&#65533;@&#65533;&#65533;&#65533; x@4`&#65533;eJa&#65533;+&#65533;A&#65533; D&#65533;&#65533;l&#65533;&#65533;&#65533;&#65533;aX&#65533;!%I t&#65533;+c &#65533;&#65533;Cm&#65533;  &#65533;&&#65533;&#65533;(&#65533;`.N&#65533;&#65533;oCB&#65533;&#65533;
&#65533;,C%-9$&#65533;&#65533;cP&#65533;&#65533;&#65533;&#65533;d&DC
F&#65533;&#65533;o&#65533;J&#65533;<q&#65533;&#65533;&#65533;E&#65533;!	N1[&#65533;&#65533;&#65533;&#65533;`+v&#65533;F%&#65533;&#65533;@&#65533;x&#65533;d&#65533;g0&#65533; &#65533;&#65533;&#65533;&&#65533;3I&#65533;I&#65533; &#65533;&#65533; &#65533;&#65533;f&#153;fbN&#65533;!&#65533;M&#65533; &#1152;ob&#65533;&#65533;J&&#65533;&#65533;&
&#65533;V&#65533;K&#65533;&#65533;!j>&#65533;Pb#&#65533;&#65533;&#65533;|D&#65533;&#65533;,&#65533;g&#65533;Ad&#65533;s&#65533;&#65533;K&#65533;&#65533;&#65533;&#65533;&#65533;6&#65533;u&#65533;&#65533;0&#65533;&#65533;06&#65533;S$&#65533;&#65533;r&#65533;3&#65533;sb&#65533;l&#65533;&#65533;:?#40&#65533;&#65533;Akn&#65533;&#65533;r&#65533;@&#65533;&#65533;&#65533;o2XA&#65533;&#65533;T&#65533;&#65533;&#65533;&#65533;4@r@Y&#65533;K&#65533;!d&#65533;&#65533;&#65533;&#65533;&#65533;r`&#65533;YKa&#65533;&#65533;a L&#65533;&#65533;&#65533;|bl&#65533;&#65533;6`C&#65533;&#65533;&#65533;sq&#65533;5&#65533;q`&#65533;&#65533;H&#65533;|)x|&#65533;&#65533;&#65533;&#65533;&#65533;&#65533;10&#65533;fDqb&#65533;&#65533;&#65533;&#65533;.&3&#65533;oCP&#65533;,&#65533;D(&#65533;N&#65533;&#65533;&#65533;&#1263;E8 	!i&#65533;&#65533;B&#65533;Z&#65533;~&#65533;&#4136;Xc`&#65533;&#65533; p&#65533;e
h&#65533;O&#65533;B2&#65533;&#65533;&#65533;">a&#65533;6&#370;"M&#65533;&#65533;p&#1409;&#65533;&#65533;f&#580;N&#65533;&#65533; &#65533; &#65533;&#65533;td&#65533;oJ&#65533;+2&#65533;&#65533;&#65533;&#65533;&#65533;&#65533;&#1544;h&#65533;&#65533;K&#1713;!B&#65533;j&#65533;&&#65533;1&&#65533;,"&#65533;&#65533;&#65533; .&#65533;`&#65533;8&#65533;4&#65533;&#65533;:&#65533;S&#65533;&#65533;&#65533;~XZ'^&#65533;&#65533;p'&#65533;2&#65533;p&#65533;P<&#65533;&#65533;&#65533;$&#65533;&#65533;z3Z&#65533;hU=]&#65533;Z'A)s&#65533;&#65533;&#65533;U&#65533;t&#65533;D&#65533;'2&#65533;y&#1024;?&#65533;!&#65533;z`&#65533;&#65533;&#65533;=A@H&#65533;4<@(AlAj@@W&#65533;$&#65533;x` #< L&#65533;d&#65533;&#65533;&#65533;&#65533;l&#65533;\&#65533;P`H%`3&#65533;kba&#65533;&#65533;&#65533;"&#65533;6&#65533;&#65533;&#65533;&#65533;&#65533;&#65533;"&#65533;&#65533;&#65533;}&#65533;&#65533;9&#65533;aVqa^AddHe.d|&#65533;&#65533;&#65533;H&#65533;\&#65533;8&#65533;&#65533;&#65533;	
&#65533;&#65533;iv&#65533;F&#65533;&#65533;Rl$bp&#65533;&#65533;I&#65533;&#65533;h&#65533;&#65533;T&#65533;-&#65533;&#65533;&#65533;f&#65533;yh&#65533;&#65533; <J\`&#65533;&#65533;&#65533;D&#65533; &#65533;N%E&#65533;d&#65533;,&#65533;bg3&#65533;fb&#65533;&#65533;im&#65533;&#65533;&#65533;~&#65533;I&#65533;&#65533;L4n&#65533;&#65533;&#726;
&#65533;&#65533;Q&#65533;4&#65533;M&#65533;&#65533; "A&#65533;&#65533;&#65533;&#65533;9&#65533;&#65533;&#65533;&#65533;&#65533;j&#65533;&#65533;8&#65533;Z&#65533; Z&#65533;Uv&#65533;T"U
UaT&#65533;r)&#65533;&#65533;&#65533;>&#65533;E&&#65533;@`&#65533;&#65533;=?&#65533;r&#65533;9 #&#65533;or&#65533;&#65533;&#65533;
,&#65533;ra8a&#65533;u&#65533;&#65533;&#65533;&#65533;&#65533;`&#65533;&#65533;&#65533;'l&#65533;&#65533;|r! &#65533;0&#65533;0D&#65533;&#65533;G&#65533;<=8&#65533;&#65533;&#65533;%&#65533;$&#65533;&#638;J&#65533;! &#65533;2&#65533;#&#65533;&#65533;&#65533;&#65533;&#65533;&#65533;,&#65533;&#65533;$&#65533;	$&#65533;	&#65533;&#65533;>(d&#65533;-!$eJ&#65533;C\D/	&#65533;&#65533;&#65533; &#65533;yZ&#65533;}&#65533;&#65533;&#65533;&#65533;*&#65533;&#65533;g&#65533;FB&#65533;~&#65533;J&#65533;&#65533;N&#65533;&#65533;&#65533;&#65533;&#65533;%&#65533;H&#65533;&#65533;&#65533;#&#65533;&#65533;)&#65533;D2AR&#65533;D &#65533;&#65533;k&#65533;&#1601;q>&#65533;&#65533;
-<&#65533;&#65533;&#65533;
&#65533;$&#65533;&#65533;&&#65533;ku&#65533;&#65533;&#65533;&#65533;)6&#65533;$E&#65533;1&#65533;&#65533;&#65533;&#65533;(&#65533;"&#65533;(&#65533;b&#65533;@&#65533;&#65533;$B,&#65533;,&#65533;&#65533;[&#65533;a&#65533;g&#65533;R]&#1073;&#65533;&#65533;.F)/Le k&#65533;&#65533;^G&#65533;&#65533;&#65533;/<&#65533;1>	sP0&#65533;&#65533;3&#65533;S&#65533;<FA#4&#65533;&#396;	&#65533;&#65533;&#65533;&#65533;&#65533;&#65533;&#65533;&#65533;?`:<&#65533;v	&#65533;&#65533;&#65533; G&#65533;j/&#65533;>&#65533;&#65533; PA&#65533;Z&#65533;Dm]&#65533;&#65533;&#65533;l&#65533;&#65533;&#65533;&#65533;&#65533;`&#65533;&#65533;&#65533;&#65533;&#65533;&#65533;&#65533;	&#65533;U'&#65533;&#65533;%&#65533;&#65533;&#65533;&#65533;&#65533;&#65533;!&#65533;&#65533;&#65533;#0|&#65533;&#65533;&#65533;&#65533;&#65533;,*b0&#65533;
,f$f\f&#65533;h&#65533;&#65533;D&#65533;&#65533;D(c&#65533;OG&#65533;x&#65533;&#65533;ep&#65533;&#65533;&#65533;a$&#65533;&#65533;&#65533;Q&#65533;H&#65533;&#65533;C;&#65533;t&#65533;o&#65533;8&#376;&#65533; j"!&#65533;}lD&#65533;&#65533;&#65533;7&#65533;*g/:&#65533;#&#65533;*H&#65533;HX&#65533;&#65533;7i&&#898;&#65533;&#65533;7&#65533;&#65533;[&#65533;&#65533;*&#65533;&#65533;&#65533;(&#65533;&#65533;7 &#65533;<&&#65533;*&#65533;&#65533;bh&.&#65533;&#65533;jA,&#65533;&#65533;L&#930;&#65533;&#65533;h*5SBG.B&#65533;&#65533;B:<+`9 neD&#65533;&#65533;&#65533;&#65533;*r0U/&#65533;tV+<G&#65533;1;&#65533;&#65533;>H&#65533;&#65533;&#65533;s[&#65533;&#65533;&#65533;C&#65533;f!&#65533;!h&#65533;r1\q&#65533;t&#65533;&#65533;&#65533;&#65533;Rre&#65533;&#65533;la&#65533;/&#65533;&#65533;8|L&#65533;&#65533;&#65533;_
&#11029;Ey@&#65533;&#65533;3#B,&#65533;4&#65533;!&#65533;pK&&#65533;]c
&#65533;&#65533;Z)C?x	&#64061;;&#595;&#65533;&#65533;&#65533;4U&#65533;b*DH#fJdf&#65533;eaZ(&#65533;&#65533;&#65533; `f&#65533;&#65533;&#65533;&#65533;&#65533;&#65533;&#65533;&#65533;3&#65533; x&#65533;6=&#65533;!d&#65533;&#65533;T&#65533;&#65533;j!&#65533;
i&#65533;\%b+&#65533;^"&#65533;,@&#65533;L&#65533;&#65533;o&N&#65533;p&#65533;;Ib&#65533;&#65533;-&#65533;j&#65533;H&#65533;&#65533;Y&#65533;^&#65533; &#65533;&#1375;&#65533;^&#65533;&#65533;&#65533;?A,&#65533; &#65533;&#65533;
&#65533;a&#65533;&#65533;&#65533;&laBRS&#65533;Z&#65533;s\&#65533;&#65533;D&#65533;&#65533;*&#65533;9&#65533;" &#65533;&#65533; &#65533;&#1557; &#65533;&#65533;?F&#65533;&#65533;s;9&#65533;)(&#65533;T&#65533;&#65533;&#65533;&#844;&#65533;&#65533;&#65533;&#65533;d!(&#65533;i; >&#65533;>&#65533;&#65533;&#65533;Y&#65533; f&#65533;&#65533;&#65533;&#65533;&#65533;c\P&#65533;J&#65533;&#65533;4&#65533;&#65533;/@*&#65533;- &#65533;0B&#65533;&#384;&#65533;{&#65533;&#65533;a[`v`&#65533;&#65533;&#65533;r!&#65533;6y"w{&#65533;&#65533;&#65533;v.&#65533;H~&#65533;&#134;&#65533;R&#65533;Lfa&#65533;&#65533;G3JDP&#560;m&#65533; &#65533;|C&#65533;&#65533;
j&#65533;B&#65533;&#65533;&#65533;]&#65533;&#65533;|!b&#1471;&#65533;0&#65533;&#65533;?2&#65533;&#65533;&#65533;&#65533;?&#65533;&#65533;V5h&#65533;&#65533;f&#65533;g&#65533;c&#65533;A~~*&#65533;&#65533;&#65533;?5t!2&#26625;H4&#65533;f`Ag&#65533;&#65533;&#65533;3&#65533;&#1057;@;Z@&#65533;&#65533;&#65533;&#65533;D<~bT&#65533;M&#65533;>I&#65533;&#65533;WR&#65533;JE,&#65533;&#65533;Zr`W&#65533;n&#65533;1x&#65533;^&#65533;&#65533;&#65533;&#65533;X&#65533;&#65533;&#65533;&#65533;o&#65533;&#65533;&#65533;&#1855;&#65533;l8&#65533;`&#65533;&#65533;]&#65533;TtfX&#65533;&#65533;
&#65533;&#65533;&#65533;&#65533;&#327;6!:t&#65533;%&#65533;&#65533;p&#65533;i&#65533;J!Z&#65533;.&#65533;!L&#65533;'7h&#65533;&#65533;dM1&#65533;&#65533;#&#65533;&#65533;&#65533;^&#65533;@&#65533;_&#65533;I&#65533;&#65533;r&#65533;J&#65533;&#65533;\2
&#296;I&#65533;9&#65533;L&#65533;&#65533;Q&#1680;K&#65533;&#65533;Qi&#65533;h&#65533;&#65533;&#65533;X&#65533;th1L&#65533;0&#65533;&#65533;&#65533;&#65533;&#65533;&#65533;,&#65533;b&#65533;A@WD8&#65533;&#65533;L3&#65533;?&#65533;@&#65533;$&#65533;&#65533;&#65533;&#65533;+&#65533;&#65533;&#516;(X&#65533;]&#65533;&#65533;X	5&#65533;4hwrpw
x&#65533;&#65533;,6&#65533;&#65533;'&#65533;,`&#1100;"x&#65533;I&#65533;&#65533;4&#65533;*&#65533;&#65533;&#65533;&#65533;5&#65533;&#65533;o&#65533;&#65533;B&#65533;@'\&#65533; &#65533;&#65533;W&#65533;&#65533;#Wd&#65533;.l&#1040;x&#65533;&#65533;?Z&#65533;RC&#65533;&#65533;&#65533;&#65533;&#65533;&#65533;<&#65533;&#65533;E&#65533;&#65533;B}&#65533;&#65533;$&#65533;BM%&#65533;D8&#65533;&#65533;H9g&#65533;K&#65533;&#65533;R&#65533;3I)&#65533;W&#65533;&#65533;U&#65533;r&#65533;&#65533;@[D &#65533;&#65533;&#65533;eW2&#65533;e&#1056;&#65533;&@&#65533;&#65533;c&#65533;&#65533;&#65533;tI&#65533;&#65533;?&#65533;-&#65533;&&#65533;&#65533;&#65533;DK,&#65533;\&#65533;H)5&#65533;&#1219;2=&#65533;a-"&#65533;&#65533;J(&#65533;&#65533;2p&#65533;&#65533;+&#65533;]&#65533;&#65533;V&#65533;&#1221;m&#65533;&#65533;&#65533;-&#65533;&#65533;F&#65533;&#65533;&#65533;@@X&#65533;&#65533;$&#65533;,&#65533;&#65533;&#65533;&#65533;&#65533;&#65533;?&#65533;(B.8PBJ)&#65533;&#65533;&#65533;&#65533;&#65533;&#65533;|&#65533;&#65533;!&#65533;&#65533;&#65533;&`&#65533;&#65533;.&#65533;&#65533;&#65533;~&#65533;56&#65533;`d&#65533;&#65533;&#65533;|&#65533;&#257;&#65533;P!
&#65533;d&#65533;
&#65533;p&#65533;1&#65533;#&#65533;&#65533;&#65533;&#65533;&#65533;&#65533;Y&#65533;)&#65533;&#65533; 5&#65533;H&#65533;&#65533;|2&#65533;hC=&#65533;'Y&#65533;&#65533;K:I&#65533;?&#1248;S&#65533;&#1317;Zp9&#65533;'0"%&#65533;&#65533;t&#65533;'&#65533;&#65533;4&#65533;V&#65533;&#65533;&#65533;L_&#65533;&#65533;Q&#65533;au%&#65533;1&#65533;Qutw"u&#65533;a&#65533;EQ&#65533;&#65533;&#65533;&#65533;I&#65533;9~ w&#65533;Z&#65533;U 8&#65533;E.X&#65533;@L&#65533;Ol&#65533;A&#65533;6&#65533;E&#65533;Zs&#65533;P&#65533;a{&#65533;C&#65533;^&#65533;@pd&#65533;&#65533;Ic*D&#65533;Xc&#65533;p&#65533;&#65533;&#1175;0&b&#65533;4L&#65533;&#65533;&#65533;&#65533;&#65533;O=&#65533;bi5&#65533;[&#65533;-&#65533;,&#65533;&#65533;+&#65533;&#65533;&#65533;&#65533;&#65533;&#65533;+&#65533;&#65533;&#65533;@&#65533;&#65533;&#65533;/{&#65533;&#65533;?t&#1025;&#65533;&#65533;t&#65533;-&#65533;b&#65533;&#65533;&#65533;&#65533;&#65533;@&#65533;@&#152;&#65533;&#65533;J\&#65533;&#65533;&#65533;<@ &#65533;\`&#65533;&#65533;&#65533;L&#65533;2&#65533;&#65533;&#65533;&#65533;
0&#65533;&#65533;&#65533;&#65533;0&#65533;&#65533;`$&#476;&#65533;.t&#65533;D&#65533;&#1202;&#65533;IB&#65533;&#65533;E &#65533;&#65533;&#65533;H8&#65533;X&#65533;$&#65533;aPAf9F&#65533;&#65533;&#65533;8&#65533;hD2&#65533;'p&#65533;&#65533;L&#65533;&#65533;#Hq&#65533;@&#65533;&#1254;&#65533;&#65533;&#65533; &#65533;&#65533;2&#65533;&#65533;&#65533;.	n&#65533;&#65533;L&#65533;&#65533;$!&#65533;E&#65533;r&#65533;0&#65533;$,&#65533;&#535;&#65533;&#65533;&#65533;5	&#1209;&#65533;&#65533;7'&#65533;MS4&#65533;H&#65533;&#65533;&#65533;d&8&#65533;&#65533;&#65533;&#1335;7&K2&#65533;&#65533;(&#65533;Q&#65533;&#65533;&#65533; &#1364;&#65533;!J(Zq\&#65533;&#65533;&#65533;LX@&#65533;H@&#65533;&#65533;&#65533;8&#65533;s&#65533;\`&#65533;2&#65533;
&#65533;&#65533;&#65533;&#65533;]XQ&#65533;&#65533;U@&#65533;&#65533;2&#65533;A`&#65533;&#65533;&#65533;0#&#65533;&#65533;nb&#65533;x&#65533;&#65533;R&#65533;&#65533;&#65533;;=(E)&#65533;&#65533;&#65533; &#65533;E*(&#65533;	 K&#65533; h8	&#65533;Lb&#1466;'1&#65533;1d+[&#65533;C"d&#1024;L"&#65533;&#65533;&#65533;lq&#65533;Y8B&#65533;y&#659;&#65533;C&#65533;E!b&#65533;F0C9H&#65533;&#65533;O4i&#65533;3&#65533;&#65533;@ &#65533;&#65533;$s1$&#65533;8&#65533;0&#65533;&#65533;&#65533;I&#65533;&#65533;&#177;&#65533;PBBA&#65533;4&#65533;&#65533;J&#65533;8&#65533;$&#65533;a	*&#65533;h;9&#65533;&#65533;&#65533;&#65533;%Lq&#65533;I&#65533;H%.&#65533;g&#65533;DA<!&#65533;&#65533;0&#65533;!&#65533;R:R&#620;6&#65533;j&#65533;P&#65533;E2&#65533;&#65533;2&#65533;&#65533;k!&#289;|&#65533;&#65533;Y&#65533;1qy&#65533;F&#65533;&#65533;&#65533;&#1073;Py&#65533;&#65533;B&#65533;&#307;:&#65533;&#65533;&#65533;C&#65533;8&#65533;7M&#65533;oe*]/&#65533;&#65533;3&#65533;&#65533;&#65533;)&#65533;'c&#65533;8&#65533;&#65533;&#65533;.X&#65533;&#65533;&#65533;&#65533;9I&#65533;&#65533;&#65533;h]&#65533;&#65533;&#65533;M5&#65533;&#65533;p&#65533;.2+&#65533;`?&#1701;&#65533;B&#468;.&#65533;
&#65533;&#65533;	4&#65533;x&#1216;&#65533;9+	
&#65533;P
z)&#65533;&#65533;&#65533;p&#65533;e&#65533;&#65533;4$&#65533;&#65533;&#65533;_l@.pA&#65533;@&#65533;U&#65533;+&#65533;1&#65533;E
&#65533;&#65533;&#65533;TpB&#65533;&#65533;&#65533;y&#1264;&#65533;Y&#65533;@2(&#65533;&#65533;P&#65533;V&#65533;&#65533;&#65533; &#65533;?&#65533;&#65533;&#65533;t&#65533;hD&#65533;AQ&#65533;!&#65533;a &#65533;`&#65533;}&#65533;3&#1736;m&#65533;	&#65533;&#65533;bl&#65533;&#65533;&#65533;&#65533;0S&#65533;	&#65533;&#65533;&#65533;&#65533; &#65533;!&#65533;>t&#65533;?n&#65533;6&#65533;ng*&#65533;[S&#65533;&#65533;&#65533;&#65533;&#874;@&#65533;r(:&#65533;e&#65533;HFq-&#65533;&#65533;V&#65533;&#65533;H@x&#137;W&#65533;k&#65533;Y"j&#65533;&#65533;F&#65533; &#65533;&#65533;$|_&#65533;f;&#65533;&#65533;&#65533;@&#65533;&#65533;H&#65533;D&#65533;@&#65533;&#65533;&#65533;7$&#65533;&#65533;@&#65533;&#65533;&#65533;w$AG&#65533;&#65533;&#65533;?&#65533;&#65533;T&#65533;l&#65533;@&#65533;&#65533;&#65533;&#1028;t&#65533;)Hz
Q ,Py$@&#65533;,&#420;*5&#65533;&#496;&#65533;$&#65533;?<&#65533;&#65533;r(f-?P&#65533;a&#65533;&#65533;sc&#65533;}&#65533;bd&#65533;&#65533;&#65533;&#65533;&#65533;1&#65533;X&#65533;0@^&#65533;&#65533;&#65533;Px&#65533;&#65533;p&#65533;/,&#65533;&#65533;/&#65533;E&#65533;c&#65533;&#65533;.&#65533;&#65533;&#65533;D&#65533; &#65533;IL&#65533;&#65533;Ed&#65533;&#65533;&#65533;&#65533;&#805;&#65533;|&#65533;&#65533;&#65533;&q&#65533;H&#65533;&#65533;&#65533;"&#65533;&#65533;&#65533;:&#65533;&#65533;&#65533;x\`&#65533;&#65533;LB#&#65533;b|&#65533;&#65533;&#65533;gb&#65533;&#65533;2&#65533;$I&#65533;.&#65533;M&#65533;&#65533;&#65533;&#65533;X+&#65533;e&#65533;R&#65533;@&#65533;
&#65533;&#65533;f&#65533;,&#65533; ?+&#544;pU&#65533;W&#65533;!i&#65533;ce&#65533;nd U&#65533;&#65533;V&#65533;&#65533;&#65533;&#65533;SD&#65533;2&#65533;4cqZ&#65533;b&#65533;
&#339;&#65533;&#65533;&#65533;<T&#65533;&#65533;!s&#65533;H&#65533;&#65533;&#65533;&#65533;[C%&#65533;&#65533;#g*&#65533;`E&#1614;&#65533;&#19604;&#65533;t&#65533;&#65533;&#65533;	I&#65533;&#65533;E&#65533;>&#761;&#65533;rN&#65533;&#65533;&#65533;K&#65533;&#65533;b&#65533;&#65533;$&#65533;&#65533;`&#1894;Xa&#65533;&#65533;T&#65533;&#65533;&#65533;dF&#65533;&#65533;&#65533;Ql>&#65533;&#65533;4$D*&#65533;&#65533;`&#65533;&#65533;&#65533;g&#65533;C	(@&#65533;@&#65533;&#65533;&#65533;T&#65533;
H&#65533;N6&#65533;|`E&#65533;&#65533;&#65533;q&#65533;&#65533;&#65533;~&#65533;&#65533;&#65533;8,&#65533;&#65533;X&#65533;&#65533;F)r&#65533;&#65533;&#65533;+&#65533;&#65533;h&#65533;!&#65533;h&#65533;8&#65533;1R~~'l`-&#65533;X;a&#65533;?&#65533;&#65533;&#65533;@&#65533;s&#65533;&#65533;>&#65533;@ Q&#65533;>&#65533;!!b!&#65533;p0	&#65533;N&#65533;b&#65533; (3+sc2&#65533;5Pgu&#65533;&a&#65533;TC&#65533;s-&#65533;daU&#65533; &#65533;&#65533;d&#65533;&#65533;&#65533;&#65533;M&#65533;M#Ce&#65533;4&#65533;&#65533;5$&#65533;X%awW&#65533;hk&#65533;&#65533;&#65533;%h&#65533;F&#65533;&#65533;uZ0J-H&#65533;c]rQdv&#65533;5n&#65533;G`Anp&#65533;1qc&#65533;K&#65533;=&#65533;5&#65533;&#65533;&#65533;S&#65533;<&#65533;&#65533;&#65533;+&#65533;F&#65533;&#65533;Y,&#65533;i&#65533;&#65533;&#65533;&#65533;	&#65533;6&#65533;&#24985;&#65533;s&#65533;&#65533;9&#65533;v&#65533;r&#65533;&#65533;&#65533;&#65533;SZo&#65533;j&#65533;v:v&#65533;&#65533;URP&#65533;&#65533;&#292;0&#65533;+c&#65533;A&#65533;&#65533;
&#65533;0&#65533;6\D0&#65533;l&#65533;+&#65533;&#65533;&#1968;k&#65533;&#65533;9a&#65533;@
&#65533;PC<&#65533;0I&#65533;C&#65533;{&#65533; D&#65533;&#65533;&#65533;&#65533; &#65533;2IP&#192;&#65533;&#65533;&#65533;R4&#65533;&#65533;U
=&#65533;&#65533;&#65533;
gb&#65533;&#65533;&#65533;a	>d&#65533;&#65533;B&#65533;qR0+&#65533;&#65533;q&#65533;yb&#65533;&#65533;1C&#598;+&#65533;2>e&#65533;&#65533;&#65533;9&#65533;B)&#65533;1.53(&#65533;27&#65533;IP&#65533;&#65533;$N&#133;:7'&#65533;&#65533;6Qdr&#65533;&#65533;G<&#65533;V&#65533;&#65533;&#65533;$&#1090;}&#65533;&#65533;@&#65533;&=&#65533;&#65533;0&#65533;shC&#65533;^Vv&#65533;&#65533;5f&#65533;&#65533;&#65533;6W&#65533;Sf&#65533;3qh6&#65533;&#65533;8&#65533;gcdd81E}s&#65533;wC&#65533;&#65533;&#65533;&#65533;&#65533;&#65533;It&#65533;?YY&#65533;%&#65533;W&#65533;+&#65533;w&#65533;&#65533;&#65533;&#65533;&#65533;&#65533;&#212;&Q&#65533;@j&#65533;C)&#65533;&#65533;JoQ1&#65533;&#65533;Z&#65533;:&#65533;&#65533;e&#65533;7P&#65533;0z&#65533;&#65533;?pL &#65533;%&#65533;&#65533;&#65533;&#65533;&#65533;&#65533;z&#65533;&#65533;&#65533;&#329;&#65533;&#65533;
@$@v^`V&#65533;&#65533;/&#65533;R<#&#65533; r`2&#65533;&#65533;`>&#65533;c&#65533;&#65533; &#65533;6b0&#65533;&#65533;&#65533;&#339;&#65533;&#65533;^&#65533;&#65533;&#65533;I&#65533;&#65533;i&#65533;1&#65533;l&#65533;&a&#65533;&#65533;&#65533; 
sa&#65533;&#65533;
&#65533;&#65533;
&#65533;
&#65533;&#65533;a&#65533;&#65533;*cb(&#65533; (d&#65533;2!&#65533;&#65533;&#65533;R&#65533; 2>&#65533;C#Rb'&#65533;&#65533;G&#65533;N$(&#65533;&#65533;# &#65533;K&#65533;G0g"!V&#65533;&#1026;&#65533;&#65533;&#65533;}u&#65533;V4&#65533;5&#65533;&#65533;8\&#65533;&#65533;iM&#65533;f&#65533;>y&#65533;&Y&#65533;s&#65533;W)qhNGMX&#65533;&#65533;h&#65533;7&#65533;71w&#65533;&#65533;g21t&#65533;9&#65533;(&#65533;fc6E	JM9kH@K	x&#65533;&#65533;i&#65533;f&#65533;@&#65533;`9&#65533;b&#65533;U)&#65533;&#65533;&#65533;e&#65533;uQz*&#65533;&#65533;&#65533;HK&#65533;" &#65533;&#65533;j&#65533;&#65533;&#65533;0&#708;r0&#65533;&#65533;d@&#65533;&#65533;1}&#65533;&#65533;+0@&#65533;&#65533;&#65533;>^&#65533;>c&#65533;	 &#65533;&#65533;}8@&#65533;}&#65533;0&#65533;&#65533;RO&#1034;pm&#65533;!&#65533; @&#65533;z&#65533;&#65533;&#65533;&#65533;&#65533;&#65533;|E&#65533;&#65533;&#65533;7&#65533;!
&#65533;&#65533;]{&#65533;&#65533;&#65533;&#65533;&#65533;GS&#65533;&#65533;&#65533;&#65533;Q&#65533;qR&#65533;&#65533;L&#65533;&#65533;&#65533;&#65533;0mIL&#65533;*&#65533;&#65533;&#65533; &#65533;&#65533;SE!&#65533;xB&#65533;+N&#65533;C1&#65533;&#65533;2@&#65533;H5aw&#65533;&#65533;&#65533;L#!JZ'->&#65533;(&#65533;&#65533;I~P&#65533;=&#65533;8a&#65533;8aV&#65533;e&#65533;&#65533;&#65533;	&#65533;&#65533;&#65533;]&#65533;e&&#65533; 6A&#65533;&#65533;&#65533;&#65533;N#{&#65533;	<3&#65533;&#65533;uH@&#65533;vI(&#65533;&#65533;c&#65533;g&#65533;w%&#65533;5%&#65533;$&#65533;$(q(@8aa&#65533;&#65533;&#65533;&#65533;&#65533;&#65533;i&#65533;S&#65533;&#65533;ijHi&#65533;&#65533;`9pj&#65533;9j&#65533;&#65533;&#65533;&#65533; &#65533;&#65533;&#65533;&#65533;y&#65533;&#65533;&#65533;P&#65533;&#65533;0&#65533;+z&#65533;&#65533;	&#944;&#65533;&#65533;rI&#65533;&#65533;&#65533;u&#65533;	>u0&#65533;&#65533;&#65533;&#65533;@c&#65533;>&#65533;&#65533;&#65533;&#1509;&#65533;&#65533;&#65533;@&#65533;"{&#65533;0&#65533;&#65533;&#65533;i`&#65533; k&#65533;}&#1252;&#65533;&	O&#65533;0&#65533;&#65533;&#65533;	^&#65533;.&#65533;U&#65533;&#65533;3 &#65533;&#65533;SDT&#65533;&#65533;C&#65533;&#65533;q\&#65533;&#65533;&#65533;&#65533;;&#65533;&#65533;a#&#65533;Q&#65533;&#65533;&#65533;&#65533;R4d&#65533;(&#284;&#1312;&#65533;&#65533;2&#65533; 	&#65533;23&#65533;:"w&#1628;7&#65533;H&#65533;N&#65533;&#65533;z&#65533;h&#65533;i&#65533;&#65533;p4)K&#65533;5U&#65533;C&#65533;&#65533;z&#65533;&#65533;j@)7n&#428;&#65533;up&#65533;'&#65533;.AG&#65533;&#65533;K8H&#65533;&#65533;e'Q&#65533;:&#65533;}u&#65533;&#65533;&#65533;$<&#65533;:&#65533;d_5|&#65533;&#65533;J&#65533;&#65533;fit&#438048;&#65533;&#65533;jp&#65533;&#65533;T14&#65533;&#65533;&#65533;&#65533;Fy&#65533;#&#65533;w&#65533;C &#65533;7L&#65533;8s&#65533;*h&#65533;&#65533;&#65533;&#65533;&#65533;&#65533;]&#65533;q&#65533;&#65533;0@&#65533;&#65533;&#1664;
&#65533;P&#65533;&#65533;;&#65533;&#65533;B	&#65533;&#65533;&#65533;P&#65533;P@&#65533;0&#65533;&#65533;&#65533;&#1056;@&#65533;c&#65533;&#65533;]*&#65533; I&#65533;Rbb&#65533;&#65533;&#65533;&#65533;[2&#663;r&#65533;&#65533;'&#65533;&#65533;&#65533;&#65533;q\"b&#65533;&#65533;&#65533;$+&#65533;&#65533;s*&#65533;*&#65533;+iZ<)d&#65533;C&#65533;`&#65533;#&#65533;-&#65533;&#65533;E&#65533; -&#65533; +&#65533;@&#1220;TB&#65533;&#65533;&8&#65533;&#65533;&#65533;K&#65533;(#Hb&#65533;&#65533;)&#65533;&#3006;;G0hht&#65533;&#65533;4&#65533;T&#65533;&#65533;&#65533;&#65533;&#65533;c&#65533;f&#65533;IF&#65533;j4&#65533;&#65533; Jc&#65533;H&#65533;I&#65533;&#65533;&#65533;"&#65533;G&#65533;&K&#65533;&#65533;t&#65533;"1&#65533;&#65533;&#65533;@4h&#65533;&#65533;&#65533;lre"&#65533;W&#65533;&#431;+&#65533;&#65533;&#65533;6&#65533;&#65533;8&#65533;&#65533;&#65533;i4j&#65533;tw(&#65533;&#65533;U&#65533;D&#65533;j*p&#65533;T)&#65533;&#65533;&#65533;p&#65533;P&#65533;&#65533;)<c&#65533;&#65533;A&#65533;$2d
S&#65533;&#65533;aI&#65533;Q,&#65533;l`u&#65533;&#65533;&#65533;
&#65533;`ZJC&#65533;P	&#65533;&#65533;=&#65533;/&#65533;E
"&#65533;&#65533;&#65533;$'&#65533;&#65533;@
&#65533;B:&#65533;&#65533;&#65533;{&#65533;W&#65533;v&#65533;N&#65533;9a0`	ppB&#65533;	c&#1769;&#65533;&#65533;&#65533;
&#65533; R	&#65533;&#65533;&#65533;&#65533;&#65533;&#65533;k&#200;&#65533;&#65533;&#65533;l(V<'&#65533; &#65533;38"&#65533; &#65533;&#65533;(	N&#65533;&#65533;&#65533;S*#T/&#65533;&#65533;&#65533;DM&#65533;0&#65533;&#65533;'&#65533;&#65533;mB#j&#65533;&#65533;&#65533;D&#65533;IefeD&#65533;F&#65533;&#65533;&#65533;&#65533;5&#65533;Y& 6V&#65533;(>q5&#65533;&#65533;E&#65533;!&&#65533;&#65533;&#65533;&#65533;&#65533;{%o37&#65533;Z&^&#65533;&#65533;&#65533;4&#65533;~&#65533;&#65533;gW&#65533;dg%&#65533;8&#65533;f#%g"&#65533;H&#65533;Fi&#65533;&#65533;&#65533;&#65533;C&#586;&#65533;&#65533;&#65533;`&#65533;s&#65533;&#65533;BZ~x;X@ &#65533;&#65533;K&#65533; &#65533;&#65533;U&#65533;&#65533;$&#65533;&#65533;&#65533;*&#65533;&#65533;&#65533;K1&#65533;!0&#65533;Qd&#65533;+j&#65533;&#65533;$&#65533;IpV
&#65533;&#65533;)0
&#65533;&#65533;2F
&#65533;Pp&#65533;&#65533;&#752;M&#65533;&#65533;&#65533;&#65533;&#770;.h@&#65533;&#65533;)&#65533;/&#704;
&#65533;&#65533;}&#65533;&#65533;&#65533;PH&#65533;|&#65533;^&#65533;&#65533;@&#65533;&#65533;&#237;&#65533;&#65533;&#65533;4&#65533;O@&#65533;s++&#65533;A&#65533;&#65533;&#65533;&#65533;*&#65533;&#65533;&#65533;&#65533;	&#65533;S&#65533;w&#65533;&#65533;} &#65533;  &#65533;2&#925;B,&#65533;#R&#65533;&#1116;'&#65533;&#65533;B&#65533;Mg&#65533;;&#65533;N(&#65533;&#65533;&#65533;z&#65533;6&#65533;+&#65533;"&#65533;&#65533;v6FG2&#65533;X&#65533;}fZ&#65533;Y&#65533;3&#65533;&#1312;&#65533;%q&#65533;!'i6-\&#65533;&#65533;&#65533;W&#65533;7vgX&#65533;&#65533;&#65533;#Gn&#65533;
C&#65533;&#65533;&#1133;1&#65533;&#65533;&#65533;&#65533;:X6Z4&#65533;P&#65533;59&#65533;rM&#65533;&#65533;&#65533;&#65533;j&#65533;&#65533;j&#65533;&#65533;&#65533;&#65533;&#65533;Z&#65533;(&#65533;&#65533;(&#65533;&#65533;9g1&#65533;w&#65533;d&#65533;&#65533;9&#65533; &#65533;&#65533;&#65533;&#65533;1&#65533;L&#372;0&#65533;&#65533;&#65533;&#65533;&#65533;+&#65533;A&#65533;&#65533;
O@&#65533;d&#65533;&#65533;&#65533;I&#65533;r&#65533;&#65533;&#65533;&#65533;&#65533;&#65533;&#65533;/P&#372;	&#268;5P&#65533;9
&#65533;&#65533;&#65533;&#65533;&#65533;&#65533;0$9D&#65533;p
&#65533;&#1712;&#65533;&#65533;@h&#65533;UJ&#1846;pW	&#65533;&#65533;<A&#65533;&#65533;&#65533;!s&#65533;&#65533;&#65533;&#65533;5l&#65533;1&#65533;~A&#65533;&#1081;&#65533;&#65533;&#65533;1&#65533;&#65533;&#65533;P&#1802;?&#65533;&#65533;&#65533;@c+&#65533; m&#65533;3&#65533;]&#65533;&#65533;I&#65533;76&#65533;&#65533;h&#65533;&#494;&#65533;k&#65533;&#65533;aK&#65533;Evd&#65533;&#65533;'Hn&#65533;&#65533;&#65533;&#65533;$&#65533;Mw&#65533;{V&#65533;&#65533;s&#65533;&#65533;X&#65533;Cu&#65533;>Jd&#65533;nRfPn&#65533;&#65533;&#65533;&#65533;&#65533;&#65533;&&#65533;&#65533;*Q&#65533;FdVh@X&#65533;&#65533;d&#65533;&#65533;&#65533;&#65533;s&#65533;1@i&#65533;E$&#65533;&#65533;EN&#65533;\)X&#65533;F&#65533;k&#65533;&#65533;w&#65533;&#65533;`1&#65533;&#65533;&#65533;&#65533;0W&#65533;&#65533;&#65533;&#65533;&#65533;&#65533;&#65533;&#65533;&#65533;&#65533;&#65533;y&#65533;&#65533;&#65533;+j&#65533;6xk&#65533;&#65533;K&#65533;&#65533;A&#65533;*&#65533;6&#65533;&#65533;Q1&#400;&#65533;&#65533;"&#65533;H&#65533;&#65533;	&#65533;&#65533;&#65533;x<I &#65533;V0&#65533;=&#65533;BD&#65533;&#65533;@&#65533;A&#1652;{&#672;&#65533;7I&#65533;Z&#65533;}=
&#65533;&#65533;&#65533;wM&#65533;&#65533; &#65533;&#65533;&#65533;&#65533;&#65533;%&#65533;c<&#65533;&#65533;&#65533;~w)&#65533;&#65533;x&#65533;&#65533;;&#65533;&#65533;&#65533;9+	C&#65533;6 &#65533;&#65533; &#65533;}&#65533;&#65533;n&#65533;	&#65533; +D&#65533;&#65533;B*G&#65533;3<u8&#65533;&#65533;Y"&#65533;&#65533;|R&#65533;&#65533;&#65533;h&#65533;&#65533;&#65533;^&#65533;h9Du&#65533;&tR-e&#65533;&#65533;&#65533;&#65533;5#&#65533;&#65533;J&#65533;&#65533;&#65533;{%&#65533;`5>&#65533;:&#65533;&#65533;&#2830;&#65533;&#65533;tt&Q&#65533;%q&#65533;R*&#65533;7.&#65533;$&#65533;&#65533;&#65533; &#65533;&&#65533;t`&#65533;&#65533;E&#65533;&#65533;51&#65533;&#65533;&#65533;&#65533;&#65533;B&#65533;[&#65533;ip&#65533;&#65533;3&#65533;&#65533;&#65533;&#65533;&#65533;Z)*&#65533;&#65533;J&#65533;&#65533;&#65533;&#65533;&#2047;2?&#65533;w&#65533;&#65533;&#65533;T &#65533;u&#65533;&#65533;&#65533;P&#65533;L&#65533;0u&#65533;&#65533;	28$HBt&X`&#65533;&#65533;&#65533;o&#65533;180zh&#65533;b@I*-L&#481;&#65533;&#65533;&#1684;)&#65533;&#65533;&#1223;O,d&#65533;&#65533;@k.
&#65533;!Z&#65533;&#65533;a&#65533;"W.&#65533;VY8&#65533;o&#65533;&#65533;&#65533;c&#65533;&#65533;&#65533;!&#65533;&#65533;c&#65533;A&#65533;y/b:&#65533;&#65533;#
&#65533;&#65533;&#1780;i&#65533;.L&#65533;m&#65533;!&#65533;&#65533;&#65533;uq&#65533;|P&#65533;&#65533;&#65533;&#65533;&#65533;6&#65533;&#1200;6&#65533;&#65533;<&&#65533;&#65533;&#65533;a&#65533;&#65533;&#65533;C&#65533;{&#65533;&#65533;&#65533;Dh&#65533;&#65533;&#65533;D&#65533;&#65533;&#65533;&#65533;'@&#65533;4#?&#65533;&#65533;_&#65533;&#65533;5&#65533;&#65533;50&#1512;Y&#65533;&#65533;&#65533;:&#65533;&#65533;&#65533;&#65533;v&#65533;&#65533;gz&#65533;&#65533;9&#65533;&#65533;&#65533;_&#65533;&#65533;&#65533;&#65533;%&#65533;~-c&#65533;&#65533;<5&#65533;&#65533;F&#3790;&#65533;&#65533;<-N@&#65533;7&#65533;3&#65533;:7&#65533;p&#65533;&#65533;\H&#65533;&#65533;&#251;N&#65533;&#65533;&#65533;&#65533;&#65533;0&#65533;Dd&#1024;@&#65533;C&#65533;&#129;d&#65533;&#65533;&#65533;AX&#65533;&#463;X&#65533;I&#65533;&#65533;&#65533;&#65533;&#65533;&#65533;&#65533;&#65533;*&#65533;&#65533;&#65533;&#65533;&#65533;&#65533;l&#65533;&#65533;:d2&#65533;08r $&#65533;&#65533;o*(`&#65533;&#65533;yD,&#65533;2&#65533;R	&#65533;0HX&#65533;-&#65533;$&#65533;&#65533;&#65533;&#65533;&#65533;&#65533;&#65533;	&#65533;e&#65533;IB&#65533;&#65533;&#65533;
&#65533;&#65533;&#65533;&#65533;b &#65533;C&#65533;)&#65533;Cb&#65533;&#65533;T&#65533;&#65533;&#65533;&#65533;&#65533;`e&#65533;&#65533;,&#65533;&#65533;&#65533;&#65533;&#59897;&#65533;&#65533;&#65533;&#65533;&#65533;&#65533;&#65533;&#65533;1&#65533;&#65533;]1&#65533;1,1&#65533;&#65533;&#65533;0&#65533;&#65533;3&#65533;&#65533;I&#65533;&#65533;&#1720;&#65533;I&#65533;&#65533;&#65533;3K<&#65533;V&#65533;&#65533;8sb&#65533;a&#65533;&#65533;d&#65533;&#65533;R&#65533;
&#65533;&#1062;&#65533;&#65533;M<&#65533;&#65533;8&#65533;&#65533;M&#65533;&#65533;&#65533;N9&#65533;2&#65533;d &#65533;&#65533;&#65533;&#65533;&#65533;"&#65533;Q&#65533;;x&#65533;&#65533;Q&#65533;&#65533;A&#65533;k&#65533;nX&#65533;&#65533;v&#65533;d&#65533;@&#65533;&#65533;>&#60415;&#65533;H@&#65533;&#65533;A&#65533;VY&#65533;&#65533;&#65533;F&#65533;1&#65533;&#65533;a&#65533;LV&#65533;p &#65533;&#65533;@&#65533;&#65533;*&#65533;C7uHQDOXtNb&#65533;gD&#65533;@^&#65533;&#65533;E&#65533;&#65533;G&#65533;A&#65533;&#65533;)&#65533;&#65533;&#65533;V&#65533; &#65533;&#65533;-&#65533;&#65533;@2&#65533;&#65533;)C&#65533;+&#65533;B&#65533;&#65533;&#65533;L*&#65533;A&#65533;b+&#65533;`&#65533;2
|#&#65533;&#65533;&#65533;&#65533;y&#22482;&#65533; &#65533;*Y&#65533;&#65533;&#65533;,&#65533;D&#65533;4j &#65533;&#1022;V4I&#65533;&#65533;&#65533;SOM&#65533;F&#65533;&#65533;&#65533;&#65533;	5\z&#65533;a&#65533;ER)t&#65533;>a&#65533;&#65533;&#65533;&#65533;&#65533;&#65533;&#65533;-&#65533;,&#65533;&#65533;&#17399;&#65533;&#1347;T&#65533;&#1234;3&#65533;,LLCd&#65533;C
C&#65533;X&#65533;X&#65533;&#65533;<&#65533;&#65533;&#65533;&#65533;&#65533;<(;O&#65533;=&#65533;r@=&#65533;&#65533;a&#65533;&#65533;&#65533;'&#65533;&#65533;&#65533;&#65533;&#65533;'&#65533;&#65533;&#65533;&#65533;nQ&#65533;&#65533;7&#65533;&#65533;n~3&#65533;U8'8&#65533;1Qp$&#65533;&#65533;Y&#65533;e&#65533;&#65533;&#65533;urv&#65533;&#65533;k {&#65533;&#65533;T&#65533;&#65533;uL<&#65533;&#65533;A&#65533;&#65533;&#65533;i&#65533;>&#65533;&#65533;&#65533;&#65533;&#65533;&#65533;X&#65533; ~Q&#65533;D&#65533;&#65533;&#65533;&#65533;):&#65533;&#65533;v&#65533;&#65533;&#65533;&#65533;i&#65533;&#65533;@&#65533;&#65533;
!&#65533;_\&#65533;&#65533;hD&#65533;L&#65533;BI&#65533;&#65533;j&#65533;2E&#65533;` j&#33872;&#65533;A&#65533;&#65533;&#65533;!eHC*p5&#65533;&#65533;6&#65533;&#65533;u&#65533;&#65533;
p\&#65533;(C&#65533;
\o~&#65533;&#65533;4&#65533;b&#65533;i&#65533;+&#65533;&#65533;@~"&#65533;9icO}&#65533;RM2&#65533;iH"D&#65533;&#65533;a@&#65533;b&#65533;&#65533;&#65533;&#65533;Q-L"&#65533;P&#65533;Q&#65533;A(&#65533;H&#65533;&#65533;&#65533;&#65533;ZO&#65533;{&#65533;!&#16535;&#65533;&#65533;)VU&#65533;&#65533;&#65533;&#65533;&#65533;&#65533;X&#65533;&#65533;7&#65533;&#65533;"&#65533;&#2011;`&#65533;>f=&#65533;3&#65533;:&#65533;f&#65533;!&#65533;&#65533;tZi&#65533;$8&#65533;&#65533;iyk&&#65533;&#65533;G&#65533;&#65533;&#65533;]G8
&#65533;p&#65533;#/zi&#65533;9&#65533;&#65533;&#65533;<&#1135;(&#65533;&#65533;&#65533;A$&#65533;2|&#65533;'e&#65533;:&#65533;A1&#65533;&#65533;)H3&#65533;&#65533;M	&#65533;#&#65533;&#65533;&#65533;L&#65533;((&#65533;^f&#65533;rMD&#65533;y&#65533;&#65533;? &#65533;J&#640;s-&#65533;&#65533;r&#65533;d&#65533;&#65533;&#65533;hb&#65533;ApDE&#65533;&#65533;P&#65533;!&#65533;5B&#65533;THM&#65533;&#65533;|D&#65533;&#65533;`&#65533;&#65533;&#65533;&#65533;A&#65533;&#65533;&#65533; x&#65533;&#65533; &#65533;&#65533;&#65533;q)#&#65533;&#65533;&#65533;W&#65533;	&#65533;&#65533;&#65533;&#65533;@$&#1970;&#65533;i&#65533;&#65533;s&#65533;_R&#65533;c:&#65533;M}9&#65533;[&#65533;&#65533;&#65533;x&#65533;&#65533;D&#65533; &#65533;&#65533;&#65533;&#65533;$L&#65533;( 	&#65533;[_:,&#65533;2&#338;&#65533;&#65533;A&#65533;&#65533;&#65533;&#65533;C&#65533;q&#65533;&#65533;`&#65533;&#65533;`i&#65533;&#65533;&#65533;#e&#836;=&#65533;&#65533;oX&#65533;&#65533;0Ss&#65533;&#65533;`&#65533;&#65533;c&#65533;&#65533;&#65533;p&#65533;&#65533;N8&#65533;12&#65533;od&#65533;&#65533;U&#888;&#65533;&#65533;.&#65533;9&#65533;&#65533;&#65533;ux&#65533;L,`&#65533;I&#65533;A&#65533; *&#65533;|&#65533;_&#65533;&#65533;&#65533;&#65533;A&#65533;&#65533;&#65533;i&#65533;&#65533;pF&#328;.&#65533;<&#65533;&#65533;D&#65533;&#65533;Seb(&#65533;&#65533;&#65533;&#65533;2&#65533;&#65533;&#65533;>22&#65533;Im&#65533;#&#65533;&#65533;RB)HN&#65533;;&#65533;@,"&#65533;2&#65533;Q?qxR&#65533;&#65533;V&#65533;\;&#65533;?&#65533;&#65533;)"l&#65533;&#65533;&#65533;&#65533;@&#65533;O&#65533;LATz$@Hf&#65533;&#65533;.&#50576;&#65533;&#65533;&#65533;#&#65533;&#65533;&#1056;m~3\Fvq&#65533;e>&#65533;D&#65533;&#65533;Y&#65533;49	*&#65533;-&#65533;&#65533;T%&#65533;&#65533;/&#65533;&#65533;&#65533;%&#65533;q&#65533;&#65533;&#517;
&#65533;&#65533;-,&#65533;^&#65533;&#65533;&#65533;)&#65533;&#65533;&#65533;&#65533;&#65533;yx&#65533;K.N&#65533;&#65533;;&#65533;&#65533;8&#65533;$&#65533;Q&#65533;&#65533;&#65533;I&#65533;Vf,&#65533;&#65533;WZ&#65533;F&#65533;hE
&#65533;&#65533;&#65533;&#65533;&#65533;&#65533;1&#65533;0F&#65533;&#300;&#65533;@&#65533;Y&#65533;@k&#65533;%.&#65533;PC.&#65533;<&#65533;&#65533;&#65533;[|&#65533;5&#65533;&#65533;A&#65533;&#65533;&#1243;uNw&#65533;&#65533;)Nq&#65533;&#65533;&#974;&#65533;&#65533;:&#65533;&#65533;?&#65533;]*&#65533;&#65533;&#65533;&#65533;&#65533;5&#65533;&#941;E,&#65533;;&#65533;'&#65533;&#65533;&#65533;&#65533;&#65533;&#65533;Ad!F&#65533;&#65533;W:&#65533;I&#65533;fl&#65533;&#65533;%2[aA&#65533;?T&#65533;&#65533;&#65533;&#65533;w@I&#65533;~a&#65533;*"&#65533;&#65533;9&#65533;&#65533;{&#65533;2Bt&#65533;&#65533;([&#65533;&#65533;
F46&#65533;&#65533;@&#65533;&#65533;&#65533;&#65533;&#65533;&#65533;PA&#65533; GgL&#65533;!&#65533;4&#65533;&#65533;7&#65533;D$#&#65533;&#65533;&#65533;?.y["&#65533;&#65533;/nr&#65533;hy&#65533;&#65533;&#65533;x$NM&#65533;6;&#65533;&#1024;&#1792;&#65533;@c&#65533;&#65533;n&#65533;)&#65533;&#65533;&#65533;&#65533;&#65533;&#65533;&#65533;|&#65533;;&#65533;s&#65533;Y&#321;U%&#65533;/&#539;&#1374;=&#65533;&#65533;Cn C&#65533;&#65533;7&#1111;&#65533;&#65533;{1F&#65533;z&#65533;m&#65533;V&#65533;&#65533;&#65533;$=M&#1020;6&#65533;&#65533;v+-&#65533;&#65533;&#65533;u&#65533;B&#65533;A&#65533;&#65533;&#65533;&#892;8&#187;z@&#65533;&#65533;&#65533;?&#65533;&#65533;/&#65533;T3-<&#65533;f&#65533;u1&#65533;&#65533;F&#65533;
Ui&#65533;&#65533;&#65533;&#65533;&#65533;&#65533;&#65533;&#65533;u&#65533;1g[L>%&#65533;&#65533;&#65533;$&#65533;s0A)&#65533;&#65533;&#65533;&#65533;-&#65533;&#65533;a&#65533;&#65533;`&#65533;0&#65533;&#65533;&#65533;K&#65533;&#65533;!&#65533;&#1684;&#65533;&#65533;Q&#660;&#65533;z&#65533;&#65533;&#65533;&#65533;&#65533;&#65533;&#65533;F&#65533;&#65533;M24H&#1750;&#65533;ZF&#65533;=s &#65533;H&#65533;?&#65533;&#65533;&&#65533;&#65533;#?&#65533;&#65533;c&#65533;&#65533;X&#65533;" &#65533;&#65533;&#65533;&#65533;0n&#65533;H0&#65533;^&#65533;d o&#65533;&#65533;&&#65533;7&#65533;3&#1296;,&#65533;&#65533;&#65533;-&#65533;&#65533;&#210;&#65533;48&#65533;&#524;&#65533;(E&#65533;%&#65533;&#65533;&#65533;&#65533;&#65533;4&#65533;[bI&#65533;&#65533;&#65533;&#65533;	>&#65533;X&#65533;2&#65533;y&#65533;&#1566;&#65533;&#65533;&#65533;&#1694;&#65533;{&#65533;&#65533;&#146;&#65533;&#65533;+l2&#65533;j&#65533;&#65533;'&#65533;j&#65533;H8&#65533;W:&#65533;j&#65533;	'&#65533;&#65533;&#65533;0&#65533;n&#65533;&#65533;&#65533;x,l&#65533;&#65533;zB&#65533;&#65533;&#65533;x'&#65533;&#65533;.x&#65533;&#65533;J&#65533;&#65533;&#65533;&#65533;&#65533;&#65533;&#65533;	Q&#65533;G`&#65533;&#65533;X&#65533;3&#65533;&#65533;&#65533;L&#65533;&#65533;&#65533;X&#65533;Q&#65533;&#65533;&#65533;*?&#65533;j&#65533;&#65533;8&#65533;&#65533;&#65533;!*B&#1590;&#65533;&#65533;&#65533;&#65533;&#65533;&#65533;&#65533;&#65533;"!<&#65533;&#65533;["&#65533;&#65533;&#65533;0B&#65533;&#65533;&#65533;6&#65533;Qc6&#65533;BZ&#65533;q11:&#65533;&#65533;&#65533;1&#65533;&#65533;
@&#65533;(z&#65533;&#65533;&#65533;&#65533;X8&#65533;&#65533;d 6&#65533;&#65533;&#65533;h&#65533;&#65533;&#65533;&#65533;fJ8&#65533;&#65533;D(b&#65533;&#65533;5&#65533;&#65533;>&#65533;7y	`&#65533;&#65533;&#65533;&#65533;?&#65533;&#1087;X&#65533;t&#65533;&#65533;K${Gp&#65533;[&#1026;&#517;&#65533;9;&#65533;&#65533;80&#65533;&#65533;p&#65533;I&#1069;&#65533;z&#65533;&#65533;&#65533;3X-&#65533;&#65533;,&#65533;@&#65533;&#65533;&#65533;&#65533;&#65533;_&#65533;&#65533;&#65533;&#65533;&#1054;*Q&#65533;x&#65533;&#65533;*&#65533;&#65533;&#65533;0&#65533;&#65533;&#524;&#65533;L2&#65533;&#65533;&#65533;&#65533;&#65533;c&#65533;p&#65533;&#65533;4?9&#65533;&#65533;D&#65533;&#65533;&#65533;&#65533;y&#65533;&#65533;x&#65533;j&#65533;&#65533;&#65533;X&#65533;&#65533;&#65533;AOP&#65533;&#65533;&#65533;&#65533;&#65533;&#65533;&#65533;]CI&#65533;&#65533;&#65533;z&#65533;&#65533;&#65533;>&#65533;&#65533;!&#65533;&#65533;&#65533;F&#65533;&#65533;&#65533;&#65533;u&#65533;;&#65533;&#65533;"&#65533;S&#65533;&#65533;9&#65533;&#65533;1&#65533;&#65533;&#65533;b&#65533;&#1363;=&#65533;&#65533;.&#65533;:&#65533;>D&#65533;j&#65533;&#65533;M*C&#65533;D&#65533;6<&#65533;E&#65533;*&&#65533;7"&#65533;&#65533;{&#65533;&#65533;&#65533;2&#65533;&#325;&#65533;&#65533;)&#65533;EVP&#65533;&#65533;&#65533;&#65533;&#65533;&#65533;H8&#65533;&#576;&#65533;x&#65533;&#65533;2"&#65533;&#65533;&#65533;&#65533;&#65533;[&#65533;X&#65533;&#65533;&#65533;?&#65533;x	8&#1766;&#65533;&#65533;2&#65533;&#65533;&#65533;[&#65533;Y&#65533;&#65533;Q8&#65533;&#65533;&#65533;$fA2&#65533;C&#65533;&#65533;X&#65533;=&#65533;&#65533;z3&#65533;&#65533;2&#65533;&#65533;7&#65533;(&#65533;2X++&#65533;]&#65533;&#65533;?B&#65533;e&#65533;&#337;&#65533;7&#65533;&#65533;&#65533;&#65533;&#65533;3&#65533;r&#65533;&#65533;K&#65533;&#65533;&#65533;&#65533;R&#65533;-&#65533;2&#65533;&#65533;&#65533;&#65533;&#65533;H
&#65533;&#65533;v&#65533;&#65533;&#65533;+D&#65533;&#65533;5|Y&#65533;&#65533;&#65533;&#65533;}j&#65533;&#65533;&#65533;&#65533;Y&#65533;&#65533;&#581;U&#65533;"&#65533;p&#213;&#65533;&#65533;&#65533;G&#65533;;&#65533;+&#65533;&#65533;({&#65533;A&#65533;p6&#65533;&#1036;&#65533; ;T=&#65533;H=&#65533;&#65533;)&#65533;"&#65533;z&#65533;K&#18432;&#65533;U&#65533;&#65533;&#65533;9&#65533;&#1356;&#65533;&#65533;&#65533;Q&#65533;u+&#65533;&#65533;&#65533;&#65533;&#65533;,&#65533;6&#65533;&#65533;6&#65533;"&#65533;&#65533;B&#65533;f&#65533;&#65533;&#65533;0&#65533;/&#65533;&#65533;V&#1298;&#65533;&#65533;2&#65533;1&#65533;y&#65533;&#65533;?&#65533;&#65533;G&#65533;&#65533;&#65533;]&#65533;&#65533;&#65533;&#65533;&#65533;y&#65533;i@2&#545;:&#65533;;&#65533;&#65533;&#65533;CR'i&#65533;&#65533;i&#65533;cX&#65533;7M&#65533;cP
<&#65533;N	T&#65533;&#65533;t&#65533;5N&#65533;4&#1796;&#65533;W-&#65533;&#65533;I:&#65533;&#65533;&#65533;&#65533;C=+&#65533;&#65533;&#65533;&#65533;&#65533;&#65533;&#65533;r&#65533;&#65533;&#1699;&#65533;L&#65533;j&#1676;n&#65533;X&#65533;",;f&#65533;NI&#65533;*.&#65533;Nm`&#65533;h3l5&#65533;&#65533;z&#65533;zBC&#65533;(\&#65533;&#65533;&#65533;&#65533;&#65533;P&#65533;&#65533;&#65533;&#65533;yA&#65533;x&#65533;&#65533;&#65533;\&#65533;&#65533;y&#65533;&#65533;Z'&#65533;&#65533;*&#65533;&#65533;&#1640;&#65533;&#65533;C|&#65533;&#65533;&#65533;&#65533;&#65533;G@&#65533;zK&#65533;&#65533;&#65533;,&#65533;&#65533;S&#65533;7&#1840;&#65533;&#65533;1&#707;&#65533;`&#65533;&#65533;e&#65533;
&#1249;U&#65533;*&#65533;J"&#65533;&#65533;6Q<$)B&#65533;!90*&#65533;(#C&#65533;&#65533;y&#65533;&#65533;h&#65533;&#65533;&#65533;&#65533;&#65533;&#65533;QL)&#65533;&#65533;J!&#1224;&#65533;`&#65533;W&#65533;8f&#65533;&#823;&#65533;&#65533;&#65533;?&#65533;	e<S&#65533;P'fTo&#65533;F&#65533;&#65533;&&#65533;&#65533;&#65533;4&#65533;3&#65533;a&#65533;3"H&#65533;&#729;M&#65533;&#65533;M&#65533;&#65533;c:&#65533; &#65533;&#65533;0&#1295;&#65533;2Hz&#65533;&#65533;&#65533;8&#65533;&#65533;L&#65533;2&#65533;s4-&#1608;M&#65533;&#65533;&#65533;&#65533;&#65533;K&#65533;i&#1110;k&#65533;&#65533;:;&#65533;&#65533;;-.SI'T)5d5a{&#65533;[=z&#693;&#65533;<sV&#65533;4&#65533;&#65533;&#65533;&#65533;&#65533;,&#65533;&#65533;&#65533;'x&#65533;&#65533;_&#65533;&#65533;&#147;&#65533;&#65533;R&#65533;>&#65533;/&#65533;]S&#65533;&#65533;#&#65533;jW&#65533;&#65533;&#65533;&#65533;0&#65533;&#65533;[&#65533;
&#65533;-Q&#65533;9&#65533;*"Y&#65533;&#65533;&#65533;&#65533;E0&#65533;&#65533;!-b&#65533;&#1571;&#65533;&#65533;&#65533;j&#65533;,!&#65533;X&#65533;&#65533;&#65533;&#65533;&#65533;>&#65533;qE,&#65533;&#65533;M&#65533;&#65533;*X4R&#65533;!&#771;H&#65533;MX&#65533;&#65533;p&#369;&#65533;&#65533;p&#65533;&#65533;&#65533;b&#65533;E&#65533;9+H&#65533;"H&#65533;1Y&#884;&#65533;&#65533;x	7A&#1238;N&#65533;4. d&#65533;&#65533;:&#65533;T&#65533;L&#65533;X-(&#65533;&#65533;&#65533;&#65533;&#65533;&#65533;&#65533;&#65533;-&#65533;&#65533;,&#65533;&#65533;_&#65533;&#65533;&#65533;&#65533;0TXX&#65533;&#1122;&#65533;{&#65533;&#65533;&#65533;G^A4&#65533;&#1054;&#65533;&#65533;&#65533;&#65533;&#65533;)&#65533;$&#65533;$&#65533;E&#65533;&#65533;k"&#65533;&#65533;&#65533;&#65533;d&#65533;&#65533;&#65533;&#65533;&#65533;&#65533;&#65533;QM&#65533;&#65533;2a3&#65533;&#65533;S&#65533;:&#65533;[&#65533;V&#65533;&#65533;&#65533;pQ&#65533;"&#65533;&#65533;C&#65533;&#65533;&#65533;&#65533;&#65533;{&#65533;&#65533;&#65533;Utm&#65533;r&#65533;&#60416;&#65533;x&#65533;&#65533;&#65533;&#65533;&#65533;X&#65533;M<o3&#65533;=&#1100;&#65533;RD&#65533;&#65533;&#65533;<&#65533;&#65533;I&#65533;/&#65533;&#65533;&#1185;&#65533;&#65533;y&#65533;&#65533;,&#65533;]z&#65533;h&#65533;0&#65533;&#65533;&#65533;}&#65533;-&#65533;&#65533;p&#65533;&&#65533;&#65533;&#65533;&#65533;&#65533;&#65533;&#65533;&#65533;dP&#65533;?>&#65533;M&#65533;&#65533;&#65533;&#65533;7&#65533;*z&V&#65533;&#65533;A"&#65533;&#65533;@&#65533;&#65533;d&#65533;&#65533;&#65533;+4&#65533;?7&#1099;&#1432;Sk&#790;e8&#65533;&#65533;&#65533;-&#65533;-&#65533;C&#1081;&#65533;&#52437;e&#65533;&#65533;&#65533;HA&#832;&#65533;?&#65533;u&#65533;&#65533;{<D&#65533;&#65533;0HN&#65533;,&#65533;&#65533;*&#65533;&#65533;](&#65533;&#65533;$8&#65533;&#65533;&#65533;&#65533;S%&#65533;j&#65533;&#65533;&#1129;&#65533;N&#65533;&#65533;&#65533;l&#65533;&#65533;o.&#410;+lX&#65533;&#65533;$&#65533;&#65533;&#65533;&#65533;&#65533;&#65533;&#1850;&#65533;&#65533;vD&#65533;&#65533;]&#65533;0&#65533;z&#65533;&#65533;@&#65533;X#I&#65533;e&#65533;E&#65533;b&#65533;9V&#65533;&#65533;&#65533;&#65533;&#65533;Q&#65533;G&#65533;\4&#65533;&#65533;{&#65533;&#65533;B&#65533;Z.^.f"&#65533;&#65533;&#65533;&#19032;&#65533;&#65533;A6X&#65533;&#65533;L|&#65533;,z]&#65533;&#65533;&#65533;	h&#65533;&#65533;6?&#65533;&#65533;J8+C>#88&#65533;&#65533;&#65533;(&#65533;?F&#65533;&#65533;&#65533;&#65533;!&#65533;&#65533;&#65533;Er(&#65533;kfD.&#65533;.&#65533;&#1213;&#65533;E&#65533;&#65533;&#65533;&#65533;&#65533;TF&#65533;&#65533;D&#65533;tJ&#65533;&#689;d&#65533;lj&#65533;&#65533;&#65533;&#65533;8&#65533;&#65533;h&#65533;&#65533;f&#1906;&#65533;UQ&#65533;{<&#65533;&#65533;&#65533;&#65533;t&#65533;[&#65533;&#65533;&#65533;_&#65533;&#65533;Df&#480;&#65533;](&#65533;&#65533;1&#65533;&#65533;&#65533;&#1281;&#65533;
&#65533;&#65533;&#65533;&#65533;&#65533;&#65533;4&#65533;h&#65533;&#65533;6&#65533;4&#65533;j&#65533;&#65533;'(5plS&#65533;&#65533;&#65533;&#65533;-\&#65533;c8&#65533;H&#65533;t&#65533;UU&#65533;&#65533;&#65533;0 z&#65533;a&#65533;&#65533;_&#65533;&#65533;
&#65533;&#65533;&#65533;&#65533;v&#65533;p&#65533;py&#65533;&#65533;&#65533;&#65533;&#65533;&#65533;)Qa&#65533;&#65533;&#65533;&#65533;&#65533;&#65533;&#65533;&#65533;&#65533;+&#65533;Q7&#65533;&#1164;&#65533;=D&#65533;0<&#65533;&#65533;Qg&#374;}M"&#65533;&#65533;!ei"&#65533;9&#65533;)&#65533;Ek.&#65533;&#65533;&#65533;=p&#65533;&#65533;j&#65533;s&#65533;&#65533;&#65533;I]&#65533;&#65533;&#65533;&#65533;&#65533;.u&#65533;Cx&#65533;&#65533;H&#65533;'8N&#65533;&#65533;N&#65533;+&#65533;0&#65533;&#65533;&&#65533;z&#65533;H&#65533;W&#65533;&#65533;U@&#65533;5&#65533;1@
w&#65533;&#65533;&#65533;s&#65533;*S	8&#65533;&#65533;&#65533;&#65533;d&#65533;j&#65533;&#65533;&#65533;&#65533;@=C&#65533;*&#584;&#65533;&#65533;(&^qA&#65533;&#65533;&#65533;-&#65533;&&#65533;71B&#65533;h&#65533;e&#65533;&#65533;m&#614;&#65533;T$&#65533;r&#65533;&#65533;&#65533;&#65533;n&#65533;n&#65533;&#65533;s&|AC[E&#65533;&#65533;&#65533;{&#65533;52N&#65533;k&#65533;C&#65533;P&#65533;&#65533;6&#65533;&#65533;Z&#65533;Uy&#65533;m&#65533;&#65533;gsb{&#65533;&#65533;&#65533;&#65533;{c&#65533;&#65533;&#65533;&#65533;&#65533;b&#65533;&#65533;D&#65533;6&#202;&#65533;D&#65533;nW!&#65533;P&#65533;&#65533;l=&#65533;&#65533;!q&#65533;&#658;&#65533;&#65533;l&#65533;"&#65533;&#65533;&#1228;Rt&#65533;%&#65533;&#65533;B&#65533;&#65533;&#65533;]&#65533;&#65533;&#65533;K&#65533;(&#65533;&#65533;&#65533;8z*fN&#65533;&#65533;}&#65533;&#65533;&#65533;&#65533;&#65533; &#65533;&#65533;&#65533;@&#65533;h&#65533;L&#65533;7&#65533;&#65533;	&#65533;
.&#65533;X&#65533;	&#65533;

&#65533;&#65533;,&#65533;=u&#832;k&#65533;8uh$&#65533;&#65533;&#4090;&#65533;&#65533;C8.+&#65533;&#65533;*3`~&#65533;F&#65533;&#65533;&#65533;&#65533;&#1778;3[&#65533;0&#65533;&#65533;&#65533;('&#65533;&#65533;d9[&#65533;&#65533;&#65533;&#65533;&#65533;-&#65533;&#65533;&#65533;&#65533;;B&#34878;+&#65533;&#65533;&#65533;&#65533;\&#65533;&#65533;&#65533;@CR&#65533;[+_&#65533;&#65533;	&#65533;&#65533;&#65533;&#935;&#65533;'? t&#65533;&#65533;&#65533;\ 1&#65533;&#65533;&#65533;&#65533;&#65533;Q&#1026;&#1139;&#65533;&#65533;*&#65533;&#65533;&#65533;&#65533;B&#65533;&*)&#65533;> &#65533;W&#65533;&#65533;`z&#65533;N&#65533;{&#65533;&#65533;3g6&#65533;^&#65533;&#65533;&#65533;&#65533;Q&#65533;&#65533;&#65533;&#65533;&#65533;2ht&#65533;&#65533;&#65533;8&#65533;&#65533;&#65533;r&#65533;! &#65533;)a&#65533;]8X.&#65533;Pg4&#65533;&#65533;Ec!&#65533;&#65533;@2&#65533;>&#65533;K&#65533;+&#65533;&#65533;&#65533;&#65533;&#65533;&#65533;S8}SYQh&#65533;&#65533;&#65533;h&#65533;&#65533;&#65533;T&#65533;&#65533;_X`&#65533;&#65533;`&#65533;&#65533;&#65533;N&#65533;dvefabf&#65533;@&#65533;&#65533;X-(k&#65533;&#65533;&#65533;&#65533;g&#65533;&#65533;`&#65533;&#65533;q&#65533;S&#65533;&#65533;uoA&#65533;>&#65533;&#854;H&#65533;&#65533;`Bl8C&#65533;&#65533;w&#65533;&#65533;`{&#65533;w^&#65533;&#65533;&#65533;6&#65533;.&#65533;X&#65533;wR&#65533;&#65533;&#65533;&#65533;&#65533;w.&#65533;&#65533;&#65533;R&#65533;xzg&#1918;&#65533;&#65533;f&#65533;Q &#65533;V<&#65533;&#65533;&#65533;h=CQ&#65533;&#65533;/&:Q%&#65533;W&#65533;&#65533;!E&#65533;}&#65533;.=dx&#65533;dy&#65533;&#1690;{R&#65533;&#65533;&#65533;&#65533;Q&#65533;`&#65533;&#65533;&#65533;b&#65533;W&#65533;Q&#65533;(&#65533;=&#65533;X&#65533;
+N'&#65533;&#65533;&#65533;9$&#65533;f&#65533;&#964;&#65533;&#65533;&#65533;S&#65533;&#65533;&#65533;`&#65533;"&#65533;&#65533;&#65533;?6&#65533;&#65533;p&#65533;%I&#65533;&#65533;ch	&#65533;'4c&#416;&#65533;&&#65533;&#65533;r&#65533;g&#65533;&#65533;Ja&#65533;up&&#65533;]&#1668;hF&#861;0]
&#65533;&#65533;&#65533;v&#65533;a&#65533;&#65533;&#65533;&#65533;&#65533;&#65533;mB&#65533;&#65533;&#1287;&#65533;B&#65533;W&#65533;&#65533;0	&#65533;&#65533;8a(Cm &#65533;'&#65533;&#65533;&#1683;&#65533;f&#65533;&#65533;?&#65533;`&#65533;d{&#65533;
&#204;T8`&#65533;&#65533;&#65533;&#65533;t&#65533;&#65533;&#65533;a&#65533;&#65533;J&#65533;&#465;#&#65533;\&#65533;&#975;"<&#65533;&#65533;&#65533;yR:H&#65533;&#65533;@C]&#65533;&#65533;&#65533;&#65533;&#65533;&#65533;e;&#65533;&#65533;Y'&#65533;&#65533;0&#65533;}&#65533;&#65533;&#65533;\&#65533;&#65533;&#65533;:.&#65533;&#65533;&#65533;A~&#65533;9&#65533;&#65533;&#65533;"&#65533;&#65533;y?&#65533;c&#3649;@&#65533;`&#65533;&#65533;&#65533;&#65533;&#65533;1&#65533;p&#65533;&#65533;&#65533;>&#65533;&#65533;&#65533;s&#65533;~&#65533;3B0=&#65533;&#65533;&#65533;&#65533;"&#65533;&#65533;s@&#65533;&#65533;&#65533;&#65533;6&#65533;a&#65533;&#65533;8&#65533;4&#65533;&#65533;&#65533;Q&#65533;P&#65533;7&#65533;0D&#65533;<&#65533;&#65533;a&#65533;&#65533;&#65533;&#65533;Ci5TVYy&#65533;&KY&#65533;&#65533;`B&#65533;D&#65533;` C&#65533;&#65533;&I&#65533;PQ:ap&#65533;&#65533;e	$&#1312;d&#65533;c&#65533;&#65533;&#65533;GhA&#65533;0-LT&#65533;4&#1230;&#65533;&#65533;&#1299;&#65533;/&#65533;L&#65533;&#65533;&#65533;&#65533;KZaA5"&#65533;
"(@&#1172;&#65533;UU&#65533;TQF%q&#65533;N&#65533;&#65533;&#65533;N8x&#65533;&#991;u=&#65533;I&#65533;se88!&#65533;&#65533;&#65533;Hr&#65533;D&#65533;&#65533;&#65533;A:IQ$i&#65533;&#65533;N&#65533;M&#65533;&#65533;a&#65533;&#871;&#65533;h&#65533;FJ.&#65533;0Kl&#65533;X Bh&#65533;=&#65533;&#65533;c&#65533;26_{&#65533;>&#65533;&#65533;z&#65533;&#65533;&#65533;z~8G&#65533;t&#65533;&#65533;&#65533;&#65533;v&#65533;&#65533;C&#65533;&#65533;&#65533;&#65533;&#65533; &#65533;&#65533;&#65533;#&#65533;&#65533;&#65533;pDb&#65533;&#65533;j&#65533;C&#65533;IgX&#65533;6wt&#65533;=&#65533;@&#65533;&#65533;&#65533;E&#65533;]&#65533;&#65533;0&#65533;"&#65533;&#65533;#b	&#65533;&#65533;&#65533;@T&#65533;?0d&#65533;&#65533;)&#65533;&#65533;&#65533;&#65533;C&#65533;$&#65533;P&#1152;&#65533;C&#65533;A&#65533;F&#65533;T:&#65533;&#65533;0&#65533;?&#65533;&#65533;x&#65533;M&#65533;x&#65533;&#65533;914$&#65533;C&#65533;P3F1Z&#65533;)l&#65533;7X&#65533;C&#65533;&#65533; &#65533;&#65533;&#376;2p0L!&#207;%&#65533;&#65533;bj	&#65533;!&#65533;&#65533;&#65533;&#65533;+&#65533;Y#$Re&#65533;&#65533;&#65533;Wau1&#65533;w:&#65533;Ct}%&#65533;${C&#65533;&#65533;0{&#65533;&#65533;&#65533;j&#65533;&#65533;d^&#65533;&#65533;&#65533;&#65533;&#65533;&#65533;?&#65533;&#65533;J|&#65533;&#65533;'dI&#65533;9y&#65533;&#65533;&#65533;&#65533;p&#65533;k&#65533;y&#65533;l&#65533;&#65533;	 &#65533;;&#65533;2}&#65533;r}&#65533;&#65533;K&#65533;)uB&#65533;&#65533;&#65533;' m&#65533;&#65533;m&#65533;&#65533;&#65533;:&#65533;&#65533;Pe&#65533;&#65533;r&#65533;&#65533;&#65533;&#65533;a&#65533;f&#65533;H&#65533;&#65533;n&#65533;]&#65533;.&#65533;&#65533;&#65533;&#65533;x&#65533;&#65533;\}&#65533;B&#65533;t&#65533;7&#65533;&#65533;j&#65533;&#65533;&#65533;?&#65533; &#65533;|6&#65533;C &#65533;
y&#65533;LV&#65533;2a	&#65533;1&#65533;G&#65533;&#65533;&#65533;&#65533;	e&#65533;&#65533;&&#65533;#&#65533;f_&#65533;GA&#65533;t&#65533;	'&#65533;z&#65533;%`0&#65533;"&#65533; &#65533;&#65533;1
m&#65533;&#65533;8&#65533;&#65533;4B4&#65533;Ik8Y&#65533;~t&#65533;&#65533;q&#65533;&&#65533;&#65533;&#65533;BmBM%&#65533;G&#65533;P&#65533;C&#65533;&#65533;*0&#1567;Q6&#65533;&#65533;&#65533;|%,f&#1097;&#65533;&#65533;&#65533;A&-&#65533;.cH&#65533;&#65533;/R&#65533;&#65533;&#65533;"J&#65533;&#65533;&#65533;$0&#65533;&#65533;z&#65533;&#65533;&#65533;&#65533;0Gw&#65533;&#65533;	l&#65533;!&#65533;[&#65533;'&#65533;&#65533;CF&#65533;&#65533;@&#65533;s&#65533;&#65533;s&#65533;a*&#65533;&#65533;G"hL&#65533;&#65533;&#65533;ElJ&#65533;QCQI&#65533;(&#65533;&#65533;&#65533;&#65533;r/Oz&#65533;xn&#65533;&#65533;\&#65533;&#65533;&#65533;9&#65533;y&#65533;&#65533;&#1146;&#65533;d&#65533;|&#1233;&#65533;?&#65533;&#65533;&#65533;n:&#65533;&#542;`,)&#30467;;&#65533;a&#65533;&#65533;&#65533;1(Ce&#65533;_
&#65533;&#65533;&#65533;&#65533;6P5&#65533;!h&#65533;&#65533;&#1668;&#65533;Vtd&#65533;&#65533;@&#65533;o&#65533;&#65533;+8&#65533;&#65533;&#65533;,	0&#65533;&#65533;&#65533;&#65533;T&#65533;&#65533;xg7&#65533;&#65533;E2&#65533;&#65533;,&#65533;ZP&#65533; h&#65533;P&#65533;&#65533;=&#65533;&#65533;0Y&#65533;&e&#65533;I&#760;&&#65533;&#65533;x&#65533;!A&#65533;D&#65533;&#65533;ML bmv&#65533;JS&#65533;&#65533;&#65533;M&#65533;&#65533;[&#65533;&#65533;&#65533;&#65533;E#Y&#65533;F&#65533;&#65533;&#65533;GI&#65533;{C&#65533;0&#65533;&#65533;&#65533;&#65533;("&#65533;&#65533;y&#65533;&#65533;&#65533;&#65533;&#65533;&#65533;&#65533;G'&#65533;!5vBy&#65533;&#65533;M/&#65533;&#65533;&#65533;{&#65533;&#65533;Z&#65533;
[&#65533;&#65533;!&#65533;&#65533;&#65533;P&#65533;&#65533;	?"&#65533;&#65533;&#65533;J&#65533;&#65533;X0&#65533;
:&#65533;b&#65533;-8&#845;J&#65533;&&#65533;O&#65533;&#65533;S&#65533;&#65533;v&#65533;&#65533;G\N7&#65533;&#65533;)b &#65533;,s&#1099;|&#65533;4&#1531;&#65533;&#65533;K&#65533;62Y&#65533;&#1533;&#65533;&#65533;&#65533;l&#65533;&#65533;&#65533;&#65533;&#65533;&#65533;`9&#65533;E&#65533;&#65533;&#65533;,&#65533;aC&#33799;&#65533;&#65533;&#65533;A&#65533;fF&#65533;?(4&#65533;&#65533;`&#65533;&#65533;&#65533;&#65533;NF&#65533;'&#65533;m &#65533;(&#900;&#1296;&#65533;&#65533;&#65533;&#65533;<Q&#65533;&#65533;&#65533;X&#65533;.&#65533;&#65533;0&#65533;40&#65533;&#65533;@&#65533;&#65533;&#65533;A&#65533;&#65533;0ki&#65533;L&#65533;k&&#65533;&#65533;GLBM&#65533;&#65533;;&#65533;&#65533;&#65533;MH&#65533;n&#65533;&#65533;&#65533;&#65533;`qH~O&#65533;&#65533;X&#65533;
K&#65533; )K&#65533;DQ&#65533;a&#65533;J&#65533;Q_T&#65533;C&#65533;&#65533;KXV&#65533;&#65533;&#65533;66&#65533;S5&#65533;#&#65533;x&#65533;&#435;&#65533;&#65533;&#65533;&#65533;&#65533;&#65533;%[&#65533;&#65533;&#65533;1C&#65533;j|&#65533;&#65533;+U&#65533;7&#65533;@d}$i&#135;ha&#65533;#O&&#65533;&#65533;8&#65533;0G<&#65533;&#65533;&#65533;&#65533;&#65533;y@&#65533;2&#65533;&#65533;&#65533;z&#65533;_r&#65533;<y-d&#999;;B,w&#65533;M&#65533;&#65533;&#65533;&#65533;,?&#65533;&#65533;_
X&#65533;&#65533;&#65533; &#65533;B;Q&#65533;L&#65533;&#1390;V+&#65533;&#65533;4OT&#65533;&#65533;(.@&#65533;~&#65533;&#65533;&#65533;&#65533;D &#65533;J~8&#65533;F&#65533;5&#65533; <k&#65533;5&#65533;c&#65533;8&#65533;wS#&#65533;
i&#65533;&#65533;!&#65533;t0F&#65533;0	&#65533; :3&#65533;Dg)Hy&#65533;"&#65533;&#65533;&#65533;&#65533;N&#65533;&#65533;!&#65533;&#933;4&#65533;&#65533;`E&#65533;&#65533;k&#65533;&#65533;`".UT&#65533;L&#65533;q&#65533;&#65533;&#65533;g&#65533;q&#65533;&#65533;$,&#65533;&#65533;&#65533;nZ&#65533;&#65533;[&&#65533;&#65533;x&#65533;X>&#65533;a&#65533;X&#65533;r
&#65533;&#65533;&#65533;&#65533;p&#65533;T&#775;&#65533;&#65533;s.&#65533;O&#65533;'&#65533;&#65533;&#65533;(|&#65533;\I&#65533;&#65533;&#65533;&#752;V&#65533;e%&#65533;|&#1417;-s\&#65533;&#65533;b;&#65533;&#65533;es&#65533;'&#65533;&#65533;&#65533;&#65533;&#65533;&#65533;b&#65533;b&#65533;`&#65533;_r=&#65533;&#65533;&#65533;v6&#65533;&#65533;&#65533;	p&#65533;&#65533;&#65533;&#65533;&#65533;6E&#65533;t&#65533;T0&#65533;&#65533;c0&#65533;C?&#65533;&#65533;&#65533;a&#65533;X&#65533;T&#65533;	V@&#65533;d)&#65533;&#65533;&#65533;&#65533;&#65533;&#65533;&#65533;&#65533;&#778;Qp&&#65533;1I&#65533;&#65533;'&#65533;1&#65533;&#65533;!&#65533;&#65533;&#65533;.
,&#65533;&#65533;&#65533;'1&#65533;&#65533;&#65533;$&#65533;&#65533;&#65533;&#65533;	RRn&#65533;&#65533;V&#65533;dF&#65533;?&#65533;&#65533;DDe&#65533;&#1109;$&#65533;&#65533;/zE&#65533;b	&#65533;&#2024;/&#65533;d&#65533;&#65533;+u)'&#65533;&#65533;&#65533;&#65533;&#330;7&#65533;&#65533;A&#65533;*1;&#65533;E&#65533;&#65533;
@L&#65533;6&#65533; nAI`&#65533;X&#65533;H&#65533;b)&#65533;y;&#65533;&#65533;E\-&#65533;&#65533;&#65533;&#65533;@F&#65533;&#886;l&#65533;&#65533;&#65533;&#65533;&#65533;Z&#65533;1&#65533;&#65533;&#65533;&#65533;&#65533;&#65533;aW&#65533;&#65533;Cf]6r]&#65533;&#65533;&#65533;'&#65533;&#1829;&#65533;&#65533;&#65533;&#65533;yVD1&#65533;&#65533;*&#65533;&#65533;&#65533;l&#65533;>&#65533;p&#65533;<G&#65533;&#65533;&#65533;&#65533;|`&#65533;&#65533;&#65533;D&#65533;&#65533;Z&#65533;&#65533;N@qADQ&#65533;LX&#65533;&#65533;Q&#1769;&#65533;|&#65533;&#65533;5 &#65533;&#65533;&#65533;&#65533;&#65533;&#65533;D&#65533;&#65533;Cp&#65533;dMsE&#1324;&#65533;@&#65533;&#65533;:9&#65533;@&#65533;{A&#65533;`&#65533;iRD&#65533;TlB&#65533;(ET&#65533;&#1632;&#65533;&#65533;&#65533;
[&#65533;EW$J&#65533;&#65533;YQI&#65533;&#65533;A&#65533;XD&#1557;&#65533;&#65533;&#65533;&#65533;&#65533;3&#65533;X'&#1048;*&#65533;&#65533;a&#65533;G&#65533;4&#65533;MY&#65533;^|T&#65533;&#1607;nzV&#65533;&#65533;NHN$&#65533;^|,&#65533;&#65533;@(&#65533;&#65533;&#65533;&#65533;&#65533;Y&#65533;&#65533;&#65533;&#65533;I&#65533;s&#65533;&#65533;&#65533;9&#914;5&#65533;v&#65533;|&#65533;G&#65533;&#65533;&#65533;u&#1298;&#65533;&#65533;&#65533;Q&#65533;&#65533;4N.&#65533;&#1173;&#1355;&#65533;&#65533;&#448;&#65533;K&#65533;lV&#65533;&#65533;P&#65533;&#65533;P&#65533;&#65533;&#65533;&#65533;&#65533;
&#65533;&#65533;?HA&&#65533;D8&#65533;&#65533;&#65533;1&#65533;4&#65533;&#65533; "&#65533;H&#65533;&#65533;A&#65533;&#65533;h-&#65533;r! Q&#65533;V&#65533;0&#65533;Am&#65533;tA&#65533;&#65533;%P&#65533;4&#65533;&#65533;7&#65533;&#65533;c&#65533;E`&#65533;&#65533;x&#65533;r&#65533;&#65533;C&#65533;&#65533;&#65533;&#65533;Ah#y8&#65533;
`B&#65533;DU&#65533;&#65533;&#1548;
<&#65533;&#65533;&#65533;&#65533;&#65533;X&#1124;&#65533;&#65533;&#65533;Q&#65533;T&#65533;&#65533;ZD&#65533;W&#65533;&#65533;\I>&#65533;&#65533;=&#65533;ShC`&#65533;y&#65533;Ct^&#65533;&#1108;"yd&#65533;&#65533;[!|&#65533;?&#65533;N n&#506;&#65533;CS&#65533;&#65533;?P&#65533;&#65533;&#65533;G&#65533;9G}H&#65533;-&#65533;&#65533;&#65533;&#65533;&#899;&#65533;G&#65533;&#65533;B&#65533;&#839;Aj&#65533;&a&#65533;&#65533;]_(&#65533;&#65533;&#65533;&#65533;&#65533;bv&#65533;&#65533;mF&#65533;&#65533;4&#65533;&#65533;&#65533;&#65533;=|C&#65533;Cp*&#65533;&#65533;Qd&#65533;&#65533;x&#65533;&#65533;&#65533;&#65533;&#65533;%B&#65533;@H&#65533;h&#65533;&#65533;&#65533;a&#65533;+d&#65533;&#65533;H$t&#65533;A$.&#65533;J&#65533;r&#65533;&#65533;ZZ&#65533;&#65533;&#65533;t&#1619;&#65533;-&#65533;!P&#65533;	h&#65533;&#1944;&#65533;&#65533;UO&#65533;Iu&#65533;@L&#65533;&#65533;&#65533;]C&#65533;Lq&#65533;&#1882;&#65533;&#65533;G&#65533; R&#65533;&#65533;&#65533;&#65533;R&#65533;&#65533;&#65533;&#65533;%X&#65533;E&#65533;\,^&#65533;&#65533;&#65533;&#65533;&#65533;pL&#65533;&#353;&#65533;\4
&#65533;&#65533;&#65533;=t&#65533;,&#65533;&#65533;.&#65533;&#65533;&#65533;&#65533;&#65533;;0D/&#65533;CD&#65533;.&#65533;&#65533;E&#65533;&#65533;C\$&#65533;&#65533;ry$&#65533;<G&#65533;B&#65533;&#65533;&#65533;5C`0&#65533;C|&#65533;^&#1380;&#65533;1b&#65533;&#65533;&#65533;v &#65533;&#65533;hU&#65533;E&#65533;JB\'=xPG0@&#65533;&#65533;&#65533;&#65533;&#65533;&#1543;&#65533;1&#65533;x&#65533;uD&#65533;n&#65533;9{n&#65533;9&#65533;U&#65533;%&#65533;&#65533;&#65533;<&#65533;&#65533;&#65533;&#65533;y&#65533;@6&#65533;&#65533;L&#65533;?&#65533;&#65533;&#65533;&#65533;&#65533;&#65533;&#65533;Cd&#65533;&#65533;<&#65533;&#65533;IQ&#65533;	$&#65533;&#65533;&#65533;&#65533;&#65533;@dY&#65533;"&#65533;&#65533;&#65533;C&#65533;I&#65533;L&#1872;tB!C&#65533;%&#65533;&#65533;Ct&#65533;@&#65533;&#65533;&#65533;&#65533;=&#65533;&#65533;&#1485;b&#65533;	nMD&#37134;&#65533;&#65533;&#65533;&#65533;&#1500;l&#65533;i&#65533;&#65533;&#65533;b&#65533;14&#65533;&#65533;&#65533;&#65533;h&#65533;&#65533;P
&#65533;\&#65533;a[Yx&#1119;&#65533;&#65533;d&#308;]	h0Cgd&#65533;kF}8&#65533;~x&#65533;&#65533;N&#65533;&#65533;&#65533;p"OD.bp&#65533;&#65533;!TCp$Y|4FD^&#65533;&#65533;&#65533;&#65533;&#65533;z&#65533;g&#65533;&#65533;&#65533; &#65533;&#65533;&#65533;'D&#65533;&#65533;lR x&#499;&#65533;
K:&#65533;&u&#65533;&#65533;'1}:K{J&#65533;V&#65533;w&#65533;G0%&#65533;M&#65533;$&#65533;4g&#65533;P&#65533;&#65533;p&#65533;28&#65533;&#65533;iU@&#65533;0&#65533;&#65533;&#65533;&#65533;&#65533;&#65533;6&#65533;A&#65533;A&#65533;&#65533;&#65533;&#65533;&#65533;&#65533;L&#65533;&#65533;&#65533;&#65533;PB&#65533;&#65533;&#65533;C<&#65533;&#65533;b&#65533;Z
&#613;&#65533;W&#65533;q&#65533;J&#65533;%&#65533;
H&#182;B&#65533;`&#65533;&#65533;CD&#65533;&#1529;&#65533;&#65533;&#346;L&#65533;5&#65533;P&#49745;i&#65533;&#65533;&#65533;&#65533;&#65533;SR&#65533;yA&#65533;&#65533;&#65533;yEJ!X&#65533;&#65533;a[xE&#65533;&#65533;1&#65533;MY_D6&#65533;&#65533;t|^&#65533;&#65533;&#468;&#65533;&#65533;O&#65533;&#65533;!m&#65533;Fj&#65533;&#65533;1Dbp&#65533;@F&#65533;p&#65533;&#65533;&#65533;&#65533;&#65533;icTF@&#65533;&#65533;e&#65533;)&#65533;Y&#65533;@Dtb&#65533;&#65533;}&#65533;l_i&#65533;&#65533;5*x&#65533;'J&#65533;&&#65533;b&#65533;&#65533;G#F&#65533;&#65533;a&#65533;	&#1273; Rzb&#65533;?&#1063;&#65533;&#65533;$&#65533;2&#65533;&#65533;4&#65533;&#10181;&#65533;E&#65533;&#65533;iA&#65533;&#65533;&#65533;P&#65533;H&#65533;A&#65533;g&#65533;4(&#65533;&#65533;	<&#65533;&#65533;&#65533;&#65533;d&#65533;nAB&#65533;EP&#65533;&#65533;&#65533;&#65533;%CXZ&#65533;X&#65533;6{&#65533;&#65533;&#1052;SPE&#65533;&#65533;&#21394;&#65533;U&#65533;&#65533;D;&#65533;h&#65533;*&#65533;&#65533;D&#65533;"&&#65533;;&#65533;	~QT~T&#65533;Rp&#65533;)a&#65533;&#65533;Y&#65533;P&#65533;&#65533;<&#65533;&#320;I&#65533;&#65533;@&#65533;&#6496;&#65533;^p&#65533;6&#65533;k&#65533;&#65533;kr&#65533;&#65533;&#65533;&#65533;&#65533;a,/&#65533;&#65533;F{&#65533;&#65533;&#65533;x&#65533;&#65533;&#65533;&#65533;t&#65533;k\&#65533;&#65533;z&#65533;l&#65533;0pOl&#65533;B>D&#65533;&#65533;,o&#65533;k&#65533;&#65533;&#65533;&#65533;N&#65533;$z8&#65533;b&#65533;B&#65533;@#t&#65533;N&#65533;&#65533;(9N&#65533;}lK&#65533;&#65533;&#65533;&#65533;G#S&#65533;U&#65533;&#65533;&#65533;&#65533;&#65533;&#65533;9&#65533;"B&#65533;&#65533;<&#65533;L&#456;&#65533;&#65533;&#65533;&#65533;&#65533;3&#65533;&#65533;$((&#65533;1&#65533;Vm&#65533;VZ&#65533;&#65533;Y&#65533;&#65533;W&#65533;&#65533;&#65533;I&#65533;&#65533;&#65533;&#65533;&#65533;C&#65533;S&#65533;&#65533;&#65533;* [&&#65533;5j&#65533;9&#65533;I&#65533;&#65533;_&#65533;D&#65533;&#65533;E&#65533;&#65533;SN&#65533;kB&#65533;P0&#65533;&#65533;&#65533;&#65533;1E8F^&#65533;&#1925;4&#65533;&#65533;AZD&#65533;C&#65533;&#65533;]|)&#65533;&#65533;E>f&#291;&#65533;&#65533;&#65533;&#65533;[H&#65533;&#65533;&#65533;&#65533;&#65533;6&#65533;p&#1542;O}\&#65533;~&#65533;&#65533;R&#65533;a&#870;n@D&#65533;&#65533;&#65533;NT&#65533;&#65533;VO"d&#65533;>\{&#65533;l>&#65533;&#65533;&#65533;&#65533;&#65533;	&#65533;[&#65533;,&#65533;&#65533;&#65533;$,&#65533;&#65533;&#65533;&#65533;&#65533;b&#65533;&#65533;'&#65533;`&#65533;x&#65533;/&#65533;Q&#65533;&#65533;$&#65533;*&#65533;&#65533;&#65533;&#65533;-&&#65533;,&#65533;&#65533;gOO_0&#65533;C#Lb&#65533;&#65533;&#65533;&#65533;O&#65533;n&#65533;31D4&#65533;&#65533;&#65533;&#65533;&#65533;2&#65533;&#65533;U&#65533;&#65533;&#65533;]V`&#65533;~%&#65533;&#956;O&#65533;h&#391;&#65533;&#65533;\&#65533;I&#65533;&#65533;&#65533;&#65533;&#65533;&#293;]&#363;&#65533;"7&#65533;+&#928;`&#65533;&#65533;U&#65533;B&#65533;I&#65533;&#65533;&#65533;&#65533;Lq&#65533;1&#65533;&#65533;&#65533;&#65533;K|X&#65533;&#65533;&#65533;&#65533;&#65533;&#65533;&#65533;&#65533;&#65533;\iv\&#65533;&#65533;&#65533;&#65533;L}&#8209;P&#65533;1&#65533;&#65533;?`&#230;&#65533;/&#1362;l&#65533;&#65533;!A&#65533;`p&#65533;&#65533;D&#65533;C&#65533;&#65533;p&#65533;&#65533;&#65533;G&&#65533;l&#65533;>&#65533;:&#65533;*&#65533;&#65533;@BG&#65533;&#65533;f&#65533;&#65533;
&#65533;a&#65533;&#65533;&#65533;|&#65533;j&#65533;d&#65533;}&#65533;CLA&#65533;&#65533;&#65533;&#65533;&#65533;&#65533;|&#65533;B5hS[Y&#65533;&#65533;dx&#65533;d&#65533;&#65533;&#65533;&#65533;&#65533;ul&#65533;&#65533;&#1650;&#65533;vu&#65533;lRu,8Tb&#65533;a;&#65533;&#65533;&#65533;&#65533;&#65533;V0&#65533;(&#65533;&#65533;AD&#65533;4&#65533;C&#65533;&#65533;&#65533;&#65533;I&#65533;&#65533;4&#65533;$H&#65533;J$&&#65533;&#65533;&#1996;&#65533;&#65533;&#65533;q&#65533;L&#65533;&#65533;&#618;u&#65533;&#65533;&#349;&#65533;&#65533;(&#65533;&#65533;&#65533;<q&#65533;&#65533;hDB&#65533;],J"D&#65533;hQ&#65533;F&#65533;^1G&#65533;@&#65533;`BJ&#65533;&#65533;J&#65533;&#65533;&#65533;&#65533;&#65533;&#65533;W$&#65533;e&#65533;&#65533;0p&#355;L&#65533;L&#65533;&#65533;D<&#65533;&#65533;TA&#65533;~C8\&#65533;	F&#65533; &#65533;&#65533;"&#65533;&#65533;&#65533;&#65533;&#65533;\/DVo&#65533;&#65533;&#65533;!!Y&#858;
a&#65533;&#65533;&#1035;NL/D&#65533;&#65533;e1&#65533;o&#65533;j0&#65533;G&#65533;&#65533;&#65533;&#65533;A&#65533;=&#265;&#65533;2w*&#65533;&#65533;&#65533;/C$&#65533;&#65533;&#484;&#65533;&#65533;&#65533;B5Ch&#65533;K&#65533;W&#65533;&#65533;_1Du&#65533;%&#65533;K&#65533;@&#65533;&#65533;M&#65533;-&#65533;&#65533;&#65533;&#65533;+H&#65533;m\?&#800;)H&#65533; &#65533;&#65533;H%`&#65533;&#65533;xM	&#65533;&#65533;6a&#65533;&#65533;&#65533;&#65533;&#65533;&#65533;M&#1050;&#1996;	J6q9D&#65533;&#65533;&#65533;&#558031;&#65533;L&#65533;&#65533;!&#65533;&#65533;!&#65533;+&#65533;&#65533;lq&#65533;
&#65533;Z&#65533;i/&#65533;<&#65533;&#65533;&#65533;&#65533;E&#65533;&#65533;I&#65533;I&#65533;
&#65533;&#65533;X8&#65533;s)XF&#65533;&#65533;&#65533;&#65533;&#65533;n2
&#65533;E`&#65533;-%&#65533;|&#65533;#&#65533;RG&#65533;&#65533;H&#65533;F&#65533;&#65533;&#65533;&#65533;&#65533;h&#65533;&Cto&#65533;j&#65533;&#65533;t!&#65533;&#65533;&#953;&#65533;>&#65533;&#65533;&#1705;&#65533;&#65533;}&#1483;6&#65533;T*ul&#65533;&#65533;&#65533;
&#1166;&#65533;xP&#65533;vx|&#65533;w&=G&#65533;Q&#65533;&#65533;v2&#65533;m*&#65533;&#998;Ry&#65533;&#65533;yz&#65533;&#65533;&#65533;"&#65533;&#65533;G&#65533;&#65533;&#65533;lS&#136;&#799;!&#800;9S&#65533;&#65533;&#65533;&#65533;.&#65533;&#2030;3s&#65533;Hp&#65533;<&#528;4&#65533;&#65533;&#65533;&#65533;.&#800;9"B:$&#1946;&#65533;&#65533;O&#65533;AHqu&#65533;	&#65533;A&#65533;/&#65533;M&#65533;&#65533;&#285;&#65533;&#65533;d&#65533;Lacc&#65533;&#65533;4&#65533;D	&#65533;&#33266;S,E&#65533;&#65533;QDdB&#65533;m&#65533;&#65533;L&#65533;	n&#65533;DX&#197;&#65533;=&#65533;[H&#65533;40I:&#65533;Et&#65533;&#65533;&#65533;<&#65533;&#65533;&#65533;`&#65533;&#65533;&#341;\w&#65533;q&#65533;&#65533;l^&#65533;&#65533;C&#65533;O&#65533;[&#65533;&#65533;.&#65533;t'b&#65533;&#65533;y<F&#667;K&#65533;X$&#65533;&#65533;L/&#65533;&#65533;&#65533;/&#1553;&#65533;O&#65533;&#65533;Y&#65533;&#65533;:&#65533;&#65533;.h&#137;ux=xH&#65533;Tu#&#65533;&#65533;UC&#65533;m &#65533;z&#65533;3&#65533;&#65533;F&#65533;.&#65533;&#65533;|x&#65533;(?&#65533;U_x&#65533;&#65533;&#65533;&#65533;&#65533;&#65533;x&#65533;&#1234;G&&#65533;h9&#65533;&#65533;&#65533;&#65533;&#65533;?8C8&#65533;&#65533;&#65533;&#65533;'&#65533;,&#65533;&#1901;m&#65533;&#603;&#65533;&#65533;?l(l&#1000;&#65533;&#65533;&#65533;9a3&#65533;&#65533;iv&#1604;tI&#65533;AivR&#65533;&#65533;&#65533;7&#65533;&#65533;S&#1037;&#65533;&#65533;:&#65533;&#65533;&#65533;@,$vBh>&#65533;&#65533;A&#65533;Z&#65533;&#65533;&#65533;&#65533;&#65533;&#65533;^LT)&#65533;c&#65533;&#65533;)&#65533;&#65533;&#65533;&#65533;&#65533;J>R&#65533;&#65533;0&#65533;Z&#1558;.[]&#65533;6&#65533;1nC&#65533;6`&#65533;1&#65533;&#65533;.\&#65533;%dn&#65533;y&#65533;$Fx&#966;&#65533;N&#65533;&#65533;x^&#65533;r&#65533;&#906;&#65533;l&#65533;&#65533;#a&#65533;&#65533;i&#65533;&#65533;&#65533;d&#65533;l'&#65533;&#65533;<&#65533;&#65533;I&#65533;&#65533;8+kB $=~WC&#65533;AD &#65533;<&#65533;"m 4&#65533;I&#65533;@&#65533;&#65533;&#65533;?&#65533;d`aC&#65533;:$&#65533;&#65533; D&#65533;	&#65533;L&#65533;O&#65533;&#833;&#65533;A&#65533;	&#65533;&#65533;RT&#65533;&#65533;&#65533;r&#575;!&#65533;&#65533;9(&#65533;CdAzj&#65533;(x&#65533;LA$m&#65533;&#65533;@&#65533;&#65533;.L(
&#65533;&#65533;A&#65533;09u&#65533;&#65533;&#65533;&#65533;WaY&#65533;
#+&#65533;$&#65533;&#65533;r
G&#65533;?D`&#65533;&#65533;7SX&#65533;a&#128;&#65533;Xs&#65533;&#65533;&#891;o[Lb&#65533;&#65533;-&#65533;&#65533;&#65533;&#65533;_&#65533;p&#65533;
&#210;U&#65533;H_*&#65533;&#65533;&#65533;&#65533;&#65533;&#65533;>&#1924;&#65533;&#65533;+&#65533;&#65533;--&#65533;&#65533;?&#1126;&#65533;&#65533;&#65533;&#65533;H&#1106;&#65533;&#65533;&#65533;6&#65533;l'&#65533;&#65533;Iv&#65533;M.&#1465;&#65533;&#65533;.(&#65533;&#65533;aTvS)&#65533;&#65533;&#65533;&#65533;~A2z&#65533;&#65533;&#1521;&#65533;D&#65533;&#65533;&#65533;@&#65533;&#65533;&#65533;&#65533;&#65533;	&#65533;&#65533;&#65533;gz(&#65533;`&#65533;&#65533;K&#65533;&#65533;F&#65533;&#65533;&#65533;&#65533;:H&#65533; &#65533;&#65533;L&#65533;+(&#65533;2!&#65533;&#65533;!&#65533;
&#65533;,&#65533;&#65533;&#65533;d&#703; &#65533;&#65533;&#65533;&#65533;&#65533;!1&&#65533;Z&#65533;&#65533;Z&#65533;S&#65533;E&#65533;g&#65533;Q&#65533;H&#65533;d&#65533;2r&#65533;H&#390;&#65533;-:&#65533;-M&#65533;d&#296;&#65533;d&#65533;Z&#65533;N&#65533;z&#65533;&#65533;Q &#65533;i&#65533;&#65533;V&#65533;&#65533;Io.&#65533;52&#65533;R&#65533;P&#65533;&#65533;&#65533;.&#65533;y&#65533;WFb+&#65533;g&#65533;&#1478;T]6&#65533;y0B&#65533;&#65533;&#65533;<t&#65533;&#65533;&#65533;!D&#65533;&#65533;&#65533;&#65533;&#65533;JC&#65533;&#65533;Nam(Q&#65533;&#1875;&#65533;&#65533;5&#65533;&#65533;&#65533;&#1109;&#65533;&#65533;Z&#65533;&#65533;&#65533;&#65533;=U(&#65533;&#65533;&#65533;&#65533;E"&#65533;w&#65533;?E&#65533;=&#65533;&#65533;&#65533;l&#65533;>&#65533;Q&#65533;&#1520;A+&#65533;&#65533;&#65533;p&#65533;&#964;>&#65533;&#65533;&#65533;&#65533;&#65533;&#65533;&#65533;48&#65533;&#65533;[&#65533;&#65533;-\w&#65533;q&#65533;eD&#65533;&#65533;&#65533;`&#65533;&#65533;g&#65533;Q4&#65533;&#65533;&#65533;#+&#65533;j&#1657;QE&#65533;&#65533;&#65533;&#1641;&#65533;&#1990;&#65533;&#65533;	&#65533;/&#65533;&#65533;?_'&#65533;Be&#65533;&#2035;" j&#65533;0&#65533;&#65533;9P&#65533;&#65533;.wD&#65533;&#65533;CVF&#65533;8$&#4465;\"&#65533;F&#65533;&#65533;&#65533;!&#65533;5&#65533;s&#65533;&#65533;&#65533;&#65533;*X&#65533;&#1480;&#65533;&#65533;sC2
&#65533;&#65533;MBA&#65533;@C&#65533;4BF&#65533;&#1232;?IdC&#65533;&#65533;&#65533;&#65533;&#65533;"XC&#65533;&#65533;&#65533;Z)p&#65533;<E`&#65533;'u&#65533;&#65533;?&#65533;&#65533;2U&#65533;i&#65533;{'&#65533;&#65533;OU&#65533;ef{u&#1604;&#65533;"&#65533;&#65533;6&#1949;&#65533;&#65533;&#1627;h&#65533;&#65533;&#65533;&#65533;c&#65533;&#65533;w&#65533;&#65533;&#65533;F&#65533;m5[C&#65533;&#65533;(o~f&#65533;Gu&#65533;@J&#65533;n&#65533;&#65533;fZo&#65533;Nj&#65533;i&#65533;&#65533;&#411;m69&#65533;QC&#65533;i&#65533;L&#65533;h&#65533;
L&#65533;&#65533;&#65533;
&#65533;.&#65533;&&#65533;&#65533;&#65533;&#65533;}&#65533;dk&#65533;&#65533;&#65533;n&#65533;.&#65533;&#65533;&#65533;&#65533;&#65533;V&#65533;&#65533;&#65533;&#65533;&#1107;u2&#65533;&#65533;&#65533;L}v&#65533;w&#65533;&#65533;6=i&#65533;A&#65533;"&#65533;&#65533; 21&#65533;#&#13211;&#65533;#&#65533;&#65533;&#65533;H"&#65533;c&#65533;	rT&#65533;If&#65533;@&#65533;hR!_edC-6&#65533;F&#65533;&#65533;&#65533;Rv9&#65533;&#65533;w&#65533;j&#65533;XK&#65533;&#65533;&#65533;&#65533;l-U&#65533;RnD5&#65533;&#441;,&#65533;&#65533;S?)E&#1940;&#65533;fV&#65533;&#65533;&#65533;Q&#65533;&#65533;VK&#65533;@&#65533;A&#65533;d&#65533;eFh&#65533;U|&#65533;Y~e&#65533;%]C&#1049;&#1616; h&#65533;&#65533;&#65533;G&#65533;z&#65533;j&#65533;y'&#65533;p&#65533;&#65533;&#65533;&#65533;&#65533;F&#65533;-&#65533;&#65533;b&#65533;&#65533;&#65533;	F&#65533;&#65533;&#65533;&#65533;F*Lo&#65533;YM6"N&#65533;&#65533;&#65533;f&#65533;&#65533;6m&#65533;&#65533;op&#65533;&#65533;&#65533;&#65533;&#65533;~0&#65533;w&#65533;&#65533;&#65533;&#65533;&#65533;&#65533;F&#65533;&#65533;&#65533;&#65533;zefae'A7(&#65533;T&#65533;&#616;~V:&#65533;"&#65533;f&#65533;7&#65533;&#65533;zN j&#1942;&#65533;&#65533;&#65533;&#65533;&#65533;1F&#65533;&#65533;&#65533;6&#65533;;&#65533;&#65533;&#65263;{)$&#65533;?&#65533;|&#65533;&#65533;M&#65533;b&#65533;?&#65533;&#65533;JF&#65533;&#65533;&#65533;&#65533;&#65533;;PB&#65533;&#65533;&#65533;&#65533;9aY&#65533;&#65533;&#65533;U&#65533;}5J5d&#65533;&#65533;&O5Tx&#65533;&#65533;&#65533;]!N&#65533;9&#65533;&#65533;&#65533;&#65533; &#1225;a&#65533;&#65533;&#65533;&#271; CC&#65533;&#65533;&#65533;&#65533;$s&#65533;R&#1232;&#65533;M|X&#65533;&#65533;8*&#65533;&#65533;EF&#65533;I&#65533;&#65533;&#65533;&#65533;DgF&#65533;&#65533;&#65533;&#6022;>&#65533;&#65533;]&#65533;&#65533;2&#65533;fm&#65533;Zk&#65533;&#65533;&#65533;&#65533;T&#65533;5s&#65533;&#65533;V1[&#65533;&#65533;5&#225;&#65533;f&#65533;4B&#65533;KdD &#65533;&#65533;&#322;:&#65533;q&#65533;s&#65533;
\&#65533;8&#65533;&#65533;&#65533;j&#65533;&#584;&#65533;&#65533;&#65533;&#65533;&#65533;@&#65533;0&#65533; &#65533;LW!&#65533;l&#65533;&&#65533;8&#65533;&#65533;&#65533;&#428;&#65533;Q}R$&#65533;&#65533;8g&#65533;LfD&#65533;&#65533;IT&#65533;&#65533;4&#65533;z&#65533;:&#65533;J&#65533;&#65533;s&#65533;~&#65533;j&#65533;c&#65533;&#65533;&#65533;&#65533;&#65533; &#65533;a<&#65533;D &#65533;&#65533;&#65533;&#65533;&#65533;xY&#65533;&B$&#65533;&#65533;&#65533; &#65533;A*7&#65533;&#65533;&#65533;&#65533;R&#65533;Q&#65533;Y&#65533;&#65533;&#65533;&#65533;)&#1832;}*&#65533;&#65533;Jh&#1087;&#65533;&#65533;!&#65533;HA&#65533;&#65533;&#65533;&#65533;&#65533;N&#65533;A&#65533;J&#65533;&#65533;&#65533;&#65533;&#65533;a]&#65533;&#65533;?f~D&#65533;!a&#65533;A&#65533;yp+6M&#563;&#65533;X&#65533;&#65533;&#65533;V&#65533;&#65533;&#65533;&#65533;(&#65533;.&#65533;0&#65533;&#65533;&#65533;&#65533;`m&#65533;&#65533;!v&#65533;&#65533;&#65533;&#65533;O&#65533;&#10219; &#65533;#R&#65533;[&#65533;&#65533;*&#65533;P&#65533;F&#130;*&#65533;&#65533;M7&#65533;&#65533;&#65533;;U 1&#65533;4pso\e&#65533;&#1105;&#65533;'&#65533;[&#65533;b&#65533;&#449;&#65533;&#65533;&#65533;&#1056;)>&#65533;@'|&#65533;&#65533;&F&#65533;"&#65533;&#65533;,&#65533;7&#65533;&#65533;&#65533;?2
&#65533;&#65533;&#65533;p&#65533;&#65533;&#65533;NY&#65533;&#65533;&#26002;j&#65533;&#65533;'&#65533;8&#65533;&&#520;&#65533;"&#65533;&#65533;.&y&#65533;%E&#65533; &#65533;&#65533;%'&#1267;&#65533;Bi&#65533;&#65533;A&#65533;&#65533;&#65533;&#65533;,fA&#65533;&#65533;|B&#65533;A&#65533;j&#65533;S[&#65533;1&#65533;&#65533;&#65533;M&#65533;&#65533;xLc&#65533;&#65533;X0&#65533;&#65533;&#65533;&#65533;T&#65533;!&#65533;]L&#65533;&&#65533;a3F&#65533;&#65533;&#1101;&#65533;&#65533;<&#65533;j&#65533;&#1645;&#563;g,4!	E&#65533;B&#65533;Ti&#65533;=&#65533;&#65533;*tW&#65533;&#65533;;'&#65533;&#65533;&#65533;&#65533;&#65533;&#65533;&#65533;5#1h&#65533;,*#&#65533;eU
,MFO &#65533;z*7w&#65533;&#65533;&#65533;&#65533;fTN&#65533;TyU&#65533;h&#65533;&#413;&#65533;B&#65533;&#65533;.&#65533;l7&#65533;&#65533;&#65533;&#65533;&&#65533;&#65533;&#65533;I*&#330;R1R&#65533;A&#65533;&#65533;&#65533;&#65533;)A	&#65533;s&#65533;&#65533;&#65533;F&#65533;&#65533;&#65533;d&#65533;S&#65533;`&#65533;&#65533;&#65533;GF&#65533;x&#331;&#65533;I$IHf&#65533;&#65533;o&#65533;h>&#65533;p2'&#65533;j&#65533;Q"&#65533;&#65533;x&#65533;'6&#65533;&#65533;C&#65533;&#65533;&#65533;O$&#65533;T&#65533;&#65533;\&#65533;&#65533;>&#65533;^&#65533;&#65533;&#65533;&#65533;&#1965;&#65533; ?&#65533;&#65533;&#65533;>&#65533;&#65533;&#65533;&#65533;LF&#65533;
v&#65533;dQ&#65533;L0&#65533;&#65533;t&#65533;, _&#65533;i&#65533;&#65533;&#65533;&#65533;	OKe&#65533;&#65533;L&#65533;I&#65533;&#65533;&#65533;&#65533;,&#65533;}&#65533;&#65533;&#65533;X&#65533;&#803;8&#65533;,&#65533;&#65533;yX&#65533;&#65533;&#65533;A&#1348;&#65533;E&#65533;&#65533;&#65533;?&#65533;&#65533;&#65533;&#65533;`&#65533;&#65533;&#65533;&#65533;j8W&#65533;&#937;&#65533;XJ*&#60338;/nL&#65533;/&#65533;_&#65533;1i&#65533;E&#65533;gm&#65533;``bQ&#65533;&&#65533;Ra4a&#65533;+&#65533;&#65533;R&#65533;IMR&#65533;&#1552;R&#65533;u+S\&#65533;'V&#65533;&#65533;4&#65533;&#65533;OpTI&#65533;&#65533;&#65533;$&#65533;&#65533;*V[&#65533;&#65533;<~5#0:&#65533;&#65533;&#65533;&#65533;dB&#65533;,&#65533;&#65533;&#1619;&#65533;&#65533;&&#65533;&#65533;M.&#65533;&#65533;&#65533;&#65533;u4&#65533;Q!A&#65533;K&#65533;d&#65533;&#65533;&#65533;
,>&#1027;&#516;7Y&#299;gF&#65533;F&#65533;T&#65533;;&#65533;&#65533;&#65533;S&#65533;&#65533;@$&#65533;@&#65533;&#65533;&#65533;im&#65533;FP+&#65533;H+$&#65533;3&#65533;si&#65533;u!JyF&#65533;^4B&&#65533;&#65533;&#65533;'F[&#65533;bm&#65533;gT&#1276;&#65533;G&#65533;y&#65533;&#65533;+&#65533;&#65533;&#65533;|&#65533;S.7&#65533;&#65533;oDnw&#65533;&#65533;&#65533;&#65533;&#65533;&#65533;}&#65533;&#65533;&#65533;Fyb&#65533;&#65533;&#65533;=:"&#1041;&#65533;8&#65533;&#65533;&#65533;&#65533;n%|UXRX&#65533;&#65533;&#65533;^&#65533;&#65533;&#65533;=ej&#65533;;&#65533;#&#65533;[g1y&#65533;&#65533;&#1265;g&#65533;@c\&#65533;V\&#65533;kh-&#65533;&#65533;?&#65533; &#65533;7&#237;&#65533;&#65533;&#65533;&#65533;"&#65533;&#65533;aH&#65533;&#65533;&#65533; &#65533;&#1259;!	&#65533;&#65533;?&#946;&#65533;&#65533;&#65533;&#65533;D%}[&#65533;&#65533;&#65533;&#65533;v&#65533;&#1138;Jr&#1762;&#65533;&#65533;&#65533;qCd&#1059; 
&#65533;EF>&#65533;&#65533;&#65533;&#65533;q{YhyE&#65533;&#65533;f&#65533;f&#65533;&#65533;&#65533;&#65533;A&#65533;	&#65533;&#65533;&#65533;&#65533;gk&#65533;VmL&#65533;&#65533;&#65533;"&#65533;&#65533;&#65533;&#65533;&#65533;b:&#65533;&#65533;&#65533;&#65533;r&#38313;I!&#65533;&#65533;X&#65533;&#65533;w&#65533;5dK&#65533;&#65533;&#65533;-&#65533;&#65533;&#65533;2&#65533;f&#65533;(&#65533;&#65533;&#65533;&#65533;&#65533;&#65533;M&#65533;&#65533;b&#781;]{>r&#65533;8&#65533;&#65533;5&#65533;D&#65533;?&#65533;[&#377;a*0R&#65533;&#65533;&#65533;h&#65533; 9	&#65533;&#65533;&#1536;h&#65533;&#65533;0[4sYge&#65533;5=&#65533;v&#65533;C&#65533;&#65533;&#65533;b&#65533;&#1409;&#65533;agn&#65533;t71gcd?6q'I&#65533;dqWr%&#65533;&#65533;&#65533;.&#65533;&#65533;zF~`p&#65533;&#65533;&#65533;V3A&#65533;&#65533;&#65533;G&#65533;&#822;&#65533;&#65533;w`Ua&Bm&Jw&#65533;&#65533;&#65533;	pU&#65533;#_5&#65533;_&#65533;7&#65533;&#1413;&#65533;&#65533;.&#65533;&#65533;w"x=&#65533;K&#65533;X&#65533;&#65533;&#65533;&#65533;f*2"&#65533;A>9&#65533;&#65533;&#65533; 
&#65533;&#65533;&#65533;&#65533;S&#65533;&#65533;&#2001;&#65533;P~&#65533;&#65533;G&#65533;&#65533;9&#65533;&#65533;!?AX&#65533;=&#1154;4&#65533;e&#65533;M&#65533;
I
&#65533;&#65533;9&#65533;! ?s&#65533;&#65533;&#65533;w&#65533;&#65533;a&#65533;&#65533;rgf.&#65533;kq&#65533;k0
&#65533;@I&#65533;&#65533;X&#65533;B&#65533;!}[Wn?&#65533;-bdsJ&#65533;&#65533;&#65533;&#65533;hv	&#65533;^&#65533;&#65533;&#65533;a*|$c
&#65533;&#65533;&#65533;&#65533;&#65533;0&#65533;@9&#65533;0&#65533;3/
&#65533;&#65533;&#65533;(8&#65533;&#65533;<&#449;&#65533;&#65533;8F&#65533;&#65533;&#65533;&#65533;&#65533;z&#65533;&#65533;n
c*&#65533;&#65533;&#65533;&#65533;&#65533;.&#65533;}'&#65533;&#65533;&#65533;'&#65533;&#65533;&#65533;%W`&#65533;tk&#65533;&#65533;f&#214;h<(8&#65533;&#65533;}7&#65533;&#65533;-&#65533;Bx&#65533;PF&#65533;&#65533;&#65533;l&#65533;&#65533;l&#65533;&#65533;&#65533;Qx1&#65533;	b>P0*93U&#65533;&#65533;;j&#65533;&#65533;@b&#65533;&#65533;>`&#65533;&V*&#65533;@
&#65533;&#65533;2&#65533;&#65533;&#65533;6@&#65533;&#65533;&#65533;&#65533;g@&#65533;&#65533;f8&#65533;FQa&#65533;H&#65533;%&#65533;T&#65533;&#65533;5&#65533;&#65533;&#1616;L&#65533;&#1491;2&#65533;T&#65533;D*&#65533;_(!&#65533;PB&#65533;&#65533;&#65533;/x&#65533;aDX&#65533;j&#65533;g&#65533;&#65533;&#65533;&#65533;7
&#65533;7~&#65533;fj&#65533;&#65533;&#65533;&#1418;l&#65533;&#627;
&#65533;&#65533;^&#65533;6&#65533;&#65533;&#65533;n&#65533;&#65533;&#65533;&&#65533;&#616;&#65533;&#65533;fQ&#65533;G&#65533;Rg(&#65533;t>&#65533;frtkd&#1105;t&#65533;B&#65533;un&#65533;&#65533;nb&#65533;U5t&#65533;&#65533;u2&#65533;>&#65533;gh&#65533;&#65533;&#65533;&#65533;@i&#65533;&#65533;M&#65533;T0&#65533;&#65533;&#65533;!IV&#65533;`6&#65533;-&#65533;B&#65533;f)m&#65533;&#65533;a&#65533;&#65533;P&#65533;!	&#65533;&#65533;&#65533;x&#65533;B&#65533; 6&#65533;%&#65533;&#65533;saZ&#65533;	[&#65533;;Y&#65533;Ah<&#65533;J&#65533;&#65533;H&#65533;w&#160;v@9&#65533;CQ4D	E&#65533;&#65533;'&#65533;&#65533;&#65533;&#65533;&#65533;f&#65533;	&#65533;&#65533;&#65533;&#65533;&#65533;n&#65533;&#65533;&#65533;&#65533;T&#65533;&#65533;&#65533;I&#65533;t&#65533;K&#65533;Ag&#65533;&#65533;&#65533;T&#65533;&#65533;	&#65533;&#65533;`&#65533;&#65533;`J&#65533;	&#65533;&#1058;1zb ?&#65533;g&#65533;&#65533;&#65533;&#65533;a"g1&#65533;kQ&#65533;k&#65533;&#65533;&#65533;~i&#65533;&#1616;g&#65533;v&#65533;&#65533;*f&#65533;w&#65533;&#65533;a_'&#65533;wC&#65533;&#65533;&#65533;&#65533;&#65533;&#65533;2&#65533;.e&#65533;	&#65533;s&#65533;&#65533;&#65533;Pj&#65533;:&#65533;&#65533;R&#65533;&#65533;F&#65533;&#65533;b&#65533;&#38378;$&#65533;u:lh&#65533;V&#65533;&#65533;	&#65533;&#65533;&#65533; P&#65533;.&#65533;&#65533;&#65533;@&#65533;&#65533;j&#65533;'b&#65533;e&#65533;&#65533;&#65533;.&#65533;Su&#65533;&#65533;&#65533;j&#65533;&#65533;&#65533;	&#65533;x&#65533;&#65533;&#65533;sW7&#65533;.&#65533;M&#65533;&#65533;&#65533;Q3&#65533;c&#65533;&#65533;i&#65533;&#65533;&#65533;&#65533;&#65533;<&#65533;&#65533;93&#65533;&#65533;&#65533;o&#65533;9_dG^n&#65533;yq&#65533;B	&#65533;
&#65533;&#65533;`z&#65533;@ &#65533;'&#65533;&#65533;&#65533;G
&#65533;&#65533;&#65533;&#65533;&#65533;&#1588;&#65533;
&#458;	&#65533;&#65533;&#65533;y]&#65533;&#65533;o&#65533;#GE&&#65533;E&#65533;R &#65533;b&#65533;2&#65533;
&#65533;TT7&#65533;&#65533;&#65533;I&#65533;&#65533;b&#65533;&#65533;G&#65533;&#65533;&#65533;&#65533;k&#65533;f&#65533;(&#65533;7&#65533;k&#65533;f&#65533;&#65533;}&#65533;&#65533;&#1232;&#65533;&#65533;J&#65533;i&#65533;a*&#65533;w
&#65533;&#65533;&#65533;y_&#65533;K&#65533;&#65533;&#65533;&#65533;m&#65533;z&#65533;&#65533;:3Y&#65533;&#65533;&#65533;	
&#65533;&#65533;&#65533;&#65533;&#65533;&#65533;.&#65533;Y&#65533;Di~&#65533;&#1680;&#65533;&#65533;&#65533;F&#65533;f&#65533;p&#65533;&#65533;0k&#65533;G&#65533;&#65533;&#592;f&#65533;_&#65533;&#65533;H&#65533;#&#65533;V&#65533;1&#65533;&#65533;&#1705;&#65533;&#65533;;h"p&#65533;&#65533;6&#65533;&#65533;ai&#65533;&#65533;z&#65533;&#65533;&#65533;]&#65533;IYe&#65533;&#65533;&#65533;0&#65533;&#65533;X&#65533;&#65533;7;&#65533;J&#65533;&#65533;q&#65533;v&#65533;&#65533;&#65533;I4&#65533;>@j6&#65533;	&#65533;yc&#65533;&#65533;&#65533;&#65533;&#65533;&#65533;bpe&#65533;J&#65533;P|&#65533;&#65533;&#65533;V$H&#65533;&#65533;>v&#65533;b*&#65533;E&#65533;&#65533;j&#65533;e?x&#65533;_r&#65533;zF&#65533;Vh&#65533;&#65533;&#65533;&#65533;.(&#65533;&#65533;V&#65533;8~@U&#65533;Y&#65533;&#65533;F&#65533;5&#65533;&#65533;.~.p$~F&#65533;&#65533;y.&#65533;&#591;&#65533;&#65533;&#65533;&#65533;&#65533;a9H&#65533;&#65533;b&#65533;$&#65533;&#65533;i&#65533;.~&#65533;&#65533;&#65533;&#65533;&#65533;y.&#65533;c.&#65533;0&#65533;&#65533;&#65533;.&#65533;&#65533;&#65533;&#65533;&#65533;&#271;&#65533;k&#65533;&#65533;&#65533;&#65533;&#65533;o&#65533;a&#65533;&#65533;&#65533;&#65533;&#1680;?&#65533;['Q&#65533;&#65533;)&#65533;&#65533;&#1136;&#65533; &#65533;&#65533;x&#65533;&#65533;}&#65533;&#767;&#65533;&#65533;&#65533;M&#65533;<&#65533;p<&#65533;&#65533;&#1081;&#65533;&#65533;s&#65533;7&#65533;VxGp&#65533;&#65533;&#65533;"M&#65533;&#65533;&#65533;&#65533;&#65533;6&#65533;{F&#65533;l&#65533;t-	&#65533;Y&#65533;&#65533;	&#65533;&#65533;9&#65533;G&#65533;[&#65533;G&#65533;z<&#65533;z&#65533;Ay&#65533;p&#65533;&#65533;#$&#65533;&#65533;&#65533;#yk<[&#65533;&#65533;&#65533;G&#65533;
&#65533;&#65533;&#65533;0&#65533;F&#65533;&#65533;&#65533;AaEx'&#65533;7k&#65533;-&#65533;&#65533;T&#65533;X&#65533;&#65533;Z&#65533;&#65533;&#65533;&#65533;/&#65533;j&#65533;&#65533;;&#65533;&#65533;&#65533;&#65533;&#65533;&#65533;&#65533;&#739;&#65533;U&#65533;g&#65533;&#65533;k&#65533;&#65533;K&#65533;&#65533;'`&#65533;&#65533;ktI'&#65533;t@0h`&#65533;	&#160;&#65533;&#65533;	&#65533; &#65533;&#65533;&#521;&#65533;*&#65533;&#65533;	:`&#65533;&#65533;.&#65533;&#65533;.&#65533;cC~@&#65533;&#46251;&#65533;&#65533;&#65533;&#65533;;!&#65533;	&#65533;&#65533;;&#65533;&#65533;&#65533;&#65533;&#65533;&#65533;&#65533;\&#65533;&#65533;k&#574;&#65533;	&#65533;<&#637;#l&#65533;	&#65533;j&#65533;y&#65533;&#819;H&#1150;&#451;&#65533;&#65533;&#65533;&#65533;&#1814;&#65533;|&#65533;&#65533;&#33763;q<&#65533;&#1278;&#65533;&#65533;&#65533;/&#65533;b&#1689;_&#65533;&#65533;H"&#65533;}&#65533;&#65533;&#65533;&#65533;
&#65533;&#65533;)&#65533;&#65533;F	&#65533;&#65533;;&#65533;&#65533;F&#65533;j&#65533;&#65533;h&#65533;IA&#65533;&#65533;&#1286;&#65533;613&#1931;*&#65533;p1&#65533;&#65533;Sr&#65533;&#65533;&#65533;&#65533;oVjz>&#65533;E&#65533;
&#340;&#65533;'&#65533;6q<&#65533;&#65533;W&#65533;	&#65533;	&#65533;0&#65533;&#65533;&#65533;X&#65533;&#65533;&#387;&#65533;jg1&#65533;&#65533;&#606;l&#65533;&#65533;	&#65533;&#65533;&#65533;*!&#65533;!=Q&#65533;'&#65533;<&#65533;',y&#348;p&#65533;9&#65533;&#65533;7~&#1703;&#65533;Q&#65533;y&#65533;&#65533;&#65533;&#65533;{<&#65533;{&#65533;KP`&#65533;&#65533;&#65533;{MM&#65533;s&#65533;&#65533;&&#65533;&#65533;&#227;&#1401;&#65533;&#65533;&#65533;`a=&#65533;b]&#65533;'&#65533;&#65533;I5F&#65533;&#65533;Ou&#1409;la}&#65533;&#195;&#65533;eM&#65533;&#65533;&#65533;^&#65533;e}<&#499;&#65533;~&#65533;&#65533;&#163;&#65533;&#65533;&#65533;&#65533;&#65533;#&#65533;&#65533;s&#1543;&#880;&#65533;}&#65533;&#1539;&#65533;&#65533;&&#65533;
]&#1619;&#65533;HO%&#65533;c&#65533;&#65533;H&#65533;&#65533;&#65533;&#65533;&#65533;j|&#65533;g&#443;&#65533;&#531;	&#65533;p,&#65533;&#65533;pv&#65533;&#65533;`&#65533;&#65533;&#65533;R&#65533;&#65533;<<V!&#65533;&#65533;&#1783;&#65533;.&#65533;&#65533;0#-&#65533;[&#65533;a&#65533;&#65533;&#2017;&#65533;&#65533;&#65533;y&#65533;&#1532;&#65533;b&#562;Bi*&#65533;&#65533;}5&#65533;&#65533;&#65533;&#65533;&#65533;&#65533;@LH1F&#65533;&#65533;V&#65533;Z&#65533;pAL+&#65533;&#65533;&#65533;h&#1917;&#65533;&#65533;&#65533;&#65533;&#65533;&#65533;%z&#65533;&#365;&#65533;&#65533;&#65533;&#65533;r-&#65533;&#65533;	/=&#65533;0M&#65533;>2&#65533;&#65533;0&#65533;&#65533;.&#65533;&#65533;>3&#65533;03&#65533;&#398;@&#65533;	&#65533;g&#65533;&#65533;}&#65533;&#65533;&#65533;&#65533;}l'w&#65533;@#'&#65533;&#65533;T&#65533;&#65533;V-&#65533;'&#65533;&#65533;&#65533;kF&#65533;&#65533;&#65533;K&#65533;Z&#55006;@&#65533;b&#65533;&#65533;&#65533;g&#65533;&#65533;&#259;&#65533;B&#65533;&#65533;`&#65533;&#65533;&#65533;E&#65533;&#65533;J&#65533;&#65533;&#65533;L&#65533;&#65533;&#65533;E&#65533;&#65533;I^&#65533;R&#65533;<&#65533;0&#65533;&&#65533;&#65533;O&#65533;<N&#65533;&#65533;M&#65533;&#65533;Q&#65533;N&#65533;a><&#65533;&#65533;.&#65533;&#65533;_&#65533;&#65533;^&#65533;a&#1802;&#65533;&#65533;o&#65533;&#787;	&#65533;&#65533;&#65533;	&#65533;&#65533;&#65533;&#65533;>M&#65533;T&#65533;c01&#65533;	&#65533;&#65533;&#65533;:&#65533;&#65533;0&#65533;&#930;4&b&#65533;6&#65533;R&#65533;&#65533;[Q&#65533;&#65533;v&#1394;&#65533;&#65533;&#65533;&#65533;&#1002;&#160;&#65533;&#305;&#65533;&#65533;&#65533;&#65533;&#65533;m&#65533;&#65533;&#65533;Y&#65533;;r&#65533;&#65533;@L;&#65533; &#65533;&#65533;[&#65533;&#65533; BpL&#65533;&#65533;&#65533;&#65533;0^&#1168;&#65533;b&#65533;&#65533;!=&#65533;&#65533;0&#65533;!&#65533;&#65533;'&#65533;/=35M&#65533;&#65533;N&#65533;&#65533;&#65533;&#65533;~&#65533;B	&#65533;&#65533;&#65533;f&#1571;&#65533;J&#65533;&#65533;i&#65533;Fz&#65533;&g&#65533;I&#65533;V&#65533;M&#65533;&#65533;&#65533;&#600;X&#65533;&#65533;n&#65533;	&#65533;&#65533;!&#65533;&#65533;>&#65533;&#65533;&#65533;N&#65533;&#65533;&#65533;~&#65533;	6&#65533;[&#65533;&#65533;5<V&#65533;&#65533;&#65533;&#1411;&#65533;&#65533;H&#65533;&#65533;&#65533;&#65533;[n]&#65533;}`&#65533;Y&#65533;&#65533;Y&#65533;T&#65533;&#65533;!OVn&#65533;#j&#65533;H&#65533;&#65533;&#65533;Q,lD[&#65533;&#65533;W%y<a&#65533;&#62059;&#1883;&#65533;&#65533;s&#1492;d&#65533;	l>&#65533;&#65533;:&#65533;&#65533;&#65533;&#65533;&#65533;&#65533;N/&#65533;s&#65533;&#65533;&#65533;1&#65533;xT&#65533;>&#65533;m&#65533;[&#65533;z&#326;&#65533;y&#65533;]&#65533;5P&#65533;&#65533;&#65533;&#65533;&#65533;#	&#65533;}ei&#65533;ko&#65533;&#65533;s3'&#65533;""\&#65533;[p&#65533;&#65533;A&#65533;&#65533;&#65533;&#65533;b&#65533;&0&#65533;?&#65533;&#65533;&#65533;&#65533;&#65533;&#65533;&#65533;&#65533;&#65533;&#65533;n&#65533;8&#65533;&#65533;&#65533;&#65533;&#65533;&#65533;&#65533;&#65533;G&#65533;Qf)&#65533;^&#1592;&#65533;&#65533;}j&#65533;vF#gF&#65533;&#65533;&#65533;&#65533;&#65533;&#65533;h&#65533;&#65533;&#65533;{&#65533;&#65533;h&#65533;&#65533;U&#65533;_&#65533;&#65533;&#65533;&#65533;&#1179;&#65533;Q&#65533;:&#65533;J&#65533;2&#65533;W&#65533;+y&#65533;&#65533;&#65533;,&#65533;&#65533;&#22730;&#65533;&#65533;m&#65533;?<&#65533;&#65533;L&#65533;&#65533;M&#65533;&#22029;&#65533;&#65533;&#65533;d&#65533;&#65533;&#65533;&#65533;c.&#65533;&#65533;&#65533;?&#65533;A~&#65533;S&#65533;&#65533;&#65533;&#65533;jw&#65533;[&#65533;&#65533;&#65533;`&#65533;3m>MU&#65533;&#124480;&#65533;"&#65533;&#65533;&#65533;!&#65533;&#65533;&#65533;A"@=T&#65533;&#65533;HF&#65533;sX-H&#65533;&#65533;&#65533;,&#65533;&#65533;&#320;&#65533;s&#65533;&#65533;&#65533;&#65533;A&#65533;&#65533;&#65533;&#65533;[AE&#65533;&#65533;}*x&#65533;&#191;Ui&#65533;|&#35334;Ca\&#65533;mTh}&#65533;&#65533;7=j&#65533;&#65533;O@&#65533;X&#65533;xX0&#65533;A&#65533;M0&#65533;AD&#1587;&#65533;8l&#65533;/&#65533;?u&#65533;&#65533;&#65533;&#65533;&#65533;0&#65533;?Ob&#65533;&#65533;L&#1727;&#65533;&#65533;&#65533;[p&#65533;&#65533;&#65533;&#65533;@&#65533;&#330;0&#65533;&#65533;&#65533;&#65533;	rD*&#65533;/G&#65533;?&#882;P&#65533;&#65533;CH&#65533;#A&#65533;&#65533;&#65533;&#1848;pq&#65533; &#65533;&#65533;&#65533;&#1120;q&#65533;&#65533;&#65533;O&#65533;f&#65533;&#65533;&#65533;.b{&#65533;&#65533;&#65533;&#65533;M&#1970;&#65533;y&#1922;&#65533;8&#65533;g&#65533;&#65533;46&#65533;&#65533;&#65533;+B&#65533;&#65533;&#915;=&#65533;&#65533;_&#65533;;Dx&#65533;&#65533;&#65533;&#65533;&#65533;&#65533;&#65533;&#65533;&#65533;9&#1661;&#65533;R&#65533;&#65533;&#65533;&#553; 4(&#65533;&#65533;&#65533;&#65533;S&#65533;44&#65533;0&#65533;$&#65533;0&#65533;
)|&#65533;&#65533;&#65533;&#65533;r+&#65533;<F&#65533;&#65533;&#65533;I$F&#65533;&#65533;+ &#65533;Q&#65533;!&#65533;p&#65533;+&#65533;&#65533;&#435;&#65533;&#65533;9&#65533;E&#65533;&#65533;&#65533;&#65533;&#65533;q&#65533; `&#65533;R2&#65533;&#65533;&#65533;&#65533;)&#65533;&#65533;&#65533;s&#65533;&#65533;(&#65533;th&#65533;&#65533;&#65533;&#65533;2&#65533;F&#65533;Y&#65533;&#65533;&#65533;[x&#65533;E&#65533;&#65533;
E&#65533;7J&#65533;)GTJh&#65533;&#65533;9&#65533;T&#65533;!-t&#65533;&#65533;&#65533;&#65533;S&#65533;D&#65533;&#65533;R&#65533;&#65533;B&#65533;&#65533;{&#65533;&#65533;&#65533;&#65533;Q&#65533;=m@&#65533;uh&#65533;&#65533;&#1835;&#65533;&#65533;&&#65533;&#65533;&#65533;i&#1169;3g&#65533;&#65533;f&#65533;elZS&#65533;[&#65533;&#65533;:\&#65533;&#65533;&#65533;N&#909;p&#65533;&#65533;6&#65533;&#1072;-7aw&#65533;&#65533;&#65533;+(&#65533;F&#65533;j:&#65533;&#65533;z /&#65533;&#65533;T;`<)&#65533;&#65533;&#65533;@&#467;&#65533;&#65533;*+@&#65533;&#65533;&#65533;&#65533;D!""<&#65533;>&#65533;8&#65533;&#65533;&#65533;}2&#65533;&#65533;'4&#65533;&#65533;Cv&#65533;i&#65533;Y&#65533;&#44398;8<&#65533;5Y&#65533;p&#65533;&#65533;:PN&#65533;&#65533;&#65533;B&#65533;&#65533;p&#65533;c&#65533;&#65533;&#65533;Vs&#65533;L2&#65533;&#65533;&#65533;&#65533;&#65533;k&#65533;m@&#65533;&#65533;&#65533;&#65533;
&#65533;'&#65533;&#65533;/Lao&#65533;Rq&#65533;&#65533;&#1597;&#377998;&#65533;E&#65533;0!&#65533;&#65533;&#65533;&#65533;&#65533;&#65533;&#65533;bph&#65533;&#65533;&#65533;r$&#65533;9&#65533;Sm~*&#65533;&#65533;u3,H]	&#65533;j&#1908;<xA&#65533;-&#65533;&#65533;z&#65533;&#65533;&#65533;'&#65533;&#65533;&#65533;&#65533;
h&#65533;&#65533;UV&#65533;%/m&#65533;I&#65533;&#65533;&#65533;&#65533;&#65533;!R>2EG&#65533;i&#65533;H&#65533;&#65533;&#65533;&#65533;]`&#65533;Ol&#65533;m7c}V&#65533;cQ&#65533;&#65533;8_&#65533;5&#65533;Y&#65533;=&#65533;g^[&#65533;&#65533;&#65533;k;``&#65533;&#65533;B&#65533;.0&#65533;&#65533;mb&#65533;/&#65533;&#65533;
b&#65533;}3Y`&#65533;&#65533;,&#65533;!&#65533;&#65533;IHc5<&#65533;`L&#65533;&#65533;)&#65533;6&#65533;%&#65533;&#65533;&#65533;+&#65533;&#65533;fj&#65533;L&#65533;&#65533;FAa&#65533;
&#65533;pq&#65533;&#65533;&#65533;Pv*&#65533;=&#65533;-&#65533;&#65533;&#65533;S1`&#65533;="PB&#65533;
&#1179;&#65533;&#65533;+gIW&#65533;&#65533;&#65533;Uh&#65533;<X&#65533;&#65533;*$&#65533;
&#1606;&#65533;vV&#65533;DH&#65533;=m&#65533;&#65533;,&#65533;&#1104;l&#65533;T&#65533;{&#65533;&#65533;4h&#65533;&#65533;&#65533;&#65533;CN&#65533;&#65533;b2@Y&#65533;&#65533;&#65533;$&#65533;Xbs&#65533;V&#65533; &#65533;&#65533;JU&#65533;&&#65533;&#65533;T&#65533;Ac9&#65533;}&#65533;&#65533;&#65533;A&#65533;|&#65533;7>o8&#65533;lz)&#894;<&#65533;&#65533;8&#65533;!&#65533;&#65533;&#65533;{~&#65533;&#65533;2&#65533;!&#65533;&#65533;)q&#65533;UP&#65533;&#65533;&#65533;I&#65533;&#65533;&#65533;&#65533;X&#65533;"&#65533;oY&#65533;&#65533;&#65533;8&#65533;&#65533;Sb&#65533;!&#65533;&#65533;&#65533;&#65533;b&#65533;&#65533;h
0xQ&#65533;"&#1795;&#65533;&#65533;
M&#65533;&#65533;&&#65533;0&#65533;&#65533;&#65533;&"&#65533;&#65533;?~!&#65533;"i>&#65533;Cb&#1404;Y&#65533;&#65533;#K&#65533;Va&#65533;&#65533;&#65533;&#65533;&#65533;pM&#65533;&#65533;!&#65533;&#65533;!&#65533;&#65533;G&#65533;&#65533;?&#65533;&#65533;&#65533;Z&#65533;&#65533;&#65533;&#65533;&#1400;Aek&#65533;&#65533;&&#65533;&#65533;d&#65533;H&#65533;{p2&#65533;&#65533;=.&#65533;&#65533;C^T&#65533;&#65533;&#65533;,&#65533;&#65533;f&#1417;*&#65533;"&#65533;&#65533;p&#65533;&#65533;&#65533;l&#65533;&#65533;&#65533;&#65533;&#65533;&#65533;&#65533;&#65533;U&#65533;Sg&#65533;\&&#65533;&#65533;8&#65533;Lk&#65533;I&#65533;&#65533;&#65533;&#65533;&#65533;YSY&#65533;&#65533;f&#65533;M&#65533;&#65533;V&#65533;&#65533;&#65533;47YeQ&#65533;P&#65533;&#65533;&#1557;(&#65533;&#65533;!&#65533;0&#65533;&#65533;x&#65533;(/&#65533;&#65533;f^&#65533;&#65533;&#65533;H&#65533;Yj`&#65533;XG&#65533;4&#65533;T'CA>A&#65533;Y&#65533;&#65533;&#65533;&#65533;&#65533;&#65533;>&#65533;&#38726;5&#217;nz&#65533;&#65533;&#65533;X&#65533;Y'&#65533;$$&#65533;&#65533;VG&#65533;J8&#770;&#65533;r&#65533;-&#65533;Z&#65533;&#65533;L0J&#65533;&#65533;&#65533;h&#65533;+&#65533;OWc&#65533;7*&#65533;&#65533;&#65533;&#65533;&#65533;u&#65533;:&#65533;&#65533;&#65533;&#65533;&#65533;&#65533;=V&#65533;gR&#65533;L&#65533;&#65533;&#65533;X&#65533; &#65533;&#65533;D
H&#65533;&#65533;$&#65533;pHj&#65533;&#65533;q&#65533;@ AHN&#65533;&#65533;&#65533;HJ`Q&#65533;@&#65533;&#65533;=B&#65533;0&#65533;&#65533;Tb&#65533;&#65533;'&#65533;&#65533;&#65533;&#65533;t&#65533;"xV
&#65533;"&#65533;aE&#65533;&#65533;4M&#65533;&#65533;&#65533;@p&#65533;Z>v_<&#65533;&#65533;(4NX&#65533;&#65533;&#65533;&#65533;&#65533;&#65533;&#65533;!	eE@U&#65533;b&#65533;&#857;f&#65533;&#65533;R&#65533;=zX&#65533;0&#65533;&#65533;&#65533;?T&#65533;^&#65533;AI@&#65533;&#65533;&#1317;
&#65533;&#65533;&#65533;&#65533;&#65533;+&#65533;Lc&#65533; &#65533;&#65533;&#65533;b&#65533;&#65533;D&#65533;~a&#65533;ar&#65533;&#65533;&#65533;kV&#65533;&#65533;K&#65533;&#65533;W&#65533;yk&#65533;&#65533;&#65533;cLJ&#65533;8&#65533;&#65533;&#65533;&#65533;"&#65533;&#65533;u[&#65533;&#65533;C&#65533;+&#65533;&#65533;d&#65533;?7Y&#65533;&#1084;#t&#65533;F~h| V!&#65533;'&#65533;&#65533;o&#65533;&#65533;&#65533;&?B&\-&#525;&#65533;&#65533;&#65533;&#65533;&#986;&#65533;&#65533;h&#65533;&#65533;&#65533;:&#65533;&#65533;=b&#65533;oAZ4#+Ie&#65533;&#65533;W&#65533;w&#65533;&#494;&#65533;E7&#65533;&#65533;l&#65533;r&#1914;L@p&#1532;x&#65533;&#65533;}&#65533;7Zn%Z&#65533;&#985;&#65533;&#65533;&#65533;@}&#65533;&#65533;&#65533;!-`&#65533;w&#65533;Y^&#65533;*"&#65533; Od&#65533; &#65533;w&#65533;&#65533;.H&#65533;"m&#65533;l9&#65533;MJ&#65533;&#65533;T&#65533;*R&#65533;L\L
m&#65533;h&#65533;&#65533;C&#65533;&#147;&#65533;&#65533; &#65533;0D&#65533;&#65533;&#65533;~&#65533;&#65533;&#65533;)CW&#65533;;A&#65533;&#65533;`"b[&#65533;&#65533;.DS qy&#65533;&#65533;&#65533;&#65533;k\&#65533;&#65533;&&#65533;&#65533;&#65533;&#65533;&#65533;"&#1274;&#628;&#65533;&#65533;!&#65533;a+[}&#65533;I&#65533;&#65533;
:&#65533;&#65533;&#65533;Q&#65533;&#65533;!Ipg&#65533;QX/9&#65533;&#65533;C,E&#65533;&#65533;a&#65533;&#65533;&#65533;&#65533;B&#65533;&#65533;&#65533;|&#65533;]A,X&#65533;&#65533;` &#65533;\&#65533;X&#65533;&#65533;&#65533;&#65533;&#65533;R&#65533;%
"Q&#65533;=KwO&#65533;&#65533;1&#1206;&#65533;i&#65533;2|&#65533;&#30615;&#65533;&#65533;e&#65533;N&#65533;&#65533;&#65533;&#65533;x&#65533;f&D&#65533;&#65533;-D&#65533;&#65533;C*&#65533;	$]!h&#65533;*&#1902; &#65533; &#65533;p7&#1168;&#65533; &#65533;&#65533;&#397;&#65533;O&#65533;&#65533;z b&#65533;&#65533;68O&#65533;]&#65533;&#65533;*&#65533;-@Y(B&#65533;|s<&#65533;	&#65533;&#65533;":&#65533;I&#6589;l&#495;!Ca&#65533;#&#65533;&#65533;&#65533;&#65533;1?&#65533;&#65533;&#65533;6&#65533;$~&#65533;&#65533;&#65533;-&#65533;&#65533; &#65533;Y&#65533;C4&#65533;CM#&#65533;&#65533;Gn&#65533;z&#65533;j&#65533;&#65533;EU&#65533;-&#65533;&#65533;\&#65533;G&#65533;&#844;&#65533;d&#65533;@&#65533;&#65533;C~&#65533;&#65533;I&#65533;8xW&#65533;&#65533;&#65533;&#65533;.&#65533;&#65533;N`D&#65533;&#65533;&#65533;&#65533;=&#65533;&#65533;J&2hO&#65533;x&#65533;9.&#65533;&#65533;&#65533;&#65533;&#65533;&#65533;&#621;&#65533;&#183529;)&#1320;%&#65533;#&#65533;&#65533;&#65533;J
&#65533;&#65533;&#65533;&#65533;<&#65533;y&#65533;
&#65533;&#65533;pZuA6p&#65533;&#65533; &#65533;Z|r4&#65533;&#65533;};&#65533;[&#65533;&#65533;&#65533;;*&#65533;&#65533;&#65533;v&#65533;&#65533;&#65533;&#65533;	`&#65533;&#65533;&#65533;V`&#65533;&#65533;&#65533;&#65533;*&#65533;S&#65533;&#65533;J`&#65533;h&#65533;&#65533;#&#65533;&#65533;;R&#65533;&#1275;&#65533;8&#65533;S&#1577;H&#65533;&#65533;E <Sb&#65533;&#65533;&#1050;&#1050;&#65533;&#1141;r&#65533;&#65533;QC- "&#65533;
&#65533;&#65533;&#65533;&#65533;&#65533;
&#65533;&#65533;&#65533;&#65533;&#65533;&#44651;&#65533;&#1108;&#65533;&#65533;	&#65533;B\z&#65533;&#65533;&#65533;&#65533;f&#65533;&#65533;3;X&#65533;&#65533;&#65533;:&#65533;&#65533;&#65533;DI&#65533;cr&#65533;M<&#1971;f&#1194;Q&#65533;-[B&#65533;8&#65533;)D&#65533;D:`&#65533;&#65533;(&#65533;&#65533;s&#65533;d9&#65533;&#65533;j&#65533;C&#65533;Y\&#65533;&#1536;&#65533;KQ&#65533;&#65533;&#1537;&#65533;&#65533;o&#65533;7`&#65533;&#65533;&#65533;&#1582;&#65533;&#65533;&#65533;6&#65533;&#65533;K&#65533;|&#65533;Z&#65533;&#65533;&#65533;x&#65533;&#65533;&#65533;&#65533;&#65533;&#1261;&#65533;&#65533;<:&#65533;&#65533;&#65533;0:&#65533;&#65533;kG1&#65533;o&#65533;&#65533;q&#65533;"&#65533;l&#65533;&#65533;&#65533;x!q&#65533;&#1360;&v9?PE0&#65533;0&#65533;!&#65533;s&#65533;v(&#65533;&#65533;&#65533;&#65533;!&#65533;&#65533;J&#65533;&#65533;|&#65533;&#65533;&#65533;&#1049;&#65533;!&#65533;&#65533;&#65533;A&#65533;&#174;&#65533;&#65533;*&#65533;&#1100;T;&#65533;)&#65533;&#65533;&#730;`&#65533;5-&#1566;&#65533;&#65533;NJ&#65533;&#65533;"&#65533;p&#65533;&#65533;&#65533;
&#65533;&#65533;&#65533;&#65533;S&#65533;&#65533;A&#65533;K&#65533;I+&#12979;()&#65533;0x&#65533;&#523;X&#65533;&#65533;&#65533;&#65533;
&#65533;&#65533;]b &#65533;&#65533;h %&#65533;&#65533;&#65533;&#642;&#65533;7G@&#65533;&#65533;[&#65533;4&#65533;y&#65533;	&#65533;!&#65533;&#1280;&#65533;&#65533;&#65533;8&#65533;*&#65533;38v)?L&#65533;+&#65533;Jf!&#65533;&#65533;&#65533;&#65533;&#65533;&#65533;;(&#65533;&#65533;B&#65533;&#65533;/&#65533;A@&#65533;ft&#65533;&#65533;&#65533;2I&#65533;&#580;$&#65533;&#65533;p&#65533;c&#65533;X&#65533;&#65533;3&#65533;&#65533;&#65533;&#65533;&#65533;jGvMp&#65533;&#65533;	&#65533;&#65533;&#65533;q" h4&#65533;'&#65533;&#65533;&#65533;p&#65533;&#65533;&#65533;&#65533;&#65533;&#65533;s&#65533;&#65533;@&#65533;&#65533;&#65533;;>o{&#65533;s0&#65533;&#65533;&#65533;&#65533;q&#65533;h&#65533;J&#65533;#,&#65533;^&#65533;&#65533;&#65533;&#65533;"&#65533;*&#65533;B*&#65533;*&#65533;q&#65533;'&#65533;&#65533;&#65533;&#1256;&#65533;&#531;o&#366;&#65533;&&#65533;&#65533;N&#65533;&#65533;&#65533;("&#65533;&#65533;S&#65533;'*&#65533;*&#65533;I]&#65533;I&#65533;&#65533;L7&#65533;)&#65533;F&#65533;&#65533;#&#65533;&#962;0 &#65533;ac&#65533;&#65533;J&#65533;&#65533;&#65533;&#65533;&#65533;F&#65533;&#65533;&#65533;?_&#8312;y&#65533;&#65533;&#65533;}&#65533;,&#65533; Rp&#65533;&#65533;&#1536;&#65533;r&#65533;_&#65533;&#65533;&#65533;&#65533;&#65533;&#65533;&#65533;Q]&#65533;&#65533;&#65533;&#65533;<&#65533;#;2Z,!&#65533;E&#65533;&#65533;&#65533;h&#65533;&#1550;&#65533;&#2370;&#65533;s&#65533;&#65533;at&#65533;;%&#65533;&#65533;&#775;p&#65533;&#65533;&#65533;&#65533;-h &#65533;&#45729;&#65533;&#65533;L.4&#65533;&#65533;)&#1687;}q&#65533;@&#65533;&#65533;o&#1331;pL&#65533;:&#65533;r&#65533;&#65533;p-&#65533;:cG&#65533; &#65533;&#65533;O&#65533;&#65533;9&#820;Q&#65533;\R,/!&#65533;&#65533;&#65533;D4&#65533;F&#65533;&#65533;)pC&#65533;H&#65533;&#65533;@&#65533;&#65533;,N&#65533;$5&#65533;&#65533;&#65533;&#65533;&#65533;&#65533;&#65533;J&#65533;&#65533;&#65533;&#65533;&#65533;&#65533;*&#65533;*&#65533;&#141;&#65533;B'&#1312;&#65533;,&#65533;JH&#65533;Y&#65533;A&#65533;&#65533;&#65533; &#65533;&#65533;&#65533;&#65533;q&#65533;&#65533;:XO&#65533;&#65533;&#65533;&#65533;&#65533;&#65533;#&#65533;E&#65533;&#65533;&#65533;&#63683;&#65533;&#65533;aK&#65533;|&#65533;U]&#65533;&#65533;&&#65533;&#65533;&#65533;@&#65533;&#65533;H#4&#65533;&#65533;I&#65533;&#65533;&#65533;&#65533;&#65533;&#65533;&#65533;&#65533;&#65533;&#65533;&#65533;&#65533;&#65533;Vl5M&#65533;&#65533;Vr&#65533;&#65533;&#65533;&#65533;U&#65533;&#65533;X9RQWq!&#65533;&#65533;&#65533;]&#65533;&#65533;&#65533;xqs&#65533;&#65533;&#65533; &#65533;M&#65533;T&#65533;&#65533;&#548;D&#65533;&#65533;&#65533;&#65533;Q&#248;&#65533;;&#65533;>&#65533;&#65533;8&#65533;&#65533;w&#65533;.&#65533;&#65533;?n&#65533;&#65533;&#65533;&#65533;	z&#65533;&#65533;&#65533;&#65533;&#65533;&#65533;&#801;&#65533;&#65533;&#65533;9&&#65533;&#65533;&#65533;ZY&#65533;<&#65533;jGr&#456;J&#65533;&#65533;<&#65533;&#65533;P&#65533;d&#65533;4}-&#65533;y&#65533;j&#65533;&#65533;&#65533;E&#65533;&#65533;&#65533;&#65533;&#65533;F&#533;&#65533;S&#65533;,&#65533;F0&#65533;&#65533;C>#&#38937;&#65533;&#65533;0&#65533;E&#65533;;r&#65533;&#65533;&#65533;J&#65533;o&#65533;&#65533;&#65533;&#65533;&#65533;E-(&#65533;<&#65533;q&#65533;&#65533;&|&#65533;&#65533;	&#65533;\-&#1050;&#65533;x&#65533;V &#65533;&#65533;&#65533;&#65533;&#65533;W&#65533;&#65533;a&#65533;&#65533;=z&#65533;.&#65533;&#65533;&#65533;&#65533;&#65533;"b&#65533;&#65533;&#65533;&#65533;h&#65533;&#65533;&#1894;h&#65533;&#333;&#65533;&#65533;&#65533;&#65533;&#65533;&#65533;(PX&#65533;&#65533;h&#65533;ru4&#65533;m&#65533;&#65533;&#65533;&#65533;2x&#65533;&#65533;&#65533;"(&#65533;"@R&#65533;&#65533;t5&#65533;&#65533;	&#65533;R&#65533;[&#65533;>&#65533;H&#65533;&#65533;-cQ&#65533;&#65533;&#65533;&#65533;=8&#65533;X?&#65533;&#65533;&#65533;6q&#65533;&#65533;&#376;&#65533;;&#65533;&#65533;.&#65533; &#65533;&#65533;&#65533;&#65533;3&#65533;|&#65533;&#65533;6&#65533;&#65533;L&#65533;&#65533;&#65533;&#65533;b&#65533;&#65533;&#65533;&#65533;D&#65533;&#65533;&#65533;A&#65533;i&#65533;	&#65533;s&#65533;&#65533;&#65533;&#65533;&#65533;&#65533;&#65533;\&#65533;&#65533;1&&#65533;9-&#1156;&#65533;e&#1262;8&#65533;&#517;&#65533;&#65533;Y&#65533;&#65533;:Q&#65533;&#65533;&#65533;&#65533;&#316;#EX&#816;;&#65533;e	&#65533;[o&#1249;0&#65533;`0&#65533;&#65533;&#65533;lZ&#65533;mp&#65533;VH&#65533;V5&#65533;&#65533;&#65533;&#65533;&#65533;"&#65533;!&#65533;&#65533;&#65533;Z&#65533;&#65533;Td&#65533;T*&#65533;&#65533;&#65533;&#65533;&$&#65533;&#65533;&#65533;T&#65533;&#65533;&#65533;]&#1252;ei&#65533;w&#65533;&#65533;u	&#65533;&#65533;&#65533;"&#65533;&#65533;&#65533;&#65533;&#65533;Y&#65533;&#397;&#65533;8&#65533;\&#65533;h&#65533;})6`&#65533;`&#65533;+&#65533;&#65533;L&#65533;&#65533;P&#65533;&#65533;&#65533;&#65533;&#65533;b&#65533;&#65533;Vh]&#65533;u&#65533;&#65533;&#65533;&#65533;&#65533;u&#65533;5.&#65533;&#65533;W!&#65533;&#65533;{Qr&#65533;Uq&#65533;4&#830;&#65533;&#65533;&#65533;%h&#65533;&#2013;d	?]&#65533;&#65533;&#65533;&#65533;&#65533;+&#65533;&#65533;&#65533;x&#65533;?&#289;&#65533;&#65533;R[&#65533;&#65533;<p&#65533;{&#65533;&#65533;Z'O&#65533;&#65533;&#65533;&#65533;Q&#65533;&#65533;a&#65533;&#65533;`&#65533;&#1537;&#65533;&#1803;&#65533;&#65533;&#65533;&#65533;=&#65533;&#65533;&#65533;7&#65533;&#65533;}&#65533;&#65533;&#65533;H=R8&#65533;\&#65533;&#65533;\p
&#65533; &#65533;&#65533;)&#65533;/zy&#65533;
s:&#65533;&#65533;&#65533;&#65533;1B&#65533;D|&#65533;\NW[&#65533;@k&#65533;&#65533;&#65533;&#1749;&#65533;`&#65533;I&#65533;&#65533;!&#65533;&#65533;$Bv&#65533;J`(&#65533;5P&#65533;	&#65533;&#65533;E=&#65533;L-d&#65533;&#65533; |&#65533;&#65533;lY&#65533;&#65533;`x	&#65533;p<i
&#65533;r[&#65533;&#65533;yUZ&#1417;f&#65533;EY&#65533;U&#65533;6&#65533;*&#65533;h2.*~&#65533;&#65533;&#65533;&#65533;:ph}f&#65533;\c&#65533;&#65533;H&#65533;eX&#964;ic&#65533;%&#65533;5nc&#65533;&#65533;&#65533;&#65533;-&#65533;&#65533;iWpu]&#65533;&#65533;<UI&#65533;O&#65533;@&#65533;&#65533;&#65533;&#65533;&#65533;&#65533;I&#65533;&#65533;&#589;b&#65533;&#65533;?,&#65533;b&#65533;&#65533;&#65533;@&#65533;l&#65533;&#65533;1&#65533;&#65533;&#65533;&#65533;&#65533;l&#65533;&#1262;&#65533;&#65533;pw&#65533;&#65533;H%m9&#65533;T&#65533;&#65533;+k91_&#684;#:&#65533;&#65533;&#65533;&#65533;&#65533;&#65533;RA\;y&#65533;&#65533;&#65533;kG8&#65533;9&#65533;Z_&#65533;q@&#31842;&#65533;=&#65533;&#65533;&#65533;&#65533;&#65533;&#65533;RF&#65533;&#65533;(7?L /k&#65533;lS&#65533;fu&#65533;p&#65533;B`&#65533;&#65533;S&#65533;`XpN&#65533;q&#65533;.&#65533; &#65533;$BV&#65533;u&#65533;E&#65533;&#65533;g&#65533;&#65533;6(d&#65533;a&#65533;&#65533;&#65533;r&#65533;&#65533;t&#65533;\&#513;&#65533;Qp&#65533;&#65533;&#65533;&#65533;&#65533;H&#65533;&#65533;&#65533;&#1617;&#65533;b
a&#65533;&#65533;&#65533;r&#65533;Aap&#65533;I&#65533;b&#65533;&#65533;1f&#65533;&#65533;#&#65533;&#65533;&#65533;&#65533;&#65533;&#65533;&#65533;&#65533;&#65533;K&#65533;&#27975;X&#65533;v&#65533;~&#65533;&#65533;5&#65533;7&#65533;&#65533;v&#65533;&#1373;&#65533;&#65533;&#65533;2&#65533;O@&#65533;=&#65533;&#65533;Y&#65533;&#65533;&#65533;&#65533;Q&#65533;&#65533;&#65533; *:&#65533;&#65533;dA6&#65533;&#65533;&#65533;H&#65533;W>?c&#65533;j&#65533;&#1237;&#65533;&#65533;	2a&#65533;&#65533;&#65533;p&#65533;&#65533;&#65533;.0&#65533;&#65533;&#65533;`&#65533;&#65533;&#65533;X0&#65533;H&#65533;&#65533;&#65533;&#65533;.F&#65533;U"&#792;M&#65533;D&#65533;&#644;&#65533;&#65533;<j&#65533;&#65533;&7&#1979;&#65533;f&#65533;&#65533;q&#65533;P &#65533;&#65533;&#65533;/&#360;&#65533;;&#65533;&#65533;&#65533;&#65533;&#65533;p &#65533;i&#65533;E&#65533;&#65533;&#65533;&#65533;BE(Oov&#65533;n;&#65533;|&#65533;Tg&#65533;Nwv&#65533;&#65533;|&#65533;&#65533;&#65533;&#65533;&#65533;l&#65533;"L&#65533;p&#65533;Y&#65533;&#65533;&#577;&#65533;&#65533;&#65533;W_I&#65533;0&#65533;2V&#65533;&#65533;%V&#65533;&#65533;&#65533;&#65533;&#485;&#65533;&#65533;&#65533;&#573;&#65533;B&#65533;&#65533;&#65533;&#65533;E'C&#65533;&&#65533;&#65533;-&#65533;&#65533;\&#65533;&#65533;&#65533;&#65533;h&#65533;&#65533;&#65533;&#65533;h2@&#65533;&#65533;F]P&#65533;&#65533;"&#65533; W&#65533;&#65533;yS&#65533;a&#682;&#65533;@&#65533;&#65533;7+MC1&#65533;&#65533;&#1920;\i&#65533;&#65533;=?KR8&#65533;\&#65533;&#65533;EFb&#65533;&#65533;GP&#65533;&#65533;&#527233;&#65533;]F&+q&#65533;!&#65533; &#65533;&#65533;&#65533;iR&#776;&#65533;&#65533;&#65533;&#65533;&#65533;v?b&#65533;!G`r&#65533;6v&#65533;>&#65533;&#65533;u&#65533;&#65533;&#65533;&#65533;w@7&#65533;&#65533;t&#65533;&&#65533;q&#65533;&#65533;&#65533;f&:&#65533;k&#65533;&#65533;'&#65533;&&#65533;&#65533;0xS&#1714;o&#9019;P&#65533;m&#65533;&#65533; &#65533;'t&#65533;*X&#65533;&#65533;&#409;&#65533;[&#65533;&#65533;ad@g&#65533;&#65533;M&#65533;;&#65533;a&#65533;_ &#65533;}&#65533;&#65533;s\eKe&#65533;&#65533;f&#65533;qK&#65533;&#65533;Hb&#65533;x&#65533;&#65533;S&#65533;&#65533;&#65533;&#65533;&#65533;&#65533;&#65533;&#65533;n&#549;&#65533;&#65533;&#65533;=&#65533;X&#65533;$H&#65533;$X&#65533;]hm&#65533;&#65533;&#65533;O&#65533;6~&#65533;Qg&#65533;"&#65533;op&#65533;&#65533;&#65533;&#65533;Y &#65533;&#65533;&#65533;&#65533;&#65533;9-u&#65533;&#65533;&#65533;&#65533;C&#65533;&#420;&#65533;W&#65533;&#65533;W&#65533;&#65533;Eb$N&#65533;&#65533;U xk&#65533;&#65533;&#65533;&#65533;&#65533;&#65533;L&#65533;&#65533;&#65533;&#65533;g&#65533;&#65533;&#65533;G&#65533;z&#65533;&#545;&#65533;&#65533;&#65533;&#577;q&#65533;&#65533;]&#65533;vh&#65533;+&#65533;&#65533;H&#65533;&#65533;D&#65533;
&#65533;&#682;"*wW&#65533;3&#65533;
&#65533;&#65533;&#65533;&#65533;"&#65533;|&#65533;&#65533;&#65533;:&#65533;0i&#65533;M&#65533;S1&#65533;p&#65533;&#65533;&#65533;&#65533;&#65533;fq&#65533;Z&#65533;#g"!&#65533;/N&#65533;&#936;%Zb&#65533;&#65533;~&#65533;#&#65533;O3a&#65533;"&#65533;Y&#65533;&#65533;&#65533;p&#65533;6&#1365;y&#65533;uX=b?W&#65533;&#65533;&#65533;&#65533;Gt&#65533;\&#65533;Et&#405;\&#65533;-|&#65533;&#65533;&#65533;3&#65533;&#65533;=c8fi&#65533;.&#1902;x&#65533;&#65533;e&#65533;&#65533;QZ&#65533;/&#383;&#65533;&#1914;&#65533;jV&#65533;Oo&#65533;&#65533;7k&#65533;/R&#65533;R|&#65533;&#65533;+&#65533;&#65533;&#65533;&#392;aa:'&#65533;d&#65533;&#65533;%&#65533;	g&#1196;i&#65533;&&#65533;hr&#65533;p&#65533;&#65533;&#65533;.H)
&#65533;/&#65533;&#65533;E&#65533;&#65533;;&#65533;oXMB&#65533;&#65533;(&#65533;&#65533;g&#65533;&#65533;&#65533;&#65533;o+&#1499;7&#65533;u&#65533;*&#65533;&#65533;&#65533;&#65533;U&#65533;&#65533;&#65533;&#65533;?M x &#65533;&#65533;i&#65533;&#65533;&#65533;o&#65533;&#65533;&#65533;j&#65533;&#65533;i&#65533;&#65533;\Ep&#65533;&#65533;&#65533;`3&#65533;?&#65533;gB&#65533;\y&#65533;&#65533;&#65533;&#65533;&#65533;&#65533;&#65533;&#65533;&#65533;26u&#65533;&#65533;&#34786;TY&#65533;&#65533;;M&#65533;&#65533;&#39726;&#65533;&#65533;&#65533;w&#65533;&#65533;uO&#65533;&#65533;/A&#65533;U&#65533;t&#65533;pw&#65533;F&#65533;&#65533;mK&#65533;&#65533;y&#65533;&#65533;&#65533;'&#65533;&#65533;m[&#65533;V3&#65533;e&#1235;if&#65533;IH'&#65533;:W&&#65533;!vU&G	&#65533;ev<S@Z&#65533;w&#65533;&#65533;&#65533;>a&#65533;(&#65533;&#65533;&#65533;P&#65533;	M2&#65533;$&#65533;,8S.&#65533;&#65533;D&#65533;40&#65533;?#&#65533;a&#65533;+4]@&#65533;?$&#65533;&#65533;L&#65533;&#65533;&#65533;3&#65533;P&#65533;7&#65533;&#65533;&#65533;/&#65533;X&#65533;&#65533;-&#65533;RXC
&#328;&#65533;+&#65533;&#65533;-\&#65533;&#65533;+!m&#65533;.&#65533;&#65533;&#65533;{7&#65533;t&#65533;Y2&#65533;&#65533;??&#320;3&#65533;"U &#65533;&#65533;&#65533;P&#65533;&#65533;&#65533;&#65533;k&#65533;M5&#65533;&#65533;yUW^&#65533;eVBn&#65533;	&#65533;M&#65533;!F&#65533;n&#65533;1 &#65533;&#65533;&#65533;&#65533;	&#65533;&#65533;O&#65533;6Y&#65533;@&#65533;6&#65533;GB~&#65533;&#65533;&#65533;]&#65533;&#65533;7&#65533;d&#65533;Ev)M&#65533;&#65533;%&#65533;|&#65533;$&#65533;ACZ&#65533;&#1222;&#65533;3M&#65533;\&#65533;&#65533;H &#65533;&#65533;&#65533;Pr&#65533;&#65533;&#1288;m&#65533;2S%	mSI+&#65533;&#65533;\&#65533;tB&#65533;/&#65533;&dDk&#65533;&#65533;N%&#65533;&#65533;&#65533;+&#65533;&#65533;&#65533;S&#65533;n7&#65533;&#65533;&#757;	%&#65533;M&#65533;&#65533;&#65533;AP'&#65533;&#65533;&#65533;?&#65533;d&#65533;&#65533;	+-8&#576;6%"L"gE&#65533;&#65533;	Va	&#65533;C&#65533;VT&#65533;&#65533;&#65533;4P&#1275;&#65533;&#65533;a.&#65533;0&#65533;&#65533;4m&#65533;N-&#65533;&#65533;&#65533;8&#65533;&#65533;3&#65533;(&#65533;&#65533;9&#203;	&#1618;&#65533;-&#65533;P&#65533;&#65533;/&#65533;&#65533;4&#65533;3QD&#65533;&#65533;H&#65533;&#65533;|&#65533;-&#65533;&#1548;N0&#65533;#&#65533;-&#65533;&#65533;
H)&#65533;&#65533;K*9IU&#65533;9&#65533;'&#65533;&#65533;&#65533;Y%&#65533;'&#65533;&#65533;&#65533;&#65533;6g&#65533;&#65533;&#65533;r3&#65533;&#1434;q&#65533;D&#65533;Y[&#65533;&#65533;&#65533;[p5&#65533;L&#65533;L&#65533;&#65533;.&#65533;&#1140;@&#65533;&#65533;&&#65533;&#65533;iX&#65533;&#65533;}&#65533;&#65533;&#65533;&#65533;a~0&#65533;&#1054;&#65533;R&#65533;&#1060;&#65533;&#65533;/&#65533;&#65533;&#1879;PZwUm*4&#144;&#8743;&#65533;&#65533;J&#65533;?T&#65533;Q&#65533;L&#65533;Z&#65533;5&#1524;&#65533;-&#65533;&#65533;B&#65533;&#65533;5&#65533;&#65533;&#65533;K&#65533;&#65533;W&#65533;&#65533;r&#65533;$&#1323;&#65533;&#65533;b&#65533;s&#65533;&#65533;J%&#65533;&#65533;LM&#65533;&#65533;(&#65533;&#65533;&#65533;&#65533;K&#65533;C&#65533;?&#65533;&#65533;$&#65533;&#65533;K?&#65533;&#65533;&#65533;&#65533;~&#65533;&#65533;!&#65533;&#65533;&#65533;&#65533;&#65533;/&#65533;&#65533;N&#65533;&#65533;&#65533;N&#65533;&#65533;&#65533;L&#65533;$&#65533;B&#65533;&#65533;&#65533;&#65533;*&#36129;&#65533;&#65533;&#65533;&#65533;&#65533;-@W&#65533;T&#65533;&#65533;
Q&#65533;Ef&#65533;O&#65533;&#65533;e&#65533;&#65533;H&#65533;nf3&#65533;&#65533;&#65533;f6&#65533;+zV&#65533;_l&#65533;EkRMd&#65533;4&#65533;0&#65533;'Ok&#65533;&#65533;&#65533;BI&#65533;VVK&#65533;LJ&#65533;&#65533;$pYDl&#8502;&#65533;&#65533;e+d3&#65533;&#65533;&#65533;&#65533;&#65533;&#65533;&#65533;-![bB&#65533;6&#65533;&#65533;o!\B2SB&#65533;&@&#65533;?&#65533;&#65533;0j&#65533;+|&#65533;c&#65533;&#65533;n3&#65533;pH7YU&#65533;l&#1589;&#65533;&#65533;&#65533;c&#65533;H&#65533;&#65533;+&#65533;&#65533;W&#65533;&#65533;Gp&#65533;&#65533;&#65533;L@;	1&#65533;&#65533;fR&#65533;&#65533;&#65533;DZ&#65533;&#65533;]&#65533;uB&#65533;k	)T&#65533;q&#65533;Q4&#65533;Pw&#65533;&#1920;&#65533;&#65533;[&#65533;&#65533;1&#65533;&#65533;&#1827;f&#65533;&#65533;#&#65533;	Q&#65533;&#65533;r0&#65533;I&#65533;&#65533;]P&#65533;I@dB&#65533;&#65533;1&#65533;q&#65533;&#65533;&#65533;@4	&#65533;&#65533;Mv&#23672;&#65533;".&#65533;&#65533;&#65533;*R&#65533;&#65533;%$	1&#65533;&#65533;&#65533;O&#65533;&#65533;&#65533;&#65533;  RA&#65533;a&#65533;H5C&#65533;(V
t&#65533;&#65533;&#65533;L&#65533;&#65533;&#65533;&#65533;&#65533;ih@&#65533;&#65533;&#65533;&#65533;&#65533;&#65533;d=A&#65533;&#65533;f&#302;&#65533;F)^j&#65533;R&#65533; &#65533;&#65533;t&#65533;V&#65533;&#65533;~&#65533;,k&#65533;&#65533;&#65533;&#65533;&#1088;&#65533;&#582;&#65533;&#1757;&#65533;Q&#1183;&#65533;!&#65533;OBpF(*{&#65533;L&#65533;&#65533;Luo&#65533;i&#65533;IZ&#65533;Bz&#65533;&#65533;^`!&#65533;&#65533;*&#772;&#65533;&#65533;&#65533;&#34674;2&#65533;&#65533;T&#1222;&#65533;0&#65533;U!M&#65533;&#65533;	1D$.)&#65533;6&#65533;&&#65533;&#65533;&#65533;&#65533;&#65533;&#65533;B<&#65533;9&#65533;&#65533;&#65533;[&#65533;&#65533;&#65533;&#65533;&#65533;&#65533;G*&#65533;G&#65533;r&K&#65533;dp&#65533;&#65533;1&#65533;&&#65533; &#65533;&#65533;b&#65533;&#65533;u/-&#65533;&#65533;^&#65533;&#352;&#65533;BI&#65533;&#65533;&#65533;&#65533;LR&#65533;R# p&#65533;?p&#65533;&#65533;&#65533;&#65533;C&#65533;&#65533;MW/&#65533;&#1348;&#65533;&#65533;&#65533;x&#65533;&#65533;&#65533;o*`dL&#65533;&#65533;&#65533;&#65533;[h$]&#65533;Y&#65533;&#65533;&#65533;&#1282;&#65533;&#65533;g-r&#65533;A|&#65533;,H"&#65533;/&#65533;d&#65533;&#65533;B)&-,&#65533;K&#65533;$C&#65533;&#65533;&#65533;*S-f&#1370;&#65533;D&#65533;[&#65533;&#65533;H&#65533;D&#65533;^&#65533;&#65533;&#1354;Y&#65533;&#65533;&#65533;dt&#65533;)&#65533;&#65533;&#65533;&#65533;dQ&#65533;&#65533;I&#65533;&#65533;r&#65533;1Nq5*&#65533;h&#65533;	z	&#65533;3&#65533;`M;&#65533;;2&#65533;
&#65533;]V&#65533;&#65533;&#65533;&#25589;&#65533;&#1390;jS:]&#65533;Jn&#65533;&#65533;&#65533;n&#65533;&#65533;&#65533;&#65533;&#65533;xw&#65533;G,.&#65533;&#65533;b$d&#65533;j]&#65533;|&#65533;&#65533;l&#65533;&#65533;DM&#65533;&#65533;@&#65533;C<&#65533;&#65533;^yR&#65533;@i&#65533;&#1107;l&#65533;&#65533;&#65533;0&#868;*q&#65533;2&#65533;&#65533; S&#65533;$j&#65533;5&#65533;&#65533;e;&#65533;`Bh&#65533;8&#65533;&#65533;I&#65533;&#65533;&#65533;`A&#65533;&#65533;&#65533;<f&#65533;&#65533;]U&#65533;&#65533;&#65533;&#65533;DO$&#65533;&#65533;&#65533;&#65533;&#65533;&#65533;QwIA%y&#65533;&#65533;=&#65533;+TT&#65533;&#65533;h&#65533;&#65533;8a&#65533;T&#65533;&#65533;&#65533;%&#65533;&#65533;&#65533;[&#65533;&#65533;&#65533;&#1389;P&#65533;&#65533;sI"&#65533;P&#65533;DS&#65533;5&#65533;0w)&#65533;c&#65533;&#65533;^&#65533;j&#65533;&#65533;%&#65533;L&#65533;"&#65533;&#65533;&h&#65533;d&#65533;a&#65533;&#65533;]&#65533;DvAE &#65533;&#65533;@&#65533;pJFQ&#65533;55&#65533;x&#65533;f&#65533;&#65533;D.&#65533;5&#65533;ed&&#65533;&#65533;	a&#65533;&#65533;Hj&#65533;%&#65533;l&#65533; &#65533;&#65533;y&#65533;Q&#65533;F&#65533;;&#65533;&#65533;b#&#65533;&#65533;GMT&#65533;6&#65533;&#65533;Xx&#65533;*&#65533;:,&#65533;]&#65533;f&#11012;Db&#6256;I\&#65533;*&#65533;^&#65533;b&#65533;51&#65533;&#65533;V&#65533;"#z&#65533;WBH&#65533;&#65533;&#65533;&#65533;4&#65533;&#65533;	 &#1277;&#65533;K22&#65533;&#516;l&#65533;&#65533;&#65533;&#65533;&#65533;&#932;I.&#65533;B4Q&#65533;&#65533;&#65533;v&#65533;&#65533;&#65533;Bn&#65533;8&#65533;?&#65533;A&#65533;7&#65533;&#65533;&#65533;&#65533;3n&#65533;s&#65533;b&#65533;KA&#65533;m1&#65533;&#65533;B&#65533;&#65533;z-"&#65533;&#65533;T<&#65533;&#65533;&#648;&#964;&#390;&#65533;&#65533;&#65533;&#1525;&#65533;K&#65533;&#1043;&#65533;E&#65533;&#65533;&#65533;R`3+&#65533;&#65533;&#65533;V&#65533;&#65533;	F5
&#1165;n&#65533;&#65533;]G5&#65533;&#65533;7&#65533;&#65533;,&#310;&#65533;LH0&#65533;&#65533;@[i&#1024;b&#65533;&#65533;D0F&#65533;d4#&#65533;g2+&#65533;&#65533;&#65533;&#65533;|&#1315;<!&#65533;&#65533;p&#65533;&#65533;"#&#65533;&#65533;&#65533;&#65533;P&#65533;&#65533;J&#65533;"&#65533;&#65533;@
r&#65533;&#65533;&#65533;Wu5&#65533;>Fr&&#65533;!&#65533;L&#65533;&#65533;&#65533;&#65533;/&#65533;4&#65533;)&#65533; YLr&#65533;&#65533;&#65533;&#65533;?&#65533;&#65533;&#1464;J;&#65533;B&#65533;Lh&#65533;E&#65533;k&#65533;&#65533;&#65533;i&#1045;&#65533;A&#65533;&#65533;/M&#65533;E&#65533;]&#65533;R&#65533;&#65533;&#65533;&#65533;j	 &#65533;&#65533;&#65533;N&#65533;M,H&#316;&#65533;&#65533;%
&#65533;,&#65533;L&#65533;&#132;&#65533;A&#65533;&#198;&#33736;t&#65533;!&#65533;&#65533;&#65533;T&#65533;!&#65533;&#65533;&#65533;Y1&#65533;l&#65533;D!0&#65533;|d&#65533;a&#65533;&#65533;&#65533;.&#65533;D0T&#65533;(&#65533;&#65533;8&#65533;&#65533;(&#65533;&#65533;&#65533;&#65533;?&#65533; &#65533;y&#65533;?&#65533;&#1889;&#65533;&#65533;&#65533;&#65533;B&#65533;&#65533;B
&#65533;@&#65533;QW&#65533;L&#595;&#65533;&#65533;z&#65533;|&#65533;#&#18349;p&#65533;Rt	&#65533;&#65533;&#65533;&#65533;(&#65533;x&#65533;G&#65533;0x&#365;&#329;&#65533;&#1882;&#65533;&#65533;D&#15703;&#65533;&#791;&#65533;&#65533;DU&#65533;&#65533;M&#65533;&#65533;&#65533;D&#65533;b1[&#65533;&#65533;m&#65533;?d&#65533;&#65533;&#65533;&#65533;&#65533;E&#65533;?&#65533;&#65533;M&#779;0&#65533;&#65533;t&#65533;L @$B&#65533;&#65533;&#299;t&#65533;&#65533;&#65533;&#65533;V&#65533;&#65533;&#65533;&#65533;4}n&#65533;"&#65533;NnT&#65533;&#65533;&#65533;&#65533;J$p&#65533;rB1&#65533;&#65533;M&#65533;&#65533;Z&#65533;&#65533;wl&#65533;/&#65533;&#65533;9X&#65533;",&#65533;,SE&#65533;&#65533;&#65533;AP&#65533;&#65533;&#65533;	&#65533;a&#65533;&#65533;&#65533;TM&#65533;q
&#65533;1NO&#836;&#65533;&#65533;&#65533;&#65533;&#65533;?&#65533;&#65533;d8&#65533;p&#65533;(&#65533;B.@Y&#65533;&#65533;P&#65533;0X&#65533;&#65533;&#65533;2%&#65533;&#65533;E5h&#65533;j`5&#65533;5&#65533;;$&#65533;6&#65533;&#65533;lS&#65533;LA&#65533;DF&#65533;J8FC	&#288;&#416;8&#65533;(&#65533;[&#65533;d-&#65533;&#65533;&#65533;\&#65533;&#65533;&#65533;&#65533;9&#65533;&#65533;&#65533;S	I&#65533;zx&#65533;L&#65533;&#65533;O$&#275;&#65533;&#65533;N&#65533;&#65533;X&#65533;|$&#65533;U&#65533;&#65533;k&#65533;k(c&#65533;xa&#65533;&#65533;&#65533;&#65533;yTL&#65533;&#65533;&#65533;&#65533;&#65533;&#65533;M&#65533;,@&#65533;&#65533;DKy&#65533;&#65533;&#65533;L&#65533;&#65533;&#65533;9&#65533;&#65533;&#288;&#65533;&#65533;&#65533;&#65533;c&#65533;^&#65533;&#65533;L"MxB&#65533;&#65533;&#65533;&#65533;C&#65533;%&#65533;&#65533;#&#65533;&#65533;"LA&#65533;&#65533;&#65533;&#65533;&#189;&#65533;&#65533;&#65533;&#1883;&#65533;&#65533;[&#65533;1&#65533;? "-&#65533;"&#65533;&#65533;L&#65533;&#65533;L&#65533;&#65533;8&#65533;6&#65533;&#65533;(&#65533;&#65533;$&#65533;&#65533;Y!&#65533;&#65533;&#65533;)&#65533;?w&#1048;&#1480;&#65533;h&#65533;&#65533;&#256;EM&#65533;Mh&#65533;_&#65533;C"&#65533;&#65533;?|&#65533;&#65533;R&#65533;y&#65533;&#65533;9F&#65533;&#256;&#65533;&#65533;0HT@&#65533;d&#65533;&#65533;&#65533;O&#65533;,C:<EM&#65533;&#65533;h&#1097;!&#65533;cB&#65533;Y&#65533;&#65533;&#65533;} &#65533;&#65533;&#65533;?,&#65533;&#65533;&#65533;L&#65533;&#65533;,,Iz&#65533;&#65533;&#65533;`7\B7&#65533;&#65533;&#65533;*$&#65533;&#65533;&#65533;&#65533;($&#65533;&#5448;&#65533;?&#65533;%&#65533;&#65533;&#65533;yX&#65533;
&#65533;zp$K&#65533;&#65533;<&#65533;6&#65533;&#65533;&#65533;&#65533;?&#551;)G)4B)&#65533;&#683;u&#65533;&#65533;l&#65533;M&#65533;$&#65533;&#65533;H&#65533;'z&#65533;&#65533;M,O&#65533;$D5&#65533;&#65533;JiP&#65533;&#65533;!&#65533;&#65533;d &#65533;&#65533;&#65533;&#65533;h@&#65533;&#65533;&#65533;&#65533;&#65533;x`&&#65533;&#65533;&#65533;&#65533;<H&#65533;$&#65533;&#1794;&#65533;&#65533;9&#65533;ll&#65533;&#65533;&#65533;hBr`U&#65533;Q&#65533;W&#65533;b&#65533;&#65533;&#65533;$@&#65533;&#65533;&#65533;'B\,&#65533;&#65533;I&#65533;&#65533;4&#65533;&#65533;&#65533;&#65533;D1&#65533;\&#65533;Jp&#65533;B%&#65533;C&#65533;8&#65533;&#65533;J`&#65533;&#65533;&#65533;bEv(Kd&#598;&#65533;Cf$B8&#65533;0&#65533;	&#65533;&#65533;g&#65533;&#65533;FDB&#65533;&#65533;&#65533;&#128;&#1820;&#65533;&#65533;&#65533;p&#65533;?pc&#65533;&#65533;&#1959;&#65533;&#260;&#65533;&#65533;&#65533;J&#65533;&#65533;&#65533;&#65533;&#65533;mv&#65533;?&#65533;8&#65533;R&#65533;&#65533;&#65533;Pz&#65533; F&#1282;(<'t^&#65533;&#65533;&#65533;&#65533;#*&#65533;`B&#65533;PBH&#65533;&#65533;$>&#65533;&#65533;&#65533;&#65533;&#65533;&#65533;&#65533;&#65533;&#65533;&#65533;J&#65533;&#65533;&#1683;h$F&#65533;p)PX&#65533;&#65533;&#65533;?$&#65533;$S&#65533;Ch&#65533;2<T&#65533;]&#65533;.&#65533;&#65533;&&#65533;H-k&#65533;5&#65533;&#65533;&#65533;&#65533;V<&#65533;&#65533;&#65533;&#65533;OU!:UM&Fd&#65533;&#65533;X&#65533;'&#65533;&#65533;M&#65533;&#65533;e&#65533;'&#340;&#65533;&#65533;&#65533;&#65533;M&#65533;&#65533;'&#65533;BE&#65533;
M&#65533;Lx&#65533;&#65533;~*&#65533;[N&#65533;&#65533;&#65533;j&#65533;V\&#65533;^&#65533;D&#65533;L&#65533;`&#65533;&#65533;4&#65533;%&#65533;_&&#65533;%DB$-&#1810;&#65533;Ua>M&#65533;&#65533;&#836;|J&#65533;&#65533;$&#65533;&#65533;m@&#65533;&#65533;GOX@&#65533;&#65533;@z&#65533;&#65533;=X"&#65533;KgzOc&#1631;b9&#65533;36&#65533;&#65533;&#65533;P&#65533;&#65533;mNM&#65533;&#65533;$l#&#65533;|&#65533;8R4&#65533;&#1181;ja&#65533;&#65533;Y&#65533;&#65533;Yl&#65533;H&#65533;(@q&#65533;2&#65533;E&#65533;,\&#65533;8&#65533;&#65533;5x&#65533;%&#65533;CB&#65533;&#65533;&#65533;&#65533;#$$&#65533;&#65533;&#65533;&#65533;&&#65533;&#65533;+&#65533;&#65533;&#65533;%&#65533;,&#65533;\d&#65533;*ME&#65533;*G&#400;&#65533;i&#65533;	l&#65533;$X&#65533;?&#65533;?@&#65533;L .&#65533;LC&#65533;Kra&#65533;N&#65533;&#65533;&#65533;&#65533;$&#65533;&#65533;&#65533;Z&#65533;&#65533;D#&#65533;&#65533;&#65533;Mp
&#65533;\&#65533;e&#65533;&#65533;&#65533;LTk}&#65533;	&#65533;&#65533;G&#1925;&#1972;n&#65533;&#65533;bM&#65533;HX&#65533;M&#65533;&#65533;Lf&#65533;&#65533;&#65533;J-&#65533;&#65533;&#65533;`U&#65533;&#65533;j&#65533;?&#536;u&#65533;Fp,&#65533;&#65533;&#65533;s&#65533;&#208;ZK%0f\_$&#65533;&#65533;&DZ&#65533;&#65533;&#65533;O+N&#65533;&#65533;U$)&#65533;A&#65533;O&#65533;&#65533;&#65533;	&#65533;&#65533;&#65533;J^f8&#65533;&#65533;&#65533;&#65533;&#65533;&#65533;`&#65533;&#65533;,&#65533;&#65533;0&#513;S&#65533;&#65533;&#65533;&#65533;&#65533;&#65533;i.p&#65533;&#1551;&#65533;&#65533;&#65533;&#65533;*&#65533;Y4B&#65533;&#65533;?&#65533;&MP$&#65533;#&#65533;&#65533;&#65533;0P!&#65533;T&#65533;-&#65533;:t&#65533;5&#65533;&#65533;Cg&#1610;Bu&#1696;&#65533;}&#65533;&#65533;^&#65533;}&#65533;a&#65533;&#65533;?&#65533;L	M&#1886;P&#65533;T&#65533;%&#65533;&#272;&#65533;&#65533;&#65533;N&#65533;&#65533;?&#65533;R@&#1371;&#65533;&#1652;&#65533;&#65533;{&#65533;&#65533;&#65533;&#65533;&#65533;&#65533;	L&#65533;&#65533;	[&#65533;Q &#65533;&#65533;9&#65533;&#65533;&#65533;xBAFNFfHw&#65533;&#65533;&#65533;c&#65533;N&#65533;&#65533;YxOf&#65533;&#65533;&#65533;P&#65533;l&#65533;&#65533;$&#65533;&#65533;&#65533;&#65533;$B8(&#65533;&#65533;&#65533;Ro\&#65533;&#65533;&#65533;&#65533;Wi&#65533;&#65533;&#65533;&#65533;&#65533;6$&#65533;"&#65533;Xn4&#65533;&#65533;j&#65533;6&#65533;&#65533;[&#65533;D$\&#65533;,&3&#65533;$i_ZU&#65533;=iB&#65533;&n&#65533;"&#65533;&#65533;&#65533;d&#65533;&#65533;&#65533;&#65533;.&#65533;D&#65533;&Dy&#65533;&#65533;I&#65533;\&#65533;zE"h&#65533;&#757;&#65533;&#65533;@f&#65533;@&#65533;&#65533;&#65533;&#65533;&#65533;&#65533;D&#514;&#65533;&#65533;&#65533;DL&#65533;&#911;&#65533;&#65533;@&#65533;&#65533;&#65533;&#65533;&#1412;F&#65533;i&#65533;m&#65533;&#65533;LC$(&#65533;*&#65533;&#65533;X,C&#65533;%&#65533;m&&#65533;J&#65533;.&#1538;8\+~-&#65533;&#65533;-
&#65533;&#65533;?&#65533;&#65533;&#65533;&#65533;U0H'0&#395;&#65533;-&#65533;'%|D&#65533;&I.6&#65533;&#65533;&#65533;&#65533;&#65533;N`$F&#65533;	X&#65533;IpB&#65533;VU&#65533;&#65533;&#65533;&#65533;&#65533;&#65533;&#65533;&#65533;&#65533;!&#65533;E&#65533;&#65533;E&#65533;&#65533;&#65533;&#65533;&#65533;l&#65533;&#65533;"&#65533;&#65533;Md@B&#65533;&#65533;&#65533;&#65533;Mh@&#65533;t&#65533;&#65533;&#65533;L&#65533;&#65533;&#65533;&#65533;&#65533;&#65533;&#65533;&#1579;/&#65533;&#65533;fB&#65533;|B&#65533;&#65533;*&#65533;&#1947;&#65533;( &#65533;&#65533; UbW&#322;&#65533;I&#65533;Y-&#65533;&#65533;&#65533;&#65533;&#65533;$3c^,&#65533;*\!8&#65533;&#65533;B&#65533;.GBx&#65533;&#65533;&#65533;"&#65533;V,BR&#1092;&#65533;&#65533;&#65533;+7&#65533;&#65533;&#65533;&#65533;&#65533;&#65533;M&#65533;&#65533;7&#65533;&#65533;+qO&#65533;&#65533;&#65533;M&#65533;-&#65533;&#65533;L&#65533;(&#65533;&#65533;\cBDH&#65533;&#65533;@&#65533;@&#65533;3&#65533;&#65533;g&#65533;&#65533;3E-`&#65533;.D&#65533;!&#65533;&#65533;&#65533;V%.&#65533;-E*8Dp&#65533;&#65533;&#65533;-&#65533;:&#65533;&#65533;5&#65533;&#65533;B7&#65533;mW
'D-(&#65533;4&#65533;&#65533;`0&#65533;&#65533;xfZ
 &#1112;&#65533;&#65533;0v&#65533;G:&#65533;&#1789;DE&#65533;j&#65533;X
&#65533;v&#65533;&#65533;.B&#65533;&#65533;[&#65533;&#65533;&#65533;&#65533;Z&#65533;&#65533;Y&#65533;&#65533;&#65533;&#65533;I&#65533;E&#65533;I&#1314;&#65533;&#65533;L&#65533;&#65533;X&#65533;Ac$&#65533;&#65533;|&#65533;qN/NM&#65533;K&#65533;hK&#65533;dX&#65533;E&#65533;&#65533;\&#65533;E&#65533;-&#65533;Q&#65533;&#65533;MUojBx&#65533;&#65533;&#65533;&#65533;[ /&#65533;&#65533;&#65533;"&#65533;	&#65533;lsx&#65533;u&#65533;x&#65533;,\&#65533;&&#65533;&#65533;&#133;&#65533;\&#65533;&#206;&#65533;&#65533;^nK0C&#65533;h&#65533;y&#528;]&#65533;${P&z&#65533;&#65533;L&#65533;Nf&#65533;&#65533;&#65533;4&#65533;MLd&#65533;&#704;&#65533;&#65533;0&#65533;f&#65533;*&#65533;0=3-&#65533;&#65533;)&#65533;&#65533;h$0i&#65533;T&#65533;&#65533;lL&#65533;8L5&#65533;&#65533;V. hU&#65533;&#65533;/&#65533;;&#65533;&#1550;&#65533;2Z
&#46115;&#65533;&#65533;Q&#65533;'0d&#65533;&#65533;&#65533;a&#65533;&#65533;&#65533;+&#65533;m
&#65533;m&#65533;&#65533;(X@r&#65533;&#1896;)L&#65533;&#1879;~&#65533;C&#65533;vG:)&#65533;gU&#65533;NV&#548;&#65533;wF&#65533;7&#65533;yz{&#65533;4^Q&#65533;k&#65533;&#65533; 0&#65533;&#65533;M&#65533;&#65533;L&#1076;}&#65533;&#65533;W&#65533;&#65533;&#65533;&#65533;L&#65533;L&#65533;&#65533;(&#65533;&#746;C&#65533;_&#65533;&#65533;&#65533;,M&#65533;&#65533;x&#65533;4TMrNw&#65533;E&#65533;)&#65533;&#65533;F&#65533;&#65533;6&#65533;&#65533;&#65533;8&#65533;0\&#65533;&#65533;s&#65533;&#65533;&#65533;&#65533;&#65533;vb&#65533;&#65533;8&#65533;P&#65533;n&#65533;&#65533;e\&#65533;xB&#65533;&#65533;$Q_!t&#65533;&#65533;&#65533;&#65533;8t&#65533;BpGQ$&#65533;Q,&#65533;&#65533;&#65533;&#485;&#65533;&#65533;,@J~R&#65533;&#65533;g&#65533;b&#65533;&#65533;xJ~pO&#65533;&#65533;&#65533;O&#65533;&#65533;o&#836;.-H/y6&#65533;&#65533;&#65533;i&#65533;&#65533;MP&#65533;&#1846;&#1606;|&#65533;&#65533;l&#65533;&#65533;&#65533;X(
&#65533;D&#65533;&#65533;&#65533;&#916;D&#65533;&#65533;&#65533;&#1418;&#65533;k&#65533;&#65533;)&#65533;&#65533;?D'uB	&#65533;|
&#65533;d&#65533;&#1619;&#65533;2$&#65533;&#65533;-p'D&#65533;&#65533;%&#65533;HL&#65533;&#65533;&#65533;&#65533;&#65533;&#65533;&#1058;od&#65533;&#272;&#65533;&#65533;o7M &#65533;S&#65533;&#65533;&#65533;&#1958;&#65533;|&#65533;&#65533;&#65533;o&#65533;&#65533;&#585;k@0&#65533;&#65533;d&#65533;O&#65533;&#65533;K&#65533;4&#65533;:&#65533;;&#429;&#65533;&#65533;M&#65533;&#65533;&#836;&#65533;&#65533;Y,&#65533;}&#65533;&#65533;8h&#752;@&#65533;&#65533;&#65533;dB"&#65533;&#65533;&#65533;&#65533;F&#65533;#&#65533;&#65533;P&#65533;&#65533;&#65533;&#65533;&#65533;_~!l&#65533;&#65533;w&#65533;&#65533;O&#65533;&&#65533;3&#525;\f&#65533;&#65533;Y&#65533;&#65533;&#65533;D(l&#65533;&#241;&#65533;&#65533;%2&#65533;&#65533;&#65533;y&#65533;&#65533;&#65533;W7&#65533;I &#65533;+&#65533;&#65533;&#1880;R|&#65533;&#65533;&#65533;&#65533;.&#65533;&#65533;L(&#65533;&#65533;&#65533;&#65533;WVbG&#532;&#1219;&#65533;&#972;0`E&#65533;&#65533;@P&#65533;4&#65533;&#65533;Br&#65533;&#65533;&#65533;9U&#65533;C&#65533;p&&#65533;,&#65533;&#65533;&#65533;DHfz&#65533;&#65533;#&#65533;s!&#65533;X(\&#65533;&#65533;.&#65533;&#65533;D&#65533;&#65533;&#65533;L&#65533;>D&#65533;&#65533;\&#65533;G&#65533;&#65533;?W&#65533;H&#65533;"&#65533;&#65533;T&#65533;&#65533;pU&#65533;&#65533;&#65533;62&#65533;&#65533;AH&#65533;&#65533;H&#65533;&#65533;g&#65533;&#65533;n&#65533;&#65533;&#65533;`&#65533;$&#65533;2&#65533;&#65533;&#65533;&#65533;0&#65533;&#65533;&#65533;k&#65533;_#E$&#65533;&#65533;&#65533;$0&#65533;$&#65533;"=&#65533;)0&#65533;Pf&#65533;&#1984;D&#65533;&#65533;&#65533;&#65533;l&#65533;&#65533;?E~&#65533;&#65533; &#65533;ai&#65533;4&#65533;m&#65533;.Q&#65533;&#65533;&#65533;&#65533;6mZi&#65533;M&#65533;.&#65533;!&#65533;7&#65533;&#65533;&#65533;&#65533;&#65533;2
&#65533;&#65533;&#65533;&&#65533;&#65533;4&#65533;{&#65533;&#65533;_&#65533;&#65533;}&#65533;3cq&#65533;&#65533;&#65533;&#65533;&#65533;&#65533;&#65533;&&#65533;^&#65533;&#65533;&#65533;&#1557;`5&#65533;o2&#65533;B&#65533;
&#65533;&#65533;UZ&#65533;&#65533;J&#65533;&#65533;&#65533;v&#65533;&#65533;$;U&#65533;t{'&#65533;&#65533;&#65533;&#65533;"j]&#767;$3&#65533;t&#65533;&#65533;&#65533;&#140;u&#65533;&#65533;&#65533;&#65533;&4&#65533;`B&#65533;&#65533;&#65533;$'5&#65533;AtR&#65533;Q&#65533;FM&#693;&#65533;\&#65533;2&#65533;&#65533;%&#65533;(R&#65533;!e&#65533;l&#65533;&#65533;&#65533;&#65533;M&#65533;&#65533;v&#65533;R&#65533;&#65533;GH*&#65533;1&#65533;#&#65533;&#65533;Q`r&#65533;[j&#65533;$PB	&#65533;S&#65533;&#65533;$T&#65533;&#1137;&#65533;&#65533;&#1194;&#370;G&#65533;&#65533;G &#65533;H2&#65533;[&#65533;&#65533;&&#65533;a&#65533;&#65533;&&#65533;&#65533;[F&#65533;H&#65533;PZ*$&#65533;<J&#65533;&#65533;p&#65533;&#65533;#&#65533;&#65533;&#65533;L&#65533;~&#65533;&#65533;&#65533;|")C&#65533;G*&#65533;P&#65533;):&#65533;L*&#65533;;&#65533;&#65533;&#65533;;&#65533;&#65533;&#65533;&#65533;&#65533;&#65533;1&#65533;F&#65533;&#65533;&#65533;&#65533;&#65533;&#65533;&#65533;&#65533;&#65533;&#1074;&#708;vh&#65533;H!&#65533;#-&#65533;&#65533;"&#65533;&#65533;&#65533;&#540;s)&#65533;&#65533;Y&#339;O&#65533;Z PR&#65533; &#65533;&#65533;b&#65533;s)&#65533;&#65533;&#65533;<&#65533;a&#65533;+H%&#65533;&#65533;&P&#65533;&#65533;&#65533;&&#65533;m&#65533;&#65533;~&#65533;&#65533;H&#65533;&#65533;m&#65533;h&#65533;&#65533;m&#65533;&#65533;&#65533;&#65533;&#65533;G"	&#65533;#D&#65533;&#65533;$&#65533;V$&#65533;7&#65533;&#65533;or&#65533;'&#65533;D5>P&#65533;W&#65533;U&#65533;	`&#65533;&#65533;H%&#65533;I&#65533;&#65533;&#65533;?&#65533;pY&#65533;&#65533;(&#65533;&#65533;_&#65533;@&#65533;&#65533;&#65533;LJ
$j&#65533;&#65533;&#65533; C+&#65533;G8f&#65533;&#65533;"(&#65533;&#65533; S&#1792;0\&#65533;1$&#65533;^z;&#65533;Kn&#65533;QV&#65533;|&#65533;&#65533;J!&#65533;&#65533;&#65533;&#65533;&#65533;#M<&#65533;W&#65533;&#65533;&#65533;(
A\&&#65533;h&#65533;$$&#65533;&#65533;S<:[
M&#65533;R&#65533;&#65533;&#65533;$&#65533;0&#65533;FH"K);&#65533;&#65533;+=&#65533;&#65533;*&#65533;&#65533;j;/w"I&#65533;B%&#65533;&#65533;\t!&#65533;YTF&#65533;&#65533;&#65533;0&#65533;&#65533;&#65533;&#65533;A&#65533;t1&#65533;&#65533;"&#65533;&#65533;&#65533;H2&#65533;$H&#65533;T&#65533;&#65533;aH&#65533;LFh&#65533;!&#65533;M&#65533;&#65533;&#65533;&#65533;lZ4&#65533;	&#65533;YI&#65533;0&#65533;	&#65533;&#65533;-&#65533;&#1480;&#65533;M&#65533;J&#65533;-v&#65533;Hb	&#65533;&#65533;}&#65533;7&#65533;|&#715;&#65533;Z&#65533;&#65533;&#65533;b&#65533;Y?&#65533;.&#65533;&#65533;&#65533;nk-&#65533;rc?pI&#65533;[&#65533;D&#65533;&#65533;D&#65533;&#65533;&#65533;a&#1021;&#65533;&#65533;J&#65533;&#1987;&#65533;&#65533;a&#65533;&#65533;&#65533;${&#65533;&#65533;&#65533;$&#65533;c&#65533;?&#65533;	&#65533;&#65533;ad&#65533;A&#65533;*&#65533;&#65533;&#65533;&#65533;@$!&#65533;&#65533;($&#65533;&#65533;&#65533;@i&#65533;&#65533;&#65533;R&#65533;%&#65533;%&#65533;xQ(zC&#65533;S&#65533;&#65533;y&#65533;0D	V&#65533;#&#65533;&#65533;HB&#65533;X&#65533;b&#65533;\ Ia&#65533;-&#65533;&#65533;&#65533;&#65533;<&#65533;i&#65533;&#65533;6`&#65533;&#65533;Q&#65533;j'&#65533;p&#65533;6&#65533;6i"&#65533;&#65533;&#65533;&#65533;$&#65533;(&#65533;`V&#65533;&#65533;&#65533;&#65533;&#65533;&#65533;&#65533;WIAJT&#65533;F&#65533;9&#65533;Cz&#65533;b&#65533;&#65533; 2&#65533;&#65533;0A,&#65533;&#65533;&#65533;&#65533;&#65533;8&#65533;&#65533;G&#65533;pj.j&#65533;	HB&#65533;B&#65533;d&#65533;&#65533;B5&#65533;LHCU&#65533;&#65533;J&#598;&#1210;&#65533;&#65533;&#787;PQ&#65533;&#65533;&#65533; &#65533;@&#65533;?j!&#65533;&#65533;C&#65533;&#65533;(&#65533;!U&#65533;B$&#65533;F&#65533;&#65533;E&#65533;b&#65533;&#65533;6&#65533;&#65533;&#65533;jJC&#65533;&#65533;&#65533;$&#65533;0&#65533;|&#65533;^X&#65533;(&#65533;&#65533;&#65533;"&#65533;B&#65533;#T&#65533;:"0SK&#65533;&#65533;p)&#65533;+&#65533;?&#65533;&#65533;&#65533;&#65533;&#65533;E&#65533;&#65533;&#49519;&#65533;&#65533;&#65533;(&#65533;&#1025;:C&#65533;N&#65533;~y&#65533;&#65533;3&#65533;y&#65533;)G&#65533;Q2H*&#65533;&#65533;b &#65533;@A&#65533;&#65533;E&#65533;&#65533;&#65533;-~&#1101;B&#65533;&#65533;e&#65533;p&#65533;&#65533;&#65533;
&#65533;&#65533;f:&#46945;zV&#65533;#&#65533;&#65533; !&#65533;B&#65533;&#65533;&#65533;&#65533;&#65533;iT&#65533;&#341;&#65533;&#65533;&#65533;Q&#65533;$*9	&#1462;&#65533;&#65533;&&#65533;&#65533;&#65533;&#65533;&#65533;&#65533;%&#65533;&#65533;M&#65533;B&#65533;&#65533;&#65533;^&#65533;&#65533;&#65533;&#65533;&#331;D&#65533;&#65533;&#65533;&#65533;&#65533;&#65533;6  gS&#65533;&#65533;I&#65533;&#65533;apj9&#65533;&#65533;&#65533;&#65533;PlD&#65533;\&#65533;&#65533;5&#65533;d&#65533;D&#65533;|&#65533;&#1174;&#65533;t&#65533;r&#65533;#V&#1528;&#65533;&#65533;&#65533;$&#65533;&#65533;&#65533;j1&#65533;@\&#65533;B&#1209;&#65533;&#65533;&#65533;B&#65533;&#1029;&#65533;!M&#65533;&#65533;C%&#65533;&#65533;&#65533;&#65533;\ox&#65533;&#65533;&#65533;b&#65533;&#65533;L&#65533;&#65533;2&#65533;%n&#65533;`&#65533;i&#65533;?&#65533;e&#65533;`&#65533;[D&#1602;&#65533;&#65533;bQ>&#65533;WM&#65533;&#1181;&#65533;&#65533;&#65533;=&#1996;&#65533;&#65533;H&#65533;I&#65533;&#65533;~	&#65533;&#65533;r&#65533;T&#65533;~&#65533;I	G&#65533;&#65533;&#65533;@D  ItV!&#65533;h1&#65533;!&#65533;+&#65533;&#65533;&#65533;&#65533;&!&#65533;&#65533;)&#65533;U&#65533;k&#65533;&#65533;&#65533;`&#65533;P!
&#65533;&#65533;&#65533;f&#65533;&#65533;Y*&#65533;&#65533;&#65533;7&#65533;!H	&#65533;&#65533;C"&#65533;	&#65533;&#65533;H&#65533;&#65533;&#65533;<&#65533;&#65533;&#65533;b&#65533;T&#65533;rQ@J&#65533;E
&#65533;k&#65533;_&#65533;DXd&#65533;&#65533;&#65533;&#65533;4&#65533;&#65533;&#65533;&#65533;&#65533;*&#1324;p&#65533;(d&#65533;J tA&#65533;&#65533;V-P&#65533; 20&#65533;pY&#65533;T^&#65533;&#65533;*h&#65533;$`U&#65533;&#65533;%&#65533;&#65533;&#65533;
&#65533;&#65533;p&#65533;J.&#65533;
&#65533;&#406;&#65533;A&#65533;&#65533;4&#65533;Y=a&#65533;&#65533;H&#65533;&#65533;&#65533;&#65533;&#65533;&#261;&#65533;&#65533;&#1266;vxDI&#65533;jWkY]&#65533;&#65533;&#65533;&#65533;&#65533;	eq&#65533;&#65533;&#65533;y&#65533;&#65533;V/&#65533;&#65533;&#65533;N&#65533;b&#65533;&#65533;o&#65533;&#65533;&#65533;eLh&#65533;&#65533;&#65533;x&#65533;&#65533;G'b/&#65533;cQ&#65533;&#65533;&#65533;&#65533;`q&#65533;Wy&#65533;,:i&#65533;&#65533;(&#65533;@5<&#65533;|)&#65533;tJ&#65533;&#65533;(&#65533;&#65533;&#65533;t&#65533;&#65533;k&#65533;^&#65533;&#65533;&#65533;u&#65533;&#65533;j&#65533;&#65533;&#65533;Cq
&#11788;F&#65533;&#65533;Y7&#65533;+&#65533;&#65533;"&#65533;K:&#65533;1"&#65533;&#65533;&#65533;A&#65533;&#65533;&#65533;DzJ &#65533;&#65533;&#65533; D&#65533;E&#65533;\&#65533;&#65533;"D\&#65533;L&#200;&#65533;&#65533;&#65533;&#65533;a&#65533;&#65533;&#65533;Q&#1957;&#65533;&#65533;&#65533;&#65533;2&#65533;&#65533;&#65533;X&#65533;&#65533;h L&#65533;&#1504;&#65533;- &#65533;o+
S&#65533;&#65533;&#65533;&#521;&#65533;&#65533;p&#65533;R&#786;&#1396;X&#65533;&#65533;9&#65533;X&#65533;&#65533; &#65533;&#65533;\&#65533;_-&#65533;&#65533;&#65533;&#65533;H&#65533;&#65533; &#65533;&#65533;&#65533;J&#65533;@1&#65533;&#65533;#(&#65533;hP&#636;&#65533;&#65533;Tfy&#65533;:&#65533;NA&#65533;&#65533;&#65533;&#65533;l2&#65533;&#65533;&#65533;*&#65533;&#43529;E#t&#65533;H&#65533;F&#65533;&#54597;&#65533;&#65533;&#65533;P&#65533;&#65533;&#65533;D0K&#65533;&#65533;(f$&#65533;&#65533;N&#65533;h&#65533;d%&#65533;&#65533;I<A:V&#65533;>&#65533;&#65533;&#65533;R&#65533;3&#65533;w&#65533;&#65533;y&#65533;:&#65533;l&#65533;&#65533;)&#65533;&&#65533;I&#65533;&#65533;&#65533;&#65533;`&#65533;&#65533;&#65533;BD&#65533;&#65533;`&#65533;&#65533;.Q&#65533;;&#65533;_0&#65533;Ja0&#65533;!&#65533;^&#808;4&#65533;&#65533;&#65533;&#65533;&#65533;b&#65533;\&#65533;(;;&#65533;t&#65533;`&#65533;\&#65533;&#65533;$IR&#1112;&#65533;&#65533;>HJR&#65533;E&#65533;5&#65533;N&#65533;K]j&#600;P&#8352;&#65533;b&#65533;&	$B&#65533;fN&#65533;	&#65533;&#65533;&#65533;xJ&#693;&#65533;(&#65533;&#65533;os
`&#65533;&#65533;&#65533;%m&#65533;9&#65533;a&#65533;&#65533;SYi&#65533;&#1680;&#65533;!&#65533;-&#65533;john&#65533;&#65533;&#1992;b	&#65533;"B&#65533;&#696;&#65533;<&#65533;&#65533;&#65533;&#65533;j&#65533;2h&#65533;&#65533;f&#65533;&#65533;&#800;&#65533;&#65533;$t&#65533;!@$"a&#65533;.&#65533;(j5&#65533;@5&#65533;b&#65533;&#65533;&#65533;g6&#65533;&#65533;6f&#65533;Zt&#65533;df&#65533;P&#65533;&#65533;PH&#65533;)Z&#65533;&#65533;&#65533;d{r&#65533;(&#65533;&#65533;&#65533;&#65533;&#65533;l&#65533;&#65533;&#65533;e	c&#65533;n&#65533;<2&#65533;$T&#65533;;R&#65533;^&#65533;e&#65533;&#65533;%&#65533;&#65533;&#65533;&#65533;B&#65533;&#65533;&#65533;+&#65533;E&#65533;&#65533;&#65533;$&#65533;&#65533;t<:&#65533;AHf&#65533;&#65533;&#65533;$(&#65533;&#65533;&#65533;&#65533;B&#65533;n'(D&#65533;&#65533;F`0&#65533;&#65533;&#65533;&#65533;N&#65533;&#65533;&#65533;&#65533;&#65533;$&#65533;&#65533;`&#65533;&#65533;&#65533;&#65533;$0jH<*&#65533;&#65533;&#65533;o&#65533;&#65533;&#65533;&#65533;&#65533;D!&#65533;a&#65533;H&#65533;=QJ&#65533;f&#65533;0Bj`JK&#65533;e&#65533;&#65533;&#65533;x&#65533;{vJl&#65533;l&#1935;1&#65533;&#65533;&#65533;&#65533;d&#65533;&#65533;&#65533;&#65533;m&#65533;B*&#65533;&#65533;)&#65533;U&#65533;&#65533;&#65533;&#65533;A$ &#65533;L&#16930;&#65533;&#65533;&#65533;&#65533;&#65533;,h&#65533;&#65533;Hb&#65533;&#1923;p1&#65533;a+T%&#1366;&#65533;&#65533;Pd&#65533;&#65533;"Vj&#65533;Bl&#65533;&#65533;&#65533;aD&#65533;&#65533;0$&#65533;&#1154;xfi&#65533;&&#65533;&#65533;R&#65533;54&#1106;&#65533;&#65533;&#65533;&#65533;&#65533;b&#65533;&#65533;&#65533;&#65533;H&#65533;&#65533;&#65533;&#65533;z&#65533;.&#65533;&#1454;&#65533;&#65533;&#129;ArA&#65533;&#65533;T&#65533;&#65533;&#65533;./N&#65533;&#65533;&#65533;b&#65533;isL &#65533;A&#65533;I`&#65533;&#65533;ao)$&#65533;AHau~n&#65533;^H&#65533;&#65533;&#65533;V&#65533;b&#65533;f&#65533;n&#65533;$&#65533;D&#65533;B&#65533;DHC&#65533;&#65533;&#65533;&#65533;b?FaZ&#65533;Bk8&#65533;".A&#65533;L1&#65533;&#65533;&#65533;&q'1&#65533;&#65533;0&#65533;I.i&#65533;&#65533;&#65533;&#65533;! &#65533;-D&#65533;H&#65533;&#65533;K&#65533;&#65533;$&#65533;o&#65533;&#65533;L(ax&#65533;d&#65533;&#65533;&#65533;&#65533;&#65533;L&#65533;&#65533; &#65533;&#65533;/0&#1154;&#65533;"nO&#65533;&#65533;&#65533;4&#65533;&#65533;8D,HE&#65533;&#65533;(&#65533;&#65533;H&#65533;&#65533;(tB&#65533;&#65533;&#65533;&#65533;k&#65533;&#65533;&#1270;&#65533;&#65533;#&#65533;b&#65533;~&#65533;]&#65533;&#65533;&&#65533;&#65533;&#1806;&#65533;c&#65533;Ov&#65533;&#65533;&#65533;L&#65533;&#65533;&#65533;&#65533;,0/&#65533; &#65533;&#65533;5d&#65533;&#65533;N&#65533;*a&#65533;&#65533;&#65533;e #&#65533;&#65533;.-z&#65533;
&#65533;*&#65533;Zs)&#65533;e\&#65533;r&#65533;0G&xkP&#65533;+&#65533;&#65533;G><Mo(_&#65533;&#65533;&&#65533;&#65533;1h1&#65533;aT&#65533;&#65533;&#65533;&#614529;<&#65533;`B*&#65533;&#65533;DH$\&#65533;&#65533;l&#65533;&]&#65533;`"&#65533;c&#65533;.b&#65533;&#65533;f$&#65533;GH&#148;&#65533;&#261;d(&#65533;&#65533;/!&#65533;&#65533; &#65533;&#65533;4&#65533;I&#65533;Db6&#65533;&#65533;&#65533;.&#65533;&&#65533;"H&#65533;\&#65533;-/B&#65533;&#65533;&#65533;0D@@&#65533;&#65533;l&#65533;:0&#65533;z&#65533;&&#65533;!&#65533;&#65533;As\@&#65533;&#65533;&#65533;&#65533;b&#65533;&#65533;
n&#65533;d&#65533;&#65533;(#C&#65533;&#65533;&#65533;&#65533;$`)&#65533;`&#65533;&#65533;H&#65533;&#65533;&#65533;j&#65533;1&#65533;QX&#65533;1L&#65533;!&#65533;&#65533;1zj(&#65533;(&#65533;&#65533;~&#65533;2&&#65533;&#65533;H&#65533;&#65533;
a&#65533;@G&#65533;&#65533;U&#65533;&#65533;A&#65533;&#65533;F&#65533;a&#65533;^&#65533;X&#1294;&#65533;&#65533;&#65533;85k)!&#65533;&#65533;&#65533;&#65533;&#65533;l&#1046;'&#65533;8&#65533;",&#65533;auf	(&#65533;\"m%L&#65533;U&#65533;&n&#65533;&#65533;&#65533;&#1344;+>&#65533;3$&#65533;g&#65533;T>&#65533;`&#65533;_`mP
_&#65533;H&#65533;d2@&#65533;b&#65533;&#65533;&#65533;&#65533;3&#65533;B&#65533;&#65533;(x&#65533;1&#65533;&#65533;f&#65533;:f&#65533;N&#65533;Hf&#65533;e&#65533;&#65533;&#65533;&#65533;&#65533;r&#65533;vFH&#65533;R&#65533;&#65533;&#65533;&#1750;&#65533;,&#65533;&#65533;DH&:q^&#65533;H!X&#65533;5&#65533;&#65533;$~&#65533;K&#65533;0&#65533;&#546;&#65533;&#65533;((&#65533;&#65533;4&#65533;I&#65533;(-<!&#65533;&#65533;b&#65533;&#65533;&#65533;&#65533;&#65533;$&#65533;&#65533;&#65533;Br&&#65533;(t&#65533;&#380;@&#514;L&#65533;RN&#65533;:E&#65533;Z&#65533;&#65533;0&#65533;=&#65533;a&#65533;"&#899;PH&#65533;&#65533;&#65533;&#65533;#,&#65533;&#65533;&#65533;.&#65533;B&#65533;&#65533;&#65533;&#65533;J&#65533;&#65533;&#65533;p&#65533;(.!&#65533;5&#65533;nZp&#65533;&#65533;sV&#65533;&#65533;&#65533;9GK85X&#65533;rZR+&#65533;&#65533;t|NKs&#65533;&#628;&#65533;\&#1168;&#65533;F3-&#65533;mP&#65533;!&#65533;Oo&#65533;6&#65533;P_&#65533;#&#65533;&#65533;&#156;&#65533;)&#65533;&#65533;F&#65533;:h&#65533;I&#65533;A63&#65533;HB&#65533;@&#65533;(*&#65533;&#65533;0-&#65533;@n&#65533;\&#65533;IH&#9748;&#65533;8&#65533;+&#65533;&#49876;p&#65533;&#65533;r&#65533;&#65533;&#65533;&#65533;&#8422;&#65533;A&#65533;$i(id&#65533;&#65533;&#65533;&#65533;!>"&#65533;&#65533;J&#65533;&#65533;H&#65533;K&#65533;&#65533;&#65533;D.&#65533;&#65533;$&#65533;&#65533;O&#65533;&#65533;HEv)D&#65533;0&#65533;(H&#65533;N&#65533;$2!C&#65533;&#65533;C%:&#65533;<&#65533;&]HyY&#65533;o&#65533;&#65533;&#65533;&#65533;"&#65533;&#65533;&#65533;$&#65533; w9&#65533;&#1222;+-&#65533;+&#1032;P|n&#65533;@&#65533;&#65533;5&#65533;&#65533;N5d&#65533;ha1&#65533;.&#65533;3&#24689;.&#65533;2
&#65533;B=u9d&#65533;8&#65533;3&#65533;V7tt&#962;&#65533;mz&#65533;&#65533;ZZU&#65533;,&#65533;T&#65533;&#65533;?.r	&#65533;	)m&#65533;V%&#65533;P0&#65533;fP&#65533;&#65533;#&#65533;=&#1303;(&#65533;fr!&#65533;>&#1485;1`&#65533;A'&#65533;&#65533;<~&#65533;&#65533;&#65533;&#1476;&#65533;Bt&#53795;&#65533;&#65533;&#65533;&#65533;&#65533;&#65533;!N`H&&#65533;Z&#65533;&#65533;&#65533;&#65533;&#65533;&#65533;&#65533;@7t&#65533;R,&#65533;&#65533;.q&#65533;Hb&#65533;6&#65533;!"&#65533;&#65533;M&#65533;&#65533;&#65533;)q&#65533;&#65533;R&#65533;v/&#65533;J &#65533;dtF&#65533;&#65533;&#65533;&#65533;&#29781;&&#65533;,&#65533;Hb24a&#65533;td&#65533;&#65533;&#65533;<&#65533;IJb&#65533;&#65533;&#65533;&#1036;C&#65533;lQ4 &#65533;4 S&#65533;R&#65533;&#65533;.&#65533;&#65533;,v&#65533;3&#65533;FF&#65533;i/<'=&#65533;&#65533;V&#65533;&#65533;<&#1287;x&#65533;(&#65533;(&#65533;BN&#65533;&#65533;&#65533;Wv!&#65533;8&#65533;@1&#65533;h&#65533;l&#65533;&#65533;&#394;.)&#65533;&#65533;eiVc&#65533;&#65533;&#921;&#65533;&#65533;8I&#65533;&#65533;&#65533;&#65533;k&#65533;y&#65533;G7&#65533;&#65533;&#1422;(&#65533;.2E&#65533;%&#65533;c	T&#65533;&#65533; &#65533;M&#65533;	&#65533;h+&#1559;&#65533;O}&#65533;:h&#65533;&#65533;W&#65533;&#65533;"&#65533; r&#65533;"&#65533;&#65533;L&#65533;&#65533;&#65533;&#65533;$&#65533;&#65533;&#65533;H&#65533;&#65533;&#65533;:C&#65533;?&#65533;&#65533;H4v&#65533;&#65533;x&#65533;@I#T&#65533;$&#65533;0.&#65533;&#65533;iF&#65533;X,&#65533;DW,&#65533;8I&#65533;&#65533; x(I&#65533;&#65533;"b"\t&#65533;pK$,j&#65533;m&#65533;f&#65533;v&#65533;K&#65533;&#65533;K&#133;(T&#65533;H&#65533;AN&#65533;w)Y&#65533;Z*&#399;14&#65533;a&#65533;K<7&#65533;/X3&#65533;&#65533;"e&#65533;&#65533;3&#65533;&#65533;S&#65533;&#65533;Q&#65533;&#65533;L&#65533;&#65533;V&#65533;e	&#65533;&#65533;2&#65533;0&#65533;&#65533;&#65533;A&#65533;&#65533;'^e&#65533;"&#65533;W&#65533;&#65533;P&#65533;Yt&#65533;&#65533;2&#65533;&#65533;&#65533;&#65533;D&#1138;&#65533;j1&#65533;5&#65533;n)&#65533;p&#65533;R&#65533;h%I&#65533;&#65533;&#65533;&#65533;k&#65533;[&#65533;1&#65533;g&#65533;&#65533;t&#65533;&#65533;&#65533;(&#65533;j&#65533;&#65533;&#65533;)?&#65533;&#65533;&#65533;&#65533;M&#65533;8&#65533;Q&#65533;Bh8MR=&#65533;&#65533;~&#65533;&#65533;&#65533;t&#65533;(pAM	&#65533;&#65533;&#65533;dIF&#65533;&#65533;&#65533;&#2008;&#65533;.&#65533;W&#65533;aI&#65533;B&#65533;&#65533;B&#65533;&#65533;&#65533;rxEbB(\F&#65533;AP&#65533;&#65533;sCA&#65533;D&#65533;&#65533;&#981;&#65533;&#1158;b 
"&#65533;&#65533;&#65533;NTb&b&#65533;&#65533;&#65533;&#65533;&#65533;&#65533;&#65533;D&#65533;&#65533;{	n&#65533;&#65533;&#65533;"&#65533;&#65533;$%>"&#65533;&#65533;&#65533;$Hb)&#65533;&#65533;&#65533;`@&#65533;&#65533;B&#65533;4m&#65533;N`&#65533;&#65533;s&#65533;qb&#65533;&#65533;P&#514;,&#65533;&#65533;z&#65533;&#65533;w-&#65533;&#65533;&#65533;&#65533;-&#65533;&#65533;p&#65533;"&#65533;&#65533;e0&#906;0&#65533;&#172;W&#65533;2G.&#65533;1
&#65533;f&#65533;6(4D&#65533;&#65533;&#65533;&#65533;ay,&#65533;$&#65533; G&#65533;,
|`&#65533;XX&#65533;&#65533;!&#65533;s5&#65533;&#65533;&#65533;&#65533;&#65533;Q&#65533;lH&#65533;4&#65533;AZ&#65533;&#65533;!&#713;B9&#65533;1(&#65533;&#65533;&#65533;I&#65533;`&#65533;>&#65533;'r >&#65533;G&#817;#&&#65533;&#65533;&#65533;P^&#65533;k&#65533;&#65533;B1&#65533;&#65533; &#65533;&#65533;<>&#65533;ip&#65533;`y&#65533;&#65533;:&#65533;&#65533;91;&#65533;V A=&#65533;B'&#65533;&#65533;&#65533;<&#65533;&#65533;B&#65533;&#65533;F&#65533;a, I`&#65533;2U9B&#65533;p&#65533;tS&#65533;&#65533;P&#65533;&#65533;&#65533;&#65533;&#65533;&#65533;&#65533;\"&#1851;&#65533;&#65533;[&#65533;N&#65533;&#65533;&#65533;TQFK\ &#65533;oz.&#65533;;&#65533;$&#65533;F&#65533;#<b4&#65533;&#65533;&&#65533;)l&#1169;(4&#65533;&#1480;$&#65533;*M&#65533;&#65533;Sv&#65533;&#65533;&#65533;&#65533;D*&#65533;h(&#65533;&#65533;&#65533;&#65533;LC&#65533;SJ&#65533;$<&#65533;
2&#65533;
D&#65533;&#229;&#65533;b&#65533;o/&#65533;jM&#65533;j&#65533;k&#65533;&#65533;&#65533;BH&#65533;&#65533;N&#865;&#65533;&#65533;&#60313;&#65533;&#65533;\&#65533;F&#65533;FD&#65533;&#65533;B&#65533;E5xN&#65533;S&#1390;5&#65533;&#1090;z
&#65533;&#65533;&#65533;&#65533;4z&#65533;8&#65533;y'&#65533;&#65533;D@p&#65533;%&#65533;&#65533;{r@@n&#65533;&#65533;%TVaRS/&#65533;q)&#65533;&#65533;aF_P&#65533;&#65533;F{&#65533;YtP&#65533;A}@@&#65533;&#1424;&#65533;&#65533;&#65533;xr&#65533;&#65533;qqe)V&#65533;AG&#65533;4&#65533;&#65533;&#65533;{&#65533;&#65533;>&#65533;&#65533;&#65533;)]`;\`&#65533;@&#65533;&#65533;&#65533;!~a&#214;O&#1495;&#65533;iR&#65533;&#65533;V&#65533;h&#65533;&#65533; &#65533;U!lA&#65533;&#65533;5j&#65533;&#65533;&#65533;a&#65533;&#65533;.&#65533;*&#65533;&#65533;&#65533;&#65533;{&#65533;n&#65533;&#65533;=&#65533;?&#65533;.O@0b@&#65533;&#65533;m&#65533;/&#65533;2&#65533;&#65533;d&#65533;&#65533;&#65533;&#65533;(&#65533;&#65533;&#65533;+&#65533;1&#65533;&#65533;Ta&#65533;Jr"ebK&#65533;&#65533;&#65533;/&#65533;#TBs&#65533;CX&#65533;^&#65533;&#855;"&#65533;&#65533;&#65533;&#65533;(&#65533;g}\&#65533;BpO&#65533;mhk&#65533;L&#65533;`,oi&#65533;{&#65533;&#65533;R8&#65533;&#65533;n&#65533;&#65533;&#65533;#&#65533;Zmk&#65533;n&#65533;[&#65533;&#65533;7&#65533;&#65533;&#65533;&#65533;&#65533;&#65533;&#65533;&&#1696;d<%Ms&4g+&#1573;&#65533;Ms/&#65533;$&#65533;&#65533;&#65533;&#65533;&#222;&#65533;i)&#65533;&#65533;&#65533;&#65533;;&#65533;&#65533;&#65533;&#65533;[&#65533;4&#65533;`&#65533;>&#65533;&#65533;&#65533;$&#65533;WW&#65533;&#65533;&#65533;h&#65533;&#65533;&#1656;&#65533;H&#65533;&#65533;&#65533;R&#65533;&#65533;&#65533;D&#65533;K&#65533;H&#65533;&#65533;&#736;&#65533;_&#65533;n&#65533;&#65533;u&#65533;&#65533;:$&#65533;&#65533;q1tC&#65533;Q&#65533;(&#65533;re&#65533;&#65533;&#65533; >&#65533;D&#65533;T&#65533;&#65533;.&#65533;&#65533;
&#65533;&#65533;%JG1&#325;&#65533;&#2029;.,&#65533;&#65533;7&#65533;(&#65533;'&#65533;&#65533;&#65533;&#65533;&#57979;&#65533;Nlf+EUC&#65533;tEp&#65533;&#65533;AC32&#65533;)&#65533;{1&#65533;&#65533;&#790;#V3&#65533;j&#65533;3@4-5D&#1195;w&#65533;&#1121;&#65533;&#65533;^&#65533;&#65533;&#65533;&#65533;fL&#65533;4[&#65533;xK&#65533;&#65533;O&#65533;&#65533;GH&#65533;?&#65533;&#65533;&#65533;&#65533;3c&#65533;&#65533;&#65533;&#65533;+&#65533;Oe&#65533;&#65533;"&#65533;&#65533;&#65533;O&#65533;&#65533;S^&#65533;$&#65533;`&#65533;	a&#65533;M&#65533;Xi[&#65533;&#65533;&#65533;&#65533;kepB'&#65533;&#65533;&#65533;g.d&#65533;?B$&#65533;?&#65533;&#65533;SH1&#65533;D&#65533;M~&#65533;-&#65533;&#65533;"&#65533;l!B&#65533;D&#65533;&#65533;&#65533;&#65533;*&#65533;&#65533;&#65533;CfZ|&#65533;&#65533;?&#65533;&#65533;&#65533;?&#65533;HQh`&#65533;&#65533;e&#65533;&#65533;/&#353;Y"&#65533;	&#65533;% &#65533;pDC[&#65533;E&#65533;&#65533;!&#65533;H&#65533;&#274;JR&#65533;&#65533;?M&#65533;&#65533;&#1105;!d&#65533;&#65533;Olp&#65533;A&#65533;sIN&#65533;&#65533;&#65533;K
&#65533;&#65533;&#65533;Sc}u&#65533;Wt&#1073;&#65533;()8u&#65533;?&#65533;\@&#65533;A&#65533;&#65533;&#65533;B
[&#65533;EVW_&#65533;e&#65533;&#65533;%&#65533;$hme&#65533;&#65533;&#65533;&#65533;&#65533;&#65533;&#65533;&#65533;F]_Y:&#65533; &#65533;&#65533;&&#65533;&#65533;#&#65533;f&#65533;&#65533;G&#65533;&#65533; &#65533;&#1640;&#65533;&#65533;&#65533;&#65533;&#65533;&#65533;ji;&#65533;V&#65533;f&#65533;&#65533;+l&#65533;&#65533;&#65533;O.&#65533;&#65533;&#65533;m&#65533;`&#65533;&#65533;e&#65533;@4SD&#65533;1&#65533;H8&#65533;A&#65533;6&#65533;&#65533;!&#65533;&#65533;&#65533;9&#65533;h&#65533;&#65533;&#65533;?&#65533;&#65533;
E&#65533;&#65533;!&#65533;&#65533;&#65533;&#65533;?&#65533;TMh&#65533;dV&#65533;&#65533;&#65533;&#65533;}&#65533;&#855;&#65533;}&#65533;&#65533;&#65533;,&#65533;DT&#65533;,&#65533;&#65533;s&#65533;&#65533;R&#65533;f&#65533;&#65533;&#65533;
&#65533;&#65533;&#65533;&#65533;&#65533;@&#65533;j&#65533;&#65533;&#65533;A&#65533;&#65533;&#65533;?&#65533;&#65533;C&#65533;l	i&#65533;f&#65533;#y&#65533;&#65533;+&#65533;(&#65533;	5&#65533;&#65533;&#65533;'Ye&#65533;&#65533;f&#65533;S"5&#65533;RDG8H&#65533;&#65533;&#65533;&#65533;?&#552;t&#65533;6&#65533;&#65533;&#65533;JU4&#65533;?&#65533;\&#65533;&#65533;#AIZ&#65533;&#65533;)&#65533;&#65533;P&#65533;&#65533;s&#65533;+)&#565;RK&#65533;p&#65533;H&#65533;&#65533;&#65533;Ir^0&#65533;-O&#65533;I&#65533;-1E&#65533;A&#65533;F&#65533;[,&#65533;&#65533;RK&#65533;&#65533;h&#65533;c&#65533;d&#65533;n&#65533;&#65533;v&#65533;&#65533;	$|&#65533;&#65533;&#65533;&#65533;&#65533;$&#1289;&#65533;&#65533;9&#65533;&#65533;&#65533;&#65533;f&#65533;Ef*&#1389;&#65533;n&#65533;&#65533;&#65533;D&#65533;&#65533;&#65533;&#65533;&#65533;+k&#65533;&#65533;c&#65533;&#65533;&#65533;&#65533;&#65533;&#5465;&#65533;ZpB&#65533;c&#65533;.&#65533;s&#65533;AST&#65533;&#65533;x&#65533;j&#65533;!&#65533;ekH&#65533;&#65533;&#65533;g'&#65533;.&#65533;&#65533;&#65533;&#65533;&#65533;1&#65533;d&#65533;&#65533;&#65533;&#65533;&#65533;&#65533;}&#65533;&#65533;&#65533;}&#65533;U&#65533;&#65533;/&#65533;&#65533;y-&#65533;a&#65533;8&#65533;,&#65533;&#65533;P&#65533;`&#65533;&#65533;R!!l &#65533;&#65533;4&#65533;,ED+&#65533;fXv&#65533;&#65533;L6c&#65533;fv&#65533;.&#65533;6J&#65533;?&#65533;\&#65533;B3&#65533;4&#65533;&#65533;&#65533;&#65533;&#65533;	%&#65533;f&#65533;_&#65533;&#65533;C"L&#65533;&#65533;@&#65533;v&#65533;D&#65533;5 j&#65533;$K&#1164;4&#65533;&#65533;+&#65533;&#65533;&#65533;J@J0jpW&#65533;Y&#65533;&#65533;&#65533;&#65533;&#65533;X[&#65533;0&#65533;1&#65533;&#65533;&#65533;&#65533;P0I&#65533;wa&#65533;&#65533;nFY&#65533;R2&#65533;&#65533;X &#65533;&#65533;&#1250;&#65533;&#65533;&#65533;0&#65533;6y&#65533;&#65533;-&#65533;X&#65533;&#65533; &#65533;&#65533;&#65533;?&#65533;KXK3%&#65533;L&#65533;Dc*&#1397;n&#65533;&#65533;&#65533;s&#65533;&#65533;v&#65533;&#65533;[&#65533;&#1537;&#65533;D&#65533;"&#65533;&#65533;x&#65533;[&#65533;&#65533;Y&#65533;&#65533;c8&#65533;&#65533;&#65533;&#65533;&#65533;&#65533;+d&#65533;&#65533;&#65533;"&#65533;&#65533;P&#65533;&#65533;pD&#65533;&#65533;a&#65533;&#65533;&#65533;Z&#65533;l&#65533;&#65533;&#65533;&#65533;-M&#65533;*\&#65533;&#65533;&#65533;@jQ&#65533;oYG\&#65533;9&#65533;A&#65533;&#65533;8&#65533;?&#65533;D}&#65533;&#65533;N #&#65533;&#65533;/:&#1097;*H&#65533;<)&#65533;A&#65533;&#65533;?&#65533;XO+Z&#65533;&#65533;Pi&#65533;$&#65533; &#65533;%&#65533;i&#65533;i&#65533;&#65533;f28BdD&#796;&#65533;B&#65533;&#65533;&#65533;&#50304;0&#65533;d&#65533;'Q&#65533;L$.dU
|&#65533;R&#65533;,&#65533; uX&#65533;-&#65533;&#65533;&#65533;<1"l86&#65533;&#1226;&#65533;&#65533; \V/zA&#65533;`&#65533;&#65533;&#65533;&#65533;&#65533;Lfa&#65533;&#65533;\.)K&#595;&#65533;&#65533;a&#65533;G<"ZM&#65533;A~&#65533;&#65533;&#65533;J&#65533;&#65533;&#65533;5!e(&#65533;&#65533;(&1&#65533;&#65533;&#65533;iL1 A]&#65533;&#65533;`I&#65533;&#65533;&#65533;Gx4&#65533;jb%&#65533;&#65533;&EE&#65533;A&#65533;N3&#65533;B&#65533;V&#65533;O&#65533;j&#65533;8&#65533;)9I&#65533;&#65533;`7 &#65533;&#65533;&#65533;<VU0"&#65533;&#65533;e&#828; ,&#65533;&#65533;!3&#65533;	\&#65533;&#369;&#65533; ,c&#65533;EPs&#65533;&#65533;&#65533;&#65533;9|&#65533;&#65533;q&#65533;&#65533;{&#65533;!]&#65533;&#65533;cM&#65533;p&#65533;&#65533;0&#65533;Z&#65533;	&#65533;&#65533;&#65533;&#65533;_&#65533;&#65533;_&#819;
&#65533;&#65533;guR&#65533;&#65533;&#65533;
A2&#514; &#65533;&#65533;&#65533;L&#65533;b&#65533;&#65533;A&#65533;D&#65533;&#65533;Q|&#65533;&#65533;D4d&#65533;&#537;&#65533; &#65533;7&#65533;&#1499;&#65533;&#65533;H&#65533;i@`&#65533;&#65533;&#65533;x3MD07&#65533;&#65533;0:&#65533;B2&#1313; &#65533;m P2&#65533;`"iIb&#65533;&#65533;&#65533;`&#65533; &#65533;&#65533;&#65533;:&#65533;Qj9&#65533;E-P&#65533;	=&#65533;lI&#65533;Y&#65533;7&#65533;&#65533;7}D-&#65533;\&#65533;&#65533;&#65533;C&#65533;&#65533;`
7&#65533;&#65533;&#65533;&#65533;?>&#65533;,&#65533;&#65533;<by2H&#65533;Yp&#65533;&#770;-{)3&#65533;, B&#65533;&#1028;*&#65533;&#6111;&#65533;&#65533;
&#65533;1&#65533;5&#65533;#Y&#65533;&#65533;."&#65533;&#65533;]&#65533;&#65533;q&#65533;&#65533;&#65533;&#65533;T&#65533;&#65533;&#65533;&#65533;/&#65533;&#65533;&#65533;&#65533;	-p&#65533;o&#65533;&#65533;&#65533;&#65533;j&#65533;0&#65533;&#65533;2&#65533; e&#65533;?&#65533;&#65533;&#65533;&#65533;&#65533;1&#65533;&#65533;A&#65533;s-&#65533;@&#65533;{&#65533;RWx&#65533;&#65533;RL)&#65533;&#65533;&#65533;E#l&#65533;&#65533;F&#65533;&#65533;&#65533;03&#65533;&#65533;	N&#65533;&#65533;
-&#65533;B&#65533;N&#65533;&#1287;&#65533;A&#65533;u&#65533;&#65533;&#65533;&#65533;&#65533;&#65533;f&#65533;&#65533;&#65533;&#65533;&#65533;=&#65533;BC!i&#65533;&#65533;&#313;&#65533;%!#S&#65533;.c&#65533;3&#65533;&#65533;&#65533;;&#65533;6&#65533;G&#65533;3C#&#65533;&#65533;&#65533;~i&#65533;ho&&#65533;a5QD&#65533;h&#65533;=&#65533;&#658;&#65533;"K&#65533;&#65533;&#65533;!p&#65533;(&#65533;q&#65533;Z&#1058;&#65533;,b&#65533;*[&#65533;&#65533;Ji
)(q&#65533;R&#65533;&#65533;&#540;&#65533;&#65533;&#65533;&#65533;&#65533;&#65533;Q&#65533;;	&#1178;G@&#65533;c!&#65533;V&#1930;&#65533;\&#65533;O<&#65533;&#65533;&#65533;&#510;,&#65533;&#65533;PE&#65533;!&#65533;&#65533;&#65533;&#65533;&#65533;&#65533;T,&#65533;&#65533;%&#65533;#2&#65533;&#65533;&#65533;A$&#65533;H6&#65533;P&#65533;x&#65533;&#65533;&#65533;&#65533;ha&#65533;-)&#65533;^&#65533;6X&#65533;&#65533;Y&#65533;Zd&#65533;&#65533;&#65533;&#65533;&#65533;o\&#65533;&#65533;,&#65533;&#65533;b8&#65533;&#65533;&#65533;$KMu&#65533;#&#65533;&#65533;&#65533;&#382;&#65533;c1&#65533;&#1190;uh&#65533;&#65533;&#65533;:&#65533;_a`&#65533;A&#65533;&#65533;&#65533;
&#65533;&#65533;&#65533;&#65533;#&#1163;S&#258;|#&#65533;?e&#65533;&#65533;j&#65533;&#65533;A&#65533;&#65533;9&#65533;3&#65533;-&#65533;a&#65533;&#65533;&#65533;b~|&#65533;7+&#652;&#65533;&#65533;X&#65533;&#65533;6)D.&#65533;5&#65533;k&#65533;#&#65533;if&#65533;&#65533;&#65533;&#65533;&#65533;:qF&#65533;p&#65533;Sd2&#65533;E&#65533;&#65533;Q&#65533;&#65533;&#65533;&#65533;&#65533;+&#65533;&#65533;@,@&#65533;&#65533;&#65533;&#65533;'&#65533;&#65533;U&#65533; 
&#65533;&#65533;d^E
a&#65533;'g&#65533;1&#65533;&#65533;GY&#65533;&#65533;&#65533;&#500;8&#65533;&#65533;8:#&#65533;@&#65533;rV}A0&#65533;.&#65533;&#65533;&#65533;p4&#65533;&#65533;I&#65533;&#65533;x&#65533;f{&#65533;X&#65533;&#65533;:1&#65533;#[w*&#65533;X&#65533;&#65533;J&#65533;Ev&#65533;`&#65533;v ZV&#65533;4&#65533;v&#65533;&#65533;&#65533;U,&#65533;&#65533;Q&#65533;&#65533;Z&#65533;|&#65533;&#65533;&#65533;&#65533;0&#65533;&#65533;&#65533;	&#65533;&#65533;^&#65533;=&#65533;&#65533;&#65533;&#65533;j&#65533;v	&#65533;RgnVv&#65533;	&#65533;00'&#65533;&#65533;	u&#65533;&#65533;&#65533;7z&#65533;&#65533;?UP?&#65533;mr	&#1414;m&#65533;V^&#65533;m&#65533;&#65533;e&#231;&#65533; M~&#65533;&#65533;&#65533;&#521;&#65533;&#65533;n&#65533;&#65533;L&#65533;05kgk&#65533;'&#65533;&#65533;^4rR&&#65533;&#65533;2p`G&#65533;&#65533;&#65533;a6p &#65533;>P0/&#65533;b]oa&#65533;`>F&#65533;od&#65533;+XV&#65533;&#65533;&#65533;KU
V&#65533;&#65533;&#65533;@"pd&#65533;~&#65533;&#65533;&#65533;F`&#65533;&#65533;&#65533;&#65533; 
&#65533;P
J6&#65533;&#65533;!&#65533;&#65533;BK&#65533;&#65533;&#65533;v&#65533;G`&#65533;k&#65533;~dLr&#65533;^&#65533;9&#65533;$&#65533;&#65533;s&#65533;&#65533;&#65533;T&#65533;M&#65533;&#65533;&#65533;*&#65533;d]G~/&#65533;A&#65533;&#65533;_&#65533;~&#65533;-&#65533;u;&#65533;&#65533;)&#65533;U&#65533;v&#65533;&#65533;s&#65533;u&#65533;&#65533;&#65533;J&#65533;&#65533;T&#65533;|&#65533;@&#65533;&#65533;&#65533;&#65533;&#676;&#65533;&#65533;6"&#65533;&#65533;f&#65533;&#65533;&#65533;&#65533;=`p&\:&#65533;&#65533;&#65533;&#65533;&#65533;&#65533;M&#65533;&#65533;-&#65533;&#65533;%&#65533;&#65533;{&#65533;&#65533;&#65533;&#65533;&#65533;lU&#65533;l&#65533;&#65533;&#65533;0&#65533;U &#65533;
&#65533;&#65533;O&#65533;
&#65533;0{&#1094;&#65533;&#65533;&#65533;&#65533;&#65533;&#65533;&#65533;&#65533;&#1175;&#689;&#65533;!&#65533;&#65533;!-&#65533;&#65533;&#65533;&#65533;&#65533;&#65533;	&#65533;1&#65533;&#65533;_&#65533;HKNE&#65533;&#65533;v`&#65533;&#65533;`&#65533;&#65533;^/TaP&#65533;M&#65533;}&#65533;^&#65533;RC`&#65533;&#65533;2O&#65533;&#65533;5>&#65533;&#65533;3!(&#65533;&#65533;&#65533;0&#65533;&#65533;	q&#65533;`[&#65533;n&#65533;&#65533;j&#65533;&#65533;7&#65533;&#65533;&#65533;&#65533;!l;&#65533;T1'&#65533;&#65533;&#65533;&#65533;&#65533;&#65533;~PI&#65533;&#65533;&#65533;0peK&#65533;&#65533;&#65533;X&#65533;&#65533;(&#65533;&#65533;Xl&#65533;.&#65533;q;&#65533;S&#65533;@&#65533;&#65533;F)&#65533;h&#65533;&#65533;&#65533;&#65533;%.6&#65533;ea&#65533;X&#65533;&#65533;&#65533;Y'&#65533;K&#65533;Q)&#65533;&#65533;&#65533;&#65533;4&#65533;fK 5&#65533;@,F&#65533;i&#65533;F[&#65533;&#65533;"&#65533;&#65533;	"&#65533;&#65533;2T&#65533;&#65533;&#65533;*m&#65533;&#65533;`&#65533;0%&#65533;&#65533;&#65533;#&#65533;&#1813;O&#65533;m&#65533;%U&#65533;&#65533;z8&#65533;&#65533;&#65533;&#65533;p^&#65533;
m&#65533; &#65533;&#65533;HJ&#65533;@&#65533;P &#65533;/&#65533;R!&#65533;i*&#1204;&#65533;&#65533;&#65533;&#65533;&#65533;hu[&#65533;&#65533;F4&#65533;G
&#65533;&#65533;2``1&#65533;\&#65533;&#65533;e&#65533;*#a&#65533;&#65533;&#65533;e&#65533;&#65533;(Wr8&#65533;28V&#65533;o1$&~&#65533;&#65533;
T&#65533;&#65533;&#65533;&#65533;&#65533;&#65533;
&#65533;P&#65533;&#65533;&#65533;m&#65533;Bl&#65533;U&#65533;
&#65533;&#65533;U&#65533;&#65533;&#65533;`G&#65533; &#65533;i&#65533;`&#65533;r&#65533;3A&#65533;&#65533;&#65533;&#65533;&#65533;w|7o&#65533;W#&#65533;i&#65533;92&#65533;pV&#1953;J&#65533; #1
&#65533;
*&#65533;&#65533;)h7&#65533;<8h&#65533;s>&#65533;&#65533;u&#65533;r&#65533;f*&#65533;.OYj&#65533;Y< &#65533;b&#65533;&#65533;&#65533;&#65533;&#65533;&#65533;}Z`&#65533;Q&#65533;&#65533;"T&#65533;<&#65533;4_&#65533;5!0&#65533;4&#65533;&#65533;&#65533;fx&#65533;1&#65533;2&#65533;&#65533;q&#65533;&#65533;d)&#65533;.&#1761;&#65533;&#65533;.&#65533;F>jz7*Oa9O_&#65533;]&#65533;&#65533;`&#65533;&#65533;zHjAQ&#65533;&#384;&#65533;&#1878;l&#65533;qY&#65533;&#65533;&#65533;y&#65533;&#65533;&#65533;&#65533;&#1188;&#65533;&#65533;%&#65533;&#65533;&#65533;_&#65533;&#65533;d&#65533;~&#704;S&#65533;&#65533;&#65533;&#65533;g&#65533;&#65533;&#65533;&#65533;!6&#65533;&#65533;&#65533;)E&#65533;&#65533;%E8&#65533;&#65533;W&#65533;c&#65533;R&#65533;w&#65533;&#65533;&#65533;g.W$(&#65533;&#65533;U
&#65533;@&#65533;&#65533;
&#65533; &#65533;~0&#65533;&#65533;6&#65533;P&#65533;5&#65533;P&#65533;(&#65533;'&#65533;Pp0&#65533;&#65533;pSn#D&#65533;&#65533;&#65533;7&#65533;<?&#65533;1f&#65533;(f&#65533;-E	&#65533;0
v5Lv&#65533;;6&#65533;&#65533;
&#65533;&#65533;t&#65533;&#65533;&#65533;p&#65533;Iu&#65533;k&#65533;&#65533;&#65533;&#65533;p&#65533;&#65533;&#736;7&#65533;!&#65533;b&#65533;&#65533;&#65533;05^%!"<`I,&#594;YR&#65533;;P&#65533;!;&#65533;&#65533;&#65533;
&#65533;&#65533;R&#65533;&#65533;&#65533;&#65533;0&#65533;&#65533;C&#65533;&#65533;&#65533;&#65533;av&#65533;&#65533;!
&#65533;P&#65533;3MXiN&#65533;&#65533;Pxi]9z&#65533;U`&#65533;&#65533;&#65533;l&#65533;$&#65533;&#65533;&#65533;C&#65533;@s&#65533;`&#65533;M&#65533;&#65533;`M&#65533;&#65533;&#65533;&#65533;&#65533;&#65533;&#65533;8|=C&#65533;&#65533;&#65533;F&#65533;#&#65533;&#65533;&#65533;	.&#65533;Lnj&#65533;nz!&#1687;]u&#65533;bA&#65533;G&#65533;.&#65533;&#155;!_&#65533;Bv&#65533;&#65533;&#65533;q&#65533;&#65533;]&#65533;'&#65533;`&#65533;&#65533;=&#65533;&#65533;&#65533;&#65533;&#65533;o&#65533;P&#65533;Fy&#65533;&#65533;&#65533;J&#65533;	fPa&#65533;Z&.&#65533;q&#65533;&#65533;p&#65533;&#65533;@1&#65533;C&#65533;a&#65533;A&#65533;b&#65533;e;&#65533;f)&#65533;&#65533;&#65533;&#65533;&#65533;&#65533;s&#65533;&#65533;Q&#65533;#&#65533;&#65533;&#65533;4N1E&#65533;&#65533;C&#65533;*&#65533;&#65533;&#65533;&#65533;4&#65533; &#65533;D&#65533;*"p&#65533;&#65533;fz&#65533;&#65533;&#65533;:,6&#65533;	&#65533;&#65533;&#65533;9<oqo&#65533;&#65533;&#65533;Nh0S
&#65533;&#65533;&#65533;&#65533;i&#65533;&#65533;&#65533;T&#65533;6&#65533; !&#65533;~@&#65533;&#65533;&#65533;T>&#65533;@&#65533;&#422;&#65533;&#45809;&#65533;m&#65533;&#65533;&#65533;&#65533;@&#65533; ^&#65533;&#65533;6&#65533;&#65533;&#65533;&#65533;&#65533;^&#65533;&#65533;&#65533;&#65533;[&#65533;!&#65533;|&#65533;&#65533;%"6&#65533;qB&&#65533;&#65533;,&#65533;W&#65533;&#294;#&#65533;&#65533;	f1p`&#65533;8G&#65533;W&#65533;&#65533;q&#65533;&#65533;5Q&#65533;D)aEPE&#65533;&#65533;&#65533;!B&#65533;&#65533;D$&#65533;&#65533;&#65533;2?&#1320;&#65533;a&#65533;P
&#65533;&#65533;&#65533;&#65533;Pn&#65533;7n&#65533;&#65533;[&#65533;U&#65533;&#65533;&#65533;!&#65533;-1q&#65533;&#65533;tS7&#65533;wr'o#sK&#65533;]&#65533;dB&&#65533;S.Afw&#65533;9x&#65533;&#65533;&#65533;&#65533;&#65533;~&#65533;&#65533;{:1h&#65533;&#65533;v^&#65533;LY&#65533;&#65533;&#65533;P&#65533;&#65533;&#65533;	&#65533;8&#65533;^`&#65533;&#65533;J&#65533;&#65533;&#65533;&#65533;&#65533;&#65533;&#65533;F&#65533;`&@,&#65533;&#65533;.&#65533;|48&#239;Ax&#65533;P
&#65533;&#65533;&#65533;P&#65533;&#65533;&#65533;&#65533;&#65533;p&#65533;kyX&#65533;&#65533;&#65533;&#65533;&#65533;&#65533;&&#65533;0&#65533;,&#65533;&#65533;&#65533;5&#65533;ya&#65533;]&#65533;`
&#65533; 1&#65533;&#1060;&#65533;U&#65533;&#65533; &#65533;&#65533;p&#1559;&#65533;	@&#65533;2	l1&#900;&#65533;&#65533;	!&#65533;&#65533;&#65533;&#65533;.&#65533;Y&#65533;a`&#65533;&#65533;V&#65533;]&#1781;#&#65533;&#65533;$&#65533;*&#65533;5&#65533;&#65533;y&#65533;5&#65533;&#65533;1u+&#65533;)u&#65533;&#65533;&#65533;$&#65533;&#65533;&#65533; &#65533;VG&#1422;&#65533;&CfUNqSksc&#65533;&#65533;&#65533;&#65533;UW[&#65533;B7EY8.&#65533;&#65533;L&#65533;(&#65533;&#65533;dp1f})&#65533;&#65533;1&#65533;o&#65533;F$O&#65533;2.&#65533;&#65533;~&#65533;X&#65533;l&#65533;'_E/&#65533;&#65533;
&#65533;.I&#5617;B+PA&#65533;&#65533;`&#65533;a&#65533;w&#65533;*&#65533;&#475;^&#65533;C&#65533; B^&#65533;&#602;&#1135;&#65533;&#65533;o=.-..&#65533;;%&#134;&#65533;&#65533;H&#65533;&#65533;>&#65533;O&#65533;&#65533;y~X&#65533;<z]&#65533;&#65533; &#65533;0&#65533;9&#65533;&#65533;H&#65533;s&#65533;}&#65533;"H	&#65533;&#65533;&#65533;&#65533;&#65533;&#614;&#65533;&#65533;}I&#65533;5K&#65533;j1I&#65533;&#65533;|&#65533;&#65533;&#65533;j&#65533;&#65533;&#24529;%&#65533;&#65533;&#65533;	f`&#65533;&#65533;&#65533;$&#65533;&#65533;&#65533;~*Cz&#65533;&#65533;X5&#65533;A&#65533;3&#65533;PM&#65533;a&#65533;&#65533;&#65533;&#65533;V4>@
&#65533;&#65533;])z	&#65533;&#65533;M&#65533;&#65533;&#1060;*&y&#65533;&#65533;% 
&#65533;&#65533;\JV&#65533;&#65533;"6q2&#65533;&#65533;`HYt&#65533;&#65533;&#65533;-&#65533;;&#65533;U<&#65533;&#65533;&#65533;&#65533;
&#65533;&#65533;&#65533;@Gr&#65533;CpX&#65533;&#65533;&#65533;&#65533;*&#65533;	h&#65533;&#65533;&#65533;j#UQ'z&#65533;!69&#65533;a1i&#65533;[&#65533;&#65533;&#65533;Yww&#65533;&#65533;&#65533;1&#65533;&#65533;&#65533;BDmx&#65533;&#65533;&#65533;Q
&#65533;H	&#890;-&#65533;&#65533;\@&#65533; !&#65533;&#65533;&#65533;&#65533;g&#65533;`&#65533;&#65533;@&#65533;&#65533;?&#934;&#65533;&#65533;&#65533;/=:l&#65533;&#65533;l&#65533;`&#65533;Fs&#65533;&#18728;&#65533;&#65533;&#65533;&#59843;&#65533;&#65533;2kU:1&#65533;d8&#65533;&#65533;&!h&#65533;]&#65533;&#65533;&#65533;e&#923;&#65533;&#65533;	&#65533;&#65533;&#65533;&#65533;&#1784;X`#0	?t&#65533;<3&#65533;1E%r&#65533;&#65533;P&#65533;&#65533;&#65533;&#65533;HbA&#65533;&#65533;&#65533;qA&#65533;X&#65533;7o&#65533;&&#65533;&#65533;P
y+
&#65533;&#65533;-&#65533;&#65533;&#65533;&#65533;&#65533;#&#65533;&#65533;y&#65533;V&#65533;&#65533;&#65533;&#65533;Cb&#65533;&#65533;'&#65533;,&#65533;&#65533;&#65533;&#65533;8	
p&#65533;&#65533;&#65533;bM&#65533;&#65533;&#65533;ZW&#65533;&#65533;&#65533;&#65533;@v?&#65533;&#65533;&#65533;&#65533;&#65533;&#65533;u&#65533;za&#65533;&#1071;&#7469;&#65533;1&#65533;`&#65533;2&#65533;&#65533;w&#65533;&#65533;&#65533;+&#65533;T&#65533;_h&#65533;8I&#65533;&#65533;^ma&#65533;&#65533;B&#65533;VX&#65533;&#65533;P=p	&#65533;&#65533;x&#65533;!k&#65533;A&#65533;1y0&#65533;&#65533;&#65533;z&#65533;&#65533;EO?O&#65533;&#433;&#65533;&#65533;&#65533;&#65533;&#65533;&#65533;	&#65533;&#65533;`p&#65533;&#65533;1}`j&#65533;&#65533;&#65533; &#65533;o4M&#65533;&#65533;|y.&#65533;&#65533;&#65533;	&#65533;`&#65533;&#65533;&#65533;
&#65533;&#65533;,&#65533;Z&#65533;&#65533;wrbo)&#65533;w&#65533;&#65533;l&#65533;Bq&#65533;&#65533;p~\&#65533;,p&#65533;&#65533;a&#65533;&#65533;&#65533;D&#65533;PN&#65533;!&#65533;129&#65533;Vp&#65533;&#65533;O&#65533;@&#65533;c&#65533;jR&#65533;&#65533;&#1986;O&#65533;&#65533;&#65533;&#65533;R!S&#65533;J&#65533;&#65533;d&#725;+R&#65533;l]&#65533;&#65533;Q&#65533;Z&#65533;D]&#65533;H&#65533;&#65533;&#65533;&#65533;p&#65533;&#65533;/)J&#65533;<&#65533;&#65533;&#65533;&#65533;<gMC`.\y&#65533;&#65533;&#65533;3&#65533;MR&#65533;6<&#65533;&#65533;:K&#65533;L&#65533;E&#65533;&#65533;?6[&#65533;k&#65533;&#976;&#65533;X87&#65533;@`[&#65533;&#65533;(&#65533;&#65533;:&#65533;&#65533;&#65533;9&#65533;&#65533;H&#65533;&#65533;&#65533;yf&#65533;X&#65533;&#65533;v&#65533;P&#65533;&#65533;|=&#65533;&#65533;kb&#65533;&#65533;&#65533;
&#65533;zy&#65533;?OT0&#65533;?&#65533;&#65533;&#65533;}&#65533;&#65533;?feE&#65533;#&#65533;	&#65533;)&#65533;E2&#65533;&#609;&#65533;SF.)D&&#65533;&#65533;?d&#593;&#65533;J^&#1663;&#65533;&#65533;}&#65533;&#65533;&#65533;&#65533;&#65533;&#65533;&#65533;&#65533;&#65533;_&#65533;&#65533;&#65533;&#65533;&#65533;`&#65533;&#65533;m)Z(l`l&#65533;&#65533;-2&#65533;&#65533;?a&#65533;&#65533;V&#65533;?&#65533;&#645;&#65533;&#65533;&#65533;:H&#65533;*&#65533;e<&#65533; A&|&#65533;&#65533;8&#65533;&#65533;&#65533;rcA&#65533;n9B(&#65533;&#65533;&#65533;?[&#65533;Y&#65533;&#65533;j&#65533;Qn	&#65533;&#65533;V&#65533;g&#65533;&#65533;&#65533;&#65533;&#65533;&#65533;ej&#65533;&#65533;I,&#65533;x&#65533;&#65533;_&#65533;&#65533;BB1&#65533;QP&#65533;&#65533;l&#65533;&#65533;T&#65533;	&#65533;$QD&#65533;&#404;kL&#22479;8
&&#65533;fI!&#65533;&#65533;&#65533;&#65533;&#65533;&#65533;Z&#65533;%&#65533;i
&#65533;&#65533;\&#65533;&#597;_&#65533;R&#65533;&#65533;&#65533;8&#65533;&#65533;&#65533;&#65533;/&#65533;B&#41985;&#65533;e6&#65533;Jk&#65533;R&#65533;&#47096;"K&#65533;.&#65533;&#65533;G&#65533;&#65533;F&#65533;&#65533;P&#65533;T&#65533;&#65533;%&#65533;&#65533;&#65533;1&#65533;Z=&#65533;1&#65533;\H&#65533;Y&#65533;I&#65533;A&#65533;A&#65533;&#65533;&#65533;OV&#65533;T=&#65533;.#&#367;&#65533;a&#65533; x&#65533;&#65533;H"&#65533;&#65533;G4!&#567;HT&#65533;&#65533;&#1665;N&#65533;&#65533;&#65533;zPn&#65533;&#65533;&#65533;&#65533;&#65533;9A&#65533;&#65533;N&#65533;*&#65533;&#65533;.&#1857;&#65533;h!&#65533;&#65533;`&#65533;&#65533;8&#65533;&#65533;Xz&#65533;&#65533;&#65533;	&([jH&#65533;F&#65533;&#65533;>E&#65533;(&#65533;G&#65533;&#65533;	Q&#65533;&#65533;&#65533;&#65533;&#65533;3]`&#65533;&#65533;4&#65533;&#65533;e&#65533;&#65533;Ys*&#65533;0&#65533;&#65533;&#65533;&#65533;&#65533;&#65533;nh&#65533;&#65533;t&#65533;&#65533;,&#65533;8&#65533;e&#65533;e&#65533;9
 2&#65533;f&#65533;Z&#1675;&#65533; %&#65533;B	&#65533;P&#65533;&#65533;&#65533;&#65533;KD&#65533;&#65533;&#65533;G8&#65533; &#65533;&#65533;C&#65533;e&#65533;n$&#65533;&#65533;&#65533;8A&#65533;&#65533;&#65533;'&#65533;&#65533;&#65533;<5jS&#65533;&#65533;&#65533;%&#65533;YvJ&#65533;o&#65533;&#65533;p&#65533;#$P&#65533;&#65533;&#65533;b`c&#65533;#&#65533;j&#65533;_&#65533;AD Z&#65533;-&#65533;&#65533;&#65533;I+&#65533;C%%(&#65533;P&#65533;W=	&#65533;&#65533;`J	YVa=&#65533;Y&#65533;&#65533;1Y]gu[&#65533;&#65533;e:&#65533;Z /F M&#65533;A&#65533;&#65533;&#65533;!X &#65533;&#65533;&#65533;y&#65533;&#65533;*&#65533;T&#65533;&#65533;0&#65533;&#65533;1&#65533;Q( (&#65533;w&#65533;sN9&#65533;cN;&#65533;&#65533;	c&#65533;N:&#65533;&#65533;&#65533;90o3&#65533;&#65533;h&#65533;&#65533;&#65533;&#65533;&#65533;&#65533;&#65533;U&#65533;&#65533;&#65533;l&#65533;&#65533;r&#65533;?&#288;&#65533;1(W&#65533;&#65533;!N&#65533;#-&#65533;N Mh@b&#65533;&#65533;&#65533;F&#65533;>&#65533;&#65533;&#65533;/E)JAJ$&#65533;h?Z&#65533;T&#65533;A	Az15kX&#839;E	&#65533;&#65533;&#65533;`&#65533;"#1[D&#65533;&#65533;q&#65533;$&#65533;BJL&#65533;[.&#65533;f&#142;P&#65533;&&#65533;	M&#65533;&#145;&#65533;P&#139;X&#65533;
&#65533;&#65533;&#65533;`	f&#65533;.&#65533;&#65533;8&#65533;D q<8&#1256;&#65533;(b4&#65533;&#65533; &#65533;&#65533;&#290;&#65533;xB&#65533;&#65533;&#65533;&#65533;&#65533;1&#65533;&#65533;&#65533;&#65533;@`G+&#65533;&#65533;1&#65533;&#65533;f&#65533;!&#65533;DF3&#65533;I&#224;&#65533;&#65533;&#65533;&#65533;&#65533;&#65533;&#65533;F&#65533;&#65533;&#65533;	:=&#65533;X&#65533;&#65533;&#65533;&#65533;D&#65533;&#65533;`&#65533;r&#65533;`+g&#65533;9&#65533;&#65533;&#65533;.&#65533;;&#65533;b&#952;&#65533;L&#65533;+&#65533;k&#65533;a&#65533;`&#65533;9&#65533;<&&#65533;&#65533;&d&#65533;&#65533;T[&#65533;&#65533;&#65533;g&#65533;GF &#65533;AV&#65533;&#65533;&#65533;a&#65533;)~&#65533;	<&#65533;&#65533;&#65533;`&#65533; &#65533;.&#65533;A&#65533;&#65533;L &#65533;&#65533;1 j&#65533;~&#65533;V
a4&#65533;&#65533;Ip&#65533;F&#65533;&#65533;Gi&#65533;C&#65533;xy1&#65533;C&#65533;&#65533;kX&#65533;j&#65533;&#65533;&#65533;&#65533;&#65533;m&#65533;$&#1528;D&#65533;R&#1480;&#65533;o&#65533;X&#65533;&#65533;z&#65533;&#65533;TI#8&#65533;%4&#65533;&#65533;|1&#65533;!&#65533;r&#1681;Y&#65533;&#65533;'XP7&#65533;&#65533;&#65533;&#65533;9&#65533;W&#65533; G&#65533;0&#65533;&#65533;7&#65533;&#65533;&#65533;&#65533;8*\Fc&#65533;&#65533;&#65533;/&#65533;X&#65533;;&#65533;&#65533;g<&#65533;&#65533;]&#65533;&#65533;AVVQV&#65533;&#65533;Q&#65533;	&#65533;xb&#65533;&#65533;e
B&#65533;MPr&#65533;&#65533;&#65533;&#65533;&#65533;p&#65533;&#65533;,&#65533;&#65533;&#65533;&#65533;-&#65533;&#65533;&#65533;&#65533;&#65533;8&#65533;&#65533;&#65533;xo &#65533;+&#65533;r&#65533;&#65533;.dtB}QC&#65533;&#65533;&#65533;9&#49177;&#65533;H&#65533;@&#65533;&#65533;&#65533;&#65533;t&#65533;hD|&#65533;)&#65533;&#65533;L&#65533;&#65533;&#65533;&#65533;?&#65533;&#65533;&#65533;&#65533;a	&#65533;T U&#65533;)&#65533;&#65533;4&#65533;XT&#65533;&#65533;8M &#65533;(&#65533;=&#65533;&#678;,~&#65533;DtB&#65533;&#65533;J&#1026;P&#65533;&#65533;P&#65533;dH!&#65533;&#65533;&#65533;&#65533;&#65533;d"&#65533;yA/&#65533;&#65533;&#65533;B|&#65533;&#65533;"&#65533;T&#65533;$Z&#65533;V&#532;&#65533;&#65533;&#65533;&#65533;)M<&#65533;4R%&#65533;&#65533;t&#65533;&#65533;pM;B
&#65533;$&#65533;M&#65533; &#65533;	6&#65533;&#65533;%l`1&#65533;G9&#65533;&#65533;	i&#65533;&#65533;2&#65533;IRB:vC&#65533;
@3{)]'&#65533;&#65533;&#65533;&#65533;&#65533;&#65533;"&#65533;j`I1 &#65533;&#65533;
W&#65533;&#65533;U&#65533;O&#65533;+&#65533;!i&#65533;&#65533;"+&#65533;&#65533;T{&#65533;
&#65533;Sbi=&#65533;?&#65533;&#65533;&#65533;H&#65533;&#65533;y&#65533;E	&#65533;A1&#65533;c7+A&#65533;JFH&#65533;K&#65533;R &#65533;&#65533;3z&#65533;.q}&#65533;&#65533;&#65533;&#65533;@&#65533;U&#65533;.&#65533;g&#65533;&#65533;e1&#65533;&#65533;(B&#65533;&#65533;(&#65533;O&#65533;d30&#65533;p&#65533;@FEh@&#65533;m&#426;&#65533;&#65533;&#65533;$&#65533;f&#65533;&#65533;j\&#65533;	&#65533;&#65533;B\.&#65533;\p&#65533;&#65533;&#65533; &#65533;&#65533;&#65533;&#65533;&#65533;F0&#65533;&#65533;&#65533;;&#65533;&#65533;&#65533;"R&#65533;&#65533;&#65533;Sd@&#65533;&#65533;&#65533;i$&#673;&#65533;&#65533;&#235;M&#65533;KMB&#65533;@HRQ&#65533;&#65533;&#65533;8&#65533;&#65533;&#65533;&#65533;i&#65533;M) &#65533;
&#65533;,&&#65533;&#65533;^p&#65533;q&#65533;&#65533;&#65533;&#65533;qt&#1673;OK-&#452;+&#65533;&#65533;&#65533;@F&#65533;&#65533;W&#65533;Z&#65533;&#618;&#65533;b&#65533;4&#65533;&#65533;l&#65533;Gh&#65533;&#65533;&#65533;&#65533;&b3v#&#65533;Z#2&#65533;&#65533;&#65533;&#65533;&#65533;&#65533;&#65533;7r&#65533;&#65533;&#65533;&#65533;&#65533;&#65533;T&#65533;U&#65533;&#65533;&#65533;s&#65533;&#65533;&#65533;&#65533;E&#65533;X&#65533;'H)S&#65533;&#65533;J&#65533;XD&#65533;&#65533;\&#65533;2&#65533;&#65533;y&#824;&#65533;@B&#65533;&#65533;ZB&#65533;&#65533;&#65533;&#65533;A&#65533;K&#518;_&#65533;&#65533;0K&#834;O&#65533;&#65533;&#65533;s1&#65533;&#768;&#65533;&#65533;&#65533;&#65533;6&#65533;h?$&#65533; &#65533;&#65533;&#65533;&#65533;UM&#65533;('&#65533;\&#65533;&#65533;A&#65533;&#65533;'&#65533;&#702;&#65533;jTY&#65533;&#65533;&#65533;@&#65533;+&#65533;%&#65533;A &#65533;J&#65533;&#65533;&#65533;Pk&#65533;}&#65533;Fl&#65533;mAFh&#65533;&#65533;FJ9&#65533;&#65533;&#65533;tw(&#65533;\px%"&#65533;&#65533;BR`&#65533;	&#65533;K }&#65533;?&#65533;-&#65533;&#65533;&#65533;u&#65533;ZH&#65533;CR&#65533;&#65533;&#65533;(HC&#65533;@l&#65533;`1U&#65533;#
&#65533;&#65533;R&#65533;F&#65533;&#1051;&#65533;@&#1070;&#65533;&#65533;B&#65533;4N&#65533;91-|&#65533;&#65533;&#65533;$&#65533;&#65533;p&#65533;&#65533;Q&#65533;&#65533;@&#65533;&#65533;W&#65533;i!&#65533;<1'G&#65533;oI&#65533;&#65533; &#65533;&#65533;O&#65533;?&#65533;;p&#65533;!&#65533;?&#65533;?&#65533;r&#65533;&#65533;&#65533;&#65533;&#65533;&#65533;Q&#65533;4&#65533;Y&#65533;T&#65533;&#65533;&#65533;&#65533;{&#65533;&#65533;a&#65533;&#65533;&#65533;&#65533;@&#65533;Q&#65533;'m&#65533;;+&#65533;T&#65533;`Z@&#65533;:V&#65533;C&#65533;&#65533;&#65533;(P&#65533;&#65533;&#65533;&#65533;&#65533;&#65533;E&#65533;&#65533;F&#65533;&#65533;J&#65533;"dRb&#65533;&#65533;&#65533;&#65533;3"&#65533;&#65533;
<&#65533;&#65533;x &#65533;&#65533;8&#65533;&#65533;p&#65533;&#65533;&#65533;&#65533;&#65533;b&#65533;	&#65533;#?&#65533;&#65533;&#65533;&#65533;r&#1691;&#65533;&#65533;&#65533;9&#65533;&#65533;&#65533;&#65533;&#65533;&#65533;:lj&#65533;9&#65533;@&#65533;&#65533;&#65533;&#65533;K&#65533;&&#65533;&#65533;/&#65533;`'1&#65533;&#65533;=n&#65533;&#554;6&#65533;&#65533;R&#65533;&#65533;&#65533;&#65533;	b&#65533;&#65533;;&#65533;&#65533;5&#65533;w&#65533;y&#65533;&#65533;H&#65533;&#65533;&#65533;1&#65533;[&#65533;
&#65533;&#65533;&#65533;$6p&#65533;&#65533;>&#65533;&#65533;HU&#65533;5&#65533;&#65533;&#65533;%-$&#65533;cC&#65533;7&#65533;B&#65533;&#65533;!&#65533;{8Z	&#65533;&#65533;H&#65533;&#65533;&#65533;&#65533;$&#65533;IF&#65533;&#65533;&#65533;&#65533;&#65533;RJ&#65533;&#65533;&#65533;p9&#65533;X&#65533;&#65533;Y&#65533;&#65533;i&#65533;I&#65533;-&#65533;9&#65533;A&#65533;!&#65533;&#65533;p&#65533;&#65533;&#65533;2&#65533;&#65533;&#65533;H&#65533;@&#65533;&#65533;"&#554;&#65533;&#65533;1&#65533;&#65533;18&#65533;&#65533;&#65533;&#65533;2H&#65533;{&#65533;&#65533;H&#65533;&#65533;&#65533;n&#65533;-&#65533;&#65533;&#65533;&#65533;&#65533;VP&#65533;@&#65533;&#65533;&#65533;&#65533;&#65533;&#65533;&#65533;&#65533;&#65533;&#65533;n&#65533;&#65533;&#65533;&#65533;&#65533;x&#65533;Y&#65533;&#65533;
&#65533;i&#65533;`=&#65533;x&#65533;1&#65533;0&#65533;&#65533;Q?&#65533;&#1831;&#65533;&#65533;&#65533;&#65533;&#65533;Z!&#65533;"&#65533; &#65533;:\*P&#65533;&#65533;0&#65533;(&#65533;A&#65533;&#65533;(n&#65533;T&#65533;K7Y)&#65533;1&#65533;5&#65533;)&#65533;&#65533;\&#65533;	&#65533;&#65533;[&#65533;&#65533; &#740;&#34558;&#65533;&#65533;&#65533;i!&#65533;&#65533;
\&#65533;&#65533;&#65533;&#65533;&#65533;&#65533;&#65533;'&#65533;8&#65533;PUB8&&#65533;&#65533;&#65533;&#65533;&#65533;B?&#65533;@&#65533;R&#65533;)$&#65533;&#65533;&#65533;U`&#65533;@&#65533;&#65533;9M$/&#65533; &#65533;&#65533;&#65533;-&#648;{&#65533;[&#65533;&#65533;(&#65533;&#65533;x&#65533;&#65533;&#385;&#65533;&#65533;DHL&#65533;&#65533;`PG&#65533;&#65533;9&#65533;&#65533;&#65533;5&#65533;&#65533;&#65533;&#65533;&#65533;&#65533;&#65533;&#65533;&#65533;&#65533;&#65533;`&#65533;nx&#65533;Z&#65533;R&#65533;a&#65533;ab&#65533;&#65533;q&#940;{N&#65533;A&#65533;()Z&#65533;<CH&#65533;&#65533;1&#65533;&#65533;4&#65533; &#65533;&#65533;&#65533;&#65533;&#65533;&#65533;N&#65533;&#65533;&#65533;P&#65533;&#65533;&#65533;4I(&#65533;+&#578;8b&#1813;8cQ]&#65533;5F3 &#65533;
&#65533;x&#65533;&#1288;&#65533;&#65533;)&#65533;A!8&#65533;[&#65533;&#65533;[0=&#65533;%&#65533;&#65533;"&#65533;&#65533;&#65533;&#65533;&#65533;
&#65533;&#65533;&#65533;^&#65533;(&#65533;JD&#65533;2n&#65533;&#65533;&#65533;\bu&#65533;&#65533;G1&#65533;"&#65533;x	&#65533;&#65533;0&#65533;sC&#65533;&#65533;\K&#1691;7QK&#65533;`&#65533;&#65533;&#65533;aI*&#65533;G&#65533;P&#65533;C&#65533;&#65533;cL&#65533;a&#1166;!&#65533;&#65533;&#65533;&#65533;Y&#65533;Y-&#65533;&#65533;]`&#65533;b$&#65533;&#65533;?&#65533;L0&#65533;&#1322;&#65533;&#65533;&#65533;&#65533;&#65533;&#65533;&;MV&#65533;@&#65533;*,&#65533;&#65533;$m&#65533;&#65533;&#65533;(RV&#65533;UH&#65533;X&#65533;&#65533;&#65533;	W&#65533;&#65533;\
&#65533;y0*&#65533;KP&#65533;&#65533;\Hd&#65533;&#65533;Z&#65533;&#65533;&#65533;(&#65533;B&#65533;&#65533;&#65533;&#65533;&#791;&#65533;&#65533;E&#65533;&#65533;S!O&#65533;&#65533;&#65533;[<A&#65533;
A*3&#65533;<&#65533;&#65533;&#65533;$&#65533;8P1&#65533;D-&#65533;0?0&#65533;I&#65533;&#65533;Ax&#65533;@&#772;&#65533;Y&#65533;&#65533;1&#65533;&#65533;&#65533;&#65533;&#65533;<X&#65533;&#65533;&#65533;&#65533;&#65533;R&#65533;&#65533;&#65533;&#65533;&#65533;&#65533;&#65533;&#1328;&#65533;&#65533;&#65533;%&#613;n@&#65533;&#65533;*5,&#65533;&#65533;&#65533;&#65533;a&#65533;&#65533;&#65533;&#65533;&#65533;D&#65533;&#65533;G&#65533;&#65533;&#65533;1B>&#65533;C&#65533;A7&#1865;&#65533;&#65533;&#65533;&#65533;&#65533;I&#65533;&#65533;&#65533;&#65533;X&#65533;X&#65533;X@&#1538;&#65533;&#232;&#65533;&#65533;&#15827;Y&#65533;&#563;&#65533;&#65533;-&#65533;&#65533;Y&#65533;&#1340;&#65533;&#65533;&#587;&#65533;&#65533;&#65533;&#65533;&#65533;&#65533;&#65533;+S&#828;&#65533;&#65533;&&#704;&#65533;sW&#65533;&#65533;&#65533;&#65533;&#65533;$&#65533;3&#65533;&#65533;&#65533;-&#65533;`&#65533;&#65533;&#65533;1?&#65533;2m&#65533;;&#65533;hY&#65533;Wz&#65533;&#65533;x&#65533;&#65533;G&#65533;&#65533;&#65533;&#549;K&#65533;&#65533;&#65533;&#65533;&#938;&#65533;uq&#65533;&#65533;&#65533;&#65533;&#65533;<X0X&&#65533;d&#65533;:&#65533;&#65533;&#65533;&#65533;&#65533;2m&#65533;-^&#65533;&#65533;M;&#143;,s&#65533;X:&#65533;c&#65533;&#65533;&#65533;&#65533;&#65533;&#65533;Y&#65533;&#65533;.	&#65533;`&#65533;[&#65533;q&#65533;U@&#65533;&#1730;&#65533;m&#65533;@&#65533;E&#65533;&#65533;&#65533;&#65533;&#65533;&#65533;&#65533;&#65533;I)c9&#65533;B5t&#65533;\&#65533;&#65533;&#65533;&#65533;&#65533;C5&#65533;&#65533;&#1549;&#65533;&#65533;j&#65533;n&#65533;(~&#65533;!&#65533;JT@n&#65533;$)&#65533;E&#65533;&#65533;&#65533;&#65533;&#65533;w&#65533;&#65533;4!WHT4E&#65533;"&#65533;e
\&#65533;&#65533;\&#65533;R&#65533;&#65533;C&#65533;&#65533;EQ&#65533;@X&#65533;&#65533;&#65533; &#65533;&#65533;&#65533;8&#65533;&#65533;X&#65533;&#65533;5&#65533;X&#65533;J&&#65533;B&#65533;(U&#65533;s&#65533;R/m&#65533;&#65533;&#65533;[t&#65533;&#1073;&#65533;&#65533;&#65533;&#65533;e"&#65533;=p&#65533;5&#65533;
&#65533;_;&#65533;&#65533;#&#65533;I&#65533;&#65533;y&#65533;&#65533;&#65533;&#65533;&#65533;m&#65533;Zh0s&#65533;&#65533;&#65533;V&#65533;&#13617; &#65533;)&#65533;&#65533;s&#1046;:&#65533;3I&#65533;o&#65533;&#65533;&#65533;GU&#65533;&#65533;;&#65533;&#65533;&#65533;&#65533;P~&#65533;&#65533;&#65533;FH1M0LkJ[M&#65533;)&#65533;&#65533;&#65533;H&#65533;Y4&#65533;&#65533;\K&#65533;&#65533;&#65533;Y&#65533;[x&#65533;&#1977;B@&#522;&#65533;&#65533;&#65533;p@[@&#65533;&#65533;&#65533;&#65533;_&#65533;&#65533;&#65533;l&#65533;&#65533;E\&#65533;]&#65533;&#65533;j&#65533;&#65533;7^c&#65533;&#65533;&#65533;&#65533;cU&#65533;MP&#65533;,Nq&#65533;_q`&#65533;-&#65533;%l&#65533;:~&#65533;&#65533;&#65533;&#65533;&#65533;&#65533;&#65533;&#65533;&#65533;6!&#65533;&#65533;&#559;Z&#65533;&#65533;&#65533;&#65533;r&#65533;7&#738;M&#275;1Y>}&#760;a&#65533;LD
&#65533;&#736;I&#65533;8Y&#65533;(&#65533;&#65533;x&#65533;"&#65533;&#65533;&#65533;l[,&#65533;pX&#65533;&#65533;E&#65533;&#65533;&#65533;= &#65533;&#65533;&#65533;&#65533;&#65533;&#65533;0&#65533;&#65533; &#65533;&#65533;&#65533;h\h&#65533;&#65533;gaX[&#65533;&#65533;&#65533;&#65533;Hj&#288;&#770;pF &#65533;*g_&#65533;&#65533;#&#65533;A&#65533;&#65533;&#65533;|&#65533;XWR&#65533;&#65533;&#65533;&#65533;$&#65533;&#65533;&#65533;y&#65533;()&#65533;m&#938;&#65533;Z&#65533;&#1388;&#1543;&#65533;H&#65533;&#65533;&#65533;&#65533;H&#65533;&#65533;4&#65533;pNum2&#65533;&#65533;I&#65533;E@&#65533;&#65533;RV&#65533;&#522;&#65533;&#65533;&#65533;&#65533;|&#65533;&#65533;&#65533;&#65533;{*&#65533;1&#65533;\=C&#65533;`&#65533;@X&#65533;3!8&#65533;&#65533;2&#65533;j&#65533;&#65533;&#65533;i&#65533;~*&#65533;&#65533;&#65533;&#65533;jd&#65533;&#65533;%MHD&#65533;&#65533;&#65533;&#65533;6'&#1130;D&#65533;R&#65533;&#65533;ZX"&#65533;&#65533;&#65533;)&#65533;&#65533;K<&#65533;&#65533;&#65533;&#65533;&#65533;5s&#65533;p&#65533;5&#65533;&#65533;&#65533;&#65533;C9&#65533;&#65533;&#65533;&#65533;[8&#65533;&#65533; &#65533;`H1&#65533;+&#65533;0M&#65533;&#65533;&#65533;&#65533;&#65533;&#65533;t
.&#65533;|&#65533;&#65533;&#65533;&#65533;-f~k_&#65533;&#65533;&#65533;X:m&#65533;&#1857;o&#65533;&#65533;&#65533;&#65533;&#65533;&#65533;&#65533;&#65533;T&#65533;&#65533;&#65533;&#65533;Hr&#65533;6&#65533;&#65533;;go&#65533;<`H&#65533;&#65533;&#65533;&#65533;&#65533;hVF3&#49246;&#65533;(&#65533;#&#65533;&#65533;(HUH&#65533;S&#65533;&#65533;K&#65533;%&#65533;~&#65533;&#65533;<H&#65533;(nt&#65533;&#65533;5&#65533;&#65533;JTx.f&#65533;&#65533;F&#65533;&#65533;&#13364;&#65533;&#65533;&#65533;&#65533;+b&#65533;1&#65533; kL&#65533;4&#65533;0&#65533;&#65533;&#65533;F&#65533;p&#65533;&#65533;+	&#65533;b&#65533;8oG&#65533;&#65533;"iB&#65533;&#685;&#65533;&#65533;R&#65533;&#65533;&#65533;;&#216;&#65533;j&#65533;&#65533;&#65533;i&#65533;o&#65533;q&#65533;@&#65533;&#65533;@f?&#65533;j&#65533;&#65533;_m	&#65533;&#65533;&#65533;x[&#65533;C&#65533;P&#65533;aE&#65533;Gv&#65533;Rx&#65533;G&#65533;Q&#65533;&#65533;'y&#65533;&#65533;"&#65533;&#65533;&#65533;&#65533;&#65533;v&#65533;	v&#1763;&#65533;&#65533;&#65533;@&#65533;&#65533;M^8A&#65533;&#65533;p&#65533;&#65533;	&#65533;_([&#65533;#Ch[e&#65533;X-&#65533;&#65533;5_&#65533;&#65533;&#65533;	U&#65533;@&#65533;U@&#65533;&#65533;&#65533;&#65533;&#65533;&#65533;&#834;p&#65533;G&#651;&#65533;&#65533;@"FH&#65533;&#65533;&#65533;&#65533;&#65533;&#65533;9&#65533;]&#65533;Z@&#65533;&#65533;f@&#65533;&#65533;C:&#65533;dA\&#65533;H&#65533;s&#65533;&#1616;~>l0&#65533;mH}&#65533;&#65533;t&#1284;&#65533;&#65533;&#65533;<&#65533;&#1058;F&#65533;&#65533;C&#65533;&#65533;K0&#65533;J&#65533;&#65533;&#65533;&#1292;&#1318;&#65533;&#65533;&#65533;O'Bo"w&#65533;-&#65533;>i&#1882;\4w&#65533;U&#501;&#65533;&#65533;e&#65533;&#65533;i&#65533;&#65533;p&#65533;&#65533;jp&#65533;k&#65533;bxb&#65533;:&#65533;&#65533;:&#65533;s&#65533;&#65533;3b(&#65533;K&#65533;u.&#65533;\*[c?&#65533;
&#65533;^&#65533;(&#65533;y:&#65533;"&#65533;&&#65533;D&#65533;&#65533;&#65533;&#65533;&#65533;&#65533;&#65533;&#65533;L&#65533;J&#65533;&#65533;&#65533;I&#65533;	&#65533;&#65533;&#65533;7!&#65533;&#65533;L&#65533;0!MT7D&#65533;&#65533;Y&#65533;&#65533;Y&#65533;&#65533; &#65533;&#65533;&#65533;&#65533;:&#65533;&#65533;`&#65533;#P&#65533;&#634;&#54375;H&#65533;uh&#65533;]VU&#65533;$2L&#65533;&#65533;Cj$&#65533;/Jb2`&#65533;@B&#1052;r&#65533;&#65533;&#65533;l`&#65533;&#65533;v&#65533;&#65533;&#65533;&#65533;@&#65533;H&#65533;&#65533;&#65533;&#65533;&#65533;X&#65533;&#65533;B78&#65533;2(&#65533;&#65533;Ra&#65533;'&#65533;&#65533;&#65533;&#65533;&#65533;&#31490;h&#65533;E'<8SZ&#65533;mY&#1569;&#65533;%U&#65533;&#65533;&#65533;&#65533;h&#65533;&#65533;N&#65533;2&#65533;&#65533;^&#65533;&#65533;TU1&#65533;#T&#65533;4T&#65533;N&#65533;J&#65533;M&#65533;&#65533;&#65533;&#65533;&#65533;&#65533;.vW&#65533;&#65533;XC&#65533;cU&#65533;S&#65533;([f&#65533;&#65533;H8&#65533;&#65533;&#65533;&#65533;;&#65533;{&#65533;&#65533;&#65533;&#65533;A&#65533;|P&#65533;&#65533;&#65533;&#65533;&#65533;&#65533;mCU&#65533;&#65533;&#65533;&#65533;yjH&#65533;G&#65533;T`&#65533;Z00y&#65533;&#65533;J&#65533;)*&#65533;Q(()&#65533;&#65533;&#65533;&#65533;4y>q&#65533;&#65533;&#65533;&#65533;&#65533;&#65533;)&#65533;@&#65533;&#65533;<I&#65533;&#65533;&#65533;&#65533;&#65533;}&#65533;(&#65533;Z&#65533;&#65533;&#65533;9&#65533;sB&#65533;&#65533;&#65533;&#65533;%`&#65533;&#65533;]&#65533;?&#65533;&#65533;&#65533;&#65533;&#65533;&#65533;Q&#65533;90&#65533;C&#65533;&#65533;/&#65533;0&#65533;&#65533;&#65533;2&#65533;&#65533;&#65533;1&#65533;&#65533;8&#65533;&#65533;;&#65533;&#65533;s&#65533;&#65533;JW&#65533;&#65533;&#65533;ga&#65533;w&#65533;&#65533;&#65533;>&#65533;&#65533;z,&#65533;&aZHD&#65533;h&#65533;@&&#65533;&#65533; &#65533;L&#65533;&#1663;	-&#65533;&#65533;&#65533;&#65533;D~{E&#65533;&#65533;P&#65533;F&#65533;
5l5&#65533;?&#65533;&#65533;"&#65533;&#65533;g&#65533;&#65533;&#65533;&#65533;-2&#65533;&#65533;&#65533;&#65533;"&#65533;&#65533;&#65533;o&#65533;&#65533;E&#65533;f&#65533;\&#65533;eJ&#65533;&#65533;5&#65533;&#65533;P&#65533;&#65533;R&#65533;q&#65533;&#65533;T&#65533;&#65533;kVb&#65533;&#65533;]:u	l&#65533;Hc&#65533;&#65533;3r&#65533;&#65533;B&#65533;@F&#65533;{&#65533;-&#65533;&#65533;&#65533;&#1925;K&#65533;-H&#65533;U&#65533;&#65533;U(&#1343;P&#65533;L]&#65533;&#65533;D&#65533;&#65533;q&#65533;w&#65533;q&#65533;&#293;.p&#65533;U&#65533;@&#65533;&#65533;&&#65533;&#1584;dt\&#65533;c&#65533;5))J&#65533;]Q&#65533;G)&#65533;l&#65533;g&#34562;u&#65533;Y&#65533;"&#65533;&#65533;&#65533;&#65533;&#43437;&#65533;&#65533;l&#65533;J&#65533;-CK5&#65533;Z&#65533;&#1471;X&#65533;N&#65533;&#65533;	&#65533;&#65533;#&#65533;&#65533;A	J &#65533;,l&#65533;xb&#65533;&#65533;i&#65533;&#65533;&#65533;Q&#65533;(&#65533;&#65533;&#65533;A&#65533;!&#65533;&#65533;&#65533;Q&#65533;&#65533;&#65533;&#65533;4&#65533;J&#65533;&#65533;6&#65533;&#65533;&#65533;HDD&#264;"&#65533;dN,&#65533;&#65533;&#65533;&#65533;&#65533;R,Z&#65533;$
'&#65533;l&#65533;U7&#65533;\YiEtI7&#65533;&#65533;q&#65533;}U&#65533;&#208;&#65533;)1&#65533;&#65533;?	&#65533;dQD&#65533;&#65533;&#65533;&#65533;F&#65533;0&#65533;&#65533;t&#65533;&#65533;aM&#65533;&#65533;&#65533;?RF&#65533;TK&#65533;L&#65533;L)5&#65533;"&#65533;&#65533;&#65533;1&#65533;PF!&#65533;&&#65533;&#65533;SRD~ W&#65533;&#65533;&#65533;[D&#65533; &#65533;&#65533;*&#65533;p&#65533;&#65533;%f&#65533;&#65533;&#65533;)F&#65533;C&#65533;?&#65533;&#1669;&#65533;^y&#65533;&#65533;^x&#65533;&#65533;&#1442;&#65533;mI&#65533;R!vW-p&#65533;b&#65533;52.VB-&#65533;&#65533;&#65533;I0<R&#65533;b&#65533;&#65533;&#65533;.&#65533;\&#65533;&#65533;$&#65533;&#65533;&&#65533;1&#65533;p&#65533;$&#65533;&#65533;:&#65533;E[J&#65533;O&#65533;&#65533;&#65533;)&#65533;&#65533;&#65533;O&#65533;&#65533;2&#689;&#65533;,&#65533;&#65533;/&#65533;&#65533;RT&#65533;J&#65533;&#65533;s&#813;&#65533;G&#65533;#J.X&#65533;&#65533;&#65533;&#65533;3&#65533;&#1953;&#65533;&#65533;	hl&#65533;&#65533;&#65533;&#65533;&#65533;R(&#65533;a.[&#65533;&#65533;&#65533;&#65533;~&#65533;&#65533;&#65533;; 0&#65533;&#65533;(&#65533;&#65533;&#65533;81XS"&#65533;&#65533;95)&#65533;&#65533;&#65533;C&#65533;&#65533;&#65533;&#65533;&#65533;]&#65533;&#65533;% &#65533;Pc-&#65533;D&#65533;J7[mu(Jv)u&#65533;(&#65533;&#65533;@&#65533;sB<&#65533;\&#65533;/&#65533;&#65533;&#65533;&#65533;T&#65533;cD&#65533;]rJ&#65533;F&#65533;&#1176;H&#65533;&#65533;"G&#65533;&#1224;Ld*&#65533; &#65533;&#65533;E!O<M&#65533;&#65533;`v&#65533;&#65533;&#65533;IR&#65533;&#65533;R&#65533;)&#65533;&#65533;&#65533;&#65533;&#65533;&#65533;&#65533;&#65533;&#65533;Y&#65533;Dr
&#65533;&#65533;&#65533;UDs&#65533;&#65533;&#65533;]&#65533;&#50537;_L2	&#65533;&#65533;k	&#65533;&#65533;I\&#65533;Uy&#1222;\
F&#65533;&#65533;cJ&#858;&#65533;(&#1609;&#65533;&#65533;&#65533;&#65533;(&#65533;&#65533;&#65533;&#65533;&#65533;&#586;&#65533;&#65533;&#65533;0&#65533;?&#65533;&#65533;vl&#65533;&#65533;	&#65533;&#1203;RQn&#65533;&#65533;,.&#65533;&#65533;B&#65533;"k&#65533;N&#65533;&#65533;B&#65533;2&#65533;&#65533;&#65533;\&#65533;&#65533;8&#65533;KR&#65533;7&#65533;&#65533;?`&#65533;}vTQu&#65533;y&#65533;j&#65533;Y&#65533;U&#65533;&#65533;T.[&#65533;&#65533;&#65533;&#65533;(XJ&#65533;&#65533;&#65533;?&#65533;&#65533;a&#65533;&#65533;&#65533;&#65533;B&#65533;&#65533;$B
d&#65533;Dt&#150;&#65533;&#65533;C&#65533; &#65533;,U&#65533;X\B%&#65533;H&#65533;&#65533;A&#65533;&#624;&#65533;*E&#65533;KD&#65533;&#65533;&#65533;&#65533;FGEQ&#65533;?p&#65533;BE &#65533;)&#65533;&#65533;&#65533;&#65533;*T&#65533;&#65533;h&#65533;&#65533;&#581;&#65533;Ji&#658;|&#65533;&&#65533;F&#65533;dK)&#65533;&#65533;&#65533;&#65533;?&#65533;d&#65533;&#65533;P:&#65533;&#65533;&#65533;e{o&#65533;&#65533;&#65533;3@Hn*
X^&#65533;&#65533;S$&#65533;P&#65533;&#65533;&#65533;&#65533;Q&#65533;.&#65533;&#65533;\&#65533;&#65533;A@,&#65533;&#65533;&#65533;)X&#65533;&#65533;&#217;"%&#65533;*&#65533;R&#65533;Z&#65533;"u&#65533;hF3V&#65533;:W(&#65533;&#65533;&#65533;%S&#65533;Q&#65533;&#65533;3&#65533;Hk&#65533;&#65533;du&#65533;X&#65533;q&#65533;&#65533;H&#65533;,&#65533;&#65533;&#25916;B	&#65533;R&#65533;&#65533;&#65533;)kz&#65533;&#65533;&#65533;&#65533;&#65533;`Kz"&#65533;&#65533;&#65533;"HI&#65533;&#65533;&#65533;&#65533;%&#65533;&#1023;l#&#65533;E&#65533;&#65533;&#65533;G&#65533;V&#65533;&#65533;&#65533;a
S&#65533;i&#65533;&#65533;#&#65533;$&#65533;0&#65533;q&#65533;H&#65533;\5`D8&#65533;T&#65533;&#65533;&#65533;&#65533;&#65533;&#65533;ZP&#65533;&#65533;C&#65533;bF&#65533;[Y&#65533; jd&#65533;@	ohP&#27141;&#65533;Q'&#65533;&#65533;&#65533;V$&#65533;H&#65533;&#65533;ZP&#65533;&#65533;&#519;XS&#65533;&#65533;&#65533;&#65533;&#65533;mt
F&#65533;b &#1817;&#65533;&#65533;}&#65533;%&#65533;0@J&#65533;D,&#65533;&#65533;CI&#65533;&#65533;C&#65533;&#1025;PfI"&#65533;&#65533;&#65533;&#65533;&#65533;?&#65533;[&#65533;&#65533;&#1192;z"jQ$&#65533;&#65533;[&#1495;&#65533;&#65533;&#65533;-&#65533; &#65533;&#65533;&#65533;tk&#65533;Q	"&#1176;TD&#65533;&#65533;H&#65533;(JFVT<b6&#65533;&#65533;&#65533;FQ&#65533;&#65533;jV&#65533;&#65533;nX&#236;&#65533;&#65533;&7&#65533;&#65533;]&#65533;!&#65533;&#65533;,&#65533;&#65533;zJ&#65533;%&#65533;&#65533;CP&#65533;?&#65533;&#65533;]&#1058;&#65533;&#65533;R&#65533;v&#916;&#559;(&#65533;&#65533;&#65533;v&#65533;S/&#65533;&#307;@N0&#65533;&#65533;xv_&#65533;&#65533;_3&#65533; &#65533;6&#65533;_&#65533;&#65533;&#65533;&#65533;wE&#65533;~&#65533;KX&#65533;&#65533;&#904;H&#65533;(&#65533;&#65533;<&#65533;y&#65533;$D8q&#65533;hH&#65533;f&#65533;&#65533;&#65533;RA$&#65533;lH&#65533;&#65533;&#65533;?X&#65533;&#1864;(E{"4&#65533;cP&#65533;&#65533;P&#65533;<2WC1&#1162;N@&#65533;EI'"B4{&#65533;B1&#65533;	H&#1638;&#65533;Fh&#65533;[1&#65533;eB&#65533;ep&#65533;`&#65533;&#65533;&#180;&#65533;+&#65533;LE&#65533;D-&#65533;t&#65533;.&#65533;8&#65533;&#65533;&#65533;2&#65533;&#65533;&#65533;(!K\Q&#65533;&#65533;S $&#65533;c&#65533;w&#65533;&#65533;8&#65533;q}YK*Hq&#65533;\&#65533;-;&#65533;&#65533;F0jV&#65533;O&#65533;&#65533;1&#65533;*&#65533;&#65533;Z&#65533;n0&#65533;&#65533;&#65533;&#65533;-R&#65533;W&#65533;7&#65533;&#65533;&#65533;&#364;6&#65533;&#65533;I&#65533;&#65533;&#65533;&#65533;&#65533;&#65533;^Q&#65533;/&#65533;7&#65533;*J.&#65533;Qb&#65533;&#65533;-kE&#65533;%"&#65533; &#65533;&#65533;l&#65533;&#65533;&#65533;&#65533;+;n&#65533;&#65533;N&#65533;EL&#65533;&#65533;+&#65533;&#65533;2`&#65533;&#65533;~&#65533;Z&#65533;*&#65533;&#65533;[T&#65533;(&#65533;&#65533;&#65533;0&#65533;d
&#65533;&#65533;vb")	&#65533;,&#65533;&#65533;4#\&#65533;&#65533;f&#65533;D&#65533;&#65533;&#65533;&#65533;p&#65533;&#65533;&#65533;S&#65533;:&#65533;O&#65533;5-h9C&#65533;&#65533;g&#65533;h}&#65533;Ql&#65533;&#65533;&#65533;F\^P&#65533;$1e' &#65533;Z&#65533;&#65533;%(]&#65533;%2&#65533;@&#65533;d&#65533;,'&#65533;)&#65533;&#65533;&#65533;&#65533;&#65533;p&#65533;)&#65533;&#65533;E&#65533;ev&#65533;&#65533;gt&#65533;)Nm	&#65533;`&#65533;o&#65533;&#65533;&#65533;Xb&#65533;&#65533;R*x\&#65533;&#65533;&#65533;&#65533;&#65533;&#430;&#65533;&#65533;&#65533;R2&#65533;&#65533;&#65533;b%&#65533;&#65533;F*P&#65533;\Bt(AX&#65533;H%+YF&#65533;&#65533;#0W&#65533;|6&#65533;&#65533;np&#65533;&#65533;Y`yg&#1455;f&#65533;by&#65533;3Riy&#65533;HI
bO&#65533;~H&#65533;J&#65533;s&#65533;&#65533;9MY&#65533;02&#65533;U$&#65533;n&#65533;h&#65533;T&#65533;&#65533;&#65533;&#65533;'"k&#65533;&#65533;C&#65533;&#65533;hB&#65533;&#65533;&#65533;Rrh&#65533;$&#65533;v:O&#65533;5&#65533;&#65533;&#65533;Z&#65533;E&#1638;o&#65533;Y@N&#65533;&#65533;&#685;6&#65533;n&#65533;M&#65533;,&#65533;b&#65533;Sj#&#1811;J&#65533;d&#65533;,&#1320;]/&#65533;w&#65533;&#65533;&#65533;&#65533;&#65533;U@F't&#65533;Cc	&#65533;&#65533;MK(0j&#65533;)i&#65533;$3I&#65533;&#65533;&#65533;&#1556;TA&#780;4 V&#65533;W&#65533;&#65533;dJK&#65533;&#65533;X&#65533;T5[&#1480;&#65533;f&#65533;&#65533;p&#65533;b&#65533;@&#65533;&#65533;Yf&#65533;&#65533;&#1794;&#65533;&#65533;&#65533;&#65533;&#65533;&#65533;&#65533;&#65533;BX&#451;VD>&#65533;&#65533;&#65533;&#65533;O3&#65533;&#65533;?J&#468;B&#65533;w&#65533;&#65533;/@W6&#65533;&#65533;&#65533;&#65533;qc&#22323;&#65533;6)&#65533;&#65533;^=&#235;]&#65533;&#65533;_&#65533;Q&#65533;,&#65533;&#65533;'&#65533;&#65533;J(`J,V&#899;&#65533;Tq&#65533; P8Q&#65533;&#65533;B&#65533;xJ|&#65533;?lAQ&#65533;&#65533;l`D&#65533;/SV|&#65533;&#65533;&#285;&#65533;&#65533;G&#65533;&#65533;olJ&#65533;&#65533;&#65533;(&#65533;&#65533;G~&#65533;&#1253;9&#65533;	&#65533;m`&#65533;DH&#65533;9`&#65533;&#65533;D&#65533;	J&#65533;LD&#65533;&#65533;&#65533;P@&#65533;&#65533;&#65533;I&#135;&#65533;K$F&#265;&#65533;&#65533;]&#528;z&#65533;PA&#65533;F&#65533;&#65533;&#65533;&#65533;&#65533;&#65533;H&#65533;&#65533;F&#65533;AJ$&#65533;}3&#65533;&#65533;&#65533;\M&#65533;XM&#65533;&#65533;&#65533;&#65533;&#1376;D&#65533;0S|MJ(H&#65533;&#65533;&#65533;"<Q &#1065077;T&#65533;Kr,j&#1541;5&#65533;aE&#65533;&#65533;?&#65533;J4MJ&#65533;&#65533;]&#65533;S&#65533;&#65533;[DxES&#65533;&#65533;`
&#65533;4Jw&#65533;T&#65533;+&#65533;&#65533;&#65533;W )&#65533;80&#65533;c@&#65533;!&#65533;N&#65533;-&#65533;(&#65533;B	&#65533;&#65533;&#65533;&#65533;d_&#65533;&#65533;&#65533;&#65533;T0K&#65533;&#1839;&#65533;_&#65533;&#65533;&#65533;&#65533;a&#65533;\J&#65533;&#65533;?$&#65533;&#65533;9&#65533;4&#65533;De-]S&#65533;D&#65533;&#65533;&#65533;&#65533;-D]Q&#65533;&#65533;&#65533;&#65533;x&#65533;&#65533;&#65533;ul&#65533;t&#65533;&#1529;&#65533;{`WP&#65533;&#65533;&#65533;&#65533;~&#65533;&#65533;?&#65533;~&#65533;&#65533;&#65533;&#494;&#65533;C&#65533;&#65533;J0&#65533;&#65533;&#65533;eZDH&#65533;0B&#65533;mKQDB&#65533;&#65533;&#65533;@_&#65533;&#65533;	w&#65533;&#65533;b&#65533;L &#65533;B&#65533;DU&#65533;H$&#65533;3d&#65533;&#65533;&#65533;!&#65533;&#65533;&#65533;BB&#65533;&#65533;&#65533;&#65533;D(&#65533;DM&#65533;&#65533;[&#65533;&#65533;&#353;U&#65533;N$J ),&#246;&#65533;A*&#65533;D&#835;&#65533;&#65533;&#65533;&#65533;>&#65533;&#65533;@&#65533;D((&#708;FJ&#65533;&#65533;R&#65533;&#65533;&#65533;M&#65533;Z1&#65533;X&#65533;X&#65533;&#65533;&#65533;&#65533;t30&#65533;&#65533;&#65533;'&#780;\H"&#65533;&#65533;;<&#65533;!Y&#616;&#65533;$&#65533;&#65533;&#65533;&#65533;&#65533; &#65533;l&#65533;&#2033;&#65533;N&#65533;&#65533;.&#65533;n&#65533;\&#65533;H&#65533;&K&#65533;K&#65533;&#65533;&#65533;&#65533;?`-&#65533;.9H+E&#65533;&&#65533;"<&#65533;=ZhM[|`(&#65533;&#65533;&#65533;v&#65533;w&#65533; wt3@~&#65533;&#65533;~&#803;m&#65533;[Q&#65533;&#65533;&#65533;&#65533;&#65533;&#65533;XA=:&#65533;0T`&#65533;d&#65533;E&#65533;t&#65533;&#65533;&#65533;&#65533;]&#65533;&#65533;&#65533;ue&#65533;&#65533;#&#65533;&#65533;;ev&#65533;O&#676;&#1032;.&#65533;8&#65533;&#65533;@&#65533;PI"&#65533;&#65533;maJ(&#65533;H&#337;&#65533;D&#65533;&#65533;FD&#65533;C1&#65533;&#65533;I&#65533;&#65533;&#65533;&#65533;XcK&#65533;TIQ&#65533;LH	)D&J"O&#65533;&#65533;&#65533;&#65533;&#65533;&#65533;&#65533;JE;&#65533;D&#65533;&#65533;&#65533;?\&#65533;&#65533;&#65533;F&#65533;&#65533;U&#65533;%1`&#351;&#65533;Z4M&#65533;E&#65533;&#65533;[Z_&#65533;H&#65533;'2&#65533;)&#65533;'&#65533;&#65533;&#65533;&#65533;F(&#65533;g&#65533;tW)&#65533;&#65533;c&#65533;B&#65533;&#65533;e7&#65533;U-t&#65533;# Gq&#65533;k&#65533;e&#65533;&#65533;2&#65533; n|&#65533;&#65533;&#65533;"&#65533;x&#65533;`NB&#65533;[&#65533;MD&#65533;@D| Jv&#65533;&#65533;!&#65533;f&#1932;&#65533;&#65533;&#65533;&#65533;U&#65533;&#65533;*&#17978;&#65533;Vl&#65533;(&#65533;}&#65533;#&#65533;p&#65533;J&#65533;&#65533;7r&#65533;&#65533;&#65533;&#65533;DSnZ=F&#65533;2p&#65533;2&#65533;
\&#65533;&#65533;LB&#65533;D&#65533;&#65533;&#961;'7	&#65533;&#65533;&#65533;iZD&#65533;ea&#65533;D&#65533;&#1286;&#65533;&#65533;I&#65533;&#65533;0C&#65533;\&#65533;)&#65533;&#65533;&#65533;&#65533;&#1516;&#346;&#65533;T&#65533;&#65533;H	DFM&#65533;&#520;&#65533;&#65533;&#65533;&#65533;&#1071;&#65533;'J&#65533;eG1&#65533;&#65533;&#65533;T&#65533;&#65533;@}&#65533;&#65533;6!J&#263;"P&#1141;&#583;HI&#65533;&#65533;M&#65533;O&#65533;&#65533;&#65533;I&#65533;&#65533;qB&#65533;Ch[4[tC7&#65533;$[&#65533;&#65533;*1s*J=Q&#652;=&#65533;m&#65533;&#65533;a&#65533;&#65533;?&#65533;z&#65533; &#65533;mD&#65533;c&#65533;B0R)&#65533;u&#65533;&#65533;&#65533;&#1346;!&#65533;Jd&#65533;&#65533;dL&#65533;n8,&#1057;n&#65533;&#65533;&#65533;M&#65533;m&#65533;$P3vYkx&#65533;&#65533;&#65533;{&#65533;&#65533;&#899; F&#65533;vX&#65533;&#65533;T/&#65533;&#65533;&#460;)8&#65533;l&#65533;&#65533;&#65533;[&#1872;&#1353;&#65533;&#65533;&#65533;&#65533;?A0=&#65533;%&#65533;&#65533;&#65533;&#65533;&#285;&#65533;<&#65533;&#65533;jJ(&#65533;&#65533;l&#65533;ES&#65533;&#65533;A&#65533;&#65533;p&#65533;@&#65533;K&#65533;9<d&#65533;&#65533;&#65533;<MdD&#65533;C&#65533;&#65533;&#65533;&#65533;&#65533;D]&#65533;}E&#65533;&#65533;@&#65533;PQ&#65533;E|f&#65533;"M1&#65533;8&#65533;DU"i&#65533;&#65533;&#65533;PX&#65533;K$K&#65533;&#65533;&#65533;l&#65533;L&#65533;DB&#65533;&#65533;[Q&#65533;II&#65533;&#215;VI&#65533;t^JD&#65533;4eHvUD&#65533;&#427;&#65533;J&#65533;k&#65533;hB&#65533;&#65533;	'&#65533;&#65533;&#560;E5&#65533;&#634;r&#65533;-&#65533;&#65533;&#65533;&#65533;3X&#65533;N&#1858;& N|6&#65533;E&#65533;&#65533;e&#65533;&#65533;>&#141;^&#65533;(&#65533;&#65533;b&#65533;"&#65533;&#65533;Fr&#65533;.&#65533;A&#65533;&#65533;
&#65533;&#65533;&#65533;[u&#65533;&#65533;(Kmta&#65533;\&#65533;&#65533;N&#65533;&#65533;_&#65533;&#65533;A&#65533;A&#65533;&#65533;&#65533;%&#65533;&#65533;&#65533;`v&#772;&#65533;~O&#65533;'J4&#65533;3&#65533;&#65533;&#65533;#&#65533;n&#65533;&#65533;g&#65533;@rj|	S&#65533;&#65533;B&#65533;.j&#65533;&#65533;}hl&#65533;Q&#65533;&#162;&#302;&#65533;&#65533;ED&#65533;&#65533;O&#65533;&#513;$&#65533;}p&#65533;)L&#65533;I&#65533;&#65533;&#65533;&#1872;\&#65533;sH&#65533;&#65533;I(J&#65533;DD5&#259;O&#65533;D5&#65533;&#65533;=&#65533;@&#65533;&#65533;C]&#65533;&#65533;&#65533;&#65533;?&#65533;-&#65533;&T'&#65533;&#65533;&#65533;x>eDX&#233;&#65533;Q&#65533;&#65533;{&#65533;L'_&#65533;F&#65533;&#65533;d&#65533;L&#65533;K4E.&#128;&#65533;&#65533;L,&#65533;&#65533;!&#65533;Dq&#65533;T&#65533;&#65533;O3QhD&#65533;C&#65533;;D&#65533;;&#65533;C&#65533;^dQ&#65533;&#65533;?&#65533;?&#65533;C&#65533;&#65533;?d&#65533;4&#65533;&#65533;Z&#65533;iD(&#65533;.&#65533;I&#65533;&#65533;&#65533;3p&#17364;&#65533;&#65533;&#65533;Cr	Ih%&#65533;B	X&#65533;#'&#65533;&#65533;d&#65533;&#65533;&#65533;n&#65533;\&#65533;&#65533;&#65533;A*&#65533;JpA&#65533;&#65533;+&#65533;&#65533;	&#65533;&#65533;&#65533;&#65533;t&#65533;&#65533;y&#65533;$&#65533;\&#65533;&#65533;&#65533;&#65533;&#65533;&#65533;&#65533;d&#1877;&#65533;&#65533;&#65533;r&#65533;&#65533;*&#65533;&#65533;&#65533;(&#65533;;	&#65533;&#65533;&#815;&#65533;&#65533;&#65533;&#65533;&#65533;dX&#65533;m&#65533;&#65533;h&#65533;&#65533;&#1126;&#65533;&#65533;lX&#65533;(&#65533;&#1679;4!&#65533;#&#65533;&#65533;%e`nI&#65533;&#751;HdJ&#65533;;&#65533;&#65533;&#796;p&#65533;%^&#65533;&#65533;&#65533;&#65533;C5&#65533;&#65533;&#65533;]&#65533;'&#1297;&#65533;&#65533;&#65533;&#65533;a&#65533;4I&#65533;B+l&#65533;&#65533;HlPQ&#65533;C&#65533;%&#65533;&#65533;&#65533;&#65533;CqJL&#65533;&#65533;&#1691;I&#65533;D&#65533;&#65533;TSt&#65533;EM&#65533;&#65533;-2&#65533;BXvPh&#65533;&#65533;cuYJ&#65533;&#65533;:dAU&#65533;L&#65533;&#65533;&#1796;&#65533;&#65533;y&#65533;`&#65533;&#4422;U7X.(F&#65533;*t%&#65533;&#65533;&#65533;&#65533;&#1633;&#65533;&#65533;)&#65533;&#65533;&&#65533;&#703;&#65533;?&#65533;&#65533;&#65533;&#65533;&#65533;#@&#65533;B&#65533;&#65533;&#65533;>o+&#65533;&#65533;&#65533;&#65533;+&#65533;r\&#65533;&#65533;&#65533;1
&#65533;&#65533;&#65533;&#65533;`&#65533;&#65533;&#65533;/)&#65533;&#65533;,XE&#65533;&#65533;Q<y(&#65533;-d!&#65533;&#65533;+&#65533;,AJ@&#65533;&#1696;&#65533;4&#65533;B&#65533;&#65533;B0l&#65533;m&#65533;&#65533;.t3&#65533;&#65533;z&#65533;D&#65533;&#65533;B&#65533;&#65533;&#65533;sJ&#65533;&#65533;&#65533;&#65533;Idd[&#65533;
?&#65533;s&#65533;J6I&#65533;&#65533;&#65533;&#65533;8&#65533;|TZD&#18918;&#65533;\&#65533;&#65533;)P&#65533;&#65533;&#65533;A&#65533;CcGl&#65533;&#65533;&#65533;&#65533;&#337;&#65533;&#1570;&#65533;&#65533;\&#65533;&#1348;&#65533;P}U(&#65533;&#65533;@&#65533;&#1414;&#65533;&#65533;&#65533;&#65533;&#65533;D&#65533;&#65533;E&#65533;g&#65533;1&#65533;&#65533;&#65533;&#65533;P&#65533;G&#65533;)&#65533;&#65533;*&#65533;?&#65533;TLk&&#65533;&#65533;	a&#1317;&#65533;&#65533;&#65533;&#65533;CT"&#65533;&#65533;&#65533;D&#65533;&#65533;?&#65533;F&#65533;&#65533;&#65533;&!~g&#65533;&#65533;T&#65533;	.&#65533;Z&#65533;*Tw&#65533;+&#65533;&#65533;B)&#65533;`&#65533;+0&#65533;&#65533;v%&#65533;&#65533;&#65533;4&#65533;X?B&#65533;&#65533;+r&#65533;&#65533;&#65533;x
&#65533;u&#65533;[w&#65533;[7&#65533;?&#65533;u&#65533;&#65533;F%&#65533;l(&#755;\&#65533;T&#36209;&#65533;&#65533;|&#65533;(.&#65533;&#65533;A&&#65533;Aq&#65533;B&#65533;R&#65533;>&#65533;L&#65533;	#&#65533;p&#65533;f&#65533;&#65533;&#65533;&#65533;&#65533;7&#65533;&#65533;`&#65533;^&#65533;%&#65533;P&#65533;&#605;&#65533;&#698;G&#65533;9&#65533;&#65533;&#65533;&#65533;&#65533;&#65533;&#65533;fs%&#65533;&#65533;gD6Y*&#65533;07&#65533;&#65533;&#65533;&#65533;OBJm8UH88P#&#65533;&#65533;&#65533;&#65533;v! Y@&#65533;&#65533;|&#65533;&#65533;Bp&#65533;$6&#65533;`&#65533;-`&#728;&#65533;&#65533;q$&#65533;J>M'&#65533;w.
\\ 0E1[,&#65533;V&#65533;-lM&#65533;H&#65533;{OIM&#65533;&#182;&#65533;BwP]F&#65533;so\U&#65533;&#65533;&#65533;qD&#65533;1&#65533;t;&#65533;C&#65533;&#65533;&#65533;&#65533;cCr&#65533;&#65533;m&#65533;D&#65533;&#65533;&#65533;&#65533;&#65533;&#65533;O&#65533;&#65533;j&#65533;C&#65533;a&#65533;&#65533;&#65533;2&#65533;T&#65533;&#65533;B7&#65533;B&#65533;%&#65533;-&#65533;&#65533;FF&#65533;+&#65533;.&#65533;4&#65533;$4Ap&#65533;&#65533;&#65533;&#65533;&#65533;&#65533;&#65533;?&#65533;2+&#65533;x&#65533;&#65533;Ai&#65533;&#689;Pr&#50539;<iD\|&#65533;&#65533;-&#65533;<&#65533;@cJx&#65533;/P&#65533;(&#65533;&#65533;1tU2&#65533;,'P&#65533;E&#65533; &#65533;d&#65533;Z&#65533;/&#65533;r`&#65533;_&#65533;&#65533;&#65533;yDx&#65533;0iADC&#65533;&#65533;Gm&#65533;&#65533;*q.Ja&#65533;*&#65533;&#65533;4&#65533;n&#65533;&#65533;&#65533;&#65533;p&#65533;6&#1629;&#65533;'&#65533;<&#65533;'&#65533;?&#65533;&#65533;&#65533;	&#65533;&#65533;&#65533;!&#65533;&#65533;&#65533;nn(&#65533;&#65533;&#65533;&#65533;&#65533;&#65533;&#65533;&#65533;-&#65533;q&#65533;A&#65533;]&#65533;&#65533;xI&#65533;&#65533;^&#65533;W&#65533;&#65533;a@&#65533;}U&#65533;&#65533;&#65533;&#593;&#65533;^%&#65533;B,X	&#65533;&#65533;&#65533;hIUOM&#65533;&#881;&#65533;&#65533;j&#65533;&#65533;&#65533;z&#65533;&#65533;&#65533;%&#65533;A&#65533;&#65533;;J&#65533;@&#65533;G6&#65533;%'&#65533;&#65533;xEf&#65533;&#133;rT&#65533;&#65533;I,&#65533;&#65533;|&#65533;U&#65533;&#65533;&#1998;t&#65533;I&#295;&#65533;:&#65533;&#65533;-&#65533;&#65533;B&#65533;&#65533;&#65533;&#65533;&#65533;8+G/&#65533;&#65533;&#65533;?<&#65533;*;&#65533;&#65533;&#65533;g&#65533;\
L&#65533;&#65533;&#65533;Y&#65533;?&#65533;&#65533;_5D&#65533;&#451;&#65533;?&#65533;r&#65533;&#65533;S&#65533;f`<hD&#65533;M&#281;&#65533;&#65533;d'@&#65533;&#65533;&#65533;&#65533;&#65533;8T&#65533;"LhBQ&#65533;~&#65533;&#65533;3*a&#65533;.\ &#65533;OB&#65533;<%&#65533;&#65533;&#65533;J&#65533;&#65533;wLf&#65533;&#65533;O&#65533;&#65533;&#65533;(&#65533;3&#65533;,Z&#65533;&#65533;&#65533;&#65533;7&#65533;S&#65533;Vv&#65533;&#65533;7&#65533;KD&#65533;TjBiSl6c&#65533;3bD)&#65533;&#65533;
5&#65533;&#65533;5&#1343;n&#65533;&#65533;&#65533;3d&#65533;&#1573;f&#65533;&#65533;t&#65533;&#65533;Y&#65533;&#65533;h!,&#65533;&#65533;O	]&#65533;&#65533;&#65533;&#65533;)&#65533;&#65533;&#65533;&#65533;B8!&#65533;U&#65533;&#1796;0!&#65533;&#65533;&#65533;&#65533;&#65533;&#65533;*8&#65533;&#65533;V&#65533;Ub&#65533;&#65533;Ip&#65533;^FhX$z&#65533;&#65533;&#65533;E&#65533;kH&#65533;)&#65533;&#65533;d&#65533;)&#65533;_\&#65533; d&#65533;&#65533;&#65533;&#65533;&#65533;&#65533;&#65533;&#65533;&#65533;&#65533;&#65533;N[%&#906;B&#65533;w&#65533;&#65533;K&#65533;&#65533;&#65533;&#65533;vB]	O&#65533;&#65533;ngm&#65533;
&#65533;_&#65533;P&#65533;R]&#65533;&#65533;J'&#65533;&#65533;&#1402;&#65533;&#65533;W7&#65533;&#65533;J&#65533;&#65533;&#65533;&#65533;%\\&#65533;%&#65533;)&#65533;G&#65533;&#65533;&#135;&#65533;&#65533;&#65533;&#65533;pi0.&#65533;&#65533;&#65533;Bq&#65533;e&#65533;&#65533;f	@[&#65533;p&#65533;&#65533;f&#65533;'&#65533;\&#65533;0&#65533;f9""&#65533;f&#65533;&#65533;x&#65533;@&#65533;i&#404;&#65533;&#65533;&#65533;&#65533;If&#65533;&#65533;=&#65533;L!#&#65533;&#65533;2&#65533;g&#65533;Q,&#65533;h&#65533;&#65533;hj&#65533;&#65533;H@&#242;%&#65533;&#41506;&#65533;&#60418;$&#65533;NZ&#65533;&#65533;&#65533;l&#65533;&#65533;&#65533;(H&#65533;RW&#65533;g&#65533;&#65533;&#65533;**&#65533;&#65533;&#65533;&#65533;%&#65533;&#65533;!iH$&#65533;I&#65533;&#65533;"&#618;0G&#65533;&#65533;&#65533;7&#65533;A&#953;&#65533;,&#65533;1!f&#65533;&#65533;e?[&#65533;+R&#65533;&#65533;g[\)!@&#65533;&#65533;B&#65533; &#646;	nbe&#65533;!&#65533;&#65533;&&#65533;vZA"!Z;&#934;&#65533;8&#65533;&#65533;&#65533;&#47379;&#65533;&#65533;&#65533;'&#65533;&#65533;	D&#65533;&#65533;125&#65533;L&#65533;&#465;Tl&#65533;\R&#65533;&#65533;&#65533;&#65533;&#452;&#65533;D&#65533;&#65533;&#65533;rg&#65533;&#65533;|`C&#65533;Rlj&#65533;Q&#65533;R&#65533;k&#65533;&#65533;&#65533;A&#65533;bl&#65533;j;.x&#65533;&#855;&#65533;&#65533;L&#65533;&#65533;T&#65533;&#65533;&#65533;&#65533;&#65533;&#65533;k&#65533;&#65533;&#65533;fD&#65533;&#65533;l&#65533;&#65533;&#65533;J&#340;|$Wv&#65533;&#65533;&#65533;&p&#65533;#&#65533;
e&#65533;&#65533;&#65533;&#65533;&#65533;&#65533;&#65533;&#65533;&#221;(!D'H&#65533;7&#65533;R&#65533;+Q&#65533;&#65533;n[&#65533; >J&#65533;R(8&#65533;\&#65533;C&#65533;i&#65533;&#65533;x&#65533;%}&#1525;xW+r&#65533;&#65533;h&#65533;&#65533;V*&#65533;&#65533;&#65533;&#65533;K&#65533;&#65533;&#65533;h&#1961;rN&#65533;&#65533;&#65533;!&#65533;&#65533;w&#65533;J&#65533;L&#65533;&#65533;&#65533;&#65533;&#65533;&#65533;*!p&#65533;&#65533;+&#65533;B u&#737;&#65533;.&#65533;&#65533;U4&#65533;&#19204;&#65533;&#1780;S&#65533;ly&#65533;K-&#65533;&#65533;&#65533;&#65533;&#65533;&#65533;N&#65533;fq&#65533;&#65533;&#65533;&#65533;[meWa&#65533;iV)\+&#65533;&#65533;&#65533;&#65533;&#810;&#65533;&#65533;&#65533;w&#294;)&#65533;=-&#65533;i&#65533;%&#65533;&#65533;&#65533;9&#65533;T"&#65533;&#65533;&#65533;&#65533;&#65533;&#65533;Q&#65533;{&#65533;&#65533;l&#167;w&#65533;xg&#65533;&#65533;&#65533;F&#65533;&#65533;x\&#65533;&#65533;G&#305;I&#65533;&#65533;&#65533;&#65533;$[&#1079;&#65533;d&#65533;&#65533;&#65533;(&#65533;)<&#477;R&#65533;D&#65533;6&#65533;&#65533;?.&#65533;&#65533;&#65533;c&#65533;|&#65533;&#65533;9Ny&#65533;&#65533;&#65533;&#65533;@-D!&#65533;K&#65533;C%X&#65533;+|&#65533;&#65533;5&#65533;1&#65533;A`&#65533;&#65533;&#65533;&#65533;&#65533;&#65533;&#65533;&#65533;&#65533;HA&#65533;&#65533;&#65533;hD&#65533;&#65533;h'&#65533;&#65533;{6!&#65533;R4&#65533;T &#65533;!&#65533;mN&#65533;&#65533;l&#65533;&#65533;uQ%&#65533;&#65533;l&#65533;&#65533;&#65533;&#65533;&#65533;&#65533;%&#65533;&#65533;&#65533;H8b&#65533;&#65533;&#65533;	!w&#65533;&#65533;7&#65533;&#65533;&#65533;hP&#65533;&#65533;6&#65533;&#65533;(4&#65533;$&#65533;P&#65533;
&#65533;?&#65533;ED&#65533;)&#65533;&#65533;DT&#65533;&#65533;&#65533;8&#65533;,&#65533;P&#65533;YdQSt#!o&#65533;&#65533;&#65533;
j&#65533;&q&#65533;G%&#65533;&#65533;&#65533;&#65533;N	&#65533; "0(&#65533;&#65533;:&#65533;UB`e&#65533;0&#65533;, &#65533;-&#65533;&#65533;&#644;|&#65533;&#65533;&#65533;^B&#65533;&#65533;&#65533;e!&#65533;&#65533;(&#65533;Y&#65533;"J?&#65533;&#65533;4&#65533;&#65533;VC&#65533;&#65533;&#65533;l]&#65533;/&#65533;EM&#65533;T&#65533;&#65533;%&#65533;&#65533;&#65533;&#65533;q&#65533;&#65533;&#65533;&#65533;&#65533;&#218;b&#65533;J&#65533;&#65533;s<B&#65533;(\&#859240;&#65533;s^S&#65533;&#65533;&#1128;S&#12293;&#65533;&#65533;#\Q%&#65533;&#65533;&#65533;&&#65533;x&#65533;M&#65533;d>t&#65533;&#65533;-&#65533;&#65533;%&#65533;A&#65533;&#1378; &#65533;`)J&#65533;K&#65533;b@C!&#65533;6&#1284;&#65533;\&#65533;&#65533;&#65533;t&#65533;!$:&#37630;L&#65533;&#65533;&#65533;&#65533;C~&#65533;&#65533;&#65533;&#65533;9%&#65533;1&#65533;&#65533;Rx!
c '11&#65533;a$E&#65533;H[&#65533;"B&#65533;$&#65533;&#65533;A)Z&#65533;"&#65533;.2F&#65533;mj&#65533;&#65533;&#65533;&#65533;;(&#65533;$Y&#65533;'&#65533;&#65533;&#65533;J&#65533;(&#65533;('B&#65533;&#65533;&#65533;N8&#65533;&#65533;88&#65533;&#65533;|&#65533;&#65533;M&#65533;&#65533;&#65533;&#65533;&#65533;k&#65533;&#65533;V&#65533;&#65533;c!&#65533;&#65533;QCJQ
&#65533;&#65533;j3H&#65533;%&#2017;&#65533;9&#668;V&#65533;&#65533;6&#65533;`&#1432;J+%&#65533;E&#65533;pq&#65533;D&#65533;A&#65533;&#65533;:&#65533;&#65533;\&#65533;&#65533;&#65533;&#65533;+&#1153;&#36278;8:&#65533;&#1492;Nhfy6&#65533;J-B&#65533;&#1228;!&#1314;^C&#65533;&#65533;&#65533;&#65533;T&#65533;S
&#65533;&#65533;&#65533;jW+&#65533;&#65533;&#641;&#65533;E&#1618;!&#65533;&#65533; @{&#65533;tz&#65533;0M&#65533;R
H&#65533;s8'&#65533;A-&#65533;b&#65533;&#65533;QB\9&#65533;&#65533;"
k\BcA='lA&#65533;T&#65533;&#65533;a&#65533;)8&#65533;&#65533;&#65533;&#65533;)&#65533;&#65533;B&#65533;c&#65533;&#65533;D*&#65533;&#65533;(&#65533;&#65533;&#65533;&#65533;%*%&#65533;&#65533;H&#65533;&#65533;Y&#65533;_&#65533;&#65533;&#582;&#65533;2?&#65533;&#65533;Kb&#65533;X&&#65533;&#1383;&#65533;lD"69&X&#1993;&#65533;&#65533;&#65533;&#65533;,&#65533;:m&#65533;&#65533;&#65533;L&#65533;]=&#65533;&#65533;9NTJ4jB&#65533;&#65533;&#65533;&#65533;&#65533;C&#65533;B>&#65533;&#65533;o&#65533;4B
&#65533;&#65533;&#65533;&#65533;&#65533;&#65533;V&#65533;&#65533;K&#65533;qDw&#65533;&#65533;-n&#65533;
(&#65533;&#65533;M6&#65533;&#65533;?B&#65533;&#65533;7&#65533;&#65533;&#65533;TG32+&#65533;&#65533;&#65533;!&#65533;&#65533;@(&#65533;&#65533;D&#65533;&#65533;&#65533;&#65533;&#65533;pk&#65533;&#65533;&#65533;D	&#65533;&#65533;G&#65533;[&#65533;h&#65533;2&#65533;\fB&#65533;i&#65533;):W5AGWf&#65533;*&#65533;&#65533;/&#65533;2&#65533;&#65533;L&#65533;&#65533;&#65533;PR9&#65533;-Em.02J&#65533;`H&#65533;j
NPeT&#65533;,&#65533;	&#65533;&#65533;z&#65533;&#65533;&#65533;&#65533;&#65533;&#65533;u&#1140;&#65533;&#65533;B?&#65533;(&#65533;&#65533;[GS&#65533;&#65533;&#65533;&#65533;N8&#65533;&#65533;&#65533;&#65533;;*&#65533;&#450;&#65533;&#65533;I&#65533;JiJw&#65533;&#65533;&#65533;fE'&#65533;&#65533;LW&#65533;3~&#65533;(&#65533;+&#65533;&#65533;mF&#65533;&#65533;@c6&#65533;&#266;vz&#65533;!d-T&#65533;&#65533;&#65533;&#65533;&#1572;K&#65533;h&#65533;&#65533;t&#65533;&#65533;/&#65533;&#65533;&#65533;i&#65533;&#65533;&#65533;a$&#65533;g6)U.&#65533;]e&#65533;&#65533;$h\&#65533;@)&#65533;O&#65533;9&#65533;y$sB&#65533;
H&#65533;&#65533;p	l8L&#65533;sx&#65533;(&#65533;U&#65533;&#1168;&#65533;&#65533;&#65533;C&#65533;(VQ&#65533;Ry'a	tBA&#65533;5&#65533;#	o&#65533;&#65533;A&#65533;r&#65533;&#65533;HB, #&#288;&#65533;QE54&#65533;&#65533;&#65533;dC&#65533;&#65533;&#65533;&#65533;&#65533;&#65533;&#65533;d/8&#65533;&#65533;2&#65533;&#65533;&#65533;J8&#65533;&#588;&#65533;#F&#65533;&#65533;k9&#65533;&#65533;D&#65533;C&#65533;&#691;&#65533;&#65533;&#51519;LH	&#65533;j5&#65533;&#65533;Bp8y&#65533;&#65533;R&#648;WDL&#65533;g{&#65533;&#65533;$&#65533;#&#65533;&#65533;0&#65533;YN&#65533;&#550;&#65533;k&#65533;[rOB&#65533;&#65533;&#65533;r&#65533;,&#16680;&#65533;&#65533;S&#65533;;x&#65533;&#65533;&#65533;\&#65533;Cy&#65533;"N&#65533;&#65533;j&#65533;"&#984;&#65533;&#65533;i&#65533;s!&#65533;!-9&#65533;) R&#65533;&#65533;&#65533;"&#65533;&#346;&#65533;&#65533;&#65533;ta&#65533;4NUJ&>B.&#65533;!&#65533;&#65533;e&#65533;&#65533;/`j&#65533;J&#65533;D0O0&#65533;T&#65533;
,&#65533;MT&\b&#65533;&#65533;;*&#65533;d`&#65533;&#65533;b#!&#65533;!&#1194;#&#65533;p&#65533;&#65533;V.!aq&#65533;&#65533;X>&#65533;.&#65533;HAi>B&#65533;.b&#65533;H`&#65533;t8&#65533;&#65533;B&#65533;&#65533;HG&#65533;&#65533;&#65533;&#65533;!&#65533; J&#65533;\ j/&#65533;&#65533;!z&#65533;&#65533;&#65533;&#65533;&#65533;
p&#65533;&#65533;dkd!B&#65533;<&#65533;&&#65533;2!&#65533;h!N&#65533;D&#65533;A&#65533;T&#65533;h!&#65533;&#171;L&#65533;:&#65533;&#65533;&#65533;&#65533;&#65533;&#65533;"k
&#65533;)&#65533;+hANn&#65533;&#65533;&~&#65533;]&#65533;&#65533;&#65533;"&#65533;&#65533;&#65533;&#1680;/!.&#65533;Q"&#65533;&#404;l"&#65533;l&#1293;^&#65533;&#65533;&#796;RA&#65533;B(c&#65533;!&#65533;&#65533;&#65533;#&#65533;rH&#65533;4F&#65533;$i&#65533;C&#65533;&#65533;&#65533;DN$&#65533;d:PD\z&#65533;RA&#65533;&#65533;&#65533;&#65533;*ta&#65533;&&#65533;&#65533;&#65533;&#65533;]@ &#65533;&#65533;&#1158;&#65533;&#65533;hH&#65533;&&#65533; !&#65533;h&#65533;&#65533;l&#65533;TMF+&#65533;A)JEj&#65533;)(&#65533;&#65533;&#65533;2&#1931;&#65533;&#65533;&#65533;&#65533;QA&#65533;@'&#65533;)&#65533;&#4798;&#65533;&#65533;
&#65533;&#65533;&#65533;&#65533;&#65533;&#65533;&#65533;!&#65533;4&#65533;'!&#65533;R&#65533;&#65533;&#65533;6&#65533;#2]z 2&#65533;&#65533;&#65533;&#65533;M&#65533;n&#65533;h&#65533;&#65533;*&#65533;1!(a&#65533;("c 	&#200;&#65533;&#65533;&#65533;&#65533;P,c&#65533;&#65533;"jl&#65533;!&#65533;&#65533;#&#65533;&#65533;+pR&#65533;"&#65533;`&#65533;&#65533;I+&#65533;&#65533;)&#65533;&#65533;C&#65533;&#65533;!~&#65533;!&#65533;&#65533;S<eY&#65533;`F&#65533;&lb&#65533;f&#65533;&#65533;K?&#65533;&#65533;&#65533;&#65533;&#65533;&#65533;f&#65533;&#65533;&#65533;+b
}H]6o8&#65533;!&#65533;ec&#65533;z0&#65533;$K&#65533;&#65533;&#65533;cO'd&#65533;&#65533;/&#815;/F&#65533;&#65533;f!&#65533;&#65533;&#65533;FdhnQgpq&#65533;&#65533;!&#65533;Q*&#65533;&#1110;&#65533;M&#65533;&#65533;&#65533;&#65533;&&#65533;&#65533;&#65533;%$@H &#65533;.b&#65533;&#65533;r%u&#65533;&#65533;@IL&#65533;&#65533;B:&#65533;/&#65533;Q)8AJAlBP&#65533;&#65533;&#65533;!&#65533;@&#65533;&#65533;e&#65533;,&#65533;&#65533;&#65533;&#65533;&#65533;
&#65533;`&#65533;b&#65533;r)J&#65533;~&#65533;H"*&#65533;&#65533;&#65533;r,"jPs	&#65533;Q&#65533;&#65533;ta;&#65533;B9&#65533;&!&#65533;&#65533;&&#65533;&#65533;&#65533;tP`c&#136;&#65533;,&#65533;u"!Vn&#65533;` &#65533;&#21936;5&#65533;&#1396;&#427;&#65533;J&#65533;&#65533;!D&#65533;O`&#65533;.&#65533;4&#65533;&#65533;A&#65533;&#65533;z&#65533;&#65533;.&#65533;&&#65533;}0!z&#65533;Za&#65533;&#65533;R0&#65533;'&#65533;)0&#65533;A+&#65533;&#65533;x&#65533;&#65533;&#65533;&#65533;&#65533;--&#65533;&#65533;)&#65533;)&#65533;T&#65533;&#65533;:Z&#65533;&#65533; &#65533;?=&#65533;&&#65533;&#65533;M&#65533;3&#65533;&#65533;&!&#65533;&#65533;+&#65533;&#65533;&#65533;&#65533;&#65533;&#65533;8&#65533;&#65533;.&#65533;8&#65533;&#65533;&#65533;c&#65533;&#65533;&#65533; &#65533;(,dt&#65533;&#65533;\:d&#175;Cz&#65533;C~H\&#65533;TI&#65533;@&#65533;&#1698;2U&#65533;&#65533;&#65533;&#65533;!!d&#65533;&#65533;=l!O&#65533;<A&#65533;&#65533;2&#65533;&#65533;&#65533;N&#65533;&#65533;,#Q&#65533;&#65533;!:bN@D7&#65533;&#65533;RA&#65533;p&#65533;&#65533;&#65533;"D
!&#65533;_&#65533;&#65533;&#65533;0!`&#65533;&#65533;@=[5&#65533;&#65533;J&#65533;&#65533;n(p2R[R)>d&#65533;&#65533;!&#65533;Ls&#65533;&#65533;E"rm&#1964;+B&#65533;&#65533;rD3{&#65533;-&#65533;g@E)v&#65533;T7q &#65533;&#65533;&t&#65533;[&#65533;w&#65533;&#65533;P~P&#65533;&#65533;&#65533;.!:&#65533;D@&#65533;&#65533;&#65533;A&#65533;'!!&#65533;R&#65533;&#65533;(&#1460;&#65533;&#8314;&#65533;&#65533;&#65533;X6&#65533;
L&#65533;w&#65533;&#65533;&#65533;A)&#65533;A+`&#65533;&#65533;b&#65533;qDp$]oN&#65533;/&#739;&#65533;`&#65533;&#65533;)&#65533;&#65533;&#65533;h&#65533;&#65533;&#65533;,&#65533;&#65533;&#65533;D!&#65533;j&#65533;D&#65533;6&#668;~&#65533;a=R&#65533;&#65533;&#65533;f&#65533;/LG&#65533;&#65533;tC8&#65533;&#366;FI&#65533;&&#65533;p&#65533;&#65533;&#65533;"&#65533;&#65533;\J&#65533;d(&#65533;g&#65533;eH&#65533;1&#65533;8&#65533;&#65533;Nm&#65533;OP&#65533;W&#838;&#65533;2&#65533;@7&#65533;q&#65533;&#65533;R&#65533;!8&#65533;'&#65533;!}&#65533;4D&#65533;&#65533;}p!&#65533;ZU)&#65533;?&#65533;&#65533;&#65533;&#65533;Q&#65533;-c>B&#65533;&#65533;#&#65533;3!b&#65533;&#65533;&#65533;##e&#65533;&#930;ka
&#65533;"@).H&#65533;0&#65533;&#65533;i&#65533;Z&#65533;&#65533;&#65533;_{&#65533;D+J3!&#65533;2	1&#65533;&#65533;&#65533;&#65533;&#65533;&#65533;&#65533;fA&#65533;pi&#65533;H*&#65533; &#65533;&#65533;^O&#65533;&#65533;&#65533;&#65533;&#65533;&#65533;&#65533;&#65533;`G&#65533;&#65533;yM4D&#65533;Sx&#65533;J&#65533;ba&#65533;&#65533;&#65533;e&#65533;&#65533;&#65533;&#65533;YT&#65533;s&#65533;&#65533;/P.T&#65533;&#65533;&#65533;&#65533;RZ&#65533;c[&#65533;:&#65533;&#65533;&#65533;&#65533;]&#65533;&#65533;V&#960;&#65533;"&#65533;J&#65533;f&#65533;&#65533;M &#65533;&#65533;
K#&#65533;~-8&#65533;@&#65533;K&#65533;&#65533;0o&#65533;&#65533;`DMk&#65533;&#65533;&#65533;OLK$IS&#65533;a&#65533;S&#65533;aH~*&#65533;K6&#65533;&#65533;&#65533;q&"&#65533;&#65533;l&#65533;&#65533;P&#65533;&#1100;p&#65533;Q&#65533;t9&#65533;&#65533;h&#65533;&#65533;&#65533;&#65533;]\&#65533;&#65533;6!F&#65533;:&#65533;	&#65533;| /&#65533;&#65533;oeUP&#65533;,]&#65533;.&#455;t&#65533;H&#65533;@5&#65533;&#65533;&#65533;&#65533;R&#65533;&#65533;&#65533;,&#65533;*l&#65533;J&#65533;ND&#65533;&#65533;'F&#65533;h&#65533;i<&#65533;N&#26681;&#65533;#T&#65533;$!&#65533;*&#65533;Q3&#65533;&#65533;Tr&#65533;~&#65533;Bf&#65533;t&#1813;%&#65533;dZ,&#65533;&#65533;&#65533;&#65533;&#65533;&#65533;)&#65533;&#65533;&#65533;R8x&#65533;C&#65533;&#65533;G';`?&#65533;&&#65533;P&#65533;&#65533;)&#65533;&#65533;&#65533;b&#65533;&#65533;&#65533;gZn&#65533;&#65533;&#65533;&#65533;f&#65533;&#65533;ZA&#65533;&#65533;&#65533;&#65533;dg,&#65533;&#65533;&#65533;&#65533;+j&#65533;.&#158;&#65533;nD&#65533;,.a&#65533;8&#65533;~k&#65533;&#65533;(&#65533; &&#65533;n&#65533;&#65533;S1kH]4&#263;n&#12756;&#65533;G&#65533;Tr &#65533;&#65533;
t3&#65533;YH&#65533;&#65533;l&#65533;&#65533;&#65533;q&#65533;$&#65533;&#65533;&#65533;&#65533;&#65533;.&#65533;&#65533;`q"\&#65533;Q&#65533;&#65533;&#65533;r&#65533;&#65533;)!&#65533;&#65533;V&#65533;|&#65533;	
~&/&#65533;&#65533;&#65533;&#65533;6!V`=&#65533;&#65533;&#65533;`j&#65533;:&#65533;&#65533;&#65533;!H&#65533;3Q)P3!&#65533;`&#65533;&#65533;#&#65533;&#65533;&#65533;&#65533;3/`&#65533;&#65533;0p&#65533;&#65533;&#65533;&#65533;&#65533;8&#1667;&#65533;&#65533;j Ja&#65533;/"&#65533;%	'&#65533;u&#65533;&#65533;&#65533;Uk&#65533; 9&#65533;b&#65533;*&#65533;&#1302;	&#65533;&#65533;4L&#65533;&#65533;&#65533;H&#65533;&#65533;&#65533;vd&#65533;v&#65533;&#65533;&#65533;#&#65533;&#65533;?E&#65533;l&#65533;&#65533;E$&#65533;&#933;T".r&#65533;&#65533;3&#65533;EGa&#65533;~&#65533;&#65533;&#65533;&#65533;Jd&#65533;&#65533;&2&#65533;&&#65533;&#65533;B&#65533;w&#65533;&#65533;&#65533;&#65533;&(&#65533;f&#65533;]2&#65533;f&#65533;&#65533;&#65533;6&#65533;cn&#65533;&#65533;&#65533;!J&#65533;&#65533;&#65533;&#65533;d&#65533;&#65533;&&#65533;&#65533;PJIo&#65533;&#65533;&#65533;y&#65533;&#65533;b&#65533;p`&#65533;&#65533;A&#65533;&#65533;&#65533;&#65533;$&#65533;x!&#65533;`&#65533;'&#65533;&#65533;p&#65533;/&#65533;G&#65533;&#1189;l&#65533;X&#65533;&#65533;&#65533;x;!&#65533;S&#65533;&#65533;B&#65533;&#65533;oBT&#65533;E5!&#65533;q&#65533;&#65533;&#65533;!&#65533;CAX&#65533;]\&#65533;UC&#65533;&#65533;bL &#65533;&#65533;&#65533;%&#65533;&#65533;dAil&#65533;&#65533;&#432;&#65533;2"9&#65533;<&#65533;*@!Y)'Y&#65533;@	`AF&#65533;&#65533;&#65533;&#65533;P&#65533;V&#65533;O 6&#65533;&#65533;&#65533;&#65533;&#65533;=&#65533;&#65533;&#65533;&#904;&&#65533;"&#65533;`&#65533;&#65533;k7&#65533;q&#65533;&#65533;@OO&#65533;&&#65533;s&#65533;Vc5&#65533;5Q&#65533;X#D!
&#65533;&#65533;&#65533;)&#65533;8]&#65533;$&#65533;&#65533;&#65533;&#65533;"g\+\`#2G8y{5&#65533;N&#65533;&#65533;&#65533;&#65533;g&#65533;&#65533;K&#65533;&#65533;3&#65533;!P&#65533;&J&#65533;&#65533;&#65533;`!&#65533;&#65533;&#65533;O&#65533;9ea&#65533;B~&#65533;&#65533;S&#65533;j&#1826; &#65533;&#380;&#65533;&#65533;c&#65533;&#65533;&#65533;&#65533;&#65533;BTP&#65533;&#65533;"&#65533;&#65533;2!S&#65533;*&#65533;zH&#65533;&#65533;&#65533;&#65533;&#65533;,ab&#65533;&#65533;,&#65533;&#65533;&#65533;&#65533;,&#65533;&#65533;&#65533;&#65533;&#65533;pB&#65533;6$.&#65533;&#65533;&#65533;v"5Q&#65533;&#65533;&#65533;H&#65533;o3&#65533;&#65533;!&#65533;`&#65533;&#65533;&#65533;t"L&#65533;&#65533;'&#65533;B`o&#65533; &#65533;&#65533;&#65533;l&#65533;&#65533;&#65533;&#65533;	!&#65533;3*&#65533;&#65533;&#65533;bYI&#65533;&#65533;&#65533;&#1030;K<&#65533;C&#65533;&#65533;
a&#65533;&#65533;&#65533;&#65533;`&#65533;\&#65533;&#65533;)a&#65533;&#65533;&#65533;k}!&#1680;j#&#65533;l&#65533;~&#65533;#8}|	Msb"7p&#65533;&#65533;{(S5K7&#65533;&#65533;DP&#65533;&#65533;T!ee&#65533;M&#65533;&#65533;_&#65533;2&#65533;&#65533;FQ&#65533;\\K&#65533;&#1428;&#65533;&#65533;&#65533;&#65533;&#65533;&#65533;&#65533;&#65533;&#65533;K{&#65533;"Yj&#65533;&#65533;&#65533;]&#65533;*!&#65533;c&#65533;&#65533;&#65533;DD&#65533;.&#65533;=&#65533;&#65533;{&#65533;&#65533;&#65533;&#65533;Pa&#65533;8/&#65533;&#65533;,&#65533;7&#65533;J&#65533;!*&#65533;(&#65533;&#65533;iF$&#65533;&#65533;yCP&#65533;{q&#65533;t&#65533;G&#65533;&#65533;%&#65533;&#65533;&#65533;&#65533;l'Lx&#65533;"&#65533;&#65533;&#65533;pt&#65533;&#65533;l&#65533;&#65533;YH&#65533;F&#65533;l"&#65533;&#65533;&#65533;&#65533;&#65533;X+&#1952;J&#65533;&#50466;=F&#65533;&#65533;&#65533;&#65533;U&#65533;&#65533;m"&#65533;&#65533;J&#65533;&#65533;&#65533;&#65533;D&#65533;&#65533;tql&#65533;.&#65533;&#65533;&&#65533;@&#65533;&#65533;!/|N&#65533;&#65533;&#65533;a&#65533;&&#65533;&#1784;B&#65533;&#65533;&#65533;&#65533;&#65533;<&#65533;Q&#65533;&#65533;&#65533;&#65533;Kd&#65533;&#65533;l&#65533;<xq&#65533;&#65533;&lQDx&#65533;luFd7&#65533;&#65533;&#65533;H&#65533;&&#65533;F&#65533;&#65533;&#65533;&#65533;T&#65533;&#65533;0D&#65533;&&#65533;&#65533;_~&#65533;&#47818;&#65533;+&#65533;&#65533;&#65533;)&&#65533;&#65533;&#65533;B&#65533;4A&#65533;&#65533;&#65533;&#65533;"!&#65533;!&#65533;C&#65533;L&#65533;e&#65533;&#65533;&#65533;&#910;/&#65533;&#65533;&#65533;&#65533;&#65533;&#65533;g&#65533;aBaN&#65533;&#65533;&#65533;&#65533;&#65533;&#65533;&#65533;&#65533;K6&#65533;"&#65533;&#65533;&&#65533;)&#65533;{&#65533;i&#65533;M5d&#65533;&#65533;f:t&#65533;DbjT&#65533; N&#65533;&#721;C&#65533;&#65533;&#65533;&#65533;C&#65533;&#65533;&#65533;&#65533;&#65533;z&#65533;&#65533;!&#65533;g5&#65533;&#1392;&#65533;?NC&#65533;&#65533;&#65533;&#965;@&#65533;&#65533;&#65533;&#65533;i&#65533;H&#65533;h^&#65533;<&#65533;&#65533;G&#65533;&#65533;&#65533;&#65533;k&#65533;/E&#65533;2&#65533;qi&#65533;&#65533;&#2005;&#65533;!&#65533;^&#65533;&#65533;&#65533;&#65533;+BF&#65533;(&#65533;&#319;4$2
)&#65533;&#65533;//&#65533;&#65533;&#65533;&#65533;&#65533;&#65533;&#65533;\&#65533;&#65533;&#65533;H&#65533;&#65533;&#65533;&#65533;&#65533;&#65533;&#65533;/&#65533;Pu&#65533;&#65533;-&#65533;&#65533;&#65533;6&#65533;&#65533;l5&#65533;&#65533;p&#65533;:2&#65533;Eh@SCG^.sE`&#65533;?J!&#65533;&#65533;&#65533;&#6992;t&#65533;"&#293;&#65533;&#2018;Ec&#65533;)
&#65533;!E8&#65533;0&#65533;S&#65533;(?&#65533;&#65533;&#65533;$&#65533;"U&#65533;y&#65533;b&#65533;2&#65533;0&#65533;&#65533;&#65533;7$.X&#1088;!&#65533;&#65533;T&#65533;Tk&#65533;G=J4&#65533;L&#65533;%&#65533;A&#65533;E&#65533;a&#65533;&#65533;K&#65533;&#65533;&#65533;&#65533;R&#65533;#&#65533;.&#65533;&#65533;g&#65533;&#65533;&#65533;e!&#65533;&#65533;?- &#65533;=&#65533;&#65533;&#65533;B&#776;&#65533;&#65533;%&#65533;&#65533;r&#65533;(&#65533; T&#709;&#65533;<Z&#65533;&#65533;
%)&#65533;&#65533;&#65533;?&#65533;8G&#65533;&#65533;&#1738;&#65533;&#65533;&#65533;&#65533;$&#22690;|&#65533;&#65533;&#65533;&#65533;A&#65533;&#65533;&#65533;T$d&#65533;h!}&#65533;#&#65533;&#65533;&#65533;FK&#65533;&#65533;&#65533;&#65533;&#65533;O4<2^C@&#65533;&#65533;&#65533;&#65533;!&#65533;"<&#65533;&#65533;&#65533;i&#65533;&#65533;H'!$&#65533;Lq&#65533;&#65533;&#65533;&#65533;&#1243;!$5&S&#65533;&#65533;&#1296;&#65533;~&#65533;&#65533;[k,&#65533;&#65533;&#65533;LH|&#65533;&#65533;&#65533;&#65533;&#528;% 9&#65533;O	R&#65533;&#65533;&#65533;&#65533;&#65533;&#65533;mr&#65533;6x&#1141;)(&#65533;&#65533;&#65533;&#65533;?&#65533;]&#65533;p)X&#65533;I&#65533;-b!TB&#65533;P&#65533;.&#65533;&#65533;Qf&#65533;!&#65533;&#65533;	&#65533; &#65533;-&#65533;B&#65533;&#65533;&#65533;H&#65533;4&#65533;]mF&#65533;4cC!&#65533;?&#65533;b&#65533;?TTRCe&#937;*&#65533;Y&#65533;%&#65533;&#65533;ngHv&#65533;4"%B&#65533;&#65533;&#65533;JC&#65533;4&#65533;&#65533;&#65533;0&#65533;h&#65533;!&#65533;!B&#65533;9&#65533;~&#65533;&#65533;
m&#65533;&#65533;O+&#65533;&#65533;CB	&#65533;&#65533;#&#642;&#65533;H&#65533;&#65533;&#65533;&#65533;&#65533;R&#133;&#65533;<rZ&#65533;&#65533;lk
$&#65533;b&#65533;&#65533;&#65533;<Z.-&#65533;R&#65533;&#65533;"D
%&#65533;&#65533;&#65533;CH&#65533;$D&#65533;N2&#65533;&#65533;m/}&#65533;!B&#65533;&#65533;S%E&#65533;IK&#65533;jn&#65533;&#25995;&#65533;.	a&#845;i)&#65533;p&#65533;@H>5&#1028;&#65533;&#65533;&#65533;pE&#65533;UTCM&#65533;&&#65533;(&#65533;&#65533;7V&#65533;"&#65533;&#65533;c&#65533;&#65533;&#1206;&#65533;&#65533;r&#65533;"6&#65533;&#65533;B&#65533;&#65533;P&#65533;`&#65533;&#65533;&#65533;2BA&#65533;&#65533;HC|&#65533;&#65533;O!&#65533;h&#65533;&#65533;]&#65533;&#65533;R	(&#65533;,&#65533;&#65533;g&#65533;A&#65533;&#65533;q&#65533;R&#65533;&#65533;&#65533;&#65533;8H0"&#65533;&#65533;/*]&#65533;&#65533;P&#65533;&#65533;,&#65533;m&#65533; &#65533;U"&#65533;c&#65533;&#65533;&#65533;&#65533;&#65533;&#65533;x&#65533;&#65533;l&#65533;&#65533;&#65533;&#65533;C,&#65533;&#65533;&#65533;P&#65533;	o&#576;K
G&#65533;&#65533;B&#65533;&#65533;i$&#65533;&#65533;n&#65533;P&#65533;/&#65533;&#65533;&#65533;&#65533;&#65533;&#65533;&#65533;H&#65533;"&#65533;I&#65533;&#65533;&#65533;rA)&#65533;&#65533;c*&#65533;&#65533;5%&#65533;&#65533;6I&#65533;xW~s&#65533;-<`hq&#65533;L&#65533;&#1162;NT&#65533;&#65533;&#65533;7&#65533;&#65533;&#65533;&#65533;&#65533;b^&#65533;&#65533;X&#65533;&#65533;&#65533;Zd&#65533;c&#65533; &#65533;&#65533;D&#65533;&#65533;&#65533;&#65533;&#65533;`Bd&#65533;&#65533;F3*&#65533;&#65533;8&#65533;|&#65533;&#65533;&#65533;&#65533;@h&#65533;#&#65533;\@N&#65533;X&#65533;&#65533;&#65533;4'&#65533;|&#65533;!N*B&#65533;R&#65533;+!&#65533;]Z&#65533;&#65533;, &#65533;&#65533;}&#65533;0!&#65533;&#65533;s&#65533;XDN&#65533;&#65533;%>p&#65533;g&#65533;1%&#65533;"&#65533;&#65533;&#65533;&#65533;&#65533;&#65533;&#65533;6&#65533;&#65533;[q&#65533;6&#65533;&#65533;l&#65533;/&#65533;&#65533;LC&#1296;R&#65533;&#65533;&#65533;!&#65533;d&#65533;&#65533;&#65533;&#65533;x&#65533;j&#65533;]
5p&#65533;Bs&#65533;&#65533;&#65533;>Q)K&#1858;'&#65533;&#65533;E&~&#65533;@&#65533;&#65533;&#65533;&#65533;H&#65533;B&#65533;"&#65533;kHL&#65533;H&#65533;"4 J$p&#65533;&#65533;&#65533;J&#65533;&#65533;u&#65533;`&#65533;&#65533;NP7&#65533;?&#65533;B&#65533;&#65533;&#65533;&#65533;Q&#65533;hB&#65533;3&#65533;jy&#65533;[O$&#920;&#1191;>.&#65533;I&#65533;Y&#65533;*&#65533;&#65533;&#65533;&#65533;&#65533;K$&#65533;q
1&#65533;&#65533;&#65533;&#65533;#&#65533;IC&#65533;1&#65533;D@x&#65533;Y
&#65533;s)U"U&#65533;G1&#65533;P&#65533;&#65533;&#65533;(&#65533;^&#65533;b&#65533;z&#65533;&#65533;&#65533;&#65533;&#716;&#65533;&#65533;&#65533;&#65533;$`&#65533;2&#65533;&#65533;p&#65533;.&#65533;(BT&#65533;&#65533;{&#65533;&#65533;vKj&#65533;A&#65533;&#65533;&#65533;(C&#65533;!&#65533;YH&#65533;&#65533;<&#65533;@/&#65533;V&#65533;b&#65533;%,&#65533;2$&#65533;i&#65533;<1&#65533;&#65533;!&#65533;#&#65533;s&#65533;&#65533;?N(&#65533;!&#65533;J&#65533;+&#65533;&#65533;&#65533;&#65533;&#65533;&#65533;&#65533;&#65533;+&#65533;|&#65533;&#65533;84a}&#65533;&#65533;.&#65533;&#65533;&#65533;&#65533;&#65533;&#65533;&#65533;&#65533; &#65533;&#65533;&#65533;3|&#65533;&#65533;:&#65533;18N&#65533;h &#338;2O!&#65533;&#65533;&#65533;&#65533;&#65533;&#65533;&#65533;&#65533;&#65533;/$&#65533;&#65533;'V&#65533;$&#65533;S&#65533;NP(u)&#65533;2?f&#65533;&#65533;H(u&#65533;&#65533;&#65533;$p&#65533;&#65533;&#65533;	Dr&#65533;jyK&&#353;H;d&#65533;&#65533;&#65533;e&#65533;S&&#65533;T-&#65533;lO$bg&#65533;GM&#65533;X &#948;V1&#65533;&#65533;>]&#65533;bp&#65533;&#65533;zZ&#65533;&#65533;6D&#65533;&#65533;(&#65533;?&#1673;&#65533;&#65533;!&#65533;&#65533;&#65533;HJ&#65533;&#65533;U&#65533;6&#65533;@&#65533;1&#65533;P&#65533;&#65533;&#65533;d3&#65533;&#65533;1T&#65533;e7i&#65533;&#65533;j&#65533;L&#65533;#&J&#1611;0&#65533;&#65533;&#65533;W#&#65533;&#261;6 &#65533;WJ@G&#65533;&#65533;@I&#65533;&#65533;R&#65533;&#65533;i&#65533;?&#65533;Z&#65533;&#65533;&#756;&#65533;IkHPd`7&#65533;Mmj&#65533;&#65533;&#65533;&#65533;R&#1746;&#65533;&#922;&#649;I&#65533;&#181;&#65533;(@KA&#65533;?&#948;&#65533;&#65533;&#65533;&#65533;K&#65533;.&#65533;&#414;&#65533;&#65533;%&#65533;&#65533;Hb&#65533;&#65533;&#65533;&#65533;5+&#65533;@]&#65533;&#65533;DJG&#65533;&#65533;Q+I
&#65533;jK&#65533;*&#65533;.&#65533;&#65533;K_
&#65533;&#65533;>PT&#65533;&#562;*"&#65533;e&#65533;'q&#65533;
B&#65533;G.*&#65533;&#65533;C&#65533;&#65533;L
p&#65533;&#65533;&#65533;&#65533;&#65533;&#65533;&#65533;&#65533;9&#65533;&#65533;&#65533;sb&#1738;B<"!9C"&#65533;&#65533;y(I$V&#65533;&#65533;6&#65533;j&#150;`B&#65533;&#65533;B&#65533;I!&#63963;f&#65533;&#65533;xRcB&#772;sN&#65533;*&#1041;&#65533;D'#R&#65533;&#65533;$F&#65533;T&#65533;6&#65533;
&#65533;^&#65533;/j&#65533;'6&#1037;e&#65533;c&#65533;	I&#65533;"&#65533;&#65533;&#65533;&#65533;)&#65533;(&#65533;6&#65533;Q&#65533;H&#65533;&#65533;8&#65533;&#1744;aP&#65533;&#65533;X&#65533;Srm&#65533;I'X&#65533;ZK&#65533;/&#65533;,&#65533;$'&#65533;0nh&#65533;X!p&#65533;/&#65533;Tx&#65533;/k&#65533;P&#65533;&#65533;&#288;|&#65533;P&#65533;&#65533;AU&#65533;8&#65533;gE8&#65533;Yf5&#65533;&#65533;&#65533;%&#65533;&#65533;D	(&#1071;(T&#65533;!&#65533;&#65533;t
&#65533;&#65533;&#65533;&#65533;&#65533;&#65533;&#65533;\(&#65533;\P8&#1169;&#65533;&#65533;&#65533;_&#65533;**O&#65533;!&#65533;&#65533;&#65533;7&#65533;&#65533;&#65533;&#65533;
&#65533;mW&#216;&#65533;&#65533;<&#65533;&#65533;x@&#65533;&#65533;&#1336;&#65533;&#65533;C0Af&#65533;&#65533;$&#65533;&#65533;m&#65533;s&#65533;A&#65533;&#65533;`&#65533;k&#65533;&#65533;M&#65533;&#65533;. &#65533;&#65533;"=&#65533;v&#65533;3$B%&#65533;[&#65533;&#65533;&#65533;&#65533;5$Z"&#65533;x&#65533;1&#65533;&#65533;\`^&#65533;&#65533;D&#65533;&#1206;&#65533;&#65533;&#65533;&#65533;&#65533;&#65533;`C&#65533;&#65533;&#65533;`&#65533;&#65533;&#65533;_&#65533;&#65533;z@&#65533;&#65533;|&#65533;/^&#65533;k&#65533;zc&#65533;&#65533;&#65533;_K&#65533;&#65533;&#65533;|D6.&#65533;&&#65533;&#65533;&#65533;&#65533;&#65533;*&#65533;K&#65533;&#65533;z&#65533;p&#65533;&#65533;F&#65533;2&#65533;&#65533;<e)WPK&#65533;)q&#65533;hW$&#65533;&#65533;A&#65533;&#65533;@H,&#65533;&#65533;Y&#65533;&#65533;&#65533;&#65533;@,&#65533;&#65533;.&#65533;@l&#65533;&#1884;&#65533;D&#65533;&#65533;H&#65533;&#65533;/&#65533;&#65533;k},E&#65533;&#65533;Z&#65533;
&#65533;HT&#65533;&#65533;&#65533;{yHC&#65533;&#65533;&#65533;&#65533;K&#65533;bAE&#65533;&#65533;&#65533;'&#65533;&#65533;`tr/1&#65533;a&#1728;W&#65533;&#65533;r&#65533;
TFeR'f&#65533;7)&#65533;3&#1860;&#1424;&#65533;[&#65533;c&#65533;m"A&#65533;@tg#0	&#65533;&#65533;,&#65533;0&&#65533;E&#65533;&#65533;&#65533;&#65533;&#65533;&#65533;&#65533;&#65533;&#65533;cL&#65533;E&#65533;&#65533;&#65533;=qX4&#65533;bL&#579;.&#65533;5&#65533;&#65533;&#65533;&#65533;1&#65533;&#65533;&#65533; %&#65533;&#65533;!9f&#65533;&#65533;&#65533;&#65533;N&#65533;)0#&#65533;,79&#65533;P&#65533;6&#65533;&#65533;&#65533;&#1909;&#65533;{H&#65533;w&#65533;&#65533;&#65533;&#65533;q&T"l&#65533;B%\-&#65533;+&#65533;~&#65533;z*C"6gA)#`&#208;3I&#65533;!&#65533;q0&#65533;R>'/&#1479;&#65533;&#65533;DF&#65533;P&#65533;|!1&#65533;&#65533;BE&#65533;T&#65533;#jAG&#65533;pE&#65533;FH5@&#65533;&#65533;&#65533;7~k&#65533;z&#65533;q3AAC:&#65533;&#65533;0S&#65533;	"&"&#65533;&#65533;&#65533;Y&#65533;&#65533;H&#65533;&#65533;&#65533;&#65533;&#65533;&#65533;&#65533;&#65533;!&#65533;Hwu&#65533;'7*&#65533;&#65533;&#65533;`&#65533;&#65533;&#65533;&#65533;&#65533;4>&#65533;.x&#65533;&#65533;7P &#65533;ADx$&#65533;@r&#65533;<&#65533;0E&#65533;&#65533;&#65533;A:0"&#65533;*qi&#4381;&#65533;L&#65533;B6&#676;K&#65533;PL&#65533; !W7&#65533;1&#65533;:_&#65533;ch@&#65533;<M&#65533; &#65533;&#65533;&#1088;&#65533;vV&#65533;&#65533;
&#65533;&#65533;&#65533;&#65533;	&#65533;&#65533;wF`&#65533;&#65533;F&#1736;G&#65533; &#65533;&#262;&#65533;&#65533;&#65533;&#65533;@yQ&#65533;&#65533;`P&#65533;&#65533;A&#65533;2 "{&#65533;D&#65533;&#65533;"3&#65533;QE&#65533;l&#65533;2&#65533;&#65533;_ (R&#65533;`9&#65533;&#656;
&#65533;&#65533;Nnd&#65533;&#65533;z&#65533;A&#65533;0~K!7#a2&#65533;&#65533;&#65533;o&#65533;&#65533;I&#65533;	.{E&#65533;EYC	>&#65533;d@&#65533;p&#65533;&#65533;&#65533;.Iz&#65533;&#65533;&#65533;Q&#65533;&#65533;!&#65533;&#65533;*B
&#65533;&#65533;&#65533;!&#65533;&#65533;Cf&#65533;&#1221;&#65533;$h&#65533;&#65533;a&#65533;&#65533;dPe&#65533;v&#65533;)T&#65533;W&#65533;&#65533;F &#65533;`~p&#65533;&#65533;C&#65533;V)f&#65533;&#65533;P
&#65533;P1c&#65533;&#65533;p&#65533;&#65533;&W&#65533;B!6&Y/&#65533;
=`^&#65533;&#65533;&#65533;3&#65533;\&#65533;&#65533;&#65533;&#65533;t&#65533;!&#65533;G&#65533;&#65533;od&#65533;.9&#65533;&#65533;T&#65533;0&#65533;-/1}ypG&#65533;/`Q@^T
&#65533;&#65533;@&#65533;.&#65533;&#65533; &#1522;&#65533;&#65533;&#65533;&#65533;&#65533;&#65533;)&#65533; &#65533;&#65533;Oek&#65533;&#65533;&#65533;&#65533;&#65533;
&#65533;&#65533;&#65533;R&#65533;Ec&#65533;	X&#65533;ElN)&#65533;P&#65533;&#65533;&#65533;6;4$#&#774;(&#5269;8$N&#65533;&#65533;&#65533;&#65533;&#65533;g&#65533;&#65533;&#1117;&#65533;9&O9&#65533;&#65533;J&#65533;&#65533;&#65533;"@>&#65533;hs&#65533;% p47&#65533;&#65533;d@" p&#65533;H&#65533;\&#65533;cc&#65533;&#65533;c&#65533;x3&#65533;&#65533;&#65533;2&#65533;&#65533;&#65533;&#1955;$&#1059;F&#65533;$&#65533;&#65533;&#65533;2/&#65533;&#1230;&#65533;&#65533;
&#65533;&#65533;W|r,W]&#1464;&#65533;we&#65533;A&#65533;&#65533;`k&#65533;J'&#65533;&#65533;%a&#65533;(/&#65533;&#65533;s&#65533;G.&#65533;s&#65533;&#65533;&#65533;V&#65533;&#65533;&#65533;&#65533;&#65533;&#65533;&#65533;pDO&#65533;&#65533;T^&#65533;&#65533;&#1052;&#65533;&#65533;A=&#2661;&#65533;&#65533;J&#65533;&#65533;qT&#65533;$L&#65533;RGU&#65533;Cx5A&#791;t!1/&#65533;&#1305;[&#65533; &#65533;s
&#65533;)&#65533; u&#65533;p
&#65533;7&#65533;q	&#65533;@&#65533;0&#65533;&#65533;&#65533;%@y"aPR&#65533;&#65533;&#65533;&#65533;.Y&#65533;q/OY&#65533;&#65533;'-&#65533;&#65533;&#65533;F;&#65533;&#65533;.&#65533;C1PYmBF0D@R	&#65533;&#65533;0{kuJd&#65533;/&#65533;&#65533;&#65533;&#65533;&#65533;&#65533;i&#65533;&#65533;Y&#65533;E-&#65533;pn&#65533;&#65533;>n&#65533;h&#65533; &#65533;TR&#65533;4Ep&#65533;&#65533;&#65533;!&#65533;K&#65533;&#65533;K&#65533;&#65533;)5@7	&#65533;0&#65533;w&#65533;&#65533;)&#65533;&#1029;O&#65533;/&#65533;&#65533;GU&#65533;)&#65533;&#65533;H&#65533;	&#65533;rq&#65533;}sr!&#65533;&#65533;j&#65533;c&#65533;	&#65533;&#65533;&#65533;&#65533;l&#65533;&#65533;0&#65533;BH&#65533;P&#65533;&#8266;x&#65533;&#65533;HWP1/&#65533;zDF&#65533;&#65533;&#65533;&#65533;&#65533;]88&#65533;&#65533;&#65533;pe&#65533;&#65533;&#65533;&#65533;&#43584;5&#65533;&#65533;&#65533;wY&#65533;5&#65533;&#65533;&#65533;/&#65533;&#65533;_t3&#65533;&#65533;py&#65533;0p&#1664;&#65533;&#65533;B
&#65533;&#65533;P&#65533;
&#65533;&#65533;&#65533;x&#65533;&#65533;pP&#65533;&#65533;s	&#65533;&#65533;E&#65533;&#35361;&#65533;&#65533;&#65533;&#65533;y1Q&#65533;X&#65533;v&#65533;~2t&#65533;&#65533;.8`&#65533;x!&#65533;&#65533;&#65533;o&#65533;&#65533;/!&#65533;!&#65533;&#1207;&#65533;IA&#65533;&#65533;V&#65533;+&#65533;&#65533;&#65533;YR.$&#65533;n&#65533;%&#65533;&#65533;&#65533;&#65533; &#65533;&#65533;&#65533;&#65533;J&#65533;&#18295;&#65533;&#65533;&#65533;(&#65533;&#65533;>&#65533;B&#65533;&#3910;`<&#65533;&#65533;"&#65533;5&#65533;p-&#65533;&#65533;PL&#65533;&#65533;&#65533;01{$1E"&#65533; &#65533;@e*g&#65533;&#65533;s&#65533;&#65533;e89&#65533;&#65533;&#65533;A&#65533;g&#65533;&#170;
	&#65533;&#65533;&#65533;&#65533;`+&#65533;T&#65533;&#65533;&#65533;&#65533;P&#65533;f)&#65533;&#65533;EM&#65533;&#65533;= ^l&#65533;!q&#65533;&#65533;&#65533;&#65533;a&#65533;&#1087;&#65533;&#65533;&#65533;T	&#65533;&#65533;&#65533;j&#65533;G&#65533;m&#65533;?g&#65533;CJ&#65533;*&#65533;&#65533;&#368;"!c&#65533;Y&#65533;&#65533;&#65533;&#1408;&#65533;R*3!&#65533;e&#65533;k&#65533;.&#65533;&#1792;&#65533;
&#65533; &#65533;&#65533;&#65533;Jjp&#65533;$&#65533;|&#65533;&#65533;&#65533;Dp&#65533;&#65533;p/&#65533;&#65533;&#65533;&#65533;&#65533;&#65533;! &#65533;p~)&#65533;w&#65533;&#65533;&#65533;&#65533;2Z&#65533;f)O&#65533;&#65533;
oAqDP&#65533;&#65533;&#65533;&#65533;&#65533;&#1696;?&#65533;";&#65533;D"&#65533;&#65533;&#65533;&#65533;($&#65533;"&#65533;&#65533;	H&#65533;&#65533;G&d&#65533;&#65533;!&#65533;&#65533;a&#65533;&#65533;&#65533; &#65533;&#65533;i&|t
&#65533;&#65533;&#65533;`&#65533;&#65533;&#65533;&#65533;P/_#&#65533;5 &#65533;&#65533;&#65533;&#65533;`&#65533;p,&#65533;&#65533;LJ&#65533;>B&#65533;&#65533;'H&#65533;Q
q!e+g &#65533;+tA&#65533;&#65533;D&#65533;&#65533;&#306;&#65533;i&#65533;&#65533;CA&#65533;&&#65533;&#65533;*&#65533;&#65533;&#65533;&#8283;QYe,&#65533; &#65533;e&#65533;[&#65533;/&#65533;&#65533;&#65533;0U&#65533;&#941;&#65533;&#65533;&#65533;&#65533;&#65533;&#65533;Z?&#65533;J&#65533;"m1&#65533;&#315;@p<&#65533;&#65533;s&#65533;&#65533;C&#65533;t&#65533;&#65533;&#65533;]&#557;&#65533;3" &#65533;&#65533;p^&#65533;&#65533;&#65533;	tE&#65533;&#65533;&#65533;`&#65533;&#65533;&#65533;&#65533;x&#65533;lH&#65533;P`L&#65533;2&#65533;&#65533;J^&#65533;&#65533;18+&	&#65533;vk&#65533;&#65533;&#65533;d6&#65533;BXBM&#65533;tSq&#65533;&#65533;&#65533;&#65533;&#65533;&#65533;0&#65533;	&#65533;&#65533;I`F&#65533;&#65533;J&#65533;&#65533;&#524;&#65533;#&#65533;&#65533;`&#65533;&#65533;&#65533;&#65533;&#65533;!&#65533;<&#65533;.Chub&#65533;7"aE&#65533;5&#65533;i8&#65533;&#65533;&#65533;&#65533;=sMWtMW&#65533;&#65533;t&#65533;&#65533;
&#65533;&#65533;&#65533;SX&#65533;&#65533;&#65533;&#65533;QX&#65533;364&#65533;4&#65533;&#65533;rD9&#65533;1'&#65533;{	Y&&#65533;&#65533;&#65533;&#65533;&#65533;P&#65533;&#65533;&#65533;&#846;<Q&#65533;&#65533;/&#65533;&#65533;&#65533;(i&#65533;&#65533;&#65533;J&#65533;&#65533;E&#65533;&#65533;
&#65533;s	B&#65533;&#65533;&#65533;PD&#65533;&#65533;&#950;]&#1781;=&I&#65533;&#65533;|&#1241;p&#65533;`k&#65533;b"]&#65533;V:@&#65533;&#65533;&#65533;&#65533;rG&#65533;&#65533;-&#65533;&#65533;!!@&#65533;&#65533;@&#693;[&#65533;q
&#65533;&#3073;&#65533;pZ&#65533;&#65533;C&#65533;QAkp&#65533;p&#65533;&#65533;&#65533;&#65533;`&#65533;&#65533; *1#~a&#65533;&#65533;&#65533;s/s&#1258;D")&#65533;fU&#65533;K &#65533;(&#65533;$A&#65533; 	&#65533;&#65533;&#65533;&#65533;1&#65533;0PRLW~&#65533;&#1559;&#65533;&#65533;H*!q"q-^&#65533;-/&#65533;2A&#65533;d5T&#31953;&#65533;s&#65533;_sb&#65533;&#65533;&#65533;&#65533;&#65533;'&#65533;&#65533;>&#65533;&#65533;
5&#65533;r&#65533;&#65533;&#65533;&#65533;.H-&#65533;	X&#65533;&#65533;&#65533;r&#65533;i,18:u)&#65533;Y&#65533;&#65533;'&#65533;)2
qf&#65533;&#65533;&#65533;.&#65533;&#65533;c<Qz&#65533;&#65533;q&#65533;&#65533;&#65533;(&#65533;'&#65533;&#65533;@&#65533;&#1051;&#65533; f,&#65533;&#65533;`&#65533;&#65533;&#65533;&#65533;1&#65533;&#65533;&#952;&#65533;&#65533;<&#65533;
&#65533;&#65533; =P&#65533;F4&#65533;!&#65533;&#65533;8&&#65533;U&#65533;&#65533;.J&`B=&#65533;&#65533;&#3830;:&#65533;$&#65533;&#65533;?&#65533;>&#65533;?&#65533;&#65533;G&#65533;p&#65533;P&#65533;Z&#65533;&#65533;&#65533;e&#65533;j`e&#65533;&#65533;$]&#65533;x|P&#65533;JK0"&#65533;&#65533;&#65533;&#65533;&#65533;&#65533;&#365;&#65533;&#65533;&#65533;&#65533;&#65533;D&#65533;}&#65533;^Q$BS#&#65533;&#65533;!AM&#65533;&#65533;&#65533;&#65533;`	&#65533;&#65533;I&#65533;F&#65533;&#65533;&#65533;&#65533;~
&#65533;&#65533;n&#65533;J8&#291;&#65533;&#65533;&#65533;S&#65533;I&#65533;%&#65533;Q>&#65533;G>b&#65533;% gR~Q&#65533;1&#65533;&#65533;&#1737;J&#65533;&#65533;&#65533;c&#65533;&#65533;	M<&#65533;s&#65533;&#65533;1&#65533;Np&#65533;
K&#65533;&#65533;<Q
)4F2m&#65533;PXl~'&#65533;&#38547;cx&#65533;&#65533;.;@03&#65533;~&#65533;&#65533;(&#65533;&#65533;l'!1&#65533;&#65533;(qa&#65533;i&#217;g&#65533;qq&#65533;&#65533;d&#65533;!&#65533;&#65533;&#65533;&#65533;&#65533;@&#65533;p&#1104;q`&#65533;&#65533;a-&#65533;w)&#65533;&#65533;#&#65533;|&#65533;&#65533;&#65533;&#65533;&#65533;&#65533;g5&#65533;&#65533;&#65533;	&#65533;&#65533;&#65533;&#65533;&#65533;U&#65533;&#65533;&#65533;&#65533;&#65533;	
4A4&#65533;&#65533;&#65533;l&#65533;x&#65533;D0	2&#65533;&#65533;k&#65533;e&#65533;&#65533;&#65533;&#65533;?&#65533;&#65533;P&#65533;&#65533;Q&#65533;~&#65533;/a&#454;&#65533;U&#65533;(u&#65533;t4uD 	&#65533;	&#65533;&#65533;^R1M&#65533;&#65533;&#65533;"pn1&#65533;&#65533;&#65533;&#65533;&#65533;&#65533;P&#65533;&#65533;&#65533;R-&#65533;D&#65533;&#65533;D}&#65533;nP&#65533;&#65533;>=&#65533;&#65533;&#65533;&#65533;&#65533;5&#65533;P&#65533;Q~&#65533;&#1621;&#65533;/&#65533;&#65533;&#65533;
 &#65533;&#65533;@&#65533;P&#65533;a&#65533;&#65533;<&#65533;&#65533;B&#65533;#3&#65533;B&#65533;,&#65533;#&#65533;p	9[&#65533;-G&#65533;&#65533;&#65533;&#65533;&#65533;r/9	d&#65533;&#65533;dP/17/s.%Dm&#65533;|\&#65533;&#65533;&#65533;&#65533;&#65533;&#65533;&#65533;6&#65533;&#65533;@&#65533;&#65533;&#65533;k&#65533;oaB&#65533;&#65533;@&#65533;Hj&#65533;&#65533;	&#65533;&#65533;[ G&#65533;3&#65533;G$\9p&#65533;&#65533;~&#65533;&#65533;&#65533;t&#65533;*&#65533;b&#65533;`&#65533;I&#65533;f&#65533;&#65533;&#1095084;&#65533;&#65533;Y&#65533;&#65533;i4&#65533;A(&#65533;j&#1345;Lm4&#65533;&#65533;&#65533;tDd&#65533;&#65533;T&#65533;&#65533;&#65533;Kg&#65533;5&#65533;'j *T%J&#65533;&#65533;t&#65533;&#65533;&#65533;(&#65533;&#65533;&#65533;gF&#65533;&#65533;t&#65533;&#65533;K&#65533;&#65533;&#448;&#65533;&#65533;!")&#65533;&#65533;&#65533;&#65533;&#65533;&#65533;&#65533;&#65533;&#466;(+&#65533;`%.&#65533;	e@F&#65533;oBR&#65533;hjj&#65533;&#65533;vm]&#65533;4%D0h &#65533;&#65533;&#65533;Z&#65533;&#65533;&#1987;&#65533;&#65533;&#65533;&#65533;(8B/&#65533;&#65533;[
h&#65533;&#65533;&#65533;&#65533;&#65533;&#65533;&#65533;&#65533;&#65533;Oq/&#65533;`&#65533;&#65533;B8&#65533;&#65533;R&#65533;\&#65533;&#65533;&#65533;-\&#65533;&#65533;z&#65533;&#65533;&#65533;&#808;&#65533;K(
!YN&#65533;&#65533;&#65533;&#65533;
&#65533;$&#65533;NAh&#65533;F&#65533;&#65533;2j&#65533;/&#65533;&#65533;&#65533;_ B&#65533;-&#65533;&#65533;)&#65533;'&#65533;&#65533;&#65533;&#65533;A&#65533;&#65533;yh&#65533;&#65533;@&#65533;&#65533;1&#65533;oP1&#65533;TB9h&#65533;	B&#65533;!+&#65533;H&#65533;&#65533;H&#577;>#5r&#65533;&#65533;&#65533;~)b&#65533;&#65533;&#65533;`#&#65533; &&#65533;|#)&#65533;j&#65533;&#65533;&#65533;\&#65533;)(r!&#65533;Y&#65533;I&#40997;&#65533;&#65533;S)zh&#65533;`*&#65533;&#65533;5&#65533;j&#65533;
&#65533;I&#65533;kDSL&#65533;-TD&#65533;&#65533;&#65533;&#65533;J&#65533;&#65533;N&#65533;r&#65533;&#65533;&#65533;B&#65533;&#65533;I&	&#65533;&#65533;&#65533;o&#65533;;&#65533;&#65533;&#65533;1'&#65533;&#65533;&#65533;K&#65533;&#65533;&#65533;:&#65533; !mV&#65533;&#65533;&#65533;N&#65533;p3&#65533;&#65533;.J&#65533;&#65533;G&#65533;
&#65533;&#1601;>&#65533;&#65533;&#65533;8&#65533;7&#65533;2R&#65533;&#65533;P&#65533;?&#65533;&#65533; &#65533;&#65533;&#65533;Ah&#65533;&#65533;!&#65533;0v&#65533;]&#65533;&#65533;&#65533;e&#65533;\r	&#65533;&#65533;T&#65533;&#65533;7&#65533;8b&#65533;,&#65533;Ch&#65533;&#65533;&#65533;&#65533;&#65533;&#65533;&#65533;&#388;(&#65533;X&#65533;)DB	&#65533;&#65533;b&#65533;2$U*0&#65533;&#65533;&#65533;+&#65533;He&#65533;b&#65533;&#65533;&#65533;i&#65533;6*&#65533;0rQ&#28948;&#65533;"^&#65533;&#65533;&&#452;F&#65533;&#65533;&#65533;<:&#65533;BDHf&#65533;(&#65533;&#904;FI&#65533;&#65533;&#65533;&#65533;(J&#65533;l,&#65533;&#65533;F&#65533;D&#65533;H&#1827;&#65533;8Gb&#65533;-A&#65533;&#65533;"&#65533;&#65533;^PyD&#65533;e&#65533;*u&#65533;e&#65533;&#65533;&#65533;&#65533;)&#65533;)<&#65533;&#42989;&#65533;&#1222;&#65533;`&#65533;q&#65533;&#65533;X`&#65533;g&#65533;&#65533;&#65533;&#65533;2&#65533;&#65533;&#65533;&#65533;&#65533;&#65533;J&#65533;&#65533;N	8TUc&#65533;/&#65533;&#65533;&#65533;u&#65533;&#65533;&#65533;qu&#65533;&#65533;@V&#65533;r b&#65533;c &#65533;&#65533;&#65533;&#819;&#65533;~&#65533;&#65533;eH&#65533;[\&#65533;EVu&#65533;&#65533;&#65533;H&#65533;&#65533;i&#65533;&#65533;&#65533;&#65533;k&#65533;&#65533;y&#65533;&#65533;"g&#231;&#65533;J&#65533;\&#65533;&#65533;&#280;M&#65533;1X&#65533;&#65533;5J&#354;<!&#65533;l&#65533;&#65533;&#65533;&#65533;?&#65533;,]t&#65533;=&#65533;DFD&#65533;&#65533;"g8&#770;&#65533;&#65533;&#65533;0&#65533;X@b&#65533;!b!&#65533;K4-!F&#65533;	=&#65533;&#65533;&#65533;&#65533;!%&#65533;&&#65533;&#65533;d$&#65533;`&#65533;#P&#65533;<y&#65533;&#65533;2&#65533;]&#65533;"@H&#65533;&#65533;&#65533;6&#65533;b.&#65533;&#65533;(J&#65533;5&#65533;c.&#65533;(&#65533;8&#65533;&#65533;t&#65533;S^2
f&#65533;hp&#65533;&#65533;&#65533; ?&#65533;E&#65533;&#65533;&#65533;&#65533;&#65533;&#65533;B&#65533;&#65533;&#65533;&#65533;&#65533;m$d&#65533;H&#65533;.p&#65533;&#65533;&#65533;&#65533;&#65533;&#65533;&#65533;&#65533;&#65533;&#65533;T&#65533;&#65533;	H=&#65533;&#65533;&#65533;&#65533;Orh&#65533;&#65533;&#65533;&#65533;Ar8<&#65533;/&#65533;P&#65533;&#65533;&#65533;Q&#65533;&#65533;&#65533;b &#65533;p&#712;F$&#65533;l&#65533;.&#65533;&#65533;|&#65533;&#65533;%#&#65533;
&#65533;R&#65533;&#65533;&#65533;0&#65533;&#65533;&#65533;kX&#344;Q&#65533;]&#65533; l&#65533;&#65533;ChFs&#65533;JB&#65533;x&#65533;&#65533;jb&#65533;&#65533;&#65533;P)&#65533;i&#65533;pld{&#65533;&#389;&#65533;&#65533;&#65533;9Q&#65533;&#65533;j#&#65533;&#65533;&#65533;&#1102;t&#65533;d&#65533;&#65533;={&#65533;sV&#65533;aL&#65533;N&#65533;&#65533;(&#65533;&#65533;X&#65533;K&#65533;&#65533;&#65533;&#65533;[hKV&#65533;3&#65533;&#65533;&#65533;#N&#276;&#65533;L&#65533;D&#65533;(D&#65533;&#65533;q I&#65533;F&#65533;	UaU&#65533;B&#65533;^&#65533;&#65533;&#65533;&#65533;&#65533;&#65533;!&#65533;&#65533;e&#65533;"&#65533;!&#65533;}V&#65533;y&#65533;v&#65533;&#65533;&#65533;,&#65533;l(&#65533;D&#65533;W&#65533;r'&#65533;:J&#65533;&#65533;&#1987;p&#65533;&#65533;A&#65533;&#65533;LzT&#65533;NrF&#65533;et$&#65533;&#65533;c5B&#65533;%]"D&#65533;-&#65533;Co82&#65533;K&#65533;&#65533;&#504;&#65533;A&#65533;O&#65533;&#65533;?&#65533;$&#65533;<e*z&#65533;&#65533;&&#65533;&#65533;t&#65533;j&#65533;&#65533;&#65533;#J&#65533;&#1201;&#65533;&#65533;A%&#65533;HK&#65533;&#65533;&#65533;&#65533;&#65533;]g&#65533;&#65533;&#767;&#65533;N&#65533;&#65533;A&#65533;&#65533;&#65533;I@u	'P.&#1276;C&#65533;&#65533;3&#65533;}&#65533;'&#65533;l&#65533;C&#65533;&#65533;&#65533;#f&#65533;&#65533;&#65533;&#65533;E&#65533;&#580;{&#65533;&#65533;&#65533;@&#65533;Y_#B&#65533;h&#65533;&#65533;$&#65533;&#65533;&#65533;y]x&#65533;3!&#65533;:&#65533;@&#65533;&#65533;&#65533;ZP&#65533;&#65533;?&#65533;&#65533;\&#65533;&#65533;&#65533;&#65533;&#65533;C&#1025;,h 
*iI&#65533;&#65533;&#1172;&#65533;"OL_&#65533;&#65533;&#65533;&#65533;&#65533;@&#65533;&#65533;h&#65533;hk^&#65533;&#65533;&#65533;&#65533;&#65533;&#65533;&#65533;&#65533;&#65533;&#65533;&#1994;&#65533;'&#65533;&#65533;f&#65533;~&#65533;
h`&#65533;&#65533;`&#65533;&#65533;nB&#65533;t@&#65533;/}p{!&#65533;&#65533;V&#65533;&#65533;&#65533;&#65533;
"c> &#65533;&#501;&#65533;&#65533;&#65533; &#65533;&#65533;kJR&#65533;P&#65533;&#65533;D&#367;&#65533;b&#65533;_mP&#65533;M&#943;0F0&#65533;8&#65533;&#65533;&#65533;ZB|&#65533;:T&#65533;&#65533;-&#65533;&#65533;T)P)NM&#65533;x&#65533;OTu&#65533;&#65533;q&#65533;&#65533;&#65533;]0&#65533;&#65533;&#65533;/&#65533;KX&#65533;V;&#65533;H&#65533;C&#65533;`p^&#65533;f3&#65533;B69`&#65533;$$&#65533;&#65533;<z&#65533;&#65533;&#65533;&#65533;!DM&#65533;,@(&#65533;&#65533;#&#65533;	&#65533;o&#1192;%&#65533;&#65533;&#65533;}&#65533;&#65533;8&#65533;Ab&#65533;"&#65533;"h&#65533;&#792;&#65533;&#65533;%4!&#65533;&#65533;W&#65533; &#65533;$&&#65533;&#65533;&#1075;&#65533; &#65533;E&#387;&#65533;&#65533;&#65533;&#65533;-y&#65533; 	&#65533;&#65533;Q&#65533;P,T!U4&#65533;&#65533;&#65533;&#65533;?&#65533; &#65533;D&#65533;g&#65533;HA&#65533;&#65533;&#65533;&#65533;&#65533;k&#65533;&#65533;&#65533;&#65533;&#65533;&#65533;@p&#65533;&#65533;^&#65533;&#65533;d}&#65533;&#796;&#65533;@&#65533;'&#65533;&#65533;&#65533;ku$&#15079;D&#65533;u&#65533;>&#65533;R]&#65533;&#65533;%&#65533;D5&#65533;&#844;#&#65533;&#65533;)E&#65533;&#65533;&#65533;&#65533;&#65533;dDU@&#65533;z&#65533;&#65533;'&#65533;R&#65533;2(&#65533;*6&#65533;k`&#65533;X@u&#65533;&#65533;@P&#65533;Vb&#65533;"J&#65533;&#65533;\7P&#65533;&#65533;&#65533;oF&#65533;/O%&#65533;&#65533;&#65533;5&#65533;')&#1852;&#65533;&#65533;&#65533;	&#65533;&#65533;P&#65533;&#65533;&#65533;W&#65533;&#65533;&#65533;&#65533;8[&#65533;+o&#1209;&#65533;@&#65533;[G,&#65533;&#65533;&#65533;G&#65533;&#65533;&#65533;A&#65533;BO&#65533;&#65533;&#1959;	h&#65533;O=4&#65533;.&#65533;b&#65533;]{&#65533;sPS-j&#65533;&#65533;&#65533;&#65533;>b*oy-8&&#65533;&#65533;&#65533;&#65533;b&#65533;&#65533;&#65533;'&#65533;q&#65533;@dD&#65533;X|&#65533;&#65533;&#65533;@ &#65533;?&#65533;G&#65533;&#65533;&#65533;?&#65533;=&#65533;&#65533;"d&#65533;0&#65533;&#65533;&#65533;&&#65533;^l&#1603;&#65533;
a&#65533;X&#65533;&#65533;&#65533;8&#65533;&#65533;^	"&#65533;&#65533;^&#65533;?!Q&#65533;D&#65533;&#65533;x&#65533;A&#271;&#65533;&#65533;&#65533;&#65533;q&#65533;:9&#65533;u&#65533;S&#65533;S.&#65533;&#65533;/&#65533;O&#65533;*@&#65533;&#65533;t|&#65533;O&#65533;&#65533;1&#65533;&#65533;C&#65533;#\&#65533;&#65533;&#65533;qD&#490;&#65533;&#65533;&#65533;@&#1361;&#65533;&#65533;x&#65533;~a3&#65533;q3&#65533;&#1772;&#65533;	&&#65533;&#65533;&#65533;3RI*&#1729;*|&#65533;&#65533;&#65533;%&#65533;&#65533;K8&#65533;F&#65533;D;&#65533;&#1610;-K&#1052;DK&#65533;c8&#65533;&#65533;&#65533;j&#65533;4(;xHB&#65533;1"17&#65533;LP&#65533;&#65533;&#65533;F&#1549;&#65533;&#1029;)&#65533;i&#65533;.&#65533;re&#65533;#!&#65533;*&#65533;C&#65533;1B&#65533;&#65533;P&#65533;&#65533;x%t@&#65533;&#65533;&#65533;&#65533;^&#712;&#65533;X(&#65533;&#65533;&#65533;&#188;&#65533;S&#65533;&#65533;x&#65533;&#65533;1&#65533;&#65533; &#65533;@&#65533;H&#65533;&#65533;&#65533;0&#65533;&#65533;&#65533;H&#65533;&#65533;&#65533;*	!&#65533;$&#65533;&#65533;&#65533;&#65533;`&#65533;&#65533;&#65533;&#65533;&#65533;xR&#65533;xK&#65533;C&#260;p0)&#65533;&#65533;&#65533;x)&#65533;5&#65533;&#65533;7&#65533;&#65533;&#65533;&#65533;&#65533;B&#65533;2&#65533;&#65533; &#65533;jX&#65533;&#65533;&#65533;&#65533;&#65533;&#65533;y&#554;&#65533;&#65533;&#65533;&#1043;b&#65533;+&#65533;&#65533;&#65533;&#65533;x&#65533;&#65533;;&#65533;I&#65533;&#65533;]P&#65533;&#65533;&#65533;&#65533;&#65533;p&#65533;Xh&#65533;i&#65533;	&#65533;@&#65533;&#65533;e&#65533;&#65533;&#65533;&#65533;&#65533;&#65533;&#65533;&#65533;&#65533;97&#65533;J&#65533;	mL&#65533;&#65533;&#65533;&#65533;SI_R&#65533;&#563;r&#65533;&#65533;:&#65533;e:&#65533;&#65533;&#65533;:^&#65533;&#65533;kD&#732;&#65533;8D&#65533;X&#65533;&#65533;&#65533;Al&#65533;&#65533;&#65533;H&#65533;p4&#65533;&#65533;JEP&#65533;0&#65533;&#65533;2&#65533;Uc&#65533;&#65533;&#65533;&#323;&#65533;3:#&#65533;.K&#65533;&#65533;[&#65533;&#65533;sF&#65533;&#65533;&#65533;&#65533;&#65533;z&#65533;&#65533;&#65533;&#65533;&#65533;&#211;L&#65533;C0&#65533;<&#65533;	&#65533;p&#65533;AP&#65533;g1M&#65533;6;&#65533;&#65533;&#65533;D&#65533;r&#65533;=&#65533;3&#65533;P&#65533;ae&#65533;&#65533;&#65533;>&#65533;&#65533;  &#65533;ID+&#65533;&#65533;zJ>&#65533;X&#65533;~&#65533;@&#65533;#p/&#65533;z+&#65533; &#65533;&#65533;.&#65533;&#65533;&#65533;$P&#65533;)&#65533;X&#65533;E&#539819;&#65533;&#334;&#65533;EK&#65533;]&#65533;G_&#65533;$&#65533;&#65533;
&#65533;K
@&#65533;]&#65533;D&#1036;1&#65533;&#65533;p,(&#65533;9W:@&#65533;&#65533;!NX@W&#65533;&#65533;t&#65533;&#65533;&#65533;&#65533;&#65533;H&#65533;m&#65533;&#65533;`J&#65533;\&#65533;&#65533;&#65533;@wa&#65533;&#65533;&#65533;&#65533;&#65533;K8&#65533;Ch&#65533;&#65533;&#65533;&#65533;s4&#1700;&#494;&#65533;&#65533;a&#65533;}&#65533;&#65533;H&#65533;&&#65533;&#65533;$&#65533;&#65533;&#65533;&#65533;&#65533;&#65533;&#65533;
&#65533;&#65533;8(&#65533;P&#65533;&#65533;&#65533;1&#65533;&#65533;&#65533;8Z&#65533;D&#65533;{L&#65533;
p&#65533;c&#65533;H&#65533;;&#65533;sI&#65533;&#65533;&#65533;4&#65533;&#65533;&#65533;&#65533;Z&#65533;4&#65533;7&#65533;>q&#65533;&#65533; 	s&#65533;&#65533;<&#65533;&#65533;l D&#65533;L(>7&#65533;&#1285;P&#65533;&#65533;3,rDyK&#653;D&#65533;&#1719;M&#65533;'Z&#65533;&#65533;&#524;48&#65533;a&#65533;[&#65533;&#603;&#65533;&#65533;&#65533;&#65533;n8&#65533;)/&#65533;&#65533;&#65533;3&#65533;&#65533;&#65533;!3&#65533;K&#65533;H
&#65533;&#65533;&#65533;
(&#65533;\l&#65533;D&#65533;&#65533;&#65533;&#1764;&#65533;d&#65533;&#65533;&#1541;~&#256;'&#65533;&#65533;&#65533;:&#65533;Q&#65533;=&#65533;!&#65533;T&#65533;&#65533;GH")&#65533;&#163;&#65533;Zp&#65533;&#65533;x&#65533;G&#65533;&#65533;5&#65533;Nl&#812;lL&#65533;C&#65533;
8M&#65533;&#65533;&#65533;&#836;]R&#65533;&#65533;&#65533;I&#65533;z&#65533;@&#65533;&#65533;&#65533;&#452;847&#65533;&#65533;&#65533;&#65533;&#494;&#65533;&#849;&#65533;&#65533;{&#65533;&#65533;&#65533;opb&#65533;4&#65533;&#65533;h&#65533;&#65533;Fp&#65533;27&#65533;&#65533;	&#65533;P&#65533;&#65533;'&#65533;&#65533;&#65533;&#65533;J&#65533;
&#65533;RIb&#65533;&#65533;&#65533;&#65533;[&#65533;&#65533;&#65533;&#65533;&#65533;&#65533;&#65533;&#65533;D&#65533;<&#65533;&#65533;&#65533;&#65533;&#65533;&#65533;H&#65533;&#65533;&#65533;g&#65533;&#65533;gQ&#65533;Xk&#65533;&#65533;D&#65533;&#65533;&#65533;&#65533;!&#65533;&#65533;\F&#65533;&#65533;z&#65533;b5&#65533;8&#65533;&#65533;KH38K&#65533;0*&#65533;&#65533;d&#65533;))#&#65533;&#65533;&#65533;1&#65533;d&#722;[h#3&#65533;	&#65533;&#65533;&#65533;&#516;#&#65533;<?Pp282";&#65533;&#65533;&#65533;
&#65533;
&#65533;&#65533;U&#65533;D)L&#65533;&#65533;&#65533;Q&#1546;&#65533;&#65533;&#65533;&#65533;&#65533;~<&#65533;i*&#65533;&#65533;X&#1041;[&#65533;N&#65533;4<T&#65533;&#1209;P&#65533;&#65533;&#65533;+&#65533;R&#65533;:&#65533;&#65533;&#65533;oL&#65533;r3&#65533;Y&#65533;\&#65533;(YY&#65533;GF#&#65533;]&#65533;D&#762;DC&#65533;&#65533;&#65533;&#65533;]&#1604;}&#65533;&#65533;&#65533;:~&#65533;&#65533;HHJ&#65533;m &#65533;)&#65533;&#65533;I&#65533;&#65533;&#1632;&#65533;	&#65533;	&#65533;&#65533;&#65533;5&#65533;&#65533;N&#65533;&#65533;&#65533;&#65533;u&#65533;&#65533;&#65533;&#65533;L&#65533;&#65533;(&#65533;&#65533;&#65533;&#65533;|&#65533;I_.&#65533;b&#65533;Z[&#65533;&#65533;O&#65533;&#65533;TK&#65533;&#65533;$&#846;&#65533;&#65533;&#65533;&#65533;&#65533;IM`Q&#65533;&#65533;&#65533;0&#65533;PV&#65533;h@&#65533;&#65533;&#65533;&#65533;&#65533;L&#65533;p+D&#65533;]V&#65533;Z&#65533;2&#65533;&#65533;&#65533;&#65533;D&#65533;d&#65533;{8&#65533;y&#65533;&#65533;U&#65533;&#65533; &#65533;&#65533;&#65533;H&#65533;&#65533;q&#65533;&#65533;+&#65533;&#65533;&#65533;&#65533;
?Y2&#65533;&#65533;+LP-&#65533;98&#65533;&#65533;&#65533;I&#65533;G;&#65533;&#65533;&#65533;&#65533;r&#65533;&#65533;TP@N$g\&#65533;+&#65533;(e*&#65533;?&#65533;u&#65533;&#65533;&#65533;^/&#65533;F&#932;/&#65533;%&#65533;s*s&#65533;&#65533;&#65533;h&#65533;s!"&#65533;&#65533;&#65533;j4&#65533;&#65533;D&#65533;l&#65533;&#1812;&#65533;&#65533;&#1548;&#65533;|&#65533;&#65533;&#65533;&#65533;&#65533;&#65533;&B&#65533;&#65533;&#65533;E&#65533;O((&#65533;z@&#65533;xZ&#65533;+&#65533;#&#65533;&#1450;&#65533;h&#65533;&#65533;q&#65533;&#65533;&&#65533;&#65533;C&#65533;&#216;&#65533;`&#65533;&#65533;&#65533;UI&#65533;0&#65533;&#65533;&#65533;&#65533;&#65533; &#65533;&#65533;L&#65533;&#65533;&#65533;h&#65533;T8"&#65533;N&#573;&#1613;&#65533;<E&#65533;8&#65533;&#65533;z&#65533;J&#65533;TkP&#65533;y&#65533;=&#65533;P&#65533;&#65533;&#65533;$&#65533;&#65533;&#65533;DQ&#65533;&#65533;&#765;&#680;5>&#65533;][&#65533;Z&#65533;&#65533;&#267;&#65533;&#65533;#C&#65533;YH&#65533;WT2&#65533;{&#65533;&#65533;c9&#65533;&#65533;?&#65533;:I&#65533;&#65533;&#65533;:&#65533;N&#65533;&#65533;29&#65533;&#65533;&#65533;&&#65533;
&#65533;&#65533;#&#65533;&#774;=P&#65533;T&#65533;&#65533;`&#65533;&#65533;+e3&#65533;K&#65533;i&#65533;l&#65533;&#65533;&#65533;&#65533;&#65533;&#65533;&#1924;H&#65533;&#65533;&#65533;&#65533;&#65533;\&#65533;.&#65533;P&#65533;&#65533;&#65533;&#65533;B&#65533;&#833;@&#65533;&#65533;)AT&#65533;M?Me&#65533;&#873;&#65533;&#65533;&#65533;&#65533;&#65533;&#65533;&#65533;&#65533;3W/:J&#65533;	&#65533;`n&#1423;&#65533;Z&#65533;&#65533;i&#65533;&#65533; &#65533;&#65533;|u&#65533;R&#65533;&#65533;,9Nl&#65533;&#65533;[ K&#65533;&#65533;&#65533;4&#65533;o&#65533;&#65533;&#65533;[&#65533;_&#65533;NC&#65533;LG&#29347;&#65533;`(&#65533;H&#65533;D&#65533;&#65533;&#65533;&#65533;&#65533;&#65533;Q07E&#65533;&#65533;8%>HD&#65533;&#65533;{&#65533;&#65533;J4>&#65533;&#65533;&#65533;&#741;Z&#65533;&#65533;&#654;&#19908;'&#65533;J&#65533;&#65533;q&#65533;&#65533;&#65533;_8c`&#65533;X&#65533;&#65533;
&#65533;y&#65533;&#761;Q?V&#65533;8&#65533;+9N
9~i}M8 V&#65533;&#65533;".X&#65533;I&#65533;&#65533;&#65533;&#65533;`P@&#65533;u^B&#65533;^&#65533;&#65533;&#65533;#&#65533;R&#65533;p&#65533;n&#65533;&#65533;&#1388;o&#65533;d.&#65533;X &#65533;&#65533;&#65533;s&#65533;	&#65533;&#65533;Y&&#65533;D{&#65533;&#65533;k&#65533;S&#65533;@&#65533;f&#65533;&#65533;&#65533;&#501;&#65533;&#65533;$&#65533;&#65533;&#65533;&#65533;&#65533;&#65533;&#65533;&#65533;&#430;)&#65533;d&#65533;b>&#65533;M&#65533;&#65533;&#65533;&#65533;&#65533;&#65533;X&#65533;&#65533;&#65533;&#65533;3&#65533;&#65533;#J&#65533;&#65533;T&#65533;&#65533;&#65533;&#65533;^[&#65533;&#65533;I&#65533;&#65533;J&#65533;&#65533;&#65533;Ap<&#648;O&#65533;&#65533;,***/&#65533;&#65533;&#65533;U&#65533;c&#65533;6&#65533; 7y&#65533;<^&#65533;&#65533;`;&#65533;&#65533;%"KmQ!0!&#65533;D&#65533;&#65533;&#65533;&#65533;&#65533;+&#65533;ZM&#65533;D|8&#65533;&#65533;kOk&#65533;T&#65533;&#65533;B\&#65533;pk@c<&#65533;$&#65533;H&#65533;&#132;$H&#65533;&#65533;&#1646;&#1111;&#384;&#65533;&#65533;&#65533;{i_&#65533;&#1130;&#65533;+&#65533;2g&#65533;D&#65533;M&#65533;i&#65533;f&#65533;Qf&#65533;N&#65533;&#65533;&#65533;&#65533;&$*]^&#65533;~dO&#65533;&#65533;H&#65533;&#65533;&#65533;&#293;&#65533;&#65533;&#65533;&#65533;&#65533;&#39257;K&#65533;&#65533;&#65533;&#65533;&#65533;]&#65533;D&#65533;:ylo&#65533;=&#65533;84&#65533;h&#65533;&#65533;4&#65533;]&#65533;&#65533;M&#65533;Y&#65533;&#65533;Y&#65533;&#65533;&#65533;&#65533;&#65533;I&#65533;e &#65533;&#65533;
&#65533;@&#65533;&#65533;&#65533;q&#65533;T>&#65533;8&#65533;X[&#65533;&#65533;&#65533;B&#65533;&#65533;&&#65533;&#65533;O&#65533;&#65533;&#65533;n&#65533;[&#1056;&#65533;&#1248;,Y&#65533;&#65533;.&#915;?PB"&#65533;&#65533;x&#65533;&#65533;&#65533;t&#65533;&#65533;)&#65533;&#65533;&#65533;&#65533;r8&#65533;h7"&#65533;7"j&#65533;&#65533;&#65533;&#65533;&#65533;|\&#65533;@z&#65533;P&#65533;&#697;&#65533;&&#65533;p;&#65533;&#65533;7&#65533;&#65533;&#65533;q&#65533;&#65533;&#269352;W&#65533;&#65533;&#65533;O&#65533;&#65533;&#65533;I&#65533;&#65533;&#65533;Gj&#65533;&#65533;&#65533;&#65533;2&#65533;W_L2&#65533;{iDi?E&#65533;$J&#65533;$&#65533;&#65533;&#65533;
&#65533;&#65533;]8&#65533;&#65533;i"&#65533;&#65533;&#65533;&#65533;c9",rX&#65533;t&#65533;&#65533;&#65533;&#65533;&#65533;"Wp&#65533;\w&#65533;&#65533;&#65533;[&#65533;&#65533;&#65533;EpP&#65533;&#65533;&#1553;&#65533;Q&#65533;&#65533;s	&#65533;&#65533;9.0&#65533;&#65533;7&#65533;&#65533;
&#65533;&#65533;hj4&#65533;MUf8&#65533;&#65533;&#1732;&#65533;&#1548;AW&#65533;&#65533;iB&#65533;&#65533;&#65533;&&#65533;Y&#65533;&#65533;F&#65533;&#65533;&#65533;&#65533;&#65533;;J&#65533;.&#65533;D&#516;x&#65533;&#65533;jO&#65533;w&#65533;&#65533;;&#65533;!&#65533;&#65533;D&#65533;&#65533;&#65533;&#65533;&#65533;&#65533;(g&#65533;Z(&#65533;>&#65533;C&#65533;)@&#65533;`hv/l&#65533;&#65533;?/&#65533;&#65533;&#65533;1!`&#65533;&#65533;~&#65533;C^&#65533;0d&#65533;y&#65533;^&#65533;&#65533;$&#65533;f0&#65533;&#65533;;&#670;"&#65533;&#65533;&#65533;&#65533;s#f&#65533;V<&#1511;Jd;&#65533;&#65533;&#65533;a&#65533;P&#309;&#65533;p&#65533; &#65533;&#65533;L&#65533;&#65533;@&#65533;&#65533;&#65533;K&#65533;&#65533;$&#65533;&#65533;8&#65533;$&#65533;v?&#65533;&#65533;&#65533;&#65533;mi&#65533;&#65533;O&#65533;]&#65533;&#65533;i&#324;&#308;&#65533;&#65533;t&#65533;&#65533;&#65533;&#1953;.&#65533;R&#65533;a&#65533;$&#65533;D&#65533;&#65533;&#1930;&#65533;u\&#65533;&#65533;&#65533;p.-&#65533;(p&#65533;/&#65533;&#65533;(&#65533;(v8	&#65533;/&#65533;&#65533;}&#1259;+4&#65533;T|&#65533;p_wH&#65533;&#65533;]aD&#65533;v&#65533;&#65533;XH&#65533;p&#65533;&#65533;&#65533;X&#65533;&#65533;}&#65533;&#65533;&#65533;x&#65533;&#65533;^&#65533;!&#65533;5Xn&#65533;&#65533;&#65533;&#65533;
`^&#65533;f0T&#65533;&#65533;j&#65533;rI&#65533;&#65533;Q&#65533;e6aI&#65533;d	&#65533;&#65533;`@&#65533;EX
9lXE&#65533;&#65533;&#1284;&#65533;&#65533;&#65533;&#65533;h\h&#65533;h&#65533;&#65533;i&#65533;&#539;_&#65533;-&#65533;&#65533;&#65533;&#65533;&#65533;&#65533;&#65533;U&#65533;&#65533;h&#65533;%&#65533;j&#65533;&#65533;&#65533;;&#65533;78&#65533;G	&#65533;=Ob&#65533;5$&#65533;&#65533;&#65533;&#65533;&#65533;&#65533;N[&#65533;&#1056;&#65533;A&#65533;&#65533;d%&#65533;t@=l&#65533;&#65533;&#65533;&#65533;zel&#65533;(A!&#65533;
V&#65533;&#65533;&#65533;&#65533; &#65533;&#65533;&#65533;&#65533;&#65533;&#65533;F&#65533;&#65533;09&#65533;&#65533;&#944;%d&#65533;&#65533;$c&#1188;&#65533;&#65533;z&#297;&#65533;#&#65533;&#65533;+U&#65533;`0N&#65533;&#65533;&#65533;Rx&#65533;&#65533;?WmpeK&#65533;R&#65533;)&#65533;J&#65533;&#65533;_&#65533;1R&#65533;&#65533;4jY&#65533;\9&#65533;q&#65533;&#65533;&#65533;?J&#65533;`&#65533;8t"&#65533;&#65533;;&#65533;&#65533;&#65533;&#65533;&#65533;>m&#65533;&#65533;&#65533;M&#65533;|&#65533;&#65533;&#65533;&#65533;&#65533;&#65533;&#65533;&#65533;&#65533;&#65533;&#65533;/&#65533;&#65533;&#65533;&#65533;_&&#65533;&#65533;&#65533;&#65533;&#65533;'&#65533;hD&#65533;&#65533;&#65533;n&#65533;n&#65533;&#65533;,n\!&#65533;h&#65533;&#65533;&#65533;Z&#65533;U&#65533;O_rR&#65533;&#65533;,&#65533;&#65533;&#65533;+&#65533;h&#65533;B"n&#65533;&#65533;&#65533;&#1343;ZUK-b&#65533;&#65533;S0&#65533;Z&#65533;&#65533;&#65533;J&#65533;&#65533;e&#65533;&#65533;&#65533;[&#65533;&#65533;&#65533;&#65533;U+&#65533;&#65533;&#65533;RE(&#262;q&#65533;&#65533;P&#65533;&#65533;X&#65533;&#65533;|&#65533;)&#65533;&#65533;q&#65533;&#65533;O&#65533;&#65533;@<&#65533;Fp%&#65533;&#65533;&#65533;&#65533;&#65533;&#65533;&#65533;&#65533;&#65533;&#65533;&#418;q&#317;d&#65533;:&#65533;pcPB5&#65533;J&#65533;&#65533;&#65533;K!	&#65533;s=T`PG9PF4&#65533;&#65533;S&#65533;&#65533;&#65533;Fd&#65533;6TP%MV&#65533;&#65533;&#65533;&#65533;%&#65533;X&#65533;&#65533;?&#65533;&#512;.&#65533;4&#65533;OWQ&#1641;UU&#65533;#U|N=&#65533;UW`&#65533;X&#65533;&#65533;X/-E	&#65533;&#65533;&#65533;&#65533;AHB2&#65533;&#65533;&#65533;2&#65533;&#65533;`PZ&#65533;&#65533;&#65533;fc&#65533;v&#65533;YrXa&#65533; &#65533;&#65533;!&#65533;H&#65533;+0&#65533;&#65533;Yj&#65533;f&#65533;Xj
&#65533;R&#65533;AI&#65533;D&#65533;(&#65533;<&#65533;&#65533;&#65533;m&#65533;0&#65533;&#65533;	m&#65533;&#65533;&#65533;&#65533;J[*&#65533;T&#65533;&#1030;&#65533;Pp&#1398;&#1173;2u&#65533;&#65533;"z&#65533;-C&#65533;{
&#65533;&#65533;&#65533;?X`&#65533;&#65533;g&#65533;z&#65533;W&#65533;,&#214;&#65533;&#1840;&#65533;P<&#65533;&#65533;cP4&#65533;Dc&#65533;A&#65533;&#65533;&#65533;
>&#65533;&#819;B&#65533;&#65533;&#65533;&#65533;&#65533;?&#65533;&#65533;b&#65533;(%|&#65533;&#1078;&#65533;&#65533;&#65533;?&#65533;&#65533;&#65533;/&#65533;&#65533;b&#65533;5=>&#65533;B N&#65533;&#65533;qh&#65533; &#65533;n+r&#65533;n&#65533;{&#65533;)&#1792;&#65533;Lt&#65533;A&#65533;&#65533;X&#65533;C#&#65533;&#65533;J!&#65533;&#65533;&#65533;I&#65533;T&&#65533;8Q&#65533;&#65533;&#65533;
em&#65533;&#65533;e&#65533;eI&#65533;H&#65533;&#65533;1pf&#65533;Lc	8&#65533;&#65533;&#65533;K&#65533;&#65533;%<&#65533;'&#65533;&#65533;XUKT{R&#65533;&#65533;&#65533;&#65533;&#65533;&#65533;&#65533;zVY&#65533;>&#1302;B&#65533;&#65533;&#65533;&#65533;B\&#65533;&#65533;0&#65533;(&#65533;&#65533;0&#65533;5`=&#65533;V&#65533;&#65533;z6b&#65533;&#65533;
&#65533;?&#65533;$&#65533;1D 2&#65533;A&#65533;&#65533;FY&#65533;&#65533;b&#1710;&#65533;&#65533;&#65533;&#65533;&#65533;&#65533;@\2&#65533;&#65533;&#65533;'&#65533;&#65533;q&#65533; &#65533;Ak&#65533;&#65533;&#65533;5&#65533;&#797;[&#65533;&#65533;&#65533;J)&#65533;P`})X&#65533;=u&#65533;<&#65533;=&#65533;&#65533;qo&#65533;&#65533;tv&#65533;&#65533;*&#65533;&#65533;&#65533;&#65533;)T&#764;&#65533;&#1129;&#65533;?&#65533;&#65533;&#65533;_&#65533;&#65533;&#65533;&#65533;;*&#65533;t&#65533;a&#65533;	$Bz&#65533;5&#65533;JTL!&#65533;0/P&#65533;'NhE=&#65533;&#65533;F&#65533;&#65533;P&#65533;`B	4&#65533;&#65533;`&#65533;C
9w^&#65533;<&#65533;D&#65533;8(T&#65533;D&#65533;y&#65533;&#65533;g?S&#65533;B&#65533;P$&#65533;H&#65533;Gv&#65533;5&#65533;Xi$R&#65533;&#65533;?&#65533;$&#65533;&#65533;`	&&#1106;MP&#65533;&#65533;&#65533;&#65533;&#65533;&#65533;&#65533;`1&#65533;Xb'XBh`&#65533;I&#65533;K&#65533;&#65533;&#65533;&#65533;&#65533;Mo&#65533;&#65533;&#65533;bp&#65533;qEY&#65533;&#184;&#261;E!&#65533;R&#65533;_|&#65533;&#65533;,a	&#65533;&#65533;&#65533;[&#65533;&#65533;&#1513;&T&#65533;)$V&#65533;&#65533;&#768;&#65533;&#65533;@
>w&#65533;MFT&#65533;Q,&#65533;&#663;$&#65533;TI&#65533;F6&#65533;&#65533;&#65533;6&#65533;x@&&#65533;$&#65533;X&#65533;H&D&#65533;&#65533;-oE-\&#65533;?&#65533;'&#65533;Do&#65533;&#1226;t&#65533;&#65533;&#65533;&#65533;pB{&#65533;T&#566;&#65533;TP&#65533;*&#65533;&#65533;&#65533;?&#65533;&#65533;'&#65533;&#65533;C&#65533;Ac&#65533;`&#65533;17&#130;&#65533;#&#65533;AE&#65533;JF&#65533;&#65533;E&#65533;b&#65533;8&#65533;?Z&#65533;	&#65533;0P!&#65533;!_&#65533;&#65533;eN&#65533;&#65533;&#65533;&#65533;)&#65533;!
&#65533;&#65533;&#65533;&#65533;B#|^/r"&#65533;&#65533;xj&#65533;ob&#65533;,<&#65533;l&#65533;&#65533;&#65533;&#65533;&#65533;&#65533;&#65533;&#65533;&#65533;~&#65533;&#65533;&#65533;Y)l8&#65533;&#65533;B &#65533;&#65533;@&#65533;L3&#65533;	 &#65533;LT)j6pI&#65533;V&#65533;&#65533;F&#65533;TI&#65533;&#65533;"1h&#65533;$(A;R&#344;&#65533;&#65533;X	j&#65533;-&#65533;gp&#65533;"&#65533;u&#65533;&#65533;&#65533;,z4&#65533;&#65533;&#65533;&#65533;&#65533;&#65533;q&#65533;	&#65533;?&#65533;&#65533;"p&#65533;1&#65533;&#65533;De&#65533;4&#65533;&#612;&#65533;$&#65533;&#65533;Y&#65533;N!((]gDcW&#65533;&#160;&#65533;&#65533;&#65533;+&#65533;r&#65533;;h&#65533;&#65533;&#65533;`&#65533;mn3&#65533;Z.+Fix	/G&#65533;B`>DX&#65533;&#1622;3&#65533;'
p&#65533;{&#65533;&#65533;1&#65533;&#65533;&#65533;&#65533;D{&#1283;'u&#65533;ZTO!&#65533;&#65533;H&#65533;s &#65533;&#65533;-&#65533;:&#65533;a&#65533;h&#65533;&#65533;`&#65533;0E9&#65533;&#983;&#65533;a&#65533;a&#65533;'C!&#65533;&#65533;&#65533;o4&#65533;&#65533;&#65533;&#65533;&#65533;&#65533;&#65533;`
&#65533;C&#65533;&#65533;&#65533;@D&#65533;m&#65533;@&#65533;)&#65533;&#65533;!4*&#65533;&#65533;&#65533;&#65533;&#65533;h(&#65533;
&#65533;&#65533;4<<=&#65533;&#65533;&#65533;MH&#65533;I9[&#65533;&#65533;,i$We&#65533;=&#65533;&#65533;&#65533;\I&#65533;0&#65533;&#65533;I&#65533;f&#65533;&#868;#Q]&#65533;&#65533;&#65533;&#65533;Dq&#65533;*&#65533;{GVK&#65533;&#65533;&#65533;&#65533;OX&#65533;[s\&#65533;&#65533;bpx&#65533;&#65533;\!dJ0&#65533;&#65533;$&#65533;&#258;G\(@2&#65533;k&#65533;:&#65533;&#65533;&#65533;&#65533;&#65533;$&#65533;&#65533;&#65533;&#65533;D&#65533;&#65533;La
&#65533;&#336;&#65533;T&#65533;S&#65533;C"&#65533;X&#65533;&#65533;=P@&#65533;&#1623;$&#65533;8&#65533;&#65533;.&#65533;&#65533;&#65533;v&#65533;l6&#65533;KQ&#65533;~&#65533;&#65533;&#65533;&#65533;>&#59472;2&#65533;&#65533;Zg6|V&#65533;m&#65533;&#65533;&#65533;*j,[&#65533;|&&#65533;&#65533;(D&#65533;1&#65533;yra&#65533;0A,X&#65533;DA&#65533;F&#65533;zc&#65533;s	&#65533;&#65533;^&#65533;
&#65533;&#65533;&#65533;u_2=&#65533;&#65533;&#65533;&#65533;E&#65533; 82&#65533;&#188;/i&#65533;	2B&#65533;&#1020;Q&#65533;&#65533;2_&#1206;&#535;(&#65533;&#65533;p&#65533;&#65533;&#2007;&#65533;P&#65533;&#65533;&&#65533;	&#65533;&#65533;b&#65533;&#65533;&#65533;&#65533;&#16426;&#65533;iISZ&#65533;&#65533;~&#65533;E&#65533;&#65533;CU&#65533;&#65533;&#65533;&#65533;&#65533;&#65533;&#65533;&#65533;&#65533;&#65533;&#65533;qp&#65533;n 18#&#65533;&#65533;&#65533;&#65533;&#65533;W-&#65533;;&#65533;;&#65533;&#65533;8&#65533;Os&#65533;Y&#258;8<.,&#65533;jK&#65533;&#65533;&#65533;&#65533;&#65533;&#65533;,&#65533;&#65533;EJa -u&#65533;&#65533;.P&#65533;C&#65533;&#44044;&#65533;&#65533;&#65533;O&#65533;	XH&#65533;'&#65533;&#65533;&#65533;&(C&#65533;X6&#65533;&#65533;&#65533;&#65533;g8&#65533;&#65533;6&#65533;I&#65533;&#65533;a&#65533;&#65533;&#65533;&#65533;u~&#65533;\P&#65533;F)&#65533;h}Y&#32903;w_R&#65533;V&#65533;C!&#65533;W!&#681;&#65533;&#164;V&#65533;&#65533;&#65533;&#65533;&#65533;-wr&#65533;?&#65533;&#65533;d&#65533;K&#65533;`&#65533;F&#65533;-&#65533;&#65533;u&#65533;i&#65533;&#65533;.&#65533;ZU&#65533;&#170;&#65533;n&#65533;K&#65533;&#65533;&#133;&#65533;v&#65533;&#65533;,&#65533;&#65533;}&#65533;&#65533;&#65533;&#65533;x&#65533;6"1&#65533;&#65533;Ul&#65533;&#65533;L&#65533;&#65533;
&#65533;F58 #&#65533;&#65533;Ih&#65533;&#65533;&#65533;&CjM&#65533;:o)&#65533;Ke&#65533;&#65533;7&#65533;dV&#65533;&#284;J17y&#65533;&#65533;[z&#65533;&#65533;B&#65533;(&#65533;1%&#65533;?&#65533;&#65533;&#65533;&#65533;N&#65533;&#65533;1&#65533;&#65533;Q&#65533;:k&#65533;&#65533;-IH&#65533; &#65533;C&#65533;y&#65533;f&&#65533;?&#65533;A&#65533;&#65533;v&#65533;<&#65533;'}'&#65533;_&#65533;_&#65533;&#65533;$d=&#65533;&#65533;M-B"&#65533;&#65533;&#65533;&#65533;C&#65533;&#433;&#65533;&#65533;&#796;&#65533;/&#1352;&#65533;D	X&#65533;g&#65533;&#65533;&#65533;V&#65533;)(&#65533;&#65533;X<\qp&#65533;&#65533;&#65533;B&#65533;IX&#65533;?&#256;h&#65533;&#1669;&#65533;K+&#65533;&#65533;&#65533;&#65533;B&#65533;&#65533;&#25089;&#65533;'X^D/&#65533;&#131;<1E3&#1097;&#65533;&#65533;&#65533;^&#65533;Y&#65533;K&#65533;&#65533;`qlo&#65533;R&#65533;X&#65533;oD&#65533;&#65533;)DD1&#65533;&#65533;|&#65533;n&#65533;F&,@l&#65533;&#65533;&#65533;&#65533;*&#65533;C&#65533;C&#65533;&#65533;&#65533;p&#65533;&0Lq&#65533;?@	N&#65533;&#65533;IX&#1093;&#65533;X&#65533;<I&#65533;Q&#65533;&#65533;&#65533;D1&#65533;&#65533;(&#65533;0&#65533;@!Y\&#65533;&#65533;&#65533;UP&#65533;&#65533;&#65533;&#65533;&#253;&#65533;&#65533;&#65533;uW&#65533;&#65533;&#65533;&#672;|Y&#65533;&#65533;7	Jq&#65533;&#65533;&#65533;&#65533;&#65533;&#65533;hG`&#65533;&#709;%&#65533;2`&#65533;&#65533;l&#65533;`V&#65533;$e&#65533;+]#&#65533;f(V&#65533;&#65533;&#65533;&#65533;&#65533;&#65533;&#65533;&#65533;145&#65533;Nn&#65533;&#65533;?&#65533;&#65533;&#65533;&#65533;-&#65533;'d&#158;D&#65533;&#65533;q&#65533;@x&#65533;>&#65533;&#65533;&#65533;?<&#65533;-&#65533;&#65533;q&#65533;&#65533;&#65533;K
&#65533;&#65533;&#65533;PHW&#65533;&#65533;S&#65533;:&#65533;&#65533;+&#65533;&#65533;&#65533;&#65533;&#65533;&#65533;&#65533;&#1921;&#65533;8&#65533;&#65533;q&#65533;&#65533;-DBE"yH4}@4xCE&&#65533;&#65533;C+&#65533;D&#65533;&#65533;-(&#65533;?0&#65533;B\&#65533;&#1366;q&#65533;J4m&#65533;h&#65533;2&#65533;&#65533;CU&#65533;Bt&#65533;&#65533;&#65533;DX&#65533;F=D&#65533;GN.&#65533;+&#65533;T&#65533;&#65533;&#65533;(D&&#65533;&#65533;9^&#65533;?&#65533;&#65533;X&#65533;E&#65533;&#65533;?&#65533;I&#1536;&#65533;&#65533;N&#65533;&#65533;L&#65533;&#350;
&#65533;(&#65533;5&#65533;M!R&#65533;hI&#65533;a&#65533;&#51721;%&#65533;&#65533;p&#65533;&#65533;&#65533;&#65533;tT@E-hL^&#65533;&#65533;V&#65533;%&#65533;uU&#65533;p_&#65533;&#65533;&#65533;WJYx&#1824;&#65533;&#65533;&#65533;&#65533;	&#65533;&#65533;&#65533;&#65533;&#65533;&#65533;&#65533;+,C[p&#65533;P&#65533;F&#65533;m&#65533;i&#17753;&#65533;$!F&#1045;&#65533;&#65533;&#65533;&#65533;a!&#65533;a&#65533;&#65533;&#65533;^aB'}&#423;C&#65533;&#65533;&#65533;c&#65533;&#65533;&#65533;&#65533;&#65533;#(&#65533;R&#65533;&#65533;&#65533;&#65533;R&#136;D&#65533;&#65533;&#1485;&#65533;Ax&#65533;&#65533;<&#65533; 0R>&#65533;D&#65533;&#65533;&#65533;=&#65533;8&#65533;=&#65533;	&#65533;K&#65533;&#65533;&#382;&#65533;!\&#65533;R&#65533;B|\&#65533;&#65533;&#65533;B&#65533;&#65533;V&#65533;C0&#65533;wF8=D>&#65533;&#65533;2&#65533;&#65533;B&#65533;@1&#65533;@(T&#65533;&#65533;D&#65533;X	/&#65533;@&#65533;&#65533;&#65533;P?u2&#65533;SD&#65533;&#65533;&#65533;&#65533;&#65533;CL@TA'8(&#828;&#65533;7d$F&#65533;&#65533;K&#65533;(&#65533;&#65533;!&#65533;%&#65533;&#65533;&#65533;~-@&#65533;&#456;8&#65533;C &#65533;&#65533;q&#262;P&#65533;-&#65533;O&#65533;@-&#1026;B!&#65533;?$H@&#65533;
&#65533;
x%&#65533;&#65533;&#65533;]&#65533;<Q,XX&#65533;&#65533;H&#65533;&#65533;T&#65533;&#65533;1Pi&#65533;&#65533;.&#65533;&#65533;&#65533;&#65533;1&#65533;0&#65533;&#65533;&#65533;&#1609;Ulom&#65533;#d&#65533;_v&#65533;&#65533;&#65533;hE+.Y\&#65533;X&#65533;E,&#65533;&#65533;+@&#65533;u@:&#65533;&#65533;\.JZ(&#65533;&#65533;&#65533;&#65533;]&#65533;&#65533;f`&#65533;c&#65533;
hXB&#993;&#65533;&#1017;N&#65533;&#65533;
c&#65533;'&#65533;&$&#65533;&#65533;Tc&#65533;&#65533;&#679;&#65533;&#65533;A&#65533;8&#65533;C&#65533;&#65533;4&#65533;&#65533;&#65533;&#65533;rr&#65533;sB&#65533;&#65533;&#65533;K&#65533;&#65533;*&#65533;K l&#65533;qZ&#65533;&#65533;*&#65533;21&#65533;&#65533;,&#65533;A &#65533;B&#65533;&#65533;u&#65533;!hB &#65533;&#65533;&#65533;C#&#65533;SjBS&#65533;&#65533;&I5&#65533;t&#65533;&#65533;&#1601;&#65533;u&#1571;At&#65533;&#65533;T&#65533;&#65533;}+=DH&#65533;V&#65533;t&#65533;C&#65533;2&#65533;B&#65533;k'&#65533;/ &#251;B(&#65533;&#65533;Z'&#65533;&#65533;5&#65533;1&#65533;&#65533;A|&#65533;KZ&#65533;2)&#65533;$&#65533;&#65533;&#65533;O.'-&#65533;&#65533;&#65533;*l&#65533;;&#65533;&#65533;K&#65533;&#65533;.&#65533;c&#65533;,&#65533;&#65533;@&#65533;&#65533;m8w&#65533;K&#65533;3p+&#364;[&#65533;&#65533;B&#65533;&#65533;!&QL&#65533;&#65533;m&#65533;38&#65533;i&#65533;&#65533;&#1380;&#65533;C&#65533;K&#65533;^&#65533;`&#65533;i&#65533;_&#65533;&#65533;$&#65533;@&#185;&#65533;S1&#65533;&#65533;Q&#65533;&#65533;p&#1374;T&#65533;Kdw&#65533;T)D&#65533;,&#65533;E&#65533;mX,&#65533;2 &#65533;$&#65533;.&#389;T%p&#65533;0.&#65533;C&#65533;&#65533;&#65533;&#65533;_f&#65533;&#65533;&#65533;:&#65533;0H&#65533;&#65533;%&#65533;&#65533;P&#65533;^IF&#65533;Q#&#65533;&#65533;e&#65533;&#65533;T&#65533;B`&#65533;&#65533;K&#65533;&#65533;&#65533;$Br&#65533;&#65533;&#65533;&#892;&#65533;r*&#65533;.)&#65533;&#65533;CzO?*&#65533;2X&#65533;&#65533;&#65533;&#65533;&#65533;<&#65533;%&#65533;B$&#65533;&#65533;H&#65533;C$C$0&#65533;&#65533;BX+!(&#65533;t&#65533;6&#65533;A&#65533;=&#65533;n&#65533;Ue1dX1&#65533;=&#65533;C&#65533;k &#65533;?&#65533;
&#65533;&#65533;
&#65533;&#315;
/2 &#65533;&#65533;&#65533;&#65533;1&#65533;'&#65533;&#65533;7|&#65533;&#65533;Nh&#65533;':&#65533;&#65533;@|&#65533;-&#65533;&#65533;&#65533;-x&#65533;&#65533;&#154;oG&#65533;&#65533;A&#65533;&#65533;&#65533;&#521;&#65533;D&#65533;l&#971;&#65533;hq&#65533;$3x&#65533;7&#65533;&#65533;,&#65533;&#65533;&#65533;&#65533;&#65533;&#65533;!@&#65533;&#65533;HILD&#65533;&#65533;I&#65533;UI&#809;&#65533;&#65533;,&T@&#65533;>Q&#65533;-)"i&#65533;a&#65533;.8 &#1382;\&#65533;&#65533;2@&#65533;@&#65533;&#65533;&#1178;&#65533;;l&#734;&#65533;b5m&#65533;P&#65533;&#65533;.&#65533;&#65533;WLY&#65533;&#65533;\&#65533;&#65533;&#65533;&#65533;&#65533;&#65533;,j&#1290;#9&#65533;&#65533;&#65533;&#65533;&#65533;&#65533;y&#416;*&#65533;g&#65533;fbe&#65533;c&#65533;
Z&#65533;%4V&#65533;&#65533;#I&#65533;6&#65533;j&#65533;!&#65533;-&#65533;9&#65533;Rld0&#65533;&#65533;m&#65533; (D&#65533;&#65533;.&#65533;&#65533;	&#65533;i&#65533;2-S&#65533;&#65533;+&#65533;V.S&#65533;B{&#65533;&#65533;&#65533;&#65533;)DB &#65533; &#65533;B&#65533;.&#65533;&#65533;&#65533;&#65533;#jk+P}&#65533;@&#65533;&#65533;=&#65533;&#65533;&#65533;&#65533;?&#65533;&#65533;T&#65533;>&#65533;*&#65533;&#65533;&#65533;&#65533;/&#65533;+&#65533;o&#65533;&#65533;&#65533;&#65533;&#65533;k&#65533;&#65533;&#65533;1L&#65533;j&#65533;&#65533;t&#65533;\&#65533;LA&#65533;&#65533;{&#65533;&#65533;|&#65533;&#65533;f&#1477;&#65533;&#65533;.@&#65533;&#65533;.&#65533;Y&#65533;&#65533;&#65533;&#65533;&#65533;&#65533;&#65533;&#49586;d&#65533;wt3,/05S&#65533;7&#65533;&#65533;&@1`r4&#65533;&#65533;&#65533;&#65533;&#1115;&#65533;&#65533;?8+&#65533;V&#65533;OaI&#1440;&#52801;	&#478;]&#65533;C&#65533;e`&#65533;)&#65533;B*&#65533;%-0&#65533;&#65533;Im&#65533;&#65533;)V&#65533;wU!&#65533;&#65533;&#65533;Cj&#65533;&#1231;&#65533;O&#741;&#65533;R&#65533;uhNeZ&`&#65533;&#65533;&#65533;f &#65533;&'&#65533;&#65533;&#65533;&#65533;a&#65533;&#65533;&#65533;&#65533;&#65533;&#65533;'9&#65533;&#65533;&#65533;&#65533;&#65533;&#65533;?dc&#1962;&#65533;c&#65533;&#65533;C&#65533;&#65533;&#431;&#65533;2;,A&#65533;Wq&#65533;&#65533;?&#65533;&#65533;&#65533;*g&#65533;HN&#65533;B8$B&#65533;&#65533;&#65533;U&#65533;Ct!&#65533;J&#65533;C!&#65533;&#65533;&#65533;&#65533;&#65533;&#65533;&#65533;&#65533;C,1\BV&#65533;&#65533;AH&#65533;,&#65533;6(&#65533;6&#65533;&#65533;&#65533;ZRL&#65533;>&#65533;%wP&g&#65533;&#65533;V&#65533;&#65533;&#65533;u&#65533;"CD&#65533;=&#65533;'?([sI&#65533;|&#65533;KPdF&#65533;&#65533;&#65533;&#65533;&#65533;&#65533;&#1480;&#65533;&#65533;Bl&#65533;/&#65533;#&#65533;h9Z`&#65533;&#65533;R&#65533;&#457;&#65533;&#65533;&#1642;&#65533;&#65533;
&#65533;&#65533;&#65533;@4DsJz&#65533;B1&#65533;E&#65533;&#65533;(9`&#65533;^&#65533;E&#65533;M&#65533;"&#65533;&#65533;&&#65533;&#65533;&#65533;&#65533;&#65533;&#65533;&#65533;.&#65533;D&#65533;D	iD&#1646;%&#65533;9&#65533;iB&#65533;&#65533;&#65533;&#65533;&#65533;&#65533;H!S&#65533;&#65533;&#65533;&#65533;N]z&#65533;B&#65533;&#65533;K&#65533;&#1824;m,Jt>&#65533;Eb&#65533;&#65533;&#65533;`+ap&#65533;mek&#65533;&#65533;+&#65533;cH&#65533;4&#65533;&#65533;O&#65533;&#65533;cdFf&#65533;&#65533;D&#65533;&#65533;|
&#65533;Rq&#65533;%&#65533;&#65533;&#65533;&#65533;o:&#65533;&#65533;&#65533;&#65533;'&#65533;2p&#65533;CCP&#65533;K"&#65533;&#65533; \xq&#65533;n&#65533;&#65533;&#1891;&#1701;&#65533;&#65533;&#1161;&#65533;[&#65533;kNT&#65533;&#65533;B!&#65533;&#65533;D!T&#65533;&#65533;l&#65533;H&#65533;"&#65533;&#1325;&#65533;A&#65533;u&#65533;2P%<H&#65533;D3&#65533;&#65533;&#65533;r&#65533;&#65533;&#65533;&#65533;k&#65533;*D(&#65533;&#65533;^&#65533;&#65533;CL&#65533;FV&#65533;&#65533;>&#65533;&#65533;&#65533;&#65533;&#65533;&#65533;&#65533;&#65533;q&#65533;#&#65533;cl|&#65533;'&#801;w&#65533;&#65533;&#65533;"&#65533;plp@,&#65533;&#65533;&#231;>&#65533;vv&#65533;J&#65533;4/&#65533;70&#65533;&#65533;PG&#65533;&#65533;|&#65533;K1&#65533;&#65533;M&#797;s9&#65533;&#65533;&8&#65533;&#65533;&#65533;&#65533;(&#65533;`p9&#220;|&#65533;I&&#65533;&#65533;eT&#65533;B!tB+&#65533;%&#65533;&#65533;&#65533;EwC&#65533;&#2036;&#65533;)j7*&#65533;&#65533;&#65533;C&#65533;b&#65533;~\0&#65533;,*&#65533;S,&#65533;&#65533;0&#65533;&#65533;+&#65533;&#65533;mjl&#65533;&#65533;=1g0&#65533;f &#65533;&#65533;=&#65533;&#65533;&#65533;w&#65533;8&#65533;g8&#65533;&#65533;&#65533;&#65533;d&#65533;J6ZB6V&#65533;j(C&#65533;<@Q+&#65533;&#65533;&#65533;&#524;&#65533;&#65533;-&#65533;&#65533;&#65533;*&#65533;o&#65533;@&#65533;&#65533;&#65533;&#65533;&#65533;	&#65533;Y{&#65533;q&#65533;&#142;+&#65533;6L&#65533;V&#65533;yj&#65533;!I7&#65533;8y&#65533;&#65533;&#65533;@)l&#65533;?4&#65533;C&#65533;&#1229;6|&G&#65533;I6&#65533;*&#65533;]_&#65533;&#65533;]?hE&#65533;&#65533;~Z//X&#65533;K&#65533;o&#65533;&#65533;H&#65533;&#65533;&#65533;&#65533;&#65533;g&#65533;&#65533;0KnX&#65533;&#65533;*O&#65533;&#65533;\,!&#65533;&#65533;&#65533;A&#65533;#<&#65533;xS@&#65533;&#65533;&#65533;K0C/&#65533;&#65533;&Q89zUv&#274;|&#65533;JD&#834;"&#65533;BO$Qk&#65533;M&#65533;&#65533;J`@j&#65533;,jd&#65533;	_&#65533;!&#65533;&#65533;&#65533;]&#65533;SV'd&#488;GA&#65533;&#65533;V,\&#65533;&#65533;x&#1250;&#65533;&#149;+&#65533;BT&#65533;&#65533;&#65533;]-&#65533;S9&#65533;a&#65533;0&#65533;(&#261;&#65533;&#65533;	&#65533;&#65533;x&#1073;4e&#65533;A&#65533;7+&#65533;J&#65533;D&#65533;c&#428;&#65533;&#935;&#65533;I&#65533;&#65533;,p&#65533;
fLqm&#65533;;&#65533;&#65533;&#65533;0#@P&#65533;&#65533;&#65533;&#65533;&#65533;&#65533;?&#65533;&#65533;d&#65533;&#65533;&#65533;q&#65533;>g&#65533;	&#65533;`8&#65533;&#65533;?&#65533;&#65533;&#65533;&#266;;B~(&#65533;KL&#65533;A&#1026;y&#65533;&#65533;&#1611;$&#65533;p)Gd&#65533;&#65533;W&#628;&#65533;_&#65533;+^W&#65533;]&#65533;&#65533;&#65533;'&#65533;+[[/&#65533;?&#65533;L&#575;&#65533;F"&#65533;&#65533;2v&#65533;&#65533;&#65533;X&#65533;(&#65533;B&#65533;&#65533;~&#65533;&#747;&#65533;&#65533;;&#65533;q&#65533;y&#65533;&#65533;&#301;~&#65533;@&#65533;&#65533;T&#65533;&#65533;&#65533;&#65533;g&#65533;_&#65533;j$&#65533;(&#65533;&#65533;&#65533;e&#65533;9&#65533;W&#65533;&#65533;&#65533;A&#65533;P&#65533;]&#65533;T&#65533;,G&#65533;\9&#65533;&#65533;l<&#65533;r`cV&#65533;+p&#65533;&#65533;&#65533;,A&#65533;w&#65533;&#65533;R&#65533;&#65533;&#65533;&#65533;=&#65533;&#65533;&#65533;&#65533;&#65533;&#1379;G3	&#65533;&#65533;&#65533;o&#65533;&#65533;Z&#65533;qzt&#65533;&#65533;&#65533;.&#65533;l&#65533;vm0f&#65533;&#65533;*&#65533;&#65533;R{&#65533;H&#65533;-[\&#65533;&#65533;:&#65533;&#65533;!L&#65533;P&#65533;q&#65533;&#65533;&#65533;C&#65533;X=k H(^&#65533;{&#65533;&#65533;
&#1096;Pl"&#65533;&#65533;&#65533;108&#65533;;&#210;$8@b&#65533;&#65533;&#65533;8h&#65533;=p&#65533;@&#65533;&#65533;&#65533;&#65533;&#65533;L3&#65533;&#65533;k&#65533;&#65533;&#65533;&#65533;&#65533;bT&#65533;:&#65533;n&#65533;t&#65533;&#65533;&#1993;&#65533;&#65533;&#1860;&#65533;7
&#65533;&#65533;&#65533;&#65533;+&#65533;&#65533;&#65533;{&#65533;&#65533;&#65533;&#65533;'Xx&#65533;o&#65533;^g&#65533;!&#65533;&#65533;Zz(&#65533;&#65533;:&#65533;&#65533;&#65533;V^&#65533;&#65533;AF&#65533;*&#65533;&#65533;PB
'&#65533;p&#65533;*0Df&#65533;&#65533;B&#65533;&#65533;&#65533;&#344;&#65533;R&#65533;
cP&#65533;&#65533;&#65533;X&#65533;+&#65533;&#65533;p&#65533;&#65533;x&#65533;s&#65533;G&#65533;.@&#65533;$&#65533;&#65533;&#65533;&#65533;H&#65533;&#65533;&#65533;&#65533;2DF&#65533;&#65533;+
R&#416;Be&#65533;b&#65533;&#65533;&#65533;&#65533;p&#65533;
&#65533;&#65533;z&#65533;q&#65533;h&#65533;i&#65533;&#65533;F&#65533;gg0q&#65533;&#65533;d&#65533;&#65533;&#65533;&#65533;&#65533;&#65533;&#65533;T,&#65533;'5S&#65533;&#65533;0&#65533;e&#65533;,&#65533;$&#65533;&#65533;oz(&#65533;&#65533;&#65533;V:&#65533;&#65533;&#65533;&#674;$&#65533;l	,&#65533;"k&#65533;T	Bk&&#65533;Y+&#65533;&#65533;.&#65533;%&#65533;K.a&&#65533;Z&#65533;E&#65533;Rc&#65533;&#65533;&#65533;&#65533;lY&#65533;&#65533;&#65533;J&#167;&#65533;L&#65533;s&#65533;&#65533;JcD;*ZL&#65533; h&#65533;&#65533;HC&#65533;M&#65533;1&#65533;`@&#65533;5Kt&#65533;&#65533;&#65533;!M7&#65533;&#65533;IB&#65533;to&#65533;@&#65533;&#65533;A&#65533;*&#65533;&#65533;x&#65533;1&#65533;7:#g&#65533;.&#65533;#&#65533;&#65533;1ntn&#65533;&#65533;S&#65533; &#65533;s&#65533;&#65533;&#65533;j&#65533;&#65533;&#65533;&#65533;oN&#65533;&#65533;dmJ&#65533;o&#65533;&#65533;&#65533;&#65533;?d,&#65533;Y&#65533;&#65533;&#65533;&#65533; )&#65533;	gAz&#65533;&#65533;C&#65533;;&#1849;&#65533;N&#65533;&#65533;&#65533;&#65533;&#65533;&#65533;&#65533;c&#65533;'&#65533;&#65533;&#1426;&#65533;z&#65533;j&#65533;&#65533;X&#65533;+4&#65533;Da&#65533;>!(&#65533;&#65533;L&#65533;&#65533;&#65533;&#65533;&#65533;+&#65533;&#65533;&#65533;H&#65533;:&#65533;&#65533;>&#65533;&#411;J$J&#65533;h&#65533;.J&#65533;c&#65533;&#49696;&#65533;
&#65533;Q6&#1604;@o&#65533;&#65533;Vv&#65533;A&#65533;9&#65533;&#614;&#65533;~&#65533;	L0PA7&#1222;F&#65533;6H&#65533;fD&#65533;&#65533;Y&#65533;N(i&#65533;Z&#1866;?&#65533;[&#65533;w&#65533;i}&#65533;-[D&#39248;K@M0oH	&#65533;yJ\&#65533;w[dmkY&#65533;1!&#65533;z&#65533;6y&#65533;&#65533;P@&#65533;&#65533;&#65533;r#b&D:&#65533;r7&#65533;~&#65533;"S&#65533;&#65533;&#65533;&#65533;AA&#65533;c &#65533;&#65533;D+&#65533; m&#65533;1&#65533;&#65533;&#65533;)&#65533;&#4673;b_&#65533;&#65533;D@&#65533;8g &#65533;&#65533;&#65533;]g 0&#65533;T&#65533;OdG&#65533;&#65533;? FB)d&#65533;RU&#65533;&#65533;&#65533;1&#65533;&#65533;&#65533;v&#65533;&#65533;{1.B8PWZf&#65533;F&#65533;dg&#65533;&#65533;&#65533;L&$&#65533;\&#65533;C&#65533;Y&#65533; &#65533;&#65533;` I&#65533;&#65533;1&#65533;r(&#65533;E&#65533;&#1096;U@&#65533;&#65533;'A&#65533;F;&#65533;&#65533;&#65533;&#65533;/&#65533;,	mI&#65533;J&,@&#65533;&#65533;I&#65533;<&#65533;1D$&#65533;&#65533;&#65533;p&0&#65533;"D&#676;&#65533;&#65533;&#65533;&#65533;?0+ @
%"&#65533;	JT&#65533;	&#65533;9c /&#65533;&#65533;K&#65533;T&#65533;;&#65533;\&#65533;&#24147;&#65533;&#65533;&#65533;&#1229;%&#65533;&#65533;&#512;&#65533;&#65533;&#65533;%h&#65533;&#65533;&#65533;%2(&#65533;\&#65533;&#65533;&#65533;&#65533;hI&#65533;@&#65533;7&#65533;&#65533;&#65533;J&#65533;&#65533;&#65533;,:&#65533;^&#65533;#&#65533;&#65533;?h&#65533;,aHA
&#65533;r,Y&#65533;&#65533;&#65533;"&#65533;&#65533;0a&#65533;&#65533;u&#65533;1&#65533;B&#65533;i"&#65533;9&#65533;&#65533;&#65533;{&#1859;j&#65533;&#1405;&#65533;|&#65533;&#65533;&#65533;F<&#65533;&#1498;@&#65533;&#65533;&#65533;&#65533;=&#65533; r&#65533;8&#65533;1&#65533;sD6&#65533;&#65533;q&j&#65533;&#65533;@"&#65533;E&#65533; .h&#909;&J&#65533;]&#65533;#&#65533;&#65533;2@&#65533;&#65533;&#65533;&#65533; &#65533;
&#65533;NVR&#65533;qb?_&#65533;Ur&#65533;_\&#65533;B&#65533;&#65533;&#65533;&#65533;&#65533;&#65533;&#65533;2&#65533;Ld!&#65533;MExS&#65533;&#65533;&#65533;0&#65533;+&#65533;q&#65533;L&#65533;9"&#65533;P&#65533;&#904;6zq \C&#65533;L~hG&#65533;&#65533;&#65533; &#65533;&#65533;Q&#65533;&#65533;&#65533;&#65533;D&#65533;"	(&#65533;G
&#65533;&#65533;d&#65533;&#65533;&#65533;L&#65533;&#65533;J&#65533;&#65533;M&#65533;O&#65533;`&#65533;$e&#138;d&#65533;&#65533;&#65533;(&#65533;&#65533;9&#65533;&#65533;&#65533;&#65533;&#65533;;1&#65533;K&#65533;&#65533;m&#65533;&#65533;FQ
{5b.R@^d@&#884;&#65533;v&#65533;A&#65533;h_u&#65533;~E&#65533;&#65533;&#65533;&#65533;&#65533;&#65533;	bb&#65533;&#65533;E-\&#65533;&#65533;e&#65533;b&#65533;-(A&#65533;R</x&#65533;!f5ovn}x:A3&#65533;hA|&#65533;&#65533;hH3&#65533;C&#65533;&#65533;&#65533;&#65533;v&#65533;&#65533;&#65533;c&#65533;F|&#65533;?&#65533;&#65533;(c&#65533;5L u&#65533;6;6g`_&#65533;&#65533;u&#65533;&#65533;&#65533;&#65533;&#65533;9&#65533;(&#65533;(N(&#1097;&#65533;&#65533;9&#65533;&#65533;&#65533;$@fl=&#65533;&#65533;J*4&#65533;&#65533;Tp&#65533;i&#65533;e-k&#65533;Z&#65533;e&#65533;&#65533;&#65533;2&#65533;a&#65533;U&#65533;&#65533;&#65533;P&#65533;2&#65533;&#65533;&#65533;&#65533;&#65533;H&#65533;@L&#65533;&#65533;j&#65533;X&#65533;&#65533;H&#65533;&#65533;H&#65533;98&#65533;&#65533;&#65533;&#65533;b	:&#65533;&#65533;*B	Be&#65533;&#65533;_&#65533;&#65533;&#65533;``&#65533;&#65533;&#65533;&#65533;&#65533;R&#65533;E&r&#65533;o%&#65533;&#65533;j&#65533;&#65533;h&#65533;P&#65533;X$7qI&#65533;&#65533;O2Q*0&#65533;&#65533;x&#13527;&#65533;T(&#65533;&#65533;&#65533;&#65533;L*&#65533;&#65533;&#65533;H&#65533;&#65533;&#65533;&#65533;b@&#65533;T&#65533;&#662;&#65533;A"L&#65533;RO&#65533;&#65533;e&#65533;)8&#65533;&#65533;V&#65533;&#65533; &#65533;$&J(`&#65533;n&#54673;&#65533;&#65533;&#65533;*&#65533;&#65533;&#65533;J&#65533;47&#65533;&#65533;&#65533;&#65533;!oQ&#65533;2&#65533;&#65533;Ae&#65533;&#65533;siwR&#65533;&#65533;TQ&#65533;&#65533;&#65533;q 	N&#65533;?&#65533;cF&#65533;|G&#65533;
&#65533;&#65533;P$&#1239;&#65533;&#65533;&#65533;V2\&#65533;&#65533;&#65533;h&#65533;E&#65533;s1q?&#65533;&#65533;	&#65533;#W>VP&#65533;&#65533;)
&#65533;&#65533;o&#65533;&#65533;T&#65533;{&#65533;&#921;&#65533;&#65533;&#65533;D&#65533;&#65533;&#65533;#"An&#65533;&#65533;5i(&#65533;G&#65533;&#65533;&#65533;&#65533;u&#65533;;&#65533;&H&#65533;&#65533;&#65533;#7:G<p&#65533;T&#65533;F$Mp&C&#65533;%&#65533;*-&#65533;=(&#65533;&#65533;"&#65533;<2&#65533;p&#65533;&#65533;&#65533;&#65533;&#65533;&#65533;&#65533;	9"y&#65533;&#65533;J&#65533;'&#65533;'I&#65533;F1&#65533;&#65533;&#65533;&#65533;0&#65533;&#65533;&#65533;&#65533;X@&#65533;&#65533;&#65533;&#65533;h&#65533;&#65533;&#65533;&#65533;&#65533;&#65533;p&#65533;X&#65533;aU&#65533;Uf&#65533;&#65533;.&#2018;Z&#65533;$K&#65533;&#188;&#65533;,te&#65533;Z&#65533;&#65533;@
&#65533;Q%&#65533;&#65533;&#65533;&#65533; @
(&#65533;&#65533;<O&#65533;&#65533;&#65533;&#65533;v&#65533;L&#65533;&#65533;&#65533;&#65533;
&#65533;;&#65533;d~&#65533;\&#65533;&#65533;+&#65533;'y&#65533;&#65533;o&#65533;&#65533;&#65533;nk&#65533;A&#65533;&#65533;F]&#65533;&#1094;v]&#65533;B}!a&#65533;&#4046;*o&#65533;&#65533;:&#65533;&#65533;&#65533;&#65533;2K&#65533;&#65533;#&#65533;w&#65533;&#65533;R&#65533;&#65533;&#65533;Q&#65533;@H&#65533;E&#65533;*&#65533;&#65533;
	(&#65533;&#65533;&#65533;+&#65533;&#65533; h&#65533;c&#65533;&#65533;&#65533;`&#65533;&#144;&#65533;6dSd&#65533;T&#65533;@&#65533;i&#65533;&#160;`k@&#65533;Dsjq&#65533;&#65533;&#65533;40&#65533;1k&#65533;(&#65533;&#65533;&#65533;&#65533;&#65533;c&#65533;&#65533;&#1792;&#1113;&#65533;&#65533;&#65533;&#65533;$&#65533;bn> i` &#65533;`"&#65533;r&#65533;&&#65533;&#65533;P&#65533;$
&#65533;$g&#65533;&#65533;&#65533;OX!r&#65533;&#65533;&#65533;&#65533;l&#65533;&#65533;F10a&#65533;! !&#65533;b&#1024;Fa&#65533;`~&#65533;*A&#65533;hWP&#65533;(&#65533;XRa+FKw&#65533;&#65533;.&#65533;Rk&r&#65533;Vn&#65533;&#1710;&#65533;!&#65533;O&#65533;&&#65533;H@&#65533;A&#65533;&&#65533;bD&#65533;8@1&#65533;&#65533;z&#65533;z&#65533;\L&#65533;&#1398;G&#65533;"#&#65533;b3X5&#65533;g\&#65533;&#65533;{&#65533;%&#65533;h&#65533;~&#65533;&#65533;&#65533;&#65533;g]&#65533;`&#65533;&#65533;lB&#65533;fb&#65533;C&#65533;h&&#65533;m &#65533;&#65533;&#65533;H!fa.&#447;&#65533;-&#65533;ro &#65533;kV&#65533;&#65533;y&#65533;!b` b@d&#65533;&#65533;nLQg&#65533;&#65533;"&#65533;&#65533;&#65533;	&#65533;]o &#65533;/&#65533;&#65533;&#65533;&#65533;dj&#65533;&#65533;"&#65533;&#65533;|&#65533; &#65533;&#65533;u&#65533;&#65533;Nj&#65533;&#65533;'.Jx$&#65533;&#65533;&#65533;<dP&#65533;Fa&#65533;Hl&#65533;>&#65533;&#65533;f&&#65533;C&#65533;&#65533;"9\&#65533;n&#65533;ao&#65533;&#65533;&#65533;&#65533;|&#65533;&#65533;&#65533;&#65533;&#65533;&#65533;&#65533;'&#65533;&#65533;&#65533;&#65533;&#65533;4`&#65533;2n&#65533;% &#65533;&#65533;&#65533;&#838;&#65533;s&#65533;P&#65533;s&#65533;b3b&#65533;&#65533;&#65533;N&#65533;p&#65533;Tl&#65533;&#65533;!B.ABE&#65533;&#65533;y&#65533;"&#65533;Z&#65533;&#65533;&#65533;&#65533;&#65533;&#65533;-&#65533;&#65533;(l&#65533;.B&#65533;&#65533;&#65533;4m&#65533;&#65533;&#65533;&#65533;&#65533;H \&#65533;&#65533;(&#65533;&#65533;3&#65533;&#65533;z&#65533;&#65533;Y&#65533;E'CQ&#65533; aa&#65533;$@&#65533;&#65533;^&#65533;((&#65533;4&#65533;e~&#65533;&#65533;~#^&#65533;KR&#65533;&#65533;O&#65533;&#65533;&#65533;K&#65533;F&#65533;&#65533;&#681;&#65533;B&#65533;B&#65533;&#65533;&#65533;8&#65533;&#65533;d&`&#65533;&#65533;*&#65533;JH&#65533;&#65533;j&#65533;fal&#65533;&#65533;h:&#65533;&#65533;N /&#65533;R<&#65533;&#65533;0&#65533;c&#65533;&#65533;+h&#65533;f6&#65533;fdF&#65533;l1h&#65533;f&#65533;
.B&#65533;h&#65533;&#65533; &#65533; |&#41656;B&#65533;&#65533;&#65533;9(n&#65533;pd J&#65533;K&#65533;$I&#65533;lfB&#65533;&#65533;&#141;&#65533;M"a&#65533;A&#65533;&#65533;? &#65533;&#65533;6&#65533;h&#65533;bL&#144;
&#65533;^a
&#65533;	s
&#65533;2Zb&#65533;"&#65533;Og &#1420;&#65533;&~&#65533;
s0&#912;&#65533;06&#65533;&#65533;far&#65533;.&#65533;A&#65533;&#65533;"ve &!\&#65533;&#65533;&#65533;&#65533;&#65533;&#180;tI$y&#65533;vJa.`&#65533;D&#65533;k&#65533;&#65533;&#65533;@ &#65533;M&#65533;&#65533;\&#65533;&#65533;D&#65533;&#65533;&#65533;g&#65533;&#65533;:&#65533;&#65533;@&#65533;}"}B&#65533;&#65533;&#65533;R&#65533;"l&#65533;&#65533;:5&#65533;2x&#889;&#65533;&#65533;ah&#65533;&#65533;+)s-&#65533;&#427;E&#65533;&#65533;&#65533;*&#65533;&#65533;&#65533;&#65533;Q&#65533;&#65533; &#65533;&#65533;8&#65533;&#382;"&#65533;+&#65533;/_&#148;&#65533;J&#65533;H&#65533;I&#65533;&#65533;nAG&#65533;&#65533;3m&#65533;1&#65533;z&#65533;jL&#65533;j &#65533;&#65533;&#65533;&#392;&#65533;B:!&#65533;t&#65533;f&#65533;&#65533;&#65533;&#65533;&#160;&#65533;	Z&#65533;&#65533;&#65533;t&#65533;&#65533;Q&#65533;6{&#65533;@-&#65533;8Q&#65533;&#65533;353&#65533;Z&#65533;l&#65533;$l&#65533;&#65533;&#65533;&#41278;&#65533;!&#65533;&#65533;&#65533;t3&#65533;&#65533;
!&#65533;j*&#65533;&#65533;&#65533;a &#65533;h .	T&#65533;&#65533;&#65533;M&#65533;
Q&#65533;k&#65533;&#65533;qxN&^NI&#65533;$~&#65533;&#65533;&#65533;*&#65533;'&#65533;&#65533;&#1265;&#65533;I>4N&#65533;R&#65533;b0&#65533;:E&#65533;*&#65533;&#65533;&#65533;&#65533;p&#65533;v(&#65533;&#65533;&#65533;h&#65533;Ub&#65533;U&#65533;d!x&#65533;@&#65533;$&#65533;&Ab&#65533;@ES<&#65533;G\`&#65533;/=b&#65533;&#65533;4&#65533;&#65533;s&#65533;:#Z&#65533;U&#65533;&#65533;&#65533;(&#65533;&#65533;W&#65533;&#65533;&#65533;e{&#65533;&#65533;&#65533;e&#65533;R&#65533;&#65533;8&#65533;&#942202;r&#65533;5&#65533;
`K6`&#65533;&#65533;&#65533;c\&#65533;&#65533;\O:&#65533;:R&#65533;9H@&#65533;&#65533;d&#65533;&#65533;&#65533;&#65533;HH&#65533;f&#65533;F&#65533;x&#65533;Z&#65533;&#65533;&#65533;&#65533;&#65533;&#65533;"&#65533;&#65533;&#65533;""wv@a"d@&#65533;.&#65533;"&#65533;&#65533;ATa j!-. &#65533;v&J&#65533;<&#65533;&#65533;t&#65533;&#65533;&#65533;&#65533;dN&#65533;V5&#65533;5&#65533;bl&#65533;F&#65533;M&#65533;Bt!&#592;&#65533;&#65533;&#65533;,&#65533;@c&#1828;&#65533;&#65533;&#65533;&#65533;~`&jBF&#65533;B&#65533;&#65533;L&#65533;&#65533;&#65533;&#65533;&#65533;9 &#65533;&#65533;&#65533;
&#65533;q&#65533;&#65533;p&#65533;&#65533;$ A7H#1f"6`	&#65533;H&#65533;&#65533;&#65533;@&#65533;@!T&#65533;,vR&#65533;&#65533;&#65533;U&#65533;&#65533;T&#65533;Nc&#65533;B*&#65533;xDai&#65533;.&#65533;&#65533; JaH&#65533;,&#65533;f&#65533;>!&#65533; )&#1171;&#422;&#65533;\&#65533;}&#65533;&#65533;&#65533; &#65533;&#65533;:&#65533;&#65533;1&#267; &#65533;&#65533;4&#65533;G{&#65533;&#65533;)&#65533;&#65533;1&#65533;.a&#65533;&#65533;N&#65533;&#65533; 8&#65533;Z/8&#65533;fI&#65533;&#65533;I&#1358;:&#65533;&&#65533;0f&#65533;&#65533;&#65533;&#65533;&#65533;6&#65533;&#65533;9,@&#65533;bV&#65533;&#65533;M&#65533;~&#65533;l&#65533;g&#65533;&#65533;>!>&#65533;g&#65533;s&#65533;faF&#65533;dGqb&#2594;/&#65533;&#410;Q3&#65533;O&#65533;n!&#65533;P&#65533;&#65533;&#65533;&#65533;&#65533;&#65533;&#65533;&#65533;f&#65533;+&#65533;@&#65533;&#65533;&#65533;>.x&&#65533;,r&#65533;`SpP&#65533;3(
&#65533;8+&#65533;Q:I"&#65533;U&#65533;&#65533;UU&#65533;*&#65533;S&#65533;L&#65533;&#65533;q&#65533;&#65533;P`)#1C&#65533; &#65533;i	d`\a0R.!N!v8A\&#65533;!&#65533;P+J!,T&#65533;wf&#65533;i&#1890;&#65533;vj&#65533;&#65533;Iv&#65533;&#65533;u&#65533;&#65533;&#65533;i&#65533;"=&#65533;!&#65533;IA/&#65533;&#65533;v&#65533;&#65533;B&#65533;uZ&#65533;	&#65533;'&#65533;&#1671;&#65533;vr&#65533;5&#65533;&#65533;C&#65533;a<cG&#65533;6&#65533;G&#65533;"V&#65533;&#65533;I&#65533;WA&#65533;{&#65533;eYZC&#65533;Hf&#65533;&#65533;LI&#65533;f\/~Y&#65533;&#65533;&#65533;I&#65533;cDQ%&#660;0&#65533;IU&#65533;j&#65533;+XGB &#65533;JGE&#65533;&#65533;&#65533;&#65533; 6&#65533;I&#65533;.3&#65533;&#65533;k&#65533;c&#65533;y&#65533;&#65533;H&#65533;f&&#416;Z&#982;*&#65533;&#65533;&#65533;&#65533;7<&#65533;&#65533;b`bo(&#65533;+&#65533;*0&#65533;x&#65533;&#65533;@MF"&#65533;&#65533;:p&#65533;q	&#65533;&#1316;%|N&#65533;p&#65533;W46&#65533;Rl-&#65533;`	
M08A&#65533;&#65533;"Q&#1173;J&#65533;&#65533;&#65533;&#65533;\AwX&#65533;#ae	[+!t&#65533;)V&#65533;&#1942;a/&#65533;&#65533;&#65533;&&#65533;&#65533;f@y&#65533;&#65533;&#65533;%!\&#65533;&#349;&#65533;&#65533;&#65533;%&#65533;>&#65533;(&#65533;)HT+#|tC4F'6&#65533;+&#65533;,:1P`&#65533;`&#65533;7&#1412;@:&#65533;&#65533;H&#65533;(`h&#65533;&#65533;No &#65533;` &#65533;&#65533;G7&#65533;&#65533;8&#65533;&#65533;&#65533;+F&#65533;[&#65533;`&#65533;&#65533;&#65533;q&#65533;&#65533;I5&#65533;&#65533;CG:h;&#65533;&#65533;Ip&#65533;&#65533;zo&#65533;|&#65533;&#65533;&#65533;&#65533;&#65533;&#65533;c&#65533;&#65533;&#65533;&#1680;4:&#65533;l
&#65533;l&#65533;;&#65533;-&#65533;H&#2572;&#65533;(&#65533;z&#65533;7`V&#65533;&#516;7&#65533;&#65533;a&#1828;&,b$>&#65533;D&#65533;&#65533;9)&#65533;%
E&#65533;5&#65533;9o&#65533;q+&#65533;&#65533;A&#65533;*w2ZCp@&#65533;@=&#738;?S&#65533;[&#65533;&#65533;`&#65533;| +$&#65533;@&#65533;&#65533;+&#65533;"&#65533;&#65533;,&#65533;{&P&#65533;N!&#65533;gh+&#65533;A&#65533;&#65533;&#65533;tc &#65533;&#65533;&#63015;&#65533;&#65533;&#65533;&#65533;&#65533;&#65533;&#65533;]&#65533;&#65533;1D&#65533;y&#65533;d&#65533;``&#65533;&#65533;&#65533;&#1416; &#65533;&#65533;&#65533;+&#65533;)&#65533;&#1502;V&#65533;&#65533;&#65533;r&#65533;&#65533;{,A&#65533;&#65533;&#65533;
Z#	&#65533;D`9R&#65533;HH&#65533;I&#65533;c&#65533;&#65533;}&#65533;&#65533;g"&#65533;A&&#65533;+,&#65533;&#65533;O@J&#65533;V&#65533;z;&#65533;#&#27659;&#65533;&#65533;&#65533;&#65533;&#65533;&#65533;&#65533;-y/&#565;V&#65533;J&#65533;/&#65533;&#65533;&#65533;&#65533;&#65533;.&#65533;<`l&#65533;q&#65533;&#65533;h9&#65533;
&#65533;YSI&#65533;&&#1756;&#65533;&#65533;&#65533;&#65533;&#65533;&#65533;&#65533;$t&#65533;#&#65533;r&#65533;Otp&#65533;&#65533;X&#65533;p&#65533;&.0&#65533;T&#65533;V&#65533;&#65533;'`&#65533;A&#65533;'r!a}:4&#65533;b&#65533;&#65533;)&#65533;&#65533;\&#65533;^&#65533;&#65533;j &#65533;`\&#65533;&#65533;=&#65533;&#65533;+T&#1532;&#65533;&#65533;#&#65533;"&#65533;&#65533;&#65533;&#65533;&#65533;&#65533;A6&#65533;&#65533;&#65533;N&#1331;&#65533;&#65533;&#65533;&#65533;&#65533;&#65533;}&#65533;&#65533;A&#65533;r&#65533;&#65533;Y&#65533;&#65533;&#65533;	3&#65533;&#65533;&#65533;	j-3$&#65533;_&#65533;(B&#65533;J#|6#&#65533;&#65533;i &#65533;&#65533;&#215;r&#65533;fc 8&#65533;
&#65533;k&#1184;&#65533;&#65533;DI(&#65533;&#65533;H&#65533;&#65533;&#65533;	b&#65533;&#65533;"G&#65533;&#65533;b&#65533;&#65533;&#65533;&#65533; &#65533;&#65533;&#65533;[gB`&#65533;&#65533;&#281;Za&#65533;&#65533;i&#65533;&#65533;?&#65533;9"#ct&#65533;&#65533;&#65533;}&#65533;C&#65533;&#65533;&#65533;&#65533;&#65533;&#65533;&#65533;&#65533;&#1241;&#65533;&#65533;Fm&#65533;:&#65533;&#65533;n&#65533;&#65533;&#65533;&#65533;&#65533;&#65533;-&#65533;n&#65533;&#65533;%b&#65533;&#65533;$&#65533;1&#65533;<&#65533;&#65533;!&#65533;4r&#65533;&#65533;&#545;MT&#65533;&#65533;S$H&#65533;&#65533;Lb1&#65533;&#65533;&#65533;R&#65533;`&#65533;&#65533;&#433;&#65533;H!l&#65533;z+&#58215;&#65533;&#65533;&&#65533;&#635;&#65533;V>]&#65533;,&#52789;&#65533;d&#65533;R=&#65533;&#65533; >&#65533;&#65533;yJ&#65533;&#65533;&#65533;&#65533;&#65533;&#65533;]&#65533;&#65533;#&#65533;&#65533;%(FR0&#65533;1&#65533;&#65533;:&#65533;&#1416;&#65533;	$&#65533;&#65533;8\&#65533;pQ&#65533;`ct&#65533;};e&#65533;&#65533;&#65533;p&hCVAG(&#365;&#65533;&#65533;&#65533;~&#65533;&#65533;&!<_;&#65533;]&#65533;Ue*&#65533;j&#65533;MU&#65533;(b&#65533;:~&#65533;&#65533;&#65533;&#65533;%&#65533;%&#65533;O&#65533;&#65533;w&#65533;&#65533;&#65533;&#65533;&#65533;9H&#65533; &#65533;&#767;j&#65533;&#65533;&#65533;&#65533;&#65533;N3Q	B&#65533;&#65533;c&#65533;N&#65533;&#65533;d&#65533;#&#65533;@&#65533;&#65533;@*&#548;7&#65533;&#65533;ne&#65533;&#65533;9&#65533;&#65533;v VB^B&#65533;"&#65533;O&#65533;&#65533;$g&#65533;&#65533;&#65533;&#65533;F0M&#65533;&#65533;2&#65533;g&#65533;&&#65533;&#65533;g&#511;>&#65533;H&#65533;j&#65533;'&#65533;f&#65533;&#65533;E*V&#65533;B&#65533;.Q&#65533;&#65533;&#65533;&#163;G&#65533;&#65533;q&#65533;&#65533;&#65533;&#65533;&#462;Ib&#65533;&#65533;&#65533;FN&#65533;&#65533;|&#65533;)*T&#65533;R&#65533;&#65533;hY&#65533;&q&#65533;1&#65533;+&#65533;&#65533; Z&#1301;+&#65533; &#65533;x&#65533;&#65533;]$;n&#1668;i&#65533;`a&#65533;$&#65533;jG	N$!2L&#65533;&#65533;&#65533;&#65533;&#65533;G&#65533;?V&#65533;&#65533;V&#65533;tl&#65533;y&#65533;&#65533;&#1860;"&#65533;&#65533;a&#65533;8P&#65533;&#481;p-&#65533;&#65533;*bU&&#65533;&#65533;&#65533;m&#65533;&#65533;&#65533;&#65533;&#65533;u&#65533;&#65533;&#65533;&#65533;&#65533;&#65533;"0&#65533;d&#65533;oT&#65533;Q&#65533;H2e&#65533;&#65533;n\&#65533;t&#65533;F&#65533;&#65533;o&#65533;>&#65533;&#65533;1&#65533;&#65533;c&#65533;&#65533;|<yU&#858;&#65533;&#65533;F&#65533;uG&#65533;I&#65533;^c&#65533;D&#65533;&#65533;&#1169;W&#65533;`2&#65533;O&#65533;&#65533;V._5&#65533;5$Ht&#65533;&#65533;A&#65533;&#378;waAV&#65533;j&#65533;;p=&#65533;`C&#65533;CU&#65533;&#65533;&#65533;
*lBN9&#65533;$&#65533;J27&#65533;S&#65533;&#65533;lR@&#65533;P&#65533;@&#65533; &&#65533;&#65533;&#65533;?&#65533;X&#65533;
&#65533;tt"&#65533;&#65533;@?I &#65533;iX &#65533;d"&#65533;?&#65533;&#65533;&#65533;&#65533;)&#65533;t
3&#65533;&#65533;&#65533;&#65533;&#65533;&#65533;&#65533;?&#65533;&#65533;SI!UJUit'&#65533;0&#65533;?&#65533;&#65533;B&#65533;"&#65533;&#1328;)&#65533;"&#65533;I&#65533;`&#65533;&#65533;Pu&#65533;&#65533;-
&#65533;&#65533;QT*>&#65533;&#65533;V&#65533;&#65533;	
&#65533;H&#65533;&#65533;XD&#65533;xVZQc	
&#65533;&#65533;b&#65533;?(&#65533;B&#65533;]-r0&#65533;&#65533;&#65533;E5u&#65533;e&#65533;&#65533;b&#65533;6&#65533;R&#65533;*&#65533;$W&#65533;?&#841;&#65533;#h&#65533;&#65533;&#65533;Qg&#65533;,&#65533;nlvI9&#65533;gUn7kG&#65533;f&#65533;\&#65533;$5&#65533;&#65533;&#65533;&#65533;&#65533;p&#65533;*&#65533;&#65533;q&#65533;&#65533;C&#1910;&#65533;R&#65533;m&#65533;&#65533;a&#65533;lw&#65533;&#65533;&#65533;m&#65533;Fw-&#65533;&#1537;&#65533;+y&#65533;U&#65533;'&#65533;&#65533;jU&#1745;&#65533;&#65533;?&#65533;U&#65533;}&#65533;<&#65533;&#65533;9&#65533;&#65533;bP@ &#324;&#65533;Q&#65533;&#65533;&#65533;&#65533;3&#65533;sC&#65533;&#65533;&#65533;@&#65533;&*&#65533;&#65533;&#65533;eT@C#r&#65533;"&&#65533;&#65533;&#65533;b&#65533;mx`&#65533;@m0&#65533;&#65533;&#1062;&#65533;'&#802;E&#65533;0&#65533;(&#65533;&#65533;c-&#65533;&#65533;RJ
)P&#65533;&#1108;&#65533;p&#65533;&#916;$yyF}&#65533;&#65533;&#65533;&#1163;,&#65533;t&#65533;&#788;&#65533;P&#65533;I.Z&#65533;&#65533;&#65533;(haA&#65533;&#65533;&#65533;gFx^`&#732;&#65533;0&#65533;&#65533;SQ&#65533;&#65533;$eu"W&#65533;&#65533;@DG&#65533;h&#65533;^iC&#865;&#65533;@&#65533;
-v&#65533;&#65533;+&#65533;&#65533;?&#65533;H&#65533;&#65533;j&#65533;u&#65533;Z&#65533;u&#65533;AG&#65533;&#65533;&#65533;&#65533;*&&#65533;&#65533;	&#65533;&#65533;&#65533;woG&#65533;&#65533;%&#65533;{&#65533;&&#65533;	&#65533;&#65533;&#65533;&#65533;&#65533;&#65533;&#65533;&#65533;J.&#65533;3F+&#65533;Y&#65533;om&#873;&#65533;&#65533;f'H[mq&#65533;j_I&#65533;&#65533;3&#437;&#65533;?&#65533;&#65533;w&#65533;&#65533;&#65533;&#65533;&#65533;&#65533;&&#65533;.r&#65533;.&#65533;&#65533;&#65533;&#65533;N&#65533;\p&#65533;&#65533;&#65533;'&#65533;&#65533;&#65533;&#65533;'&#65533;&#65533;K&#65533;}&#65533;1&#65533;A_&#65533;D&#65533;	&#65533;&#65533;&#65533;&#65533;&#65533;g:R&#65533;&#1680;&#65533;M&#65533;&#65533;&#65533;&&#65533;&#65533;&#65533;<lD&#65533;&#65533;Pe&#65533;&#65533;&#65533;@V@&#65533;@4&#65533;&#65533;7T&#65533; &#65533;&#65533;&#65533;&#65533;&#65533;&#812;&#65533;	&#65533;(F&#65533;:&#65533;&#65533;&#65533;h&#65533;&#65533;?n&#65533;\&#65533;&#65533;E!&#65533;FZ\&#65533;I&#65533;&#65533;&#65533;5)&#65533;#&#65533;^JII&#65533;&#65533;&#65533;U&#65533;&#65533;&#65533;e&#65533;&#65533;&#65533;&#65533;&#65533;&#65533;D&#65533;cR&#65533;QS&#65533;&#65533;&#65533;r&#65533;&#65533;&#65533;&#65533;&#65533;4Z&#65533;&#65533;(N%&#65533;
&&#65533;&#1177;E&#65533;H&#65533;$&#65533;1&#65533;&#65533;&#65533;f&#65533;Z&#65533;&#65533;Vh&#65533;&#65533;&#65533;&#65533;
8U&#65533;&#65533;H&#65533;Et	&#65533;%8&#65533;&#65533;&#65533;&#65533;&#65533;&#65533;`&#65533;D&W&#65533;#`c&#65533;&#65533;J<&#65533;&#301;&#65533;&#65533;&#65533;L&#65533;\U&#65533;Q&#65533;X|&#65533;&#65533;&#65533;&#65533;F3&#708;&#65533;&#65533;&#65533;W&#65533;YM&#65533;$&#1242;&5&#65533;9&#65533;&#65533;]&#65533;&#65533;a&#65533;&#65533;&#65533;&#65533;-b&#65533;+3&#65533;&#65533;&#65533;o&#65533;k}&#65533;&#65533;&#65533;0?4`&#65533;&#65533;&#65533;&#65533;&#65533;2$`&#65533;27&#65533;&#65533;&#65533;,o&#65533;&#65533;,&#65533;1&#65533;&#65533;	Vay &#65533;&#65533; =&#65533;`t&#65533;A&#65533;0P&#65533;&#65533;g&#65533;&#65533;c&#65533;&#65533;(&#65533; p&#65533;&#65533;&#65533;r&#65533;!&#65533;&#65533;W&#65533;&#65533;e&#65533;&#65533;!&r&#65533;R&#65533;&#65533;E6&#65533;&#65533;	D&#1025;&#65533;n&#65533;&#65533;Et&#65533;&#65533;&#65533;&#65533;&#65533;(&#65533;&#330;`{&#65533;q6&#65533;&#338;&#65533;&#65533;&#65533;&#65533;(&#65533;%&#1140;K,b&#65533;&#65533;&#65533;/&#65533;M&#65533;r.&#65533;%(a&#65533;&#1033;o&#65533;s&#65533;4&#65533;GH&#65533;Y!I`&#65533;&#65533;t&#65533;c&#65533;&#65533;&#65533;&#65533;&#65533;(&#65533;&#65533;&#65533;JVs$&#65533;&#65533;&#65533;&#65533;c037&#599;CU&#65533;J%ID&#65533;J|C&#65533;&#65533;&#65533;&#65533;&#65533;&#65533;&#65533;U&#65533;Rcn&#65533;^&#65533;1&#65533;	&#65533;&#65533;&#1489;&#65533;&#65533;#(&#65533;&#65533;&#65533;M&#65533;&#65533;tu&#65533;&#65533;JV&#65533;&#65533;5-&#65533;O8&#65533;k&#65533;&#65533;&#65533;&#65533;&#65533;&#65533;i&#65533;[&#65533;a&#65533;t&#65533;&#65533;&#65533;&#65533;t\&#65533;Dt&#65533;3&#65533;t0h&#65533;'n&#65533;&#65533;&#65533;&#65533;&#46995;&#65533;'&#65533;&#65533;&#65533;5&#65533;;&#65533;&#65533;&#65533;&#65533;G&#65533;&#65533;V&#65533;&#65533;&#65533;&#65533;&#65533;&#65533;&#65533;&#65533;&#65533;&#65533;P&#65533;&#65533;0)$&#65533;&#65533;&#65533;
&#65533;&#65533;&#65533;PA&#65533;Q &#1141;&#65533;&#65533;&#65533;J&#65533;&#65533;&#1195;&#65533;&#65533;&#65533;&#65533;a&#65533;?J&#65533;M&#65533;&#65533;G"&#65533;&#65533;&#65533;`&#65533;E zQP&#65533;&#65533;&#65533;&#65533;&#65533;"h&#65533;&#65533;LbT&#65533;&#65533;#&#65533;T%&#65533;b&#65533;K?~&#65533;q&#65533;N&#65533;&#65533;&#65533;(&#65533;&#65533;Q&#65533;E&#65533;&#65533;&#65533;&#65533;&#65533;x*+7,@t&#65533;@&#65533;&#65533;J( F&#65533;kJT&#65533;	c&#65533;&#65533;&#65533;|i:&#488;&#65533;Pr&#65533;&#65533;&#65533;FT,&#65533;H9&#65533;&#65533;&#65533;&#65533;&#65533;6	&#65533;c8&#65533;*jy&#65533;Eu&#65533;UIp&#65533; &#65533;[@&#65533;x&#65533;&#65533;&#65533;q&#65533;&#65533;&#65533;X&#65533;&#727;&#65533;&#65533;&#65533;A@l&#65533;&#65533;&#65533;(IF7u&#65533;7&#65533;&#65533;p!H_&#1768;&#65533;&#65533;&#65533;&#65533;mU&#65533;&#65533;&#65533;&#65533;&#65533;&#411;&#65533;.1&#65533;&#65533;&#65533;&#65533;&#65533;~&#401;&#65533;&#65533;`&#65533;&#65533;&#65533;>&Y&#506;_c&#65533;&#65533;]&#65533;&#65533;&#65533;rLz7c&#65533;&#65533;&#65533;#&#836;i:&#65533;(&#65533;$&#65533;&#65533;?&#65533;p&#65533;&#65533;bR=&#65533;0&#65533;&#65533;&#65533;p&#65533;p&#65533;&#65533;
B&#65533;&#65533;/$&#65533;&#65533;&#65533;8&#65533;*&#65533;$Lk&#65533;t&#65533;tK&#1536;&#65533;&#65533;F&#65533; &#65533;m&#65533;d&#65533;K\u&#65533;&#65533;1*\1	$&#65533;&#65533;3&#65533;H&#65533;F&#65533;0C&#65533;&#808;E)4r&#65533;&#65533;&#65533;&#65533;
&#65533;&#65533;&#65533;&#65533;a&#65533;)&#65533;C=@pCn$&#65533;Q&#65533;z&#65533;&#65533;$&#65533;#&#65533;&#65533;rL$
g h&#65533;t&#65533;ddX&#65533;&#65533;;s&#65533;rkq&#65533;&#65533;&#561;I&#865;&#65533;R.&#65533;I&#65533;@&#65533;&#65533;&#65533;F&#65533;F&#65533;&#65533;&#65533;2Y{	@&#65533;&#65533;'&#65533;M&#65533;+&#65533;&#65533;&#65533;8&#65533;0(&#65533;&#65533;B&#65533;&#65533;$&#65533;&#65533;cV&#65533;&#65533;t&#65533;5&#65533;&#65533;x&#65533;ek&#65533;&#65533;>&#2034;&#1367;&#65533;&#65533;V&#65533;=&#926;|&#65533;&#1717;&#65533;&#65533;s&#65533;&#1126;f9s&#65533;&#65533;&#65533;&#65533;&#65533;&#65533;}&#65533;&#65533;@&#65533;&#65533;&#65533;&#65533;q2I&#65533;&#65533;&#65533;&#65533;&#65533;
X&#65533;&#65533;&#65533;Ld&#65533; N&#65533;
~3&#65533;&#65533;T)Irp&#65533;&#65533;&#65533;&#65533;k&#65533;&#65533;&#65533;&#65533;&#65533;&#65533;&#65533;&#65533;b&#65533;lA&#65533;YL&#65533;&#776;&#65533;&#65533;	AZ&#65533;&#65533;&#65533;&#65533;&#65533;&#65533;&#1140;&#65533;&#65533;u#%	&#65533;(&#65533;&#65533;&#65533;&#65533;&#65533;&#65533;&#65533;(&#65533;+bQ&#65533;p	&#65533;&#65533;0%&#65533;Pt&#65533;&#65533;.&#65533;&#65533;+h`&#65533;&#65533;;!3&#65533;V&#65533;p3y&	k&#65533;2OW8-E8&#65533;H&#65533;&#65533;3&#65533;T*&#65533;T9&#65533;vah&#65533;&#65533;tQJaG#&#65533;!*H.&#65533;g&#65533;B&#65533;&#65533;:
&#65533;&#65533;$i&#65533;&#65533;
&#65533;D<&#65533;i&#65533;1&#65533;$1&#65533;&#65533;/&#65533;V^Q	&#65533;b$C&#65533;j&#65533;!7&#65533;&&#65533;&#65533;&#65533;=&#65533;Q]&#65533;W?&#65533;&#65533;&#65533;E>&#65533;Dlb&#65533;>&#65533;l&#65533;&#65533;&#65533;&#65533;si&#65533;l^X&#65533;I8m&#65533;O&#65533;%&#65533;u7U<&#243;m1_&#65533;&#65533;&#65533;2&#65533;&#65533;&#65533;&#65533;&#65533;&#65533;?&#65533;{ 4(s&#592;BsQ&#65533;&#65533;2&#65533;&#65533;
k6(tua&#65533;&#65533; X&#65533;t&#65533;7p-uax&	8&#65533;K0	&#65533;0&#65533;&#65533;kB0
&#65533;P'&#65533;&#65533;
&#65533;&#65533;6&#65533;
6F
=0s&#65533;p
&#65533;&#65533;4i&#65533;&#65533;&#65533;&#65533;&#65533;&#65533;
&#65533;&#65533;
Vgd&#65533; &#65533;&#65533;4&#65533;`q&#65533;&#65533;CK&#65533;@h&#65533;s&#65533;vi&#65533;lB9I&#65533;&#65533;g&#65533;@8&#65533;p.&#65533;l&#65533;&#65533; &#65533;&#65533;@!&#65533;g&#65533;&#65533;u&#65533;`g7)&#65533;&#65533;&#65533;&#65533;C)&#65533;R&#65533;&#65533;t/96&#32918;&#65533;'&#65533;&#65533;:&#65533;eO&#65533;&#65533;&#65533;&#65533;&#65533;&#65533;i&#65533;@&#65533;pD"p+&#65533;u
&#65533;\,1&#65533;<&#65533;&#65533;xrc[&#1713;&#65533;&#278;M&#65533;&#65533;O&#65533;4l`hc&#65533;&#65533;&#65533;]&#65533;4x&#694;-k&#65533;-&#977;>&#65533;2l&#61715;&#65533;&y&#65533;M&#65533;i&#65533;bK&#65533;E&#65533;&#65533;&#65533;R&#65533;&#65533;&#65533;@&#65533;AP&#65533;ADR1&#65533;72&#65533;&#65533;&#65533;!Fq&#65533;'"&#65533;
&#65533;&#65533;&#65533;rT&#65533;&#65533;&#65533;R94(&#65533;R&#65533;H&#65533;D&#65533;&#65533;'&#65533;&#65533;P
&#65533;`n&#65533;`i&#65533;&#65533;k4&#65533;P
&#65533;@
P
:Q&#65533;
&#65533;&#65533;&#65533;(H&#65533;^&#65533;P	MdUM#E&#65533;&#65533;`&#65533;E&#65533;&#65533;&#65533;&#65533;&#65533;&#752;c&#65533; 7@&#65533;E9&#65533;&#65533;&#65533;&#65533;C$&#65533;t8&#65533;p )q1&#65533;&#65533;2&#65533;V&#65533;rX4R&#65533;&#65533; *Q1Y')^&#65533;g4&#65533;I^g	f'&#65533;&#65533;W-&#65533;&#65533;"&#65533;T&#65533;&#65533;p&#65533;&#65533;Z&#65533;P&#65533;&#65533;&#65533;,&#65533;$&#65533;a&#65533;&#65533;	m' &#65533;&#65533;&#65533;&#65533;9&#65533;#%&#65533;&#65533;Q&#65533;uy&#1911;&#65533;&#65533;h&#65533;&#65533;v$&#65533;&#65533;D@&#65533;-&#673;yq&#65533;&#65533;&#1364;&#65533;&#65533;&#1537;,P	&#65533;&#65533;Z&#65533;GM&#65533;!V&#65533;10&#65533;&#65533;&#65533;w$&#65533;&#65533;&#65533;&#65533;&#65533;Vj0 j&#65533;``1$e&#65533;&#624;`B&#65533;a&#65533;&#65533;&#65533;&#65533;	&#65533;2&#65533;&#65533;&#65533;H\&#65533;"*&#65533;&#65533; 9&#65533;t&#65533;@6%40^&#65533;&#65533;@&#65533;7&#65533;&#65533;G
&#65533;@
 &#65533;'&#65533;&#65533; 0
&#65533;&#65533;-&#65533;&#65533;`6&#65533;&#65533;&#65533;&#65533;&#65533;7b&#65533;&#65533;&#65533;&#65533;
&#65533;&#65533;&#65533; &#65533;&#65533;`&#65533;&#65533;
&#65533;i&#65533;&#65533;
&#65533;&#65533;&#65533;&#65533;&#65533;&0"0qB&#65533;&#65533;&#65533;&#65533;Xra&#65533;&#65533;st&#65533;t&#65533;&#65533;&#65533;&#65533;&#65533;G&#65533;&#65533;'&#65533;2J~a)&#65533;v&&#65533;&#65533;9ra&#65533;b(&#65533;W&#65533;p)&#65533;&#65533;v&#65533;&#65533;&#65533;&#65533;:&#65533;&#65533;&#65533;&#65533;&#65533;i&#65533;&#65533;Y&#65533;<i&#65533;'1&#65533;&&#65533;A&#65533;$&#65533;&#65533;K_&#65533;#&#65533;u<tpk4&#65533;x&#65533;v.&#65533;&#65533;]9&#65533;&#65533;QLYb&#65533;1><&#65533;=&#65533;&#65533;y&#65533;?&#65533;/&#65533;&#65533;&#65533;&#65533;F$A@&#65533;&#65533;&#65533;x&#65533;&#65533;,&#65533;&#65533;h&#65533;&#65533;&#65533;&#65533;&#65533;U&#65533;#&#65533;&#65533;vnb&#65533;&S$# #R&#65533;&#65533;`&#65533;1(&#65533;&#65533;&#65533;W&#65533; W&#65533;"t&#65533;&#65533;&#65533;&#65533;%C&#65533;"'&#65533; 0&#65533;&&#65533;m:	2D1&#65533;&#65533;pV&#65533;&#65533;@'&#65533;@&#65533;&#65533;`TQT
&#65533;&#65533;
&#65533;&#1063;&#65533;&#65533;
&#65533;@&#65533;C&#65533;&#65533;&#65533;@	&#65533;&#65533;pJ?41&#65533;p1&#65533;	0O@#&#65533;62&#65533;1&#65533;&#65533;3&#65533;	}r&#65533;&#65533;O&#1507;*s&#65533;&#65533;'4r9(0/&#65533;&#65533;j&#65533;9|t&#65533;-%&#65533;&#65533;{Uu8C&#65533;&#65533;&#65533;'&#65533;&#65533;T&#65533;v: &#65533;&#65533;z&#65533;
T&#65533;6w&#65533;&#65533;&#65533;&#65533;l`&#65533;&#65533;&#65533;O&#65533;a&#65533;$&#65533;&#65533;&#65533;&#65533;&#65533;/&#65533;&#29775;&#65533;;&#65533;Q&#65533;&#1284;$&#65533;&#65533;HM&#65533;&#65533;&#65533;q&#65533;&#65533;&#65533;&#65533;&#65533;&#65533;&#65533;&#61728;&#65533;&#65533;&#962;&#65533;M&#65533;"M$&#65533;>H&#1619;&#65533;uz&#65533;&#65533;&#1156;&#65533;A@&#65533;&#65533;&#65533;&#65533;K&#65533;&#65533;+&#65533;&#65533;&#65533;&#65533;&#65533;2&#65533;&#65533;&#65533;A6&#65533;&#65533;4&#65533;_&#65533;Rp&#65533;$&#65533;r&#65533;&#65533;Go&#65533;&#65533;&#65533;&#65533; &#65533;&#65533;
O&#65533;&#65533;h8&#1252;&#65533;wR(p&#65533;&#65533;&#65533;tl&#65533; &#65533;2&#65533;H&#65533;0,&#65533;&#65533;
&#65533;~&#65533;T&#65533;kz
&#65533;0&#65533;&#65533;@&#65533;&#65533;&#65533;g&#65533;c@&#65533;&#65533;+7&#65533;&#65533;&#65533;	7&#65533;&#720; <&#65533;&#65533;p&#65533;&#65533;2 &#65533;&#65533;Fo&#65533;#pC
K&#65533;j&#65533;&#65533;&#65533;&#65533;m&#65533;0&#65533;)#&#65533;6&#65533;$&#65533;&#65533;&#65533;K&#65533;N!*&#65533;&#65533;H6&#65533;Y.Xf&#65533;Df&#464;4E:&#65533;&#65533;&#448;&#65533;&#65533;&#65533;&#65533;:&#65533;C&#65533;&#65533;v&#65533;T&#65533;&#65533;bZC;G&#65533;^M&#65533;M&#65533;q`j&#65533;&#65533;&#65533;&#65533;&#65533;z$&#65533;&#65533;&#65533;b&#65533;$K&#65533;a&#65533;Ci&#65533;&#65533;;&#65533;&#65533;&#65533;&#65533;U&#65533;p&#65533;&#65533;&#65533;&#65533;&#65533;&#65533;&#65533;&#65533;d\&#65533;&#65533;&#65533;l&#65533;&#65533;"N&#65533;+^&#65533;&#65533;xAK&#65533;?x&#65533;&#65533;&#65533;&#65533;1_&#65533;&#65533;P	&#65533;&#65533;&#65533;&#65533;_&#65533;&#65533;s&#65533;P1&#65533;&#65533;`&#65533;HrA$e"&#65533;&#65533;Q&#1596;X|*&#65533;&#65533;&#65533;R&#65533;*:&#65533;&#65533;0&#65533;&#65533;9@&#65533;c	8&#2524;&#65533;&#65533;&#65533;`$,7&#65533;`&#1352;U&#65533;&#65533;
&#65533;&#65533;^&#65533;&#65533;&#65533;h&#65533; 
&#65533;&#65533;&#65533;'qJ
&#65533;:&#65533;$&#65533;&#65533;&#65533;&#65533;'\`7&#65533;&#65533;J
&#65533;&#65533;&9&#3314;!&#65533;&#65533;&#65533;'q&#65533;&#65533;C8&#65533;P&#65533;&#1996;	iagQA#&#65533;Z&#403;$*&#65533;{ 	Iv4&#65533;90&#65533;&#65533;&#65533;&#65533;&#65533;&#464;h&#65533;&#192;&#65533;&#65533;b&#65533;&#65533;&#65533;^&#65533;&#65533;&#65533;&#1835;&#65533;&#65533;&#65533;&#65533;&#65533;1p&#65533;4&#65533;&#65533;&#1371;U&#529103;!Z&#65533;&#512;g&#65533;a&#65533;\&#65533;&#65533;uz&#65533;a&#65533;{&#65533;A&#65533;&#65533;&#65533;&#65533;~&#65533;m&#65533;S@&#65533;&#65533;&#65533;f&#65533; &#65533;+&#65533;Mfh&#1574;&#65533;+&#65533;&#65533;;&#65533;b/@&#65533;&#65533;.&#65533;$&#65533;&#65533;&#65533;Z&#65533;&#65533;&#65533;&#65533;&#65533;&#65533;&#65533;
&#65533;&#65533;&#65533;&#65533;L&#65533;H&#65533;!&#65533;&#65533;&#65533;1A!p7&#65533;&#65533;&#65533;&'BR}K&#65533;&#65533;&#65533;&#860;##&#65533;&#65533;&#65533;&#65533;EG:2&#65533;&#65533;&#65533;&#65533;&#65533;&#65533;&#65533;&#65533;&#65533;bB"&#65533;3&#653;&#65533;&#65533;&#65533;&#65533;	k&#65533;&#65533;7&#65533;X&#65533;e&#65533;
&#65533;n&#65533;&#65533;&#65533;
:&#65533;r;f&#65533;_&#65533;F&#65533;&#65533;&#65533;&#65533;&D&#65533;&#65533;&#65533;&#65533;H&#65533;&#65533;'fgg&#65533;&#65533;r1&#65533;&#65533;&#65533;&#65533;)&#65533;&#65533;{&	&#65533;B&#65533;&#65533;&#65533;rX7&#65533;'&#65533;Cs+&#65533;&#65533;&#65533;&#65533;&#65533;h/&#65533;&#65533;&#65533;
&#65533;Z&#65533;&#236;&#65533;&#65533;,&#65533;Y&#65533;&#65533;M`j&#65533;P&#65533;j&#65533;&#65533;&#65533;q6&#65533;&#65533;&#65533;&#65533;Z0&#65533;=&#65533;&#65533;_l&#65533; &#65533;&#65533;4
&#65533;&#65533;&#65533;D&#438;+&#65533;p&#1625;&#65533;*&#1254;&#65533;$&#65533;&#65533;?5^&#65533;&#65533;&#65533;&#747;&#65533;&#65533;&#1586;&#65533;&#65533;,&#65533;&#65533;&#65533;;/&#65533;&#65533;i&#65533;6y&#65533;&#741;<&#65533;v&#130;&#65533;6&#1672;&#65533;&#65533;_&&#65533;B&#65533;("[&#65533;&#65533;|&#65533;7&#65533;	&#652;Q&#65533;&#65533;tk&#65533;&#65533;LW'B&#65533;}1X&#65533;2&#65533;T,&#65533;&#65533;S&#65533;@t&#65533;&#65533;H&#65533;#&#65533;@&#65533;	&#65533;&#65533;)&#65533;=&#1076;<&#65533;&#65533;	&#65533;&#65533;&#65533;M&#65533;&#65533;&#65533;f&#65533;&#65533;&#65533;&#65533;&#65533;&#65533;&#65533;M&#65533;B&#65533;F&#65533;&#65533;&#65533;&#1971;2&#65533;&#65533;,&#2035;Zw&#65533;3-EW&#65533;p%&#65533;&#65533;&#65533;&#65533;&#1216;&#65533;"&#65533;R&#65533;8&#65533;^&#65533;9&#65533;h&#65533;
{)&#65533;&#65533;&#65533;&#65533;g&#65533;&#65533;*&#496;&#65533;m&#65533;&#65533;&#65533;&#65533;&#65533;&#65533;iG&#65533;&#65533;&#65533;&#65533;&#65533;lp&#65533;p&#65533;&#65533;J&#65533;\&#65533;*&#65533;&#65533;&#65533;&#65533;&#65533;&#65533;&#65533;&#65533;	&#65533;s&#65533;&#491;&#523;&#1604;&#65533;+$!&#65533;&#28514;D&#65533;&#65533;&#65533;k&#65533;@&#65533;&#65533;&#65533;&#65533;u$p+
&#17729;&#65533;&#65533;&#65533;&#65533;&#65533;S&#65533;&#65533;O	&#65533;&#65533;b&#65533;^&#65533;&#65533;?&#65533;1
K&#65533;&#65533;$&#65533;&#1430;&#65533;&#65533;&#65533;1&#65533;@&#65533;&#65533;&#65533;`&#65533;&#65533;&#65533;&#65533;n&#65533;0"b?@&#65533;&#65533;&#65533;1&#65533;!&#65533;&#65533;&#65533;` &#65533;L&#65533;&#65533;&#65533;	&#65533;m &#65533;Z8&#65533;i)&#65533;3mP-&#65533;t&#65533;o&#65533;&#65533;&#65533;3&#65533;P&#65533;q&#65533;&#65533;2&#65533;&#65533;&#65533;
&#1696;&#65533;,1@&#65533;V )  &#65533;&#65533;&#1680;
5@&#65533;&#65533;&#65533;&#65533;&#65533;&#65533;&#65533;&#65533;
&#65533;&#65533;&#65533;h&#22989;9&#65533;Z@&#65533;&#65533;9 &#65533;uJTL&#325;&#65533;&#727;&#65533;&#65533;|&#65533;&#65533;Q&#65533;&#65533;&#65533;0`&#65533;&#65533;&#65533;H&#65533;"*n&#65533;|&#299;4&#65533;"&#65533;?&#360;&#65533;i'&#65533;8&#65533;h&#65533;A&#65533;&#65533;&#65533;Bx&#65533;&#65533;w&#65533;,&#65533;&#914;&#65533;A&#65533;!n&#1395;p&#65533;.&#65533;@e&#65533;&#65533;&#65533;fM&#65533;&#65533;&#65533;&#65533;&#620;B<&#65533;&#65533;&#65533;\&#65533;&#65533;&#65533;&#65533;&#65533;&#65533;&#65533;&#65533;&#65533;&#65533;&#65533;&#65533;z&#65533;&#65533;&#65533;$&#65533;&#65533;&#65533;S.0?&#65533;&#65533;&#65533;&#65533;5&#65533;&#65533;i&#65533;&#65533;&#65533;
&#65533;&#65533;C&#65533;o&#65533;O3L&#65533;&#65533;@&#65533;G&#65533;&#65533;%&#65533;&#65533;&#65533;l&#65533;&#65533;O&#653;T&#65533;s&#65533;&#65533;X&#65533;j&#65533;Ws&#65533;6&#65533;T(&#65533;A&#65533;&#65533;n&#65533;H&#65533;&#65533;&#65533;&#65533;* &#65533;&#65533;&#2022;&#65533;&#65533;
`&#65533;&#65533;o&E&#65533;a&#65533;&#65533;&#65533;&#65533;&#65533;MT&#65533;g)&#65533;&#65533;%'r)&#65533;&#65533;`Y&#65533;	&#65533;8&#65533;&#65533;&#65533;	&#65533;o&#65533;,0p&#65533; &#65533;I&#65533;p&#65533;*&#65533;,&#65533;&#65533;Q&#65533;,&#65533;&#65533;f&#65533;/&#65533;(&#65533;&#65533;&#65533;/&#1394;R &#65533;-5J&#65533;-&#65533;&#65533;&#65533;f&#65533;&#65533;\&#65533;"&#65533;j&#65533;l\&#65533;&#65533;&#856;&#65533;c&#65533;l&#65533;!&#65533;&#65533;!h&#65533;A&#65533;vh&#65533;]THU&#65533;&#65533;(&#65533;&#446;^&#65533;P"N$9!rl$&#65533;!B&#65533;~&#65533;+D&#65533;P&#65533;&#65533;&#65533;&#65533;a&#65533;pH&#65533;&#65533;
&#65533;&#65533;a&#65533;&#65533;Q&#26113;8&#65533;&#65533;&#65533;d&#65533;Va&#65533;n&#65533;&#65533;&#65533;jp&#65533;
#&#65533;e#&#65533;&#65533;Cd&#65533;V&#65533;&#544;Q&#65533;&#65533;&#65533;&#65533;N&#65533;&#65533;&#65533;J&#65533;&#65533;DN2h?T:g&#449;Q&#65533;\4&#65533;6&#65533;&#65533;9&#65533;"&#1649;&#65533;F&#65533;&#65533;F@|&#65533;&#65533;z2&#65533;"E&#65533;C4n&#65533;(&#65533;&#65533; &#65533;&#65533;&#459;J&#65533;&#65533;&#65533;&#65533;&#65533;,S&#65533;y&#2316;&#65533;&#65533;DndB&#65533;s&#65533;&#65533;S&#65533;v&#65533;&#65533;&#65533;`&#65533;&#65533;&#65533;5&#65533;&#65533;&#65533;zp&#65533;&#65533;:&#65533;&#65533;
&#65533;Bj r&#65533;!&#65533;&#65533;&#65533;&#65533;&#65533;&#65533;`&#65533;X&#1637;g*`X&#65533;&#65533;&#65533;&#65533;`8&#65533;&#65533;&#65533;E&#65533;$&#65533;Aez&#65533;E&#65533;&#65533;&#65533;,&#65533;&#65533;&#65533;&#1792;V&#65533;_r&#65533;&#278;b&#65533;vWh&#65533;1&#65533;0a&#65533;RH&#65533;&#65533;&#65533;R&#65533;&#65533;&#65533;\&#65533;,&#65533;q&#65533;&#65533;&#65533; AbHA6&#65533;o	@&#65533;"&#65533;&#65533;zsAr &#65533;&#65533;&#65533;8x&#65533;&#65533;&#65533;&#65533;&#65533;&#65533;&#65533;
&#1451;&#65533;&#65533; &#65533;&#65533;]2.&#65533;&#65533;&#65533;&#65533;O8H&#65533;p j&#65533;&#65533;D&#65533;&#65533;&#65533;3&#65533;'6&#65533;&#65533;Id&#65533;g&#65533;&#65533;&#65533;&#65533;&#65533;&#65533;&#65533;&#65533;&#65533; 2W&#65533;0&#65533;	|&#65533;  }i&#65533;
&#65533;T&#65533;C&#65533;&#65533;|r&#65533;&#65533;@&#65533;'=&#65533;P&#65533;tLi%s&#65533;Q&#65533;&#65533;h02&#65533;&#233;&#65533;<hkrd#7B&#65533;|&#65533;^-=&#65533;m &#1840;zF4&#65533;|&#445;yq&#65533;&#65533;&#65533;HM&#65533;&#65533;&#34874;kD&#65533;I4&#65533;&#449;V&#65533;&#65533;&#65533;&#65533;&#65533;P&#65533;&#65533;&#65533;&#65533;Bx&#65533;F&#65533;&#65533;&#65533;&#65533;G/&#65533;&#65533;
&#65533;&#65533;&#65533;&#65533;J&r&#65533;&#65533;
2&#65533;&#454;&#65533;&#65533;&#65533;]6aUV&#65533;&#65533;&#65533;&#65533;
(&#65533;&#65533;&#65533;&#65533;&#65533;	&#65533;H&#65533;\8fZ&#65533;&#65533;CJ&#65533;&#65533;&#65533;&#65533;\F&#65533;`&#65533;/"&#65533;6&#65533;4f&#65533;7{c&#65533;&#470;f!&#342;O&#65533;Tl)fA?J&#65533;c&#65533;X&#65533;/&#65533;&#65533;&#65533;&#65533;!&#65533;&#65533;&#65533;08&#65533;O@&#65533;,A&#65533;a&#65533;&#65533;MF&#65533;&#65533;0HK
-A&#65533;&#65533;A&#65533;&#65533;(&#65533;U&#65533;&#65533;&#65533;&#65533;V&#65533;&#65533;,^&#65533;&#65533;&#65533;?(&#65533;&#65533;&#65533;&#65533;&#65533;&#65533;#C"&#65533;&#65533;Y&#496;Y&#65533;d %:&#65533;&#65533;F&#65533;(&#65533;@	C
Z@&#65533;N&#65533;&&#65533;mDb&#65533;@&#65533;$)&#65533;|&#65533;&#65533;&#65533;&#65533;A&#65533;&#65533; "iX@&#65533;&#65533;0&#65533;k+&#65533;&#65533;&#65533;9G&#65533;&#65533;!EZ&#65533;&#65533;D&#65533;&#65533;&#65533;&#65533;QB&#65533;ID@&#65533;(J&#65533;&#65533;&#65533;&#65533;&#65533;&#65533;'uio&#65533;&#65533;&#65533;A*&#65533;&#65533;&#65533; &#65533;P&#65533;"7&#65533;&#65533;	sy&#1691;!&#65533;&#65533;&#65533;&#65533;DD>R&#65533;E, f4j#&#65533;zThP&#65533;8&#65533;vE&#65533;&#65533;?t&#65533;)Q&#65533;&#65533;&#65533;&#65533;1&#65533;<&#65533;9c&#65533;z&#65533;0&#28465;&#65533;C?&#65533;&#1540;%&#1154;&#65533;&#65533;a&#65533;&#65533;6dQ&#65533;S&#65533;&#65533;P&#65533;f&#65533;A&#65533;A	hxH&#65533;&#65533;&#65533;"&#65533;&#189;&t&#65533;iXB&#65533; [,&#65533;&#1546;A&#65533;&#65533;E&#65533;&#65533;Q#&#65533;D&#65533;p!&#65533;:z&#65533;	D&#65533;&#65533;|c&#65533;'&#65533;
&#65533;&#65533;BY&#65533;(&#65533;&#65533;aV&#65533;&#65533;&#65533;&#65533;&#65533;p@&#65533;&#65533;w&#65533;&#65533;&#65533;&#65533;91=&#65533;LO{Ff&#65533;` &#65533;&#65533;&#750;&#65533;&#65533;&#65533;JtD&&#65533;&#65533;&#65533;3&#65533;&#65533;&#65533;!z&#65533;&#65533;&#65533;&#65533;	 C&#65533;&#65533;T&#65533;L$&#148;&#65533;&#65533;E&#65533;&#65533;&#65533;&#65533;'&#65533;I&#65533;@&#65533;&#65533;<&#65533;G&#65533;&#65533;"&#65533;&#65533;&#65533;ZC&#65533;XG&#65533;l&#65533;&#65533;5&#65533;@R&#65533;&#65533;H&#65533;&#65533;l&p&#65533;&#65533;aJL~&#65533;.&#65533;&#65533;:&#65533;&#65533;&#65533;[&#65533;2b78&#65533;&#65533;KR&#65533;f7r&#65533;A8r&#65533;;&#65533;Q-RK?&#65533;%&#65533;l]pY&#65533;u&#65533;&#65533;O&#65533;H&#65533;`S&#244;&#65533;A&#65533;R&#65533;d,eOI&#65533;
&#65533;&#65533;&#65533;L&#65533;**&#65533;
&#65533;,&#65533;&#65533;&#65533;a&#65533;,D&#65533;
$&#1169;&#65533;&#65533;`&#65533;&#65533;%*QZ&#65533;B5&#65533;&#65533;&#65533;&#65533;I&#65533;&#65533;+r&#65533;&#65533;&&#65533;/[&#65533;&#65533;C^&#65533;&#65533;>!&#416;&#65533;&#65533;+l!Fo!A\&#65533;&#65533;&#65533;c\&#65533;&#65533;&#65533;2d`6&#65533;&#65533;c&#65533;$&#65533;&#65533;$&#65533;8&#65533;lN1A&#65533;C`'V&#65533;&#792;T6b&#65533;&#65533;(&#65533;u5r&#65533;T&#65533;&#65533;'=+#OZ&#65533;&#65533;T"<Q96&#65533;&#65533;h3&#65533;L&#65533;`ZO&#65533;&#65533;&#65533;Q&#65533;&#65533;Z&#65533;&#65533;&#65533;&#65533;qF&#65533;\D&#65533;&#65533;`"&#65533;&#65533;&#65533;C&#65533;&#65533;*&#65533;X&#65533;&#65533;n&#65533;ko&#65533; gq&#65533;?&#65533;H&#65533;lc&#65533;~S&#65533;&#65533;y.n&#65533;\&#65533;?&#65533;'&#65533;fC$y&#65533;g&#65533;&#577;&#65533;hC&#65533;&#65533;&#65533;LB&#65533;q&#65533;&#65533;&#65533;&#65533;%&#65533;&#65533;N~&#65533;lq;j&#65533;IM&#65533;&#65533;&#418;@&#65533;&#65533;&#65533;a &#65533;&#65533;GP&#65533;g&#65533;T@)7X&#65533;@&#65533;&#65533;&#65533;T`&#65533;PAP]&#65533;Z&#65533;&#846;&#65533;C&#65533;&#65533;H&#65533;/8 0&#65533;p&#65533;C(&#65533;&#65533;&#65533;E!&#1096;&#65533;(c=&#1024;	&#65533;/y&#65533;`A&#65533;~_S&#65533;&#65533;Z&#65533;'&#65533;&#65533;?&#65533;T8"&#65533;&#65533;`&#65533;`&#65533;O| &#65533;&#65533;z&#1027;Rx&#65533;0/&#65533;&#65533;4&#65533;&#65533;Y&#65533;q,&#65533;&#65533;H&#65533;bZ&#65533;&#1354;{
=&#65533;&#65533;R&#65533;a&#65533;$&#65533;0'&#65533;&#65533;<D|&#1091;(&#65533;7a&#65533;&#65533;^V&#1148;f&#65533;&#65533;&#65533;'21&#65533;&#65533;Q&#65533;"d&#65533;P&&#65533;&#65533;!&#65533;(&#65533;h&#65533;'x&#65533;e&#65533;&#65533;5&#65533;a&#65533;&#65533;&#65533;&#65533;&#65533;@&#65533;&#65533;&#65533;77(&#1009;D&#65533;]+&#65533;&#65533;f&#65533;=&#65533;&#65533;&#65533;&#65533;&#65533;&#65533;@&#534;&#65533;	&#65533;&#65533;&#47382;, &#65533;8&#65533;&#1865;&#65533;Gg'&#65533;&#65533;&#65533;&#65533; &#65533;&#65533;"&#65533;U&#65533;=&#65533;&#65533;&#65533;&#65533;&#65533;zTK&#65533;&#65533;#&#65533;&#65533;&#65533;&#65533;&#65533;&#65533;O@j#&#65533;}&#65533;1f&#65533;8`&#65533;FY&#65533;+&#65533;1Q&#65533;R>&#65533;X&#65533;3v&#846;A&#65533;&#65533;T&#65533;&#65533;]&#65533;,'+&#65533;&#65533;&#65533;'1&#65533;&#234;I&#65533;*&#65533;&#65533;E&#65533;&#65533;E&#65533;*t&#65533;R(B&#65533;R&#65533;*V&#65533;&#65533;p&#65533;~&#65533;- &#65533;`&#65533;[&#65533;]&#65533;hp&#65533;Wd
F&#65533;&#65533;e&#65533;4T &#65533;F!&#65533;A&#65533;&#65533;&#65533;&#65533;3q&#65533;E0Ja&#1025;D&#65533;&#1355;&#65533;i&#65533;&#65533;h&#65533;&#1683;&#65533;Z1&#65533;&#65533;&#65533;&#65533;&#65533;&#65533;&#65533;&#65533;Z&#65533;&#65533;&#65533;&#65533;I&#65533;&#65533;&#1551;&#65533;H&#65533;,&#65533;&#65533;?&#65533;s&#65533;)
&#65533;)*&#65533;&#65533;$@&#65533;A&#65533;V:&#65533;-&#65533;&#65533;<&#65533;C+&#65533;&#65533;&#65533;&#65533;&#65533;2&#65533;&#65533;&#65533;#:&#65533;&#1090;&#1169;8&#65533;&#65533;O&#65533;9&q&#65533;&#65533;&#65533;-&#65533;)%&#65533;p&#65533;O&#65533;&#65533;&#65533;q&#65533;2,&#65533;&#65533;&#169;&#65533;q&#65533;&#65533;"&#65533;&#40572;+&#65533;L&#65533;y&#65533;L&#65533;&#65533;&#65533;&#65533;&#1776;&#65533;&#65533;&#65533;p&#65533;&#65533;@&#65533;&#731;&#65533;&#65533;+FH	C&#65533;+&#65533;&#65533;q	]p&#65533;@&#65533;?&#1285;Q&#65533;-&#65533;PO&#65533;&#65533;&#65533;`&#65533;&#65533;8&#65533;+&#65533;&#65533;(&#65533;&#65533;	g&#65533;&#65533;P&#65533;B&#65533;r`&#65533;`P&#65533;&#1585;5(&#65533;&#25102;&#65533;&#65533;&#65533;86&#65533;&#65533;&#65533;&#65533;&#65533;]pL&#65533;&#65533;&#65533;i@&#65533;X&#65533;&#65533;S &#65533;QPZ(3&#65533;{&#65533;&#65533;&#65533;&#65533;&#65533;NH&#65533;&#65533;&#65533;&#65533;h&#65533;&#65533;@H&#65533;IXF[`&#65533;G`p[3@&#65533;&#65533;&#65533;X`P(&#65533;X&#65533;&#65533;^&#65533;8&#65533;\&#65533;&#65533;&#65533;O&#65533;&#65533;&#65533;Y)&&#65533;&#65533;=&#65533;
&#65533;!m&#65533;&#65533;&#65533;&#1736;&#65533;	&#65533;&#65533;&#65533;&#65533;x&#65533;(&#65533;&#65533;"&#65533;b"
&#65533;
&#65533;&#65533;&#65533;&#65533;&#65533;&#65533;&#65533;(&#65533;&#65533;&#520;&#65533;9&#65533;:L&#65533;&#65533;&#1785;&#65533;i&#65533;,&#65533;B&#65533;&#65533;&#65533;&#65533;&#65533;&#65533;&#65533;!&#65533;&#65533;&#65533;S;M&#65533;&#65533;&#65533;&#596; &#65533;;L;&#305;&#65533;&#65533;!&#65533;&#65533;&#65533;&#65533;&#65533;b&#65533;&#65533;&#65533;BE1&#65533;,&#65533;;&#65533;X&#65533;A&#65533;&#65533;c41&#65533;&#65533;&#65533;1&#65533;&#65533;bF&#65533;&#65533;&#65533;&#65533;&#65533;&#65533;&#65533;&#65533;=&#65533;&#65533;&#65533;&#65533; |&#65533;)A&#65533;&#65533;&#65533;'&#65533;O&#65533;&#65533;&#65533;@&#1029;@M0&#65533;&#65533;&#65533;&#65533;&#65533;&#65533;Z&#65533;?L&#65533;&#65533;&#65533;	&#65533;1I&#65533;&#2113;&#65533;&#65533;&#1769;&#65533; &#65533;&#65533;&#1540;&#65533;&#65533;0&#65533;&#65533;(DX1&#65533;&#65533;&#65533;&#65533;+&#65533;&#782;]&#65533;
j&#725;'H&#65533;&#65533;&#65533;"8&#65533;&#65533;a&#65533;0aQ*&#65533;&#65533;e`&#65533;R&#65533;&#65533;U&#1026;Y`$&#65533;&#129;&#65533;&#65533;&#833;&#65533;FN&#65533;&#65533;1&#65533;&#65533;D&#65533;&#65533;KmLH&#65533;R OP&#65533;[&#65533;Ux&#65533;&#65533;&#65533;e&#65533;^h&#65533;B&#65533;&#65533;F&#65533;&#65533;&#65533;&#65533;&#65533;9&#65533;&#65533;&#65533; &#65533;HB&#65533;&#65533;&#65533;h&#65533;&#65533;&#65533;&#65533;&#65533;&#65533;V&#65533;&#65533;&#65533;!&#65533;d&#65533;$&#65533;&#65533;&#65533;&#65533;&#65533;j&#65533;&#65533;&#65533;&#65533;K&#65533;&#65533;&#65533;0&#65533;PQ-8l&#65533;O&#65533;y&#65533;&#65533;:&#65533;&#65533;Q&#65533;&#513;N&#667;&#65533;:&#65533;&#65533;)&#65533;&#65533;&#65533;H&#1108;hC&#65533;&#65533;&#65533;w#?&#65533;&#65533;&#65533;&#65533;&#65533;8&#65533;&#65533;&#65533;&#65533;c&#65533;Rb&#65533;&#705;&#65533;&#65533;&#65533;;,&#65533;J&#65533;&#65533;O&#44645;[&#65533;&#65533;0&#65533;&#65533;&#65533;&#65533;[&#65533;9&#65533;&#65533;	<&#65533;8&#65533;q$&#65533;&#65533;=Tt&#65533;<&#65533;s&#65533;&#65533;&#65533;&#65533;A&#65533;K]&#65533;&#65533;A&#65533;&#65533;&#65533;4&#65533;FD?&#65533;&#210;FyF&#65533;J!&#65533;&#252;g&#65533;P&#65533;rP&#65533;a&#65533;&#65533;&#65533;&#65533;t&#65533;!Q&#65533;)&#65533;`&#65533;&#65533;@&#65533;M)&#65533;2&#65533;&#65533;&#65533;C@&#65533;&#65533;KH&#65533;T&#65533;@[&#65533;&#65533;\&#65533;MP&#65533;&#65533;&#65533;	 &#65533;i&#65533;&#65533;t&#65533;N&#65533;&#65533;PE&#65533;Q&#65533;W &#65533;@&#65533;PP&#65533;[z!Fh(&#65533;"x&#65533;B(&#65533;0&#65533;&#65533;F&#65533;&#65533;RH&#65533;"0HK&#65533;&#65533;h-&#65533;&#65533;&#65533;@&#65533;r&#65533;C&#65533;G&#65533;&#65533;&#65533;&#169;&#65533;a&#65533;
&#65533;)&#65533;p_&#65533;3&#65533;%rW&#65533;A&#65533;&#65533;&#65533;H&#65533;((&#65533;&#65533;&#65533;&#65533;"mp;y&#65533;&#1068;:!X&#65533;	&#867;1:&#1116;&#65533;&#65533;A&#697;Y&#65533;A&#65533;&#65533;L&#65533; &#142;$)&#65533;&#65533;ta&#65533;&#65533;&#65533;&#65533;B&#65533;I,&#65533;	&#65533;q&#65533;71V&#65533;&#65533;6&#65533;</&#38058;%&#65533;x0&#65533;&#65533;&#65533;&#65533;&#65533;&#65533;2&#65533;&#65533;CC&#65533;&#65533;&#65533;5&#65533;&#65533;RB[BR&#65533;P&#65533;&#65533;>&#65533;&#766;&#65533;6&#65533;&#65533;6?&#65533;nf&#65533;&#65533;`&#65533;&#65533;	z&#65533;&#65533;GH[&#65533;Ve&#65533;Dg(&#65533;Gl@g&#65533;&#65533;Z&#65533;&#65533;M&#65533;m&#65533;
[&#65533;&#65533;&#65533;&#65533;&#65533;&#65533;&#65533;x&#65533; "&#65533;&#65533;i&#65533;&#65533;&#65533;J@0&#65533;5@&#65533;&#65533;&#65533;&#65533;R%&#65533;&#65533;&#65533;"&#65533;8e&#65533;p&#65533;8F{&#65533;&#65533;&#65533;E	&#65533;&#65533;&#65533;<X&#65533;&#65533;e&#65533;&#65533;\&#65533;h&#65533;&#65533;R&#65533;&#65533;&#65533;%m&#65533;C&#65533;C&#65533;EmH`\IjH	0&#65533;98&#65533;&#65533;&#65533;
&#65533;B&#65533;kz&#65533;C&#65533;LT&#65533;.J&#65533;H&#65533;&#65533;q9&#65533;r&#65533;I8&#65533;&#1615;'&#1177;&#65533;&#65533;&#65533;&#65533;&#65533;&#65533;&#4119;A!lx&#65533;&#65533;&#1196;A&#65533;&#65533;&#1273;&#65533;&#65533;&#65533;$&#65533;&#65533;&#65533;F&#65533;&#65533;&#65533;	&#65533;&#65533;Qx&#65533;&#65533;&#65533;&#65533;:rL&#65533;<&#65533;-7<	G:&#65533;G&#65533;&#238;yB&#65533;&#65533;&#65533;&#65533;&#65533;D&#65533;j-&#65533;&#65533;&#65533;&#65533;P&#65533;&#65533;0X&#65533;e44&#65533;$:&#65533;&#65533;&&#65533;,&#65533;&#65533;0&#65533;;=<>&#65533;&#65533;&#65533;&#65533;?Y&#65533;S&#65533;KS&#65533;h&#65533;2eS&#65533;&#65533;&#65533;aI-X&#2010;&#65533;&#65533;p&#65533;Gi&#65533;p&#947;&#65533;&#65533;&#65533;&#65533;rP&Nt
&#1235;&#65533;&#65533;H&#65533;ZyL&#1579;&#65533;&#65533;&#65533;&#65533;&#65533;&#65533;h&#65533;Q&#65533;&#65533;#&#65533;&#65533;l&#65533;&#65533;'&#65533;&#65533;^&#65533;JK&#65533;@X&#65533;&#65533;4&#65533;&#65533;&#65533;]R R"&#65533;&#65533;&#65533;^M&#65533;g&#65533;&#65533;" &#65533;=&#65533;&#1280;&#65533;&#65533;&#65533;2&#65533;&#65533;&#65533;a@&#65533;i&#65533;&#65533;e&#65533;E&#65533;&#65533;+&#65533;&#65533;
&#65533;TH&#65533;$&#65533;&#65533;&#65533;H&#47435;j%&#65533;&#65533;&#65533;&#65533;&#65533;&#65533;
jcL`&#65533;&#65533;&#65533;b&#65533;&#65533;&#65533;'@/&#65533;&#12099;&#65533;@&#65533;u&#65533;&#65533;&#65533;&#65533;!&#65533;1&#65533;&#65533;&#65533;&#65533;&#65533;&#65533;9&#65533;
k2m&#1561;&#65533;&#65533;,Wb_&#65533;(X&#65533;M-&#4621;&#65533;&#65533;+&#65533;A&#65533;]&#1592;2&#65533;&#65533;&#65533;#&#65533;&#65533;Y;t&#65533;)&#65533;-&#65533;B&#555;&#65533;&#65533;UB&#65533;p-&#65533;+&#65533;r&#65533;&#65533;&#65533;&#65533;+&#65533;&#65533;R&#65533;&#65533;	&#65533; &#65533;`&#65533;&#65533;&#65533;&#65533;1&#65533;&#65533;.y&#65533;&&#65533;&#65533;*&#1882;q&#65533;B&#65533;t&#65533;&#65533;&#65533;P&#65533;0&#65533;&#65533;&#65533;&#65533;K]&#65533;h&#65533;&#65533;4&#1260;&#65533;-&#65533;&#65533;%V[&#65533;FbW&#65533;&#65533;(&#65533;![&#65533;eR[K&#65533;)&#65533;&#65533;L&#65533;K&#65533;&#65533;&#65533;t&#65533;&#65533;&#65533;
D&#65533;i&#65533;=&#65533;&#65533;&#65533;i8M&#65533;&#65533;8Po0Z&#65533;&#65533;ws&#65533;P%&#65533;&#597;&#65533;i&#1056;&#65533;P&#65533;#X&#65533;\&#65533;&#65533;t&#65533;&#65533;M&#65533;&#65533;J]	&#65533;&#65533;CUKde&#65533;r&#65533;&#65533;R(m&#65533;&#65533;$&#65533;&#65533;Q&#65533;c&#65533;&#65533;t&#65533;@!S&#65533;&#65533;i=&#65533;+p"&#65533;q&#65533;&#65533;&#65533;&#65533;L&#65533;k&#65533;?&#65533;&#65533;&#65533;&#65533;\*&#65533;&#65533;&#65533;&#65533;&#65533;&#65533;&#65533;9&#1067;&#65533;*z&#65533;&#65533;w+	;Q&#65533;&#65533;&#65533;&#65533;&#65533;&#65533;&#65533;&#65533;h&#65533;&#1874;-&#65533;L:&#65533;l&#65533;&#65533;^&#65533;&#65533;$&#65533;&#65533;&#31665;&#65533;'&#65533;&#65533;Z&#1160;&#65533;&#65533;J&#65533;m&#65533;&#65533;J&#65533;<&#65533;%7hQ&#65533;&#65533;&#65533;&#65533;J9&#65533;&#65533;&#65533;&#65533;1p&#65533;&#65533;a,&#65533;#&#65533;&#65533;A&#691;&#65533;&#65533;R&#65533;&#52487;&&#295;&#65533;&#717;D&#65533;2S&#65533;a&#65533;u&#65533;O&#65533;	&#65533;lD&#1497;&#65533;&#65533;`&#65533;&#65533;<&#65533;&#65533;Na&#65533;&#65533;y&#65533;2(&#65533;'&#65533;8&#65533;&#65533;&#1649;&#65533;&#65533;&#65533;&#65533;&#65533;Q&#65533;&#65533;&#65533;&#65533;/&#65533;&#65533;&#321;(HH&#65533;i&#65533;&#65533;&#1599;&#65533;&#65533;f&#65533;5&#65533;&#65533;&#65533;h2'z&#65533;^E" kT&#65533;&#65533;Q&#65533;&#65533;&#65533;&#65533;&#65533;&#65533;&#1668;&#65533;"h&#65533;"&#65533;]V&#65533;8&#65533;]$Ue&#65533;T&#65533;&#65533;Tq*&#1037;&#65533;&#65533;&#65533;&#65533;P^T&#65533;js&#65533;&#65533;
XI6&#65533;&#65533;L&#65533;&#65533;&#65533;&#614;^&#65533;&#65533;&#65533;&#65533; &#65533;	&#65533;&#65533;	&#65533;*&#65533;&#65533;&#65533;&#65533;&#65533;&#65533;J&#65533;Hef&#65533;,aDS#h&#65533;&#65533;		&#65533;&#65533;&#65533;n%&#65533;p&#65533;)&#65533;C=&#65533;R&#65533;c	&#65533;p&#65533;a&#65533;&#65533;JYS&#678;&#65533;&#1482;Fp&#65533;n&#65533;I&#1992;&#65533;&#65533;JE[&#65533;&#65533;I&#65533;	&#65533;9&#65533;&#65533;&#65533;&#65533;&#65533;&#65533;&#1873;&#65533;&#1617;&#65533;&#65533;sx&#65533;8&#65533;-~&#65533;&#65533;&#65533;Z&#1650;%&#65533;&#65533;&#65533;B&#65533;&#65533;b&#65533;&#65533;&#65533;&#65533;&#65533;G&#65533;&#65533;&#65533;&#65533;	&#65533;&#65533;&#65533;Z&#65533;%&#65533;S&#65533;v&#1075;z&#1556;&#65533;&#65533;Wvv&#65533;2&#65533;'H &#65533;&#65533;k&#65533;&#65533;&#65533;&#65533;hH&#65533;o&#65533;&#65533;&#65533;/&#65533;Nq&#65533;f&#65533;&#65533;&#65533;V&#65533;&#65533;&#65533;&#65533;t&#65533;="X&#65533;&#65533;&#65533;&#65533;&#65533;&#65533;.k&#65533;)D&#65533;&#65533;_\&#65533;s&#65533;&#65533;&#65533;`&#65533;&#65533;*&#65533;E!+k&#65533;&#65533;V&#65533;&#65533;&#65533;&#65533;P&#65533;&#65533;$@&#65533;&#65533;&#65533;`&#65533;z=&#65533;%&#65533;&#65533;!&#65533;&#65533;&#65533;&#65533;42&#65533;&#1306;&#65533;}-_'''f&#65533;Hs&#65533;&#1036;&#65533;&#65533;9AZT&#65533;Z&#65533;&#65533;y&#1414;&#65533;<3&#65533;Gb&#65533;&#65533;}&#65533;@KIG	&#65533;Uo&#65533;&#670;&#65533;]x&#65533;&#65533;<)-&#65533;;b&#65533;&#65533;f&#65533;&#65533;0&#65533;&#65533;YF&#65533;&#65533;&#65533;&#65533;`&#65533;&#65533;C Y&#65533;&#65533;&#65533;&#65533;[;6&#65533;&#65533;Z&#65533;&#65533;A|<B&#65533;&#65533;0&#65533;&#65533;Ba&#65533;D&#65533;&#65533;T&#65533;&#65533;&#65533;&#65533;g:&#65533;&#65533;
0&#65533;&#65533;&#65533;&#65533;&#65533;&#65533;&#65533;&#65533;&#65533;&&#65533;1
&#65533;Q4&#65533;&#65533;&#65533;S4&#321;p&#65533;&#65533;6&#65533;&#65533;&#65533;&#65533;&&#65533;z&#65533;&#65533;&#65533;&#65533;&#65533;3*&#65533;6T&#65533;&#65533;&#65533;/&#65533;&#65533;H&#65533; &#65533;&#65533;&#1858;&#65533;e&#65533;&#65533;6&#65533;&#65533;&#65533;QX&#65533;(G"h&#65533;&#65533;=&#983;z&#65533;&#65533;Y&#65533;&#65533;&#65533;&#65533;0&#65533;SM&#65533;&#65533;&#65533;&#65533;3&#65533;&#65533;&#65533;}qz)&#65533;A&#65533;](&#556;PG&#65533;Mx&#65533;Z&#65533;&#65533;&#65533;&#65533;&#65533;s~[&#65533;&#65533;i8#&#65533;&#65533;'&#65533;&#1512;&#65533;&#65533;(&#65533;&#65533;c&#65533;%3l &#65533;R"Z&#65533;&#65533;&#65533;_&#65533;&#65533;&#65533; &#65533;B|&#65533;PaC&#65533;&#65533;=@&#65533;0&#1516;&#65533;ct&#65533;F&#65533;,B`p&#65533;&#65533;)_2b&#65533;&#65533;`K&#65533;~n&#65533;&#65533;&#65533;&#65533;=&#65533;}:i&#65533;&#65533;?F&#65533;%Z&#65533;&#65533;J&#65533;&&#65533;&#65533;&#65533;h&#65533;\&#65533;x&#65533;,.&#65533;W&#65533;A&#65533;&#65533;&#65533;&#1800;&#65533;H&#65533;bK~YL$&#65533;&#65533;	*@&#65533;9(P &#65533;&#65533;&#65533;58&#65533;o ];&#65533;&#65533;&#65533;c`&#65533;?&#65533;S&#65533;&#65533;[%+&#65533;&#65533;X&#65533;&#65533;&#65533;&#65533;?4l&#65533;&#65533;&#65533;A?T&#65533;RQA&#65533;&#65533;&#65533;&#1976;q&#65533;&#65533;:C&#65533;l&#65533;t&#65533;&#1957;w&#1894;&#65533;h&#65533;?D&#65533;&#65533;&#65533;&#65533;&#324133;C0`]&#65533;d&#65533;Z~&#65533;a&#65533;&#65533;&#313;T9&#65533;H%&#65533;_&#65533;K&#65533;h&#65533; &#65533;4$&#65533;&#65533;&#133;&#65533;1ir)b&#65533;=z(&#65533;&#65533;0DBZ&#65533;&#65533;&#65533;?:&#65533;%pXb	&#65533;&#65533;&#193;%5g	Nh	$&#65533;F&&#65533;&#65533;&#65533;&#65533;&#65533;&#65533;&#65533;f&#65533;.&#65533;&#65533;f&#65533;&#65533;&#65533;H@#5&#65533;X&#65533;A&#65533;H'&#581;&#65533;c&#65533;1&#65533;(&#65533;&#65533;&#65533;I&#65533;?&#65533;H7&#65533;1&#65533;x&#65533;?&#65533;&#65533;&#65533;&#65533;&#65533;@"8"C&#65533;H&#65533;&#65533;i&#65533;B)&#65533;&#65533;GsEHS&#65533;&#65533;&#65533;O&#65533;&#65533;Ni&#65533;&#65533;Pb&#65533;&#65533;&#65533;SBA&#65533;&#65533;0&#65533;&#65533;Lia&#65533;=&#65533;`A&#65533;1hi&#65533;EA&#65533;&#65533;dj&#65533;&#65533;&#65533;&&#65533;ix2&#65533;GX&#65533;&#65533;&#65533;?h&#65533;&#65533;An:&#65533;&#65533;G.&#65533;EuY&#65533;&#65533;M&#65533;L&#65533;&#65533;Yfhc&#65533;&#65533;W#&#65533;&#65533;^%&#408;[&#65533;Z&#65533;&#65533;e$&#65533;&#65533;?jXf=e&#65533;`hk&#65533;?&#65533; &#65533;&*@&#65533;&#65533;&#65533;&#65533;O9hv[o&#65533;&#65533;A&#65533;i?&#65533;&#65533;bo&#65533;"&#65533;-g&#65533;D&#65533;@!,&#65533;lx!r&#65533;C&#65533;Yyc&#65533;-&#65533;&#1848;H(&#65533;tK-&#65533;,&#65533;8&#65533;&#65533;&#65533;\&#65533;$&#65533;H)&#65533;&#51661;,&#65533;&#65533;&#65533;)#&#65533;C&#65533;&#65533;&#65533;LBc:&#65533;&#65533;0#DpThQ&#65533;&#65533;L&#65533;&#65533;&#65533;&#65533;&#65533;&#65533;an+&#1206;&#65533;.$&#65533;&#65533;&#65533;&#65533;*<]on&#65533;f&#779;>&#65533;&#65533;&#65533;^K &#65533;D8a&#65533;&#65533;g&#65533;#&#65533;a;q&#65533;?RB4&#65533;0T&#65533;&#65533;S\^y&#65533;&#65533;$&#65533;&#65533;
&#65533;&#65533;IE<-P&#65533;ED&#65533;2&#65533;&#65533;&#65533;O&#65533;$&#65533; &#65533;'&#65533;&#65533;iK&#65533;uRKF&#65533;&#65533;B*&#65533;qQ&#65533;&#65533;&#1043;&#65533;&#65533;&#65533;&#65533;
&#914;H&#65533;&#65533;&#65533;dT&#65533;s&#65533;&#65533;&#65533; pr&#65533; &#65533;&#65533;&#65533;&#65533; &#65533;,&#65533;FVhqE&#65533;?&#65533;&#65533;&#65533;&#65533;&#65533;D-&#65533;"&#1137;&#65533;&#65533;h&#65533;a&#65533;&#65533;lY&#65533;&#65533;-&#65533;e&#65533;&#65533;&#65533;u,`&#65533;5&#65533;W`~&#65533;&#65533;[y&#65533;X"&#65533;Q&&#65533;ej&#65533;qh&#65533;A@Ok&#65533;s6.&#65533;&#65533;U&#65533;*&#65533;M2&#65533;%/L&#65533;&#65533;E&#65533;&#65533;C&#65533;&#65533;&#65533;&#65533;&#65533;7&#65533;&#65533;&#65533;&#65533;&#1056;&#65533;a&#65533;&`a&#65533;I&#65533; &#65533;?:`G&#65533;"q7&#65533;?bq&#65533;^&#65533;b&#65533;Xd&#65533;&#65533;&#65533;&#65533;&#65533;B&#65533;,~1&#65533;I&#65533;`&#65533;&#65533;(&#65533;A&#65533;-&#65533;&#65533;f&#65533;'&#65533;`&#65533;&#65533;H&#65533;&#65533;&#65533;A&#65533;&#65533;B&#65533;&#65533;&#65533;"T&#65533;I&#65533;6&#65533;&#65533;
0A&#65533;`&#65533;&#65533;aZ&#65533;:&#65533;$Y$laS&#65533;&#65533;	Q&#65533;&#1296;&#272;&#65533;&#65533;&#65533;&#65533;&#65533;IOz&#65533;&#65533;&#65533;&#65533;$P&#65533;"q&#1898;&#65533;$&#65533;&#65533;8&#65533;"a&#65533;&#65533;&#65533;&#65533;q&#65533;&#65533;d&#65533;Ler)r&#65533;ON&#65533;&#65533;&#65533;Y&#65533;&#65533;&#65533;&#65533;$&#65533;&#65533;&#65533;&#65533;r&#65533;&#65533;(&#65533;$&#65533;&#65533;H&#65533;&#65533;h!N&#65533;3H&#65533;&#65533;'_&#65533;N%&#65533;&#65533;$&#65533;0&#456;&#65533;i&#65533;Y&#65533;4&#65533;O~&#65533;&#65533;&#65533;U&#65533;2!&#65533;Q&#65533;1&#65533;a+X&#65533;H\&#65533;&#65533;]&#65533;"&#65533;&#65533;&#65533;&#65533;&#65533;dc&#65533;&#65533;}&#65533;H&#65533;&#65533;&#65533;&#65533;Ex&#65533;"&#65533;&#65533;UK1iE+3e8&#65533;&#65533;@x&#65533;&#1666;&#65533;&#65533;~ o&#65533;&#65533;&#65533;&#65533;A&#65533;&#65533;T&#65533;i&#65533;M&#65533;&#65533;&#1378;&#65533;&#65533;_B&#65533;&#65533;&#65533;&#65533;&#65533;l`&#65533;&#65533;&#65533;&#65533;&#65533;&#65533;Pu&#65533;
&#65533;&#65533;F6ex&#65533;&#65533;&#65533;"&#65533;&#65533;&#65533;e&#65533;&#65533;&#65533; H&#65533;R&#65533;j&#65533;r&#65533;&#65533;B&#65533;&#65533;&#65533;&#65533;G)&#65533;A&#65533;&#65533;&#65533;c&#65533;40O&#65533;Bz&#65533;@:`P&#65533;YdF3&#65533;X&#65533;A!``i#*&#65533;&&#65533;&#65533;	VP&#524;): o&#65533;&#65533;"&#65533;@D7&#65533;k^&#65533;&#65533;&#65533;iHb&#65533;&#65533;&#65533;&#65533;$&#65533;&#65533;&#65533;Ie3&#65533;&#65533;&#65533;&#65533;&#65533;)X&#65533;&#65533;&#65533;&#65533;&#515;4&#65533;L&#65533;&#65533;dE&#65533;&#592;L"L&#65533;lD&#65533;,&#65533; ~&#65533;&#65533;S&#65533;&#1196;<&#65533;2&#65533; TLR&#65533;&#65533;U@'=&#65533;(&#65533;&#65533;8}&#65533;u&#65533;&#65533;A&#65533;&#65533;(&#65533;&#65533;d&#65533;P&#65533;&#65533;;&#65533;%o!mH&#65533;&#65533;&#65533;&#65533;&#65533;*&#65533;&#65533;HH&#65533;&#65533;#\wY*Y&#65533;&#65533;&#65533;5&#65533;&#65533;&#65533;&#669;Ygz&#65533;&#65533;&#65533;]&#65533;&#65533;.YD1&#65533;A&#65533;P&#65533;~&#65533;&#65533;&#65533;&#65533;Q&#65533;&#65533;3&#2719;*P&#65533;&#65533;&#65533;x&#65533;^&#65533;&#65533;&#65533;	&#65533;&#1650;&#65533;e&#65533;&#65533;&#65533;&#65533;q&#65533;&#65533;&#65533;&#65533;<&#65533;&#65533;I&#65533;&#1052;d,&#65533;
*&#65533;&&#65533;&#65533;cH&#65533;=@OS&#65533;&#65533;&#65533;\,&#65533;5&#65533;&#65533;U&#1824;&#65533;:&#65533;@x9P&#65533;%(f&#65533;F&#65533;&#65533;n&#65533;&#65533;&#65533;!&#65533;[&#65533;i&#65533;&#65533;5dE&#65533;r&#842;V&#37130;&#65533;&#65533;&#65533;&#65533;8f&#65533;&#65533;&#65533;q5"0F&#65533;(&#65533;&#65533;&#65533;7&#65533;7&#65533;&#65533;&#65533;	)&#1873;&#65533;&#65533;&#65533;&#65533;$%8&#65533;IP&#65533;F&#65533;R&#65533;+%&#65533;KP&#65533;&#65533;&#65533;$&#65533;&#65533;&#65533;{&#65533;\&#65533;BH&#65533;&#994;&#65533;&#65533;&#65533;&#65533;HGB&#65533;f&#65533;	vzze+3&#65533;)=&#65533;*T&#65533;&#65533;&#65533;&#65533;(,&#65533;H&#65533;&#65533;t&#65533;&#65533;T&#65533;b&#1514;U!&#65533;(&#829;&#65533;;C&#65533;&#65533;p62&#65533;&#65533;IN&#65533;&#65533;B%S9&#65533;8&#65533;&#65533;L&#65533;&#65533;Nx&#65533;D&#65533;&#65533;@hB&#250;&#65533;T&#65533;&#65533;&#65533;&#65533;J*&#65533;&#65533;SMleO&#65533;&#65533;O~P&#245;h`yA[&#65533;t@&#65533;&#65533;@&#65533;&#65533;&#65533;&#65533;&#65533;Aa&#65533;&#65533;&#1059;&#65533;&#1686;&#65533;&Z&#65533;]lw&#65533;&#65533;%0&#65533;x&#65533;o&#65533;&#65533;&#65533;0e4&#65533;&#65533;o&#65533;&#65533;&#65533;!&#65533;Pn&#65533;5&#65533;!A P&#65533;"a&#65533;Bc
&#65533;&#65533;w:9&#65533;E&#65533;&#1461;&#65533;$d7\&#65533;n`&#65533;AH|&#65533;&#65533;&#65533;i&#65533;@&#65533;l&#65533;&#65533;&&#65533;_&#65533;&#65533;A&#65533;&#65533;&#65533;&#65533;&#65533;W&#65533;&#65533;&#65533;_&#65533;&#65533;&#65533;&#65533;&#65533;&#65533;+Ir[&#50374;&#65533;$&#65533;'&#65533;XrUD&#65533;&&#65533;&#65533;&#65533;S&#65533;\@X&#65533;Z&#65533;";&#65533;4G.&#65533;7L&#65533;$&#65533;&#65533;T&#65533;&#65533;&#65533;&#65533;&#65533;&#65533;P&#65533;&#65533;R&#65533;c2&#65533;X&#65533;&#65533;&#65533;&#65533;3&#65533;&#65533;&#65533;&#65533;&#546;3O&#65533;&#65533;@.W&#65533;d*&#65533;}&#65533;
&#65533;MD&#65533;O&#65533;&#65533;<&#1545;/b&#65533;&#65533;3&#65533;&#65533;[g8&#65533;&#65533;\&#65533;&#65533;&#1533;&#65533;&#65533;Kz&#65533;&#65533;s&#65533;&#65533;s&#65533;&#65533;K&#65533;&#65533;&#65533;	&#65533;&#65533;1h*&#65533;n&#65533;&#65533;3U&#65533;~0&#65533;&#65533;C6&#65533;&#65533;&#65533;&#65533;&#65533;&#65533;&#65533;&#65533;&#65533;I&#65533;"&#65533;&#65533;13t0Qh&#65533;r &#65533;L&#65533;'&#65533;b&#65533;&#65533;&#838;&#65533;PA&#65533;&#65533;|C&#65533;&#65533;OVO&#65533;@&#65533;G &#65533;&#65533;&#65533;&#65533;&#504;&#65533;,X&#65533;&#65533;,&#65533;&#65533;&#65533;&#65533;&#65533;&#65533;H&#140;&#65533;q&#65533;H}&#1611;&#65533;&#65533;\&#65533;&#65533;&#65533;&#1291;&#65533;`@p&#65533;&#65533;&#65533;8,&#65533;&#65533;^&#65533;Yr&#65533;r&#65533;5 &#65533;&#595;&#65533;&#65533;&#65533;M&#65533;&#65533;&#1784;&#1868;P&#65533;6&#65533;&#65533;Ah&#65533;@&#354;-&#1688;&#65533;&#65533;&#65533;&#65533;C&#65533;xB&&#65533;&#65533;M&#65533;g&#65533;&#65533;N&#65533;&#65533;iy&#65533;H&#65533;	&#65533;&#65533;h&#65533;E&#65533;JJ&#65533;J|B&#65533;
	&#65533;&#1700;&#65533;Z&#65533;&#65533;&#65533;*&#65533;&#65533;&#65533;A,@bO&#65533;&#65533;[&#65533;&#65533;E&#65533;&#65533;vyD&#65533;x&#65533;&#65533;&#65533;*\&#65533;&#65533;0FK(&#65533;z&#65533;&#65533;&#65533;Z&#65533;a&#65533;&#65533;&#65533;&#65533;&#1604;X&#65533;|&#65533;DK&#65533;&#65533;r5D@e\&#65533;f&#1039;p&#65533;A`&#65533;&#65533;HK?&#65533;&#65533;-&#65533;E p_0]i&#65533;@Z&#65533;Xo&#65533;@m&#65533;&#65533;Q&#65533;Ar|&#65533;!&#1311;&#65533;&#65533;&#65533;&#65533;&#65533;&#1280;6H&#65533;&#65533;]&#65533;A&#65533;$C:H&#65533;&#1352;x&#65533;&#681;xZ&#65533;U.(C)&#65533;&#65533;"H&#65533;&#65533;&#65533;&#65533;	xA,&#65533;$&#1288;&#65533;&#65533;R&#65533;E&#65533; ul&#65533;!M&#65533;&#65533;&#65533;&#65533;&#65533;&#65533;!@&#1880;&#65533;&#65533;?H&#65533;&#1389;&#65533;?&#1691;&#21887;&#65533;I&#65533;&#65533;%p&#65533;a&#639;x&#65533;!&#209;8&#65533; &#65533;$&#65533;&#65533; &#65533;#&#65533;A4&#65533;&#65533;I&#65533;X4N%&#65533;&#65533;PR&#65533;&#65533;I&#65533;&#65533;CGPO 	&#65533;&#65533;2&#149;H&#65533;+&#65533;&#65533;*y&#65533;&#65533;&#65533;IBC&#65533;&#65533;&#65533;&#65533;R&#65533;ILpi-&#65533;A&#65533;J0l&#65533;&#65533;)&#65533;M&#65533;&#65533;G&#65533;P&#65533;&#65533;N&#65533;&#65533;&#65533;^&#65533;&#65533;< &#65533;&#65533;&#65533;M&#65533;&#65533;&#376;)F{&#65533;&#65533;"_&#65533;&#65533;&#65533;K<&#414;&#65533;&#65533;<&#65533;0&#65533;}D&#65533;&#65533;&#65533;T&#65533;&#65533;&#65533;+&#65533;&#65533;&#65533;&#65533;0D$&#65533;&&#65533;&#65533;&#65533;
&#65533;&#65533;&#65533;&#65533;1&#65533;&#65533;n`&#65533;3&#65533;B&#65533; &#65533;r<&#65533;_AGA"&#65533;s&#1293;A&#65533;&#65533;$&#65533;&#65533;:&#65533;4&#65533;&#65533;2&#65533;&#65533;p&#65533;&#65533;h&#65533;w&#65533;&#65533;&#65533;iC$&#65533;2	0&#65533;Lc.4&#65533;?xA&#65533;@&#65533;]Ab&#65533;	&#65533;&#65533;&#1318;s\tc&#65533;H&#65533;&#65533;
 
D&#65533;p4&#893;1&#65533;&#65533;&#65533;@GYD&#65533;&#65533;&#65533;&#65533;&#65533;\&#65533;&#65533;I&#65533;&#65533;7&#65533;m&#65533; &#65533;6&#65533;N&#65533;Y	A &#65533;f&#280;H&#65533;&#65533;xF&#65533;L&#65533;ZR&#65533;&#65533;&#65533;&#65533;NxS4&#65533;&#65533;&#65533;&#65533;*mJ&#65533;&#65533;&#65533;&#65533;e&#65533;&#65533;&#65533;G&#65533;7&#65533;&#65533;7&#65533;&#65533;8&#65533;&#65533;bQ0&#176;t&#65533;&#65533;?&#65533;]_&#65533;&#65533;L<@X&#65533;&#65533;-X&#65533;&#65533;&#65533;OL&#65533;x&#1485;&#65533;:&#65533;^&#65533;&#65533;&#65533;b&#65533;&#1969;t&#65533;&#65533;&#65533;J)&#65533;FE&#65533;1W&#65533;1B,@&#65533;+b&#435;&#65533;?m&#65533;u&#65533;f8&#65533;e4&#65533;
&#65533;l&#65533;&#65533;~&#65533;&#65533;&#65533;a&#65533;o&#65533;&#65533;&#65533;'"&#65533;&#65533;4&#65533;?<H&#65533;Hm&#65533;tlPm&#65533;&#65533;&#65533;&#65533;I&#65533;1&#1817;&#65533;&#65533;2&#65533;B&#65533;`&#65533;&#65533;&#65533;&#65533;@&#65533;'&#65533;p&#65533;&#65533;5&#65533;t&#65533;l&#65533;&#65533;&#65533;Q&#65533;&#65533;e&#65533;&#65533;&#65533;&#65533;&#65533;&#838;l&#65533; &#65533;`&#65533;p&#65533;@&#65533;B]&#65533;N]&#65533;&#65533;n&#65533;&#65533;&#65533;&#65533;g&#65533;&#65533;Q&#65533;&#65533;&#65533;FZ&#65533;&#65533;&#65533;&#65533;&#65533;H&#65533;&#1781;MI
(&#65533;&#65533;&#65533;h&#65533;&#65533;&#65533;&#65533;^
&#65533;V&#259; &#65533;&#65533;&#65533;,&#65533;XgU&#65533;'pG(&#65533;EL&#679;&#65533;&#65533;&#65533;]
&#65533;1&#65533; &#65533;&#65533;&#65533;Q&#65533;&#65533;&#65533;&#65533;&#65533;&#65533;hU&#65533;\&#65533;DJ&#65533;&#65533;&#65533;&#65533;=&#65533;&#65533;&#65533;z&#65533;T&#302;H[<&#65533;&#585;4[c(&#65533;_&#65533;&#1199;E|&#65533;e&#65533;&#65533;P&#65533;&#65533;&#65533;l&#65533;&#65533;&#65533;&#65533;&#65533;&#65533;}Q&#65533;&#65533;&#65533;>a@&#65533;&#65533;=&#65533;&#65533;~&#65533;&#65533;?H&#65533;d&#65533;&#65533;&#65533;&#65533;U&#65533;@o&#65533;&#65533;g&#65533;&#65533;&#65533;`&#65533;?&#65533;&#65533;&#65533;<&#65533;44H3jQ&#65533;&#65533;,@&#65533;]&#65533;@GH&#65533;&#65533;&#65533;&5&#65533;&#65533;1&#65533;&(&#65533;?&#65533;(&#1794;&#65533;&#65533;&#65533;&#65533;&#65533;&#65533;&#65533;@D&#65533;&#65533;&#65533;<&#65533;&#65533;&#65533;%uh&#65533;X&#65533;L&#65533;th&#65533;u&#65533;4lYw&&#65533;&#65533; &#65533;C&#1264;z&#65533;Y&#65533;&#65533;
&#1286;&#65533;&#1147;&#523;&#65533; 	&#65533;&#65533;YF&#1160;&#65533;&#65533;$$PC&#65533;&#65533;!II6&#65533;I2!hC"Sl&#65533;j&#65533;D<&#65533;@&#65533;	&#65533;&#65533;f&#65533;&#65533;&#65533;&#65533;	N&#65533;d&#164;&#65533;&#65533;e&#65533;.&#65533;AX	&#65533;&#65533;I&#65533;2Q&#65533;&#65533;I&#65533;D&#65533;&#65533;U&#65533;&#65533;&#65533;&#65533;&#65533;1Y&#65533;',&#65533;B&#65533;R&6&#65533;]^"&#65533;&#65533;&#65533;&#65533;	&#65533;+$q&#65533;&#65533;&#41628;&#65533;,&#749;&#65533;&#65533;&#65533;H&#65533;G&#65533;&#65533;+%[&#65533;&#65533;&#65533;&#65533;&#65533;&#65533;B,P&#65533;&#65533;I&#65533;!&b&#65533;O@A&#65533;l(&#65533;&#65533;l&#65533;&#65533;&#65533;k&#65533;Fn&#65533;&#65533;&#65533;&#65533;&#65533;B&#65533;&#65533;&#65533;!&#65533;&#65533;<.G&#65533;A&#65533;&#65533;&#65533;&#780;$A&#65533;m&#65533;6&#65533;&#65533;a&#65533;&#65533;&#65533;&#65533;2&#65533;&#65533;}&#65533;&#65533;&#65533;&#1287;YN)&#65533;!&#837;DA&#65533;&#65533;0h&#65533;}&#65533;&#65533;&#65533;&#65533;&#65533;&#65533;&#65533;&#65533;&#65533;kZ&#65533;A&#65533;&#65533;|&#65533;&#65533;&#65533;U[EM&#65533;&#65533;&#65533;A`&#65533;9&#1078;&#809;&#65533;&#65533;HrX&#65533;&#65533;&#65533;h&#65533;&#65533;&#65533;n&#65533;&#65533;&#65533;I&#65533;$&#65533;&#65533;l&#65533;&#65533;HDFV&#65533;,&#65533;&#65533;D&#65533;B&#65533;&#65533;BP(&#65533;E'DGd&#65533;Y&#65533;&#598;&#261;&#65533; &#65533;&#65533;^IS\,&#65533;U&#65533;+&#65533;&#65533;&#65533;&#65533;&#65533;Br/&#1114;r&#65533;&#65533;	&#65533;D&#65533;&#65533;&#65533;J&#65533;U&#65533;\&#65533;&#65533;&#65533;&#65533;&#65533;&#65533;	&#65533;&#65533;\@,X&#65533;&#65533;U&#65533;&#65533;&#65533;&#1265;&#65533;&#65533; &#65533;|&#65533;&#65533;Th&#65533;&#65533;&#65533;&#65533;i&#926;T&#65533;&#65533;)&#65533; f&#65533;E&#65533;&#65533;}&#65533;&#65533;f|&#65533;&#65533;&#65533;&#65533;0J&#65533;@m&#65533;&#65533;)&#65533;&#65533;&xK&#65533;0f&#65533;&#65533;&#65533;&#65533;&#65533;&#65533;!t>&#65533;aPq&#65533;C&#65533;u&#65533;&#65533;&#1096;&#65533;0E&&#65533;\&#65533;&#65533;&#65533;&#65533;?,&#65533;<&#65533;&#65533;&#65533;'&#65533;&#65533;|&#208;&#65533;L&#65533;&#65533;&#65533;&#1613;&#65533;$&#65533;'&#65533;&#65533;h&#65533;&#65533;&#65533;@&#65533;m@&#65533;MY.&#65533;&#65533;B$&#65533;m&#65533;&&#65533;&#65533;n4&#65533;m&#65533;&#389;Uc^&#65533;&#65533;%&#65533;&#65533;&#65533;$L&#65533;&#65533;m$)I^)&#65533;!9I&#1164;h&#65533;5&#65533;RJ!&#65533; &#65533;L6D&#65533;rOY&#65533;Ed&#65533;&#65533;&#65533;E&#65533;iE	X&#65533;'4hB<&#65533;&#1189;X&#65533;&#65533;r&#65533;&#65533;&#1643;A4&#65533;&#65533;&i%&#65533;&#65533;&#65533;e.kr&#65533;.&#65533;9&#65533;&#65533;?&#65533;!&#65533;B&#65533;v&#65533;X&#65533;i:Qe<&#65533;&#641;&#65533;B&#1922;!&#65533;DK&#65533;&#65533;"&#65533;&#65533;2&#65533;&#65533;&#65533;r&#65533;D&#65533;b-&#65533;&#65533;Y&#1273;&#65533;&#65533;A&#65533;&#65533;&#65533;&#65533;&#65533;&#65533;&#65533;O&#65533;&#65533;?&#65533;&#65533;&#65533;&#65533;O&#65533;&#65533;?P2&#65533;&#65533;&#65533;&#65533;&#65533;&#65533;&#65533;9&#65533;Q]&#65533;&#65533;zZt*$lHHA&#65533;k&#65533;D&#65533;_&#65533;p'k&#65533;b&#65533;&#65533;&#65533;&#65533;-&#65533;&#65533;*h&#65533;&#65533;&#65533;&#65533;Q&#65533;9&#65533;H&#65533;MWaY'&#65533;d&#65533;&#65533;U&#65533;XBp0F&#65533;&#65533;z&#65533;qX&#65533;\y&#65533;&#65533;m&#65533;H3&#65533;&#65533;&#65533;t&#65533;&#65533;9H&#65533;~j2V&#65533;&#65533;&#65533;&#65533;&&#65533;&#526;r&#65533;&#65533;&#65533;&#65533;&#65533;&#65533;&#65533;&#65533;9&#65533;&#430;&#65533;&#309;&#65533;&#65533;&#65533;&#65533;&#65533;9&#65533;*&#65533;.&#65533;&#65533;	F8(f=&#65533;&#65533;&#65533;4&#65533;PO&#65533;&#65533;G&#794;&#65533;Z&#65533;@&#65533;&#65533;&#65533;.&#65533;I&a"d&#65533;&#65533;&#65533;&#65533;&#65533;&#65533;C&#354;&#1263;&#65533;^E &#65533;E@,&#65533;&#65533;]D0&#65533;"N&#65533;IH&#65533;'V&#1791;&#65533;&#65533;u-&#65533;&#65533;hG&#65533;&#65533;2K&#818;"&#65533;&#65533;&#902;&#65533;&#1155;@&#65533;&#65533;&#65533;&#65533;O|&#65533;&#65533; &#28152;ie&#233;AL6mp&#65533;E&#65533;&#65533;&#65533;u&#65533;m&#65533;"<$-sl&#65533;&#65533;T1	&#65533;&#65533;Ax&#65533;U&#65533;&#65533;B_$&#1553;&#65533;&<&#65533;&#14592;NlU&#65533;&#65533;W&#65533; @o&#65533;s;Gs&#65533;&#65533;Yx~&#65533;*&#65533;jz&#65533;&#65533;&#65533;&#65533;&&#65533;&#1150;DC&#65533;+@&#65533;&#65533;Qq&#65533;q]&#1608;&#65533;&#65533;&#65533;&#65533;tD&#35270;&#65533;&#65533;&#65533;HB&#65533;&#65533;&#65533;A&#65533;]&#65533;&#65533;&#65533;L&#65533;J0c&#65533;&#65533;U&#65533;gADQ&#65533;&#65533;&#65533;;(&#53511;^&#65533;T&#65533;&#65533;&#65533;M+E&#65533;&#65533;qJG&#65533;&#65533;\&#65533;&#65533;8&#65533;&#65533;&#65533;Q&#65533;&#65533;_^&#65533;^&#206;#8B[&#65533;b&#65533;[&#65533;&#65533;|;&#65533;|&#65533;&#65533;&#65533;zD-(BA&#65533;r%&#65533;&#65533;&#65533;&#65533;&#65533;Wr&#65533;&#65533;)95&#65533;&#65533;&#65533;(B}&#65533;W&#65533;d&#65533;,&#1423;&#65533;&#65533;&#65533;&#65533;a&#65533;&#65533;0&#1301;&#65533;9&#65533;&#65533;\&#65533;&#65533;`&#65533;;P&#65533;&#65533;F0&#65533;&#65533;!&#65533;*l&#65533;&#418;OG&#65533;U1&#587;H&#65533;&#65533;&#65533;&#65533;&#65533;D&#65533;M:&#65533;&#65533;&#65533;&#65533;0&#65533;&#65533;HC&#65533;hH@&#65533;s&#65533;&#65533;ED&#65533;&#65533;8&#65533;j;:&#65533;R&#65533;lGZ&#65533;&#65533;&#65533;hz&#65533;C&#65533;H&#65533;A$a&#138;&#65533;F&#1823;&#65533;&#1288;&#65533;&#65533;&#65533;+&#65533;X&#65533;&#65533;&#65533;1&#721;7&#65533;]I*Y&#65533;p&#65533;&#65533;1h\/&#65533;d&#65533;d&#65533;
&#65533;&#1188;"&#65533;ICT&#65533;&#65533;JXdh~&#65533;*;w)&#1177;&#65533;&#1430;<&#65533;&#65533;D&#65533;&#65533;&#954;m&#65533;&#65533;&#65533;@&#65533;&#65533;&#65533;!/Y&#65533;&#65533;&#531;&#65533;&#65533;&#65533;Ix&#65533;G4&#65533;PH&#1783;&#65533;S&#65533;&#65533;SM&#65533;CZF&#65533;JT&#65533;Y&#65533;&#65533;J&#65533;&#65533;x&#65533;tl&#65533;&#65533;K&#65533;&#65533;&#65533;&#65533;&#65533; &#65533;h&#65533;u&#65533;"&#65533;&#65533;&#65533;K&#65533;&#65533;&#65533;&#65533;&#65533;u&#65533;&#65533;a&#65533;,&#65533;@&#838;&#65533;e-&#65533;|&#65533;&#65533;^]D9&#65533;&#65533;=&#65533;4&#65533;3&#65533;ttr&#65533;&#65533;&#65533;|F&#65533;&#65533;D&#65533;&#250;8 &#65533;&#65533;&#65533;&#65533;-&#65533;&#65533;&#1796;c&#65533;&#65533;@ I&#65533;N&#65533;&#65533;&#65533;3&#65533;;&#65533;&#65533;f&#65533;&#65533;&#65533;s&#65533;&@&#65533;&#65533;&#65533;&#65533; &#65533;&#65533;&#65533;$&#65533;&#65533;"L&#65533; &#65533;&#65533;&#65533;a&#65533;0&#65533;`&#65533;&#65533;&#65533; &#65533;M*0&#65533;'&#65533;H&#65533;&#65533;&#65533;&#65533;J,	&#65533;[9&#65533;&#65533;$I&#1286;96LB&#65533;N&#65533;&#65533;&#65533;I&#65533;&#65533;1&#65533;&#65533;]&#65533;&#65533;&#65533;FM x&#65533;&#65533;&#1091;D&#65533;&#65533;|P&#65533;&#65533;D&#65533;&#65533;&#65533;|&#65533;&#65533;'&#65533;1	.&#65533;&#65533;i&#65533;&#65533;&#65533;&#65533;f&#65533;BS&#65533;?s&#606;&#65533;	&#65533;_&#65533;c&#65533;f&#65533;&#65533;&#65533;&#1240;&#65533;&#65533;~&#65533;CK&#65533;&#65533;ZF&#65533;&#65533;<j&#65533;&#65533;~&#65533;f&#970;8&#65533;&#65533;&#65533;&#65533;&#65533;&#65533;&#65533;&#65533;]&#65533;i k&#65533;&#65533;Z&#65533;&#65533;&#65533;&#65533; m&#65533;&#65533;b&#65533;&#65533;KpUS&#65533;&#65533;G&#65533;&#65533;7?&#65533;	&#2046;&#65533;;&#65533;&#65533;&#65533;&#65533;1k&#61209;&#2087;&#65533;e&#65533;>H&#65533;X	&#65533;&#65533;p&#65533;&#65533;z&#65533;&#65533;#X&#65533;FXT&#65533;L@&#65533;L?&#65533;&#1848;&#65533;/&#65533;&#65533;d&#65533;&#65533;lp"g&#1042;H&#65533;&#65533;
p&#966;]&#65533;&#65533;&#65533;D &#65533;#%",i&#65533;&#65533;0 &#65533;&#65533;&#65533;&#528; G&#65533;&#65533;&#65533;&#65533;$&#65533;&#65533;dK&#65533;p&#65533;\&#65533;&#65533;'sqa	j*&#65533;*&#65533;&#65533;,&#65533;`0&#65533;&#65533;&#65533;pI&#65533;&#65533;i&#569;&#65533;D&#65533;&#65533;&#65533;&#65533;&#65533;d&#65533;&#65533;&#65533;d&#65533;69$L!&#65533;%&#65533;#*&#65533;$'bZi&#65533;&#65533;^&#65533;&#65533;'I&#65533;&#65533;a$IJ&#65533;8	b&#65533;&#65533;<sr"&#65533;88&#65533;B&#65533;*9&#65533;&#65533;&#65533;&#490;&#65533;Id&#65533;&#65533;&#65533;&#65533;&#65533;&#65533;R&#65533;&#65533;f&#65533;&#65533;\:e&#65533;&#65533;Hp&#65533;&#65533;&#65533;&#65533;)&#65533;V} ,I&#65533;&#65533;*&#292;&#65533;&#65533;Q&#65533;~&#65533;&#65533;1&#552;&#65533;&#65533;&#65533;&#554;cn&#65533;&#65533;&#65533;PD&#65533;F&#65533;&#65533;&#65533;&#65533;&#65533;&#65533;`m&#65533;&#1514;#&#65533;]4&j7&#65533;L&#1258;&#65533;&#65533;&#65533;T&#65533;M&#65533;S&#65533;&#65533;M	&#65533;,Y?d!&#65533; &#65533;&#65533;p&#65533;5&#1203;&#65533;z*&#65533;&#65533;
P&#65533;&#65533;&#640;)&#65533;&#65533;g&#65533;&#65533;!G&#65533;&#65533;d$&#65533;&#65533;&#5600;&#65533; &#65533;&#65533;&#65533;
&&#65533;	:&#592;&#65533;#z&#65533;2&#65533;P &#65533;`(&&#65533;IBd"Q&#65533;&#65533;t&#65533;&#65533;9&#65533;,&#65533;t;&#65533;&#65533;6&#65533;6	*&#65533;L88&#65533;/ZR&#65533;=d&#65533;&#65533;&#65533;H&#65533;D&#65533;B$C&&#65533;d&#65533;0Q H&#65533;&#65533;t&#65533;&#65533;M&#65533;3&#65533;&#65533;$&#65533;&#65533;&#39254;ph&#65533;7	"&#65533;N&#65533;&#65533;I&#65533;NB&#65533;&#65533;[&<&#65533;&#65533;I&#65533;a8&&#65533;&#65533;&#65533;&#65533;&#65533;0J&#65533;&#65533;&#65533;&#65533;Y&#65533;&#65533;&#65533;/&#65533;$&#65533;T&#65533;&#65533;[&#65533;&#65533;&#1325;&#65533;PL.&#65533;&#65533;&#65533;4`&#65533;&#65533;4&#65533;l&#65533;&#65533;/Y&#65533;"&#65533;&#65533;&#65533;z&#65533;&#65533;n7&#65533;&#770;&#65533;5&#65533;&#714;&#65533;g&#1643;&#65533;&#65533;&#65533;&#65533;
&#65533;g&#65533;5&#65533;:&#65533;~3Yx&#1034;vG&#65533;&#65533;&#65533;w&#65533;c$&#65533;&#65533;&#65533;N&#65533;aw&#65533;:&#65533;bz&#65533;&#65533;&#65533;&#65533;&#65533;U&#65533; 5&#65533;U&#65533;8&L&#65533;5&#65533; &#65533;&#65533;G?&#65533;&#65533;Q&#65533;<p&#65533;3&#18314;U "+&#65533;?v&D<!%&#65533;&#65533;&#65533;2&#65533;&#65533;&#65533;0%	*+&#65533;&#65533;v&#65533;&#65533;df/&#65533;&#65533;&#65533;Nx&#65533;&#65533;&#65533;c&#65533;&#65533;4&#65533;mn{&#65533;&#65533;%~$&#65533;)&#65533;0&L&#65533;&#65533;<&#65533;2&#65533;|&#65533;HJ&#65533;&#65533;.*&#65533;&#65533;]&#65533;&#65533;a&#65533;`&&#65533;aBd&#65533;(&#65533;D
&#65533;&#65533;	&#65533;I&n&#65533;aLhB''&#1540;A&#65533;&#65533;$&#65533;'&#65533;&#65533;:1&#65533;&#65533;`&#65533;&#65533;&#65533;$*0&#65533;b&#65533;V&#65533;B&#65533;HM&#65533;V_)&#65533;&#65533;!&#65533;&#65533;&#65533;&#65533;7&#65533;&#65533;At&#65533;&#65533;S&#65533;&#361;<&#65533;&#1309;&#65533;t&#65533;&#65533;&#65533;V&#65533;2&#65533;|kS&#65533;&#65533;&#65533;H&#65533;+]&#65533;B&#65533;&#65533;&#65533;&#65533;&#65533;Q&#65533;&#65533;j&#65533;"&#65533;g&#65533;&#65533;&#65533;&#65533;Y&#65533;&#65533;	!|'.&#65533;&#65533;-&#65533;&#65533;K&#65533;&#65533;u&#65533;&#65533;-&#65533;\&#65533;*q&#65533;&#65533;&#65533;o4&#65533;&#65533;&#65533;&#65533;U&#65533;&#65533;<ep&#65533;zh`&#65533;V&#65533;_%9&#65533;&#65533;&#65533;!&#65533;&#65533;,&#65533;s&#65533;G&#65533;+&#65533;#_&#65533;&#65533;&#65533;Hd/&#65533;T`&#65533;D:&#65533;V&#65533;&#65533;BDT&#65533;&>&#65533;K&#65533;lH&#65533;&#65533;&#65533;SY\&#65533;&#65533;1&#65533;du&#65533;&#65533;%P&#65533;&#235;)&#65533;miQ&#65533;&#65533;&#65533;5Xt0&#65533;<&#65533;`&#65533;&#65533;&#65533;A_B&#65533;&#65533;&#65533;&#65533;&#65533;&#65533;&#65533;&#65533;&#65533;BN""&#65533;&#65533;%{&#65533;&#65533;K&#65533;F&#65533;&#65533;Pl&#8796;rb#&#65533;&#65533;' &#65533;I&#65533;&#65533;E%*+v&#65533;&#65533;%&#65533;&#65533;(=&#65533;ES&#65533;4&#65533;?V&#65533;	A&#65533;f. H&#65533;r&#65533;l&#65533;&#65533;&#65533;&#65533;&#65533;$&#65533;[&#65533;&#335;X&#65533;&#65533;8d&#65533;&#65533;&#65533;Y:&#65533;5s4&#65533;Qn&#65533;&#65533;L&#1828;&#65533;x&#65533;#&#65533;&#65533;u&#65533;e&#65533;f&#65533;&#65533;&#65533;2a&#65533;@&#65533;4&#65533;H]T&#65533;#P&#65533;"s&#65533;MY&#65533;)&#65533;=&#65533;&#65533;&#65533;&#65533;&#65533;?&#1559;&#65533;&#65533;&#65533;q&#65533;&#65533;N&#65533;&#65533;&#65533;j&#65533;&#65533;}Tp&#65533;&#65533;&#65533;g&#65533;&#65533;&#65533;&#65533;L$&#65533;|`&#65533;HL&#65533;&#65533;&#65533;&#1608;0&#65533;&#65533;=&#65533; .&#65533; &#65533;&#65533;&#178;&#65533;T&#65533;ITL&#65533;&#65533;&#65533;1&#65533;&#65533;&#65533;&#65533;q&#1223;&#65533;&#65533;GK&#65533;&#65533;{&#65533;y&#65533;!^&#65533;IS&#65533;E&#65533;&#197;<&#65533;&#65533;&#35800;&#65533;6&#65533;&#65533;a;d&#65533;&#65533;D2&#65533;J&#65533;0&#65533;&#65533;&#65533;4&#65533;?9&#65533;&#65533;Bz&#65533;&#65533;42&#65533;h4I&#65533;N
&#65533;&#65533;Q%*ZA&#65533;b&#65533;&#65533;&#65533;&#65533;&#65533;&#65533;P&#65533; &#65533;2&#65533;U&#65533;ei&#65533;bH&#65533;Fb&#65533;XE&#65533;V&#65533;&#65533;Z
&#65533;[&#65533;X&#65533;&#65533;*@,&#913;&#65533;&#65533;&#65533;*F&#65533;&#65533;({J&#65533;&#65533;&#65533;^&#65533;_&#65533;4&#65533;5&#65533;&#65533;`i&#65533;fv0L&s,&#65533;&#189;&#65533;D&#65533;8&#65533;^&#65533;EaRI&#65533;&#65533;&#65533;&#944;&#65533;&#65533;&#65533;&#65533;o&#65533;mD1V[5&#65533;<&#65533;&#65533;&#65533;	J&#65533;&#65533;&#65533;Is$&#65533;&#65533;&#65533;&#65533;0&#65533;&#65533;6&#65533;&#65533;&#65533;y&#65533;&#65533;@&#65533;&#65533;&#65533;+Q&#65533;'xPC$&#65533;&#65533;.*f&#65533;ahaJw&#65533;I&#65533;
&#65533;&#65533;e&#65533;4&#65533;!&#65533;J&#65533;&#65533;r"&#65533;)JQ:YA0&#65533;j&#65533;u&#65533;I5&#65533;&#65533;&#65533;fE&#65533;&#65533;&#65533;0hF&#150;&#65533;kh&#1388;&#65533;&#65533;Dv&#65533;F&#65533;&#65533;&#65533;8&#65533;[Nlr<&#65533;DNu&#187;&#65533;r&#65533;&#65533;Q&#65533; &#1544;&#65533;tQ&#65533;&#65533;DB&#65533;&#65533;&#65533;cX&#65533;b`i&#65533;&#65533;&#65533;jYH&#65533;	&#65533;8.:   &#65533;&#65533;,A&#65533;&#65533;Y,&#65533;Y&#65533;Y&#65533;&#65533;&#65533;&#65533;&#65533;[s&#65533;rd&#1178;JumFy&#65533;&#65533;Jq&#65533;&#65533;&#65533;&#65533;U&#65533;<.&#65533;&#65533;vo&#65533;&#65533;&#65533;Z&#65533;p, *&#65533;$&#65533;Y3&#65533;&#65533;&#496;&#65533;&#65533;,v&#65533;w&#65533;3&#65533;&#65533;&#65533;y&#65533;XM?&#1058;&#65533;E&#65533;&#65533;i/mW&#65533;i"&#65533;&#65533;E&#65533;&#65533;a&#65533;d&#321;&#65533;&#65533;b4@&#65533;HJ&#65533;&#65533;Pd&#65533;+&#65533;&#1048;V&#65533;&#65533;&#65533;tC"S&#1625;Fx&#65533;&#65533;'&#65533;-&#65533;&#65533;]8&#65533;&#571;8&#65533;&#65533;	&#65533;O!Ym&#65533;&#65533;W&#65533;&#746;Fj%&#65533;j&#65533;	&#65533;\&#65533;,l^&#65533;&#65533;&#65533;$X&#65533;[&#65533;;&#65533;K&#65533;&#65533;&#65533;&#65533;&#65533;>p&#65533;zp&#65533;&#65533;&#65533;&#65533;)'9&#65533;	Q&#65533;&#65533;&#65533;&#65533;&#65533;q&#65533;&#65533;S&#65533;bdJA
&#65533;&#65533;&#65533;&#65533;U5&#65533; r!l[&#65533;)*I&#65533;&#65533;&#65533;&#65533;)0r&#65533;$&#65533;=.&#65533;B&#65533;W&#65533;(v4&#65533;h&#65533;#&#65533;&#65533;Gh]6&#65533;&#65533;&#65533;&#65533;&#65533;Xv&#65533;laQ&#65533;&#65533;z&#65533;c&#65533;N&#65533;&#65533;b.re&#65533;&#65533;b8:&#65533;&#65533;6&#65533;:|&#65533;|&#728;&#65533;&#65533;\&#65533;e&#65533;&#65533;&#65533;}&#65533;&#65533;&#65533;n&#65533;&#65533;&#65533;&#65533;g&#65533;&#65533;C$&#65533;@&#65533;&#65533;&#65533;&#65533;&#65533;<&#65533;&#65533;A&#1795;&#65533;&#65533;N&#65533;&#65533;i&#65533;`&#65533;	P&#65533;&#65533;R&#65533;^&&#65533;LO&#65533;&#65533;&#65533;e
&#65533;LD&#65533;dT&#65533;B&#65533;	&#65533;&#65533;&#65533;@&#65533;,`\&#65533;\ &#65533;"$&#65533;Nh&#65533; &#65533;&#65533;C&#65533;,d&#65533;&#65533;&#65533;!8
I`aH&#65533;D&#65533;&#65533;&#61436;M&#65533;&#65533;$K&#65533;&#65533;l&#65533;&#65533;`
%&#65533;&#65533;&#65533;p&#65533;O&#65533;(&#65533;t/E&#65533;DO&#65533;m&#65533;~&#65533;&#65533;%P&#65533;&#65533;&#65533;8@`-&#65533;O&#65533;0|&#65533;&#65533;&#65533;&#65533;&#65533;VA&#65533;&#65533;*&#65533;r&#65533; f&#65533;&#65533;"C.&#65533;&#65533;bs&#65533;&#65533; P&#65533;J&#65533;&#65533;&#65533;.&#65533;&#65533;jSfAl&#65533;&#65533;t&#65533;|E&#65533;&#65533;&#65533;&#65533;&#65533;-&#65533;[&#65533;&#65533;&#65533;jx&#65533;l&#65533;&#65533;&#65533;:|Rd&#65533;8bbg&#65533; ;@-~n.&#65533;e&#65533;N&#918;';vG&#65533;&#65533;w:&#65533;&#65533;c&#65533;&#65533;l&#65533;&#65533;&#65533;.&#65533;&#65533;A@&#65533;,M&#65533;6M_&#65533;&#65533;&#65533;`&#65533;&#65533;}&#65533;&#65533;,&#65533;b"&#65533;0&C^&#65533;	&#65533;	&#65533;+&#65533;&#65533;!&#65533;	&#65533;V&#65533;&#65533;&#65533;&#656; &#65533;ach&#65533; 
&#65533;Fa&#65533;&#65533;&#65533; g`\@&#65533;f&#65533;&l~&#65533;i&#65533;#T&#65533;&#65533;"C&#65533;-&#65533;b&#65533;&#65533;f&#196;Ab&#65533;h &#65533;&#65533;&#65533;FLbTbF"	tb&#65533;&#65533;dS&#65533;&#65533;n&#65533;l(O$&#65533;	8&#65533;&#65533;&#65533;F&#65533;r&#65533;&#65533;&#65533;/	Z&#65533;:a&#65533;A&#65533;&#65533;&#65533;&#65533;A&#65533;&#65533;`/&#65533;&#65533;&#65533;&#65533;J:&#65533;Q&#65533;A&#65533;g"&#65533;Z&#65533;&#65533;&#65533; :&#65533;&#65533;-:&#65533; tAXn@!b&#65533;"-7&#65533;&#2044;2&&#65533;a&#24724;F&#65533;9&#65533;Q64&#65533;F&#65533;&#65533;&#65533;[&#933;&#65533;&#65533; pN&#65533;,&#65533;r&#65533;&#65533;&#65533;,&#65533;&#65533;o&#65533;&#65533;&#65533;)9F&#13582;&#65533;\&#65533;&#65533;&#65533;n9v&#65533;;F#}@&#65533;&#65533;&#65533;&#65533;}&#1539;~Z&#65533;>&#1058;&#65533;&&#65533;&#1797;&#65533;&#65533;`&#673;&#65533;&#65533;#`&#65533;k~&#65533;,f&#65533;v&#65533;&#65533;^*&#65533;B&#65533;0d&#65533;&#65533;&#65533; $"$&#65533;p p&#65533;N&#65533;&#65533;&#65533;P&#65533;$&#65533;AA Ra&#65533;r`n(&#65533;H&#65533;D!v&#65533; R&#65533;&#65533;.C:&#65533;eNF<&#65533;m &#65533;p&#65533;&#65533;F"&#65533;#,&#65533;&#65533;4&#65533;!b&#65533;&#65533;&#65533;e,&#65533;hb&#65533;&#65533;&#294;"&#65533;,'&#35084;&#65533;&#65533;jJ&#65533;R&#65533;&#65533;&#65533;m&#65533;&#65533;"&#65533;&#65533;&#65533; &#65533;&#65533;&#65533;&#65533;&#65533;&#65533;h#&&#65533;&#65533;2&&#65533;JL&#65533;Gk1&&#65533;&#65533;&#65533;1!&#65533;&#65533;&#65533;&#65533;&#65533;S&#65533;|&#65533;x:&#65533;F	B&#65533;[zc&#65533;&#647;&#65533;&#65533;&#65533;Z&#65533;&#65533;&#65533;t&#65533;aLG&#65533;Q&#65533;&#65533;&#65533;&#65533;L5D HS&#65533;&#65533;\&#65533;IQ&#65533;&#65533;&#65533;$&#65533;:4cw&#65533;t=&#65533;K&#65533;E&#65533;-&#65533;&#65533;S&#65533;bT@&#65533;&#65533;&#65533;&#65533;&#65533;&#65533;&#65533;aa&#643;} &$&#65533;&#65533;(F&#65533;  QO&#65533;PBC<H&#65533;Hf&#65533;&#65533;b&#65533;&#65533;&#65533;HuS&#65533;&#65533;L&#65533;Gp&#65533;p&#65533;&#65533;&#65533; &&#65533;&#65533;&#65533;l&#65533; X2l(&#65533;&#65533;&#65533;&#65533;&#65533;6*d:&#65533;&#65533;RM&#65533;@HA7eHF*A&#65533;!&TK2bK>#&#65533;kd0!&#65533;8L&#65533;&#65533;&#65533;m<T%z&#65533;OPdP&#65533;&&&#65533;&#65533;&#65533;&#65533;B'&#565;&#65533;&#65533;b0&#65533;K&#65533;&#65533;a5iq1&#65533;4&&#65533; N&#65533;J!0E&#1122;&#65533;&#65533;&#65533;-z!D&#65533;&#65533;&#65533; &#65533;&#65533;&#65533;16&#65533;&#65533;4#Zzs&#65533;&#65533;&#65533;8&#65533;&#65533;)&#65533;&#65533;4c&#65533;L&#65533;cw&#65533;)$&#65533;&#65533;g]k5&#65533;\7&#65533;Os&#65533;&#65533;&#65533;d&#65533;.&#65533;>&#65533;:&#65533;&#65533;4&#65533;&#798;&#65533;&#65533;&#65533;&#65533;&#65533;eb-&#65533;4&#65533; *  s&#65533;o@&#65533;]&#65533;h&#65533;&#65533;&#65533;^N&#960;&#65533;&#65533;$!'&#65533;LDT&#65533;u"WfkH&#65533;T&#65533;&#65533; Z&#65533;8@!&#65533;Kjq&#65533;&#65533;&#65533;`&#65533;&#65533;r@a2&#65533;&#65533;&#65533;&#65533;I<&#65533;&#65533;&#65533;&#65533;F'&#65533;lH>&#65533;&#1754;&#65533;H8&#65533;B&#65533;o(&#65533;&#65533;[&#65533;u%&#65533;n&#65533;&#65533;&#65533;&&#65533;&#65533;vo%hOpXTL&#65533;&#65533;n&#65533;b&#65533;_&#65533;&#65533;2&#65533;&#65533;s&#65533;E
-&#65533;&#65533;SliI&#65533;&#65533;4w<#7&#65533;1&#65533;&#65533;&#65533;t.,&#65533;1&#65533;&#65533;C^90YTcUc&#65533;&#65533;t4&#65533;&#65533;&#65533;&#65533;{&#65533;uc&#65533;ox&#65533;&#65533;l&#65533; r&#65533;K&#65533;E6-&#65533;O&#65533;|&#65533;L&#65533;4&#65533;l&#65533;&#65533;'&&#65533;8&#31197;(&#65533;_T >*&#65533;25?&#65533;`D"<&#65533;&#65533;&#65533; &#65533;&#65533;bo&#65533;"&#65533;&#1694;`O~@&#65533;C&#65533;&#65533;<I&#65533;&#65533;&#65533;+&#65533;#Q&#65533;h&#65533;s&#65533;,t&#65533;&#65533;&#65533;@n&#65533;&#65533;"&#65533;?&#612;&#65533;<&#65533;o&#65533;&#65533;)D&#65533;A&#65533;&#65533;&#65533;&#65533;8b<BLL
LT&#65533;Y"L@bd&#65533;h&#65533;&#65533;D&#65533;&#65533;mn"\w&#65533;'T&#1357;&#65533;R&#65533;&#65533;&#65533;&#65533; h&#65533;B&#65533; "aY&#65533;&#177;&#65533;B1&#65533;&#65533;xZw.`&#65533;&#65533;r&#65533;o&#65533;&#65533;R&#386;&#65533;&#65533;&#65533;G&#65533;&`.&#65533;M&#65533;&#65533;&#65533;&#65533;Sv	bgH%&j&#65533;3kYkc&#65533;~&#65533;&#65533;!x}&#65533;0v5&#65533;){K&#65533;&#65533;_&#65533;m&#65533;{&#65533;\&#65533;|0cY&#65533;&#65533;z&#65533;&#65533;&#65533;Pi&#65533;W}P<&#311;&#65533;&#65533;&#65533;1`&#65533;&#65533;~ >&#65533;<&#65533;&#65533;&#65533;HR&#65533;&#65533;al&#1025;&#1060;&#65533;`&#65533;A0&#65533;J&#65533; &#65533;f.&#65533;&#65533;&#65533;x&#65533;T[&#65533;&#65533;&#65533;&H&#808;l&#65533;&#65533;&#65533;&#65533;\H&#65533;&#65533;nN&#65533;h&#33506;&#65533;&#65533;d&#65533;&#65533;&#65533;	A&#65533;@&#65533;&#65533;&#65533;&#65533;6ADD&#65533;!&#65533;M#&#65533;&#65533;KV&#65533;B&#65533;l&#65533;&#65533;&#65533;MQ&#65533;z&#65533;p&#65533;2%&#65533;&#1864;&#65533;&#65533;B&#65533;&#65533;R&#65533;1&&#65533;`|A&#65533;g.&#65533;&#65533;J7J&#65533;&#65533;&#65533;-&#65533;8&&#65533;5J5I&#65533;<w&#65533;&#65533;&#65533;]&#65533;*&#65533;r&#65533;&#65533;v&#2037;\F&#65533;&#65533;z&#65533; `)y&#65533;&#65533;Yy]&#65533;e&#65533;&#65533;L#q&#296;&#65533;&#65533;gY&#65533;	&#65533;&#65533;w]-&#65533;8&#65533;&#65533;&#65533;&#65533;I&#65533;&#65533;&#65533;dARUK&#65533;&#65533;~h&#65533;!&#65533;&#65533; ">&#65533;&#65533;!Q&#65533;#~wK
&#65533;7&&#65533;&#65533;
"`+,&#65533;&#65533;6&#65533;A~-&#65533;F&#1358;&#65533;D&#65533;B&#65533;&#65533;O&#65533;&#65533;&#1097;&#65533;P$H&#65533;&#65533;&#65533;B&#65533;	`@&#65533; r&#65533;&#65533;&#65533;&#65533;;&#65533;WCFX&#65533;+T3&#65533;&#65533;E&#65533;&#65533;.&#65533;&#65533;&#65533;d&#65533;ADBdL\&#65533;&#65533;7LDB&#65533;&#65533;5%&#65533;y'~&#65533;&#65533;&#65533;(&#65533;h*9E&#65533;An&#65533;&#65533;(&#65533;\1&#65533;*&#65533;N&{&#65533;&#65533;&#65533;&#65533;`&#65533;&#65533;&#65533;4@A\&#65533;&#65533;&#65533;&#65533;&#65533;:&#65533;|)s&#65533;B&#65533;&#65533;&#65533;+A&#65533;!&#65533;h&#65533;6n{SZ&#65533;
@&#65533;;&rM&#65533;&#65533;&#65533;S&#65533;w/&#65533;2&#65533;&#65533;6&#65533;X&#692;5J:&#65533;\z&#65533;&#65533;&#65533;tA&#65533;-]g	b
;`ZL&#65533;&#338;&#65533;k&#65533;Ik|r&#65533;X&#65533;l&#65533;&#65533;&#65533;&#65533;}&#65533;e[&#65533;&#65533;&#65533;E&#65533;&#65533;U&#65533;* &#65533;3&#65533;&#65533; `&#1543;<&#65533;i&#65533;5_&#65533;~L0&#65533;N&#65533;	lHH&#65533;&#65533;dLf	&#65533;&#65533;T&#65533;TM&#65533;&#295;-&#65533;	&#65533;i&#65533;&#65533;&#65533;&#65533;&#65533;&#65533;&#65533;dJB&#65533;v&#65533;-&#65533;4&#65533; &#65533;eHf&#65533;L/"&#65533;SF&#65533;&#1030;<&#65533;H(Q&#65533; p&#1349;1T&#65533;A&#65533;&#65533;n&#65533;pp&#65533;&#65533;|B%f&#679;&#65533;h&#65533;K(&#65533;&#65533;&#65533;&#65533;Dp&#65533;&#65533;M8&#65533;&#65533;F&#65533;0&#65533;{&#65533;&#65533;&#65533;&#65533;Q&#65533;y.s&#65533;(.&#65533;>A&#65533;&#65533;l7E4&#65533;&#65533;&#65533;&#9486;5&#65533;&#65533;,^&#65533;-&#65533;&#65533;&#65533;&#65533;&#65533;&#65533;5&#65533;T&#65533;9&#65533;&#65533;d=&&#65533;&#65533;5&#65533;Az&#65533;&#65533;&#65533;&#65533;x&#65533;;&#1996;g*p#6d&#65533;&#65533;pZX2&#65533;&#65533;+}&#65533;!}&#65533;q&#30505;&#65533;k4&#65533;&#65533;&#65533;A&#65533;Y&#65533;|&#65533;&#65533;<Bh&#65533;D&#65533;U h(&^p4&#65533;&#65533;-&#65533;&#65533;l&#65533;&#65533;i&#65533;&#65533;)#,&#65533;$&#65533;&#65533;#@D<EFQW&#65533;k&#65533;&#65533;&#65533;XJ>&#65533;&#65533;&#65533;6@&#65533;&#65533;&#65533;u&#65533;&#65533;o&#65533;Ce&#65533;&#65533;1&#65533;)H$&#65533;&#65533;'&#65533;&#65533;&#65533;H&#65533;"TP&#65533;&#65533;*&#65533;&#65533;&#65533;&#65533;A\&#200;'&#1064;ot&#65533;%&#65533;*Lq&#65533;5'&#65533;"nl&#65533;M&#1933;M&#65533;&#65533;	&#65533;-&#65533;&#65533;&#65533;&#65533;&#65533;&#65533;&#1077;&#65533;&#776;CM&#65533;d&#65533;X&#65533;Q&#65533;&#65533;o&#65533;2&#65533;&#65533;t*&#65533;&#65533;,,&#65533;&#65533;U1&!&#65533;BR&#65533;rd%&#65533;&#1314;&#65533;v&#65533; &#65533;2Z&#65533;*&#65533;&#1241;&#1137;:&#65533;5&#283;&#65533;K&#65533;&#65533;:&#65533;E&#65533;&#1403;y/&#65533;K&#65533;8&#65533;&#65533;yK&#1277;i&#1702;Y&#65533;_]w&#65533;~&#65533;&#65533;K&#65533;-Ru<&#65533;C&#65533;&#65533;g'&&#65533;&#65533;&#65533;}m&#65533;&#65533;~&#65533;f&#65533;"&#65533;f &#65533;b&#65533;&#65533;&#65533;&#65533;M&#65533;&#65533;XEh'[$N&#65533;&#65533;M&#65533;Ip&#65533;H&#65533;&#1850;&#65533;&#65533;ZnK	Eu&#65533;&#65533;&#65533;&#1961;D&#65533;3&#65533;A=hJ&#1062;$B&#65533;k&#65533;&&#65533;uhl&#65533;&#65533;P$&#65533;p~"&#65533;&#1512;&#65533;0~&#65533;&#65533;&#65533;&#65533;={&#65533;~&#65533;&#65533;&#1387;&#65533;&#65533;BU&#65533;VP&#65533;&#65533;
<&#65533; j&#65533;8&&#65533;&#65533;&#65533;|v&#65533;]&#65533;U&#922;o.&#65533;&#65533;&#1684;&#65533;&#65533;U&#65533;&#65533;&#65533;`^\2&#65533;+&#65533;J\\eM&#65533;&#65533;&#1026;6&#65533;&#65533;&#65533;b, &#65533;cx&#751;+&#65533;n &#65533;&#65533;H&#65533;&#65533;&#65533;&#65533;h&#1189;+&#65533;t&#65533;&#65533; &#65533;&#65533;&#65533;&#257;5i&#65533;7h&#65533;@&#65533;>tq&#65533;&#65533;O&&#65533;c@&#65533;J&#65533;-9&#65533;;&#65533;&#65533;bK&#65533;	'&#65533;T&#65533;&#1983;&#65533;;@&#65533;&#65533;@ &#1536;&#65533;&#65533;i&#65533;UQQ&#65533;B&#65533;C&#65533;I&#65533;&#65533;&&#160;&#65533;&#65533;[S&#1188;6&#65533;B&#65533;	&#1204;&#65533;D&#65533;&#65533;,X&#65533;`&#65533;H2&#65533;o&#65533;&#65533;&#65533;a&#65533;&#65533;&#65533;&#65533;]&#65533;&#65533;&#65533;%&#65533;PX&#65533;&#65533;&#65533;&#65533;!&#591;a&#65533;&#65533;&#65533;&#65533;&#65533;&#65533;0&#65533;KR&#65533;p&#65533;`&#65533;.&#65533;&#65533;.&#65533;C&#65533;&#65533;eZ&#65533;&#65533;&#65533;&#65533;P &#65533;&#65533;&#65533;&#65533;&#1793;&#65533;Bc&#65533;tl	N$H&#65533;&#65533;!&#65533;8&#65533;7&#65533;8&#65533;'&#1519;K&#65533;>&#65533;&#65533;&#65533;&#65533;&#65533;&#65533;I&#65533;>&#65533;&#65533;?'&#220;p&#65533;&#65533;G&#65533;0&#65533;>&#65533;&#65533;&#65533;&#65533;&#65533;&#65533;&#65533;%2&#65533;'&#65533;,B&#65533;&#65533;2&#65533;'&#65533;&#1879;&#65533;?z&#65533;&#65533;"&#65533;&#65533;&#65533;< ~=&#65533;&#65533;eZ|&#65533;3&#385;&#65533;&#65533;&#65533;QJ%}v&#65533;<&#65533;K&#65533;4H)&#65533;4Q5)&#65533;7&#65533;A&#65533;hHG$&#65533;t&#65533;!&#65533;&#274;E-&#65533;&#1316;K~DiQDMV&#65533;&#65533;K&#65533;&#65533;HK&#65533;&#65533;&#65533;=j8&#65533;@&#1072;&#65533;&#65533;X&#65533;&#65533; &#65533;?&#65533;&#65533;3&Bo&#65533;?e &#65533;a&#65533;&#65533;P&#65533;&#65533;m&#65533;soq&#65533;&#65533;D&#65533;&#65533; &#65533;@c5&#65533;h&#65533;&\&#65533;&#65533;&#65533;&#65533;&#65533;E&#65533;&#65533;e&#65533;e&#65533;`*_&#65533;(~&#65533;(j&#65533;:Qj&#65533;&#65533;]&#65533;&#65533;fYL&&#65533;@&#65533; &#65533;&#65533;&#65533;&#65533;&&#65533;`&#65533;&#65533; &#65533;&#65533;&#65533;^&#65533;&#65533;D\g\s&#65533;U&#65533;&#65533;$&#1369;&#65533;C&#65533;!7&#65533;t&#65533;qP&#65533;0T&#65533;&#65533;!}&#65533;|&#65533;&#65533;&#65533;n&#65533;&#65533;MD$~&#65533;h&#65533; "&#65533;B&#65533;&#65533;`A&&#65533;&#65533;&#65533;~2/&#65533;&#65533;Kp">v&#65533;&#65533;}&#65533;1&#65533;a&#65533;G)&#65533;d1h~&#65533;&#65533;dM-&#65533;d&#65533;&#888;&#65533;?S0&#65533;&#65533;L9!&#65533;A&#65533;|&#65533;D	&#65533;2&#65533;%&#65533;&#65533;J1]&#65533;1L)&#65533;v&#65533;"&#65533;&#65533;3&#65533;&#65533;&#65533;@48m&#65533;&#65533;&#65533;C*&#65533;&#65533;WH!D&#65533;^&#65533;=&#65533;&#65533;&#65533;gcU`C&#65533;J&#65533;"&#65533;X&#65533;&#65533;s&#65533;5h&#65533;&#65533;v&#65533;&&#65533;?&#65533;0&#65533;j&#65533;z&#65533;w^iVW]&#65533;&#65533;&#65533;Ib&#65533;&#65533;Z&#43692;Rz&#65533;i&#65533;&#65533;&#65533;]&#65533;&#160;pl&#65533;&#65533;&#751;&#65533;&#65533;&#65533;6
&#65533;&#65533;&#65533;&#65533;&#65533;p&#65533;&#65533;rq)&#65533;&#65533;&#65533;q&#65533;y&#65533;U&#65533;&#65533;&#65533;7L&#65533;&#65533;]&#65533;&#65533;&#65533;&#65533;>&#1974;&#65533;;q&#65533;&#65533;B&#65533;7&#65533;@&#65533;&#65533;&#65533;D&#65533;(SG//&#65533;&#65533;&#65533;&#65533;C&#65533;@&#65533;$&#65533;&#65533;&#65533;&#65533;&#65533;x&#65533;/0&#65533;N&#65533;@"&#65533;&#65533;&#65533;&#65533;&#65533;&#465;&#65533;&#65533;&#65533;&#65533;&#65533;	&#65533;a&#65533;E&#65533;&#65533;1&#65533;&#65533;&#65533;&#65533;&#65533;&#65533; &#65533;&#65533;&#65533; &#65533;!&#65533;&#65533;&#65533;b&#65533;&#65533;dy~&#65533;Y&#65533;n6&#65533;&#65533;&#65533;&#65533;T&#65533;CE&#65533;&#65533;3(5&#65533;QQ&#23873;&#65533;&#65533;i&#65533;b&#65533;
&#65533;05FU&#65533;&#65533;&#65533;&#65533;&#65533;&#65533;&#65533;&#65533;a)@&#65533;&#65533;b&#65533;(e)e9"&#65533;&#65533;&#65533;&#65533;b.z&#65533;&#65533;L&#65533;&#65533;&#65533;&#65533;0&#65533;I&#65533;&#65533;&#65533;b&#65533;$&#65533;&#65533;U_&#65533;&#65533;&#65533;	&#65533;&#65533;@&#65533;*i&#65533;&#65533;&#65533;T1&#65533;Uu&#1100;o&#65533;&#65533;&#65533;&#65533;4j8&#65533;&#1540;&#65533;v&#65533;
&#65533;&#65533;&#65533;&#65533;b&#65533;&#65533;u,&#65533;n:xvP';j&#65533;'Z&#65533;
ON'&#568;&#65533;c;&#65533;H&#65533;&#65533;C&#65533;&#65533;q`xI&#65533;&#65533;&#65533;&#65533;0tq&#65533;?&#1059;&#65533;:&#65533;&#65533;Y(&#65533;&#65533;&#65533;&#65533;AJ&#260;&&#65533;/&#65533;]&#65533;s&#65533;Hry&#65533;z= &#65533;.`&#65533;JB,&#65533;!&#65533;CR&#65533;e&#65533;d&#65533;(&#65533;BN&#65533;1&#65533;&#65533;&#65533;!&#65533;hFT&&#65533;&#65533;&#65533;&#65533;H*&#65533;J&&#65533;&#65533;&#65533;j&#65533;0&#65533;&#65533;J&#65533;&#65533;&#65533;#!&#65533;[JH1&#65533;&#65533;e&#65533;&#1690;0P&#65533;I&#65533;Q&#65533;
l&#65533;&#65533;H&#65533; &#65533;=MH&#65533;&#65533;Pk*&#65533;e A&#65533;I 6&#65533;&#1164;&#65533;&#65533;b&#1172;&#65533;4EHa&#1240;C&#1861;3yITJ&#65533;&#65533;&#65533;UN4&#65533;9Lg*&#65533;](N&#65533;x&#65533;C]19j,q&#65533;An #GA&#65533;*M&#65533;&#65533;&#65533;&#65533;&#65533;:&#65533;	&#65533;S&#65533;&#65533;&#65533;&#1565;&#65533;:&#65533;&#65533;&#65533;TO&#1530;hE5<`&#65533;$B&#65533;q&#65533;&#65533;y&#65533;y&#65533;A+|&#65533;&#65533;I&#65533;x&#65533;&#65533;&#65533;&#65533;88&#65533;X>&#65533;&#65533;@&#65533;@&#65533;A&#65533;&#65533;&#65533;&#65533;Q&#65533;&#65533;5W&#65533;&#65533;&#65533;z:&#65533;2&#217;2g&#65533;&#65533;&#65533;YHB2
&#65533;f"&#65533;&#65533;4e&#65533;&#65533;F(&#65533;&#65533;,&#65533;g&#65533;&#65533;&#65533;&#65533;d'A&#65533;'cQr&#65533;%&#65533;LfI 5&#65533;&#65533;&#65533;)b&#65533;^&#65533;=&#65533;&#65533;&#65533;&#65533;*&#65533;&#65533;&#65533;&#65533;
&#65533;&#65533;i"8Zr&#65533;D&#65533;&#65533;p&#65533;&#65533;c&#1733;&#65533;&#65533;&#65533;H&#65533;&#65533;&#65533;;"&#65533;&#65533;&#65533;&#65533;$&#65533;	oL&#65533;(&#65533;q&#65533;&#65533;|Ki&#65533;&#65533;{&#65533;&#65533;T&#65533;d&#65533;&#65533;&#65533;V&#65533;&#65533;6&#65533;&#65533;@,1&#65533;&#65533;&#885;&#65533;&#65533;&#65533;C&#65533;&&#65533;&#65533;&#65533;\hTpKx&#1360;&#521;v&#65533;6&#65533;8&#65533;&#65533;&#65533;&#65533;#&#65533;&#65533;;&#65533;Tg&#65533;&#1570;&#65533;&#47491;&#65533;&#65533;&#65533;n |&#65533;&#65533;&#65533;z&#65533;&#65533;!&#65533;&#65533;~&#65533;H&#65533;&#65533;!&#65533;!6&#65533;&#65533;$&#65533;&#65533;&#65533;&#65533;&#65533;C&#65533;&#65533;64/U!G&#65533;_:u$&#65533;v2i&#65533;&#65533;&#65533;&#65533;&#65533;
X&#65533;&#65533;D&#65533;&#65533;&#65533;Y%&#65533;Y +k&#65533;&&#65533;&#1032;&#906;&#65533;&#65533;7s&#65533;T&#65533;&#65533;@DP&#65533;&#65533;c&#65533;&#65533;&#65533;~&#65533;H&#65533;0&#65533;&#65533;~b&#65533;=s&#65533;L&#65533;L&#65533;?b&#65533;&#65533;7`&#65533;MO&#65533;&#65533;&#65533;&#65533;&#65533;&#65533;&L&#65533;@P&#65533;&#65533;&#65533;\&#65533;&#65533;Aq&#65533;m|&#65533;"&#65533;&#65533;H)&#65533;&#65533;&#65533;&#65533;&#65533;&#1320;&#65533;&#65533;x&#65533;&#65533; &#65533;G&#65533;&#65533;Q&#65533;&#1562;p&#65533;U^tz&#65533;&#65533;&#65533;L&#65533;4D&#65533;7x|
X&#65533;	&#65533;&#65533;&#65533;u&#65533;J&#65533;&#65533;\7&#1345;PK&#448;&#65533;04&#65533;_&#65533;Q!:&#65533;1&#65533;y&#65533;3m&#2029;'x&#65533;:&#65533;WY&#65533;&#65533;&#65533;@&#65533;&#65533;&#65533;&#65533;&#65533;8&#65533;{"X@"&#65533;&#65533;&#1532;&#65533;Ub=&#399;&#65533;FK&#65533;E+Fr&#65533;&#65533;&#65533;&#65533;f2 !&#65533;
&#65533;,&#65533;&#65533;&#65533;	H&#65533;&#65533;&#65533;&#65533;\4&#65533;Q &#65533;&#65533;&#65533;&#65533;&#65533;&#65533;E&#65533;&#65533;hi&#65533;&#65533;&#65533;#&#65533;E&#65533;&#65533;&#65533;&#65533;5=&#65533;x&#65533;&#65533;&#65533;S.[2&#65533;&#65533;&#65533;&#65533;&#65533;&#65533;Z&#65533;&#1231;"?7&#65533;
,t&#65533;&#65533;?b&#65533;&#65533;ERJ&#65533;QC&#65533;&#65533;	&#65533;(&#65533;??&#65533;^exPh&#769;&#65533;&#65533;&#65533;&#65533;
&#65533;&#65533;?EW&#65533;*D@&#65533;[&#65533;X-&#65533;K&#65533;&#65533;&#1655;u&#65533;3X&#1942;&#698;&#65533;&#65533;&#65533;&#193;&#65533;&#65533;&#65533;X&#65533;`o&#65533;	@P&#65533;9&#1836;&#65533;&#65533;&#65533;&#65533;&#65533;&#65533; &#65533;V&#65533;:u&#65533;&#65533;d&#65533;a&#65533;&#65533;&#65533;l&#65533;~&#65533;r&#65533;&#65533;33P&#65533;~&#65533;&#65533;&#65533;&#65533;&#1153;%&#65533;&#65533;d&#1260;A&#65533;&#65533;&#65533;
$&#65533;&#1359;t&#65533;&#65533;Bn&#65533;x&#65533;&#65533;	&#65533;&#65533;&#65533;&#65533;&#65533;&#65533;HI&#65533;~G&#65533;H &#65533;&#65533;&#65533;!p&#65533;&#65533;Q"G&#65533;&#65533;O&#65533;V{&#65533;&#1572;&#65533;@&#65533;&#65533;&#65533;MB&#65533;PN9=&#65533;&#65533;@,&#65533;Jj&#65533;&#65533;S&#65533;[&#65533;&#65533;&#65533;&#65533;D&#65533;&#65533;E&#65533;T$H_&#65533;&#65533;SE&#65533;&#65533;&#65533;&#65533; &#65533;&#65533;m*ZDU4&#65533;x&#65533;bRC&#65533;EH0V-g&#65533;)H	Dz&#65533;&#65533;@&#65533;&#65533;&#65533;6iA)&#65533;P&#65533;uE]x-&#65533;&#1431;&#65533;&#65533;%d^EPY&#1413;9&#65533;E&#65533;&#65533;@j-UfE&#65533;	&#65533;'&#65533;&#65533;&#65533;&#65533;-&#65533;&#65533;-"&#65533;&#65533;&#668;_&#65533;V#50&#65533;&#65533;a1=&#65533;&#65533;-&#65533;P)A&#65533;&#65533;C&#65533;&#65533;&#65533;^A&#276;&#65533;&#65533;?&#65533;&#65533;&#65533;MK&#1050;@Vx&#65533;A"&E&#65533;&#65533;&#65533;@4&#394;D&#65533;.&#65533;&#65533;l&#65533;&#65533;&&#65533;A6&#65533;&#65533;"&#65533;%&#65533;Oh&#65533;e&#65533;?&#65533;&#65533;&#65533;u^U&#65533;R&#65533;\&#65533;&#1332;i&#65533;&#65533;B&#65533;Aeygn	#&#65533;&#65533;'&#65533;uj&#65533;	]&#65533;1&#65533;@&#65533;&#65533;&#65533;&#65533;&#1572;I]&#65533;w&#65533;d&#65533;&#65533;&#65533;&#65533;&#65533;9&#65533;@&#65533;@.&#65533;QP"&#65533;&#65533;&#65533;&#65533;(&#65533;]&#65533;$"&#65533;?&#65533;&#65533;&#65533;^'&#65533;P&#65533;&#65533;&#65533;&#65533;&#65533;,&#65533;&#65533;D&#65533;CvJ&#65533;&#65533;9&#65533;)&#65533;TRI&#65533;&#65533;l&#65533;zjA&#65533;&#65533;&#65533;i&#65533;&#65533;&#65533;8kA&#540;&#65533;bn&#65533;"&#65533;&#65533;?&#65533;t&#65533;MC&#65533;O&#65533;ZUYU&#65533;&#65533;&#65533;&#65533;2&#65533;l&#65533;&#65533;&#65533;&#65533;&#65533;aYVq	&#1878;&#65533;;b&#65533;@&#65533;&#65533;?N&#65533;&#65533;&#65533;bF&#65533;&#65533;Pj&#65533;&#65533;&#65533;Py&#65533;&#65533;.]&#65533;&#65533;O&#65533;&#1933;,q&&#65533;&#65533;&#1888;&#65533;&#65533;m&#65533;0h&#65533;&#65533;79&#65533;&#65533;'&#65533;Q&#65533;&#65533;Df&#65533;M&#65533;&#65533;BI`&#65533;DV&#1518;UA&#65533;&#1076;&#65533;@&#65533;D--e(W&#65533;&#65533;&#65533; ?&#65533;A&#65533;A&#65533;&BL&#65533;Hcn'F&#65533;&#65533;lP&#65533;&#65533;T&#65533;pepf&#65533;&#65533;G&#65533;&#65533;&#65533;2
)&#65533;<&#1766;|&#65533;0&#65533;&#65533;&	&#65533;&#760;O&#65533;e&#65533;&#65533;WI&#65533;,&#65533;	`&#65533;b
S&#65533;&#65533;&#65533;6&#65533;&#65533;&#65533;JW&#65533;&#65533;E&#1156;/&#65533;]&#65533;^&#65533;JL[&#65533;&#18178;&#65533;&#65533;/&#65533;&#65533;&#65533;?2!&#65533;\&#65533;c!&#65533;?6&#65533;l&#65533;t&#65533;;&#65533;'t&#65533;[&#65533;&#65533;&#65533;jc
&#65533;Hd)&#65533;p?&#65533;H&#65533;E&#65533;&#65533;D&#65533;&#65533;	&#65533;9&#65533;J0&#65533;&#65533;`&#65533;&#65533;&#65533;	U&#65533;&#65533;2]&#65533; y1Z&#65533;&#65533;&#65533;&#65533;&#65533; Q&#65533;&#65533;lR&#65533;t1{s&#65533;'&#65533;&#65533;Q&#65533;&#65533;&#65533;&#65533;&#65533;'&#65533;&#65533;&#65533;&#1829;C&#65533;`&#65533;b&#65533;#&#65533;&#65533;&#333;&#65533;&#65533;[&#65533;B&#65533;&#65533;L&#65533;'&#65533;&#65533;E$&#65533;F&#65533;&#65533;&#65533;y&#65533;J&#65533;)&#65533;p&#65533;qm&#65533;&#65533;q&#65533;&#65533;&#661;@&#65533;&#65533;|`&#65533;&#65533;A&#65533;X&#65533; &#65533;&#65533;[&#65533;&#65533;&#65533;&#65533;E@A&#65533;]&#65533;F(&#65533;0L!3,&#65533;'$'6&#65533;&#65533;0B&#65533;&#65533;[&#65533;&#65533;?&#65533;&#65533;EbW
NVD&#65533;&#65533;&#65533;
&#65533;&#65533;&#65533;E0&#65533;_&#65533;&#65533;(u&#65533;*d&#65533;?&#65533;&#65533;`/WP&#222;&#65533;&#65533;3&#65533;&#65533;`O&#65533;9&#65533;V&#65533;B&#65533;,&#65533;&#65533;"&#65533;-F&#65533;&#65533;&#65533;QX&#65533;&#65533;&#65533;(D&#65533;:&#65533;M<&#65533;&#904;&#65533;8&#142;&#65533;T&#65533;U&#65533;	C&#65533;&#1167;'&#65533;2n&#65533;&#163;,&#65533;HZ&#65533;&#273;&#65533; c&#65533;#&#65533;&#65533;Pf&#65533;&#65533;-&#65533;*&#65533;L&#65533;s&#65533;&#65533;&#65533;&#65533;y&#65533;&#65533;&#65533;LB&#65533;&#65533;R&#65533;A&#65533;?&#65533;&#65533;aG=!<&#65533;&#65533;R &#65533;F&#65533;Z&#65533;)&#65533;&#65533;"E&#65533;z&#65533;-x&#1026;~&&#65533;&#65533;&#787;&#600;&#65533;T&#65533;,(&#65533;&#65533;&#65533;&#307;"N&#65533;Vr&#65533;"#"qJH&#65533;&#65533;&#65533;&#65533;'8&#65533;&#65533;&#65533;&#65533;#&#65533;	FiE&#65533;&#65533;2&#65533;&#65533;q%&#65533;'&#65533;&#65533;&#65533;hA&#65533;=&#65533;n17&#65533;&#302;&#1617;&#65533;D=i.&#65533;.&#65533;&#65533;&#65533;q&#65533;W&#65533;&#65533;&#65533;&#65533;:5]&#65533;JU&#65533;&#65533;&#65533;&) &#65533;@P&#65533;&#65533;&#65533;&#65533;"U&#65533;&#65533;&#65533;R&#65533;"&#65533;?&#65533;1~&#65533;"S&#65533;?&#65533;&#65533;#jH&#65533;&#65533;Sr&#65533;0&#65533;_&#1576;&#65533;&#65533;9&#65533; &#65533;y&#65533;l&#65533;c/A&#65533;F5&#65533;&#65533;&#65533;&#65533;
&#65533;x&#1010;&#65533;&#65533;&#65533;&#65533;&#195;&#65533;L&#322;)&#65533;&#1344;&#65533;q&#65533;0Hae&#65533;u d&#65533;|&#65533;&#65533;&#65533;&#65533;&#65533;&#65533;%&#65533;&#65533;&#65533;V(&#65533;&#65533;$w&#65533;@&#65533;&#65533; !%&#65533;&#65533;V&#65533;&#65533;&#65533;&#65533;&#65533;!|&#65533;&#65533;&#65533;gP&#65533;&#65533;&#65533;?&#65533;)&#65533;&#65533;Z&#65533;&#65533;&#65533;&#65533;*&#65533;	 &#65533;&#65533; &#65533;&#65533;&#65533;ha&#65533;&#65533;&#65533;&#65533;&#65533;~&#65533;)b&#65533;&C&#65533;&#65533;8'e&#65533;&#65533;&#65533;@&#65533;#=&#65533;J
i&#65533;&#1102;&#65533;&#65533;&#65533;&#65533;&#65533;hiXfP&#65533;&#65533;AhArtH&#65533;&&#65533;&#65533;&#65533;&#65533;-~QL:G'&#65533;&#65533;qS&#65533;&#65533;&#65533;&#65533;_&#279;ACK&#65533;&#65533;t&#65533;&#65533;b&#65533;VA&#65533;&#65533;N&#65533;&#65533;x@6&#65533;v&#65533;7&#65533;&#65533;&#65533;?2}U\&#65533;"P&#65533;@&#216;L<&#65533;&#65533;)&#65533;0&#65533;&#65533;D&#65533; &#65533;&#65533;&#65533;&#65533;&#65533;=&#65533;p&#65533;&#65533;D9&#65533;&#65533;&#65533;&#65533;f&#65533;&#65533;&#65533;&#65533;pB&#65533;%&#65533;1w&#1191;BkB&#65533;&#65533;1&#65533;&#65533;$&#65533;()_24&#65533;&#65533;&#65533;&#65533;&#65533;&#65533;!&#65533;&#65533;c&#65533;/EwY{&&#65533;@4&#65533;O&#65533;&#65533;&#65533;g@7&#65533;&#65533;U,&#65533;O&#65533;ii&#65533;&#65533;&#65533;&#65533;&#65533;&#65533;c7%&#65533;Wj&#65533;&#65533;%'K
x&#65533;c:&#65533;:&#65533;"&#65533;A&#65533;&#65533;&#65533;&#1737;&#65533;4&#65533;&#65533;-^&#65533;i=&#65533;&#65533;	&#65533;&#1248;N)A&#65533;&#65533;>K&#65533;&#65533;&#65533;&#65533;<&#65533;&#65533;&#1283;&#65533;&#65533;@&#65533;:&#65533;&#65533;&#65533;#&#65533;5I&#65533;:@_`l&#65533;&#65533;&#65533;&#1455;A(&#65533;}9{&#65533;0&#65533;#&#65533;O@c&#65533;&#65533;&#65533;&#65533;>&#65533;&#65533;&#65533;?&#65533;&#65533;ldc&#65533;$&#1762;A&#65533;&#65533;D&#65533; or&#65533;&#65533;E8J[xR!&#65533;&#65533;pf@&#65533;D&#65533;0&#65533;9&#65533;	~&#65533;B&#65533;&#65533;k&#65533;&#65533;G&#65533;&#65533;r&#65533;&#65533;#g&#65533;&#65533;&#65533;&#65533;	,0&#65533;&#65533;
d&#65533;&#65533;6&#65533;&#65533;&#65533;&#65533;R&#65533;&#65533;&#576;&#65533;5&#65533;&#1956;Z&#65533;>&#65533;&#65533;&#65533;1T&#65533;&#65533;&#65533;&#65533; &#65533;0&#65533;-&#65533;&#65533;&#65533;N&#65533;&&#65533;&#65533;-1&#65533;&#65533;&#65533;*&#65533;&#65533;&#65533;&#65533;?H&#65533;&#65533;&#65533;&#65533; &#65533;N&#65533;.Q9u#$P&#65533;'&#65533;	\&#65533;&#65533;&#65533;&#65533;&#65533;){&#65533;&#65533;&#65533;&#65533;D	&#65533;&#65533;&#65533;&#65533;@&#65533;"&#65533;&#65533;&#65533;&#65533; &#65533;&#65533;&#65533;V)&#65533;`xb&#1679;&#600;&#65533;Z&#65533;&#65533;"&#65533;&#65533;&#65533;&#65533;'j&#65533;lIi&#65533;&#65533;j&#65533;uU7p&#65533;$]&#65533;0&#65533;&#65533;v&#65533;d3t7&#65533;'X&#65533;1&#65533;`&#65533;!6&#65533;&#65533;Ud&#65533;&#65533;B&#65533;l1v&#65533;&#65533;x&#65533;&#65533;S=&#65533;&#65533;&#65533;o50>%&#65533;&#65533;S&#65533;A&#65533;`h&#65533;o&#65533;'|&#65533;6jGT&#65533;$&#65533;&#65533;	5&#65533;f&#65533;7tlS&#65533;>&#65533;C&#65533;0h1yB-Qk#k&#65533;&#65533;g&#65533;&#65533;	&#65533;3&#65533;&#65533;F&#65533;s4&#65533;cq|&#65533;rp8T&#65533;	&#65533;_&#65533;&#65533;p&#65533;p&#65533;i&#65533;)q~=&#65533;U&#65533;&#65533;s&#65533;%j&#65533;&#65533;&#65533;&#65533;C1u&#65533;&#65533;&#65533;&#65533;&#65533;"L&#65533;$`&#65533;&#65533;,&#65533;AA	d&#65533;x&#65533;&#65533;&#65533;&#65533;d7Lb&#65533;0&#65533;&#65533;0\&#65533;yhET&#65533;HR&#65533;b&#65533;&#65533;&#65533;&#65533;3%&#65533;&#65533;`&#65533;&#65533;&#65533;&#65533;%&#65533;&#65533;&#65533;&#65533;x&#65533;&#65533;O&#65533;7&#65533;@.&#65533;0&#65533;&#65533;t&#65533;.@&#65533;@}/P&#1080;&#65533;&#65533;&#65533;b&#65533; O&#65533;&#65533;|&#65533;,s&#65533;O&#65533;!T&#65533;Q'&#65533;x&#65533;&#65533;A&#65533;f&#391;0&#65533;(&#65533;7G&#65533;X&#65533;&#65533;&#65533;&#65533;`&#65533;&#65533;(&#65533; &#65533;&#65533; G&#65533;&#65533;&#65533;&#65533;x((&#65533;$&#65533;&#65533;(xy0(~&#65533;&#65533;'&#65533;&#65533;{^&#65533;&#65533;]q~G&#65533;~&#65533;$&#65533;&#65533;&#65533;&#65533;&#65533;`&#65533;B&#65533;3&#65533;w_&#65533;&#65533;&#65533;B1&#65533;B&#65533;&#65533;&#65533;HG&#65533;&#65533;t&#65533;@a&#65533;kE@dP&#65533;@	&#65533;f;?&#65533;<b'&#65533;&#65533;h&#65533;3&#65533;X1<&#65533;&#65533;u&#65533;&#65533;&#65533;&#65533;&#65533;a&#65533;0&#65533;&#65533; j&#65533;&#65533;&#65533;&#65533;&#65533;&#65533;0&#65533;q_&#1355;&#65533;a&#65533;&#65533;,&#65533;&#65533;o&#65533;&#65533;&#65533;&#65533;6&#65533;&#65533;&#65533;&#65533;A}&#65533;&#460;&#65533;(K0&#65533;&#65533;'&#65533;&#65533;&#65533;&#65533;&#65533;&#65533;P9&#65533; &#65533;&#65533;&#65533;	&#144;	&#65533; &#65533;&#65533;#|&#65533;&#65533;&#65533;&#65533;K&#65533;g*&#65533;	&#65533;&#65533;	z&#65533;&#65533;&#602;&#65533;&#65533;c&#65533;7w"&#65533;I&#65533;&#65533;i&#65533;QJ&#65533;@:gx&#65533;&(&#65533;,d:&#65533;&#65533;Fp&#65533;&#65533;&#65533;&#65533;*&#65533;Vj&#65533;A_u&#65533;I
&#65533;@
&#65533;&#65533;&#65533;&#65533;&#65533;&#65533;&#65533;&#65533;3&#65533;&#65533;&#65533;3&#65533;&#65533;j&#65533;3&#65533;8_&#65533;&#65533;&#65533;T&#65533;jo&#65533;&#65533;&#65533;GI@2&#65533;(&#65533;&#65533;a_bPv&#65533;&#65533;I&#65533;!&#65533;&#65533;G&#65533;pU&#65533;&#65533;&#65533;&#65533;`&#65533;p&#65533;&#65533;&#65533; 
&#65533;&#65533;&#65533;&#37470;&#65533; j&#65533;

&#65533;&#65533;g1&&#632;&#65533;$0y&#65533;S&#1160;}&#65533;&#65533;}'`}&#65533;W&#65533;'&#65533;&#65533;9Z&#65533;&#65533;&#65533;&#65533;T&#65533;0&#65533;A&#65533;&&#65533;Ez&&#65533;	I&#65533;&#65533;&#65533;&#65533;	&#65533;&#65533;&#65533;D:Ej0&#65533;J&#65533;&#65533;&#65533;D*&#65533;F&#65533;&#65533;]:Gj'[&#65533;&#65533;y&#65533;Kz&#65533;@J&#65533;hJ|&#65533;&#65533;'P&#65533;D&#65533;'y&#65533;q&#65533;&#65533;GZ&#65533;&#65533;i&#65533;zr&#65533;&#1109;&#65533;&#65533;Ht&#1430;&#65533;&#65533;&#65533;A&#65533;h)&#65533;&#65533;
&#65533;II&#65533;6!n&_&#65533;K&#65533;u_&#65533;U&#65533;&#65533;yH&#65533;&#65533;%6&#65533;a&#65533;&#65533;j&#65533;&#65533;&#65533;@ &#65533;E&#65533;uF&#65533;S&#65533;&#65533;aP&#65533;)p`&#65533;p&#65533;&#65533;p&#65533;&#65533;&#65533;[&#65533;0A@I&#65533;`&#65533;QJ&#65533;&#65533;w&#65533;&#65533;C:&0XJ&#65533;&#65533;0&#65533;1&#65533;&#65533;&#65533;
&#1978;&#65533;&#1738;&#65533;&#65533;)T&#65533;@p&#65533;&#65533;B&#65533;@&#65533;&#65533;&#65533;&#65533;4&#1538;&#65533;Go&#65533;00&#65533;X}&#65533;i&#65533;Q&#65533;&#65533;W&#65533;18}>uYq&#65533;G&#65533;&#65533;&#65533;K&#65533; B&#65533;&#65533;
&#65533;&#65533;er&#65533;n&#65533;&#65533;q&#65533;&#65533;*`&#65533;&#65533;&#65533;&#65533;&#65533;&#65533;I&#65533;E&#65533;xJ&#65533;&#65533;p&#65533;D&#656;j:{y,&#65533;&#65533;k&#65533;&#65533;(&#65533;&#65533;]dC&#65533;&#65533;&#65533;A%9"pJ&#65533;~&#65533;AKgS`&#65533;&#65533;&#65533;&#65533;&#65533;&#65533;&#65533;DZ&#65533;&#65533;&#65533;&#65533;&&#65533;a)*'&#65533;o&#65533;&&#65533;s&#65533;&#65533;&#65533;t]&#65533;&#65533; &#65533;&#752;c&#1353;&#65533;&#65533;&#65533;0'{yi &#65533;2&#65533;W&#65533;
j&#65533;&#65533;&#65533;m&#65533;&#65533;E&#65533;&#65533;pB&#65533;&#65533;&#65533;&#65533;&#65533;&#65533;{&#65533;&#65533;0&#65533;&#1322;&#65533;&&#65533;&#65533;*&#65533;`&#1645;&#65533;&#65533;&#65533;&#1738;&#65533;&#65533;&#65533;&#65533;gY]&#65533;y&#65533;&#65533;&#65533;&#65533;c8&#65533;Y&#65533;&#65533;O&#65533;&#65533;&#65533;0&#65533;}&#65533;Y&#65533;. &#65533;C0h`&#65533;.`}.(&#65533;6Jrlh9&#65533;_Sz&#65533;@&#65533;&#65533;&#65533;T&#65533;&#1718;&#65533;b&#65533;"&#65533;&#65533;@u&#65533;1&#65533;&#65533;&#65533;&#65533;J|&#764;k&#65533;;&#65533;&#411;&#65533;q&#65533;&#65533;K&#65533;'&#65533;v&#65533;&#65533;&#65533;v&#65533;A&#65533;br&#65533;]&#65533;0&#65533;~&#65533;&#65533;&#65533;A&#65533;	G&#65533;&#65533;&#65533;&#65533;&#65533;bF&#65533;{	&#65533;T&#65533;@FJ&#65533;B&#65533;(&#1065;&#65533;&#65533;!rZ9S'&#65533;&#65533;&#65533;]7H&#65533;&#65533;=&#65533;&#65533;&#65533;&#65533;e&#65533;&#65533;&#744;;&#65533;1&#65533;&#65533;&#65533;&#65533;0"	*&#65533; &#65533;p&#65533;&#65533;e&#65533;&#65533;&#65533;C\"&#65533;&#65533;
&#65533;&#65533;j&#65533;&#65533;j&#65533;&#65533;&#65533;&#65533;&#65533;&#65533;{&#65533;&#65533;&#65533;h&#65533;0l&#65533;&#65533;@&#65533;&#65533;&#65533;&#65533;to&#65533;popJ8&#65533;&#65533;n0&#65533;c`}&#65533;6&#65533;6&#65533;&#65533;&#739;S&#65533;&#65533;&#65533;j&#65533;W&#65533;S&#65533;&#65533;E*&#65533;a&#65533;&#65533;&#65533;&#65533;2~&#65533;+&#65533;&#65533;&#65533;&#65533;;&#65533;(E&#65533;&#65533;&#65533;&#65533;\&#65533;&#65533;&#65533;a
&#65533;[&#65533; ;&#65533;&#65533;&#65533;y&#65533;&#65533;j&#65533;&#65533;&#65533;&#65533;&#65533;.&#65533;&#65533;&#65533;[&#65533;&#1109;&#65533;(&#65533;&#65533;2yJ&#65533;&#65533;}&#65533;&#65533;b^&#65533;&#65533;&#65533;&#65533;&#540;-!'
 &#65533;g&#65533;+&#65533;&#65533;&&#65533;+i&#65533;&#65533;	VI`#&#65533;&#65533;&#65533; &#65533;p1&#65533;0(vZ&#65533;mEI&#65533;&#65533;'&#65533;&#65533;&#65533;|&#65533;&#65533;&#65533;&#65533;{&#65533;&#65533;L_&#65533;&#65533;&#65533;&#1180;&#65533;dZj' &#65533;&#65533;&#65533;&#65533;&#65533;&#65533;&#65533;&#65533;&#65533;!&#65533;:&#65533;!&#65533;&#65533;i&#65533;O&#65533;&#65533;g&#65533;&#65533;x&#65533;69	&#65533;&#1854;.&#65533;V\&#65533;&#65533;vV&#65533;WlrZ|&#65533;UL0&#1447;&#65533;&#65533;'R&#65533;&#65533;&#65533;&#1723; &#65533;&#135499;&#65533;H*& @&#65533;r,&#65533;&#65533;&#65533;&#1100;L"&#65533;Y&#65533;&#65533;&#65533;$-&#65533;&#65533;&#65533;,&#65533;&#1175;&#65533;&#65533;&#65533;&#65533;o&#65533;&#65533;&#65533;]p+i&#65533;&#65533;&#65533;&#65533;&#65533;&#1685;o&#65533;&#65533;m&#65533;&#65533;&#65533;&#65533;	&#65533;I&#1113;&#65533;'&#65533;o&#65533;	&#65533;F&#65533;:&#65533;&#65533;
@&#1392;3&#65533;&#65533;D&#65533;&#65533;DL;&#65533;&#65533;0&#65533;?&#65533;&#65533;8&#65533;&#65533;&#65533;6
&#65533;&#65533;Y&#65533;&#1549;&#1241;H&#65533;h&#65533;z&#65533;9M&#65533;&#1323;ajIJ&#65533;&#65533;\&#65533;aX&#65533;&#65533;&#65533;0&#65533;9E&#65533;!&#65533;&#65533;&#65533;:|&#65533;&#65533;j&#65533;l&#65533;&#65533;	&#65533;&#65533;&#65533;&#65533;cH&#65533;(&#65533;GOLV|&#65533;&#65533;,h&#65533;p&#65533;&#65533;[}&#65533;&#65533;&#65533;&#65533;&#1701;&#65533;m}&#65533;&#65533;&#65533;&#65533;&#65533;&#65533;&#65533;
&#65533;H*&#65533;&#65533; &#1732;K&#65533;aj;}yJ&#65533;J&#65533;]i&#65533;&#65533;`&#65533;5&#65533;w&#65533;&#65533;(Mr&#65533;Y&#65533;|&#65533;&#65533;&#65533;<(&#65533;&#65533;&#65533;&#65533;m&#1395;&#65533;Jo}Ci&#65533;&#65533;&#65533;&#65533;&#65533;&#65533;U*&#65533;&#65533;&#65533;D&#65533;F&#65533;&#65533;
?&#65533;J&#65533;"&#65533;&#65533;}&#65533;&#65533;p&#65533;&#65533;	]&#65533;&#65533;&#65533;3T&#65533;K;&#65533;3C6<nUC!{io4&#65533;&#65533;z|&#65533;,`s&#65533;&#65533;4-Z&#65533;&#65533;[&#65533;hJ&#65533; &#65533;&#65533;mz&#65533;&&#1782;&#65533;&#65533;&#65533;,&#65533;&#65533;V&#65533;`&#1771;0(_&#1645;&#65533;&#65533;&#65533;*&#65533;&#65533;&#65533;&#65533;&&#65533;`&#13334;&#65533;&#65533;9&#65533;&#65533;&#65533;&#65533;&#65533;&#65533;&#65533;'&#65533;c&#65533;Ky&#65533;&#65533;&#65533;&#65533;K}&#65533;&#65533;&#65533;pL.&#65533;&#65533;&#65533;]&#1700;M&#65533;&#806;&#65533;&#65533;&#65533;E*&#65533;&#65533;&#65533;!\&#65533;&#65533;&#65533;s+@&#65533;&#1341;&#65533;wJ< k&#65533;&#65533;i&#65533;&#65533;Fkk&#65533;&#65533;S[&#65533;q&#65533;K&#65533;&#65533;&#65533;6(m&#65533;&#65533;&#65533;&#65533;xd&#65533;=&#65533;&#65533;&#65533; /j&#65533;/&#65533;2p&#65533;&#65533;,@`&#65533;k@&#65533;&#65533;&#65533;]&#65533;&#65533;&#65533;&#65533;&#65533;&#65533;&#65533;0&#65533;&#1203;&#65533;&#65533;&#65533;&#65533;m&#65533;&#65533;&#65533;0a&#65533;mS&#65533;_[&#65533;U&#65533;&#65533;&#65533;&#65533;&#65533;&#65533;&#65533;&#1294;&#65533;n&#65533;&#65533;&#65533;iH&#65533;&#65533;&#1165;&#65533;&#65533;~&#65533;&#65533;&#65533;&#1921;&#65533;&#65533;&#65533;&#65533;&#65533;
&#65533;H&#5176;(`&#65533;z&#65533;&#65533;&#65533;&#770;&#65533;q4&#65533;&#65533;&#65533;P'7&#65533;&#65533;&#65533;&#65533;S-:&#65533;&#65533;&#65533;&#65533;&#65533;&#65533;&#65533;&#1701;M&#65533;&#65533;&#65533;&#65533;&#65533;&#65533;&#65533;&#65533;&#65533;&#65533;&#65533;T\&#65533;@V%&#65533;&#65533;
&#65533;&#65533;<&#65533;&#65533;&#65533;~_&#65533;><``M0$&#65533;&#65533;<<&#65533;D&#65533;&#65533;&#65533;@&#65533;|2&#65533;
!9&#65533;l&#65533;&#65533;&#65533;&#65533;&#65533;1	1&#65533;@&#65533;&#65533;&#65533;&#65533;&#65533;ZpJ-;&#65533;K&#65533;&#65533;&#65533;&#65533;&#65533;A&#65533;&#65533;"`&#65533;&#65533;2&#65533;B&#65533;&#65533;&#65533;D?&#65533;#&#65533;Az&#65533;&#65533;&#65533;"&#65533;&#65533;")&#65533;=)&#65533;4	0P&#65533;&#65533;	&#65533;E Y&#65533;&#65533;s&#65533;&#65533;A&#1535;&#65533;(&#65533;#&#65533;G(	&#65533;&#983;&#65533;J&#65533;&#1883;&#65533;9&#65533;]&#65533;|&#65533;&#65533;u&#65533;&#65533;|&#65533;&#65533;;&#65533;K&#65533;&#65533;-(F&#65533;&#65533;pQP<&#65533;p&#65533;&#65533;&#65533;0&#65533;	y&#65533;&#65533;&#65533;&#65533;&#65533;&#65533;k&#65533;_&#65533;,&#65533;&#65533;'?$&#65533;&&#65533;D&#65533;&#65533;[&#65533;&#65533;&#65533;}G&#65533;&#65533;hp&#65533;&#65533;&#65533;&#65533;&#65533;&#65533;=&#65533;&#65533;&#348;&#65533;&#65533;&#65533;W&#65533;	j&#65533;&#65533;8;&#65533;-&#65533;&#65533;&#65533;&&#65533;c"&#65533;&#42542;r=&#65533;q&#65533;&#65533;I&#65533;d&#65533;0&#65533;[T&#65533;&#65533;)&#65533;&#65533;F	&#65533;&#65533;&#65533;&#65533;_&#65533;&#65533;&#65533;^&#65533;@P&#65533;}&#65533;&#65533;&#65533;&#65533;&#65533;&#65533;FM&#65533;JpJh&#65533;&#65533;qtp&#49991;	
~&#65533;&#65533;&#65533;!U&#65533;&#65533;U:&#65533;#H&#65533;&#65533;&#65533;dXPYA@f&#65533;"b&#65533;&#65533;~.RD&#65533;AG&#65533;n&#65533;&#65533;&#65533;&#8145;&#65533;N&#65533;&#65533;&#65533;&#65533;S&#65533;O&#65533;&#65533;&#65533;&#65533;&#65533;PC65&#65533;3&#65533;3&#32733;4&#65533;Ip&#65533;	&#65533;&4 5AP\&#65533;E&#65533;D$&#65533;&#65533;&#41346;&#65533;&#65533;&#65533;&#65533;?&#65533;
&#65533;=	&#65533;&#65533;Ah&#65533;[&#65533;&#65533;&#2016;A!p&#65533;h&#65533;?&#65533;f&#65533;&#65533;&#65533;&#65533;&#65533;[&#65533;,XpA&#65533;&#329;.&#65533; v&#65533;&#65533;&#1993;&#65533;&#65533;&#65533;DSy&#65533;d&#65533;&#65533;i&#65533;&#1849; &#65533;OL&#65533;|B3&#1410;MOJK&#65533;O&#65533;F&#65533;'&#65533;04&#65533;&#65533;&#65533;	&#65533;$xX &#65533;&#65533;&#65533;&#65533;0&#65533;]&#65533;&#65533;&#65533;[L$&#65533;7J&#65533;#c3\uT&#65533;&#65533; &#65533;&#65533;`:A&#65533;&#65533;6&#65533;&#65533;xA&#65533;&#65533;&#65533;&#65533;)&#65533;n&#65533;&#65533;&#65533;&#65533;O&#65533;n0g|&#65533;&#65533;&#65533;&#65533;DHC	p&#65533;(&#65533;&#65533;&#416;Z&#65533;&#65533;&#65533;	j&#65533;_&#65533;'B&#65533;&#65533;h&#65533;&#65533;^V&#65533;&#65533;&#65533;&#65533;
&#65533;%&#65533;"&#65533;&#65533;4&#65533;&#65533;A&#65533;r(&#65533;&#65533;QFiC&#65533;&#65533;&#1160;&#7896;&#65533;&#65533;&#65533;&#65533;&#65533;&#65533;&#65533;i&#65533;&#65533;&#65533;&#65533;&#39398;&#65533;JM&#65533;tL&#65533;ZC'&#65533;L	&#65533;&#65533;O&#65533;&#65533;&#65533; &#65533;9	J&#65533;&#65533;[&#65533;A
b$LF&#65533;q&#65533;&#65533;s&#65533;&#65533;&#448;s&#65533;g
&#65533;`h&#65533;j&#65533;&#65533;G&#65533;;&#65533;&#65533;C#GH+G~&#65533;&#65533;A&#65533;`\P&#65533;&#65533;&#65533;s4&#65533;&#65533;
m&#65533;H&#65533;2&#65533;!&#65533;&#65533;,4&#65533;%&#65533;OTc&#65533;9B&#65533;&#65533;,&#65533;&#65533;1a9&#65533;&#65533;&#65533;&#65533;&#1928;#a&#65533;&#65533;&#65533;&#65533;&#65533;
&#65533; 7p#h&#65533;&#65533;&#65533;&#65533;&#65533;.R&#65533;!&#65533;N&#65533;&#65533;$&#65533;&#65533;F&#65533;&#65533;&#65533;'(&#65533;X
/Z&#65533;r
&#65533;'7&#65533;p&#65533; ,&#65533;G&#65533;&#65533;&#65533;&#65533;i&#65533;&#65533;&#65533;cH?7N&#661; *R&#65533;&#65533;Pmhd&#65533;&#65533;&#65533;0D&#34755;1$(&#65533;^&#65533;H&#65533;!d:Af%$&#65533;8&#65533;J&#65533;&#65533;)h&#65533;v&#65533; o,N&#65533;tB&#65533;!&#65533;d&#65533;AU&#65533;&#1208;i'&#65533;&#65533;&#65533;&#1092;Uhnj&#65533;<Y`&#65533;s^&#65533; O2&#65533;$&#65533;&#65533;&#1853;&#65533;&#65533;&#65533;&#65533;&#234;*E8"&#65533;C}&#65533;&#65533;%)&#65533;H&#65533;Ft!H&#65533;:	R&#65533;$7&#65533;*&#65533;&#65533;&#65533;&#65533;&#65533;_H&#65533;d&#65533;&#65533;&#678;c75,&#65533;N]h&#65533;&#65533;L&#65533;L&#65533;&#65533;8&#65533;Q&#65533;4&#65533;,&#65533;&#65533;6&#65533;&#65533;XUUq`&#65533;`&#65533;?&#65533;&#65533;&#65533;g&#65533;&#65533;C&#65533; E&#65533;&#65533;&#65533;c&#65533;An&#65533;Uc&#65533;&#65533;&#65533;&#65533;_&#65533;&#1941;&#65533;&#65533;
&#65533;ZH&#65533;&#65533;kS&#65533;&#65533;r&#65533;&#59685;&#65533;&#65533;g&#65533;&#65533;g(&#65533;&#65533;&#65533;r&#65533;3"P^&#65533;s&#65533;&#1271;	&#65533;y+y&#65533;&#65533;&#65533;!&#65533;&#65533;.&#65533;A&#65533;&#65533;0&#65533;&#65533;&#65533;@&#65533;
&#65533;&#65533;0&#65533;&#65533;&#65533;&#65533;&#65533;&#65533;&#65533;x&#65533;!&#65533;q&#65533;&#65533;&#65533;	&#65533;&#65533;&#386;|&#65533;I&#65533;&#65533;&#65533;7nR&#65533;&#65533;&#65533; B&#65533;&#65533;?v&#65533;&#65533;&#65533;,&#65533;Y&#65533;&#65533;&#65533;3:0=&#65533;&#65533;?|c&#65533;&#65533;&#65533;&#65533;#Y&#65533;&#65533;&#65533;?hp&#65533;&#65533;&#65533;.0'D&#65533;&#65533;&#464;&#65533;djB&#65533;2? &#65533;.&#65533;&#65533;&#65533;,p&#65533;Q&#65533;BPk&#65533;&#65533;&#65533;6p(,!Q&#65533;q	f&#65533;DE-&#65533;n&#65533;&#65533;&#65533;w&#65533;V&#65533;1`4&#65533;)&#65533;F&#65533;&#65533;T-g&#65533;BWV&#65533;&#65533;&#65533;
&#65533;&#65533;&#65533;n&#65533; &#1568;&#65533;hV&#65533;&#65533;&#65533;NB&#65533;&#65533;HN"H^&#65533;R&#65533;[`$'&#65533;&#65533;NAl&#65533;F&#65533;(e=&#65533;&#65533;&#65533;2&#65533;h&#65533;[&#65533;&#65533;&#65533;(r&#65533;&#454;&#65533;&#65533;k&#65533;&#65533;&#65533;Td&#65533;&#65533;&#65533;&#65533;J!&#65533;&#65533;&#65533;&#65533;F&#65533;&#65533;&#65533;a&#65533;1&#65533;{A&#65533;&#65533;U&#65533; &#65533;;&#65533;?Z&#65533;&#65533;9&#65533; &#65533;&#65533;&#65533;U&V&#65533;&#65533;,&#65533;#&#65533;&#65533;&#65533;&#65533;!&#65533;@&#65533;1&#65533;QCd&#65533;g&#65533;6&#65533;5&#65533;&#65533;&#65533;&#65533;B&#65533;Vs&#65533;5&#65533;&#65533;&#65533;&#65533;&#65533;&#65533;$=#&#65533;&#65533;9WR&#65533;0&#65533;&#65533;&#65533;&#65533;&#65533;&#65533;#&#65533;&#65533;&#65533;9&#65533;&#65533;&#65533;&#65533;y&#65533;'&#65533;&#1075;&#65533;z+&#65533;&#65533;=A&#65533;&#65533;/&#65533;&#65533;[&#65533;o0%&#65533;&#65533;&#65533;*&#299913;&#65533;b&#65533;MM&#65533;3&#65533;&#65533;bh.U&#65533;&#65533;&#65533;,&#65533;a$&#65533;=&#33427;&#65533;&#65533;S'y1&#65533;&#65533;0>&#65533;J&#65533;&#1075;&#65533;M&#65533;'&#65533;WA&#65533;7@&#65533;&#65533;&#65533;&#65533;	%
&#65533;G>&#1178;d&#65533;"5P &#65533; &#65533;&#65533;&#65533;xS&#65533;0i8&#65533;&#65533;&#318;&#65533;h&#65533;
c&#65533;&#65533;&#65533;U&#65533;Z<&#65533;$B&#65533;k&#65533;&#65533;G]&#65533;&#65533;!	&#65533;&#65533;0&#65533;"&#65533;*&#65533;&#65533;;&#581;&#65533;W:&#65533;d&#65533;9&#65533;&#65533;-&#65533;&#65533;G&#65533;:	&#65533;XR&#65533;&#65533;&#65533;&#65533;&#65533;&#65533;f&#65533;&#65533;xB&#65533;&#65533;&#65533;&#65533;&#65533;H&#65533;H&#482;&#65533;)WnR&#65533;A&#65533;D&#65533;(&#65533;"&#65533;&#65533;[@&#65533;
&#65533;'>A
R&#65533;&#65533; &#65533;&#65533;o8&#65533;7&#65533;R&#65533;^&#65533;	)&#65533;&#65533;fE&#65533;p&#65533;&#65533;zsLd&#65533;S&#65533;I.4&#65533;&#65533;&#65533;&#65533;r&#65533;%&#65533;/V&#65533;&#65533;&#65533;N&#65533;A&#65533;&#65533;&#796;&#65533;&#65533;&#65533;m~&#65533;&#1757;&#65533;&#65533; &#65533;%r;&#65533;LR;&#65533;&#65533;&#2023;~&#65533;&#65533;&#65533;&#65533;&#65533;,Ol&#65533;&#65533;&#1105;!	b&#317;&#65533;&#65533;&#1414;4B&#65533;&#65533;t&#65533;0&#65533; &#65533;`&#65533;uIY\a&#65533;`	21&#65533;&#65533;*&#65533;&#1030;V&#65533;G-&#4599;&#65533;&#65533;Ix&#65533;#2&#65533;&#65533;2I&#65533;y&#65533;&#65533;-&#65533;Po%&#65533;BO&#65533;-&#65533;&#65533;&#65533;&#65533; &#65533;t&#65533;&#65533;&#65533;Q	&#140;&#65533;&#65533;&#65533;Q&#1644;&#65533;&#65533;&#65533;bIAR&#65533;F&#65533;dkZ>&#534;`ZJ&#65533;&#65533;~&#65533;h(D&#65533;v&#1998;&#65533; &#65533;q&#65533;&#65533;&#65533;<Gj4&#65533;y&#65533;H&#65533;&#65533;&#65533;LFp&#65533;&#65533;"&#65533;{2&#65533;&#65533; A&#65533;r&#65533;&#65533;>&#65533;f&#65533;^&#65533;&#65533;x&#65533;t&#65533;N&#65533;&#65533;&#65533;q&#65533;l&#65533;T&#65533;2&#65533;&#65533;&#65533;&#65533;,@\&#65533;(g&#65533;&#65533;NTe&#65533;&#65533;&#65533;_&#65533;!&#65533;`&#65533;3&#65533;&#65533;I#&#65533;{e&#65533;&#65533;j=75b
V{&#65533;&#65533;&#65533;&#65533;&#65533;B_&#65533;&#65533;&#65533;	L&#65533;&#65533;&#65533;EA&#65533;&#65533;Q&#65533;&#310;&#65533;(g&#65533;&#65533;&#65533;=	\t&#65533;&#304;d	H&#65533;&#65533;2&#65533;&#65533;>>R&#65533;&#65533;&#65533;m&#65533;&#290;\&#65533;&#65533;&#65533;&#65533;pA&#65533;&#65533;&#65533;&#65533;d&#65533;4 &#65533;&#65533;&#65533;o&#65533;&#65533;%&#65533;#	p H&#65533;&#65533;X&#65533;o&#65533;!>(&#65533;|0&#65533;&#65533;&#65533;`'&#65533;&#65533;G^&#65533;&#65533;`&#65533;&#65533;&#65533;^&#65533;&#245;&#65533;&#65533;&#887;8&#65533;4&#65533;nv&#65533;g	&#65533;X&#65533;&#65533;&#65533;&#65533;&#65533;&#65533;Fp~&#65533;&#65533;MJhBWWU&#65533;&#65533;N&#1153;&#65533;&#65533;&#65533;g&#65533;&#65533;?&#65533;@&#65533;f[&#65533;L&#65533;&#65533;&#65533;mA,&#65533;&#547;er&#65533;&#65533;,&#65533;&#65533;&#65533;!&#65533;FQ&#65533;&#65533;c
&#65533;&#65533;&#65533;k&#65533;aK;&#65533;&#65533;&#65533;?&&#65533;&#65533; :Xj&#65533;&#65533;&#65533;&#65533;p&#65533;&#65533;&#65533;&#65533;u"&#65533;F< .ab&#65533;+]Il&#65533;m&#65533;&#65533;&#304;+<&#65533;JL`&#65533;pP&#65533;Q	?hv&#65533;&#65533;&#65533;&#268;hGH&#65533;&#65533;&#65533;&#65533;&#65533;m[d&#65533;&#65533;d&#65533;&#65533;&#1542;(&#65533;^&#65533;M&#65533;0&#65533;0&#65533;&#65533;[&#65533;?&#65533;&#65533;"&#65533;&#481;&#1175;&#65533;?&#65533;&#65533;&#65533;h&#65533;&#65533;&#65533;,J&#65533;%&#65533;&#65533;$&#65533;b&#65533;?&#65533;_&#65533;l&#65533; '&#65533;1&#65533;&#65533;&#65533;@y\&#65533;
&#65533;&#65533;r&#65533;&#65533;Pr&#65533;k&#65533;&#65533;&#65533;{&#65533;&#65533;&#65533;&#65533;:&#65533;@&#65533;Ly&#65533;&#65533;pp&#65533;&#65533;X&#65533;&#65533;V&#65533;&#65533;xi&#65533;lx+&#65533;&#65533;&#65533;&#65533;p&#65533;&#65533;&#65533;&#65533;&#65533;&#65533;j&#65533;UQ&#65533;&#65533;#Fp&#65533;&#65533;Y&#65533;&#65533; &#65533;is&#65533;&#65533;&#65533;3&#65533;&#65533;Q&#65533;&#65533;&#65533;&#65533;`%&#65533;`%&#65533;&#65533;E**&#65533;&#65533;&#65533;&#65533;&#65533;&#65533;&#65533;F&#34581;E&#65533;W&#65533;+&#65533;E&#65533;&#65533;&#65533;k&#65533;&#65533;&#65533;[&#65533;+&#65533;y&#65533;Y&#65533;y&#65533;&#65533;&#65533;&#65533;&#65533;&#65533;*&#65533;&#65533;mc&#65533;n&#65533;l&#65533;e&#65533;&#65533;&#65533;&#362;&#65533;&#65533;x&#65533;#&#65533;&#65533;>@&#65533;X>zc&#65533;&#65533;K&#65533;&#65533;s&#65533;&#65533;&#65533;>[S&#65533;&#1598;K(! -C&#65533;7&#65533;X:&#65533;>&#65533;K?&#65533;c&#65533;&#65533;&#65533;&#65533; 9&#65533;&#65533;8&#65533;&#65533;B&#65533;&#65533;&#65533;j&#65533;.&#65533;&#65533;&#65533;[&#65533;&#65533;Y&#261;&#65533;9&#65533;&#65533;&#65533;&#65533;&#65533;..&#65533;!&#65533;&#65533;&#1058;&#65533;0)-r&#65533;c&#65533;"&#65533;&#65533;1yk&#65533;;&#65533;&#65533; `WX&#65533;+&#65533;&#65533; ! &#65533;1&#65533;&#65533;#&#65533; (&#2024;&#65533;K&#65533;U1;&#65533;&#65533;&#65533;&#65533;&#65533;&#65533;&#65533;&#65533;xG&#65533;&#65533;&#65533;	&#65533;;;P&#65533;r&#65533;;&#65533;&#65533;&#65533;&#65533;8	&#65533;i&#65533;&#65533;A?&#65533;B&#134;&#65533;&#65533;*4&#65533;&#65533;BE&#65533;.&#316;&#65533;&#65533;&#1576;&#65533;&#65533;+[&#1701;&#65533;VH&#65533;V&#65533;&#65533;	&#65533;X0&#65533;6L&#65533;&#65533;&#65533;%8&#65533;&#65533;&#1795;X&#65533;&#65533;&#65533;&#65533;&#65533;&#65533;"&#65533;
i&#65533;&#65533;&#65533;2{&#65533;&#65533;&#65533;&#65533;PD&#52478;&#65533;c&#65533;&#65533;&#65533;/$&#65533;H,&#65533;&#65533;X&#65533;&#65533;&#65533;&#65533;&#65533;2OtJ&#65533;[&#677;D?&#65533;+&#65533;"&#65533;&#65533;&#65533;Y&#65533;&#65533;?&#65533;&#65533;[&#65533;&#2163;&#65533;&#65533;&#65533;_H&#65533;&#65533;\&#65533;&#65533;&#65533;&#65533;&#65533;P@&#65533;#&#65533;F&#65533;&#65533;K>S@)B&#65533;&#65533;8&#65533;&#65533;&#65533;vX&#65533;&#65533;&#65533;&#65533;X#&#65533;&#65533;)&#65533;&#65533;h&#65533;&#65533;&#65533;F&#65533;pLV&#65533;&#65533;&#65533;&#65533;#&#65533;&#65533;&#65533;i#!&#65533;&#65533;!?&#65533;<&#65533;&#65533;P&#65533;&#65533;)D)M&#65533;HA&#65533;&#65533;&#65533;HFH&#65533;&#65533;&#65533;1&#65533;B&#65533;p%;&#65533;&#65533;YH&#65533;Y4&#65533;=]C&#65533;&#65533;H&#65533;&#65533;+&#65533;\	&#65533;Q&#65533;	@&#65533;8&#52611;&#65533;&#65533;i&#65533;c&#65533;O&#65533;&#65533;&#65533;&#641;#&#65533;"&#65533;&#65533;(&#65533;&#65533;9&#65533;hI&#65533;i&#65533;0&#65533;&#65533;(&#65533; &#601;&#65533;&#65533;&#65533;&#582;&#65533;&#65533;F<&#65533;&#65533;&#65533;&#65533;dh&#65533;&#65533;&#65533;j&#65533;p&#65533;&#65533;O&#65533;p&#656;#&#65533;&#65533;+&#65533;"&#65533;"&#65533;&#65533;&#65533;)&#65533;&#65533;z&#65533;&#65533;
&#65533;|C&#65533;_&#65533;
EW&#65533;[&#65533;&#65533;&#65533;&#65533;JP&#65533;&#65533;&#65533;&#65533;&#65533;@&#65533;&#800;&#65533;@&#65533;5N!F)&#65533;&#1593;DB&#65533;&#65533;&#65533;P&#65533;``&#65533;&#65533;Mv&#65533;&#65533;&#65533;&#65533;t&#65533;t&#65533;0&#65533;ZZ&#789;pL&#65533;`&#65533;&#65533;j&#65533;r&#65533;p&#65533;c&#65533;&&#65533;&#65533;&#65533;&#65533;M&#65533;I0&#65533;&#65533;&#789;
Lbg&#65533;&#65533;&#65533;&#65533;	&#65533;0&#65533;&#65533;&#65533;&#65533;*&#65533;&#65533;&#65533;pM&#65533;f,&#65533;&#65533;&#65533;T&#65533;
&#65533;&#65533;&#65533;`&#65533;M&#65533;&#65533;&#65533;&#65533;B&#65533;&#65533;&#65533;Y&#65533;d&#65533;!N&#65533;&#65533;p &#65533;&#65533;QC7&#65533;&#65533;&#65533;&#65533;&#65533;&#65533;N&#65533;83&#65533;&#65533;&#65533;#&#65533;&#65533;;&#65533;&#65533;;	a&#65533;Q!&#65533;&#65533;&#65533;I&#36606;&#65533;&#65533;O&#65533;8&#65533;&#65533;&#65533;&#65533;&#65533;;&#65533;&#65533;D8(X&#65533;P&#65533;P&#65533;&#65533;&#65533;&#65533;&#65533;&#65533;P&#65533;&#65533;&#65533;=E&#65533;K&#65533;&#65533;&#65533;&#65533;&#65533;Y"&#65533;&#65533;&#65533;&#65533;[&#65533;
h&#65533;&#65533;&#65533;p[&#65533;?lUKU2&#65533;<&#1120;&#65533;.	L7M&#65533;&#65533;Rm&#65533;&#65533;&#784;&#65533;9W&#65533;x&#65533;;&#65533;F&#65533;V&#65533;&#65533;&#276;&#65533;%&#65533;
*&#65533;7)&#643;&#65533;&#65533;&#65533;B&#65533;&#65533;&#1301;h&#65533;`&#65533;W&#3189;0m
&#65533;<&#65533;.&#65533;G&#65533;&#65533;B1&#65533;&#65533;|&#65533;&#65533;&#65533;&#65533;N&#65533;-t&#65533;&#65533;&#65533;&#65533; &#65533;&#65533;,&#65533;NP&#65533;&#65533;X&#65533;&#1355;&#65533;&#65533;&#65533;B&#65533;=i&#65533;&#65533;	i&#65533;\&#65533;\&#65533;&#65533;y&#1642;&#65533;&#65533;&#65533;(&#65533;(1&#65533;B&#65533;&#65533;2Q)&#65533;El&#65533;&#65533;&#65533;,&#65533;I&#65533;&#65533;&#65533;U&#65533;&#65533;ZU&#65533;^5&#65533;&#65533;s&#655;3&#338;{&#65533;&#65533;`?&#65533;&#1661;&#65533;)Jh&#65533;8&#65533;b&#65533;&#65533;\&#65533;R&#65533;&#65533;hE&#65533;`xtx&#65533;&#65533;}&#65533;i&#65533;&#65533;k&#65533;&#65533;_&#65533;&#65533;&#65533;E&#65533;&#65533;4&#65533;-&#1698;&#65533;LO&#65533;M&#65533;&#789;a&#65533;&#65533;&#65533;d&#65533;+&#65533;&#65533;:&#65533;&#65533;&#65533;@$&#65533;&#65533;&#65533;&#65533;[K7	M@X+Y&#65533;?Z/#&#65533;1&#712;&#65533;&#65533;&#65533;&#65533;&#65533;&#65533;C&#65533;GUy&#65533;&#65533;&#65533;&#65533;&#1542;&#65533;&#65533;&#65533;&#1034;&#65533;v&#65533;&#65533;r&#65533;&#65533;F 6&#65533;4dYC&#65533;&#65533;>m&#65533;Y&#65533;HY&#65533;&#65533;0&#65533;;&#65533;p&#65533;H5&#65533;&#65533;&#1829;&#65533;&#65533;J&#65533;q&#65533;&#65533;s&#65533;&#65533;Z&#65533;&#65533;9&#65533;I&#65533;&#65533;Dhi&#65533;7&#65533;h9&#65533;&#65533;L8&#65533;,&#65533;&#65533;$&#65533;&#65533;&#65533;&#65533;DD&#65533;r&#65533;&#65533;&#65533;&#65533;&#65533;R&#65533;2pU[&#65533;&#65533;&#65533;&#65533;&#65533;&#322;0&#65533;e &#65533;e&#65533;&#65533;6$?&#65533;&#65533;&#65533;&#372;U&#65533;	&#65533;&#65533;&#65533;Z&#65533;Zx&#65533;Ex&#65533;T&#65533;&#65533;P
&#65533;?&#65533;&#325;[&#65533;&#65533;n&#65533;&#1442;#=[&#65533;E&#65533;&#65533;&#65533;&#65533;@CmP&#65533;&#261;&#65533;y&#65533;B&#65533;=&#65533;&#65533;4R#&#65533;(&#65533;&#65533;XV&#65533;~}^&#65533;8b&#65533;j&#65533;+&#65533;&#65533;&#65533;p&#65533;&#65533;&#65533;C&#50566;&#65533;=a&#1025;hi&#65533;&#65533;]&#65533;&#65533;&#65533;&#65533;&#65533;&#65533;5<%&#65533;Z&#65533;&#65533;&#1997;&#13664;&#65533;(u&#1611;&#65533;+&#65533;&#65533;&#65533;<nC&#65533;&#65533;&#65533;F@&#65533;P&#65533;&#1542;b(&#1941;&#65533;P&#65533;&#65533;s&#65533;&#65533;&#65533;1&#65533;^&#65533;(&#65533;&#65533;&#1593;&#65533;&#65533;
&#65533;R#	&#65533;R[&#65533;&#65533;2T&#705;Qe&#65533;)&#65533;_i&#65533;&#65533;&#65533;&#65533;X;&#65533;&#65533;x&#65533;Z&#65533;&#65533;Yv&#65533;q0&#65533;&#1067;&#65533;(&#65533;&#65533;k&#65533;T.w&#65533;&#65533;&#65533;&#65533;&#65533;:R&#65533;[[@t&#65533;`g&#65533;&#65533;R@&#65533;h&#65533;a&#65533;&#65533;&#65533;&#65533;P\8&#65533;&#65533;&#65533;#&#65533;&#720;&#65533;	&#300;P(/&#65533;&#65533;&#65533;HJe&#65533;&#275;&#65533;&#65533;&#65533;b&#65533;h4&#65533;&#65533;x&#65533;&#65533; `x2<&#65533;&#1798;p&#65533;1p&#65533;@$Z&#65533;L &#65533;&#65533;`]0&#65533;R&#65533;`&#1573;&#65533;Mc&#65533;-&#65533;&#65533; c*X&#65533;lw&#65533;&#65533;@&#65533;&#65533;&#65533;&#65533;hqhC&#65533;&#65533;&#65533;N&#65533;&#65533;+F&#65533;S&#65533;&#65533;&#65533;&#65533;H&#65533;&#65533;!&#65533;&#65533;-d&#65533;&#65533;&#65533;^P&#65533;&#65533;&#65533;&#65533;&#65533;	0&#65533;&#65533;&#65533;/&#65533;[,&#65533;&#65533;&#65533;@&#65533;&#65533;&#867;&#65533;&#65533;&#65533;&#65533;&#65533;l&#65533;s&#65533;V&#65533;&#65533;I&#65533;&#65533;%,P&#65533;&#65533;c&#65533;&#65533;&#65533;q&#65533;&#65533;j0&#65533;&#65533;&#65533;]v&#65533;P&#65533;KN&#65533;&#1708;&#1405;8&#65533;&#65533;H&#65533;&#65533;&#65533;_[&#65533;*&#764;&#65533;&#1464;&#65533;&#65533;\.&#65533;g&#65533;`~&#65533;T&#65533;[&#65533;P&#65533;&#65533;[m]&#65533;&#65533;[&#65533;&#65533;K&#264;&#65533;&#65533;<	m&#32839;&#65533;W&#65533;&#1382;&#65533;PLy&#65533;&#65533;&#645;g&#65533;&#65533;&#65533;&#65533;~&#65533;&#65533;~]&#65533;?2&#65533;&#65533;&#65533;&&#65533;&#65533;!7&#65533;E&#65533;&#65533;4
&#65533;&#65533;&#65533;tZ&#65533;&#65533;&#65533;&#1432;&#65533;&#65533;62&#65533;h&#65533;.&#65533;&#65533;&#65533;&#65533;e&#65533;j&#65533;&#65533;&#65533;eMH&#65533;&#65533;J6&#65533;d+&#65533;&#65533;&#427;&#65533;&#65533;S]*&#65533;&#65533;i[-&#65533;&#65533;&#65533;N&#65533;Aj&#65533;U&#65533;&#65533;K&#65533;N3&#65533;{&#65533;Q&#65533;;&#65533;&#65533;&#65533;b&#65533;I(8&#65533;U	&#65533;&#645;Y&#65533;*&#1089;&#65533;&#65533;|kX`M8&#65533;[&#65533;C&#65533;UP&#65533;&#65533;NE&#65533;+&#65533;Z%B&#65533;&#65533;&#65533;U&#65533;&#65533;Q&#65533;=`&#65533;_&#65533;&#65533;g&#65533;&#65533;@&#65533;Y&#65533;`Z&#65533;e&#65533;}&#65533;&#65533;&#65533;&#65533;Su&#65533;&#65533;&#65533;&#65533;[&#65533;&#65533;&#65533;B&#65533;&#65533;(&#65533;&#65533;^FA$&#65533;&#65533;&#65533;(&#65533;&#65533;]&#65533;&#65533;&#65533;/d&#65533; n&#65533;&#65533;y&#65533;z&#65533;&#1527; &#65533;&#65533;&#65533;]&#65533;&#65533;\!DJ&#65533;5&#65533;&#65533;z&#901528;&#65533;&#65533;&#65533;LI&#65533;,&#65533;T&#65533;&#65533;&#65533;c&#65533;&#65533;L^&#65533;p&#65533;Q9&#65533;a"&#986;8&#65533;&#1806;&#65533;:&#65533;M&#65533;&#65533;&#65533;B&#65533;H&#65533;-&#65533;&#65533;&#65533;&#65533;.&#65533;^P&#65533;&#65533;u&#65533;&#65533;qT&#65533;-&#65533;&#65533;&#65533;&#65533;A&#65533;K&#65533;&#65533;<&#998;&#65533;&#65533;&#65533;&#65533;&#65533;&#65533;&#65533;_&#65533;&#65533;P6&#65533;<|$&#65533;&#65533;&#65533;B&#65533;&#65533;&#65533;&#65533;&#65533;H&#65533;\&#65533;]0&#65533;HP&#65533;T&#65533;e&#65533;&#65533;&#65533;&#65533;T&#65533;XA&#65533;&#65533;r&#65533;I&#65533;&#65533;&#65533;&#65533;@vQ&#65533;Q&#65533;+&#65533;>q&&#65533;Qk&#65533;&#65533;&#65533;&#65533;&#65533; 6&#65533;&#65533;&#65533;&#65533;&#65533;&#65533;,E	&#248;I/&#65533;0&#65533;&#65533;&#65533;&#65533;&#65533;&#65533;h&#65533;&#65533;&#65533;&#65533;ww&#65533;&#65533;&#65533;:	]&#65533;(&#65533;&#65533;%^B&#65533;&#65533;G&#65533;&#65533;&#65533;&#65533;V&#65533;&#65533;dR2&#65533;z&#65533;&#65533;8&#65533;&#65533;&#65533;]&#65533;&#65533;&#65533;&#65533;&#65533;P&#526;&#65533;&#65533;&#65533;=nM&#65533;&#65533;Fx&#65533;&#65533;:&#65533;X2pC6I&#65533;&#1940;^&#65533;&#65533;,&#65533;P&#65533;B8T&#65533;&#65533;b&#65533;JP&#65533;i&#65533;^&#65533;&#65533;&#1538;4&#65533;4&#561;&#65533;&#65533;q&#138;&#65533;&#65533;Hwo&#65533;v&#65533;&#65533;#&#65533;t&#65533;&#65533;dk&#65533;_J=w&#65533;&#65533;\&#65533;&#65533;f&#65533;&#65533;nhp*&#65533;&#65533;&#65533;Xc&#65533;&#65533;&#65533;fMx&#65533;&#65533;&#65533;b &#65533;&#65533;&#65533;U[&#65533;&#65533;X&#65533;&#65533;&#65533;Y&#65533;9Z&#65533;GT&#65533;nQ@&#65533;e^&#65533;&#65533;R(&#65533;G&#65533;&#65533;Gp&#65533;i&#65533;&#65533;{kEaR&#65533;V&#65533;vq.F&#944;&#65533;HI8&#65533;s&#65533;&#65533;&#65533;u&#65533;.&#65533;&#178;|&#62127;Xry'}%&#65533;&#65533;{&#65533;&#65533;&#65533;i&#65533;)({&#65533;&#65533;&#65533;&#65533;1&#65533;&#65533;&#65533;&#65533;&#65533;&#65533;01&#65533;X&#65533;&#65533;I&#65533;1&#65533;&#65533;NB&#65533;&#65533;&#65533;&#65533;Jc&#65533;u&#65533;+&#65533;&#65533;'6&#65533;&#65533;&#65533;&#65533;&#65533;&#65533;:&#65533;&#65533;&#65533;&#65533;&#65533;&#65533;&#65533;;&#65533;&#1520;l+&#65533;&#65533;g#X&#65533;&#65533;8&#1282;&#65533;&#65533;_&#65533;&#65533;&#65533;&#65533;B&#65533;y&#65533;h&#65533;&#65533;&#65533;&#65533;%&#65533;&#65533;&#65533;&#65533;&#1281;&#262;&#65533;	&#65533;3P&#65533;&#65533;)&&#65533;&#65533;&#65533;&#65533;&#2024;&#65533;">|&#65533;&#65533;!&#65533;\&#65533;r&#65533;&#65533;&#65533;0&#65533;&#65533;\&#65533;<.&#65533;&#65533;&#65533;&#65533;&#65533;&#65533;@x$&#65533;&#1123;&#65533;&#65533;&#65533;zIL&#65533;&#65533;/&#65533;&#65533;3&#65533;-B&#65533;f&#65533;&#65533;&#65533;&#65533;:q&#65533;
&JT&#65533;nO&#65533;&#65533;UK&#65533;&#65533;&#65533;J&#65533;&#65533;)&#1599;T&#65533;.@i&#1301;+J)R&#65533;p&#65533;&#65533;?&#65533;;&#65533;Vd&#65533;&#65533;&#65533;y&#65533;&#65533;-&#65533;Q&#65533;&#65533;&#65533;pQ&#65533;&#65533;&#65533;&#65533;&6&#65533;&#65533;.&#65533;&#65533;&#65533;&#65533;&#65533;&#65533;&#65533;&#65533;&#65533;&#65533;93&#65533;&#990;#K&#65533;&#65533;O&#65533;K&#65533;&#65533;&#65533;&&#65533;&#65533;&#65533;^z&#65533;&#65533;&#65533;&#65533;&#65533;&#65533;Y&#65533;/&#65533;C&#65533;/M`"&#65533;&#65533;&#1156;&#65533;c&#65533;&#65533;&#1056;&#65533;&#65533;&#65533;O&#1151;F&#65533;&#65533;&#65533;NK&#65533;&#65533;&#65533;1&#65533;&#65533;&#65533;T&#65533;a,&#65533;*&#65533;&#65533;&#65533;&#39258;&#65533;&#65533;&#65533;]&#65533;	&#65533;&#65533;&#65533;B&#65533;&#65533;o&#65533;T/&#65533;&#65533;&#65533;&#65533;N&#65533;%g&#65533;nl0&#1474;1&#65533;O"U4&#65533;?Y(&#65533;5&#65533;C2&#65533;&#65533;&#65533;D&#65533;#mTC&#65533;&#65533;&#970;/Y&#65533;K&#65533;&#65533;0&#65533;&#65533;&#65533;&#65533;&#65533;&&#65533;&#290;J$<SS&#65533;Q&#1104;&#65533;&#65533;`&#65533;X&#65533;&#65533;c&#65533;-&#65533;&#65533;&#65533;`&#65533;&#65533;LU&#65533;\r&#65533;TUU-&#65533;P&#65533;C&#65533;<"&#65533;&#65533;?&#65533;&#65533;rA0bUdKY&#65533;&#1538;&#65533;/)&#65533;5Kr&#65533;ec]&#65533;&#65533;^&#65533;&#65533;&#65533;'^}&#65533;0J&#65533;/&#65533;b&#65533;9V&#65533;i&#65533;&#65533;g&#65533;I6&#65533;gS&#65533;C&#65533;&#65533;&#65533;]&#65533;&#1189;&#65533;&&#65533;U$&#65533;"<&#65533;&#65533;?&#65533;&#65533;V&#65533;&#65533;G&#65533;~&#65533;&#65533;&#65533;&#65533;	&#65533;jE&#65533;&#65533;6PB;&#65533;0&#65533;4&#65533;&#65533;EX&#65533;=dlE&#65533;,&#65533;P-&#65533;iHy&#65533;8&#65533;&#65533;&#65533;cz&#65533;&#65533;&#65533;&#65533;&#65533;T&#65533;&#1014;/&#65533;&#65533;&#65533;6s&#65533;
8Sn&#65533;&#65533;&#65533;2&#65533;G&#65533;&#65533;H &#65533;8&#65533;&#65533;Nl&#65533;&#65533;'&#65533;&#65533;&#65533;(&#65533;&#65533;',&#65533;&#65533;8&#65533;	a
&#65533;&#65533;p&#65533;&#65533;&#65533;?q&#65533;&#199;&#65533;$&&#65533;&#65533;&#65533;K*jT&#65533;1&#65533;p&#65533;&#65533;?&#65533;&#65533;&#65533;&#65533;N>&#1576;&#65533;&#65533;*&#65533;TT&#65533;?:=d&#65533;*&#1762;&#65533;+Wd&#65533;&#65533;&#65533;&#65533;
:&#65533;&#65533;r&#65533;5Wf&#65533;&#65533;8&#65533;dU&#65533;&#65533;<&#65533;&#65533;&#65533;&#65533;yOK&#65533;&#65533;Jl&#65533;B&#65533;&#65533;~&#65533;&#65533;'&#65533;v&#65533;&#65533;&#65533;iW`&#65533;&#65533;R&#65533;9vha&#65533;]&#65533;]E&#65533;)e&#65533;A&#65533;w&#65533;&#65533;Ue|K&#665;&#65533;&#65533;&#65533;&#65533;dR&#65533;&#65533;&#65533;>d&#65533;?$&#65533;&#65533;&#65533;&#65533;&#65533;&#65533;&#65533;&#65533;&#65533;0&#65533;&#65533;&#65533;i&#65533;&#65533;&#65533;~&#65533;&#65533;t&#65533;&#65533;4&#65533;&#65533;&#65533;u&#65533;&#65533;I"&#65533;`&#65533;&#65533;&#65533;o&#65533;&#1260;w&#65533;F-&#65533;&#65533;&#65533;&#65533;G	T&#65533;&#65533;z&#703;&#65533;^|MN!&#65533;y$K&#65533;&#65533;e&#65533;P&#65533;&#65533;&#65533;&#65533;X&#65533;&#65533;&#65533;L&#65533;\>&#65533;'Z&#65533;PB]8ql&#309;&#65533;aEVD&#65533;&#65533;D$&#65533;&#65533;f&#65533;&#65533;c'1&#65533;&#65533;K&#65533;b&#65533;&#65533;&#65533;!4R&#65533;x&#65533;$&#65533;&#65533;&#65533;&#65533;&#65533;2&#65533;&#65533;&#65533;&#65533;&#65533;F&#65533;&#65533;Q/i&#65533;iP&#65533;&#65533;#&#65533;&#65533;4&#65533;&#65533;lz&#65533;&#65533;&#65533;P"N&#65533;&#65533;E
&#65533;&#65533;&#65533;.'&#65533;&#65533;	&#65533;&#65533;A&#65533;&#65533;&#65533;&#65533;&#65533;E&#65533;&#65533;&#65533;&#65533;&#65533;aQ&#65533;&#65533;4&#65533;Q&#65533;y&#65533;:S&#65533;(&#58014;&#65533;&#65533;&#65533;&#391;xJ&#65533;&#65533;A&#65533;G&#65533;Sybm\&#65533;&#65533;G&#65533;U$&#65533;x&#65533;K&#65533;&#65533;*<&#65533;#Y&#65533;j&#65533;Az&#65533;&#65533;`&#65533;&#65533;L&#65533;&#65533;8&#65533;aL&#1908;D<&#65533;&#65533;w;IN&#27806;&#65533;H/z&#1027;&#65533;C&#65533;&#65533;SxD?&#65533;O&#65533;^&#9081;ph&#65533;&#65533;(r&#65533;&#65533;#&#65533;e&#65533;m&#65533;&#65533;C>du&#65533;&#65533;,d&#65533;&#65533;&#65533;\&#1545;&#65533;$ &#65533;axd$&#65533;&#65533;L&#210;T&#65533;cY&#65533;JA&#65533;&#65533;&#65533;<S@X*&#65533;
R&#65533;b}&#65533;)Z(&#65533;&#65533;P`&#65533;!&#65533;pZ-P&#65533;&#65533;p%&#65533;_y&#65533;&#1388;&#65533;&#65533;%&#65533;M2&#65533;&#65533;ZRp&#65533;$e&#65533;>&#65533;S&#65533;&#65533;&#175;!&#65533;%&#65533;.&#65533;	&#1680;&#65533;&#65533;L4	
&#65533;&#65533;D&#65533;&#65533;7&#65533;&#65533;R&#65533;&#65533;Hw&#65533;EKMSX,&#65533;g8&#65533;&#477;h&#65533;&#65533;&#65533;0:	&#65533;Od&#65533;%{&#65533;&#65533;Kf&#65533;lV&#65533;&#569;%o&#27782;&#65533;&#65533;:&#516;0>&#65533;&#65533;rVd&#65533;&#65533;&#65533;-T&#65533;&#333;Q&#65533;1&#65533;&#65533;&#65533;&#65533;;4&#65533;&#65533;x;Y^&#65533;x&#65533;j&#65533;WE&#65533;p&#65533;R&#65533;R@;&#65533;y&#65533;"T&#65533;:&#65533;hF|]EH&#65533;#&#65533;&#65533;}&#65533;&#65533;&#65533;<&#65533;&#65533;DX&#65533;&#65533;<&#65533;>D
&#65533;H1&#65533;&#65533;Qb,+&o&#65533;&#65533;&#65533;f9&#65533;Yr&#65533;M1&#65533;'H&#65533;&#65533;H$&#65533;&#65533;&#65533;&#65533;&#65533;&#65533;)&#65533;&#65533;B&#65533;&#65533;&#1896;&#65533;(J&#65533;&#65533;T&#65533;&#65533;xX&#65533;&#65533;p&#65533;&#65533;M&#65533;&#65533;&#65533;&#65533;&&#65533;&#65533;&#65533;1&#65533;&#65533;A&#1863;&#65533;EOz&#65533;KE&#65533;&#65533;&#65533;&#65533;`	&#65533;&#65533;?&#65533;^&#65533;41&#65533;&#65533;&#65533;"i@c&#65533;&#65533;^&#65533;"&#65533;&#65533;"08&#65533;F&#65533;&#65533;Pr&#65533;K"&#65533;7*&#65533;Al&#65533;&#259;>W&#1994;H&#65533;8&#65533;)	6&#65533;&#65533;>&#65533;&#65533;x&#65533;&#65533;'&#65533;&#65533;&#1287;&#65533;@)&#65533;&#65533;RYw&#65533;C&#65533;&#65533;&#65533;C&#65533;&#1613;f&#65533;&#65533;&#65533;Y7&#65533;&#65533;L@&#65533;&#65533;&#65533;&#65533;d&#65533;&#65533;#&#65533;&#65533;(&#65533;&#31645;0&#65533;#&#65533;hQfY&#65533;y&#65533;N&#65533;b&#65533;N
&#65533;&#65533;&#65533;&#65533;&#65533;#&#65533;&#1311;G&#65533;02&#65533;&#65533;&#65533;&#65533;Q&#65533;?@0&#65533;l&#65533;+&#65533;2]&#1060;&#65533;8a`E&#65533;&#1106;&#65533;&#65533;&#65533;H>1R?A&#65533;U&#65533;&#65533;Q&#65533;&#65533;(&#65533;Q&#65533;^\&#65533;&#65533;&#65533;&#65533;?&#65533;!&#65533;&#65533;&#65533;w&#65533; S0R&#65533;&#65533;3&#65533;&#65533;,14
rIPR&#65533;&#65533;&#65533;]&#65533;t_&#65533;&#65533;&#65533;m/{&#65533;&#65533;C&#65533;&#65533;&#65533;&#65533;F=&#65533;H#&#65533;D&#65533;,~&#65533;o;I&#65533;K&#65533;&#65533;7&#65533;J&#65533;":=&#65533;48&#65533;&#65533;x&#65533;3&@&#65533;&#65533;&#65533;&#65533;&#36299;?&#65533;v&#65533;&#65533;&#65533;&#65533;&#65533; &#65533;c	&#65533;Q&#65533;B&#1561;&#65533;&#65533;&&#65533;&#65533;8&#65533;&#65533;&#65533;$VO&#65533;Y&#65533;q1o'&#65533;&#65533;&#65533;&#65533;&#24799;u&#65533;55&#65533;&#65533;~"!#&#65533;&#65533;&#65533;~*&#65533;J&#65533;&#65533;4&#65533;m&#514;&#65533;&#65533;7q&#65533;&#65533;&#65533;0&#65533;&#65533;A&#65533;&#65533;Q&#65533;<b&#65533;@&#65533;##3&#65533;C&#65533;Qy&#720;e	"&#65533;&#65533;#&#65533;&#65533;|&#65533;&#65533;&#65533;&#65533;y$&#65533;H&#65533;K&#65533;&#65533;3&#65533;&#65533;@&#65533;&#65533;&#65533;&#65533;&#65533;K&#65533;&#65533;G&#65533;-ny&#65533;[C&#65533;dZ&#65533;&#564594;&#65533;&#65533;&#65533;o&#65533;&#65533;I&#65533;&#65533;&#65533;W:&#65533;&#65533;G&#65533;F&#1900;_&#65533;&#65533;o&#65533;W&#65533;m&#65533;O&#65533;&#176;s&#65533;&#1761;t&#65533;&#65533;&#65533;&#65533;&#65533;&#65533; e5&#65533;&#65533;>k&#65533;h&#65533;&#65533;&#65533;A&#65533;G&#65533;$;x&#65533;&#65533;&#65533;&#65533;&#65533;lb;&#1024;&#65533;M'&#65533;&#65533;&#65533;=&#65533;IH`+G-<DH&#65533;&#753;&#65533;	&#65533;&#65533;&#65533;&#65533;&#65533;p&#65533;Fu&#65533;ZPk.&#65533;&#1609;!&#65533;rs&#65533;%&#65533;P&#65533;6&P	px&#65533;&#65533;G&#65533;&#65533;&#65533;&#65533;XDB&#65533;&#65533;&#65533;&#65533;~&#65533;c&#65533;&#65533;&#65533;&#65533;&#65533;&#65533;&#65533;&#65533;|&#65533;&#65533;y&#65533;: (	&#65533;&#65533;&#65533;&#65533;>&#65533;&#65533;p&#65533;-_b&#65533;9B&#65533;&#65533;=&#65533;JN&#65533;&#65533;&#65533;&#65533;$&#65533;&#65533;-&#65533;&#65533;&#65533;&#65533;&#65533;I&#65533;&#65533;&#65533;y.i&#65533;&#65533;&#65533;&#65533;&#65533;&#65533;"&#65533;$&#65533;&#1280;&#65533;(I
tl&#65533;,&#65533;B	&#534;&#65533;C&#65533;&#65533;&#65533;?&#65533;B&#65533;&#65533;&#65533;&#65533;&#1441;&#65533;0P8&#1727;&#65533;&#65533;8&#65533;Z&#65533;s5&#65533;s&#65533;^&#49447;&#65533;&#606;&#65533;	_&#65533;,&#65533;&#65533;&#65533;@9&#65533;&#65533;N&#65533;&#65533;T&#65533;%uF&#65533;&#65533;y&#65533;&#65533;fNIm0$&#65533; (&#65533;,&#65533;&#65533;F0&#65533;G&#1537;&#65533;&#65533;&#65533;&#65533;@&#65533;&#65533;&#65533;d&#65533;G&#65533;&#65533;&#65533;&#65533;E&#65533;&#65533;E&#65533;0G&#65533;&#65533;&#65533;*&#782;G&#65533;&#65533;&#65533;l&#65533;i&#65533;&#65533;Hv&#65533;^-&#65533;&#65533;&#65533;D&#50251;&#65533;&#65533;&#65533;U&#65533;&#65533;[!&#65533;B B&#65533;\&#65533;?&#65533;G&#65533;&#65533;U&#65533;&#65533;&#65533;&#65533;=D&#65533;z&#65533;"(&#65533;-8&#65533;`&#65533;RdP\&#65533;&#65533;pd&#65533;.&#65533;&#65533;&#65533;`H&#65533;&#65533;(LB*v&#65533;&#65533;]&#65533;C&#65533;&#65533;&#65533;&#1550;&#65533;&#65533;\E&#65533;&#65533;J&#65533;D&#65533;&#65533;Xp&#65533;&#65533;N&#65533;&#786; &#65533;t&#65533;(&#65533;B0tC&#65533;&#65533;&#65533;C&#65533;YEH&#65533;?|	*@&#65533;&#62722;o=B
&#65533;&#65533;>a&#65533;aM&#65533;&#592;-D%&#65533;&#65533;&#65533;Q&#65533;&#65533;B,Y&#65533;&#65533;&#65533;&#65533;YWE&#65533;&#351;&#65533;E'&#65533;&#65533;?p&#65533;?&#65533;&#65533;m&#65533;&#1779;&#65533;&#65533;&#65533;&#65533;I&#65533;Fi&#65533;&#65533;&#65533;Tg&#65533;&#65533;&#65533;&#65533;NL!r$&#65533;d&#65533;&#65533;&#390;Cja&#65533;&#1537;&#65533;@&#65533;&#65533;&#1009;=XE&#65533;1&#65533;
A$&#65533;&#65533;&#65533;&#65533;,p&#65533;N&#65533;&#65533;&#65533;%F&#65533;5&#65533;&#65533;&#65533;&#1217;&#65533;X&#65533;S&#65533;`&#65533;6&#65533;&#65533;C&#65533;&#65533;L&#65533;K
(&#65533;K#_,8K&#65533;bEd&#65533;(&#65533;M&#65533;&#65533;C0&#65533;"&#65533;R&#65533;U&#65533;<&#303;Bm&#65533;&#65533;%&#65533;&#65533;&#65533;&#65533;q0&#65533;qXB$R&#65533;&#65533;&#65533;D@DHTD.<S,>Kl&#65533;H&#65533;b7I&#65533;&#65533;&#65533;&#65533;&#65533;&#65533;&#65533;-&#65533;!&#65533;J&#65533;Y&#65533;A&#65533;&#65533;?&#65533;&#65533;/&#65533;B
&#65533;&#65533;,&#65533;&#65533;/&#65533;&#65533;)&#13145;&#65533;&#65533;N|&#65533;4&#65533;&#65533;&#65533;'&#1538;&#65533;SYx&#65533;J&#65533;&#1301;c	&#65533;Q&#65533;&#65533;&#65533;]&#65533;&#65533;&#65533;	X@&#65533;&#65533;<&#65533;&#65533;C&#65533; )&#203;&#65533;J&GH=&#675;D&#65533;&#65533;N{I&#65533;&#65533;eF&#65533;&#65533;&#65533;n(&#173;&#65533;`U&#65533;&#65533;)&#65533;N&#65533;
^&#65533;&#65533;&#65533;&#65533;C&#65533;FG&#65533;)&#65533;&#65533;8&#65533;-&#65533;QE8&#65533;H^Y&#65533;&#65533;&#65533;&#948;&#65533;&#65533;&#65533;&#65533;p&#65533;"&#65533;YO&#65533;&#65533;E1&#65533;&#65533;|&#65533;$}<F&#65533;&#65533;^(&#65533;&#65533;&#65533;^/&#65533;&#65533;N&#65533;&#65533;{T&#65533;X&#65533;&#65533;,&#1568;+&#1858;/)EM&#65533;D&#65533;&#773;!&#1344;&#65533;B&#65533;C&#65533;&#65533;&#65533;4YEP&#65533;*j&#65533;&#613;&#65533;$$&#65533;&#65533;&#65533;d&#65533;@&#65533;&#65533;bE&#65533;&#65533;e&#65533;&#65533;N&#65533;pP&#65533;&#65533;(&#65533;e&#65533;&#65533;E)&#65533;(&#65533;!4&#65533;,X&#65533;-&#65533;B7&#65533;B/&#65533;&#65533;)&#65533;&#65533;?Zn&#65533;&#65533;&#65533;8&#65533;>&#65533;&#65533;;X&#65533;&#65533;gefY8&#65533;&#65533;&#65533;I&#65533;&#65533;1W.<&#65533;&#65533;`&#1857;t&#65533;&#65533;&#65533;&#65533;&#65533;T&#65533;&#65533;fE&#65533;&#65533;&#65533;L&#65533;i&#65533;W&#65533;&#65533;{&#65533;zm&#65533;&#65533;&#1574;&#2016;idBzy&#65533;b&#65533;&#65533;V&#65533;=&#65533;&#65533;Hh&#65533;&#65533;&#65533;FrB&#65533;&#65533;&#65533;f&#65533;&#65533;&#65533;&#65533;&#65533;'d&#65533;&#65533;}B&#65533;&#65533;&#65533;,&#65533;J&#65533;HK#&#65533;&#65533;1&#65533;!\&#65533;N&#65533;&#65533;&#65533;@&#65533;D&#65533;&#65533;G&#65533;&#65533;&#65533;)&]&#65533;X&#65533;F&#65533;a&#65533;&#65533;~C&#65533;&#65533;&#65533;\&#65533;&#503;&#65533;C0p&#65533;QX=&#65533;B&#65533;d&#65533;,-&#65533;&#65533;&#65533;t&#65533;]EK"LU&#65533;deBl&#65533;q&#65533;&#65533;&#65533;y&#65533;*Z&#65533;&#65533;L&#65533;&#65533;@.&#65533; Z&#65533;&#65533;&#65533;eYf9&#65533;C&#65533;&#65533;a&#65533;&#65533;U&#65533;&#65533;&#65533;&#65533;&#65533;D4&#65533;L&#65533;<&#65533;&#65533;X&#65533;.&#65533;&#65533;lU&#277;0&#65533;m=E	&#151;&#65533;&#65533;*&#65533;&#65533;&#281;Xf4&#65533;&#65533;I&#65533;I&#65533;&#1293;&#65533;-&#65533;#&#65533;#&#65533;|Z&#65533;V&#65533;R&#65533;#Tj=&#65533;&#65533;Ch&#65533;bh&#65533;!&#65533;ZrdQ&#65533;&#65533;W&#65533;N&#65533;&#65533;M&#65533;k&#65533;
v&#65533;&#65533;&#65533;&#65533;&#65533;j&#65533;tB&#65533;f&#65533;l&#65533;L&#65533;sjOj&#65533;RwV&#65533;,&#65533;&#65533;
&#65533;N&#65533;yD&#65533;&#65533;&#65533;!&#65533;u$&#65533;&#65533;&#65533;&#65533;&#65533;&#65533;&#65533;\&#65533;L&#65533;L&#65533;&#65533;^&#65533;&#65533;&#65533;EO%&#65533;#&#65533;&#1537;&#65533;&#65533;"&#65533;\&#65533;&#65533;Q&#65533;g!&#65533;AV&#65533;&#65533;&#65533;&#65533;T&#65533;N&#65533;E&#65533;`$&#65533;usxBd&#65533;OS&#65533;xl&#380;C&#65533;&#65533;CP&#65533;Y^&#65533;&#65533;&#65533;&#752;&#65533;&#65533;#&#65533;&#1160;\&#65533;&#65533;G&#65533;P)w&#65533;&#65533;oy&#272;&#65533;&#65533;7)&#65533;&#65533;&#65533;&#65533;&#65533;/&#65533;&#65533;&#65533;&#65533;2VD&#65533;&#65533;S<=&#65533;<p&#65533;&#1380;I&#65533;?&#65533;J,CZ&#65533;&#65533;&#65533;&#65533;&#1872;&#65533;eP<&#65533;&#614;&#65533;Ph:&#65533;&#464;&#65533;K&#65533;&#65533;m&#65533;&#65533;G&#65533;)&#666;Q&#65533;&#65533;&#65533;&#666;X&#65533;&#65533;&#65533;i&#65533;&#65533;&#65533;"&#65533;	$D&#65533;QI&#65533;&#65533;&#65533;E4&#65533;t&G&#65533;1&#1583;&#65533;&#65533;U&#65533;M&#65533;N0&#65533;I&#65533;&#65533;&#65533;<&#65533;&#65533;&#65533;M&#65533;&#65533;&#65533;;&#65533;&#65533;
H&#65533;\&#65533;&#65533;&#65533;&#65533;&#65533;C&#65533;&#65533;L&#65533;m%&#1060;&#65533;&#65533;"&&#462;9&#65533;{&#65533;&#65533;&#65533;<&#65533;Y&#65533;&#65533;-p&#65533;&#65533;^&#65533;t&#65533;D&#65533;&#65533;'&#65533;&#65533;&#65533;q&#272;"&#65533;zD&#65533;pG&#65533;J&#65533;K&#65533;
)8)B&#65533;5&#65533;&#773;5&#65533;&#272;&#65533;O&#65533;&#65533;p3IA!&#65533;&#65533;B&#65533;&#19198;&#65533;*&#65533;&#65533;&#1412;&#65533;>&#65533;;&#65533;*&#65533;&#65533;&#65533;WX&#65533;%&#65533;1]&#65533;&#65533;&#65533;&#65533;q&#65533;&#65533;&#65533;&#65533;$4W,e&#65533;}&#65533;G&#65533;&#65533;i&#65533;x&#65533;&#65533;y&#65533;&#65533;L&#65533;&#65533;HA
&#65533;&#65533;&#65533;zz&#65533;&#65533;&#65533;&#65533;(&#65533;@B&#65533;&#65533;&#65533;&#65533;&#65533;&#65533;&#65533;&#65533;F&#65533;&#65533;&#65533;>&#65533;1p&#65533;1x"d&#65533;&#65533;J&#65533;&#786;&#65533;&#65533;|&#65533;&#65533;&#65533;JBUs&#65533;&#65533;LU&#65533;>&#65533;&#65533;Z&#65533;b&#65533;1]&#65533;:&#65533;&#65533;!tC&#65533;&#65533;&#65533;&#65533;G{&#65533;!-&#65533;&#365;H!&#65533;&#65533;-&#65533;!&#65533;q&#65533;&#65533;&#65533;&#65533;i&#65533;\|&#65533;c&#65533;O"$&#65533;7SOeHB,&#65533;C8D+RR)&#65533;Q1&#65533;L\&#65533;A& x38G&#65533;T&#65533;5&#65533;e\&#65533;&#65533;i&#65533;&#65533;&#65533;&#65533;&#1301;&#65533;&#65533;&#65533;&#65533;8&#65533;&#65533;?&#65533;(&#65533;&#65533;&#65533;3b&#65533;	Y&#65533;4>D*x&#65533;&#65533;&#65533;&#65533;J$,&#65533;y`&#65533;u[&#65533;&#65533;+&#65533;&#65533;&#65533;&#65533;&#861;T&#65533;h&#65533;Cl&#65533;&#656;&#65533;In&#65533;N&#65533;&#65533;gl&#65533;&#65533;m&#65533;>&#65533;Im!&#65533;"&#65533;&#65533;&#65533;&#65533;&#65533;&#65533;&#65533;tM&#65533;&#65533;%O{&#65533;wJ&#65533;*&#65533;Z>[&#65533;&#65533;\l&#65533;&&#65533;&#65533;&#1157;&#65533;iB&#65533;,j&#65533;DP&#65533;&#65533;\&#65533;mU&#65533;&#65533;zD}&#65533;'&#65533;d&#1790;D,&#65533;&#65533;-=&#65533;&#65533;d&#65533;&#65533;h]&#65533;t.&#65533;J&#65533;&#65533;Z&#65533;/&#65533;&#65533;,&#65533;A&#65533;A&#65533;&#65533;[&#65533;.&#65533;J&#65533;&#65533;l&#65533;A&#65533;C&#65533;:&#65533;L&#65533;&#65533;C&#65533;&#65533;&#65533;0pVHn@&#770;S&#65533;&#65533;2&#65533;&#65533;C\}`&#65533;V&#1284;UW&#65533;&#65533;&#65533;'tnXX&#65533;j[fEP&#65533;:&#65533;Cxq9&#65533;&#65533;$&#65533;K&#65533;&#28668;&#65533;&#65533;K&#65533;&#65533;?$A&#65533;e6M&#65533;K&#65533;m&#65533;&#65533;&#65533;&#301;&#65533;&#65533;b2!{ G&#65533;t
5(&#65533;I$&#65533;#&#65533;&#65533;&#65533;E.&#65533;&#65533;x&#65533;*&#65533;C(&#65533;0&#65533;4&#65533;@&#223;&#65533;f&#65533;/&#65533;&#65533;G&#65533;&#65533;E&#65533;V&#65533;=)&#65533;&#65533;&#65533;&#65533;TB+&#1060;M&#65533;&#65533;K&#1560;@`&#65533;&#65533;&#65533;&#65533;&#65533;G,p&#65533;&#65533;.R&#65533;&#65533;&#1270;&#65533;,&#35986;.&#65533;=&#65533;J&#65533;&#65533;&#65533;&#65533;V&#65533;&#65533;0&#65533;4&#65533;Ct&#65533;&#65533;
&#65533;i0&#65533;*&#65533;7&#65533;&#65533;s&#65533;&#65533;v&#65533;&#65533;NT&#65533;&#65533;&#65533;3;&#65533;&#65533;m\&#65533;&#65533;  fE&#65533;]&#65533;&#65533;&#65533;S2K	&#65533;&#65533;"&#65533;i&#65533;WWm#?ucr&#65533;&#65533;8Yi&#65533;&#65533;&#65533;`&#898;&#65533;&#65533;&#1086;&#65533;6&#65533;PC&#65533;A'Z&#65533;&&#65533;&#65533;&#65533;&#65533;&#65533;&#65533;RoEP2&#65533;\n&#65533;&#65533;&#65533;&#65533;J?&#65533;&#65533;\E&#65533;t&#65533;F&#65533;&#65533;3&#65533;&#65533;&#65533;T&#65533;N&#1777;&#65533;p0&#65533;&#47864;5&#65533;&#65533;&#65533;?&#65533;&#65533;u0&#131;&#65533;f-&#65533;d&#65533;&&#65533;xD&#65533;&#65533;&#65533;1&#65533;&#65533;Z&#65533;&#65533;C&#65533;&#65533;&#65533;&#65533;&#65533;,&#65533;7&#65533;&#65533;d&#65533;(&#65533;&#65533;F}<&#65533;?&#65533;&#65533;&#1906;&#65533;&#65533;&#65533;&#65533;&#65533;&#65533;&#65533;&#65533;
&#65533;I8&#65533;&#65533;!M x&#65533;&#65533;&#65533;J&#65533;Z&#65533;&#65533;&#65533;&#65533;l&#302;-&#65533;?&#65533;&#65533;[kP&#65533;3&#65533;&#65533;aO&#23542;&#65533;&#65533; .&#65533;&#65533;\&#65533;&#65533;&#65533;&#65533;&#65533;+&#65533;&#65533;&#65533;v&#65533;(&#65533;(b.b!&#65533;&#460;>&#65533;&#65533;&#65533;&#65533;&#65533;&#65533;&#55177;
U&#65533;&#65533;p&#65533;&#65533;&#1279;&#65533;B&#65533;&#65533;&#65533;p&#65533;&#1325;&#65533;s&#65533;&#65533;&#65533;&#65533;&#65533;&#65533;v={&#65533;&#65533;&#65533;C&#65533;fw&#65533;&#65533;K&#65533;&#65533;9&#65533;7&#1066;&#65533;]&#65533;&#65533;A&#65533;&#65533;&#65533;D&#65533;+K &#65533;&#65533;5g&#65533;&#65533;Ch&#65533;C&#65533;d&#65533;@d&#65533;&#65533;&#65533;&#65533;b&#65533;&#901;	R&#65533;&#65533;N&#65533;)6&#65533;&#65533;|E&#65533;&#65533;`V-u&#65533;%&#193;&#65533;&#65533;&&#65533;!#&#65533;&#65533;&#65533;G&#65533;c&#32909;&#65533;z(&#65533;&#65533;%&#65533;&#65533;-Z5/&#65533;j&#65533;&#65533;&#65533;&#65533;K&#65533;0&#65533;O&#65533;S&#65533;@&#65533;&#65533;&#65533;&#65533;&#65533;&#65533;L&#1823;&#65533;b&#65533;&#846;s&#65533;u&#65533;`&#65533;&#65533;&#65533;&#65533;?P&#65533;/&#65533;F(&#65533;&#65533;&#65533;:&#65533;{N<&#65533;&#65533;@4E&#65533;&#65533;&#965;+&#65533;&#65533;D&#65533;&#130;&#65533;&#65533;&#65533;K&#65533;?&#65533;&#65533;&#65533;&#65533;&#65533;&#636;3&#65533;G\'&#65533;&#65533;X8&#65533;&#65533;$W&#65533;&#65533;&#65533;&#65533;&#65533;&#13647;&#65533;E'&#65533;
&#65533;P&#65533;h&#1981;&#65533;&]T&#65533;\l	&#65533;Jx&#65533;&#65533;m&#65533;)&#730;&#65533;&#65533;&#65533;&#65533;&#65533;T&#65533;&#65533;O	2Y&#65533;^&#65533;&#65533;&#65533;E&#65533;`E&#65533;|&#65533;)gMC&#65533;3'&#65533;D)0&#65533;&#65533;&#65533;A&#65533;Ss&#65533;C&#65533;wE&#771;!&#65533;&#65533;&#65533;&#65533;&#59740;&#65533;&#65533;:#&#65533;&#65533;&#65533;&#65533;&#65533;8&#65533;&#65533;&#65533;3&#65533;&#65533;&#65533;&#65533;?&#65533;&#65533;&#65533;wJ&#1445;&#65533;&#65533;N1&#65533;P`%&#65533;k@&#65533;&#65533;-&#65533;&#65533;.&#65533;&#65533;&#65533;HG&#65533;O3y*(&#65533;&#65533;4&#65533;&#65533;&#65533;&#65533;O&#65533;&#65533;&#65533;&#65533;`&#65533;1&&#65533;`&#1215;:q&#65533;(&#65533;&#65533;#&#65533;&#65533;&#65533;C*p&#268;&#65533;#&#65533;&#65533;@&#65533;&#1031;&#65533;&&#65533;&#65533;!P$&#65533;D13&#65533;&#65533;&#65533;w&#65533;&#65533;?\&#65533;n&#65533;81&#65533;&#1087;P&#65533;@&#65533;&#65533;%&#65533;&#65533;CT&#65533;&#65533;&#65533;z&#65533;(`NR]&#65533;W&#65533;a[&#65533;&#65533;&#65533;r&#65533;&#65533;1&#65533;&#65533;4S&#65533;r&#65533;&#65533;)J&#65533;&#65533;&#65533;bV&#65533;&#65533;6t&#65533;h&#65533;&#65533;C4&#65533;:&#65533;/&#65533;AM&#65533;^=&#419;&#65533;-.&#65533;x&#65533;p&#65533;&#65533;&#65533;<4`&#65533;&#65533;2 &#65533;1/H$&#65533;?^
&#65533;&#65533;&#65533;C3\&#65533;&#65533;o5L&#65533;H`&#65533;&#65533;b&#65533;&#975;@M&#65533;&#65533;&#65533;3&#65533;&#65533;~&#65533;&#65533;&#1021;^TK&#65533;.&#65533;&#736;J&&#65533;g&#65533;m&#65533;d&#65533;&#65533;&#65533;[)&#65533;RE &#65533;d1&#65533;#&#65533;&#864;!Rd&#65533;&#65533;x&#65533;47\&#65533;&#65533;&#65533;&#691;&#65533;&#65533;&#65533;L&#65533;&#608;d&#65533;(&#65533;&#65533;tzh&#65533;&#65533;&#65533;Q&#8721;@&#65533;&#65533;&#65533;>&#65533;&#65533;&&#65533;&#65533;&#65533;fpe&#65533;\1&#65533;|&#65533;&#519;|&#65533;&#65533;7[~&#65533;e&#65533;68&#65533;D&#65533;&#65533;P
&#65533;&#65533;&#65533;&#65533;DA&#65533;&#65533;&#65533;&#65533;,1&#65533;R&#65533;&#65533;0<&#65533;&#65533;)s&#65533;H@5&#716;&#65533;f&#65533;\&#65533;&#65533;3R>&#65533;l&#65533;,X&#65533;'J&#65533;\&#532;&#65533;4&#65533;6&#65533;&#65533;&#65533;&#65533;&#65533;&#65533;&#65533;&#65533;&#65533;&#65533;&#65533;` &#65533;&#408;&#65533;&#65533;zh8&#65533;\uu&#65533;&#65533;P&#256;&#1642;)&#565;&#65533;v&#65533;'&#65533;&#65533; b32&#65533;&#65533;cM&#65533;&#322;2&#65533;!&#65533;&#65533;J&#65533;&#65533;4
j	\&#65533;H&#65533;&#65533;&#65533;1&#65533;&#65533;&#65533;&#65533;)&#65533;8Fq&#65533;
2$&#65533;FV&#65533;&#65533;&#65533;&#65533;&#65533;L(&#65533;&#65533;&#65533;H&#65533;&#65533;&#65533;&#65533;&#65533;H<&#65533;V&#65533;(p&#65533;&#65533;V&#65533;&#65533;&#65533;Hd&#65533;Xc&#65533;&#1708;V fz&#65533;&#65533;6>z&#65533;N&#65533;&#65533;(&#65533;2i&#672;o\&#65533;&#65533;&#1815;&#65533;5&#550;&#65533;x*&#65533;&#65533;t&#65533;&#608;[&#65533;&#65533;g&#65533;&#65533;&#65533;g&#65533;H&#65533;&#65533;&#65533;!&#65533;!&#65533;&#65533;t&#65533;&#65533;$&#65533;!,&#65533;&#65533;g&#65533;&#65533;:%&#65533;[R&#65533;&#65533;&#65533;<&#65533;&#65533;KD%&#65533;R&#65533;
&#65533;&#65533;&#65533;R&#65533;T&#65533;O&#420;t*&#65533;&#65533;&%&#65533;Dc&#65533;`&#65533;%6&#65533; &#65533;[&#65533;QH3&#65533;7LWs&#65533;2Dt&#65533;V:&#65533;&#65533;a&#65533;\&#65533;&#11730;&#65533;&#65533;WWA&#65533;7&#65533;HC&#65533;&#65533;2$0&#65533;v&#65533;&#65533;&#65533;&#65533;g&#65533;&#65533;&#65533;T&#65533;dD&#65533;ID&#65533;vz&#65533;![&#65533;md&#65533;&#65533;&#65533;c&#65533;'&#65533;T&#65533;&#65533;8&#65533;.&#65533;&#1056;b&#65533;&#22345;">p&#137;,&#65533;g&#65533;N#&#65533;&#65533;&#65533;&#65533;&#65533;&#65533;
&#65533;-&#65533;D&#65533;v_Y &#65533;TT&#65533;&#65533;&#65533;&#65533;8&#65533;&#65533;&#65533;g<&#65533;&#65533;&#65533;f&#1287;&#65533;	&#65533;%3&#65533;&#65533;@&#65533;#&#65533;&#65533;-&#721;H
B&#65533;I&#65533;&#65533;(Os&#65533;@&#65533;V#&#65533;H&#65533;*U;&#65533;	_c&#65533;&#65533;=&#65533;k=O&#65533;CC&#65533;&#65533;.r&#65533;&#65533;)&#65533;V&#65533;&#65533;&#65533;%1y&#65533;&#65533;d&#65533;R&#316;&#65533;1&#65533;&#65533;&#65533;,FI&#65533;&#65533;KXQ&#65533;&#65533;HEl&#65533;&#65533;&#65533;&#65533;,nq87X
"'X&#65533;@2E?L&#65533;*&#65533;fBq&#65533;D&#65533;Z&#65533;C&#65533;&#65533;Lo&#65533;&#65533;\&#65533;&#65533;<&#65533;&#65533;&#65533;&#65533;4<&#65533;&#65533;#:@&#65533;?t@&#65533;2xs&#65533;pBv
B&#65533;c&#65533;C&#65533;2&#65533;?H&#65533;&#65533;1&#65533;&#65533;x&#65533;		&#65533;
r&#65533;&#65533;`&#65533;&#65533;xM&#65533;&#65533;c&#65533;@&#65533;&#65533;*&#65533;c&#65533;qMr"&#65533;&#65533;&#65533;D"&#65533;&#65533;&#65533;&#65533;H]&#65533;%&#65533;BlHm&#65533;&#65533;C&#65533;	&#65533;^X&#65533;
&#65533;s&#65533;42&#65533;&#65533;&#65533;*"&#65533;&#65533; &#65533;&#65533;&#65533;&#65533;A&#65533;J&#65533;&#65533;&#65533;&#65533;c#&#65533;l$&#65533;O&#65533;`&#65533;<&#65533;H
&#65533;&#65533;Pb
&#65533;g&#65533;&#1170;	z&#65533;&#65533;)&#65533;T&#65533;&#65533;&#65533;B&#65533;j]&#65533;%b&#65533;&#65533;(&#65533;&#65533;(D/&#65533;&#1483;#&#65533;'lQ,&#65533;Ci&#1960;d&#65533;?&#65533;"mW&#65533;Je&#65533;RR4&#65533;p&#65533;_0nN\&#65533;Q&#65533;)&#65533;&#295; Q&#65533;\&#65533;&#65533;&#65533;&#65533;&#65533;&#65533;&#65533;4&#65533;&#65533;&#65533;	&#65533;&#65533;dYU5&#65533;&#65533;&#65533;F&#65533;&#65533;yH4&#65533;&#65533;GdZ&#65533;&#65533;~7&#65533;k&#65533;&#65533; &#65533;U&#65533;ZVm&#65533;&#65533;xa&#65533;{&#65533;SFbv&#65533;X&#65533;^e&#14974;B&#65533;W&#65533;ST&#65533;&#65533;&#65533;AI&#65533;&#65533;&#1815;>&#65533;&#65533;C &#1776;&#65533;?"!K&#65533;&#65533;&#65533;Dd&#65533;B&#65533;c&#65533;&#193;@&#65533;H&#65533;&#65533;v$&#65533;iYA&#65533;&#65533;&#65533;&#65533;Vm}QHf&#65533;&#65533;; &#65533;&#65533;k&&#65533;Y(&#65533; Oy&#65533;2&#65533;&#65533;&#65533;&#65533;&#65533;i&#65533;p&#65533;&#65533;&#65533;&#65533;&#65533;J!P&#65533;@&#65533;-&#65533;&#65533;#&#65533;&#65533;D?Y&#65533;&#65533;&#65533;&#65533;N&#65533;&#65533;Y3&#65533;t&#65533;&#65533;&#65533;&#65533;&#65533;&#65533;b&#65533;&#65533;X&#65533;&#65533;&#65533;&#65533;&#65533;&#65533;E|&#65533;&#65533;8&#65533;&#65533;&#65533;&#65533;#x&#65533;&#65533;L&#65533;l&#65533;&#65533;&#65533;&#65533;&#65533;j".!&#532;&#65533;&#65533;&#65533;Z&#65533;&#65533;&#65533;C&#65533;u&#65533;&#65533;m&#65533;&#65533;1&#65533;&#65533;8&#65533;	&#65533;&#65533;x"h&#65533;i&#65533;E&#65533;&#65533;hD&#65533;b&#65533;&#1799;&#65533;H,&#65533; 
&#65533;=&#65533;ix\Nb&#65533;fd&#65533;0&#65533;|if&#65533;&#65533;M&#65533; &#65533;&#65533;&#65533;?6&#65533;&#65533;&#65533;&#65533;&#65533;&#65533;*&#65533;&#65533;&#65533;XZM &#65533;V	&#65533;&#65533;&#65533;Y&#65533;O&#65533;t9&#65533;&#65533;&#65533;&#65533;&#65533;&#65533;&#65533;
&#65533;3D&#65533;@&#65533;&#65533;&#65533;s&#65533;
 B&#65533;-"
]K9B&#65533;&#65533;"&#1971;&#1602;&#65533;&#65533;&#65533;tK&#65533;&#65533;&#65533;&#65533;&#65533;0r&#65533;&#65533;<&#65533;E&#65533;&#65533;&#65533;R)&#65533;&#65533;@w&#65533;(j-`bi8I&#65533;&#65533;&#65533;&#65533;&#65533;!@&#65533;&#65533;&#65533;&#65533;&#65533;&#65533;0 5&#65533;C&#65533;q\s&#65533;&#65533;&#65533;&#65533;^&#65533;&#65533;H0G&#65533;&#65533;&#65533;&#65533; &#65533;#h&#65533;&#65533;&#65533;BK  &#65533;&#65533;Y&#65533;b&#65533;n&#65533;&#65533;Cd&#65533;-&#65533;`p-e&#65533;=U&#65533;&#65533;!6&#65533;eA&#65533;&#65533;y&#65533;.&#65533;3D&#65533;&#65533;FXiR&#65533;&#639;&#65533;&#65533;@"M&#65533;TAD&#65533;.&#65533;?n!&#65533;&#65533;&#65533;&#65533;&#65533;k&#65533;&#65533;$&#65533;Q&#65533;"&#65533;&#65533;j- &#65533;&#65533;,&#65533;&#65533;&#65533;%IY&#65533;
&#65533;$&#65533;=9&#65533;}&#65533;Ll&#65533; D.&#65533;T&#65533;&#65533;&#65533;&#65533;	&#65533;&#65533;N(&#65533;&#65533;&#65533;&#65533;&#837;&#65533;J&#65533;&#65533;E0nZk&#65533;&#288;&#65533;Q&#65533;&#65533;@&#65533;&#65533;"&#65533;&#65533;S&#65533;&#65533;&#65533;&#65533;F&#65533;&#65533;R4&#65533;i!g&#65533;&#65533;&j&#65533;&#65533;&#65533;&#65533;&#65533;&&#65533;A&#65533;&#1653;Gx&#65533;&#65533;L&#65533;&#65533;&#65533;#"&#65533;EA&#65533;&#65533;&#65533;_&#65533;&#65533;&#65533;k|&#65533;&#65533;&#65533;&#65533;'&#65533;6&#65533;
&#65533;E&#65533;&#65533;&#1648;6|V&#65533;&#65533;&#65533;;V&#65533;&#65533;E&#65533;&#65533;&#65533;"&#65533;5!,&#65533;#&#65533;&#65533;a&#65533; ~&#65533;p&#65533;M&#65533;>?&#65533;&#65533;W,j&#65533;&#65533;C&#65533;H&#65533;&#65533;&#65533;&#65533;^&#65533;!V.&#530;b1&#65533;R&#65533;I&#65533;&#65533;6A&#65533;&#65533;V&#65533;&#65533;D?	QM&#65533;(9&#65533;Y&#65533;B&#65533;&#65533;d-&#65533;$&#65533;H&&#1305;&#65533;&#65533;&#65533;"&#65533;&#65533;e&#65533;A&#65533;&#65533;"-&#65533; "&#65533;&#65533;&#65533;&#65533;J&#65533;=|&#65533;w&#65533;",\&#65533;&#65533;"+&#65533;&#65533;&#65533;&#65533;&#65533;&,&#65533;&#65533; &#65533;D~&#65533;&#65533;B&#65533;&#65533;0.&#65533;&#65533;&#65533;p&#65533; &#65533;d&#65533;&#65533;zFO0
4vb<&#65533;r&#65533;J&#65533;&#65533;q^M&#65533;&#65533;&#65533;&#65533;p"n&#65533;q&#65533;&#65533;&#65533;(Sz&#65533;&#65533;`jD&#65533;H&#65533;&#65533;4do&#65533;!W&#65533;M P&#65533;N&#65533;&#65533;^#&#65533;"&#65533;:&#65533;;<&#65533;Z &#65533;&#65533;&#65533;Z&#65533;pc"B&#65533;&#65533;B@nD&#65533;:`^&#65533;m&#65533;XO>d&#65533;&#65533;&#65533;C &#65533;&#65533;b&#65533;&#65533;&#65533;1&#65533;&#65533;&#65533;T&#65533;C0&#65533;&#65533;
&#65533;M@&#65533;&#65533;b&#65533;A&#65533;&#65533;&#65533;&#65533;Mb"&#65533;&#65533;~&#65533;/&#65533;a&#65533;
&#65533;.
&#65533;
&#65533;&#65533;&#65533;7&#65533;C&#65533;I&#65533;&#65533;&#65533;!&#65533;"&#65533;&#65533;t&#65533;^B&#65533;n&#65533;&#1186;&#65533;&#65533;)&#65533;"t&#65533;&#65533;y&#65533;&#65533;&#65533;&#65533;ph&#65533;`&#65533;&#1967;i`N &#65533;D+MJV&#65533;
&#65533;`&#65533;jKj&#65533;|`k&#132;&#65533;:)&#65533;d&#37025;&#65533;&#65533;rag&#65533;&#65533;&#65533;h'x&#65533;&#65533;pa&#65533;#0&#65533;Fe&#65533;gpTc&#65533;&#65533;&#65533;&#65533;&#65533;&#65533;>h&#65533;j&#65533;qvJ&#65533;<&#65533;&#65533;n&#1494;jn&#65533;A&#65533;&#65533;&#65533;&#65533;"TGu&#65533;&#65533;&#65533;*&#65533; !&#65533;&#65533;
#x2&#65533;&#65533;&#65533;&#65533;
~&#65533;L&#400;&#65533;cfex^&#65533;&#65533;H&#65533;,&#65533;(V!&#65533;<&#65533;&#65533;&#65533;&#65533;j&#65533;&#1539;&#65533;&#65533; &#65533;&#65533;C&#65533;&#65533;&#65533;`X&#65533;L &&#65533;:&#65533;*&#65533;&#65533; &#65533;  &#65533;&#65533;Z&#65533;&#65533;&#65533;?DC
"&#65533;&#65533; &#65533;AG
&#65533;u&#65533;&#65533;R&#65533;&#65533;@&#65533;,$&#65533;&#65533;gS&#156;&#65533;&#65533;L&#65533;&#65533;&#65533;	DR&#65533;&#65533;I	H&#65533;&#65533;"&#65533;&#65533;&#65533;&#65533;H&#65533;	*&#65533;&#65533; T&#65533;&#889;Vh	&#65533;i5f&#65533;&#65533;&#65533;&#65533;&#65533;Aj&#65533;pkg&#65533;&#1140;&#65533;,q&#65533;&#65533;2&#65533;&#65533;/&#65533;&#65533;/
&#65533;L&#65533;q&#65533;@&#65533;z&#65533;&#65533;r(eWp&#65533;Q&#65533; e&#65533;p-5&#65533;"\&#65533;&#65533;&#65533;&#65533;&#65533;_&#65533;&#65533;&#65533;&#65533;a&#1674;!&#65533;4D'&#65533;<%t&#65533;!&#65533;&#65533;7&#65533;&#65533;5:&#65533;Z$&#65533;N#&#65533;&#65533;&#65533;*&#65533;&#65533;l&#65533;D&#65533;&#65533;&#65533;&#65533;!!&#65533;&#65533;&#65533;A>&#65533;&&#65533;A$"&#65533;&#65533;Z"&#65533;c&#65533;&#65533;!B&#65533;"&#65533;&#65533;&#65533;<&#65533; &#65533;c&#65533;D`w6&#65533;\&#65533;#&#65533;hh&#15648;f&#65533;&#65533;&#65533;&#65533;%XbF&#65533;&#641;&#65533;g&aw&#65533;r1H]&#65533;&#65533;&#65533;)&#65533;H &#65533;&#65533;&#65533;&#65533;&#65533;&#65533;?&#65533;&#65533;9	&#65533;,&#65533;&#65533;I&#65533;P&#65533;'&#65533;&#65533;A8&#65533;&#65533;&#65533;&#65533;4&#65533;&#65533;q&#65533;&#65533;(&#65533;R&#65533;&#65533;&#65533;/&#65533;1(4&#65533;gV&#65533; L&#65533;3q&#65533;&#65533;&#65533;H &#65533;&#65533;Q-z&#65533;g&#65533;(&#65533;&#65533;&#65533;:&#65533;&#65533;&#65533;&#65533;&#65533;C&AD&#65533;&#65533;u
"L!bL&#65533;&#65533;u&#65533;a&#65533;gX&#65533;&#65533;J&#65533;*"@l&#65533;B&#65533;%&#65533;&#65533;&#65533;&#65533;&#65533;&#65533; &#65533;7ND&#65533;8&#65533;p&#65533;&#65533;a&#65533;^&#65533;&#65533;`&#65533;w,.&#65533;PV&#65533;7&#65533;&#65533;&#65533;&#65533;&#65533;&#65533;&#65533;Z&#65533;
Z&#65533; &#65533;&#65533; :&#65533;&#65533;&#65533;&#65533;(9&#65533;c"&#65533;&#65533;s&#65533;G.z &#65533;@&#65533;2A	4@&#65533;&#65533;s[D&#65533;[d&#65533;&#65533;Z&&#65533;EFz&#434;<&#65533;I@&#65533;&#590;&#65533;&&#65533;&#65533;Gf&#65533;HA>A&#65533;5&#65533;AH&#65533;BZ&#65533;&#65533;&#65533;&#65533; &#65533;&#65533;Z&#65533;z&#65533;&#65533;%&#65533;k*&#65533;&#65533;bmn6&#201;&#65533;&#65533;pn&#65533;T&#65533;P&#65533;&#65533;$&#65533;&#65533;&#65533;*EhgB#&#65533;.&#65533;0&#2020;&#65533;c3&#65533;&#65533;n&#65533;$&#65533;4&#65533;D 5O`A9)3m&#65533;&#65533;>h&#65533;eZJ&#65533;N&#65533;&#65533;&#65533;&#1025;&#65533;b&#65533;Ets7&#1012;E&#65533;&#65533;TaRu!L&#65533;8&#65533;&#65533;<D&#65533;&#65533;
&#65533;J
&#65533;
[:,x&#65533;`S&#65533;&#65533;&#65533; &#65533;T&#65533;&#65533;N&#65533;&#65533;=&#65533;&#65533;&#1890;jQw&#65533;0"|&#65533;S2!w&#65533;&#65533;&#65533;a&#65533;S&#65533;}x&#65533;&#65533;&#65533;N&#65533;&#1316;&#65533;&#65533;&#65533;!&#65533;l&#65533;3B$N&#65533;&#65533;&#65533;&#65533;A&#65533;iG, Ld&#65533;e, L>&#65533;<xc&#65533;N&#65533;&#65533;&#65533;&#65533;&#65533;&j&#65533;K&#65533;UH&#65533;&#65533;WB}&#65533;9!W&#65533;	PJ&#65533;&#65533;&#65533;D#&#65533;&#65533;&#65533;p&#65533; ^&#65533;EQ!F!&#65533;&#65533;&#1792;|&#65533;&#65533;b&#65533;&&#65533;Fi&#65533;&#1446;0&#65533;&#65533;<&#65533;&#65533;&#65533;2&#65533;4&#65533;&#65533;L&#65533;&#65533;BI&#65533;.&#65533;'paGR&#65533;QH&#65533;'<B&#65533;&#65533;y-&#65533;@&#65533;n&#65533;R zg&#65533;
b8f'&#65533;&#65533;&#65533;L&#1364;&#434;x&#65533;&#65533;&#65533;D&#65533;@&#65533;&#65533;&#65533;ce&#65533;J &r
&#65533;#:%"6&#65533;gPI`l&#65533;&#65533;W_C!&#65533;!&#1569;&#65533;O &#65533;&#65533;&#65533;U&#65533;!X2?&#65533;&#65533;F&#65533;&#65533;&#65533;&#65533;
&#65533;&#65533;&#65533; &#65533;V{&#65533;&#65533;&#65533;&#65533;<&#65533;)&#65533;T&#65533;"pR.&#65533;&#65533;y\U ,`&#65533;*qT&#65533;n&#65533;&#65533;&#137;&#65533;&#65533;+&#838;&#65533;&#65533;f&#65533;[&#901;%Pb(&#65533;4t&#65533;X#&#65533;&#65533; &#65533;&#65533;F&#65533;&#65533;R !hb&#65533;&#65533; `R&#65533;
&#65533;I&#65533; &#65533;h&#65533;h&#65533;`J&#65533;&#65533;&#65533;&#65533;&&#65533;&#65533; e&#65533;@c&#65533;xc \!&#65533;&#65533;&#65533;J&#65533;0~"&#65533;GQ&#65533;&#65533;&#65533;&#65533; &#65533;*&#65533;h&#65533;&#65533;&#65533;4g&#65533;&&#65533;3f&#65533;\V&#65533;&#65533;&#65533;&#65533;2&#65533;&#65533;&#65533;C&#65533;W6!zj&#65533;6&#65533;a8&#65533;Jt&#65533;&#65533;&#65533;&#65533;&#65533;Z&#65533;7&#929;X&#65533;A,9R&#65533;&#65533;&#65533;D&#65533;&#65533;3&#65533;f&#65533;&#301;O&#65533;&#65533;?o&#65533;&#65533;&#65533;?&#65533;&#65533;4,&#65533;g&#65533;&#65533; &#65533;&#65533;!R&#65533;&#65533;"&#65533;&#65533;&#65533;_v"&#65533;K!&#65533;&#65533;&#65533; D&#65533;"&@'&#65533;&#65533;4&#65533;7D"&#65533;&#65533; d&#65533;&#65533;&#65533;&#65533;	&#65533;$B"d&#65533;&#65533;y&#65533;&#65533;!&#65533;&#65533;&#65533;S&#65533;B&#65533;X&#65533;$L`&#65533;!"&#65533;&
&#65533;&#65533;o&#65533;G&#65533;&#65533;&#65533;&#65533; &#65533;4P	"Ti6t&#65533;j+@fd`|&#65533;&#65533;o&#65533;_B&#65533;0/`r&#65533;TAna	H@3oac&#65533;&#65533;2^M&#65533;&#65533;$@D&#65533;&#65533;&#65533;2rJg&#139;&#65533;&#65533;!&#65533;8&#65533;6m&#65533;&#65533;&#65533;T&#65533;#*&#65533;&#65533;+I&#65533;&#65533;#7&#65533;&#65533;3&#65533;D&#65533;&#65533;!&#65533;&#65533; z&#65533;>&#65533;I&#65533;&#65533;C&#65533;&#65533;&#65533;6!&#65533;b&#65533;)W&#65533;:&#65533;&#65533;Si&#65533;`&#65533;6gs&#65533;&#65533;&#65533;&#65533;w&#65533;6iSbV&#65533;&H&#65533;&#65533;&#65533;&#65533;
&#65533;&#65533;&#1392;B&#65533;&!B&#65533;&#65533;%.&#65533;&#65533;:&#65533;&#65533;&#65533;_&#65533;&#65533;a~&#65533;'[&#65533;SA&#65533;
:&#65533;4&#65533;&#65533;&#65533;&#65533;!1&#65533;&#65533;3&#65533;&#65533;&#65533;{&#65533;&#65533;&#65533;&#65533;~&#65533;&#65533; &#65533;J&#65533;&#65533;c&#65533;Ab&#65533;5&#65533;&#65533;&#65533;&#65533;&#65533;&#65533;&#65533;&#65533;)&#65533;XMNH'!&#65533;O&#65533;&#65533;&#65533;&#65533;&#65533;(&#65533;&#65533;A&#65533;Z^q<:f!.@&#65533;j&#65533;&#65533;4&#65533;!3&#65533;&#65533;&#65533;&#65533;&#65533;&#65533;?O&#65533;L&#65533;Xn&#65533;A4&#164;&#65533;R&#3286;&#65533;&#65533;A@&#65533;)~&#65533;*&#395;&#65533;N@&#65533;1&#65533;&#65533;"4&#65533;&#65533;&#65533;&#65533;n5N &#65533;&#65533;V&U!TL a;f&#65533; &#65533; L9YdO&#65533;t&#65533;&#65533;L &#65533;t"&#65533;\CX2z&#65533;J6'&#65533;&#65533;&#65533;.&#65533; &#27155;&#65533;"&#65533;&#65533;f&#1184;&#65533;-&#65533;&#65533;e]HB&#65533;&#65533;(&#65533;&#65533;!&#65533;y&#65533;"A&#65533;e&#65533;&#65533;&#65533;e&#65533;&#65533;&#50857;&#65533;&#65533;&#65533;&#65533;Sw&#65533;S&#65533;Ld"&#65533;&#65533;<5!&#65533;e&#65533;&#360;i&#65533;JD&#65533;@%&#65533;]!&#65533;"D&#65533;yL`&#65533;&#65533;&#65533;&#65533;C,{&#65533;&#65533;&#65533;n&#65533;&#65533;&#65533;g^&#839;&#65533;&#65533;!&#65533;	Z&#65533;&#65533;&#65533;&#331;&#65533;&#65533;&#65533;&#65533;&#65533;"~a&#65533;&#65533;h&&#65533;&#65533;&#65533;D&#65533;|&#65533;&#65533;$.&#65533;&#65533;&#65533;&#65533;&#65533;&#65533;&#65533;$yn&#65533;"G&#65533;&#65533;&#65533;&#65533;Hsd&#65533;&#65533;&#65533;&#65533; &#65533;&#65533;~&#65533;)&#65533;&#65533;$ebG&#65533;$qM5W&#65533;P\&#65533;&#65533;&#65533;&#65533;&#65533;&#65533;Z&#65533;&#65533;&#65533; f&#65533;&#65533;Z&#65533;&#65533;u&#65533;&#65533;[&#65533;&#65533;O&#65533;_&#65533;&#65533;&#65533;&#65533;r&#65533;c6&#65533;l&#65533; "&#65533;&#65533;&#65533;&#65533;W&#65533;%F &#65533;&#65533;M &#65533;&#65533;&#65533;D&#65533;&#65533;E`&#65533;I&#65533;&#65533;h&#65533;CH&#65533; X2J&#65533;!C&#65533;C&#65533;P x2&#65533;'@&#65533;?&#65533;&#65533;&#65533;&#65533; @&#65533;5!F[)?&#65533;M&#65533;&#65533;&#65533;&#65533;Aa&#65533;&#65533;&#1280;&#1989; &#65533;&#65533; R&#65533;&#65533;&#65533;D_&#65533;&#65533;&#65533;*&#65533;&#65533;A]"F&#65533;&#65533;4d g|&#65533;&#65533;:&#65533;4&#65533;&#65533;&#65533;&#65533;&#65533;G&#65533;&#65533;]&#65533;8p"6&#65533;>&#65533;&#65533;&#65533;&#65533;i&#65533;&#65533;&#65533;&&#65533;D&#65533;&#65533;&#65533;_J &#65533;L&#65533;&#65533;&#65533;&#65533;0&#65533;.&#65533;O&#65533;&#65533;L&#65533;>&#65533;&#65533;$&#65533;p!-&#65533;2t=~&#65533;&#65533;km&#65533;&#65533;&#65533;&#65533;$&#65533;&#65533;&#65533;g&#65533;&#65533;~&#65533;&#65533;N R3&#65533;&#65533;"&#65533;y&#65533; a;bcU&#65533;&#65533;4|&#65533;&#65533;A&#65533;>&#65533;4&#65533; &#65533;&#65533;6TgLo	|AtIhp&#65533;d&#65533;5&#65533;p&#65533;&#65533;&#65533;&#1034;&#65533;F&#65533;]&#65533;ZJn%t&#65533;[&#65533;&#65533;e
/!i&#65533;!&#65533;&#65533;>&#65533;&#65533;OC&#65533;_&#65533;&#65533;!&#65533;X $&#1537;)&#65533;A|&#65533;&#690;&#65533;>X &#65533;&#65533;&#1683;&#65533;&#65533;&#65533;&&#42859;m&#65533;d&#65533;&#65533;&#65533;A&#65533;IF&#65533;&#65533;&#65533;
?&#65533;&#65533;&#65533;!&#65533;&#65533;f&#65533;&#65533;m&#65533;&#65533;&#65533;&#65533;&#65533;&#1860;&#65533;&#65533;&#65533;#&#65533;&#65533;&#65533;?&#65533;&#65533;&#65533;P&#65533;&#65533;&#65533;&#65533;&#65533;&#65533;&#65533;&#65533;&#65533;IDU&#9325;`&#65533;.]2$.P&#65533;`&#65533;\&#65533;J&#1237;&#65533;&#65533;&#65533;J&#65533;&#65533;wi &#65533;&#65533;&&#65533;&#65533;7&#65533;&#65533;?[D&#65533;&#65533;&#65533;T
\&#65533;&#65533;&#65533;&#65533;&#1452;[&#65533;&#65533;&#65533;&#65533;j&#65533;&#1324;.&#65533;18&#65533;&#65533;+&#223;&#65533;(6&#65533;&#65533;&#65533;i&#65533;h &#65533;sr&#65533;58*&#65533;&#65533;L&#65533;7&#65533;&#65533;@5&#65533;&#323;&#65533;&#65533;[ww&#65533;&#65533;&#65533;&#2006;-P|l00`&#65533;r0P&#65533;	&#65533;&#65533;4&#65533;+b&#65533;L	&#65533;&#65533;&#65533;M&#65533;&#65533;R&#65533;"&#330;$X&#65533;N#y&#65533;(&#65533;&#65533;&#65533;*;&#65533;&#65533;&#65533;&#65533;
r&#65533;&#65533;&#65533;!kU&#65533;U&#65533;&#65533;Z&#65533;7&#65533;&#65533;&#65533;JPl$P&#65533;A&#65533;&#65533;&#65533;
&#422;h&#65533;&#65533;&#65533;&#65533;y2&#65533;&#65533;@[&#65533;&#65533;K&#65533;p&#65533;&#65533;s&#65533;o&#65533;&#65533;w&#65533;WPf&#65533;&#65533;@L&#65533;U1&#65533;&#65533;&#65533;D&#65533;s&#65533;&#65533;P&#65533;#&#65533;@&#65533;aaTD&#65533;&#65533;&#65533;@&#1888;RK&#65533;(&#65533;#
:&#65533;&#65533;r&#65533;K&#65533;&#65533;BI
G]p&#65533;#&#65533;&#65533;&#65533;K7&#65533;&#65533;CS&#65533;&#65533;&#65533;0&#1191;&#65533;R&#65533;&#65533;&#65533;T&#65533;4&#658;RJ&#65533;&#65533;&#65533;&#65533;&#65533;/[&#65533;sXm!)&#65533;&#65533;&#398;*!&#65533;"&#65533;&#65533;!&#65533;P4&#65533;\&#65533;&#65533;Sn&#65533;s&#65533;?&#65533;&#65533;&#65533;@&#65533;5d&#65533;-GL&#65533;&#65533;@H&#65533;@&#65533;&#65533;&#65533;'&#65533;&#65533;&#65533;&#65533;	&#65533;@&#65533;x&#65533;P&&#65533;&#65533;&#65533;Zi&#65533;H[&#65533;&#65533;c[os&#65533;&#65533;&#65533;?&#65533;&#65533;(o&#65533;u&#1180;r&#65533;!&#65533;\C&#65533;&#65533;&#65533;&#65533; s&#65533;R&#65533;@-`&#65533;|&#65533;&#65533;&#65533;&#65533;#&#65533;A&#65533;QH#~&#65533;&#65533;H &#17015;&#65533;x&#65533;B&#65533;&#65533;$&#65533;&#65533;&#65533;&#65533;`&#65533;&#65533;?&#65533;&#65533;!&#65533; i&#65533;C&#65533;&#65533;&#65533;Q&#65533; &#65533;&#65533;q&#65533;F&#65533;&#65533;7&#65533;$)&#65533;@&#65533;A>\4P4&#65533;&#65533;<IQ8&#65533;&#65533;&#65533;&#65533;.&#65533;&#65533;#3&#65533;&#65533;"&#65533;(&#65533;&#1330;H02&#65533;H2L&#65533;&#65533;&#65533;G0)&#65533;b&#65533;%%&#65533;S&#65533;&#65533;&#65533;P&#65533;B&#65533;@JU&#65533;&#65533;[&#65533;&#65533;,Z&#65533;@J&#65533;D&#65533;&#65533;V]	VX
&#65533;"N5eiR&#65533;?%&#65533;@&#65533;&#65533;KCt&#65533;5P&#65533;&#65533;)P&#65533;&#65533;&#65533;&#65533;{&#65533;&#65533;@&#65533;&#65533;&#65533;&#65533;
&#65533;H&#65533;&#65533;&#65533;p&#65533;&#65533;5&#65533;&#65533;?&#65533;E&#65533;[t &#65533;&#65533;a&#409;@&#65533;%&#65533;&#65533;g&#65533;&#65533;R&#65533;&#65533;y&#65533;&#65533;@eB&#65533;A=,&#150;&#65533;&#65533;&#65533;A&#65533;&#65533;&#65533;j7&#65533;&#65533;Y&#65533;TE&#65533;&#65533;&#65533;&#65533;&#65533;&#65533;J&#65533;@&#65533;T@&#65533;@m&#988;
&#65533;&#65533;?&#65533;&#65533;S&#65533;@&#65533;f&#65533;ih&#65533;&#65533;&#65533;&#65533;&#65533;@&#65533;x&#65533;&#65533;|i&#65533;G6Gq&#65533;&#65533;A\L&#31745;&#65533;&#65533;;Pu&#65533;&#65533;&#1151;z&#65533;&#65533;&#65533;Q$ E&#65533;&#65533;4&#65533;@>FR&#65533;(&#65533;s[&#65533;&#65533;FD#Z/P&#65533;u&#65533;&#65533;&#65533;&#65533;?j&#65533;&#65533;I%&#65533;8&#65533;PX#&#65533;	&#65533;JB&#65533;&#65533;>&#65533;&#65533;&#65533;%&#65533;h&#65533;E&#65533;&#65533;s.&#65533;&#65533;&#65533;A0&#65533;&#65533;&#65533;Q&#65533;&#65533;&#65533;&#65533;&#65533;&#65533;&#65533;&#65533;0[@&#65533;r6&#65533;&#65533;&#65533;&#65533;&#65533;a_&#65533;(i `[&#65533;&#65533;k~7/&#65533;eRk3&#65533;?%&#65533;C%
&#65533;X&#65533;&#65533;7Gu&#65533;&#65533;&#65533;&#65533;YH&#65533;	OPQaM&#65533;{(&#65533;9Z&#65533;&#65533;"9nj!&#65533;&#65533;&#65533;&&#65533;k&#65533;*.a&#65533;S&#65533;&#65533;b&#65533;&#65533;D6g &#65533;3&#65533;&#65533;A+H&#65533;n T&#65533;&#65533;?&#65533;&#65533;a:&#65533;&#65533; &#65533; &#1581;&#65533;y&#65533;@&#65533;&#65533;h&#65533;4H&#65533;i&#65533;,&#65533;&#65533;&#65533;&#589;&#65533;&#65533;P?&#65533;&#65533;o &#65533;#&#65533;A&#65533;u$&#65533;&#65533;&#65533;&#65533;G@ &#65533;&#65533;&#65533;Gb&#65533;&#65533;@\&#65533;&#65533;H&#65533;&#65533;&#65533;&#65533;#b$R&#65533;F&#65533;PY-X&#268;k\BY&#65533;&#65533;&#65533;&aN&#65533;c&2IJS&#65533;	
D(&#65533;0&#65533;KD&#65533;&#65533;&#65533;aY&#65533;@d &#65533;c	f&#65533;0x&#65533;d&#65533;&#65533;&#65533;&#65533;r}y}t&#65533;N&#65533;1&#65533;P&#65533;&#65533;&#65533;b.&#65533;t&#65533;V&#65533;b&#65533;bX&#65533;P&#65533;&#65533;*&#65533;&#65533;&#65533;T&#65533;!&#65533;&#1244;&#65533;&#65533;5&#65533;&#65533;&#65533;>C&#65533;&#65533;&#65533;K&#65533;f &#65533;&#65533;c	&#1968;Ed9DU&#65533;Q&#65533;#&#65533;HF&#65533;"&#1817;&#65533;	8&#65533;>pft&#65533;1Z&#65533;Et&#65533;n&#65533;&#65533;&#65533;&#65533;&#65533;&#65533;&#65533;p i@"C&#332;:b&#65533;"&#65533;&#65533; &#65533;&#65533;&#793;"X&#65533;8&#65533;0&#65533;&#65533;d&#65533;&#65533;&#65533;&#65533;&#65533;:&#65533;c&#65533;CH&#65533;&#65533;'&#65533;&#1844;&#65533;&#65533;
&#65533;8KP&#65533;`&#65533;(7&#65533;D7W&#1457;K\&#65533;&#65533;&#65533;xf
&#65533;$3&#65533;Q&#65533;DGy&#65533;&#65533;&#65533;&#65533;&#65533;c~&#65533;&#65533;&#65533;h#:&#65533;k&#65533;\&#65533;&#65533;&#65533;&#65533;%&#512;&#65533;ZkR"&#65533;cT&#65533;&#65533;&#65533;?*&#65533;&#65533;P&#65533;fu
&#65533;9$&#65533;!L'&#1616;t&#65533;Q&#65533;!#&#65533; e&#65533;&#65533;&#65533;a^&#65533;&#65533;c&#65533;%B&#274;&#65533;Z&#65533;i&#65533;f&#65533;&#65533;d:&#65533;0&#65533;@N&#65533;2&#65533;-'&#65533;&#65533;&#65533;2d`&#65533;&#65533;
&#65533;&#65533;.7&#65533;&#65533;&#65533;&#65533;J/&#65533;-h&#65533;e[U&#65533;&#65533;Jc&#65533;V&#65533;e&#65533;!&#65533;&#1220;8&#65533;u_&#65533;4&#65533;.izX^&#65533;k&#65533;B&#65533;&#65533;8B&#65533;bT!%&#65533;&#65533;p.&#65533;&#65533;&#65533;&#65533;!&#65533;	&#65533;)BQ&#65533;P0&#65533;D&#65533;xD*&#65533;&#65533;`&#65533;&#65533;&#65533;&#65533;XI6&#65533;&#65533;&#65533;&#65533;W)d&#65533;:&#65533;2&#65533;!i&#65533;&#27922;&#1106;0v%g&#65533;@
&#65533;p&#65533;&#65533;&#65533;v&#65533;e&#65533;&#65533;0(&#65533;h&#65533;-f&#65533;&#65533;irs&#65533;R*&#65533;H&#65533;L`&#65533;&#65533;Eh&#65533;Mo&#65533;&#65533;@&#65533;&#65533;h&#65533;&#65533;qm&#65533;c&#65533;@R)Z&#65533;&#65533;e&#65533;)&#65533;n&#65533;;&#1848;&#65533; &#65533;&#65533;x&#65533;g&#65533;G;&#65533;!9&#65533;B&#65533;&#24564;F*&#65533;&#65533;[&#65533;&#65533;&#65533;&#65533;&#65533;EC&&#65533;&#65533;&#65533;&#65533;&#65533;&#65533;	,y&#65533;dO&#65533;&#65533;&#65533;@&#65533;cPg&#65533;<&#65533;+&#65533;Aby&#65533;&#65533;&#65533;&#65533;!&#65533;&#65533;&#65533;m&#65533;&#65533;{&#65533;&#26505;&#65533;&#65533;&#65533;&#65533;C&#65533;;&#65533;&#65533;ES&#65533;Q&#65533;&#65533;8&#65533;&#65533;r\X@&#65533;#&#65533;@.&#65533;&#65533;&#65533;&#65533;kpq&#65533;#&#65533;&#65533;&#65533;&#65533;F(&#65533;q&#65533;kG%&#65533;E)&#65533;&#65533;T&#65533;&#65533;&&#65533;5#^&#65533;&#942;SI<9&#65533;&#65533;NvW8"&#65533;4*L&#65533;B&#65533;&#65533;&#65533;y&#65533;k~&#65533;'&#65533;%8&#65533;&#65533;*&#65533;@&#65533;l&#65533;xdT&#65533;&#65533;]4&#1919;8&#65533;u
ba&#65533;&#65533;(&#65533;xB&#65533;&#65533;&#65533;&#65533;#&#65533;&#65533;7M&#65533;1#&#65533;t&#65533;>*&#65533;&#65533;&#65533;G&#65533;1	&#65533;M)&#65533;\j Tzs&#65533;GU&#65533;t&#65533;zD|J&#65533;&#65533;&#65533;#9&#65533;&#65533;&#65533;K&#65533;E&&#65533;8&#65533;&#65533;&#65533;@$);?{N&#65533;&#65533;&#65533;U&#65533;L&#65533;.&#65533;&#65533;&#65533;6&#65533;&#65533;&#65533;&#65533;&#65533;r&#65533;@&#65533;&#65533;&#65533;&#65533;&#65533;&#65533;!}~"=b&#65533;|&#65533;w&#65533;&#33823;[&#65533;&#65533;&#65533;)@&#65533;@`B&#65533;&#65533;gkW&#65533;?&#65533;&#65533;&#65533;Ohm&#65533;&#65533;&#65533; &#65533;coB&#65533;E@#+9&#65533;&#65533;&#410;&#65533;&#65533;p,&#65533;&#65533;&#65533;x&#65533;R&#65533;&#65533;&#65533;&#65533;&#65533;&#65533;L&#65533;&#65533;&#65533;viF&#65533;8&#65533;6O6&#65533;&#65533;&#65533;&#65533;TJ~\&#65533;&#65533;vl(&#65533;;'&#65533;(&#65533;PC!X(&#1221;'<&#65533;&#65533;8&#65533;a.&#882;u&#65533;vi&#65533;&#65533;&#65533;&#65533;Eag&#65533;c.&#65533;#r{&#65533;i&#65533;&#65533;&#65533;D&#65533;3w&#65533;&#65533;b&#65533;&#65533;&#65533;ytDT%_/&#65533;A+&#65533;;&#65533;A&#65533;'xaP;
&#65533;&#65533;&#65533;&#65533;M&#65533;M%7!J&#65533;&#65533;&#65533;B<&#65533;&=&#65533;`&#65533;&#65533;ui]1z&#65533;J|&#65533;W;7'&#65533;&#65533;=&#1875;"p&#65533;&#65533;&#65533;C&#65533;&Ec&#65533;&#65533;e)&#65533;&#65533;&#65533;
&#65533;1&#65533;&#65533;!&#65533;&#65533;&#65533;wE&#65533;&#65533;&#65533;&#65533;&#65533;Y&#65533;
&#65533;YJv	Lvq&#65533;Eq&#65533;DM'H&#65533;u&#65533;E@%7&#1700;WDAY&#65533;&#65533;~&#65533;G#3A$&#65533;4&#65533;u!&#65533;Uz&#65533;\&#65533;by&#65533;|C&#65533;&5&#65533;&6hqB&#65533;&#65533;&#65533;&#65533;&#65533;H&#65533;6)&#65533;p<&#65533;&#65533;\fq&#65533;&#65533;Fi&#65533;6)i&#65533;i&#65533;&#65533;Ua&#65533;&#65533;&#65533;&#65533;'g*&#65533;`_&#65533;*e&#65533;&#65533; &#65533;a&#65533;&#65533;&#65533;&#65533;&#20688;D&#65533;U0`&#65533;&#65533;&#65533;&#65533;&#65533;Fl&#65533;`1&#65533;&#65533;&#65533;j&#65533;0y&#768;Qam&#65533;V7&#65533;d&#65533;&#65533;&#65533;R)2&#65533;4$&#65533;=#=[2I&#65533;&#65533;.87h&#65533;&#65533;F&#65533;&#65533;&#65533;h&#65533;&#65533;P&#65533;sr&#65533;&#65533;{)_%f&#65533;R&#65533;Bc&#65533;&#65533;p&#65533; q&#65533;&#65533;&#65533;&#65533;2%&#65533;q8q&#65533;q
&#65533;&#65533;
&#65533;sG3)p6;A&#65533;&#65533;{H&#65533;&#65533;&#65533;Z4&#65533;Hq5&#65533;7$X[&#65533;Pz&#65533;&9
&#65533;&#65533;r{&#65533;o%I~&#65533;]&#65533;&#65533;&#65533;oH&#65533;\&#65533;&#65533;i&#65533;&#65533;(d&#65533;&#65533;^&#65533;&#65533;A&#65533;d&#65533;&#65533;&#65533;&#65533;U&#65533;`^&#65533;Vu&#65533;pUqSI0*&#65533;&#65533;j&#65533;&#65533;5&#65533;&#65533;9"&#65533;&#65533;8H&#65533;&#65533;k&#65533;r&#65533;&#65533;g&#65533;&#65533;c&#65533;&#65533;Eu&#65533;&#65533;I&#65533;=&#65533;&#65533;9D&#65533;1j&#65533;8&#65533;S@JZ&#65533;&#65533;&#65533;&#65533;%
&#65533;\H&#65533;&#65533;&#65533;&#65533;&#65533;6'&#1939;n&#65533;&#65533;o&#65533;6&#65533;&#65533;&&#65533;&#65533;&#65533;&#65533;)aN.&#65533;R&#65533;&#65533;&#65533;&#65533;hg9A&#65533;&#65533;a&#65533;&#65533;pd-3N&#65533;&#65533;Y&#65533;&#65533;&#65533;%qd&#65533;&#65533;&#65533;'&#65533;&#65533; _&#65533;i&C&#65533;
;!_&#65533;&#65533;ub&#65533;&#65533;e&#65533;r7gs&#65533;uK&#65533;&#65533;y01&#65533;&#65533;&#65533;&#65533;p&#65533;8&#65533;j&#65533;A]&#65533;#&#65533;&#728;tm&#65533;\%y&#65533;&#65533;&#65533;H&#65533;^'^P&#65533;&#65533;&#65533;l&#65533;&#65533; &#65533;&#65533;&#65533;h&#65533;&#65533;5&#65533;q&#65533;Q&#65533;P!&#65533;&#65533;t4&#65533;#_&#65533;@&#65533;&#65533;&#65533;G&#65533;&#65533;S&#65533;&#65533;&#65533;_&#65533;&#65533;&#65533;wQ&#65533;*&#65533;8*&#65533;&#65533;S8*1&#65533;a&#65533;&#65533;5&#65533;nF&#65533;&#65533;t&#65533;&#65533;&#65533;&#65533;&#65533;&#65533;w1>\&#133;&#65533;=!&#1424;Q"&#65533;i&#65533;&#65533;j&#65533;PG&#65533;&#65533;C1p&#65533;&#1265;o&#65533; 1D'&#65533;&#65533;0;&#65533;&#65533;k&#65533;J@"&#65533;&#65533;&#65533;&#65533;&#65533;&#65533;`&#65533;&#65533;`&#65533;&#65533;gU&#65533;?&#65533;&#65533;1&#65533;&#65533;p&#65533;&#65533;'&#44627;&#65533;!&3&#65533;#&#65533;D&#65533;d6&#65533;&#65533;~k&#65533;rV0&#65533;&#65533;&#65533;&#65533;\p&#65533;U&#65533;g&#65533;g9&#65533;
&#65533;&#65533;&Eg&#65533;w&#65533;v&#65533;ks'&#65533;&#65533;gP&#65533;*&#65533;&#65533;t&#1123;&#65533;&#65533;&#65533;&#65533;4bX&#65533;0&#65533;&#65533;&#65533;'Z&#65533;'&#65533;&#65533;&#65533;&#65533;j&#65533;6S&#65533;P_&#65533;p!r&#65533;"o &#65533;&#65533;;&#65533;Y&#65533;7:8H:`&#65533;lDv&#1010;II&#65533;&#65533;&#65533;&#65533;P7&#65533;&#65533;U&#65533;R&#65533;&#65533;^&#65533;gUza&#65533;&#65533;Q&#65533;&#65533;&#65533;&#65533;1&#65533;#&#65533;m%&#65533;hBy>&#65533;yf&#65533;v&#65533;&#65533;=&#65533;&#65533;&#65533;U&#65533;)J&#65533;!4&#65533;P&#65533;Q&#65533;&#65533;f
&#65533; We&#65533;&#65533;&#65533;X&#65533;&#65533;X&#65533;'&#65533;&#65533;&#65533;&#65533;!D>i&#65533;A&#65533;t&#65533;!dsh&#65533;A1&#65533;
z&#65533;&#65533;/&#65533;&#65533;&#65533;&#65533;.&#65533;&#65533;m&#65533;<&#65533;e#&#65533;&#65533;w&#65533;&#65533;& &#65533;"-&#65533;&#65533;&#65533;&#65533;ai&#65533;Q&#65533;A&#65533;#0WdP&#65533;~)&#65533;f8{&#65533;7&#65533;&#65533;7m&#65533;&#65533;\f5
&#922;ihk&#65533;R&#65533;&#65533;'&#65533;R&#65533;05:&#65533;1&#65533;&#65533;wY&#65533;&#65533;&#65533;S;&#65533;_&#65533;b&#65533;&#65533;[+2j&#65533;&#65533;2'&#65533;&#65533;&#65533;&#65533;k&#65533;&#65533;2Q&#65533;&#65533;Xy&#65533;&#65533;Rm&#65533;&#65533;3R
&#65533;&#65533;JU&#65533;$&#65533;$&#65533;&#65533;&#65533;&#65533;&#65533;&#65533;f`&#65533;&#65533;#&#65533;&#65533;&#65533;&#65533;&#65533;v&#65533;&#65533;&#65533;&#65533;&#65533;&#65533;$m*&#65533;vnM&#65533;7&#65533;&#65533;&#823;V	9#H&#65533;Z&#65533;&#65533;U&#65533;YFN&#65533;&#65533;wd&#65533;p"&#65533;
D1$&#65533;=c~&#65533;
[&#65533;t6X&#65533;/W@g&#65533;o
&#65533;J&#65533;&#65533;[&#65533;&#65533;Wy&#65533;[KCs&#65533;&#65533;&#65533;&#65533;&#65533;`&#65533;;_` &#65533;&#65533;"&#65533;Z&#252;f&#65533;
&#65533;Zpk&#65533;]&#65533;&#65533;&#65533;j&#65533;&#65533;&#65533;&#65533;&#65533;m&#609;&#65533;UKi&#65533;	jyI&#65533;H&#65533;5&#65533;_&#65533;B:T&#65533;&#65533;p&#65533;&#65533;&#1209;v&#65533;A&#65533;&#65533;5&#65533;x`&#65533;8&#65533;&#65533;)&#65533;&#65533;&#65533;&#65533;l&#722;?*Q7O&#65533;U&#65533;Gei&#65533;&#65533;U&#65533;&#65533;&#65533;OQ&#65533;`&#65533;b&#65533;&#65533;&#52389;&#65533;$9&#65533;&#196;&#65533;&#65533;&#386;&#65533;
&#65533;g&#65533;&#65533;&#65533;gTq?A&#65533;&#65533;7&#36018;z&#65533;&#65533;)@&#65533;&#65533;&#65533;P&#65533;c&#65533;!&#65533;&#65533;eK&#65533;&#65533;&#65533;Pq&#65533;)_H&#65533;&#65533;L2At&#65533;0&#1427;d&#65533;F3f#&#65533;&#65533;O>G&#65533;&#65533;&#65533;&#65533;`&#65533;&#65533;&#65533;&#65533;&#65533;`&#65533;&#65533;&#65533;C0&#65533;i&#65533;&#65533;&#65533;&#65533;<&#65533;OaF&#65533;&#1560;l3&#65533;&#65533;&#65533;$&#65533;&#65533;&#65533;&#65533;&#65533;&#65533; &#65533;&#65533;8&#65533;&#65533;&#65533;4M&#65533;F!y&#65533;&#65533;g&#65533;P&#65533;&#65533;&#65533;;:S&#65533;`&;E&#65533;&#65533; hs&#65533;+&#65533;P&#65533;&#65533;&#65533;&#1557;&#65533;&#65533;:6&#65533;'&#705;&#65533;-&#65533;r	&#65533;
H&#65533;H
<&#65533;)&#65533;wz&#65533;)&#65533;[^&#65533;T&#65533;V!!"\&#65533;J&#65533;&#65533;&#65533;&#65533;&#65533;&#65533;&#65533;&#65533;fA&#65533;i&#65533;(&#65533;&#65533;bd&#65533;&#65533;Vs5md&#65533;k&#65533;5[&#65533;&#65533;kS
@[6&#65533;X@r&#65533;/&#65533;$_&#65533;D&#65533;0zZ&#1107;&#65533;8&#65533;&#65533;ob&#65533;[&#65533;&#65533;&#65533;&#65533;&#65533;*&#65533;&#65533;5~v&#65533;&#65533;$&#65533;\A&#65533;&#175980;&#65533; &#65533;&#65533;1&#65533;i?&#65533;&#65533;6 &#65533;=Qu;&#65533;&#65533;&#65533;&#65533;8&#65533;\&#65533;6q)~&#65533;	&#65533;)v&#65533;\&#65533;'E$h&#65533;vr&#65533;&#65533;&#65533;pw&#65533;2&#65533;&#65533;RH^&#65533;&#65533;Z&#65533;&#65533;l5&#65533;&#65533;&#65533;&#65533;&#65533;&#65533;&#65533;u&#65533;&#65533;&#65533;H<&#65533;r&#65533;1&#65533;H&#65533;&#65533;&#65533;&#65533;&#65533;1&#65533;&#65533;&#65533;{a&#65533;Qn&#65533;\a&#65533;&#65533;9V&#65533;Cq)t|t&#65533;|x&#65533;/1b&#65533;4=&#65533;&#65533;&#65533;p&#65533;&#65533;&#65533;:&#65533;7&#65533;&#65533;8&#65533;`CeW&#65533;P&#65533;`M&#65533;&#65533;I1##4	&#65533;D&#65533;&#65533;r&#65533;&#65533;e0QX4{r6&#65533;&#65533;&#65533;a&#65533;&#65533;&#65533;&#65533;&#65533;&#65533;e&#65533;&#65533;@0&#65533;,&#65533;[&#65533;^}Z&#65533;Z]&#65533;a=&#65533;&#65533;&#65533;L[l&#65533;&#65533;&#65533;8&#65533;=&#65533;`&#65533;&#65533;&#65533;&#204;&#65533;i@Q&#65533;@&#65533;&#65533;
vx&#65533;Q&#65533;&#65533;p&#937;&#65533;Y&#65533;=&#65533;&#65533;&#65533;^'&#65533;&#65533;5I6B*&#65533;&#65533;&#65533;&#65533;'&#778; J&#65533;*&#65533;J&#65533;&#65533;&#65533;A'&#65533;]&#65533;
&#65533;&#65533;A&#65533;&#65533;&#65533;o&#65533;&#65533;&#65533;qA~ -&#65533;&#65533;]&#65533;&#65533;&#65533;&#65533;!jN&#1184;&#65533;&#65533;&#65533;	&#65533;yy&#65533;&#65533;P)J&#65533;_&#65533;9o&#65533;&#65533;&#530;&#65533;XQ%Pq&#65533;&#65533;%&#65533;&#65533;.sqLWo<&#65533;4)&#65533;&#65533;=}&#65533;&#65533;W&#65533;T#&#65533;&#65533;&#65533;&#65533;$q&#65533;&#65533;&#65533;&#65533;&#65533;&#65533;&#65533;&#65533;p&#65533;PRm&#65533;&#65533;&#65533;f&#65533;&#65533;<&#65533;|&#65533;&#65533;m$&#65533;&#65533;&#65533;r&#65533;v	&#65533;P&#65533;4&#65533;&#65533;3CK&#65533;&#65533;Qx&#65533;7&#65533;}&#65533;&#65533;&#65533;&#65533;&#65533;&#65533;&#65533;&#65533;&#65533;&#65533;	&#65533;&#65533;&#65533;&#65533;Pj&#65533;Q&#1493;&#65533;&#65533;J&#1621;x&#65533;6F&#65533;Q&#65533;&#65533;P&#65533;=&#65533;&#65533;u&#65533;C&#65533;EJ<&#65533;I-JN&#65533;&#65533;&#65533;2z&#65533;wv&#65533;&#65533;m$&#65533;&#65533;&#65533;&#65533;K)&#507;&#65533;&#65533;<&#65533;&#65533;&#811;y&#65533;:w&#1692;&#65533;ga&#65533;0&#65533;O&#65533;&#65533;&#65533;&#65533;&#65533;2~@&#65533;&#65533;0&#65533;MTu&#65533;&#65533;1&#65533;3&#65533;1&#65533;"&#65533;&#65533;1NMf&#65533;&#65533;&#65533;c&#65533;i&#65533;P9
&#65533;N1&#65533;&#65533;&#65533;K#=iX:S~;&#65533;A&#65533;&#65533;&#65533;5D&#65533;&#65533; \&#65533;O&#65533;&#65533;.&#65533;
<&#65533;_&#65533;s$&#65533;&#65533;&#65533;k&#65533;&#65533;&#65533;.&#65533;&#65533;Q5o-&#65533;`M&#65533;t&#65533;&#65533;8Xu&#65533;C&#65533;&#65533;&#65533;&#1707;Y&#65533;&#65533;&#65533;j&#65533;$8&#65533;e&#65533;p&#65533;&#65533;&#65533;@&#913;&#65533;$:oA&#65533;&#65533;&#65533;f&#65533;/&#65533;h&#65533;&#65533;&#65533;(&#65533;&#65533;&#65533;&#65533;&#65533;4,&#65533;&#65533;&#65533;f&#65533;&#65533;&#65533;Q7&#65533;&#65533;U&#65533;&#65533;&#1500;ND&#65533;&#65533;j&#65533;th&#65533;&#65533;k&#65533;&o&#65533;I&#65533;&#65533;&#65533;&#65533;	&#65533;&#65533;[&#65533;&#65533;;&#65533;&#65533;	&#65533;&#65533;&#65533;&#65533;[&#65533;&#65533;P&#65533;[&#65533;o_a&#65533;&#65533;&#65533;1&#65533;
&#65533;&#65533;&#65533;&#65533;	&#65533;o&#65533;&#65533;&#65533;
&#65533;C&#65533;&#65533; NQ(B&#65533;&#65533;Y&#65533;YM&#65533;p&#65533;&#65533;9L&#65533;@~3&#65533;"&#65533; >9&#65533;D&#65533;&#65533;.&#65533;&#65533;&#65533;yXpH!\&#65533;PA
&#65533;0G&#65533;&#65533;&#65533;&#65533;&#65533;&#65533;&#65533;=&#65533;&#65533;&#65533;&#65533;&#65533;!&#65533;>v&#65533;	&#65533;&#65533;6&#65533;&#65533;_&#65533;&#65533;]&#65533;&#65533;&#65533;&#65533;&#65533;&#65533;2&#65533;i&#552;a&#65533;&#65533;&#65533;4&#65533;&#65533;&#65533;&#65533;&#65533;&#65533;&#65533;&#65533;&#65533;pG&#65533;>&#65533;zfh&#65533;&#65533;&#65533;&#65533;8T&#65533;!B&#65533;M&#65533;&#65533;&#65533;&#65533;(&#65533;&#65533;B&#65533;&#65533;K&#65533;&#65533;&#65533;c&#65533;*&#65533;&#65533;K&#65533;d5&#65533;UKa&#65533;&#65533;&#65533;&#65533;sz&#65533;&#65533;?
Q&#65533;&#65533;&#65533;Y^&#65533;&#65533;&#65533;&#65533;&#65533;&#65533;&#65533;X&#65533;:&#65533;&#65533;_#E&#65533;5R&#65533;&#65533;&#65533;"&#523;.&#65533;&#65533;H&#65533;?&#65533;|&#65533;&#65533;_&#65533;*"&#65533;&#65533;&#65533;&#65533;A&#65533;&#65533;&#65533;h&#65533;&#65533;&#65533;&#65533;&#65533;`v&#65533;&#1536;&#65533;F&#65533;&#65533;&#65533;j&#65533;P&#65533;&#62086;47T&#888;*M&#785;W&#65533;Py&#65533;&#65533;
&#65533;'<&#65533;&#65533;&#65533;+&#65533;/T&#65533;&#65533;&#65533;&#65533;U&#65533;&#2019;&#65533;R&#65533;&#65533;&#65533;
u&#65533;*Q&#65533;8&#65533;&#65533;&#1508;I16&#65533;e&#65533;f&#65533;&#65533;p	&#65533;J&#65533;q&#65533;\&#65533;"&#65533;@&#65533;RR &#65533;&#65533;&#65533;&#65533;l!Za&#528;&#65533;,M&#65533;j&#65533;(&#65533;6&#65533;6&#65533;&#65533;&#65533;4x8H	&#65533;&#65533;&#65533;4&#65533;!&#65533;C&#65533;&#65533;U&#65533;&#1103;&1&#65533;$&#65533;vB(&#65533;=&#65533;&#65533;&#65533;=&#65533;&#65533;`&#65533;&#65533;&#65533;&#65533;&#426;&#65533;p&#65533;G&#65533;&#65533;9&#65533;&#65533;A&#65533;:3&#65533;*b&#65533;H&#65533;&#65533;&#65533;&#65533;&#65533;Ch&#65533;&#65533;i&#65533;O&#65533;&#65533;yD&#65533;V&#65533;+&#65533;*&#65533;&#65533;+&#1091;&#65533;&#65533;&#65533;k&#572;&#65533;&#555;&#65533;&#65533;F&#65533;&#65533;&#65533;F&;h3&#65533;j&#65533;&#65533;D>&#65533;4&#65533;DK&#65533;Dq!&#65533;PK*)3&#65533;&#65533;&#65533;D8&#65533;&#65533;P,`56bu1v1&#65533;4	&#60995;&#65533;CN&#65533;&#65533;cN&#65533;C&#65533;&#65533;&#65533;eH&#65533;&#65533;&#65533;&#65533;?&#65533;&#65533;+&#65533;&#65533;z	&#22147;D&#65533;G&#65533;ji&#1021;jA&#65533;T. &#65533;J!&#65533;&#65533;Ip&#65533;`&#65533;NX&#65533;&#65533;d&#65533;!@\R&#65533;$B&#65533;&#65533;&#65533;BA&#65533;&#65533;&#65533;g&#65533;pB&#65533;p&#65533;`&#65533;R&#65533;d?&#65533;&#65533;H/+&#542851;T&#65533;&#454;&#65533;&#65533;!&#65533;j&#65533;&#545;L&#65533;&#65533;&#65533;&#65533;&#65533;&#609;;&#65533;&#65533;)&#65533;b&#65533;&#65533;&#65533;9&#65533;&#806;&#65533;&#65533;+&#65533;&#422;&#65533;&#65533;Hda+&#65533;<Ea&#65533;&#312;&#65533;M"&#65533;&#65533;y"&/N&#65533;"Y&#1140;&#65533;	$&#65533;&#236;&#65533;X
&#65533;&&#65533;)k&#65533;1&#65533;&#699;&#65533;0S&#65533;X&#65533;Up&#65533;lAF\s&#65533;[Z&#1347;Fq
&#65533;&#65533;&#65533;K&#65533;&#65533;
#&#65533;&#65533;&#65533;&#65533;&#65533;&#65533;&#65533;&#65533;&#65533;&#65533;&#65533;t=K/&#65533;&#65533;HN!&#65533;&#65533;S&#65533;`&#65533;0#Z/[&#65533;&#65533;/&#406962;
A(&#65533;SL&#65533;&#65533;&#65533;w&#65533;z&#29763;&#65533;E&#65533;R&#65533;"9!E&#65533;I&#65533;&#65533;&#65533;&#65533;&#65533;&#65533;\`&#65533;&#65533;e&#65533;&#65533;&#65533;B&#65533;Xc7Tp&#65533;&#65533;Q&#65533;H.&#65533;&#65533;C&#65533;&#65533;,&#65533;&#65533;&#65533;I&#65533;&#65533; &#65533;&#65533;&#65533;?&#65533;&#65533;&#65533;&#65533;&#65533;De&#1621;'L&#65533;&#65533;&#65533;-?&#65533;A&#65533;&#65533;6&#65533;H0`&#65533;`E&#65533;&#65533;7&#65533;&#65533;&#65533;-&#65533;&#65533;N&#65533;&#140;Xt&#65533;,&#65533;aF$&#65533;r&#16195;DA&#65533;&#65533;&#65533;J&#65533;&#65533;&#65533;
&#65533;&#1692;&#1192;&#65533;&#65533;&#6164;,
a.&#65533;&#65533;6N&#65533;&#65533;&#65533;p&#65533;&#65533;)|&#65533;1&#65533;&#65533;&#65533;n&#65533;&#65533;&#65533;&#65533;&#65533;!~&#65533;b&#65533;&#65533;
'!&#65533;B&#65533;&#65533;nq&#65533;&#65533;lOg&#65533;
&#65533;B:b&#65533;&#65533;&#65533;sH!@!&#65533;&#65533;|e&#65533;w&#65533;#&#65533;x7&#65533;J!&#65533;&#65533;&#65533;A&#305;&#65533;K&#65533;g<&#65533;H&#65533;%&#65533;&#1134;y&#65533;&#465;&#65533;I^&#65533;&#65533;&#65533;`&#65533;C&#65533;&#65533;&#65533;&#65533;&#65533;&#65533;$&RP&#65533;(&#1120;&#65533;q&#980;&#65533;&#1926;0T&#65533;&#65533;/1&#65533;E&#65533;&#65533;&#65533;&#65533;&#65533;"&#65533;XD-F&#65533;D&#65533;!(R&#65533;r#&#65533;&#65533;#1&#65533;r4&#65533;&#65533;&#65533;!@Dv&#65533;&#65533;&#65533;&#65533;CK&#65533;&#65533;A&#65533;&#65533;\FMYZf&#65533;&#65533;I1"~`&#65533;?&#65533;h&#65533;4DO&#65533;&#65533;&#65533;&#65533;&#65533;&#65533;H&#65533;&#65533;&#65533;&#1392;gt&#646;8n&#65533;&#65533;NYT^&#65533;P&#65533;&#65533;4&#65533;&#65533;&#65533;C&#65533;&#185;%1S&#65533;Zm&#65533;1&#65533;lj&#65533;&#65533;b*&#1158;&#65533;&#65533;&#65533;F
Y&#65533;&#65533;$4&#65533;[8&#65533;G*&#65533;&#65533;&#65533;x&#65533;S&#65533;nu&#65533;;1
a)@&#65533;/t&#65533;S&#65533;y8"&#65533;&#65533;A&#65533;&#65533;&#65533;E&#65533;&#65533;]hcO	"&#65533;&#65533;f&#65533;"=&#65533;&#65533;&#65533;+&#65533;&#65533;N,&#65533;&#65533;&#65533;1	$B&#65533;3&#65533;,&#65533;&#65533;$&#65533;&#65533;&#65533;&#65533;&#65533;&#65533;,H&#65533;*&
9&#65533;0N-(U&#65533;e5&#65533;@&#65533;VV%&#65533;af|Y&#65533;?&#65533;&#65533;e8l&#65533;&#65533;&#65533;4=LICH8&#65533;&#65533;&#65533;l&#65533;!9!D8&#65533;&#65533;&#841;.<&#65533;&#65533;&#65533;&#65533;	&#65533;&#65533;&#65533;0&#65533;C&#65533;	&#65533;&#65533;I&#65533;&#65533;&#65533;&#65533;P&#65533;&#65533;&#65533;=&#65533;&#1436;&#65533;3&#65533;&#65533;&#65533;&#65533;&#65533;i&#65533;)58&#65533;&#65533;%&#65533;8&#65533;d&&#65533;&#65533;&#65533;1&#65533;&#65533;+&#65533;&#65533;<[&#65533;&#65533;&#65533;&#65533;&#65533;zO&#1257;&#65533;R&#65533;}#M&#65533;H~&#65533;E&#65533;&#65533;&#65533;:&#65533;C^&#65533;w9&#65533;&#65533;&#65533;&#65533;Z$&#65533;&#65533;&#65533;D$&#65533;w&#65533;&#65533;&#65533;_	&#228;&#65533;&#65533;&#22616;`Ag&#65533;&#65533;$&#65533;>uU&#65533;&#65533;&#65533;*&#65533;2	&#593;BW|9&#65533;b&#65533;&#727;&#1935;"&#65533;C&#65533;`#&#65533;'@H&#65533;&#65533;&#65533;!&#65533;&#65533;I&#65533;&#65533;&#65533;9&#65533;?3
7/&#65533;EbD&#65533;,B&#65533;&#65533;F0&#65533;&#65533;5&#65533;W&#65533;DZ&#65533;&#65533;I,|&#65533;z&#65533;z&#65533;:&#65533;&#65533; &#65533;&#1291; &#65533;!&#65533;*h&#65533;&#65533;^&#65533;r&#65533;&#65533;&#65533;e1&#65533;yD&#65533;&#65533;?&#65533;&#65533;&#65533;&#65533;&#65533;)L&#65533;BA^*F&#65533;&#65533;&#65533;&#65533;C&#65533;k&#65533;&#65533;h&#65533;sn2&#65533;C&#65533;!&#65533;&#65533;&#65533;b&#65533;&#65533;&#65533;"&#65533;&#65533;0-&#65533;t&#65533;&#65533;&#65533;&#65533;T&#65533;6&#65533;&#65533;&#65533;0S&#65533;&#65533;&#65533;<&#65533;5&#65533;(&#65533;(&#65533;k\B&#65533;BJIE^&#65533;&#65533;M&#65533;.&#65533;
&#65533;\A&#65533;&#65533;,p&#868;&#65533;F&#65533;I&#65533;&#65533;%&#65533;>&#65533;&#65533;&#65533;r!&#65533;&#65533;A>&#65533;&#65533;VD&#65533;`&#65533;q&#65533;C&#65533;b&#65533;&#65533;YH&#65533;&#34060;p&#65533;(&#65533;&#65533;R&#65533;H&#65533;Jy1w&#65533;&#65533;a&#65533;&#65533;$'&#65533;e RFT(&#65533;!&#65533;6>&#65533;&#40333;F&#65533;
XTx&#65533;Z&#65533;A&#65533;x&#65533;&#65533;CDg&#65533;3=H3`&#65533;7WD&#65533;Ib'&#65533;1&#65533;&#65533;&#65533;&#65533;w
&#65533;&#65533;|&#65533;H&#65533;u&#552;03*:%~&#65533;&#65533;&#65533;&#65533;tpq3&#65533;u6&#65533;:&#65533;j&#65533;F&#65533;&#65533;&#65533;v&#65533;N&#1402;&#65533;&#65533;*EHx-&#65533;s&#65533;&#65533;&#65533;;~&#65533;&#65533;&#65533;&#65533;&#65533;@&#65533;S)&#65533;"&#1989;&#65533;T&#1303;,&#65533;%jY&#65533;c&#65533;&#65533;&#65533;"&#65533;&#65533;&#65533;P&#65533;k&#65533;&#65533;&#65533;B&#65533;&#65533;&#1026;(F&#65533;L&#65533;&#65533;&#65533;C&#65533;?
d&#65533;"&#65533;q]pR-]&#65533;U&#65533;x&#65533;k\(&#65533;l&#65533;&#65533;N&#65533;&#65533;&#1016;$&#65533;&#65533;&#65533;O&#65533;B&#65533;I&#65533;&#65533;!D&#65533;/&#65533;S&#65533;&#65533;4&#65533;&#65533;&#65533;&#65533;&#65533;YL&#65533;&&#65533;&#51000;&#65533;K&#65533;&#65533;7&#65533;&#65533;d&#65533;&#65533;u?f&#65533;&#65533;&#65533;&#65533;iEZA'&#65533;&#65533;	j&#65533;&#65533;L&#65533;&#65533;&#65533;&#65533;JfUG&#65533;&#65533;wEc\&#1391;&#65533;c&#65533;&#65533;\&#65533;&#65533;&#1093;&f&#65533;&#65533;=&#65533;&#65533; t&#65533;&#65533;&#65533;&#65533;U&#65533;j&#65533;{&#65533;?d&#65533;&#65533;&#65533;C&#65533;&#65533;&#65533;&#65533;&#65533;)-&#963;&#65533;&#65533;&#65533;8&#65533;N&#65533;hS&#559;&#65533;=&#65533;&#65533;&#65533;&#65533;&#65533;/&#65533;	&#65533;Z&#65533;&#65533;Qr[&#65533;&#65533;&#65533;&#65533;;&#65533;	&#65533;Y&#65533;5	&#961754;;&#65533;&#65533;@]&#65533;&#65533;c%+.@&#65533;Oxp&#65533;&#65533;9&#65533;&#65533; &#65533;&#65533;`>&#65533;p
qs&#65533;&&#65533;&#520;&#65533;!&#65533;&#65533;	4`4Bc&#65533;&#65533;&#65533;&#65533;!lJ&#65533;&#65533;&#65533;&#65533;S&#65533;&#65533;&#65533;&&#65533;&#65533;&#65533;)iO&#65533;&#65533;&#65533;"K&#65533;&#65533;a&#65533;&#65533;&#65533;6:&#65533;&#65533;8&#65533;a&#65533;&#65533;(vq&#65533;&#65533;&#531;Be&#65533;-&#65533;Z&#65533;&#139;&#65533;J3&#65533;&#65533;&#65533;&#65533;&#696;&#65533;&&#65533;.&#65533;a&#65533;&#65533;&#65533;&#65533;&#1904;&#65533;&#65533;&#65533;&#65533;`&#65533;>&#65533;2&#65533;`&#65533;9&#26298;&#65533;2&#65533;&#65533;&#65533;CW&#65533;&#65533;&#65533;&#65533;K&#65533;&#65533;q4&#65533;&#621;&#65533;&#65533;&#65533;&#65533;&#65533;&#65533;?&#681;&#65533;(&#65533;<&#65533;&#65533;&#65533;&#65533;&#65533;&#65533;&#65533;&#65533;:9&#65533; &#65533;R&#65533;2x9&#65533;R&#65533;&#65533;&#65533;Q$S8&#65533;EJ&#65533;p&#65533;	T8&#65533;@&#65533;&#65533;]k&#65533;;&#65533;&#65533;&#65533;V4&#65533;&#65533;&#65533;&#65533;\8+&#65533;i&#65533;y0&#65533;&#65533;;&#65533;&#65533;&#65533;Fx&#65533;92&#65533;&#65533;@&#65533;p&#65533;47p&#65533;&#65533;0&#65533;g&#65533;O&#54786;&#65533;@B&#587;&#65533;%&#65533;&#65533;&#65533;`1;
&#65533;8&#65533;&#65533;&#65533;&#65533;m&#137;&#65533;&#522;HF&#65533;7};=&#65533;	CY&#1050;1&#65533;3&#65533;&#65533;&#65533;	M&#65533;&#65533;n&#65533;&#65533;&#65533;&#65533;:&#65533;.&#65533;=F&#65533;2&#65533;&#65533;=&#1827;C&#65533;&#65533;8&#65533;+&#65533;&#65533;&#65533;"&#65533;X&#65533;k&#716;N	u&#65533;&#832;&#65533;&#65533;&#65533;&#65533;&#65533;C&#65533;"&#65533;(&#65533;&#65533;&#65533;?&#65533;&#65533;&#65533;P.&#65533;&#65533;&#65533;<R&#65533;&#65533;&#65533;h&#65533;&#65533;0&#184;`&#65533;&#65533;&#65533;&#1289;&#65533;P&#65533;&#65533;&#1425;G&#65533;!@/&#65533;&#65533;%R6&#65533;&#65533;&#65533;&#65533;+$&#65533;3&#65533;Q5&#65533;X5v&#65533;&#2639;Z&#65533;=Z&#65533;&#65533;&#65533;&#65533;&#65533;&#600;
&#1141;[&#65533;&#65533;5Y&#65533;&#65533;S&#65533;&#65533;&#65533;&#65533;Y&#65533;0m&#65533;y&#65533;&#65533;x&#65533;&#65533;6&#65533;&#65533;G&#65533;(G&#65533;&#65533;Z4&#65533;&#65533;&#65533;^&#65533;Q&#65533;&D+&#65533;&#451;&#65533;1&#65533;&#65533;&#65533;&#65533;:7&&#65533;	&#65533;0&#65533;&#65533;&#65533;&#65533;&#65533;*&#65533;&#182;(=&#65533;&#65533;&#65533;3&#65533;*&#1114;&#65533;:&#65533;'c&#65533;7&#65533;&#65533;i&#65533;&#65533;&#65533;&#65533;+&#65533;!&#65533;8&#65533;&#65533;4&#65533;&#65533;&#65533;N2&#65533;.sId9dX&#65533;E&#65533;&#65533;8b8&#65533;h&#65533;-&#65533;Z&#65533;&#65533;(&#65533;h"&#65533;I&#65533;&#65533;&#65533;&#65533;!&#707;`D&#65533;h&#65533;&#65533;&#65533;%&#65533;&#65533;H&#65533;b{&#65533;Qc$I<&#65533;\-&#65533;i&#65533;&#65533;&#65533;&#65533;&#65533;&#65533;&#65533;&#692;&#65533;3O>2E&#65533;&#65533;y0&#65533;H&#65533;z!"&#65533;ax&#65533;&#65533;G&#65533;&#65533;&#65533;&#65533;n&#65533;&#65533;ab&#65533;&#1104;&#65533;&#65533;&#65533;\&#65533;\h&#65533;&#65533;&#65533;l&#65533;&#65533;&#1103;|&#1141;[&#65533;&#65533;&#65533;IXl<&#65533;&#65533;&#65533;dA?&#65533;D&#65533;&#65533;&#65533;Jl&#65533;%&#65533;&#65533;&#65533;%&#65533;&#65533;5p&#65533;&#940;p&#65533;@&#65533;&#152;&#65533;`7&#65533;p&#65533;u&#65533;|&#65533;+A&#65533;&#65533;&#1097;u;&#65533;&#65533;&#65533;&#65533;<&#568;&#65533;B&#65533;`&#65533;&#65533;:&#65533;.&#65533;#&#65533;&#65533;&#65533;AN&#1945;f;=N&#65533;dS-{j8&#65533;L1&#65533;T(>j&#1675;&#65533;$&#65533;&#65533;C&#65533;&#65533;&#65533;L)&#65533;*k&#65533;<&#65533;&#65533;@&#65533;&#65533;DNa&#65533;'&#1677;'&#65533;&#65533;D&#65533;&#65533;&#65533;&#65533;&#65533;<&#65533;#&#65533;9N&#65533;&#65533;I&#49987;H&#65533;i&#65533;4l&#65533;&#1067;+&#65533;JQh&#65533;&#65533;&#65533;:B&#65533;&#65533;&#65533;&#1577;T<&#65533;@&#65533;=9z&#65533;&#65533;&#308;&#65533;&#65533;IA&#65533;\&#65533;>5&#65533;Y$T&#65533;Z*qQ &#65533;X;&#65533;&#65533;&#65533;&#65533;kR&#65533;&#65533;p&#65533;Y(0VB&#65533;
&#65533;&#390;&#535;&#65533;*A&#65533;&#65533;&#65533;T&#65533;#&#65533;?&#65533;&#65533;&#65533;&#65533;LX&#65533;Q@&#892;&#65533;R%&#65533;&#65533;Z&#65533;tt
&#65533;&#65533;F&#65533;$
&#65533;d&#65533;u&#65533;	O&#65533;&#854;&#523;@&#65533;&#65533;&#65533;^&#65533;&#65533;&#1272;(&#65533;|&#65533;"&#65533;9&#65533;&#1505;&#65533;&#65533;&#65533;&#65533;&#65533;&#65533;&#65533;@@&#65533;3&#65533;J&#65533;&#65533;n&#65533;&#65533;9q&#65533;&#65533;I_&#65533;&#65533;F&#65533;2E&#65533;=&#65533;&#65533;&#65533;Bh&#65533;N(&#966;&#1080;M&#65533;O&#65533;&#1676;OQA&#65533;L&#65533;&#65533;&#65533;&#65533;&#65533;9FD&#65533;&#65533;&#638;&#65533;Z&#65533;&#65533;D|@&#65533;&#65533;S&#65533;&#65533;&#65533;&#65533;&#646;h?&#65533;&#65533;'&#65533;`&#1657;&#65533;=&#65533;E>&#884;e=d&#65533;&#646;&#65533;{&#65533;&#65533;&#65533;&#65533;%&#1147;hAm&#65533;@&#65533;2T0&#65533;Gp&#1048;&#65533;&#164;&#65533;&#65533;$	&#65533;&#65533;&#65533;\&#65533;+&#65533;&#65533;&#65533;|&#65533;\&#65533;&#65533;&#65533;]&#65533;&#65533;k&#65533;pA&#65533;@&#65533;&#65533;&#65533;&#65533;&#65533;&#65533;O&#65533;&#65533;%q&#65533;&#65533;&#65533;aX&#65533;&#65533;&#65533;&#65533;&#65533;U&#65533;)8&#65533;0=&#65533;&#65533;
&#65533;&#65533;DY&#65533;&#764;&#65533;&#65533;M&#65533;8&#65533;&#65533;m_&#1196;sB&#65533;&#557;;&#65533;&#65533;&#65533;(!&#65533;H&#65533;)&#65533;&#65533;D&#65533;&#65533;Y2&#65533;.&#65533;&#65533;&#65533;2;&#1997;[&#1714;&#65533;^H&#65533;&#65533;m&#65533;&#65533;Bp&#65533;&#65533;&#65533;C&#65533;&#65533;&#65533;
&#65533;H&#65533;&#65533;&#65533;&#65533;#H&#781;&#65533;&#65533;:P&#1094;h&#65533;&#65533;p!SE&#65533;9&#65533;&#65533;&#65533;,&#65533;UP&#65533;j&#65533;=&#65533;~&#65533;):K&#65533;@&#65533;P&#65533;&#65533;E&#65533;&#65533;r&#65533;&#65533;&#65533;#uQ&#65533;&#65533;x&#65533;T&#1064;hm&#65533;X&#65533;x&#65533;H&#65533;8&#65533;&#65533;`\&#65533;.&#65533;.&#65533;&#65533;%X&#65533;N&#1664;#>&#65533;T&#65533;&#65533;Q&#65533;]&#65533;Q&#65533;&#65533;&#65533;Y&#65533;1&#65533;&#65533;
&#65533;&#65533;&#65533;&#65533;W?&#65533;&#65533;&#65533;&#65533;&#65533;%Y&#65533;&#65533;<&#65533;&#65533;&#65533;&#65533;&#65533;E&#65533;p&#65533;&#65533;4&#65533;&#65533;&#65533;&&#65533;$&#65533;9&#65533;&#65533;H&#1930;X&#65533;&#65533;&#65533;A&#331;k&#65533;&#1569;&#65533;&#329;&#139;&#1868;,B&#65533;&#809;&#65533;&#404032;&#65533;&#65533;&#65533;&#65533;&#65533;&#65533;&#292;>&#65533;&#65533;C&#65533;&#65533;,_&#65533;X_&#65533;&#65533;&#65533;dX&#65533;q&#564;&#65533;&#65533;&#952;&#1976;&#65533;&#65533;,.&#65533;RaBp&#65533;&#65533;B.&#65533;&#65533;&#65533;&#65533;H&#65533;H[&#65533;u&#65533;2&#65533;&#65533;&#65533;m&#65533;{p&#65533;'&#65533;&#1703;&#65533;&#65533;&#65533;-&#65533;RT&#65533;	=&#65533;&#65533;#&#65533;P&#65533;\&#65533;J&#65533;&#65533;K0,S&#65533;`&#65533;pa&#65533;BqH&#65533;h&#65533;&#65533;&#65533;8&#65533;a&b:Xz&#65533;g&#65533;&#65533;&#65533;&#65533;&#65533;&#65533;I%&#65533;lJ&yQ&#65533;&#65533;&#65533;Y&#65533;&#65533;(&#65533;7&#65533;&#65533;X&#65533;&#65533;&#65533;&#65533;&#65533;8>`&#65533;&#65533;X&#65533;&#65533;&#65533;+%<S@f&#65533;&#65533;c+&#65533;&#146;c5&#65533;&#65533;&#65533;B8t?&#65533;G&#65533;&#65533;1&#65533;&#65533;_r
D&#65533;&&#65533;&#65533;Z	N&#65533;p#&#65533;&#65533;&#65533;&#65533;&#65533;&#65533;&#65533;&#65533;&#65533;&#65533;c&#65533;,&#65533;&#65533;&#65533; &#65533;Z&#65533;]&#1987;0e&#65533;&#65533;'P&#1542;J&#65533;&#65533;&#65533;&#65533;9;&#65533;L]&#65533;&#65533;&#65533;&#65533;1&#65533;&#12281;&#65533;C&#4025;&#65533;&#65533;&#65533;&#1768;&#65533;&#65533;&#65533;&#65533;Dq&#65533;x&#65533;7PC&#65533;&#65533;&#65533;&#65533;&#65533;&#65533;b&&#65533;&#65533;&#65533;&#65533;7&#65533;`&#65533;Hx-@&#65533;4&#65533;&#65533;&#65533;s&#65533;&#65533;E&#65533;&#65533;T&#65533;&#65533;e&#65533;4#S&#65533;l&#65533;&#65533;ONha&#65533;&#1815;&#65533;&#65533;&#65533;\&#65533;6&#65533;&#65533;&&#65533;w&#65533;&#65533;&#65533;FA!Fm!&&#65533;z>&#65533;I8&#65533;V2&#65533;`W\&#65533;&#65533;"&#65533;&#65533;&#65533;&#65533;&#65533;Q&#65533;}&#65533;&#65533;Q&#1551;&#65533;&#65533;&#65533;0&#65533;&#65533;Ad&#65533;&#65533;&#65533;[&#65533;5X&#65533;8X&#65533;&#65533;e3e&&#65533;&#65533;:&#65533;q&#65533;&#65533;9&#65533;<&#65533;&#65533;&#65533;&#65533;&#65533;&#65533;&#65533;&#65533; &#65533;&#65533;&#65533;M&#65533;&#65533;+
&#65533;&#1068;&#65533;N#&#65533;P&#65533;:&#65533;&#65533;&#65533;k|&#65533;&#65533;j&#65533;)&#65533;&#65533;{&#65533;qP&#65533;&#65533;oDI&#65533;&#65533;&#65533;7k&#65533;&#65533;&#65533;9k&#65533;&#65533;&#65533;>&#65533;^@&#65533;P&#65533;+&#65533;$"&#65533;&#65533;&#65533;V&#65533;&#65533;xe&#65533;&#65533;&#65533;B&#65533;>We&#65533;&#65533;xH&#1429;Dc.&#65533;k4&#65533;&#65533;0&#65533;w&#65533;&#65533;x&#65533;-q0&#65533;p&#65533;,xkW0SL&#65533;-8&#65533;&#65533;&#65533;&#65533;&#65533;&#65533;>&#65533;&#65533;m&#65533;&#65533;&#65533;N&#1528;(&#65533;p&#65533;85\&#65533;T&#65533;&#65533;Z;&#65533;&#65533;&#65533;&#65533;vg&#65533;&#65533;&#65533;&#65533;&#65533;&#65533;&#65533;&#65533;&#65533;a:P&#65533;&#65533;&#65533;i&#65533;&#65533;KJ&#65533;U&#65533;R0K^r&#65533;&#65533;h&#65533;&#65533;&#65533;!&#65533;&#65533;&#65533;^&#65533;%&#65533;&#65533;h&#65533;&#65533;&#65533;n> &#65533;&#65533;&#65533;L&#65533;&#901;&#65533;A&#65533;&#65533;&#1908;X0&#65533;-iy&#1395;&#65533;[&#65533;@&#65533;&#1026;&#65533;&#65533;&#1169;&#65533;	0y&#65533;&#65533;&#65533;)&#65533;h&#65533;2&#65533;&#65533;P~&#538;&#65533;&#65533;&#65533;`E&#65533;U/&#65533;&#65533;aM&#65533;&#65533;u)&#65533;&#65533;&#65533;A&#65533;&#65533;h&#65533;4&#65533;p=1eS&#65533;&#65533;@:&#65533;!8&#65533;&#65533;&#65533;A&#65533;Lmu&#65533;":&#65533;&#65533;V'&#65533;&#65533;DCD&#65533;&#608;(4A	&#65533;&#33576;&#213;&#65533;	[&#65533;"&#65533;X&#65533;X&#65533;xkW&#65533;SK&#65533;X&#65533;	>wx&#65533;)&#1029;&#65533;n&#65533;e&#65533;#&#65533;&#65533;H&#65533;`	&#65533;&#2040;h&#65533;I&#65533;`~&#65533;f&#65533;&#65533;H&#65533;&&#65533;&#65533;
&#65533;r\hw&#65533;&#65533;&b.g&#65533;g >&#65533;]&#65533;QZ&#65533;&#65533;&#65533;&#65533;&#65533;:(Y5&#65533;&#65533;&#65533;&#65533;]B&#65533;&#65533;&#65533;&#65533;pk6&#65533;&#65533;&#65533;p&#65533;&#65533;&#65533;&#65533;&#65533;JQq&#65533;&#65533;&#301;5&#65533;&#65533;&#65533;&#65533;&#65533;&#65533;kA&#65533;&#65533;q&#65533;&#697;m&#65533;&#65533;B&#65533;i &#34130;&#65533;&#65533;0'@&#65533;&#65533;&#7940;&#65533;"&#65533;uo&#65533;;^&#65533;CA&#65533;j&#518;j &#65533;p1~&#65533;&#65533;S3&#65533;&#65533;u&#65533;[	&#65533;&#65533;&#65533;mH&#65533;&#65533;&#65533;{&#65533;=&#65533;b&#65533;&#65533;r&#65533;X&#65533;&#65533;&#65533;&#65533;&#65533;K &#65533;&#65533; UY&#65533;&#65533;&#65533;d&#65533;-z&#65533; 3&#65533;&#65533;#*!&#65533;ro
&#65533;&#65533;k&#65533;2&#65533;t&#65533;vG&#65533;3 &#65533;&#65533;J&#65533;&#65533;&#65533;+ P&#65533;JQ4&#65533;[0&#65533;VV$&#65533;&#65533;&#65533;X&#65533;K(5&#65533;RCv&#65533;Y&#65533;&#65533;&#65533;&#65533;&#65533;&#65533;wX&#65533;p&#65533;+&#65533;6&#65533;my&#65533;&#65533;xq&#1100;&#65533;@&#65533;?&#65533;&#65533;&#65533;&#65533;Q&#65533;,&#65533;&#65533;y&#65533;&#65533;#&#65533;&#65533;&#65533;U&#65533;hp&#65533;&#51263;&#65533;&#65533;&#65533;&#65533;~J&#65533;N&#65533;m&#65533;&#65533;&#65533;AR&#65533;&#65533;%tM&#65533;} &#65533;&#65533;w'&#65533;&&#65533;&#65533;w&#65533;R&#65533;&#65533;	&#65533;&#65533;&#65533;&#65533;&#319;V2&#65533;q&#65533;oi&#65533;y&#65533;Q&#65533;&#525;9&GH&#65533;S9,d&#65533;&#65533;&#785;&#65533;&#65533;1&#65533;&#65533;&#65533;w%4&#65533;#&#65533;*&#65533;&#65533;E&#65533;l&#65533;x&#297;&#1343;K#:&#65533;&#65533;4!&#65533;U&#65533;Uqx3a&#65533;&#65533;C&#65533;&#65533;&#65533;_&#65533;&#65533;FNE&#65533;&#65533;T&#65533;H&#65533;)&#65533;&#65533;(!L&#65533;&#65533;&&#65533;&#65533;oQ0[&#65533;VI&#65533;P&#1343;n9K\x&#65533;&#65533;&#65533;&#65533;d&#65533;&#65533;a&#65533;&#65533;&#65533;&#65533;>&#65533;&#65533;0&#1233;"&#65533;&#65533;SU&#65533;1&#65533;&#65533;&#65533;&#65533;&#65533;&#65533;&#65533;Y52&#65533;@ &#65533;KN$,}&#65533;TB&#65533;&#65533;?&#65533;RH EWD&#65533;+&#65533;&#65533;&#1861;&#65533;&#65533;&#65533;&#65533;&#65533;&#65533;I&#65533;&&#65533;b&#265;C&#65533;_&#65533;p&#65533;H1k&#1471;r5$&#65533;Y&#65533;&#65533;	s&#65533;&#65533;DC&#65533;"&#65533;p&#33038;p&#65533;&#65533;*&#65533;&#65533;&#65533;&#65533;DK&#65533;a&#65533;[&#65533;&#65533;CL&#65533;&#65533;X &#65533;&#65533;B&#65533;?&#65533;&#65533;&#65533;?&#65533;&#65533;&#65533;CRi&#65533;&#65533;&#65533;&#65533;&#65533;?&#65533;x&#65533;OV&#65533;&#546;&#65533;Y&#65533;bB1&#65533;0&#65533;4&#65533;&#65533;,&#65533;x&#65533;&#65533;C>B&#65533;&#65533;GP&#65533;T&#65533;&#65533;&#65533;4$2&#1347;&#65533;9$&#65533;S&#65533;$&#65533;T&#65533;\r&#65533;T&#65533;8&#65533;&#65533;`&#65533;xh%&#65533;&#65533;&#65533;HU	&#65533;&#65533;	2&#65533;8&#65533;h	&#65533;&#1173;`&#65533;&#65533;&#65533;&&#65533;dU&#65533;P%q&#65533;&#65533;&#65533;j&#65533;&#65533;3W\&#65533;&#65533;Q&#65533;&#65533;&#65533;'&#65533;&#65533;&#65533;`^5&#65533;>&#65533;g&#65533;&#65533;&#65533;&#65533;c&#65533;F&#65533;&#65533;&#65533;&#65533;G&#65533;&#65533;&#65533;&#65533;l5&#65533;	&#65533;&#65533;&#65533;?&#65533;&#65533;&#65533;B/]&#65533;&#65533;Q&#65533;&#1906;Z&#65533;]&#65533;&#65533;&#65533;?&#65533;&#65533;B%&#65533;\P&#65533;(&#65533;\&#65533;s>&#65533;&#65533;t&#65533;4Cqt&#65533;x&#65533;&#65533;P&#65533;&#65533;?&#65533;&#65533;7	.&#65533;&#65533;@`&#65533;$D&#65533;-"$4G&#65533;&#451;C&#65533;D&#65533;?5&#65533;g&#65533;HZ#R&#65533;E&#65533;T-O&#65533;&#65533;F&#65533;&#65533;QB&#1749;&#65533;&#65533;	&#65533;&#65533;&#65533;&#65533;(]&#65533;&#65533;e&#65533;F	f%q&#65533;&#36900;@#&#65533;&#65533;$J^&#65533;d&#65533;F&#65533;0&#65533;&#65533;9&#65533;3&#65533;/;&&#65533;&#65533;j&#65533;&#65533;%&#65533;&#65533;6'&#65533;&#65533;9&#45567;&#65533;&#65533;&#65533;?&#65533;l&#65533;?&#65533;%i&#65533;p&#65533;(&#1820;&#65533;P&#65533;&#65533;&#65533;4Y&#65533;&#65533;9RYU&#65533;2Y&#65533;#u&#65533;U^&#65533;yJ#&#65533;"(\&#65533;&#1573;^O&#368;AB$l&#65533;&#65533;H&#65533;&#65533;&#65533;q	m &#65533;F&#65533;&#65533;#&#65533;X&#65533;oa&#65533;V&#65533;-DE&#65533;sJ!&#65533;&#65533;vJj&#65533;&#65533;jS#&#65533;r&#65533;&#65533;b&#65533;%&#65533;O(&#65533;4s	3&#776;"N)&#65533;hl)&#65533;2&#65533;&#65533;%&#65533;4&#65533;&#65533;s&#518;g&#65533;u&#65533;&#65533;A&#65533;&#65533;&#65533;&#65533;r&#65533;&#65533;&#65533;h&#65533;P.&#65533;&#65533;nB&#1538;p&#65533;?&#65533;&#65533;?&#65533;&#1759;C&#65533;h&#276;&#65533;L&#65533;]B&#65533;k&#65533;EB@B&#1954;&#65533;-z(&#65533;&#65533;&#65533;0n&#65533;0`&#65533;t&#65533;&#65533;B&#65533;{dd&#65533;@e&#65533;!&#65533;A&#65533;&#65533;&#65533;&#65533;h$&#65533;'(&#65533;F2&#65533;o&#65533;h$&#65533;&#65533;&#65533;&#65533;T&#65533;&#65533;x,IOI&#65533;J4b)i&#65533;N&#65533;&#65533;&#65533;0T&#65533;&#65533;$&#65533;S&#65533;&#65533;)&#65533;U)&#65533;m "&#65533;'&#65533;&#65533;&#65533;l#!H&#65533;&#65533;&#65533;&#65533;4&#65533;&#65533;xMY&#65533;&#65533;&#65533; jJ&#65533;@&#65533;C.&#65533;&#65533;')"mwa&#65533;]&#65533;&#65533;&#65533;&#65533;&#65533;&#65533;&#65533;&#246;&#65533;%$&#65533;&#65533;&#65533;&#65533;7&#65533;&#65533;!&#1129;&#65533;oZ&#65533;/&#65533;&#65533;F#>p&#65533;&#65533;&#65533;&&#65533;&#582;y&#65533;5x&#65533;&#65533;H&#65533;C&&#65533;]'&#65533;&#1070;4s&#65533;R&#65533;`X&#65533;&#65533;&#65533;DQ&#65533;Z<&#65533;&#65533;&#65533;&#65533;&#65533;0$<&#65533;&#65533;V|rRPB*&#17039;&#65533;&#65533;&#65533;&#65533;&#65533;&#9523;&#65533;&#65533;-&#65533;&#65533;8\0lz)`&#65533;)P&#65533;T&#65533;L"&#65533;x&#65533;&#65533;&#1199;&#65533;&#65533;&#65533;u&#1224;&#65533;&#65533;0&#65533;;&#65533;K&#1055;c&#65533;&#65533;bw&#65533;&#65533;C&#65533;&#65533;@&#65533;P&#65533;&#65533;&#65533;A&#65533;&&#65533;1&#65533;pD&#65533;b&#65533;-)!&#65533;^4&#65533;9&#65533;&#65533;&#65533;&#65533;D:D^>&#65533;F&#65533;&#65533;&#65533;7]&#65533;f&#65533;
&#65533;&#65533;8&#65533;&#65533;3&#65533;&#65533;i&#65533;&#65533;&#65533;#&#1128;&#65533;&#65533;`D&#65533;0N&#65533;hEG&#1154;B&#65533;/&#65533;qQ&#65533;[&#65533;&#196;&#65533;&#65533;&#65533;M-l&#65533;&#65533;&#65533;&#65533;&#65533;&#65533;[)R1O&#65533;&#65533;L#&#65533;N&#65533;&#65533;&#65533;D&#65533;V&#65533;:~&#65533;O&#65533;D&#65533;aCB&#1057;b&#65533;&#65533;(&#65533;&#65533;A&#65533;&#65533;&#65533;&#65533;7Y&#65533;&#65533;&#65533;&#65533;&#65533;`&#65533;`t&#65533;`o&#137;&#65533;&#65533;&#65533;#3&#65533;&#65533;Kb&#65533;&#65533;pE*?	&#653;5$<&#65533;+&#65533;N&#65533;&#65533;&#65533;&#65533;b&#65533;&#65533;Q&#65533;`y-&#65533;&#65533;&#65533;<sy&#65533;&#65533;=&#65533;,t#&#65533;&#1288;_8&#65533;E&#65533;&#65533;&#65533;$z&#65533;&#65533;@&#65533;&#65533;&#65533;!&#65533;(&#65533;&#65533;&#65533;&#65533;bO!_G@&#65533;&#65533;y&#65533;&#65533;&#65533;?&#65533;&#65533;&#65533;Hu4&#65533;(f&#65533;8&&#65533;&#65533;&#65533;CB&#65533;&#1284;&#65533;&#65533;&#65533;&#65533;\5&#179;BE&#65533;OY&#65533;F&#65533;&#65533;&#65533;&#65533;&#65533;&#65533;aB&#65533;&#65533;b&#65533; &#65533;H/&#65533;F&#65533;&#65533;&#65533;)&#65533;|&#65533;j&#65533;6&#377;&#65533;|&#65533;xA/^0&#65533;&#1600;!&#65533;K-R&#65533;&#65533;Z8&#65533;&#65533;	&#65533;&#65533;d&#65533;&#65533;-q\28o&#65533;&#65533;bH7&#65533;&#65533;&#65533;	&#65533;&#65533;F|s&#65533;S&#65533;&#65533;&#65533;&#65533;(W&#65533;+&#65533;"ko&#65533;&#65533;F&#65533;&#65533;&#65533;&#65533;&#65533;&#65533;$&#65533;&#65533;J&#65533;&#65533;a5&#65533;\"L^}&#65533;W&#65533;&#65533;&#65533;!&#65533;2&#65533;,&#65533;&&#65533;&#65533;&#65533;"&#974;&#65533;&#65533;&#65533;&#65533;yJ&#65533;#{&#65533;&#65533;A&#65533;r&#65533;Q&#65533;Y&#65533;&#65533;&#1011;n&#65533;&#65533;3&#65533;h &#65533;#&#65533;&#65533;5&#65533;&#65533;b*&#65533;&#840;*&#65533;I&#65533;!&#65533;&#65533;&#1743;&#65533;4&#65533;&#65533;&#65533;l$I&#65533;&#65533;&#65533;&#65533;&&#65533;!&#65533;&#65533;&#65533;j&#65533;&#65533;&#65533;O%S!&#65533;VJ&#65533;&#974;&#65533;&#65533;&#65533;\&#65533;&#65533;d&#65533;&#65533;A&#65533;:&#65533;&#65533;&#65533;$Pu6&#65533;&#65533;&#65533;&#65533;$O	&#65533;&#65533;&#65533;B&#65533;&#65533;mi&#65533;5KUzB&#65533;&#65533;&#65533;f&#65533;lcb&#65533;D&#682839; &#65533;TT&#65533;H&#65533;)%&#65533;,&ma0&#65533;&#65533;&#65533;#&#65533;%&#65533;r&#65533;&#1232;J0&#65533;\B&#65533;J&#65533;&#989;  &#65533;&#65533;&#65533;&#1684;&#65533;2&#65533;'&#65533;&#65533;&#65533;&#65533;Da&#65533;&#65533;&#65533;&#65533;&#65533;-&#65533;J	&#65533;&#65533;R&#612;&#65533;x&#65533;S-&#65533;/&#65533;&#65533;%d&#65533;&#755;#S&#65533;k&#65533;&#65533;2&#65533;&#65533;&#65533;&#65533;&#65533;&#65533;5JB\&#65533;&#65533;&#65533;&#65533;&#65533;&#65533;&#65533;f&#65533;&#1668;0&#65533;Q&#65533;&#65533;&#65533;(,@L&#65533;?oyO&#65533;&#65533;FLp&#807;&#65533;V&#65533;&#65533;&#65533;4&#65533;&#65533;&#65533;&#65533;SH&#65533;&#65533;H(&#65533;$&#65533;z%~&#65533;K&#65533;&#65533;E&#65533;&#65533;ue&#65533;&#65533;H&#65533;!&#65533;x&#65533;&#65533;"B&#65533;"k&#65533;&#65533;&#65533;j&#65533;UC&#65533;&#65533;XoBV=(\&#65533;&#65533;GsHV&#1572;'&#65533;0N#UY&#65533;T&#65533;D&#65533;&#65533;!
&#65533;}Z&#1627;_&#65533;&#65533;I&#65533;0&#65533;&#65533;&#65533;&#65533;&!~&#65533;O&#65533;	/_9&#65533;;&#65533;&#188;R&#65533;B`7&#65533;&#65533;`&#517;&#65533;&#65533;\&#169;#&#65533;&#65533;&#65533;Cv&#65533;X&#65533;79&#65533;&#65533;&#65533; )&#65533;&#65533;uc&#65533;&#65533;A&#383;&#65533;&#65533;q1-|E%CB9&#65533;e&#65533;&#65533;2"E&#65533;B
&#65533;=7&#65533;&#65533;X%z&#65533;3	8&#65533;"&#65533;&#65533;&#65533;ar&#65533;O&#65533;z/&#65533;&#65533;&#65533;&#791;O&#65533;&#65533;P2&#65533;&#65533;5&#65533;&#65533;_&#65533;+&#65533;1&#65533;)&#65533;AG&#65533;&#65533;&#65533;C&#1267;&#65533;8&#65533;@&#65533;&#65533;4&#65533;&#65533;G&#65533;	`&#65533;&#65533;&#65533;D&#65533;;&#65533;H&#65533;&#65533;FhBMlC(&#65533;,&#65533;&#1121;&#50786;&#65533;&#65533;t&#65533;C&#65533;A&#65533;i&#65533;9D8&#65533;S/$&#65533;%&#65533;&#65533;9&#65533;&#65533;&#65533;H.UCjL&#65533;T&#65533;&#65533;E&#65533;~D&#65533;&#65533;9&#65533;&#65533;EB&#65533;A&#65533;2D&#65533;&#65533;u&#65533;&#65533;%&#65533;&#65533;8&#65533;&#65533;&#65533;?X&#65533;y|&#65533;[&#65533;&#65533;&#65533;i&#65533;TPh&#737;&#65533;&#65533;`T&#65533;&#65533;pH&#65533;|]&#65533;S&#65533;&#65533;&#65533;&#65533;qV*Cp<BN&#65533;&#65533;&#65533;L&#65533;&#65533;NN\&#65533;&#65533;&#65533;&#65533;B*&#65533;&#65533;&#65533;+%(Y
&#65533;C&#65533;+5&#65533;&#65533;\K{&#65533;G&#65533;@y&#65533;TB&#65533;&#65533;'&#65533; &#65533;)&#65533;(&#65533;)&#65533;&&#65533;O&#65533;m&#1165;&#65533;&#65533;&#65533;&#65533;@YU&#65533;&#65533;&#65533;&#65533;2&#65533;&#65533;&#65533;&#65533;6p&#65533;6&#65533;&#65533;+&#65533;&#65533;*&#1442;&#65533;&#65533;H<&#65533;&#65533;KNQ'4&#65533;Q&#65533;&#65533;&#65533;N&#65533;m!&#65533;&#65533;&#65533;C,I&#65533;0&#65533; &#65533;DJI/l(&#65533;I-&#65533;y&#65533;&#65533;&#65533;&#65533;	#&#65533;&#9045;&#65533;g8&#65533;&#65533;C4"3-&#65533;&#65533;8&#65533;&#65533;.&#65533;&#65533;S&#65533;&#65533;?&#65533;&#65533;e&#65533;d&#65533;&#65533;&#65533;&#65533;$D&#65533;&#65533;?D&#65533;C&#65533;&#65533;:&#65533;@V&#65533;(&#65533;&#65533;&#65533;Q%|&#65533;b&#65533;&#1879;_&#65533;&#65533;&D&#65533;&#65533;	&#65533;&#65533;&#65533;XH&#65533;&#65533;&#65533;L&#65533;&#65533;p&#65533;Y$&#65533;(|&#65533;i&#65533;&#65533;&#65533;&#65533;&#65533;&#65533;CL&#65533;&#1808;Be&#65533;&#65533;&#1813;&#65533;&#65533;[9E&#65533;&#65533;^&#65533;<&#65533;R&#65533;!\&#65533;&#65533;P&#65533; JEC&#65533;&#65533;=&#65533;&#65533;uK&#65533;L|&#65533;&#65533;1:&#65533;&#65533;X&#1356;,S&#65533;U&#65533;FD-&#65533;0D&#65533;&#65533;y&#65533;&#65533;MSB&#65533;"&#65533;&#65533;&#65533;?,.&#65533;&#65533;B.&&#65533;&#65533;&#1280;+*&#65533;"x&#357;4&#65533;&#65533;X&#65533;h&#65533;?&#65533;U&#65533;&#65533;&#65533;&#65533;L6 :&#65533;&#65533;&#65533;H4&#65533;=&#65533;C&#65533;-&#65533;&#65533;&#65533;&#65533;Y&#65533;&#65533;&#65533;,,&#65533;&#65533;x	&#836;&#65533;F&#65533;@&#65533;DW,&#65533;&#65533;vl&#65533;"5iB&#65533;C&#65533;&#65533;C0&#65533;&#65533;X&#65533;&#65533;U&#65533;Fj&#65533;a&&#65533;l!Ux&#65533;^&#65533;Z&#65533;&#65533;&#65533;"&#65533;A&#65533;&#65533;9*&#65533;&#65533;I&#65533;&#65533;l&#65533;&#65533;T&#65533;V&#65533;C&#65533;9D&#65533;&#65533;F||@B&#65533;&#65533;H&#65533;&&#65533;&#65533;HDbD&&#65533;&#65533;&#65533;&#65533;'hB&#1312;&#65533;&:[&#65533;MWn&#65533;&#65533;&#65533;&#65533;&#65533;@&#65533;C&#65533;Lk&#65533;&#65533;&#65533;&#65533;B-&#65533;&#65533;n&#65533;&#189;q_&#65533;&#65533;&#65533;#&#795;\&#65533;^&#65533;&#65533;b,aK!H&#65533;)&#65533;#y&#65533;&#65533;&#65533;&#65533;j&#65533;LBl&#65533;^&#65533;&#65533;?&#65533;2&#65533;&#65533;&#65533;&#65533;&#65533;|r&#65533;&#65533;&#65533;&#65533;&#65533;,&#65533;&#65533;	&#65533;	&#65533;&#65533;|&#65533;o:D&#1538;td*('&#65533;&#65533;-&#65533;bG&#65533;eBNB\&#65533;S&#65533;&#65533;I&#65533;&#65533;&#65533;-f&#65533;&#65533; T&#65533;&#288;A&#65533;<&#65533;&#65533;?&#65533;v&#65533;&#65533;%&#1538;&#65533;<&#65533;&#65533;&#65533;&#65533;yc&#65533;&#65533;&#65533;8-hX}Uc8D:&#65533;8B&#65533;&#65533;q&#65533;X&#65533;l&&#65533;&#65533;&#65533;&#65533;m&#65533;&#65533;?&#65533;&#65533;c J&#65533;&#65533;&#65533;	&#65533;&#65533;&#65533;&#225;&#65533;F&#65533;M&#65533;l&&#65533;&#65533;&#65533;F(&#65533;&#65533;X&#65533;B[u&#65533;&#65533;E&#1693;C&#65533;B&#65533;Bd&#65533;y&#65533;C`&#65533;1F$&#65533;L$p&#65533;!&#65533;,!&#65533;1u&#65533;^|&#65533;FX&#18113;({&#65533;&#65533;L&#1016;&#65533;&#65533;&#432;P&#65533;&#65533;k&#65533;Q&#65533;&#65533;&#65533;&#65533;
&#65533;&#65533;&#65533;&#1940;&#65533;&#65533;&#65533;&#65533;t&#65533;%c9&#65533;{84&#65533;B&#65533;xlV&#65533;&#65533;&#65533;S,C&#65533;&#65533;K&P&#65533;&#65533;&#65533;<&#65533;&#65533;kB&#783;&#65533;&#65533;@&#65533;@*&#65533;"'&#65533;'&#65533;&#9074;e.&#65533;&#65533;&#65533;&#65533;\DD&#65533;&#65533;&#65533;=_B&#65533;&#65533;A&#65533;4@&#65533;&#65533;B&#65533;?B&#65533;Da-v&#65533;&#65533;S&#65533;B!&#1026;&#65533;J7&#65533;&#65533;r&#65533;&#65533;&#65533;&#65533;((&#65533;o&#65533;&#65533;r5&#65533;&#65533;z&#65533;O&#65533;ZBX&#65533;[&#65533;M&#65533;&#65533;&#65533;&#65533;-&#65533;&#65533;&#65533;&#65533;	x&#65533;0xE&#65533;l&#65533;&#65533;LE&#65533;(&#65533;&#65533;n w&#65533;&#65533;F&#65533;&#65533;H<&#65533;?&#65533;6D*6P6&#65533;(DAX&#65533;B&#65533;&#65533;$&#65533;&#65533;&#65533;NE'&#65533;&#65533;G&#65533;&#65533;&#65533;F&#65533;GJ&#65533;H&#65533;&#65533;H&#65533;VBx:&#65533;Nk\CtB1&#65533;&#320;D4D&#65533;&#65533;
&#65533;&#1416;&#65533;-<-X/&#65533;DN&#65533;)(&#65533;&#65533;&#65533;$&#65533;&#65533;^)&#65533;J0C*$(&#65533;&#65533;&#65533;+&#65533;&#65533; Y"&#914;{&#65533;G&#249;DHE.&#65533;B.b&#65533;&#65533;&#65533;`:&#65533;&#401;&#65533;&#65533;&#65533;Y|&#65533;V&#65533;&#65533;eB&#552;gy&#65533;C&#65533;#&#65533;&#65533;R&#65533;i&#65533;&#65533;)&#65533;2&#65533;&#65533;2&#65533;F	&#65533;Cs&#65533;&#229;&#65533;.&#65533;n&#65533;&#65533;f&#65533;m&#65533;T&#65533;n&#65533;&6&#65533;&#65533;v%1i&#65533;&#65533;&#65533;&#65533;7&#65533;&#65533;&#65533;xc&#65533;&#65533;@k&#65533;I&#65533;^&#141;&#65533;ST#(&#65533;&#65533;NM&#65533;x&#65533;C&#65533;B&#65533;&#65533;&#65533;C&#769;&#65533;@*8&#65533;C$&#65533;&#65533;t&#65533;v,
&#65533;$
&#65533;&#65533;&#65533;v#m!&#65533;&#65533;q.&#65533;&#65533;&#65533;&#65533;J[-&#65533;X&#65533;&#65533;sU&#65533;&M&#65533;&#65533;&#65533;&#65533;	F18&#65533;&#65533;j&#65533;<&#65533;tE$0&#65533;-&#65533;_H&#65533;&#65533;&#65533;&#65533;&#65533;,@-&#65533;&#65533;&#65533;T&#65533;nTB&#65533;&#65533;&#65533;%DOYH3,&#65533;n&#65533;F&#65533;U&#65533;%&#65533;&#65533;%Q&#65533;b&#65533;N&#65533;fh&#65533;`9&#65533;yp&#65533;R&#65533;DB&#1461;&#65533;)&#65533;&#65533;&#65533;h&#65533;LE`te&#65533;&#65533;O&#65533;&#65533;&#65533;&#65533;)&#65533;-&#661;&#65533;&#65533;&#653;&#65533;&#65533;YB&#65533;&#65533;iVJmP&#65533;,&#65533;C\&#65533;&#65533;F\:0&#65533;&#65533;&#65533;&#65533;&#65533;&#65533;
\&#65533;C&#65533;|&#65533;4P&#65533;b2&#65533;:	B&#65533;q1&#65533;f&#65533;&#65533;g9&#65533;l&#65533;xB &#65533;B>&#65533;&#65533;hH1xoz&#441;&#65533;&#859;&#65533;&#65533;&#65533;&#65533;&#65533;7@C0&#65533;oL} n&#65533;&#65533;&#65533;&#65533;0&#65533;.
&#65533;&#65533;&&#65533;m&#65533;&#301;&#65533;&#65533;mF&#65533;&#65533;&#65533;KLm;! &#65533;5&#65533;Fk&#65533;&#65533;C&#65533;&#65533;&#65533;TTB/ds@"&#65533;C&#65533;@&#65533;&#65533;-}&#65533;C&#1116;	y&#65533;&#65533;O&#65533;e\&#65533;&#65533;?&#65533;3&#65533;&#65533;Mw.,yE&#65533;X%&#65533;aB&#65533;&#65533;&#65533;&#65533;&#65533;?&#65533;FO&#65533;de&#518;fP&#65533;&#65533;m&#65533;x.T&#65533;b&#65533;&#65533;Dp+b	&#65533;&#65533;&#65533;?&#546;,&#65533;&#65533;TT&#65533;&#65533;H&#65533;&#65533;hi&#65533;&#386;&#65533;&#65533;&#65533;&&#65533;&#65533;?&#65533;&#65533;l0&#65533;&#65533;?&#65533;&#65533;k&#65533;&#65533;y&#65533;Sfq=&#65533;WH&#65533;c&#65533;&#65533;&#65533;Dh&#65533;m&#65533;\E4&#65533;	&#65533;&#65533;'&#65533;%&#65533;&#65533;v&#65533;&#65533;-x&#65533;Ht&#65533;:&#65533;&#65533;&#65533;&#65533;&#65533;&#65533;&#65533;&#65533;)E&#65533;&#65533;&#65533;&#65533;pW&#65533;&#65533;-&#65533;mfBx&#65533;:B&#65533;\&#65533;.0&#680;&#65533;&#65533;&#65533;&#65533;|&#65533;&#142;&#65533;- s8o&#65533;qV0m&#65533;&#65533;N&#65533;&#65533;:&#65533;B&#65533;"p&#65533;CH&#65533;Mr&#65533;K&#971;C&#65533;R9q&#65533;&&#65533;P&#936;B&#65533;&#1964;-&#65533;l&#65533;&#65533;&#65533;v&#65533;.&#65533;j&#65533;&#65533;&#65533;0-'&#65533;&#65533;&#65533;lXB0&#65533;&#65533;#&#65533;&#65533;&#65533;%&#65533;&#65533;5&#65533;&#65533;&#65533;&#65533;Ra&#65533;A&#65533;&#65533;E&#1809;&#65533;HD&#65533;5&#65533;&#65533;I&#65533;&#65533;^&#65533;&#65533;>&#65533;&#65533;&#65533;m&#65533;&#65533;y[&#65533;&#65533;9&#65533;&#65533;vr&#65533;}&#1588;F l&#65533;!U&#65533;- @0&#65533;&#65533;&#65533;&#65533;?&#65533;&#65533;&#65533;8&#65533;&#472;&#65533;I5MhJ=&#65533;&#65533;&#65533;&#65533;&#65533;|&#65533;&#65533;F&#175127;&#65533;&#521;&#65533;f&#65533;5Z&#65533;F(Hm&#65533;G&#65533;&#65533;Y&&#65533;&#65533;ST&#65533;&#65533;g)&#904;&#65533;>&#65533;	&#65533;b&#65533;&#65533;&#65533;?p&#65533;&#65533;!a&$BU
^&#65533;@&#65533;&#65533;&#65533;&#65533;:&#65533;&#65533;&#65533;&#65533;&#65533;O&#65533;*
3!&#65533;7&#65533;&#65533;&#65533;PS&#65533;D&#65533;VC,|ZU&#65533;&#65533;On&#65533;&#65533;&#65533;-&#65533;&#65533;`t&#65533;'&#65533;O&#65533;&#65533;&#1608;&#65533;&#65533;&#65533;&#65533;&#65533;-&#65533;&#65533;&#65533;&#65533;N&#65533;&#65533;&#65533;%P&#65533;9&#65533;?<1&#65533;YB&#65533;&#65533;+&#65533;&#65533;&#65533;|@!&#65533;&#65533;&#65533;&#65533;&#65533;q&#65533;6&#398;&#65533;?&#1849;Fh&#65533;&#65533;&#65533;]&#65533;")&#65533;klK'DJ&#65533;4#&#65533;&#65533;&#65533;&J&#65533;&#65533;&#65533;)&#65533;O&#65533;D4&#65533;6k&#65533;:CykD &#65533;&#65533;
&#65533;7U&#65533;&#195;;&#65533;&#65533;m&#65533;&#65533;?&#65533;Z0T+&#65533;&#65533;z&#65533;&#65533;l&#65533;&#65533;&#65533;ij&#65533;&#65533;&#65533;&#65533;,&#65533;&#65533;E&#65533;)&#65533;&#51124;&#65533;&#65533;&#65533;&#65533;&#65533;h&#65533;.&#65533;&#65533;?&#65533;Ol=&#65533;&#65533;&#65533;A0&#65533;k415&#65533;&#46027;Z&#65533;&#65533;&#1025;v&#65533;F0<&#65533;SL0&#65533;&#65533;#M&#65533;E&#65533;&#65533;&#65533;$&#65533;A&x&#65533;]&#65533;&#65533;&#65533;&#65533;&#65533;&#65533;A&#65533;&#65533;&#317;&#65533;D?:&#65533;T,&#65533;&#65533;&#65533;04&#65533;"b&#65533;&#65533;B!^I1&#65533;7&#65533;J3;&#65533;&#65533;&#65533;&#65533;O;p&#65533;&#65533;&#65533;0&#65533;&#65533;w&#65533;~&#65533;J&#65533;&#65533;&#65533;^e\&#65533;lK(YK&#65533;S&#65533;&#65533;&#65533;&#65533;&#65533;&#65533;HN&#65533;&#65533;0&#65533;&#65533;0,B#&#65533;E&#65533;\&#65533;a>&#65533;&#65533;&#1738;&#65533;&#65533;;wL&#65533;&#65533;&#65533;j&#65533;I&#65533;&#65533;O&#65533;&#65533;&#605;&#30205;a&#65533;(N&#65533;&#65533;@3D&#65533;F&#65533;&#65533;yzBH:&#65533;&#65533;&#65533;&#65533;&#65533;&#65533;&#65533;&#65533;&#65533;;F9&#65533;Fo&#65533;1	&&#65533;&#65533;O"&#65533;&#65533;&#65533;&#65533;&#65533;r]u!&#65533;	8lC&#65533;&#65533;&#65533;?&#65533;&#65533;M&#65533;&#65533;&#65533;&#33763;&#65533;&#65533;&#65533;&#65533;&#65533;&#65533;K]&#65533;&#65533;QV&#65533;p&#65533;&#65533;&#1391;Cx&#65533;CpA&#65533;&#65533;^/&#137;3&#65533;S&#65533;(&#65533;!%&#65533;AWB&&#65533;=
0&#65533;&#65533;&#65533;&#65533;&#65533;&#65533;&#65533;T&#65533;nYNO8&#65533;&#65533;?&#800;}&#65533;Q&#65533;(vFW&#65533;(&#65533;&#65533;]&#65533;&#65533;CTFC&#65533;&#65533;&#65533;&#65533;@I&#65533;C&#65533;43C&#65533;&#65533;&#65533;n0.a\&#65533;&#65533;a&#65533;&#65533;&#65533;Q*&#65533;&#65533;&#65533;&#65533;S3M&#65533;{ D&#65533;.6&#65533;&#65533;&#65533;&#65533;C&#65533;F&#65533;&#65533;'&#65533;&#65533;S,1&#65533;&#65533;&#65533;leBz&#65533;o&#65533;'&#65533;&#65533;C&#65533;@&#65533;&#65533;&#65533;&#65533;_A&#65533;dP&#65533;&#315;RS&#65533;k&#1184;&#65533;&#65533;&#65533;&#65533;4H&#65533;&#65533;&#65533;&#65533;W&#65533;&#65533;9&#65533;&#65533;&#293;n&#65533;&#65533; 8&#65533;&#65533;Ai#,&#65533;"&#65533;&#65533;&#65533;&#63917;F\&#65533;&#65533;&#65533;U&#65533;&#65533;&#65533;*T&#65533;&#65533;&#65533;
5&#65533;&#65533;o&#65533;&#65533;m&#65533;&#65533;&#65533;&#65533;&#65533;7h6&#65533;&#65533;&#65533;&#38894;&#65533;&#65533;&#65533;&#65533;&#65533;&#65533;2Wn&#65533;By&#65533;W&#65533;t&#65533;&#65533;&#65533;&#65533;&#65533;`&#65533;&#65533;
6&#65533;&#34783;&#65533;&#65533;&#65533;#4&#65533;J&#65533;\P&#65533;&#65533;&#65533;&#1795;',\h6V&#65533;lHUA&#65533;&#65533;J&#65533;&#65533;&#65533;&#65533;U&#65533;&#1423;)&#65533;&#65533;Gj&#65533;^q&E&#65533;&#65533;I&#65533;&#65533;+&#65533;&#65533;&#65533;/X&#65533;&#65533;l&#65533;&#1945;&#65533;&#65533;?kE&#65533;C&#65533;&#65533;&#65533;)f&#43147;BU&#65533;&#1315;G&#65533;.&#65533;r5&#65533;&#65533;&#65533;"&#65533;+&#1535;Ir&#65533;Oj&#65533;&#65533;}&#65533;&#65533;j&#65533;&#65533;&#65533;Y&#65533;&#65533;g&#65533;8`&#65533;&#65533;6&#65533;&#65533; Z&#65533;&#65533;J&#65533;&#288;"&#65533;&#65533;&#65533;&#65533;L>&#65533;Ur&#65533;&#65533;&#65533;r&#65533;&#65533;&#65533;8Yn#&#65533;&#65533;&#65533;&#65533;V0(&#65533;1&#65533;:*2&#65533;&#65533;S
$&#65533;_&#65533;+&#65533;&#65533;5\@&#65533;J&#65533;&#65533;_.&#65533;&#65533; f&#65533;&#65533;+&#65533;d&#65533;G :.r&#65533;&#65533;&#65533;&#65533;P&#65533;&#65533;&#65533;^&#65533;&#65533;&#65533;&#65533;&#65533;f&#65533;i&#65533;&#65533;&,&#65533;&#65533;`&#65533; M&#65533;&#65533;2\D&#1120;DHin%(&#65533;3&#65533;0EN+&#65533;&#65533;&#65533;&#65533;G&#65533;&#65533;.&#65533;o&#65533;I&#65533;&#65533;&#65533;&#65533;&#65533;&#65533;G&#65533;,&#65533;OQu#=K&#65533;&#65533;&#65533;&#65533;(&#65533;%&#65533;8&#574;f&#65533;6&#65533;.&#65533;	&#65533;&#65533;M&#65533;b%&#65533;&#65533;J&#152; &#65533;J^(&#65533;&#65533;x&#65533;F;Q&#65533;&#65533;&#65533;j&#65533;&#65533;&#65533;s&#65533;&#65533;&#65533;K&#65533;\&#65533;&#65533;d&#65533;\&#65533;&#65533;&#65533;&#65533;[s&#65533;d&#65533;&#65533;u&#65533;Y&#65533;"
!*
r&#65533;&#65533;<m96ZA&#65533;(&#65533;!&#65533;x,E-&#65533;&#65533;&#909;&[&#65533; \k3&#65533;6h&#65533;ej&#894;&#65533;z&#65533;&#65533;+B&#65533;&#65533;&#65533;p4(&#65533;&&#65533;&#65533;Q$&#65533;J&#65533;B&#65533;&#65533;&#65533;g&#65533;&#65533;&#65533;&#65533;&#65533;;&#65533;&#65533;64&#532;&#65533;r&#65533;'&#65533;zq)&#65533; Gx6(&#65533;B&#65533;&#65533;&#65533;&#65533;&#65533;&#65533;&#65533;&#65533;dS&#65533;&#65533; S
&#65533;?&#65533;&#65533;&#65533;&#65533;#&#65533;P&#65533;RS&#65533;&#65533;e2&#65533;&#65533;&#1200;y&#65533;&#65533;?&#65533;.&#65533;&#65533;! 2&#773;(&#65533;4H&#65533;&#65533;N&#65533;&&#65533;&#65533;&#65533;s3&#65533;0&#65533;a&#65533;@&#65533;&#65533;,&#65533;&#65533;b&#65533;Y&#65533;C/9&#65533;6JE&#65533;" &#65533;&#65533;&#65533;&#65533;&#65533;&#65533;&#65533;&#65533;c&#65533;y&#65533;&#65533;&#65533;&#65533;C%:^j&#65533;&#65533;&#65533;X#&#65533;&#65533;	&#995;&#65533;t&#65533;&#65533;&#1021;&#65533;n&#65533;&#65533;&#65533;z&#65533;&#65533;m&#65533;&#65533;&#65533;&#65533;'T@&#65533;&#65533;&#65533;&#65533;j4&#65533;&#65533;&#65533;&#65533;&#65533;&#65533;m&#65533;&#65533;&#65533;&#65533;,Xxr&#65533;&#65533;&#65533;!S&#65533;j&#65533;
^&#65533;'&#65533;=&#65533;h&#65533;r&#65533;`&#65533;&#65533; #&#65533;A&#273;&#65533;G&#65533;&#65533;a.XN0&#65533;k@I-&#65533;&#65533;x&#65533; &#65533;&#521;-,4&#65533;&#65533;)F2&#65533;&#65533;V&#65533;&#65533;&#65533;&#65533;i*L&#65533;F&#65533;r&#65533;J&#65533;&#65533;&#65533;&#65533;d$&#65533;&#65533;&#65533;Q&#65533;&#65533;&#65533;#>&#65533;&#65533;C&#65533;#&#65533;&#65533;&&#65533;&#65533;&#65533;&#65533;&#65533;o&#65533;&#65533;HD&#65533;&#65533;,aRd2&#65533;&#65533;&#65533;&#65533;s&#65533;)&#901;&#65533;1&#65533;	Z&#65533;&#65533;&#65533;&#65533; &#65533;&#1028;+&#65533;&#65533;<d.A)&#65533;Z&#65533;&#65533;&#65533;&#65533;l&#65533;%0>g'"b&#65533; &#65533;E+:&#1098;&#65533;&#65533;&#65533;(/
&#733408;bZ&#65533;(&#65533;CJ&#1122;m&#65533;&#65533;<&#65533;&#65533;z&#65533;&#65533;&#65533;t&#65533;K>&#499;&#65533;|h&#65533;&#65533;&#65533;,$Kq&#65533;&#65533;BP&#65533;7&#65533;,$&#65533;qL&#65533;b<&#65533;&#65533;F&#65533;1&#65533;&#65533;&#65533;&&#65533;&#65533;JD[C&#65533;AL51?&#65533;&#65533;&#65533;L&#65533;|&#834;&#65533;D&#607;+:60&#65533;&#65533;(&#65533;&#65533;&#65533;&#65533;&#65533;&#65533;@&!&#65533;&#65533;&#65533;E&#65533;&#65533;K&#65533;Tj&#65533;&#65533;&#65533;&#65533;(&#65533; &#65533;&#65533;&#65533;&#65533;45P&#65533;&#65533; 2&#65533;A&#65533;&#435;&#65533;&#1133;gi&#65533;&#65533;&#65533;&#65533;&#65533;X&#65533;&#65533;mk&#65533;&#65533;e&#65533;&#65533;&#65533;&#65533;&#65533;[@&#65533;l&#65533;L&#65533;&#65533; &#65533;&#65533;b&#65533;&#65533;&#65533;&#65533;."!&#65533;&#65533;&#65533;F&#65533;RFe$a&#65533;&#65533;AF&#65533;&#65533;W&#65533;e&#65533;&#65533;&#65533;&#65533;2~R&#65533;&#1145;ht&#65533;&#65533;&#65533;?&#65533;&#39184;:&#65533;JZ&#65533;&#65533;2@&#65533;K&#65533;)L&#65533;;&#65533;&#65533;&#65533;&#65533;1&#949;r&#65533;&#65533;&#65533;&#65533;'&#65533;&#65533;&#65533;{h&#65533;&#65533;s-&#65533;=&#65533;&#65533;&#65533;'&#65533;nr&#65533;?&#65533;&#65533;G&#65533;&#65533;	&#65533;@@&#65533;&#65533;&#65533;&#524;@&#445;&#65533;]ae&#1364;&#65533;#BEX&#65533;I4&#65533;0kcTX&#65533;&#65533;&#65533;U&#65533;1b&#65533;O&#65533;>q&#65533;BC+&#65533;R&#65533;&#65533;&#244;&#65533;CH!&#65533;$1&#65533;S&#65533;0NI&#65533;&#65533;&#65533; 10/&#40152;K&#65533; N)&#65533;?&#65533;R&#65533;{&#65533;pM&#65533;	J&#65533;&#65533;&#65533;&#65533;&#65533; &#65533;y&#65533;&#65533;2&#65533;&#65533;&#65533;&#934;6r&#65533;&#65533;	p&#65533;&#65533;&#65533;2&#65533;&#65533;bH&#65533;&#65533;&#65533;~Z@ &#65533;#&#65533;q&#65533;hx&#65533;J&#65533;&#65533;&#65533;&#65533;&#65533;&#65533;&#65533;$2
&#65533;&#65533;&#65533;&#65533;m&#65533;V&#65533;&#1242;F&#1378;%&#65533;&#65533;F&#65533;Su&#65533;j*=9iu0|&#65533;&#65533;x&#65533;C&#65533;&#65533;&#65533;R&#65533;L&#65533;{>&#65533;&#65533;&#65533;&#65533;&#65533;|)&#65533;&#65533;A&#65533;&#65533;Jp&#65533;G!&#65533;&#65533;&#65533;&#65533;&#65533;&#65533;1&#65533;&#65533; &#65533;&#65533;&#65533;6&#65533;&#65533;&#65533;&#65533; &#65533;?&#65533;&#65533;X&#65533;&#65533;!b&#65533;&#65533;|r&#65533;&#65533;)&#65533;&#65533;d`&#65533;,[&#65533;qV|	&#65533;&#65533;ri&#644;m&#65533;%'&#65533;&#65533;&#65533;&#65533;yS&#65533;c#%&#65533;h
&#65533;T$G4&#65533;N\A&#65533;YpL&#65533;&#65533;p
(z&#65533;f&#65533;.&#65533;&#65533;&#65533;&#65533;&#65533;$&#65533;+&#65533;&#65533;(&#65533;&#65533;&#65533;&#65533;Mf&#65533;-\&#65533;~l&#65533;&#65533;&#1544;t E&#65533;[CB@&#65533;'AD&#65533;q&#65533;Y4&#65533;e&#65533;.&#65533;IO&#65533;093&#65533;y&#65533;txQ
$&#65533;&#65533;0&#65533;&#65533;\&#65533;&#65533;&#65533;@[&#65533;`m&#65533;&#65533;&#65533;&#65533;n#|&#65533;F&#65533;Y&#65533;Fg&#65533;&#65533;JUk&#65533;&#65533;1&#65533;&#65533;&#65533;z&#65533;s)&#65533;`y'F&#65533;|&#65533;;&#65533;&#65533; K&#65533;&#65533;&#65533;&#65533;&#65533;&#65533;&#1365;
I`r
&#65533; Z"&#65533;&#65533;&#65533;&#65533;_&#65533;@.&#65533;&#65533;&&#1890;&#65533;&#65533;&#65533;&#65533;&#65533; $ AdQ&#65533;"&#65533;&#65533;&#65533;&#65533;m8O&#65533;?&#65533;*C|&#65533;&#65533;e"n&#65533;&y&#65533;&#65533;&#65533;&#65533;&#65533;&#65533;&#65533;&#65533;"l&#65533;&#65533;DO%&#65533;o&#65533;&#65533;`>&#65533;(&#65533;o3S&&#65533;W&#65533;&#65533;&#65533;%@&#65533;&#324;&#65533;52Q&#65533;F(|N&#65533;8!9&#65533;&#65533;A, Q&#65533;&#65533;^	&#65533;&#188;&#65533;O!&#65533;&#65533;&#65533;=M&#65533;V&#65533;8&#65533;C&#65533;:&#65533;"&#65533;&#65533;&#65533;&#65533;&#65533;&#65533;&#65533;@&#65533;"&#65533;&#65533;	&#65533;aU&#65533;$&#65533;&#65533;SqQ&#65533;E&#65533;:&#65533;&&#65533;@&#65533;&#65533;&#65533;&#65533;&#65533;&#65533;S&#65533;~&#65533;&#1602;V&#4731;&#65533;	&#65533;+B&#65533;&#65533;&#65533;Lz&#65533;M&#65533;2Z&#65533;&#65533;&#65533;&#65533;&#65533;e&#65533;&#65533;&#65533;."&#65533;*%$K&#65533;DH&#65533;@&#65533;2b&#65533;H&#65533;Z2&#65533;&#65533;a&#65533;&#65533;s&#65533;Prm0&#65533;a&#65533;&#65533;jS&#65533;?(@G&#65533;&#281;1&#65533;iw&#65533;&#65533;&#65533;&#45060;A&L&#65533;Ud?t&#65533;&#65533;&#65533;&#65533;l&#65533;&#65533;4&#65533;&#65533;J[JA&#65533;P&#65533;I&&#65533;?&#65533;)&#65533;&#65533;&#65533;&#65533; &#65533;&#65533;?&#65533;&#65533;X&#65533;&#65533;%&#65533;&#65533;C&#65533;'&#65533;tn#&#65533;&#65533;R&#65533;jV.@&#289;&#65533;&#65533;&#65533;&#65533; &#65533;&#65533;&#65533;#u
b*&#1002;a&#65533; f,C,\&#65533;&#65533;&#65533;$1&#65533;&#65533; &#65533;@&#65533;~&#65533;&#65533;&#65533;'c&#65533;86&#65533;H&#65533;&#65533;k9&#65533;&#65533;&#65533;L&#65533;&#65533;&#65533;.AZxa&#65533;&#65533;&#65533;~8&#65533;`&#65533;&#65533;]&#65533;&#65533;4
&#65533;&#65533;=&#65533;i#&#65533;&#65533;&#65533;&#65533;&#65533;	&#65533;&#65533; &#65533;&#65533;&#65533;.&#65533;E0+&#65533;cB&#65533;&#65533;&#65533;G&#65533;&#65533;'K&#65533;m&#65533;&#65533;&#65533;&#65533;&#65533;&#65533;+&#65533;f&#65533;N&#65533;(3&#65533;&#65533;!Zp.&#65533;&#65533;7B6&#65533;C&!Z)&#65533;#@`@&#65533;&#65533;&#65533;o
&#65533;m&#65533;&#65533;E&#65533;&#65533;&#65533;&#65533;&#65533;t*&#65533;&#158;@&#65533;o&#65533;&#65533;
p&#65533;i#p&#65533;(&#65533;&#65533;x%V&#65533;(.2#`d"`&#65533;z&#65533;P&#65533;PAK!|&#65533;&#65533;
"5z
{8&#65533;R&#65533;&#1702;k&#65533;n&#65533;&#65533;0&#65533;B&#65533;&#998;&#65533;&#65533;&#65533;&#534;d&#65533;&#65533;&#65533;t&#65533; &#65533;&#65533; &#65533;x&#65533;
b&#65533;"&#65533;&#65533;
&#65533;8&#65533;B&#65533;D&#65533;$.&#65533;&#65533;%!.A&#65533;A&#65533;&#65533;&#65533;&#65533;&#65533;&#65533;&#65533;&#65533;c%N-\!6&#65533;'&#65533;&#65533;j.&#65533;P&#65533;&#65533;&#65533;b&#65533;&#65533;q."&#65533;
b^&#65533; &#65533;&#65533;x&#65533; &#65533;&#65533; &#65533;a&#65533;&#142;N&#65533;&#65533;&#65533;$1&#65533;&#65533;l &#65533;$&#1362;C&#65533;@&#65533;&#65533;>&#65533; q&#65533;&#65533;&#65533;.!&#1667;$&#65533;	&#65533;&#65533; &#65533;&#65533;&#10008;A&#65533;&#65533;C _&#65533;&#65533;&#65533;&#65533;&#65533;l&#65533;`&#65533; d&#65533;&#65533;l&#65533;&#65533;&#65533;
bM&#65533;$3N&#65533;&#65533;bAp&#65533;B!C&#65533;4&#65533;O&#65533;&#65533;&#65533;&#65533;&#65533;x`&#65533;&#65533;P&#65533;
&#65533;U`Gz &#65533;t&#65533;&#65533;t(&#65533;~&#65533; z!6&#65533;&#65533;&#65533;3>P &#65533;i.*$&#65533;&#65533;~&#65533;G&#65533;^0&#65533;&#65533;H"&#65533;&#65533;&#65533;N&#1006;aJF&#65533;9&#65533;&#65533;&#65533;*&#65533;&#65533;&#65533;&#65533;&#65533; h&#65533;~&#65533;&#1170;&#65533;,n{&#1829;&#65533;&#65533;&#65533;&#1782;M]&#65533;&#65533;M&#65533;&#65533; 6 &#65533;&#65533;&#65533;&#65533;&#65533;$&#65533;&#65533;&#65533;&#65533;6&#65533;&#65533;&#616;&#65533;U,&#65533; &#784;,&#65533;&#65533;&#65533;P&#65533;:P~Z&#65533;}&#65533;&#65533;&#65533;&#65533;&#65533;&#65533;&#65533; d2<;H7&#65533;c#&#65533;&#65533;<r<&#65533;s#`1&#65533;&#65533;/&#65533;&#65533;S&#65533;&#65533;%SAOz&#65533;&#65533;B4&#65533;&*&#65533;&#65533;)&#65533;&#65533;&#924;&#65533;9&#65533;&#65533;c"fA/
&#65533;(
&#65533;&#65533;F&#65533;&#65533;@) &#65533;&#65533; i&#65533;&#65533;#!&#65533;d!N&#65533;&#65533;!`&#65533;!&#65533;&#65533;8H:x&#65533;Ut}4y&#65533;&#65533;&#65533;z!L!EGQ&#65533;&#65533;l.n&#65533;Xj,V2!a{B&#65533;&#65533;&#689;&#65533;U|9&#65533;,&#65533;&#65533;H&#65533;@&#65533;&#65533;8&#65533;d&#65533;4&#65533;A`Y&#65533;8&#65533;&#65533;
B4&#65533;v&#65533;e&#65533;&#65533;&#65533;&#65533;Pxh&#65533;]&#65533;ECN&#65533;""&#65533;&#65533;&#65533;&#65533;&#65533;&#65533; V&#65533;&#65533;&#65533;b&#65533;\!&#65533;&#65533;0&#65533;P&#65533;9&#65533;&#65533;1&#65533;E`k&#65533;Q<&#65533; z&#65533;&#65533;&#65533;%9&#65533;IL&#65533;;&#65533;qkH@&#65533;{zE&#65533;&#65533;&#65533;&#65533;&#65533;&#65533;4b&#65533;T&#65533;&#894;s&#65533;s&#65533;&#65533;a&#65533;=Q&#65533;&#65533;*&#65533;5	&#65533;&#65533;&#65533;"4&#65533;)&#65533;&#65533;)&#65533;&#65533;
&#65533;"&#65533;&#65533;&#65533;ry&#65533;N&#65533; '&#65533;D&#65533;B)&#65533;Bnr~&#65533;aN&#1024;&#65533;9&#65533;&#65533;H&#65533;9W&#65533; &#65533;&#65533;0&#65533;V&#65533; &#65533;&#65533;.&#65533;&#65533;&#65533;&#65533; (&#65533;&#65533;&#1390;&#65533;&#65533;&#65533;a&#65533;~,&#65533;@&#65533;I&#65533;&#65533;z&#65533;%&#1178;&#65533;2&#65533;&#65533;2.&#65533;&#65533;J1M^T:&#65533;&#65533;&#65533;ALG&#65533;B`&#65533; &#65533;!&#65533;&#65533;&#65533;Cwr&#1480;/&#65533;2&#65533;	&#65533;E?&#65533;J&#65533;PIYD8&#65533;&#65533;&#65533;"&#65533;O&#65533;&#65533;o&#65533;&#65533;&#65533;J&#65533;J&#65533;l&#65533;<!V&#65533;<aHbD&#65533;HH&#65533;"&#65533; ,T&#728;d&#65533; &#65533;,3&#65533;'8&#65533;&#65533;&#65533;&#65533;&#65533;3&#65533;B`V
&#65533;/&#65533;&#65533;~&#65533;:&#65533;!o\&#65533;]&#65533;5H&#65533;-&#65533;#&#65533;&#65533;&#65533;&#65533;&#65533;&#65533;^&#65533;i&#65533;K+&#65533;/o&#65533;&#65533;&#65533;`/&#65533;+&#65533;&#65533;&#65533;&#65533;b #Z	&#65533;"&#65533;	&#65533;&#65533;A&#65533;E\&#65533;&#65533;&#65533;.&#65533;&#65533;%&#65533;&#65533;Z&#65533; 0&#65533;.7&#65533;]3!&#65533; &#65533;+~ZB	&#65533;&#65533; P&#65533;&#65533;&#65533;V&#65533;_&#65533;hU&#65533;.@&#65533;&#551;&#65533;&#65533;&#65533;$&#65533;&#65533;d)z&#65533;9&#65533;&#65533;&#65533;4&#65533;KO3&#65533;
&#65533;&#65533; &#65533;L&#65533;Th8&#65533;&#65533;rI&#65533;4&#65533;]&#65533;&#65533;]&#65533;&#65533;&#65533;&#65533;&#65533;&#65533;&#65533;$&#65533; &#65533;&#65533;V&#65533;e&#65533;o&#65533;&#65533;%d`V&#65533;&#65533;Bl&#65533;&#65533;%<&#1026;T&#65533;3&#258;6&#65533;d&#65533;&#65533;&#65533;&#65533;!&#65533;l&#65533;&#65533; N&#65533;&#65533;Cjfw&#65533;&#550;&#65533;&#65533;&#65533;&#65533;B&#65533;&#65533;w&#65533;RA&#65533;&#65533;Bi&#65533;&#65533; &#65533;@B|73&#65533;&#65533;8&#65533;L&#65533;&#65533;&#65533; 4BCTi&#65533;P"&#65533;&#65533;&#65533;&#65533;Gs6&#65533;94&#65533;4&#65533;DA2p-&#65533;\/7!&#65533;&#65533;%&#65533;B	Z&#65533;&#65533;&#65533;p6b&#65533;@h&#65533;:&#65533;i&#65533;^&#65533;&#65533; H&#65533;&#65533;B&#65533;\(&#65533;&#65533;&#65533;&#65533;&#65533;&#65533;&#65533;&#65533;&#65533;\&#65533;
 5&#65533;&#65533;&#65533;a/B&#65533;F]&#65533;Jp'6&#65533;&#13478;&#65533;5&#65533;b&#65533;\RVh&#65533;&#65533;&#65533;b=&#65533;0^&#65533;&#65533;
&#65533;`,&#65533; `&#65533;&#65533;&#65533;&#65533;TAp&#65533;,V8&#65533;&#65533;\!&#65533;d&#65533;&#65533;a&#65533;Bl&#65533;&&#65533;&#1975;&#65533;&#65533;f&#65533;&#65533;&#65533;&#65533;&#65533;&#65533;b&#65533;5&#390;2"&#65533;283&#65533;&#65533;&#65533;3VO&#65533;OXQ&#262;&#65533;wPb&#65533;FD`al&#1836;*G&#65533;&#65533;&#65533;@&#65533;&#1155;wk&#65533;4&4a&#65533;&#65533;&#65533;M&#65533;2F,&#65533;5&#65533;V&#65533;T*~&#65533;&#65533;R)&#65533;U&#65533;&#65533;&#65533;)&#693; &#65533; s&#65533;&#65533; &#65533;u2&#65533; &#1813;E"&#65533;&#65533;&#65533;&&#65533;fr@c&#65533;z&#65533;e^&#740;&#1152;fh&#65533;lO&#65533;A&#65533;`q&#65533;B&#65533;&#65533;D&#65533;&#65533;&#65533;&#65533;&#65533;&#65533;&#65533;&#65533;"&#65533;&#65533;&#65533;!&#65533;&#65533;@K&#65533;8&#65533;&#65533;&#65533;&#65533;&#65533;&#65533;Zc&#65533;&#65533;N"6EAJ&#65533;&#65533;&#65533;&#65533;B&#65533;V]Dv#&#1413;h&#65533;g&#65533;&#65533;&#65533;-&#65533;r&#65533;Z7@$`{Y&#65533; yO&#65533;QabR&#65533;8&#65533;&#65533;&#65533;&#65533;/&#65533;&#65533;/R&#65533;&#65533;&#65533;&#65533;&#65533;&#65533;DL$!&#65533;&#65533;z&#65533;Gj&#65533;&#65533;&#235;"
&#65533;&#65533;&#65533;I&#1228;&#65533;"4A&#65533;`&#65533;&#65533;&#65533;%L&#65533; DA|r&#65533;@&#65533;&#65533;r&#65533;&#65533;NA<x&#65533;D&#65533;xk&#65533;&#65533;&#65533;vl(&#65533;&#65533;&&#65533;S.et/&#65533;&#65533;^&#65533;-&#65533;gd&#7762;RriG&#65533;s&#65533;&#65533;&#65533;&#1017;&#65533;&#65533;&#65533;E&#65533;s&#65533;.E&#65533;2&#65533;^1AF&#65533;&#18732;&#65533;Z&#65533;e.&#65533;1&#65533;&#65533;)h&#65533;&#65533;&#779;&#65533;&#65533;&#672; &#65533;&#65533;.&#65533;&#65533;L&#65533; Vsp&#65533;b&#32274;&#65533;&#65533;&#65533;ja&#65533;&#65533;
!&#65533;&#65533;7'&#744;&#1487;/e	&#65533; &#65533;&#65533;lzb&#65533;p&#65533;&#65533; &#65533;!&#65533;&#65533;&#65533;[#&#65533;w3NC&#65533;&#65533;h\uR&#65533;A&#65533;"t&#65533;&#65533;5&#65533;g&#65533;&#65533;o&#65533;d2&#65533; &#65533;&#65533;&#65533;HR&#65533;@7&#65533;c*&#65533;&#65533;Z&#65533;n&#65533; !h&#65533;&#65533;4-&#65533;&#65533;&#65533;&#65533;&#65533;j&#65533;&#65533;ef&#65533;&#65533;&#65533;&#65533;&#65533;3&#65533;&#65533;&#65533; [&#65533;y+3&#65533;&#65533;h&#65533;&#65533;&#65533;&#65533;s#jC&#65533;\&#65533;~t&#65533;L&#65533;&#65533;&#65533;'&#65533;	&#65533;sW&#65533;b&#65533;&#224;&#65533;
!Z&#65533;&#11593;&#65533;a&#65533;&#65533;&#65533;&#65533;b&#65533;&#65533;&#65533;p&#65533;Q;mS&#65533;.p&#65533;&#65533;j&#65533;&#65533;&#65533;&#65533;&#65533;&#65533;]na!dAs&#65533;&#65533;l`Y&#65533;&#65533;K&#65533;&#65533;IY
&#65533;4aA&#65533;&#65533;&#65533;L &#1905;JV&#1042;&#65533;&#65533;y&#65533;'&#65533;'&#65533;&#65533;d](o&#65533;&#65533;cBj3~iC&#65533;|ZO&#65533;&#65533;@`&#65533;V=	&#65533;&#65533; fa'&#65533;>&#65533;&#173;&#65533;&#65533;T&#65533;&#65533;&#65533;&#65533;\l&#65533;P&#65533;&#1927;l&#65533;&#65533;&#65533;&#65533; &g1&#65533;Vj&#65533;2&#65533;&#65533;&#65533;&#65533;&#65533;&#1971;V&#65533;>G&#65533;&#65533;&#65533;u&#65533;/f&#65533;?&#65533;&#65533;&#65533;&#65533;H@&#65533;&#65533;k&#65533;4&#65533;&#65533;&#847;l&#65533;O&#65533;&#65533;&#65533;#
&#24717;&#65533;&#65533;B&#65533;&#65533;6!&#65533;&#65533;&#65533;&#65533;&#65533; )E&#65533;&#65533;3&#65533;auZ&#65533;&#65533;
"&#65533;&#65533;&#65533;&#65533;&#65533;&#65533;&#65533;&#65533; Ly&#65533;"&&#65533;&#65533;0>d1&#65533;&#65533;&#65533;&#65533;&#65533;t&#65533;r&#65533;s%N&#65533;#Fa&#65533;&#65533;&#65533;A&#65533;&#65533;&#65533;&#65533;&#65533;&#65533;&#65533;&#65533;u
&#65533;&#65533;!&#65533;&#65533;3&#65533;&#65533;!&#65533;&#65533;&#65533;[&#65533;D&#65533;g~0:*I;,&#65533;UC&#65533;1LM)&#65533; &#65533;75&#1893;&#65533;8]`d	&#65533;&#65533;&#65533;&#65533;I&#65533;@&#65533;p&#65533;&#65533;&#65533;,!&#65533;W,&#65533;&#65533;;&#65533;^#b&#65533;n"D&#65533;&#65533;&#65533;&#65533;&#65533;V&#65533;&#65533;%&#65533;&#65533;/&#65533;3g&#65533;%&#65533;'6j&#65533;&#65533;&#65533;&#65533;"&#65533;&#1492;&#65533;a&#65533;&#65533;&#65533;&#65533;,&#65533;_sH&#441;&#65533;%&#65533;&#65533;o&#65533;,*&#65533;&#65533;&#65533;L&#65533;)&#65533;r&#65533;&#65533;&#65533;"&#65533;&#65533;&#65533;}&#65533;53:!>[&#65533;Un&#65533;b&#65533;&#65533;&3&#65533; &#65533;@&#65533;4&#65533;&#65533;&#65533;&#65533;&#65533;)3&#65533;&#65533;&#65533;|,&#65533;&#1591; T&#65533;&#65533;!b&#65533;&#65533;d5&#643;&#65533;r!&#65533;&#65533;xG&#65533;&#65533;&#65533;&#65533; &#65533;4+&#65533;K&#65533;TY&#65533;&#65533; v&#65533;&#65533;&#65533;er&#65533;y:~&#65533;&#65533;'8&#65533;&#65533;C	&#65533;2 &#65533;7I&#65533;]&#65533;:/"&#65533; $QK&#65533;&#1215;&#65533;&#65533;H&#65533;&#65533;!&#65533;I&#65533;i#&#65533;&#65533;&#65533;b&#65533;&#65533;&#65533;&#65533;&#65533;&#65533;0&#65533;&#65533;&#65533;&#65533;&#65533;&#65533;HG&#65533;N&#65533;&#65533;&#65533;&#65533;&#383;O&#65533;&#65533;Y&#65533;wb%&#65533;4&#65533;&#65533;p&#65533;&#65533;&#65533;Q&#65533;&#65533;&#65533;&#65533;&#65533;W&#65533;+E&#65533;&#65533;&#65533;[6h=x&#65533;&#65533;NH&#65533;&#65533;:&#65533;&#65533;"M&#65533;.&#65533;&#65533;&#65533;w&#65533;_(&#65533;pO&#65533;j&#65533;s&#65533;I#&#65533;&#65533;&#134;&#65533;?6:FCE&#65533;`&#65533;u&#65533;H&#65533;&#1477;&#65533;J%^&#617;&#65533;&#65533;&#65533;7&#65533;&#65533;&#65533;&#65533;&#895;&#65533;t&#65533;3h&#65533;&#65533;"2&#65533;t&#65533;&#65533;&#65533;&#65533;&#65533;,&#65533;G	)e&#65533;&#65533;W&#65533; &#65533;j&#65533;&#65533;+c&#65533;&#65533;
m&#65533;&#65533;M&#65533;&#65533;&#65533;&#65533;
&#65533;e)&#65533;&#65533;Y
:6c&#65533;l&#65533;&#65533;&#65533;%P&#65533;+QJ&#65533;&#65533;^S
&#65533;&#65533;$&#65533;q&#65533;?I>&#397;z&#65533;&#65533;?iH\Am&#1299;Q&#65533;A&#65533;&#65533;&#65533;Bq&#65533;Fn&#65533;&#65533;2&#65533;&#65533;&#65533;&#65533;&#65533;Ub&#65533;&#65533;q&#65533;""&#65533;&#65533;&#65533;-(5&#1170;i&#65533;&#65533;&#65533;&#65533;h&#65533;&#65533;$&#65533;h.&#65533;&#65533;A&#65533;&#65533;&#65533;?&#65533;v&#65533;j&#65533;@&#65533;&#65533;A&#65533;X &#65533;<&#65533;DBOb}&#65533;&#65533;F&#65533;a&#65533;&#65533;r&#65533;a,&#65533;R&#65533;?W$K$[q&#65533;i&#65533;&#65533;&#65533;&#65533;&#65533;&#65533;&#65533;R&#65533;<l&#65533;L4&#65533;W$vu0&#65533;(&#65533;'.&#65533;&#65533;&#65533;&#65533;?1L2&#65533;FKt&#65533;6&#1320;&#65533;&#65533;&#65533;&#65533;H&#65533;(u&@G&#65533;T&#65533;S&#65533;&#65533;&#65533;(&#65533;@)&#65533;&#65533;v@pj&#65533;s&#65533;r&#65533;@&#65533;q&#65533;A&#65533;&#65533;&#65533;&#65533;&#65533;J&#65533;??&#65533;s&#65533;!p&#65533;&#65533;&#65533;T&#65533;'&#65533;&#65533;'&#65533;v&#65533;&#65533;#Jx&#65533;&#65533;&#65533;d&#65533;&#65533;&#65533;Y{&#65533;&#1591;_~&#65533;&#65533;_&#65533;&#65533;&#65533;&#65533;'Gn0I&#65533;&#65533;&#65533;&#65533;&#65533;@r 
=&#65533;P&#65533;E&#65533;R&#65533;&#65533;&#65533;/&#65533;@&#65533;U"$	R&#65533;&#65533;&#65533;d@&B&#65533;	Lu&#65533;%p&#65533;(&#65533;&#65533;!&#65533;G&#65533;&#65533;J"&#65533;p&#741;&#65533;&#65533;&#65533;i)&#65533;)Te%V$GY&#65533;3&#65533;?&#65533;&#65533;?FL&#65533;&#65533;A
&#65533;mGxr&#65533;&#65533;u)&#65533;&#65533;&#65533;E9z&#65533;&#65533;C&#65533;&#65533;	. Mt&#65533;Q&#65533;&#1117;E&#65533;J"N&&#65533; _&#65533;&#65533;: &#65533;rP&#65533;^;R&#65533;5&#1448;&#65533;F1&#65533;w=&#65533;8&#65533;q!wo&#65533;&#65533;&#65533;&#65533;&#65533;A&#65533;&#65533;A&#65533;&#65533;u&#65533;`|}&#65533;O3&#1993;&#65533;&#691;&#65533;&#65533;R&#65533;?&#65533;k&#65533;?)&#65533;&#65533;{&#65533;a>&#65533;~~&#65533;&#65533;&#65533;&#65533;&#65533;np&#65533;&#65533;Z&#65533;@x&#65533;8s
&#65533;&#65533;z&#65533;*&#65533;,&#65533;n&#65533;&#65533;?I&#65533;&#65533;&#65533;?&#65533;&#65533;&#65533; uR&#65533;&#343;&#65533;6k&xh&#65533;u-&#65533;&#341;&#65533;<&#65533;&#65533;&#65533;h&#65533;&#525;&#65533;&#65533;&#65533;&#65533;&#65533;?&#65533;$&#65533;&#65533;3&#65533;Q&#65533;&#65533;	&#65533;Ai&#65533;&#65533;1G&#65533;&#65533;&#65533;V&#65533;_&#65533;&#65533;A/od&#65533;*/&#1020;Q&#65533;&#65533;Hb&#65533;qn&#65533;g	&#65533;?j&#65533;,^$&#65533;8&#65533;&#980;&#65533;%Pp#&#65533;:s&#65533;&#259;&#65533;&#65533;&#65533;&#65533;<r&#65533;&#65533;&#65533;&#65533;J&#65533;A &#65533;H&#65533;&#65533;#.&#65533;&#65533;&#65533;&#65533;$_@	1Tk&#65533;C7&#65533;&#65533;G&#65533;&#65533;&#65533;&#65533;&#65533;n&#65533;&#65533;&#65533;r6&#1180;\)&#65533;&#65533;&#65533;>B&#65533;Ia	&#65533;HA*&#65533;Q&#65533;Zt$q&#65533;AE	J&#65533;&#323;p&#65533;&#65533;&#65533;	&#65533;R9&#65533;&#65533;>&#1914;&#65533;&#65533;&#65533;&#65533;&p&#65533;-&#65533;x&#65533;v&#65533;&#65533;&#65533;&#65533;&#65533;&#65533;&#65533;&#65533;k#&#65533;&#65533;<r&#65533;&#65533;E&#65533;&#65533;&#65533;W&#65533;(&&#65533;&#65533;5G&#65533;`&#65533;X#&#65533;&#65533;&#65533;&#65533;&#65533;&#65533;'&#65533;1&#65533;h&#65533;&#65533;-8&#65533;&#65533;p*"&#65533;&#65533;&#65533;6&#65533;&#65533;D^q&#65533;F&#65533;%&#65533;,&#65533;k&#65533;&#65533;!Pb&#65533;X&#65533;PS&#65533;&#65533;&#65533;&#65533;&#65533;&#65533;{&#65533;&#192;&#65533;`&#65533;?&#65533;&#65533;Ts&#65533;&#65533;H&#65533;P&#65533;6uD	 &#65533;&#65533;Ax&#65533;--1Mc&#65533;&#65533;&#65533;G&#698;&#65533;&#65533;&#65533;&#65533;&#547;PD&#65533;&#65533;d&#65533;Bb&#65533;&#65533;y&#65533;b&#65533;&#65533;Z~x&#65533;&#65533;&#65533;j#e&#65533;&#65533;?^&#65533;&#65533;Y&#65533;Jr&#65533;A&#688;&#65533;]&#65533;&#65533;&#65533;Vs&#65533;T&#65533;&#65533;)&#65533;&#65533;F:/&#65533;&#65533;&#65533;(&#65533;y2c&&#65533;&#65533;&#65533;c&#65533;)&#65533;&#65533;&#65533;g>&#65533;&#65533;&#65533;.&#65533;&#65533;su&#65533;&#65533;&#65533;&#65533;&#65533;@&#65533;&#65533;o	&#387;0&#65533;(B1	&#65533;A&#65533;&#65533;&#65533;l|&#65533;&#65533;,!Gx&#65533;	&#65533;(&#65533;yq&#65533;H&#65533;"&#65533;&#65533;&#65533;i$%G&#1593;&#65533;&#65533;l&#65533;&#65533;&#65533;&#65533;/T&#65533;#&#65533;o&#65533;w&#65533;J&#65533;v&#65533;&#65533;&#65533;%&#65533;#&#65533;&#65533;~&#65533;&#65533;$&#65533;y1GG&#65533;1&#65533;j&#65533;$&#65533;&#65533;&#65533;&#65533;;&#65533;&#65533;&#65533;&#65533;B&#65533;&#65533;&#65533;BZ&#65533;&#65533;H&#65533;&#65533;aMb&#65533;N&#65533;,&#65533;ZWDJV&#65533;&#65533;&#65533;H&#65533;&#65533;&#65533;l5F2ZU6rCb&#65533;$&#65533;&#65533;&#65533;f&#65533;8&#65533;GB&#65533;&#65533;!&#65533;&#65533;6(&&#65533;+z&#65533;&#65533;&#65533;&#65533;&#65533;&#65533;&#65533;&#65533;&#65533;&#65533;&#65533;&#65533;&#65533;&#65533;z&#65533;p&#65533;Y&#65533;xJ&#3587;<b&#65533;htEKC_6
&#65533;r&#65533;&#623;~&#65533;&#65533; Q&#65533;&#8768;7&#133;t$&#65533;AH	&#65533;&#65533;c0`*&#59528;&#65533;&#65533;&#65533;&#65533;X&#65533;&#65533;&#65533;&#65533;1&#65533;&#65533;&#65533;&#65533;T&#65533;&#65533;I&#65533;@%&#65533;4&#65533;P@&#65533;U&#65533;&#65533;u&#65533;&#65533;6&#65533;;&#65533;xEC&#65533;&#65533;&#65533;t&#65533;&#65533;BT&#65533;&#658;&#65533;&#65533;>&#65533;&#65533;&#65533;):&#1672;#|&#65533;&#65533;&#65533;*&#65533;#&#65533;&#65533;H7&#65533;3T
	&#65533;[&#65533;&#65533;c$&#65533;&#65533;&#65533;i9RM&#65533; &#65533;O tmk&#65533;&#65533;&#65533;&#65533;`hM&#65533;A&#65533;&#65533;&#65533;&#65533;x&#65533;|CK&#65533;7u&#65533;&#65533;&#65533;d8&#65533;J2iC&#65533;B&#1464;&#1688;&#65533;&#65533;&#65533;&#65533;FD&#65533;&#65533;0&#65533;&#65533;]&#65533;Jo&#65533;R&#65533;4M&#65533;D&#65533;WO&#65533;&#65533;$&#65533;&#65533;&#65533;Q<&#65533;&#65533;+E&#65533;&#65533;&#65533;V&#65533;l&#65533;@&#65533;mV&#2011;&#65533;&#65533;>&#1946;&#65533;&#65533;&#65533;-rj	&#65533;cGAGx&#65533;&#1358;#&#65533;PD;{&#65533;`&#65533;!9&#65533;&#65533;&#65533;&#65533;&#65533;'?,`&#65533;&#65533;&#65533;&#65533;&#65533;`A"&#1168;&#65533;4bq&#65533;<&#65533;&#1677;&#65533;yZ&#65533;g&#65533;&#65533;&#1385;&#65533;:&#65533;&#65533;^&#65533;&#1187;&#65533;&#65533;&#65533;_+&#65533;h8&#65533;&#65533;&#65533;&#65533; &#65533;$2&#816;&#65533;&#65533;&#65533;&#65533;&#65533;!"A&#65533;uD&#65533;e&#65533;`7&#65533;Y^&#65533;&#65533;q_&#65533;&#65533;f5&#65533;Z-&#65533;&#65533;2&#65533;&#65533;i&&J&#65533;1&#65533;i/&#65533;&#65533;h@|&#65533;#&#65533;b&#65533;
&#65533;&#65533;&#65533;{&#65533;&#65533;&#65533;4!&#65533;&#65533;&#65533;Vm&#65533;r&#65533;S&#65533;9`&#65533;?&#65533;&#65533;1&#65533;	&#65533;q&#65533;&#65533;&#65533;]&#65533;&#65533;!eR&#65533;3'&#65533;Q&#65533;&#65533;&#65533;U&#65533;&#65533;O&#65533;&#65533;&#65533;-&#65533;&#556;73&#1240;^NP&#65533;c&#65533;8"&#65533;c<&#65533;&#65533;&#65533;@&#65533;Ah&#65533;&#65533;&#65533;&#65533;@&#65533;`&#65533;&#65533;#l&#65533;i&#65533;=X&#65533;	&#65533;&#65533;&#65533;&#65533;&#65533;JU;7!&#65533;6&#65533;&#65533;&#65533;&#65533;YC&#65533;&#65533;&#65533;&#65533;e&#65533;&#65533;2&#65533;&#65533;&#65533;&#65533;&#65533;&#65533;#$h&#65533;D&#65533;W&#65533;]J5&#65533;&#65533;*@&#65533;&#65533;&#65533;&#65533;O&#65533;&#65533;&#65533;;%&#65533;	&#65533;r&#65533;|^&#65533;#&#65533;&#65533;LG"&#65533;|&#65533;FD&#803;&#65533;&#65533;&#1764;&#65533;?-aV?&#65533;4&#65533;&#65533;&#65533;&#65533;<H0&#65533;&#65533;)&#65533;&#65533;X5&#65533;&#65533;C&#65533;&#65533;&#65533;+&#65533;&#65533;`&#65533;&#65533;%E&#65533;3+&#65533;&#65533;&#65533;O&#65533;&#65533;&#65533;&#65533;w&#1232;4q&#65533;P[&#65533;Q&#65533;A-&#65533;EF&#65533;R&#65533;
s&#65533;&#65533;&#65533;FuG	)SzakwguZ1
&#65533; P A&#65533;-&#65533;&#65533;`	&#65533;x	&#65533;7&#65533;T;0 x&#65533;2H&#65533;!H&#65533;	PED&#65533;=U&#65533;&#65533;P[&#65533;TspAa&#65533;4h*&#65533;&#65533;&#65533;(&#65533;O!&#65533;3&#65533;&#65533;n&#65533;z&#65533;&#65533;)1&#65533;$<&#65533;&#65533;2> >&#65533;6&#65533;CK&#65533;&#65533;#,&#65533;t`&#65533;Gc &#65533;
&#65533;2'7L.Qqu9&#65533;AVv&#65533;&#65533;&#65533;@T&#65533;&#65533;|&#65533;'f1f&#65533;AnOp&#65533;p&#65533;a(&#65533;N&#65533;"&#65533;&#65533;ba~&#65533;:&#65533;&#65533;&#65533;&#65533;Pt&#65533;QG&#65533;6&#65533;&#65533;&#65533;qi&#65533;&#65533;+ 7q&#65533;\&#65533;&#65533;+&#65533;p&#65533;0U&#65533;KPz1(&#65533;&#65533;&#65533;Rh&#65533;R&#65533;&#65533;&#65533;c&#65533;9A	 &#65533;&#65533;&#65533;awk&#65533;@
wG(tp1&#65533;2@&#65533;&#65533;&#65533;0&#65533;"x0&#65533;&#65533;&#65533;T&#65533;&#65533;&#65533;&#65533; &#65533;&#376;&#65533;x &#65533;q&#65533;&#65533;&#65533;Ib&#65533;&#65533;Kv&#65533;&#65533;g&#65533;AI&#65533;&#65533;d&#65533;&#65533;q>FO(6"&#65533;T'&#65533;R'ad1&#65533;32>a,&#65533;&#65533;Pow&#65533;`qHMb&#65533;'&#65533;A&#65533;&#65533;&#65533;&#65533;x=p&#65533; 
N&#65533;3&#65533;8&#65533;&#65533;&#65533;&#65533;V FI&#65533;tG0&#65533;_!_&#65533;&#65533;&#65533;s&#65533;0&#65533;&#65533;B&#65533;pk&#65533;&#65533;R&#65533;&#65533;HQJT&#65533;+&#65533;&#65533;]&#65533;'+&#65533;&#65533;te&#65533;T&#65533;XG
P2@w&#1608;&#1330;@&#65533;&#65533;&#65533;9&#65533;&#65533;EmE	f&#65533;&#65533;&#65533;&#65533;&#65533;&#65533;&#65533;:&#65533;&#65533;&#65533;&#65533;(&#65533;&#65533;&#65533; &#65533;@(@&#65533;&#65533;/&#65533;'H9&#1539;&#65533;&#65533;&#65533;&#65533;:&#65533;&#65533;&#65533;a	B&#65533;&#65533;&#65533;F&#65533;@&#65533;rz!&#65533;P5)&#1104;&#65533;&#65533;#&#65533;V&#65533;&#65533;&#65533;&#65533;&#65533;V&#65533;&#65533;K2:L&#65533;0&#65533;&>R&#65533;oC&#65533;&#65533;T1&#65533;&#65533;w&#65533;#&#65533;&#65533;&#65533;&#65533;&#65533;&#65533;&#65533;&#65533;&#65533;&#65533;H}&#65533;@CyX&#65533;&#65533;&#65533;b&#65533;D&#65533;
&#65533;Ae}&#65533;yYc&#65533;~'&#65533;Vk&#65533;Z&#65533;&#65533;bPI1&#65533;xp#&#65533;3r}6P&#65533;&#65533;-&#65533;&#65533;&#65533;uP&#65533;uP%&#65533;&#65533;xiN5&#65533;&#65533;XQZ&#65533;DT&#65533;&#65533;&#65533;pP&#65533;Bj&#65533;@ &#65533;@[&#65533;&#65533;&#65533;&#65533;x&#65533;Rw&#65533;^&#65533;r&#65533;&w&#65533;&#65533;4S&#65533;&#65533;2&#65533;" &#65533;sK@&#65533; l&#65533;p&#65533;&#65533;!&#65533;&#1539;&#65533;&#65533;T&#65533;&#65533; 	&#65533;&#65533;	(&#1039;&#65533;	a&#65533;m&#65533;&#65533;2m&#65533;;&#65533;k&#65533;(q&#65533;)&#65533;&#65533;&#65533;&#65533;Hz(B= &#65533;
&#65533;&#65533;a&#65533;&#65533;o&#65533;&#65533;o&#65533;&#65533;g&#65533;{]&#65533;{&#65533;'&#65533;&#65533;&#65533;&#65533;&#65533;$&#65533;&#65533;&#65533;&#65533;[t~&#65533;&#65533;&#65533;&#65533;&#65533;&#65533;&#65533;M&#65533;|Sv
&#65533;0u&#65533;`&#65533;D7&#65533;@P}&#65533;&#65533;&#65533;&#65533;&#65533;eJPf&#65533;&#65533;"&$1&#65533;j&#65533;&#65533;&#65533;Z$&#65533;f&#65533;)>&#65533;&#65533;&#65533;&#65533;~ q&#65533;!&#65533;&#65533;&#65533;	&#65533;D&#993;_&#65533;P&#65533;QJ&#65533;e&#65533;&#65533;Q&#65533;&#65533;DeK$+&#65533;0]&#65533;@1zv&#65533;&#65533;	%&#65533;&#65533;`f7-&#65533;&#65533;&#65533;&#65533;k`&#65533;&#65533;&#65533;&#65533;&#65533;1J_tI7&#65533;-&#65533;&#8331;&#600;4&#65533;w&#65533;	&#65533;w`&#65533;2TFe&#65533;&#65533;b&#65533;N&#65533;+&#65533;0&#65533;&#65533;T&#65533;&#65533;	Iz&#65533;&#65533;M&#65533;:@	A	&#65533;h&#65533;&#65533;&#65533;&#65533;&#65533;uq&#65533;&#65533;&#65533;b&#65533;p&#65533;&#65533;&#65533;&#65533;&#65533;qWOyW&#65533;&#65533;B&#65533;oCH&#65533;7Q&#65533;&#65533;[:&#65533;>]&#65533;&#65533;&#1626;&#65533;@4MUvf&#65533;C&#65533;&#65533;d&#1456;+K&#65533;&#65533;&#65533;&#65533;&#1128; Q&#65533;(Q&#65533;*&#65533;n&#65533;tIn&#65533;&#65533;&#65533;&#65533;
&#65533;`0&#65533;&#65533; &#65533;&#65533;*&#65533;xn&#65533;Z&#65533;+@4P&#65533;7fi&#65533;ps]p]&#65533;"+{c&#65533;&#65533;&#65533;&#65533; r9&#59713;&#65533;&#1133; k&#65533;1&#65533;&#65533;	*&#65533;&#65533;v&#65533;&#65533;4Jw&#65533;&#65533;&#65533;&#65533;&#65533;1`G&#65533;&#65533;&#65533;{k&#1441;&#65533;&#65533;&#65533;&#438;&#65533;&#65533;i&#65533;&#65533;&#65533;R&#65533;&#65533;&#65533;&#65533;&#65533;&#65533;&#65533;&#65533;;4&#205;&#65533;&#1627;&#65533;&#522;&#65533;&#65533;&#65533;	$B1k <_x&#65533;<#&#65533;?	&#65533;&#65533;8&#65533; &#65533;&#65533;/Z&#65533;CK;!%&#65533;u&#65533;$&#65533;&#65533;'&#1138;&#65533;&#65533;	&#65533; &#65533;&#498;&#65533;&#65533;.M29N:k&#65533;&#65533;&#65533;&#65533;1	dM&#65533;wd&#65533;&#65533;U|&#65533;T9&#38793;&#65533;[&#65533;O&#65533;&#261;&#65533;KB&#65533;&#65533;A&#65533;T!z&#65533;&#65533;&#65533;&#65533;5?g[;&#65533;PG&#65533;t&#65533;EjP&#65533;JK&#65533;*e&#65533;&#65533;jpCif&#65533;&#65533;&#65533;&#65533;t&#65533;'7 ]&#65533;za&#1499;&#65533;&#65533;2@ &#65533;&#567;&#65533;&#65533;v&#65533;&#65533;	&#65533;&#65533;u&#65533;&#65533;&#1426;&#65533;e.&#65533;&#65533;4:&#65533;&#65533;q_&#65533;&#65533;&#65533;&#65533;20	{&#65533;w7&#65533;&#65533;s &#65533;&#65533;&#65533;Q&#65533;&#65533;P&#65533;&&#65533;0&#65533;
A&#65533;`VH+&#65533;
z&#65533;'d2^&#65533;;&#65533;U&#65533;B&#65533;&#65533;{N&#65533;&#65533;&#65533;?)},l,&#65533;&#65533;&#65533;&#65533;>!&#65533;/;p &#65533;#&#65533;UV!&#65533;0&#1826;mu&#65533;&#65533;O&#65533;&#65533;'M&#65533;&#65533;0d&#65533;>a&#514;&#65533;&#65533;&#65533;z&#65533;IJ&#65533;0ChUB&#65533;r&#65533;&#65533;&#65533;&#65533;&#65533;&#65533;&#65533;V&#65533;T[&#65533;Usb&#65533;&#65533;&#65533;&#65533;&#65533;&#65533;&#65533;57tCQ+G&#65533;J7Q&#65533;&#65533;&#1077;D&#65533;P&#65533;1]X&#65533;&#65533;&#65533;T&#65533;&#65533;A@&#65533;&#65533;X(^o&#65533;j{&#65533;v&#65533;C&#65533;0&#65533;)&#65533;&#65533;&#65533;h&#65533;&#65533;R(&#65533;2%G&#65533;2
0
&#65533;0	&#65533;&#65533;9&#65533;"&#65533; &#65533;8&#65533;>X/&#65533;*x&#65533;&#65533;&#65533;&#65533;&#65533;&#65533;Oz&#65533;&#65533;&#65533;&#65533;f&#65533;&#65533;&#65533;&#65533;&#688;'\Z&#65533;&#65533;&#65533;@&#65533;&#65533;&#65533;&#65533;&#65533;I&#65533;u&#65533;&#65533;&#65533;9-&#65533;j,w&#65533;&#65533;F&#65533;{&#65533;]e&#65533;&#65533;&#65533;yAwy&#65533;&#65533;
|&#46559;&#65533;&#65533;&#65533;.&#653;!>&#65533;&#65533;&#65533;&#65533;
>&#65533;>&#65533;&#65533;&#1044;&#65533;&#65533;&#65533;&#65533;&#65533;&#65533;Y&#65533;&#65533;&#65533;W;&#65533;S&#65533;&#65533;&#65533;&#65533;n&#65533;&#65533;r&#65533;E0&#65533;$&#65533;&#65533;)&#65533;&#65533;&#65533;G&#65533;&#65533;&#65533;&#65533;Z&#65533;L&#65533;w#+&#65533;
&#65533;&#65533;&#65533;&#65533;<&#65533;p3&#65533;&#65533;l&#65533;E&#65533;N]H+&#896;	&#944;&#65533;p&#65533;=&#65533;1&#1036;&#65533;&#1608;j&#65533;!&#1340;&#1480;&#65533;c&#65533;&#65533;&#65533;F&#65533;&#65533;5L&#65533;j&#65533;f&#65533;;&#65533;_&#65533;&#65533;&#65533;&#65533;p&#900;&#65533;jdl&#65533;&#65533;&#65533;C
&#65533;CU&#65533;	&#65533;	&#65533;&#65533;&#65533;`&#341;&#65533;!&#65533;&#65533;F&#65533;b&#65533;&#65533;kH&#688;w&#65533;&#27127;&#65533;	&#65533;&#65533;&#65533;&#65533;&#65533;&#65533;&#65533;]&#65533;"&#65533;'&#65533;&#65533;,&#65533;&#65533;&#65533;&#65533;&#65533;&#65533;&#65533;&#1058;&#65533;z&#65533;&#65533;&#65533;|y&#65533;-c&#1675;&#65533;+)&#65533;atY&#65533;9&#65533;&#65533;&#65533;&#65533;c&#65533;&#65533;&#65533;&#65533;_pa&#65533;&#65533;&#65533;Y&#65533;g&#65533;&#65533;0&#65533;&#65533;&#59400;&#65533;&#65533;J;&#65533;g&#65533;&#65533;i&#65533;n&#65533;&5IbB
&#65533;&#65533;&#65533;&#65533;g-&#65533;&#65533;&#65533;6&#65533;X&#65533;	&#65533;&#65533;&#65533;t&#65533;&#65533;N&#65533;&#65533;&#65533;r&#65533;l|&#65533;	a@&#65533;&#65533;&#65533;q3&#65533;p&#65533;&#65533;&#65533;&#439;0>c&#65533;U^,})&#65533;)&#65533;i&#65533;l3&#65533;&#65533;&#65533;h&&#65533;G&#65533;\&#65533;&#65533;B*|&#65533;E/&#65533;&#65533;X&#65533;~&#65533;&#65533;:&#65533;&#65533;~3L&#65533;&#65533;X&#65533;&#65533;&#65533;&#65533;(&#65533;
a&#65533;b&#65533;&#65533;<
*&#65533;{&#285;	&#65533;&#65533;]KBX&#1386;(&#65533;(:=&#65533;&#65533;fZ&#65533;Q&#65533;o'&#65533;&#65533;\&#65533;&#65533;&#65533;&#65533;&#65533;u&#65533;3hD&#65533;&#65533;&#65533;&#65533;e(&#65533;,&#65533;&#65533;f&#65533;&#65533;&#65533;&#65533;&#65533;e
&#65533;&#65533;-@&#65533;-&#65533;&#65533;&#65533;&#65533;-&#65533;&#65533;Y&#65533;0&#65533;&#1780;&#65533;]r&#65533;WA&#65533;&#65533;&#65533;+&#65533;GS&#65533;=&#65533;&#65533;jB&#65533;&#65533;1&#65533;&#65533;~&#65533;&#65533;&#65533;q\?&#65533;&#1925;&#65533;x]&#65533;j)+&#65533;Z4+^&#65533;&#65533;&#65533;P&#65533;&#65533;X&#65533;i&#65533;&#65533;&#65533;&#545;&#65533;&#65533;&#65533;;-'0N-y)&#65533;&#65533;P&#65533;Q7&#833;&#34959;k&#65533;&#65533;&#65533;&#65533;Sj&#65533;&#65533;&#65533;&#65533;uD '@=&#65533;G&#65533;&#65533;:&#65533;&#65533;=X&#65533;AU&#65533;(&#65533;.&#65533;W&#65533;&#65533;&#65533;~&#65533;&#65533;&#65533;l&#65533;&#65533;&#65533;&#65533;!&#65533;&#65533;
vD&#65533;&#65533;&#1074;&#65533;&#65533;&#65533;fj%&#65533;rP&#65533;qz&#65533;&#65533;]
&#65533;&#65533;&#65533;z&#65533;&#65533;&#65533;&#65533;&#65533;&#65533;=p&#65533;&#65533;|k&#65533;
&#65533;2b&#65533;z &#65533;&#65533;&#65533;&#65533;&#65533;qC&#65533;6&#1104;&#65533;&#1780;eq&#65533;&#65533;&#65533; &#65533;&#65533;&#65533;&#65533;&#65533;&#65533;&#65533;&#65533;oA&#65533;oa&#65533;&#65533;&#65533;&#65533;PS&#65533;&#65533;Q&#65533;&#65533;&#65533;&#65533;&#65533;&#65533;&#65533;Z&#65533;&#65533;A&#65533;&#65533;&#65533;s&#288;&#65533;&#65533;&#65533;~&#65533;D5]&#65533;&#65533;&#65533;b&#65533;u&#65533;&#65533;&#65533;&#65533;&#65533;&#65533;+8&#65533;&#65533;1&#65533;&#65533;j;2p&#65533;2@@	&#65533;&#65533;a&#65533;f&#65533;&#65533;&#65533;Ez&#65533;j&#65533;&#65533;&#65533;X&#65533;Z&#65533;u&#65533;V6N&#1647;!&#65533;ne&#65533;&#65533;&#65533;&#65533;&#65533;&#65533;btg9&#65533;`	&#65533;(/A&#65533;+&#65533;i	R&#65533;&#65533;&#65533;&#65533; P!!|&#65533;&#65533;
m
&#65533; E&#65533;0
.&#65533;&#65533;-&#65533;d&#65533;&#65533;y(B&#65533;(&#65533;$/}&#65533;&#65533;~&#65533;&#65533;+&#65533;&#65533;&#65533;&#65533;&#65533; &#65533;&#65533;&#65533;&#65533;&#957;&#65533;,&#65533;+q&#65533;+&#65533;
n|8&#65533;&#65533;&#65533;F&#65533;I&#65533;Fmb&#65533;&#65533;o&#65533;p&#65533;&#65533;&#65533;&#1281;&#65533;&#65533;&#65533;>&#65533;&#65533;K&#65533;dpb&#65533;A&#65533;	.D&#65533;p&#65533;	&#65533;&#65533;8&#65533;*&#65533;j&#65533;P !&#65533;2&#65533;*&#65533;&#65533;&#65533;&#65533;$&#65533;&#65533;0,&#65533;&#65533;.&#65533;l,&#65533;&#65533;!K9&#65533;IX2&#65533;&#65533;&#65533;2W1&#65533;5&#65533;t&#65533;&#65533;&#65533;R&#65533;(&#65533;+&#65533;&#65533;T&#65533;RK&#65533;=*E&#65533;`0N&#65533;eE&#65533;&#65533;&#65533;[\$&#65533;&#53235;h]QR&#65533;&#65533;&#1990;&#65533;)(H&#65533;&#65533;B/a&#1675;&#65533;!0&#65533;"&#65533;&#65533;&#358;{&#65533;P&#65533;&#65533;&#65533;`a~&#65533;:F&#1249;&#65533;&#65533;f&#65533;&#65533;&#65533;&#65533;&#65533;5>}&#65533;&#65533;@&#65533;&#65533;)&#65533;h&#65533;&#65533;&#65533;&#550;&#65533;&#65533;&#65533;&#65533; *H&#65533;&#65533;.Be&#65533;&#65533;"&#65533;D&#65533;&#65533;&#65533;&#65533;&#65533;u&#65533;&#65533;?TJ&#65533;*&#65533;/&#1156;)r&#65533;8i&#65533;&#65533;\&#65533;&#65533;&#65533;&#65533;&#65533;&#65533;&#65533;&#65533;J&#65533;&#65533;60&#65533;&#65533;&#65533;&#65533;:&#65533;&#65533;_&#65533;N&#65533;^,DUb &#65533;&#1740;Y!
&#65533;&#65533;%&#65533;&#65533;a&#65533;&#65533;&#65533;A&#65533;&#65533;&#65533;b&#65533;.&#65533;n&#65533;&#65533;p!7\&#65533;&#65533;LZ&#65533;S(JQ&#65533;&#65533;&#65533;$&#65533;&#65533;i&#65533;*&#65533; &#65533;&#65533;&#65533;c&#65533;&#65533;&#65533;:&#65533;d&#65533;!&#65533;&#65533;&#65533;&#65533;&#65533;j&#65533;&#65533;&#65533;
&#65533;&#65533;$(&#65533;&#65533;c &#65533;&#65533;&#65533;'&#65533;&#65533;&#65533;Db&#65533;&#65533;&#65533;&#65533;{&#65533;&#65533;j&#65533;&#65533;&#65533;y'&#65533;G&#65533;D&#36481;&#65533;&#65533;&#65533;&#65533;2&#65533;[&#418;d&#65533;&#65533;b&#65533;d	\&#65533;&#65533;Y|&#65533;n&#65533;"&#65533;&#65533;&#65533;&#65533;C&#65533;H
&#65533;D&#65533;9&#65533;&#65533;0&#65533;P@d&#65533;O#&#236;&#65533;&#65533;&#65533;&#65533;&#65533;&#1148;&#65533;&#65533;&#65533;X5!&#1472;1m&#65533;&#65533;&#65533;(&#65533;&#65533;&#65533;b`&#65533;&#65533;U&#65533;p&#65533;&#65533;P&#65533;&#65533;:>&#65533;&#65533;&#36420;\&#65533;&#65533;;&#65533;&#65533;&#65533;&#65533;R&#65533;.&#65533;&#65533;K&#65533;&#65533;&#65533;O!
&#65533;X(
&#65533;&#65533;!&#65533;z&#39250;&#65533;&#7108;&#65533;&#65533;@&#65533;&#65533;-&#65533;&#65533;[&#1802;&#65533;5r&#194;&#65533;p&#65533;-&#65533;F&#65533;&#65533;Wa&#65533;&#65533;&#65533;&#65533;&#65533;u&#65533;9&#65533;&#65533;
H&#65533;%&#65533;<&#65533;&#65533;f*i&#65533;&#65533;&#65533;&#65533;&#65533;&#65533;j&#65533;H&#65533;&#65533;K&#65533;&#65533;&#1624; &#65533;I&#65533;&#65533;&#65533;R&#65533;B&#65533;I|P&#65533;&#65533;&#65533;&#65533;3&#65533;&#65533;&#65533;e&#867;&#65533;&#65533;&#65533;&#65533; &#65533;`&#65533;&#65533;*&#1010;lA&#534;b&#65533;]KO&#65533;&#65533;&#65533;&#65533;JR)+&#65533;&#65533;(&#65533;&#65533;`Y&#65533; &#65533;&#65533;&#65533;&#65533;0JW&#65533;R&#65533;&#65533;&#457;&#65533;X&#65533;T&#65533;&#65533;Ba&#65533;M4-u &#65533;&#65533;`&#65533;&#65533;=&#65533;&#65533;3&#65533;I&#65533;@V&#65533;g&#65533;.&#65533;&#65533;nMh6_&#65533;}&#65533;e&#65533;9&#65533;&#65533;&#65533;Y&#65533;&#1221;&#65533;7&#65533;&#65533;M&#65533;&#65533;&#65533;&#65533;&#65533;:&#65533;&#65533;A&#65533;F	&#65533;eth"UR&#65533;\&#65533;&#65533; @y1&#65533;&#65533;w[&#65533;g?&#1613;&#65533;&#698;x&#65533;&#65533;&#65533;&#65533;&#65533;&#65533;&#65533;:&#65533;&#65533;3?&#65533;1&#65533;Oh&#65533;<&#65533;&#1056;&#1131;A&#65533;	b&#65533;&#65533;e&#65533;&#65533;&#65533;1GK2&#613;0J&6&#65533;&#65533;B&#65533;8I%T:f&#65533;&#65533;!&#65533;M&#65533;Nl&#65533;O-&#65533;&#65533;4
<g)&#65533;h&#65533;Q&#65533;N<B+S&#65533;&#65533;&#65533;R&#65533;&#65533;&#65533;k&#65533;]&#65533;&#65533;Q&#65533;`-&#65533;@[&#65533;&#65533;&#65533;&#65533;#&#65533;&#65533;zH&#65533;G.n&#65533;@&#65533;&#65533;,&#65533;&#65533;&#65533;1&#65533;Zb&#65533;5)&#944;j3&#65533;&#65533;&#65533;@j0&#65533;&#65533;q&#65533;s&#65533;@&#65533;&#65533;&#65533;&#65533;&#65533;&#65533;|&#65533;&#738;&#65533;&#65533;&#65533;u&#65533;K&#65533;&#65533;"&#65533;&#65533;Zx&#65533;&#65533;&#65533;"z&#781;&#65533;g&#65533;^\&#65533;&#65533;`&#65533;@&#65533;@&#65533;)&#65533;&#65533;2F&#65533;&#65533;&#65533;
&#65533;&#65533;&#65533;SHs&#65533;34&#65533;$&#65533;	Y&#65533;?6&#65533;&#65533;&#1826;C@&#65533;P!&#65533;C&#65533;Q&#65533;B&#65533;@,`~p
-R&#65533;&#65533;&#65533;&#65533;=F&#9745;&#65533;($X&#65533;*P&#65533;
&#65533;&#65533;%i"&#65533;&#65533;&#65533;$&#65533;&#65533;&#65533;Y	&#65533;R.,&#65533;IA&#65533;.&#65533;d&#65533;&#65533;P&#65533;&#65533;&#65533;&#65533;^&#65533;%&#65533;&#65533;W&#65533;r&#65533;%&#65533;&#65533;&#65533;&#65533;r&#65533;L&#65533;)&#65533;Dd0-P&#65533;&#65533;KkYF"&#65533;&#65533;&#317;&#65533;&#346;&#65533;&#65533;T-!&#65533;q!&#65533;i&#65533;&#65533;b	&#65533;$&#65533;U&#65533;2M"&#65533;Q&#65533;3"&#268;	&#65533;&#65533;?JZ&#65533;A&#65533;f<XsQ&#65533;6&$u&#752;E*&#65533;5G @N&#65533;AG&#1258;&&#65533;&#65533;!&#65533;#*&#65533;&#65533;&#897;Xc OzBxa^&#1024;>&#65533;AF&#65533;	H.&#65533;U&#65533;&#65533;A&#65533; =&#65533;&#65533;&#65533;&#65533;&#65533;'"&#65533;D&#65533;6&#65533;8&#65533;AD&#65533;&#65533;&#65533;&#65533;]&#65533;&#65533;&#65533;&#65533;&#65533;%g &#65533;xN$&#65533;5I&#65533;&#50701;
+&#65533;&#65533;&#65533;d&#65533;&#65533;&#65533;
&#65533;4Mc&#65533;f,&#65533;&#65533;&#584;&#65533;&#65533;&#65533;&#65533;gE&#65533;&#1332;r&#65533;&#65533;M&#1201;&#65533;89&#65533;&#65533;&#65533;&#65533;P&#65533;&#65533;4&#65533;&#65533;R&#65533;&#65533;&#65533;&#65533;,|K]&#65533;&#65533;O&#65533;`'@&#65533;&#65533;&#65533;v&#65533;j&#65533;,en;H7&#65533;&#65533;&#65533;&#65533;R&#65533; &#65533;&#65533;R&#65533;&#65533;&#65533;0&#65533;"&#65533;&#65533;qK<&#65533; &#65533;9&#65533;&#65533;J#9&#65533;&#65533;&#65533;|ve&#65533;&#65533;E&#65533;&#65533;&#65533;T&#65533;R&#65533;2&#65533;*&#65533;&#65533;$&#65533;&#65533;G-tA_M$&#65533;&#65533;0&#65533;E4&#65533;
&#65533;f_!@&#65533;&#65533;>=^&#65533;`z$&#65533;WE&#65533;A*&#65533;&#65533;&#65533;
&#65533;>&#65533;&#65533; &#65533;*&#65533;&#65533;p&#65533;&#65533;]&#333;7<iG&#65533;h&#65533;&#65533;Dp&#65533;L&#65533;2Xq=&#65533;&#65533;+&#65533;O &#65533;&#768;&#65533;A^p&#65533;&#65533;&#65533;&#215;&#65533;&#1863;&#65533; &#65533;&#65533;&#65533;fBv&#65533;&#65533;I&#65533;p@21a&#65533;c &#65533;&#65533;&#65533;&#1810;]`&#65533;&#65533;&#65533;&#65533;&#1631;2&#65533;%b5&#65533;&#65533;&#65533;&#65533;&#65533;F&#65533;5&#65533;)GiZV&#65533;y&#65533;&#2040;v&#65533;Z1<&#65533;bO&#65533;&#65533;LW&#65533;D&#65533;^&#65533;&#65533;&#65533;k&#65533;&#65533;rB:e&#65533;Mh&#65533;&#65533;&#65533;&#291;"}%N&#65533;1>4&#65533;&#65533;UY&#65533;]UD&#65533;&#65533;&#65533;s&#65533;&#65533;&#1357;O&#65533;RF:&#65533;L&#65533;&#65533;D&#65533;8&#474;
-!
&#65533;\"~&#65533;&#65533;*&#65533;&#65533;b&#65533;!&#65533;&#65533;bob`g/&#65533;a&#65533;G^`&#65533;&#65533;&#65533;&#65533;&#65533;~&#65533;`&#65533;7&#65533;&#65533;Qa_&#65533;&#65533;&#65533;&#133;&#65533;&#65533;{&#65533;&#65533;j&#65533;&#65533;&#65533;6&#65533;H)bc&#65533;&#65533;Wh&#65533;B&#65533;&#65533;{&#65533;&#65533;&#65533;dH<&#65533;Dz&#65533;&#65533;&#65533;I&#596;&#65533;&#1828;!&#65533;`&#65533;@&#65533;L&#65533;\&#65533;%Ci%&#65533;Fa&#65533;&#1894; +i&#65533;J&#745;b&#65533;&#65533;&#65533;hN&#65533;/&#65533;&#65533;y&#65533;&#65533;&#65533;j~c&#65533;&#178;&#65533;&#65533;&#65533;&#65533;D&#1143;$&#65533;&#65533;@u&#65533;#%&#65533;0r%!$0&#65533;
&#1379;*u&#65533;I&#65533;&#65533;&#65533;&#65533;&#65533;&#65533;,&#65533;&#65533;(Tn&#65533;nfS&#65533;h&#1488;&#65533;q&#65533;Hr&#65533;&#65533;1&#65533;&#65533;&#65533;#&#65533;&#65533;D&#65533;O&#65533;&#65533;&#1925;&#65533;=&#65533;p&#65533;&#65533;!&#65533;&#65533;&#65533;S\&#65533;&#65533;g&#65533;&#65533;&#65533;d&#65533;&#65533;&#65533;~n&#65533;&#65533;&#65533;|^&#65533;&#65533;G&|&#65533;b&#65533;&#65533;&#65533;8@t&#65533;&#65533;tc&#65533;&#65533;&#65533;p&#65533;&#65533;&#65533;*h&#65533;&#65533;&#65533;&#65533;&#65533;&#65533;&#65533;h!&#65533;0Y&#65533;3p!2&#65533;&#65533;H&#65533;&#65533;O,&#65533;&#65533;&#65533;&#65533;&#65533;q&#65533;&#65533;&#65533;\&#65533;&#65533;A&#65533;w&#65533;&#65533;bb&#65533;(C0B2&#65533;&#65533;&#65533;`&#1619;&#65533;d)fD
3N"&#65533;&#65533;])&#65533;P&#65533;&#65533;la&#65533;&#65533;&#65533;&#65533;&#65533;l&#65533;&#65533;&#65533;&#65533;&#65533;h'z&#65533;&#65533;&#65533;@!:B@R&#65533;4&#65533;&#65533;H&#65533;&#65533;K&#65533;&#65533;&#65533;&#65533;&#65533;K&#65533;M&#65533;k&#65533;+&#65533;D&#65533;&#65533;	"&#65533;&#65533;X&#65533;&#65533;	&#65533;&#65533;&#65533;c &#65533;&#65533;&#65533;&#65533;+&#65533;C&#65533;XK)!/&#65533;&#65533;&#65533;&#65533;J&#65533;&#65533;&#65533;&#65533;|N&#65533;5&#65533;'&#65533;)&#65533;&#65533;J*&#65533;SPBJ&#65533;b0&#65533;&#65533;1&#65533;&#65533;&#132;&#65533;iKm&#1577;&#65533;&#65533;&#65533;&#1235;&#65533;b&#65533;&#65533;&#65533;o[&#65533;q;C&#65533;&#65533;H&#234;&#65533;&#65533;N&#65533;&#65533;&#65533;8&#65533;oh&#65533;&#65533;&#65533;7&#65533;J&#65533;[&#516;Y&#516;_p@H&#65533;LX&#65533;&#65533;9&#65533;}&#65533;;&#1536;>&#65533;&#1564;@T&#65533;&#65533;&#65533;&#65533;&#65533;!S,`&#65533;]&#65533;&#65533;&#65533;&#65533;&#65533;&#65533;01&#65533;@&#65533;&#65533;)pVp&#65533;MP&#65533;+&#65533;&#538;&#65533; a&#65533;&#65533;&#65533;J&#65533;&#65533;m&#65533;&#65533;Y &#65533;Z&#65533;&#298;&#65533;&#65533;&#65533; 6&#65533;&#65533;&#65533;h&#65533;&#65533;&#65533;&#65533;&#65533;&#65533;&#563;&#65533;&#65533;=&#221;"&#65533;}![&#65533;&#65533;}k&#65533;F&#1728;&#65533;+C&#65533;M&#65533;Z&#65533;J)&#65533;&#65533;L&#556;J+.LK&#65533;&#65533;&#65533;4&#65533;&#768;&#65533;U&#65533;&#65533;&#65533;.&#65533;!&#65533;&#65533;<UK&#65533;4&#65533;&#65533;&#65533;&#65533;;a&#65533;&#65533;X&#65533;A&#65533;8&#65533;&#65533;&#65533;&#65533;&#1113;&#65533;r&#65533;&#65533;&#65533;&#65533;
%&#65533;&#65533;$&#65533;,&#65533;&#65533;&#65533;&#65533;S&#65533;Bb&#65533;&#528;&#65533;&#65533;*8&#65533;6/LI5&#65533;=-&#65533;&#65533;&#65533;&#65533;4&#65533;&#65533;v&#48154;&#65533;&#65533;X&#65533;&#65533;&#65533;&#65533;9\&#65533;&#65533;e7840&#65533;)>&#65533;&#65533;&#65533;L&#561;&#65533;&#65533;&#65533;OH&#65533;&#65533;X&#65533;`aX&#65533;A&#65533;C&#65533;0+:f $Y&#1560;&#65533;_r&#65533;&#65533;2	#9&#65533;cJ&#65533; &#65533;&#65533;&#65533;&#65533; &#65533;p&#2133;&#65533;,&#65533;&&#65533;8KA8&#65533;&#65533;&#65533;&#65533;&#65533;[&#65533;&#65533;J&#65533;P&#65533;f@
!h9
&#65533;&#65533;L&#65533;&#65533;&#65533;&#65533;9&#65533;9g<x&#1162;&#65533;8@&#65533;&#65533;&#65533;8l&#65533;-&#65533;	&#836;`&#65533;&#65533;8E&#65533;&#65533;&O	K3Lk&#65533;&#65533; HxD@"N&#65533;&#65533;&#65533;j (J&#1008;G&#65533;&#65533;&#1988;p&#65533;A&#65533;A&#65533;D&#65533;&#65533;h%&#65533;&#65533;&#65533;&#65533;;&#65533;DN}#@+`A&#65533; &#65533;&#65533;&#65533;B&#65533;	&#65533;&#65533;J&#65533;b&#65533;&#65533;&#65533;H&#65533;&#65533;Hd&#65533;7&#65533;&#65533;1&#65533;&#65533;v&#65533;C&#65533;&#65533;&#65533;&#65533;rk7&#65533;&#65533;0&#65533;&#65533;&#65533;]R*&#65533;&#65533;&#65533;P&#65533;&#65533;&#534;W:U&#65533;&#65533;&#1081;&#65533;O&#65533;7&#65533;I&#65533;&#65533;,D&#65533;	&#65533;7X4&#65533;&#65533;&#65533;D&#65533;&#65533;\&#65533;uNX&#65533;(&#65533;&#1731;oX&#65533;&#1608;#;&#65533;WP&P$&#65533;&#65533;&#65533;&#65533;&#65533;+&#65533;r(&#65533;p&#65533;#)&#65533;&#65533;e*&#65533;XT&j
&#65533;!&#65533;8&#65533;&#65533;IXT&#65533;V&#65533;&#65533;B&#65533;&#65533;&#65533;&#65533;z&#65533;&#809;&#65533;+d&#1323;6QFt:&#65533;&#65533;&#65533;&#65533;hD>&#65533;&#65533;&#65533;&#65533;R@&#65533;&#65533;&#65533;&#65533;&#65533;"&#65533;21&#65533;&#65533;&#65533;`(f&#65533;q4`&#65533;Wh&#65533;C&#65533;&#65533;hG&#65533;(&#65533;&#65533;@&#65533;&#65533;R&#65533;&#65533;.&#65533;&#65533;&#493;&#65533;&#65533;/&#65533;&#65533;AX&#65533;&#65533;*8&#65533;D>&#65533;K&#65533;&#65533;G&#65533;D&#65533;&#65533;	&#65533;&#65533;&#65533;&#65533;&#131;p68&#65533;&#65533;&#1050;&#65533;&#1131;&#65533;&#65533;&#65533;&#65533;&#65533;&#65533;&#65533;&#65533;&#10962;,[&#65533;&#65533;&#65533;w;&#65533;P&#65533;&#65533;&#65533;&#65533;&#65533;L&#65533;bE&#65533;&#65533;*&#65533;&#65533;k&#65533;&#65533;&#65533;f &#65533;&#65533;&#65533;&#65533;#&#65533;8  &#65533;1h4&#65533;7&#65533;&#65533;7&#65533;b&#65533;&#65533;q&#65533;X&#65533;D&#65533;&#65533;@0&#65533;&#65533;&#65533;1&#65533;b&#65533;M&#65533;&#65533;]&#65533;&#65533;&#65533;:&#65533;&#65533;`&#65533;x&#65533;2p&#65533;&#65533;&#65533;&#65533;jZ&#65533;&#65533;1#"&#65533;Y&#65533;F&#65533;	&#65533;&#65533;&#65533;QT&#65533;&#65533;l&#65533;F&#65533;&#65533;(K&#65533;&#65533;&#65533;	[&#65533;I2O[*NH&#65533;`&#65533;-&#65533;/&#65533;S&#65533;`&#1081;72&#1604;&#1601;4%&#65533;&#65533;(&#65533;EH&#65533;<Y&#65533;&#65533;
&#65533;@SJ&#65533;&#65533;a&#65533;z2&#65533;&#65533;&#65533;&#65533;M<&#65533;&#65533;&#65533;'&#65533;&#65533;W&#65533;&#65533;>%&#65533;&#65533;i(H1&#65533;:&#65533;&#65533;&#65533;W&#65533;V&#65533;&#65533;&#65533;@&#65533;J=&#65533;0&#65533;&#65533;&#65533;&#65533;&#65533;>&#65533;&#65533;&#65533;&#635;7&#65533;&#65533;&#1345;&#65533;&#65533;X&#65533;&#65533;!&#65533;&#1731;x/h&#65533;}Q&#65533;iK&#65533;T&#65533;&#65533;&#65533;&#65533;&#65533;R&#65533;@&#65533;Z&#65533;]7&#65533;&#1409;&#65533;6&#65533;7v3&#65533;v37S&#65533;078&#1295;&#65533; E9D&#65533;F&#65533;Ih&#65533;&#65533;&#65533;&#65533;l&#65533;5&#65533;HeD@ &#65533;O&#65533;&#65533;&#65533;&#1079;U&#65533;&#65533;&#65533;&#65533;&#65533;~&#65533;eX&#65533;@&#65533;G&#65533;&#65533;&#65533;&#65533;&#65533;&#65533;>&#65533;p&#65533;&#65533;h&#65533;&#65533;&.r?&#65533;a*&X&#65533;&#65533;^&#65533;!9H88&#65533;%&#65533;eX&#65533;P&#65533;)5O&#65533;&#65533;W(&#65533;sYX5&#65533;&#65533;K&#65533;<SY&#1530;&#65533;G&#65533;1&#65533;&#65533;&#65533;RH&#65533;e&#65533;.&#65533;&#65533;&#65533;Yn&#65533;Y&#1193;&X&#65533;!&#65533;1#&#65533;&#65533;&#65533;F)&#449;&#65533;+Y&#65533;?&#65533;&#65533;&#65533;&&#65533;:&#65533;.)b&#65533;&#65533;I8&#65533;&#65533;8&#65533;F&#65533;&#65533;&#65533;&#65533;Ax&#65533;+aY&#65533;&#65533;<&#532;J)&#65533;&#65533;&#65533;&#1336;V&#65533;&#65533;&#899;Ha&#65533;&#65533;8&#65533;[&#65533;&#65533;g&#65533;,&#65533;eH&#65533;&#65533;=_&#65533;Y&#65533;&#65533;H&#65533;'&#57426;L&#65533;&#65533;`8&#65533;&#65533;O&#65533;&#368;4&#65533;=&#65533;&#65533;&#65533;&#65533;&#253;,&#65533;I&#1971;C&#65533;t&#65533;<&#65533;&#65533;q&#65533;&#65533;o%%&#65533;=&#1729;&#65533;&#65533;Ps=&#65533;baY&#65533;&#65533;&#65533;&#65533;&#65533;&#65533;GDf(&#65533;&#65533;I&#65533;b&#65533;&#65533;&#65533;0z@&#65533;~=&#65533;&#65533;@g&#65533;&#65533;r&#65533;&#65533;d&#65533;d&#65533;X0"M &#65533;l&#65533;&#65533;&#65533;KLx&#65533;&#65533;&#65533;`&#65533;Y&#65533;%&#65533;
&#65533;Y&#65533;&#65533;&#65533;dZ&#65533;&#1987;(
&#65533;&#65533;&#65533;&#65533;&#65533;_6Y-f<&#65533;&#65533;&#65533;&#65533;G&#65533;Y&#65533;&#65533;&#65533;&#65533;F&#65533;&#65533;0&#65533;?&#65533;L&#65533;8fS&#65533;&#65533;`&#65533;B&#65533;&#65533;&#65533;&#240;:"r&#65533;&#65533;I&#65533;Ja&#256;`&#425;&#65533;&#65533;&#65533;	|&#65533;&#65533;&#65533;e&#65533;2&#65533;&#65533;&#65533;s\P&#65533;&#65533;&#65533;5&#65533;&#65533;M&#65533;E&#65533;&#65533;S&#65533;&#65533;&#65533;&#65533;d&#65533;&#65533;&#65533;&#65533;&#65533;
&#65533;&#65533;&#65533;&#65533;&#65533;&#65533;&#65533;!&#187;&#65533;&#65533;&#65533;&#65533;s&#65533;,,m&#65533;&#65533;&#65533;R7&#65533;\7&#65533;&#828;&#65533;&#65533;O&#65533;&#65533;I&#65533;&#65533;&#65533;-TcP*&#1125;C#+O&#65533;&#65533;&#65533;)8&#65533;a&#65533;A&#65533;&#65533;
&#65533;&#65533;VP&#65533;&#65533;&#65533;AJc)I&#65533;&#65533;&#65533;&#65533;Y(^ &#65533;&#65533;&#65533;pr&#1540;
`&#65533;&#65533;8&#65533;Z%A&#65533;&#65533;!r(r(&#65533;&#65533;l*Z&#65533;Y&#65533;+&#65533;&#65533;y&#65533;+&#65533;&#65533;&#65533;&#65533;&#65533;I T&#65533;&#65533;KhBi&#65533;J&#65533;&#65533;&#65533;&#65533;?&#65533;&#65533;&#65533;T'&#65533;&#65533;C&#1551;K&#65533;&#65533;&#65533;
ffX&#65533;!A&#40555;)lp:&#65533;!a%&#65533;KD&#65533;f"&#65533;@"&#65533;&#65533;a&#65533;@&#54011;1&#65533;QK8s&#65533;>O&#65533;&#65533;&#65533;'&#65533;&#519;[&#65533;xZ=&#65533;3&#65533;g&#65533;&#65533;&#1028;&#515;&#65533;&#65533;MM3&#65533;m}&#65533;&#1413;&#65533;eP&#65533;&#65533;&#65533;&#1737;|A&#65533;\NH&#65533;&#65533;&#65533;\bM&#65533;&#65533;&#65533;&#65533;47&#1523;O&#65533;&#60055;t*cx&#65533;-k;<&#65533;%&#65533;&#65533;l^&#65533;&#65533;>&#65533;&#65533;&#65533;&#65533;	&#65533;:&#65533;&#65533;R8&#65533;&#65533;&#65533;N&#65533;&#65533;@&#65533;&#65533;&#65533;{}&#65533;&#65533;&#65533;&#65533;&#65533;k&#65533;&#65533;yg&#65533;VHr&#65533;&#65533;g(&#65533;&#65533;&#65533;&#65533;j&#65533;&#65533;|&#65533;"	 L&#65533;`PR&#65533; &#65533;&#65533;C&#65533;&#65533;Fh&#65533;EPj&#65533;&#65533;s&#65533;&#65533;&#65533;&#65533; &#65533;&#65533;&#65533;&#65533;&#65533;P&#65533;&#65533;Z&#65533;+h&#65533;Ip&#65533;m&#65533;A9f&#65533;&#65533;E&#65533;&#65533;&#65533;#&#65533;&#65533;&#65533;]&#65533;&#65533;aI&#65533;&#65533;&#1492;&#65533;&#65533;&#65533;V;|&#65533;&#65533;&#65533;&#65533;&#65533;Ha&#65533;&#265;&#65533;T]Y&#65533;c&#65533;&#65533;m&#65533;&#65533;;&#65533;h&#65533;[&#65533;;&#65533;D&#65533;>&#65533;3&#65533;&#65533;	IP	&#65533;S}&#65533;.&#65533;&#65533;&#65533;TP&#65533;&#65533;&#65533;V&#65533;&#65533;&#65533;&#65533;&#65533;&#65533;&#65533;b&#65533;&#65533;&#65533;&#65533;&#65533;&#65533;&#65533;@&#65533;&#65533;&#65533;&#65533;&#65533;&#65533;$&#65533;;&#65533;V&#65533;HQ&#65533;&#65533;H&#65533;&#65533;8o&#1728;&#65533;&#65533;Paq&#65533;&#65533;&#65533;c&#65533;&&#65533;&#65533;%&#65533;&#65533;.&#65533;&#357;B?&#65533;J&#65533;&#65533;&#65533;&#65533;&#65533;&#65533;&#65533;M&#65533;8&#65533;&#65533;&#65533;A&#65533;&#65533;]&#65533;&#65533;&#65533;&#65533;&#65533;p&#65533;8&#65533;&#65533;6&#65533;&#65533;&#65533;`&#65533;K`&#509;&#65533; `&#1744;&#65533;&#65533; &#65533;&#65533;x&#65533;&#65533;&#65533;&#65533;&#65533;SHPh&#65533;V&#65533;&#65533;&#747;&#65533;Qp&#65533;R&#65533;R&#65533;k<&#65533;&#65533;2&#65533;C:&#340;F&#38203;&#65533;&#65533;'&#65533;&#65533;&#65533;MR&#65533;&#454;&#65533;:&#65533;&#65533;&#65533;{<&#65533;&#65533;mKY&#65533;!G;@&#65533;&#65533;L&#65533;\H&#65533;<&#65533;#U&#65533;1R&#65533;{F&#65533;W&#65533;&#65533;ns&#65533;&#65533;p&#65533;&#65533;&#65533;*&#65533;*&#8975;Y6&#65533;&#65533;&#65533;&#65533;&#65533;&#65533;n&#65533;6&#65533;h&#65533;&#65533;&#65533;&#65533;=ox&#65533;9&#65533;1&#141;&#65533;&#65533;&#65533;&#65533;&#65533;6&#65533;&#65533;&#65533;a.&#65533;SV&#65533;&#65533;&#65533;&#65533;&#65533;&#65533;&#65533;W&#65533;K&#65533;&#65533;T?&#65533;&#65533;&#65533;&#1127;g&#65533;&#65533;&#65533;&#65533;&#65533;
&#65533;&	&#65533;%
&#65533;C&#65533;&#65533;a&#65533;&#65533;	&#65533;&#65533;&#65533;&#65533;o&#65533;&#65533;%h&#65533;&#65533;
&#65533;5&#65533;&#65533;:&#65533;&#65533;&#65533;-!&#65533;T&#65533;&#65533;&#65533;&#65533;&#65533;B0&#65533;@XB&#534;Q&#1024;5&#65533;V&#65533;P&#65533;=A&#65533;&#65533;F&#65533;&#65533;&#65533;&#65533;d&#65533;&#65533;&#65533;aw&#184;:mk~A&#65533;&#65533;&#65533;T&#65533;@&#65533;&#65533;&#65533;c&#65533;s&#1978;G&#620;$&#65533;&#65533;c&#65533;&#65533;Z&#65533;HGxgK&#65533;&#65533;&#65533;&#941;<&#65533;&#65533;&#65533;&#65533;&#65533;&#796;~&#65533;&#65533;&#54577;&#65533;&#65533;&#65533;l!~&#65533;8~&#65533;&#1229;&#65533;GR&#65533;&#65533;~&#65533;&#65533;p&#1089;&#65533;&#65533;&#65533;&#65533;d7&#65533;&#65533;&#981;&#65533;&#65533;0&#65533;&#65533;&#65533;&#65533;+&#65533;&#1731;&#65533;8&#65533;,&#644;`m&#65533;&#785;&#65533;&#65533;&#65533;&#65533;I?&#65533;&#65533;@&#65533;&#65533;>&#65533;r&#65533;0&#65533;Pc&#65533;&#65533;?b&#65533;W&#65533;&#65533;&#65533;&#65533;&#65533;&#65533;&#65533;&#65533;&#65533;&#65533;&#65533;&#65533;r&#65533;q,&#65533;&#65533;G<&#65533;&#1733;&#1254;C&#65533;8b:dI&#1200;Z&#65533;1&#65533;hA&#65533;R&#65533;&#65533;*J3T&&#65533;&#65533;,&#65533;&#65533;82m&#65533;4&#1599;&#65533;&#65533;:&#65533;&#65533;&#65533;&#65533;U&#65533;&#65533;.&#1594; &#65533;&#1087;K&#65533;&#65533;"&#65533;&#65533;&#65533;1]|"U&#65533;@J)(Q"&#65533;&#65533;,&#65533;&#65533;&#1796;hGV0&#65533;&#65533;8&#65533;&#65533;M1&#65533;B"
V&#65533;s<&#65533;&#65533;&#65533;&#65533;`&#65533;&#65533;&#65533;&#65533;4s&#65533;&#65533;&#63030;&#65533;&#65533;"x&#65533;X1&#65533;.&#65533;%r=&#65533;&#65533;A&#65533;g31+&#65533;&#65533;c&#1820;X&#65533;&#1993;&#65533;8&#65533;"&#65533;t&#65533;&#65533;1&#65533;&#568;iaz&#65533;&#65533;2&#65533;&#2020;&#65533;&#65533;&#134;&#65533;m&#65533;&#1074;&#65533;&#191;&#65533;N&#65533;s&#65533;
Sd&#65533;&#65533;#&#65533;&#65533;&#65533;&#65533;&#65533;}&#370;&#65533;Y3&#340;&#65533;k
&#65533;&#65533;qN&#65533; W&#65533;&#65533;?&&#65533;	n8 &#65533;N%p&#65533;&#65533;dG&#65533;&#65533;He&#65533;bA&#65533;&#65533;?&#65533;&#65533;s&#65533;?&#612;&#65533;&#65533;7lGT&#65533;&#65533;?&#65533;&#65533;&#65533;`&#65533;#,?b&#65533;&#65533;?&#65533;u6c0pKK&#65533;@
-&#65533;RI!&#65533;&#65533;&#65533;
')&#65533;r&#65533;Q&#65533;@&#65533;O)Ru&#65533;UL9&#65533;&#65533;V&#65533;rA-&#65533;0K-&#65533;&#65533;&#65533;
G&#65533;&#512;x&#65533;&#65533;L&#65533;O\&#65533;P&#65533;O^,&#65533;C&#65533;?&#65533;&#65533;&#65533;&#65533;a&#65533;M&#65533;&#1543;&#65533;&#65533;&#65533;$(X&#65533;Od&#65533;D&#65533;c&#65533;&#65533;&#65533;h	&#65533;&#65533;&#65533;&#65533;YS&#65533;&#409;SI&#65533;DS&#65533;V!MW&#65533;&#401;n&#65533;&#65533;&#65533; &#65533;&#65533;&#65533;&#65533;Uv&#65533;&#65533;h&#65533;&#65533;&#65533;;&#65533;&#65533;&#65533;&#1842;)LmP&#65533;n'&#65533; -S&#65533;&#65533;&#1844;&#65533;R&#65533;&#1792;&#65533;A+&#65533;S&#65533;&#65533;&#65533;&#65533;|U&#65533;'_&#65533;&#65533;&#65533;2&#65533;TF&#65533;0&#65533;5&#65533;0&#212;&#65533;&#65533;&#65533;kSnL[&#65533;&#65533;M}&#65533;&#65533;'^&#65533;&#65533;&#65533;%K!&#65533;p&#65533;Sp$&#65533;&#65533;&#65533;xC&#65533;0&#65533;@G&#65533;&#65533;=&#65533;&#65533;&#65533;&#65533;&#65533;&#65533;/&#65533;&#13067;*&#65533;&#65533;b&#65533;x&#65533;&#65533;Lm&#65533;#J(@Rig8&#65533;	&#65533;&#65533;B&#65533;,&#65533;T&#65533;J/&#65533;B*&#65533;&#65533;&#65533;&#65533;]&#65533;F&#1367;W%&#65533;O&#65533;L&#65533;&#65533;&#65533;S&#65533;PK&#65533;0CK)&#65533;&#65533;!p}C	k&#65533;4kx&#65533;FWdp4(&#65533;&#65533;&#65533;J(1CJ&#65533;v&#65533;&#65533;&#65533;&#65533;GN&#65533;f$+&#65533;&#65533;&#65533;&#145;&#65533;&#65533;&#931;fX6&#65533;eE&#65533;&#65533;&#65533;i&#65533;&#65533;&#65533;f:8&#65533;@m&#65533;#&#65533;	ns4&#65533;3&#65533;&#65533;&#65533;&#65533;&#65533;&#65533;,&#65533;z&#326;&#65533;&#65533;&#65533;mr&#65533;y+lq&#65533;?<oM%&#65533;\&#65533;&#65533;&#65533;Z~W&#65533;K&#65533;?&#65533;*&#65533;
&#65533;&#65533;MS&#776;"
&#65533;L&#65533;&#65533;&#65533;&#65533;r+ &#65533;&#65533;W&#65533;&#65533;&#65533;|&#65533;Q&#65533;	&#65533;&#65533;O&#65533;&#65533;&#65533;&#65533;*P&#65533;&#65533;P&#65533;?&#65533;&#65533;&#65533;\Hc&#65533;G&#65533;8B&#65533; &#65533;c&#65533;&#65533;6&#65533;"&#65533;&#65533;@ LQA&#65533;1&#65533;&#65533;&#65533;(&#65533;^&#65533;&#65533;	Xr&#65533;&#65533;&#65533;&#65533;&#65533;d&#65533; &#65533;#.&#65533;P&#65533;^&#65533;&#65533;&#65533;&1	-&#65533;&#65533;)&#65533;&#65533;&#65533;k&#65533;&#401;1a&#65533;L&#65533;&#65533;&#65533;ha&#65533;-&#65533;&#65533;&#65533;@,&#65533;&#65533;6%IQ&#65533;h`H1&#65533;&#65533;O&P2&#65533;9N"&#65533;\&#65533;8&#65533;&#65533;&#65533;&#65533;4&#65533; G^&#65533;V0&#65533;q&#65533;&#65533;&#65533;!P&#65533;&#65533;&#65533;&#65533;&#65533;5&#65533;G&#65533;X&#65533;#&#65533;&#65533;@jN@&#65533;U&#65533;&#65533;A&#65533;&#65533;&#65533;&#65533;&#65533;$Hu&#65533;&#1389;&#65533;&#65533;&#65533;&#65533;_N&#65533;E&#65533;&#65533;r&#1957;&#65533;#&#65533;&#65533;@&#65533;&#65533;O&#65533;_N&#65533;&#65533;+&#65533;&#65533;&#65533;&#65533;&#65533;&#65533;&#65533;h&#65533;b&#65533;B&#65533;K&#65533;&#65533;&#65533;`J)&#65533;&#65533;:&#65533;&#65533;y&#65533;%&#65533;2&#65533;&#65533;&#65533;%&#65533;}N&#65533;&#65533;&#65533;&#65533;&#65533;&#65533;&#65533;&#65533;X&#65533;?&#932;&#65533;R cL9&#65533;U>v&#65533;v&#65533;D*(G	'&#65533;&#65533;&#65533;`&#65533;&#65533;&#65533;=&#65533;p&#65533;&#65533;@&#65533;?&#65533;d	j$&#399;&#65533;&#65533;&#65533;&#65533;&#65533;%&#65533;GM&#65533;2RQ&#65533;&#65533;&#1831;&#65533;&#65533;-A@5 E&#65533;0&#65533;&#65533;&#65533;&#65533;q&#65533;)B&#65533;j&#65533;&#65533;rd&#65533;X&#65533;u&#65533;&#65533;p&#65533;&#65533;&#65533;&#65533;&#65533;H&#65533;&#65533;&#65533;&#65533;&#65533;&#65533;&#65533;4 &#65533;7&#65533;&#65533;%&#65533;&#65533;&#65533;&#65533;Q&#65533;M51 &#65533;&&#65533;I&#65533;&#65533;&#65533;&#65533;&&#65533;&#928;&#65533;&#65533;0$&#65533;h&#65533;il&#65533;&#65533;&#65533;&#65533;peh&#65533;&#65533;&#65533;&#65533;&#65533;
ivmmJp&#65533;+&#65533;&#65533;&#65533;5&#65533;&#65533;%^a&#65533;[&#65533;#&#65533;:S~&#65533;R&#802;Y&#65533;.&#65533;&#65533;&#65533;&#65533;&&#65533;&#65533;P^)&#65533;&#65533;D&#65533;}	&#65533;&#65533;&#65533;&#596;bAMIE*&#65533;&#65533;I&#65533;&#65533;O&#65533;TS2F@&#65533;&#65533;&#65533; &#65533;8&#65533;CbKTg8c&#65533;&#65533;&#65533;HST&#65533;&#65533;&#65533;/[&#65533;>&#65533;&#65533;"&#65533;&#65533;&#65533;1&#65533;&#65533;&#65533;\`Q'&#65533;&#65533;`F/
&#65533;
P&#1026;lL	@L+&#65533;G&#65533;&#65533;#&#65533;m
&#65533;&#145;&#65533;n%&#65533;&#65533;&#65533;&#65533;&#65533;&#1096;&#546;)&#65533;60&#65533;R&#65533;b. A)&#65533;F&#65533;IpL1-&#65533;&#65533;&#65533;&#65533;&#65533;)&#65533;&#65533;&&#65533;v&#65533;)D0&#65533;S&#458;&#525;F40&#65533;10l&#65533;&#65533;&#65533;H&#65533;&#65533;N&#65533;&#65533;-&#65533;5i0&#65533;'&#65533;
&#65533;d"B&#65533;&#65533;0Y;O&#65533;&#65533;q&#65533;&#65533;o|&#65533;&#65533;&#65533;&#65533;&#65533;&#65533;+&#65533;]&#65533;w&#65533;&#65533;&#65533;'&#65533;&#58412;&#65533;[X&#65533;&#65533;H&#65533;y&#65533;!&#65533;\&#65533;Z&#65533;&#65533;&#65533;Z&#65533;&#65533;&#65533;1hy@.&#65533;f9&#65533;&#770;1&#65533;A&#1132;&#65533;S&#65533;&#65533;&#65533;9bV&#65533;p&#65533;/>1&#65533;&#65533;&#65533;==&#65533;&#65533;n&#65533;Mp&#65533;&#65533;q&#65533;&#65533;&#65533;G&#65533;&#979;&#65533;&#65533;&#65533;&#545;&#65533;R&#65533;&#65533;	l&#65533;3<&#65533;&#65533;W&#65533;4Q(&#65533;!&#453;0&#65533;sR-&#65533;	^vWN&#65533;&#65533;Sb/&#65533;]&#65533;&#65533;&k&#65533;&#65533;R&#65533;:&#65533;&#65533;&#65533;&#65533;&#65533;hA!&#65533;^A&#65533;#U&#65533;(A&#65533;[&#65533;&#65533;&#65533;&#65533;Gt&#65533;&#65533;I&#65533;&#65533;#&#65533;&#65533;&#65533;T}&#65533;&#65533;M&#65533;&#65533;%&#65533;g
sS&#65533;H&#65533;&#65533;&#65533;3.&#65533;(HY&#65533;&#464;&#65533;U&#65533;Iln00(&#65533;?@&#65533;*&#65533;&#65533;&#65533;&#65533;e&#65533;&#65533;
e&#65533;&#65533;&#65533;;&#65533;&#65533;&#65533;r&#65533;&#65533;&#65533;8Wq&#65533;>JoE&#65533;&#7153;&#65533;&#65533;&#65533;&#65533;+&Ynp&#65533;&#65533;&#65533;/&#65533;&#65533;*&#65533;&#1258;&#65533;&#65533;&#65533;Fd&#65533;&#65533;D&#65533;
&#65533;&#65533;F&#65533;&#65533;&#65533;AMY&#65533;&#65533;&#219;&#65533;&#65533;&#65533;uv&#65533;x&#65533;x|u&#65533;L&#65533;jx4CFN&#65533;&#65533;B&#65533;c&#65533;&#65533;&#65533;$ &#65533;`&#65533;&#65533;&#65533;`&#65533;P<&#65533;g&#65533;6&#65533;tH&#65533;&#1516;b&#65533;-&#65533;R
TL&#65533;&#65533;X&#65533;&#65533;&#65533;A&#65533;&#65533;6 &#65533;&#65533;&#65533;;&#65533;anE&#65533;f&#65533;E/&#65533;&#65533;	&#65533;&#65533;"Nt&#65533;&#65533;(&#65533;f&#65533;&#65533;&#65533;&#65533;A{lf&#65533;&#65533;@D&#65533;J&#1556;i&#65533;Q&#65533;~&#65533;#&#65533;&#65533;u&#65533;&#65533;1w4U&#65533;7X&#65533;&#65533;&#229;FL&#65533;&#65533;<&#1879;&#65533;&#65533;6V&#65533;,&#65533;A&#65533;F&#65533;v&#65533;&#65533;&#65533;	&#65533;&#27601;P\eb&#65533;}q$<c8r&#65533;)J&#65533;3&#65533;&#65533;
[&#65533;&#65533;l&#65533;<Vl6&#655;&#65533;&#65533;f)!(&#65533;w&#65533;&#65533;bJ&#65533;/&#65533;&#65533;&#65533;&#65533;yM+&#65533;&#1228;$&#65533;l&#65533;&#65533;&#65533;&#65533;&#65533;&#65533;p(0'=&#65533;&#65533;&#65533;&#65533;&#65533;&#65533;E&#65533;L&#65533;&#65533;S&#65533;GP]p&#65533;&#65533;&#65533;&#65533;q&#65533;&#65533;%4[&#65533;G
'&#65533;&#156;,-&#65533;@T)&#65533;B&#65533;Ab&#65533;&#65533;&#65533;G&#65533;&#65533;\&#875;&#1373;G&#65533;O(&#65533;BODB &#65533;&#65533;&#65533;8]&#65533;@&#65533;&#65533;&#65533;&#65533;&#65533;&#65533;([JA:L&#65533;4`
a&#65533;&#65533;D&#65533;&#65533;h&#65533;&#65533;@N&#65533;&#65533;Q&#65533;q&#259;&#65533;L&#65533;u&#65533;cTSCQC&#65533;L&#65533;&#65533;=&#65533;c&#65533;S|U&#65533;&#65533;&#65533;\&#65533;&#65533;&#65533;&#65533;&#65533;&#842;&#841;&#65533;ZD&#65533;&#65533;&#1964;&#65533;&#65533;	&#65533;&#65533;&#65533;&#65533;&#65533;&#65533;&#65533;&#65533;&#65533;	&#65533;&#65533;&#21887;&#65533;&#1345;$)&#65533;&#65533;D&#65533;]&#65533;#*bS&#65533;R&#65533;&#65533;&#911;&#65533;R&#65533;\Q$&#65533;&#65533;&#65533;5H"&#65533;\V'6HS0R+=@&#65533;)"+&#65533;N1pD&#65533;(`&#65533;&#65533;+@&#65533;&#65533;&#519;(&#65533;&#65533;&#65533;&#65533;`&#65533;&#65533;&#65533;&#65533;"&#65533;U&#65533;&#65533;@&#65533;HCX"&#65533;&#65533;&#65533;l&#65533;%L&#671;4%pE6%&#65533;&#65533;@&#65533;-&#65533;2&#65533;&#65533;&#65533;R&#65533;C&#65533;&#65533;v&#65533;&#65533;T&#65533;ZStT)&#65533;-&#1116;p&#65533;&#65533;,p&#65533;&#65533;]&#65533;&#65533;+&#65533;&#65533;uQb&#65533;&#65533;1rT&#65533;&#65533;&#65533;,&#65533;I&#65533;&#65533;&#65533;SD&#65533;$&#65533;&#65533;H&#65533;x

&#65533;&#65533;&#65533;9&#65533;f&#65533;G@&#132;1&#65533;U5EL$&#65533;'&#65533;B&8&#65533;&#65533;&#65533;&#65533;&#65533; &#65533;&#65533;&&#1158;g5&#65533;&#65533;&#65533;]&#65533;E&#65533;&#65533;&#65533;&#65533;"S\_&#65533;$I&FV%6=&#65533;&#65533;&#65533;&#65533;&#65533;&#65533;l&#65533;&#65533;&#65533;&#65533;&#65533;E&#65533;A".u"S&#65533;G|&#65533;kd&#65533;L&&#65533;&#65533;J&#65533;D&#65533;&#65533;,8%&#65533;x&#65533;&#65533;q&#291;&#65533;&#65533;. B,&#65533;&#612;&#65533;&#65533;9`&#65533;&#65533;DDD&#65533;@<&#65533;&#65533;T&#65533;T&#65533;&#65533;&#65533;?u&#65533;&#65533;&#65533;&#65533;DG&#65533;M&#65533;-&#65533;B&#65533;&#65533;B[&#65533;B&#65533;&#65533;&#65533;&#65533;-,&#65533;-&#65533;&#65533;yZ&#1364;
z&#65533;&#65533;LE9J&#364;u&#65533;&#65533;P,h&#65533;&#65533;(@.&#65533;?&#65533;&#65533; S&#65533;E&#65533;P&#65533;%|&#65533;b&#65533;"G`&#65533;.&#65533;&#65533;I&#65533;&#65533;d^&#65533;u&#65533;DJdE>+&#65533;Qc,&#65533;%`&#65533;0H$&#65533;Y&#65533;&#65533;@T&#65533;1Efh&#65533;'&#65533;G&#65533;&#65533;I&#65533;&#65533;Z&#65533;Z&#65533;C&&#65533;&#65533;&#65533;A&#65533;V&#65533;&#65533;o&#65533;&#65533;&#65533;&#65533;&#65533;b&#65533;&#369;x&#65533;&#65533;&#65533;O&#65533;|&#65533;
&#65533;&#65533;\N&#65533;M&#65533;U&#65533;&#65533;dS&#65533;~&#65533;$&#65533;(_M&#65533;#&#65533;&#65533;%&#65533;&#65533;Sz"f&#65533;&#65533;T&#556;0n&#1841;&#65533;	&#65533;B*~e&#65533;&#65533;C%&#65533;&#65533;S&#65533;&#65533;,&#65533;&#65533;&#5907;&#65533;$&#65533;&#65533;+&#65533;&#65533;&#65533;]&#65533;&#65533;Bca\&#65533;>&&#65533;
&#65533;Q&#65533;&#65533;*h&#65533;#B x&#65533;&#1304;j83&#65533;PP&#65533;l	'Pw=f*&#65533;S&#65533;&#65533;&#65533;Tp	w&#65533;*&#65533;B&#65533;&#65533;-@&#65533;5&#65533;@<z&#65533;&#65533;&#65533;csp&#65533;&#65533;&#65533;&#65533;2p"@&#65533;	2E&#65533;&#65533;I4R-&#65533;]&#65533;4^&#65533;&#65533;Lb$&#65533;&#65533;&#65533;&#65533;U&#65533;&#65533;!&#65533;&#65533;&#65533;"&#65533;[&#65533;|N&#65533;&#65533;$1#-&#65533;&#65533;&#65533;&#65533;&#65533;&#65533;&#65533;&#65533; &#65533;&#65533;%&#65533;HQ&#65533;&#65533;X&#65533;j&#65533;'Gh&#65533;&#384;&#65533;&#1025;&#65533;|&#65533;$R&#65533;&#65533;(&#65533;&#65533;&#65533;&#65533;&#65533;&#65533;N&#65533;Rl&#65533;&#65533;&#65533;d&#65533;&#65533;p&#65533;M&#65533;&#65533;S&#65533;&#65533;&#65533;M&#65533;&#65533;&#65533;&#65533;&#65533;^&#65533;'&#65533;lS`&#1201;&#65533;&#65533;U(Xb&#65533; D&#287;&#65533;&#777;8&#65533;&#1145;&#65533;my&#65533;&#65533;X&#65533;&@&#65533;P&#1536;&#65533;DC`&#65533;&#65533;)#b0&#65533;&4&#65533;h&#65533;?p&#65533;&#65533;@&#65533;&#65533;&#65533;&#65533;,&#65533;&#65533;	)&#65533;&#65533;BuB(\*&#258;(&#65533;&#65533;,)
&#65533;C-<&#65533;&#65533;&#65533;b&#65533;&#65533;&#65533;&#1545;&#65533;&#65533;&#65533;N&#65533;B&#65533;&#65533;@.l@thc<R&#65533;+tE	&#65533;&#65533;?&#65533;&#65533;&#65533;D&#65533;&#657;1F&#65533;&#65533;&#1804;&#65533;&#65533;@ B&#65533;E!&#65533;8150&#65533;cl&#65533;&#65533;`&#65533;+&#65533;&#65533;b8A&#65533;qq>&#65533;U&#859;b&#65533;J&#65533;kJB&#65533;^&#28708;&#65533;'&B&0%Gl&#65533;V&#65533;F.&#65533;F&#65533;(Fx&#65533;&#65533;&#752;<&#1003;&#65533;M&#65533;&#65533;,&#65533;&#65533;MV#BVN&#65533;a~&#65533;&#41869;&#65533;&#65533;&#65533;ROb"&#65533;&#65533;&#65533;&#65533;S|&#65533;Z}&#873;&#65533;(:E&#65533;&#65533;SBn&#65533;\l&#65533;}&#65533;&#65533;"&#65533;&#65533;qD*&#65533;&#65533;&#65533;&#65533;&#65533;9&#65533;H&#65533;&#65533;&dDS$F&#65533;&#65533;&#65533;&#65533;C&#65533;&#65533;&#65533;&#65533;E&#65533;^`&#65533;&&#65533;&#65533;&#65533;&#65533;$&#65533;&#65533;&#663;x	&#65533;A&#65533;&#65533;&#65533;,h)&#65533;tU(&#65533;&#65533;!&#65533;B)&#65533;&#65533;&#65533;L&#338;&#65533;&#65533;R&#65533;R$&#363;&#65533;&#65533;#$)&#65533;&#65533;B&#65533;L&#65533;?0&#65533;"&#65533;B,&#65533;&#65533;@&#65533;^&#65533;&#65533;%&#65533;iW&#65533;`Ms&#65533;&#65533;!<&#65533;+X&#65533;&#65533;L&#65533;&#65533;S&#65533;&#65533;&#65533;&#65533;&#65533;&#65533;&#65533;f&#65533;&#65533;l&#65533;Q&#65533;4PCS&#65533;kC&pb\&#65533;&#65533;RA&#65533;f@&#65533;&#65533;&#65533;&#417;&#65533;&#65533;&#39682;&#1794;0&#65533;	$x*:&#65533;D&#65533;&#65533;*&#65533;'&#65533;q&#65533;&#65533;*&#65533;L&#65533;&#4167;&#65533;&#65533;$\N"&#65533;|.O,1&#65533;M&#65533;&#65533;]&#65533;j&#65533;
&#65533;Qe&#65533;&#65533;I|>O&#65533;&#65533;"-y&#65533;&#65533;0EO&#65533;7q .3&#65533;O&#65533;.-)&#65533;q&#65533;&#65533;&5.n`&#65533;P&#65533;3$@&#65533;&#65533;&#65533;&#65533;&#1226;r&#65533;&#65533;QS&#65533;&#65533;&#65533;&#65533;&@&#65533;&#1536;B&#65533;&#65533;I&#65533;/&#65533;h
Q5&#641;&#65533;&#65533;1Z&#65533;0&#65533;A&#65533;&#65533;!&#65533;&#65533;&#65533;*&#65533;&#65533;,&#65533;-&#65533;(&#65533;&#65533;!&#65533;-&#65533;s<o0&#65533;}&#65533;eVERXoT(&#65533;%T&#65533;-=&#65533;D&#578;-l@)&#65533;)&#65533;@&#65533;&#65533;|&#65533;*&#65533;&#65533;&#65533;&#342;@a\&#65533;&#65533;&#65533;ih<&#65533;$X&#65533;&#65533;$&&#1397;H@&#65533;o&#65533;yh<G&#65533;b&#65533;S&#65533;&#65533;!p@R9&#65533;&#65533;Vd&#65533;R!&#65533;&#65533;&#65533;,&#65533;*&#65533;87 &#1546;d'&#65533;2&#65533;1&#65533;0&#1189;&#65533;&#1728;h&#65533;&#65533;:&#65533;&#65533;&#65533;a&#65533;q&#65533;	tY&#65533;&#65533; S}&#65533;&#65533;&#65533;&&#65533;&#65533;Mq&#65533;&#941;A%#&#65533;&#65533;t&#65533;e&#65533;&#65533;&#65533;Z&#65533;&#65533;MV&#65533;Z&#834;:&#65533;a&#65533;E&#65533;&#65533;&#65533;&#65533;!&#65533;&#65533;&#65533;&#65533;$&#65533;jA&#65533;W&#26568;pD=&#65533;&#65533;;a&#65533;
`&#65533;3 &#65533;[&#65533;&#65533;&&#1536;(&#65533;&#65533;a&#65533;&#65533;&#65533;D&#65533;&#65533;D&#65533;"`&#65533;u&#65533;y&#65533;b=&#65533;D&#65533;&#65533;&#65533;&#65533;I'M'&#65533;B&#65533;&#65533;\@&#65533;&#157;&#65533;N&#65533;UP&#65533;Gy&#65533;(&#65533;C&#65533;T&#65533;.\B)&#65533;&#65533;,P GM&#65533;&#65533;&#65533;&#65533;/-_.s&#815;&#65533;J&#65533;f&#65533;G&#65533;&#65533;)St&#65533;&#65533;1&#65533;&#65533;}FN1&#65533;T&#65533;4{&#697;	&#65533;S&#65533;lS&#65533;&#65533;&#65533;&#65533;i&#1280;&#65533;&#65533;&#65533;&#65533;St&#65533;'&#65533;&#65533;&#65533;3HJ&#65533;&#65533;&#65533;`&#65533;	&#65533;&#65533;1&#65533;M&#65533;&#65533;&#65533;&#65533;ZT&#65533;&#65533;B&#65533;&#65533; b?s&#65533;&#65533;F&#746;Dc&#65533;~:&#65533;&#65533;&#65533;v&#65533;zY&#65533;&#65533;&#65533;&#65533;&#65533;@+&#65533;'D-GD&#65533;'T&#65533;&#65533;.nS@&#65533;w>Hk`RkT&#65533;&#65533;6&#65533;&#65533;%+&#65533;1H|&#65533;&#65533;4-&#1698;m&#65533;9PN+&#65533;&#65533;&#65533;a&#65533;0Q5"&#65533;tN&#65533;3&#65533;&#65533;	&#65533;&#65533;Mt&#65533;4%	x&#65533;&#65533;B D(&#65533;&#65533;(H&#65533;z&#65533;&#65533;wuW&#226;&#65533;#,)&#65533;&E'&#65533;_'&#65533;CB&#65533;&#65533;B&#65533;&#65533;&#65533;-|&#65533;&#65533;t6Gp&#65533;2&#65533;#%&#65533;&#65533;iJbL&#65533;?&#65533;&#65533;C&#65533;^&#65533;n:&#65533;&#65533;&#65533;&#65533;.GPCt&#65533;f&#65533;4W
"&#65533;&#165;P&#65533;&#65533;&#65533;&#65533;oT&#65533;y&#65533;f&#65533;&#65533; 68&#65533;*<Y;3&#65533;&#65533;&#65533;&#65533;&#65533;&#65533;&#65533;&#65533;
&#65533;&#65533;&#65533;W&#65533;)B&#217;O&#65533;&#65533;x&#65533;E&#65533;&#65533;AsCqo&#65533;-&#65533;((1&#65533;^"E&#198;&#65533;&#65533;d	+F&#65533;&#65533;&#65533;,&#65533;&#65533;r&#65533;I&#65533;n&#1308;&#65533;	l&#65533;D8&#65533;&#65533;&#1091;B0&#65533;&#1037;&#300;&#65533;&#1878;&#65533;8&#65533;	&#65533;Q&#911;0E}&#65533;.&#65533;&#65533;Ps&#292;&#65533;&#65533;&#65533;&#65533;&#65533;4i%&#65533;!|&#65533;&#65533;&#65533;%&#65533;/-&#65533;"h`&#65533;#&#65533;&#65533;~&#65533;B&#65533;N8&#65533;bo-0C/&#65533;&#65533;^&#65533;t&#65533;B'\Bu&#65533;&#65533;&#1248;&#457;EHl&#65533;A&#65533;&#65533;&#65533;&#65533;&#65533;&#65533;`L0&#65533;&#65533;&#65533;n&#65533;L&#65533;e&#65533;k&#65533;!t&#65533;1A&#65533;&#65533;?&#65533;F_f"&#65533;&#65533;&#65533;&#273;&#65533;&#65533;&#65533;<JS&#65533;l&#65533;8cc&#65533;bp4p0G&#65533;&#65533;fo&#65533;e{&#65533;&#65533;\&#65533;&#65533;s&#65533;&#65533;&#65533;w&#65533;d&#65533;&#65533;yN*&#704;&#65533;&#65533;>&#65533;&#65533;&#65533;H1?1o7&#65533;_P&#65533;J|&#65533;m&#65533;&#65533;<&#65533;&#65533;g&#65533;&#65533;&#65533;&#65533;&#65533;&#65533;&#65533;&#330;n&#65533;)GS&#65533;Y&#65533;&#65533;&#65533;g\!RwSl&#65533;&#65533;&#774;&#65533;&#65533;A=$Ce&#65533;7&#65533;&#65533;v&#65533;=&#65533;&#801;D&#65533;Fp+9&#65533;H&#65533;D&#65533;V&#1551;&#65533;&#545;&#65533;T}&#65533;)m&#65533;`l&#65533;D&#65533;(&#65533;&#65533;&#65533;#&#65533;
-&#65533;!&#65533;-xCu&#65533;&#65533;"&#65533;&#65533;&#65533;&#65533;&#65533;L&#65533;=&#65533;&#189;&#65533;B)tE*@&#1352;B%&#799;&#65533;&#65533;&#65533;&#65533;%B,&#65533;`&#65533;/&#65533;$l&#65533;&#65533;*\]&#65533;&#65533;L&#65533;&#65533;&#65533;&#65533;&#1582;&#65533;9&#65533;fL&#65533;&#65533;+!O&#65533;,&#65533;&#65533;1w[S@&#65533;#vB&#65533;qB&#65533;&#65533;&#65533;&6'S|^g$&#65533;UGh&#65533;#0&#65533;t&#65533;<&#65533;`&#65533;&#65533;&#65533;s&#62451;X&#65533;rs.&#65533;s&#65533;&#65533;&#65533;.X@&#65533;x&#65533;&#65533;iq&#65533;t&#65533;,e&#65533;f&#65533;&#65533;D&#1245;Gqp&#65533;&#65533;&#65533;p&#65533;N>&#65533;Q&#65533;j&#65533;&#65533;&#65533;&#65533;k&#65533;&#65533;]&#65533;N&#65533;;\&#65533;	@&#65533;&#65533;&#65533;'$&#65533;?&#65533;&#65533;8&#1219;#&#65533;&#65533;|@&#65533;`&#130;&#65533;
&#65533;&#65533;&#65533;@a&#65533;26&#65533;T((&#65533;@&#65533;&#65533;6&#65533;H&#65533;&#65533;9V&#65533;&#65533;(&#65533;&#65533;"0&#65533;&#132;i&#65533;?L&#65533;T&#276;&#65533;&#65533;
L&#65533;&#65533;&#65533;&#65533;w(&#65533;?I8&#65533;-&#65533;5&#65533;&#65533;-h&#65533;&#65533;&#65533;&#65533;&#168;&#65533;l&#65533;&#65533;Vk&#65533;?B&#65533;h&#65533;"&#65533;T&#65533;J&#65533;&#65533;&#1122;&#65533;&#65533;%W8=&#65533;&#65533;&#65533;V&#65533;V&#65533;&#65533;G&#65533;&#65533;&#65533;K&#65533;b&#65533;
F&#65533;&#65533;RE]X&#65533;&#65533;`&#65533;&#65533;&#65533;h&#1848;!&#65533;o&#65533;N9&#65533;=&#65533;&#65533;&#65533;"&#65533;2[&#65533;Dm&#65533;&#140;&#65533;&#65533;&#65533; B$$K&#65533; l&#65533;zu&#65533;&#1362;V&#65533;&#65533;&#65533;&#65533;+H&#65533;S&#65533;B&#65533;&#65533;&#65533;j	&#65533;$&#65533;&#65533;&#65533;6&#65533;&#65533;&#65533;&#65533;&#65533;&#65533;&#65533;&#65533;&#65533;
&#65533;X&#65533;O&#301;&#65533;&#65533;e&#65533;TPp&#65533;&#65533;&#65533;&#65533;R&#65533;&#65533;O&#65533;@S&#65533;p&#65533;#&#65533;W8&#446;B4&#65533;&#65533;W&#65533;84&#392;&#65533;&#65533;&#65533;&#65533;@&#65533;D0&#65533;&#65533;&#65533;A&#65533;&#65533;&#65533;&#65533;n&#65533;&#65533;O&#65533;&#65533;&#65533;$!&#65533;2I(&#194;\&#65533;&#65533;R&#65533;&#65533;,N&#65533;(&#65533;&#34408;&#65533;&#65533;T&#65533;&#65533;&#65533;&#65533;~&#65533;&#65533;V&#65533;&#65533;$&#65533;&#65533;&#65533;&#65533;.K&#65533;%&#65533;|R&#65533;&#65533;&#65533;6&#65533;d&#65533;&#65533;`&#65533;iJ&#65533;&#65533;&#65533;e&#65533;\&#65533;%,p&#65533;&#65533;[6Hc&#65533;p&#36946;QJ)ej(&#65533;l)&#65533;&#65533;"&#65533;&#65533;C&#65533;&#65533;RH&#65533;T&#65533;y&#65533;&#65533;*&#328;&#65533;&#786;%&#65533;R&#65533;&#65533;*&#65533;8&#65533;a&#65533;Q&#65533;&#65533;&#65533;&#65533;&#65533;1&#65533;c&#65533;&#65533;&#1160;&#65533;&#65533;<&#65533;M6&#65533;
&#65533;f&#65533;)3&#65533;RX$&#65533;2HP&#65533;U<H&#65533;&#65533;&#65533;&#65533;&#65533;Y&#65533;5lU&#65533; r&#65533;&#65533;p(N&#65533;WAU&#65533;&#33185;b&#65533;$&#65533;&#65533;g&#65533;U`&#65533;&#65533;Rdo&#65533;&#65533;U,&#33282;R&#65533;&#65533;:,&#65533;V&#65533;&#65533;&#65533;S&#65533;&#65533;&#65533;&#65533;O&#65533;&#65533;#&#65533;C&#65533;&#65533;;&#65533;&#65533;4,&#65533;]&#65533;`&#65533;&#65533;&#65533;u&#65533;p&#65533;&#65533;%V&#65533;&#65533;&#65533;&#65533;b&#65533;g&#65533;&#65533;&#65533;&#65533;&#65533;\l&#65533;&#65533;&#65533;N@&#65533;c&#65533;&#65533;&#65533;&#65533;y`&#65533;&#65533;,&#65533;'!&#65533;&#65533;)&#65533;&#65533;&#65533;&#518;&#65533;
p&#65533;&#65533;&#65533;&#65533;&#65533;i&#65533;&#65533;)&#65533;&#65533;&#65533;&#65533;%J&#65533;&#65533;TA&#65533;M\&#65533;&#665;2&#65533;e&#65533;&#65533;w9dU&#65533;f&#65533;&#65533;%&#65533;4!&#65533;`&#65533;Qs&#65533;`&#65533;()&#65533;RP`&#65533;e(&#65533;a&#65533;`*&#65533;&#65533;d1&#65533;@h%![.&#65533;&#65533;P&#65533;&#65533;&#65533;&#65533;m&#65533;l&#65533;Z&#65533;IL8	&#65533;!&#65533;T&#65533;Q`&#65533;f&#65533;&#65533;&#65533;AX
1H&#65533;&#65533;&#65533;"V&#748; ,&#65533;&#65533;&#65533;0x&#65533;&#65533;&#65533;`&#65533;RRN&#65533;&#65533;h&#65533;VK&#65533; &#65533;7&#65533;&#65533;&#65533;7!&#65533;&#65533;&#65533;^&#65533;&#65533;b&#65533;&#65533;&#65533;z&#65533;hw&#65533;&#65533;/&#65533;&#65533;&#65533;&#65533;&#65533;n&#65533;&#65533;_
&#8267;&#65533;<&#65533;.&#65533;&#65533;9l9<}&#65533;&#65533;AC&#323;&#65533;&#65533;&#65533;G&#65533;X&#65533;V&#65533;&#65533;&#65533;&#65533;=rC&#65533;&#65533;&#65533;&#65533;2p&#65533;a&#65533;&#65533;&#65533;&#65533;&#65533;&#65533;&#65533;A&#65533;&#1615;&#65533;!&#65533;aG;&#65533;Jy
B2&#65533;}&#65533;;&#65533;I&#65533;}&#65533;'&#65533;&#65533;&#65533;&#65533;&#65533;&#65533;&#65533;YA&#1040;&#65533;&#65533;!&#65533;&#65533;j&#65533;$&#65533;&#65533;&#65533;I&#65533;&#65533;
&#65533;&#65533;W&#804;IM&#65533;&#65533;&6!5'Q*H&#65533;6!	&#65533;&#65533;&#65533;&#190;qR&#65533;"\X&#65533;b@
J,#&#65533;E.f&#65533;&#65533;Bo&#65533;&#65533;F'.a&#65533;F&#65533;&#65533;&#65533;-n&#65533;
[&#65533;"&#65533;E'zQ&#65533;&#65533;c&#65533;&#65533;&#65533;SQ[&)EQF&#65533;	&#65533;&#65533;d$ 	&#65533;&#65533;Y&#65533;`&#65533;]f&#65533;	8X@&#65533;&#65533;A5&#65533;&#65533;gJ&#65533;&#65533;$T&#65533;&#65533;&#65533;2!&#65533;&#65533;&#65533;rt9&#65533;&#65533; &#65533;0&#65533;&#65533;&#65533;X"{&#65533;&#65533;&#65533;*e&#65533;&#65533;&#65533;%DZ&#65533;H&#65533;&#65533;&#65533;s&#65533;&#65533;:&#1992;&#65533;?V&#65533;h&#65533;&#65533;&#65533;.&#65533;&#65533;&#65533;&&#65533;G&#65533;!(PAb&#65533;IP!)zaA&#65533;3?$&#65533;&#65533;	&#65533;&#65533;&#65533;	OBl&#65533;&#65533;	&#65533;&#65533;0a&#65533;&#65533;b
QX4!&#65533;cQ<2&#65533;&#65533;&#65533;&#65533;G, &#65533;	&#65533;&#65533;)H&#65533;DC #1R&#1096;&#65533;(&#65533;*&#65533;&#65533;M&#65533;QV&#65533;$w(m&#65533;?T&#65533;&#65533;&#65533;2&#65533;$&#65533;1&#65533;&#65533;*1 @&#65533;&#65533;&&#65533;&#65533;&#65533;kXD!.q&#65533;B"&#65533;H&#65533;6Ra&#65533;&#65533;&#65533;&#65533;&#65533;3N!&#65533;B\&#65533;&#65533;X&#65533;6&#65533;&#65533;&#65533;&#65533;B&#65533;&#65533;T(c&#65533;&#65533;%&#65533;&#65533;&#65533;&#65533;&#65533;&#65533;b &#65533;&#65533;&#65533;H%&#65533;&#65533;&#65533;5&#65533;|fPtT&#65533;&#65533;y#!&#65533;&#65533;%-m&#65533;+&#65533;HB!&#65533;x&#65533;
&#65533;,rK9-&#65533;=f
2&#65533;&#65533;&#65533;5&#65533;&#606;s&#65533;p&#65533;c<G&#65533;&#65533;7&#65533;&#65533;&#65533;O;$|gA&#65533;&#65533;&#65533;&#65533; &#65533;B&#65533;&#65533;&#65533;&#65533;&#65533;@Dh&#65533;Bp&#65533;&#65533;?&#65533;	1&#65533;>7&#65533;Axz&#65533;&#65533;\&#65533;s&#65533;~&#65533;<&#65533;&#65533;?&#65533;s&#65533;T?&#65533;&#65533;&#65533;$&#65533;&#65533;&#65533;b`&b&#65533;@ &#65533; M&#65533;T&#65533;'&#65533;>&#65533;&#65533;&#65533;&#65533;QB,R&#65533;&#65533;&#65533;g)+&#657;r&#65533;&#65533;CDpA&#65533;&#65533;&#1240;&#65533;J&#65533;&#65533;&#65533;&#65533;T&#65533;$&#65533;T&#65533;k&#65533;&#65533;&#65533;2&#65533;!&#65533;B &#65533;~&#65533; s&#65533;&#1026;'&#65533;:&#65533;QXL&#65533;&#65533;SZ&#65533;U;&#65533;&#65533; J_&#65533;&#65533;KB&#65533;&#65533;&#65533;H&#65533;&#65533;&#65533;&#65533;d.b .t.SY&#65533;&#65533;'n&#65533;&#65533;&#65533; &#65533;&#1856;x&#65533;Z&#65533;0p&#65533;1~C&#1242;j&#65533;g&#65533;&#65533;$4kKb}F(&#65533;&#65533;&#65533;n&#65533;&#65533;W&#65533;&#65533;&#65533;&#65533;&#65533;B$`&#65533;&#65533;&#65533;
{&#65533;&#65533;s&#65533;&#65533;&#65533;&#65533;~&#65533;&#65533;D&#65533;&#65533;&#65533;&#65533;k|&#4803;8k&#65533;&#65533;g&#65533;MX&#65533;\&#65533;Qo&#65533;&#65533; &#65533;&#65533;G&#65533;&#65533;y&#65533;&#65533;&#570;&#65533;I&#65533;&#65533;c&#65533;U8&#65533; &#65533;&#65533;&#65533;'&#65533;&#1649;'c&#65533;;&#65533;&#65533;.&#65533;1&#65533;Yl&#65533;z	N&#65533;1)&#65533;1&#65533;M&#65533;~&#65533;&#65533;&#65533;&#65533;v&#65533;&#65533;4&#65533;B&#65533;&#65533;&#1805;.&#65533;M&#65533;l&#65533;3@&#65533;&#65533;G &#65533;gx&#65533;h&#65533;&#65533;3&#65533;$&#65533;&#65533;d&#65533;(-&#65533;^&#65533;&#65533;&#65533;&#65533;%/E&#65533;0N&#287;&#65533;&#65533;"&#65533;&#65533;&#65533;80&#65533;_,&#65533;|t&#65533;&#65533;&#65533;&#65533;&#65533;IR&#65533;&#65533;&#65533;?la,&#65533;IC&#505;2&#65533;E&#143;&#65533;&#65533;&#65533;
&#65533;&#65533;&#65533;&#65533;@b&#65533;&#65533;d&#65533;&#65533;}&#65533;$d@&#65533;&#65533;UhY&#65533;)`pf&#65533;&#65533;4#P&#65533;),q&#65533;	]jv5&#65533;&#65533;&#65533;e q]&#65533;&#65533;	&#65533;&#65533;Pp&#65533;&#65533;O^lhw*p&#65533;&#65533;&#65533;&4fk.&#65533;&#65533;&#65533;&#65533;&#65533;v&#439;&#65533;&aG&#65533;&#65533;-<&#65533;&#65533;&#65533; T<9&#65533;&#829;^vz^&#65533;&#65533;&#65533;=&#65533;&#65533;j&#65533;&#65533;&#65533;&#65533;a&#65533;&#65533;&#65533;&#65533;a&#1529;&#65533;&#65533;&#65533;
&#65533;/&#65533;oc&#65533;&#65533;Xz7fx :Y&#65533;#&#65533;m&#65533;}#!&#65533;&#65533;&#65533;&#65533;&#65533;&#65533;&#65533;O&#65533;&#1753;&#65533;%"&#65533;B$&#65533;&#65533;&#65533;)&#65533;vO&#65533;	H&#65533;a&#65533;&#65533;&#65533;%&#65533;BIMu&#65533;&#65533;&#65533;e8&#65533;o&#65533;	J6&#65533;CX&#65533;(K&#65533;&#65533;l&#65533;&#65533;&#65533;!D&#65533;&#65533;!&#65533;&#65533;# d &#65533;-4&#65533;&#65533;.&#65533;&#65533;&#65533;*@&#65533;F&#65533;&#65533;2` &#65533;&#65533;M&#1418;&#65533;/m&#1571;&#65533;&#65533;&#65533;&#65533;&#65533;R&#65533;\A-laHxN&#65533;&#65533;A6&#65533;4&#65533;&#65533;d&#65533;z&#65533;k&#65533;d`)3&#65533;
0&#65533;L&#65533; &#65533;0&#65533;&#65533;`&#65533;V&#65533;&#65533;&#65533;X&#65533;&#65533;&#65533;&#65533;dv&#65533;W0&#65533;$&#65533;&#1094;&#65533;9&#65533;&#65533;&#1116;&#65533; $oA&#65533;e&#65533;&#65533;&#65533;>n&#1192;&#65533;&#65533;gR@}&#65533;%;<&#65533;&#65533;%>2&#65533;&#65533;A&#65533;bo&#65533; 2&#65533;&#65533;`&#65533;`&#65533;&#65533;eHH<t&#65533;[A\&#65533;A}&#65533;#&#65533;&#65533;&#65533;D&#65533;&#65533;&#65533;[&#65533;@^D&#65533;&#65533;A&#65533;&#65533;&#65533;?&#65533;&#65533;&#65533;&#65533;@nA&#65533;&#65533;&#65533;N&#65533;&#65533;&#65533;&#65533;k
&#65533;C&#65533;&#65533;&#192;&#65533;	&#65533;&#65533;&#65533;&#65533;l" O&#1280;&#65533;&#65533;F&#65533;&#65533;zFh~&#65533;'&#65533;&&#65533;&#65533;&#65533;&#65533;v&#65533;GPJUr"#&#65533;&#65533;$p&#65533;&#65533;X'\&#65533;X&#65533;&#394;1>&#65533;xNk&#65533;&#65533;&#65533;&#65533;@2&#65533;&#65533;&#65533;&#65533;&#65533;<&#65533;L&#65533;EsRA&#65533;&#65533;,&#65533;&#65533;pAH&#65533;&#65533;&#65533;&#65533;&#65533;&#65533;r&#65533;~4&#65533; <`&#65533;#&#771;&#65533;8&#65533;&#65533;(&#65533;@\`&#65533;&#65533;D$`VC&#65533;&#65533;! -!KP&#65533;Jn&#65533;P&#65533;^%&#65533;a&#65533;0&#65533;%A"&#65533;&#908;&#65533;6|C9&#65533;&#65533; &#65533;	&#65533;&#65533; &#65533;&#470;Z&#65533;&#65533;&#65533;&#65533;&#65533;&#65533;&#65533;&#65533;9&#65533;&#65533;:&#65533;e&#65533;<&#517;
&#65533;G&#647;=na[n&#65533;J-&#65533;H`!&#65533;&#65533;^d&#65533;\&#65533;d&&#65533;'|&#65533;k"&#65533;&#65533;&#291;m&#65533;&#65533;&#65533;&#65533;Z&#65533;Qm&#65533;A&#65533;&#863;X&#65533;@"C&#65533;&#65533;&#65533;&#65533;C=NM&#65533;&#65533;&#65533;&#65533;&#65533;(&#65533;eB&#65533;~&#65533;;&#65533;[A&#65533;&#185;&#65533;K&#65533;0!&#65533;@*F&#65533;G&#65533;&#65533;&#65533;`&#65533;Hj0y&#41416;&#65533;n`1;&#65533;&#65533;,&#65533;&#65533;P
\b#T`l&#65533;&#65533;&#65533;&#65533;&#65533;'&#65533;g&#1006;&#558;far &#65533;8 A57&#65533;D&#65533;+&#65533;<r&#65533;&#65533;!&#65533;!(a(&#65533;&#65533;&#65533;&#65533;&#65533;2 s&#65533;A&#65533;!H!&#65533;@H&#65533;&#1316;&#65533;&#65533;e\&#65533;}p&#65533;&#65533;&#65533;>n.a,&#65533;B&#65533;&#65533;&#65533;9PIv,&#65533;&#65533;&#65533;$k&#65533;%r&#65533;&#65533;&#65533;&#65533;&#65533;%
N&#65533;x&#65533;&#65533;R3@&#65533;&#65533;&#65533;74&#65533;XZ&#65533;9&#65533;bn&#65533;&#65533;&#65533;&#65533;&#65533;#	&#65533;&#65533;&#65533;o&#65533;&#65533;&#65533;&#65533;&#65533;&#65533;\R<&#65533;&#65533; &#65533;.|J$-eF&#65533; &#65533;c2!<2!E&#65533;&#65533;&#65533;O/&#65533; >A)&#65533;E$O@+&#65533;e&#65533;&#65533;&#65533;&#65533;"&#65533;?&#65533;B&#65533;&#65533;+1&#65533;^&#65533;&#65533;b&#65533;d&#65533;&#65533;&#65533;&#65533;3?&#65533;&#65533;&#259;&#65533;&#65533;&#65533; /&#65533;&#65533;&#65533;&#65533; &#65533;h(gjd&#65533;&#65533;&#65533;z&#65533;*&#65533;&#65533;@h
&#65533;H&#65533;!$X!#v&#65533;&#65533;Mk*&,k&#65533;&#65533;&#65533;&#65533;%~&#65533;&#65533;&#65533;m&#1929;&#65533;&#65533;&#65533;&#65533;x&#65533;z@dg&#65533;&#65533;&#65533;,`A&#65533;ccla&#65533;l&#65533;&#65533;p!2&#65533;&i|S&#65533;&#65533;&#65533;R&#65533;&#65533;&aRG&#65533;&#65533;&#65533;&#65533;&#65533;&#65533;z.R&#65533;&#65533;$&#65533;
$&#65533; :&#65533;?&#65533;@N h&#65533;9&#65533;@9&#65533;(Z&#65533; &#65533;&#65533;3k&#65533;UN&#65533;aa&#958;F"!!h&#65533;&#65533;,k5&#65533;&#65533;{&#65533;&#65533;V&#65533;&#65533;&#65533;'!&#65533;&#65533;9&#65533;G&#65533;&#65533;&#65533;.&#1200;&#65533;&#65533;f+&#65533;&#65533;1?&#65533;&#65533;&#65533;&#65533;]Bb&#65533;d&#65533;E&#65533;K&#65533;&#65533;&#65533;&#65533;&#65533;&#65533;H&#65533;&#1396;2&#65533;$Q<&#65533;&#65533;&#65533;&#65533;u&#65533;n82&#65533;&#65533;&#65533;&#65533;&#65533;&#65533;>&#65533;\&#65533;&#370;Y&#65533;H&#65533;&#65533;HB &#65533;&#65533;&#65533;C&#65533;&#65533;&#65533;.;&#65533;2 '&#65533;&#65533; &#65533;r&#65533;KE1h&#65533;&#65533;&#65533;l&#65533;~&#65533;&#65533;&#65533;Ly&#65533;n&#65533;$&#65533;oX&#54119;T&#65533;&#65533;/#&#65533;mh
&#65533;P&#724;$&#65533;&#1470;38&#65533;&#65533;&#65533;&#65533;"&#65533;
>&#65533;&#65533;n&#65533;>&#65533;&#65533;&#65533;m`HA&#65533;q&#65533;d la	f&#65533;&#65533;f&#65533;'&#65533;2(!b`7I!9W#!&#65533;&#65533;TE&#65533;;'A&#65533;&#792;&#65533;&#65533;	&#65533;@\&#65533;&#65533;t&#65533;V'&#65533;&#706;&#65533;.6 &#65533;d
P&#65533;3[E&#65533;^% &#65533;&#65533;&#65533;&#65533;d&#65533;x&#65533;&#65533;	&#65533;&#65533;&#65533;&#65533;\&#65533;"&#65533;&#65533;&#65533;P&#65533;&#65533;&#65533;@&#65533;&#65533;&#65533;&#65533;9&#65533;&#65533;&#65533;&#65533;v8&#65533;&#65533;rD<&#65533;&#65533;J&#65533;&#65533;>@&#65533;&#65533;p&#65533;&#65533;=&#65533;R!6&#65533;)F&#65533;a&#65533;&#65533;D&#65533;&#65533; &#65533;&#65533;cWT&#65533;&#65533;&#65533;A&#65533;&#65533;&#378;&#65533;b&#65533;Id&#65533;bx&#65533;,@&#65533;&#65533;B!&#65533;-?&#65533;&#65533;&#65533;&#1426;&#65533;&#65533;C+&#65533;&#65533;.a&#65533;H&#65533;&#65533;LT<&#65533;&#65533; &#65533;8&#65533;WwW&#65533; "&#65533;BJ0s&#65533;G*&#65533;e	,!&#65533;&#65533;&#65533;M&#65533;&#65533;0{dXa<&#65533;qc&#65533;b&#65533;&#65533;
^&#65533;0&#65533;ZW&#65533;&#65533;d&#65533;&#65533;p`r&#65533;&#65533;
&#65533;6&#65533;&#65533;&#65533;!)@	H&#65533;cV&#65533;&#65533;6&#65533;&#65533;&#65533;69I&#65533;&#65533;Kd&#65533;&#65533;D&#65533;&#65533;&#65533;mCiV&#65533;q&#65533;&#65533;M	D &#65533;VL5&#65533;o!&#65533;	&#65533;&#65533;a&#65533;)&#65533;&#65533;&<&#65533;&#65533;Hp&#65533;^&#65533;2s&#65533;%&#65533;(kl&#65533;&#65533;&#65533;&#65533;&#65533;Z&#65533;4&#65533;8J&#65533;ZmCy,&#65533;Z&#65533;&#65533; l&#65533;&#65533;uB&#65533;:&#65533;'	&#65533;`&#65533;Hf=&#65533;w&#65533;'&#65533;%O:&#65533;&#65533;6f&#65533;&#65533;c/*&#65533;k&#65533;<&#65533;&#65533;5_&#65533;^>&#65533;)/&#65533;2?&#65533;&#65533;:0&#692;&#65533;,&#65533;<!e-B6&#438;F'&#65533;&#65533;&#65533;&#65533;@&#65533;T&#65533;+&#65533;&#65533;*&#65533; @&#65533;&#65533;u/&#65533;C&#65533;&#65533;D&#65533;7&#65533;[nA&#65533;&#65533;H&#65533;&#65533;&#65533;d&#65533;~&#65533;S!$&#65533;&#65533;w&#65533;&#65533;&#65533;o&#65533;6&#65533;2k&#65533;&#65533;&#65533;&#65533;&#65533;^	&#65533;&#65533;&#65533;&#65533;&#65533;xN&#65533;&#65533;&#65533;&#65533;*&#65533;&#65533;"&#65533; &#65533;&#65533;&#65533;"&#65533;&#65533;&#65533; @&#65533;&#65533;&#65533;2&#65533;V&#65533;&#65533;&&#65533;&#65533;v&#65533;&#65533;&#65533;&#65533;&#65533;ACn'I&#65533;<#&#65533;z&#65533;A c&#65533;Vd$ 5&#65533;&#65533;&#65533;&#65533;Xn&#65533;&#65533;J0(X&#65533;J&#65533;&#65533;g&#65533;&#1932;AIv&#65533;x&#65533;&#65533;k4kI&#65533;$tA:88&#65533;(B&#65533;	ig	a{&#65533;&#65533;l&#65533;QH=&#65533;2!L&#65533;=tdDF&#65533;&#65533;#&#65533;$I&#65533;k&#65533;&#65533;&#65533;?d&#65533;&#65533;&#65533;&#65533;Ds&#65533;&#65533;0Fgae &#65533;,&#65533;&#677099;kw&#65533;R]&#65533;&#1172;&#65533;&#65533;&#65533;+d&#65533;&#65533;SH&#65533;&#65533;_&#1317; a&#65533;&#65533;Cw&#65533;&#65533;&#65533;1c&#65533;&#1366;&#65533;cD&#65533;&#65533;a&#65533;&#65533;:&#65533;BA&#291;&#65533;&#65533;&#65533;0&#65533;&#65533;&#65533;&#65533;-f&#65533;,0{&#65533;&#65533;-~ &#65533;
&#65533;&#65533;m=&#65533;3&#65533;B9&#65533;6p&#65533;;7!D
&#65533;z&#65533;&#65533;&#65533;S4&#65533;f!1&#65533;&#65533;&#65533;&#65533;&#65533;S&#65533;&#65533;&#65533;8<&#65533;&#65533; @&#65533;&#65533;*&#65533;&#65533;#a&#65533;XHa&!&#65533;A8&#65533;z&#65533;&#65533;&#65533;&#65533;8&#65533;r&#65533;&#65533;&#65533;&#65533; $&#65533;&#65533;3P+wdJ&&#65533;&#305;|&#65533;U&#65533;&#1223;&#65533;&#65533;V&#65533;&#65533;x&#65533;,#Sby@&#65533;XF&#65533;V&#65533;&#65533;W&#65533;%&#65533;&#65533;&#65533;|&#65533;&#65533;L&#65533;|7&#65533;&#65533;Hi&#1618;&#65533;&#65533;&#65533;%)aD&#65533;&#65533;&#65533;>6^7&#65533;&6!&#1559;&#65533;.&#65533;Z/&#65533;&-!
&#65533;<,O&#65533;cE&#65533;%<&#65533;R]2&#65533;&#65533;&#65533;\&#65533;&#65533;+)F}&#65533;&#65533;}I&#65533;+&#65533;&#65533;d&#65533;&#65533;&#65533;&#1840;&#65533;F'$c?&#65533;a&#65533;&#65533;_5&#65533;&#65533; &#65533;@&#65533;&#65533;1&#65533;&#65533;b&#65533;&#65533;I&#65533;&#65533;i&#65533;M*&#65533;&#65533;&$|&#65533;K&#65533;-&#65533;b&#65533;2O:&#65533;#&#65533;&#65533;&#65533;&#65533;[e&#65533;6&#65533;&#65533;$&#65533;`!	z`p&#65533;!&#65533;&#65533;nR!&#65533;&#65533;&#65533;ny`j&#65533;&#168;&#65533;&#65533;}3!&#65533;q&#65533;
BU&#65533;&#65533;)&#65533;&#65533;&#65533;&#65533;&#65533;&#65533;0r!@&#65533;&#65533;&#65533;&#65533;o&#65533;&#65533;>&#65533;S.dd'&#65533;&#65533;#4H&#65533;jd&#65533;&&#65533;O4&#65533;&#65533;=&#65533;T<&#65533;&#65533;&#65533;&#65533;?&#65533;&#65533;N<&#65533;[	&#65533;'&#65533;&#65533;&#65533;zb&#65533;,&#1867;&#237;&#65533;;"o&#189;cD&#65533;&#744;&#65533;`&#65533;1 &#65533;&#1708;&#877;&#65533;&#65533;&#65533;=&#65533;&#65533;
{R\&#65533;&#65533;&#65533;&#65533;&#65533;R&#65533;&#65533;&#65533;^&#65533;&#65533;0&#65533;&#65533;E&#65533;&#65533;^&#65533;#c&#65533;&#65533;D&#65533;&#65533;;&#1927;S9!&#1109;!&#65533;=\6&#65533;&#65533;&#65533;r|&#65533;&#65533;&#65533;O&#65533;"&#65533;2&#65533;&#65533;&#65533;"J&#65533;&#65533;<6?@AP~&#65533;W&#65533;&#743;&#65533;&#65533;\&&#65533;&#65533;O&#65533;K&#65533;r&#65533;+&#65533;&#65533;&#65533;|&#65533;H&#65533;&#65533;6&#65533;v&#65533;&#65533;wFh_I'^&#65533;&#65533;&#65533;&#65533;&#65533;\&#65533;%&#65533;&#65533;Uc&#65533;m5&#65533;,	&#65533;V&#65533;&#65533;&#65533; &#65533;K>A&#65533;L@&#65533;V&#65533;&#65533;g&#65533;&#65533;&#65533;&#65533;&#65533;~&#65533;&#65533;&#65533;&#65533;&#65533;
&#65533;&#65533;p0Jl&#65533;&#65533;`)T&#65533;&#65533;(@&#65533;j&#65533;,&#65533;&#65533;&#65533;[&#65533;rAFA3H&#65533;&#65533;pg'&#65533;&#65533;&#65533;b&#65533; &#65533;H&#65533;]&#65533;&#65533;-&#65533;&#65533;Y&#65533;C&#65533;&#65533;&#65533;tue7z&#65533;20c&#65533;&#65533;&#65533;	&#65533;{|&#65533;&#65533;X&#65533;9&#65533;&#65533;V<VD&#65533;%.&#65533;&#241;&#65533;
D&#65533;z&#65533;&#65533;G&#65533;V<.^!&#65533;	&#65533;s&#65533;&#65533;&#65533;_<>^&#65533;&#65533;&#65533;&#65533;&#65533;&#65533;Gy*C&#65533;&#65533;b`&#65533;@&#65533;C&#65533;&#65533;(#>D }&#65533;)E&#1445;|&#65533;&#65533;R&#65533;4Y!{c&#65533;&#65533;{&#65533;]^&#65533;<p&#65533;&#65533;&#65533;&#65533;,&#65533;&#65533;&#65533;"y&&#65533;;&#65533;&#961;el,&#65533;&#65533;&#65533;&#65533;&#65533;&#65533;&#w&#65533;+&#65533;l@&#65533;&#65533;&V*&#65533;(B4&#65533;ay&#65533;&#579;&#65533;&#65533;B&#65533;%	q&#65533;&#65533;&#65533;&#65533;t&#65533;z(;JD.J&#65533;R-#&#65533;&#834;&#65533;o&#65533;H&#65533;&#65533;&#65533;&#65533;&#65533;&#65533;`&#65533;&#65533;4c&#1420;&#65533;v&#65533;&#65533;l'&#65533;&#65533;&#65533;&#65533;&#65533;N&#65533;H&#65533;&#65533;&#65533;J&#296;\&#65533;&#65533;&#545;@&#65533;&#65533;&#65533;z&#65533;&#65533;&#1415;9&#65533;&#65533;&#65533;9&#65533;&#65533;1&#65533;N&#65533;&#65533;&#530;&#1027;0v&#65533;x&#65533;&#65533;&#65533;*0&#65533;&#65533;:&#65533;A&#65533;4P&#65533;&#65533;&#65533;?'&#230;I:	PK&#65533;&#65533;&#65533;&#65533;4&#65533;&#65533;&#65533;&#207;q&#65533;&#65533;a&#65533;&#65533;&#65533;&#65533;&#65533;&#65533;P&&#65533;&#65533;?M&#65533;&#65533;&#65533;`&#65533;&#65533;&#65533;d@y;B&#65533;{Eku~&#65533;?k.&#65533;&#65533;&#65533;&#65533; ?&#65533;&#65533;&#65533;&#65533;`~&#65533;&#65533;0:&#65533;&#65533;?&#65533; &#65533;1&#65533;OZX&#65533;B&#65533;0&#65533;@|&#65533;&#65533;&#65533;I.&#65533;&#65533;&#65533;&#65533;~x&#65533;np&#65533;!n\"	&#65533;"Z},d &#65533;'&#65533;)b&#65533;&#65533;&#65533;&#65533;=&#157;.:"d&#65533;.&#65533;&#65533;h$BZ&#65533;"&#65533;&#65533;C=O&#65533;C&#65533;&#65533;&#23072;&#65533;C*`&#65533;&#65533;&#65533;J6`&#65533;&#65533;I6&#65533;&#65533;&#65533;I&#65533;v"&#65533;&#65533;t&#65533;&#65533;@&#65533;4&#65533;
$&#65533;|&#65533;A&#65533;&#65533;)&#65533;&#65533;&#65533;pV&#65533;X2%&#704;e&#65533;?&#65533;Le&#65533;&#65533;&#65533;B&#65533;,2&#65533;&#65533;@
(&#65533;
X&#65533;J.&#2000;&#65533;&#65533;&#65533;&#65533;@C`&#65533;(P(&#65533;R-&#65533;&#65533;3&#65533;&#65533;&#65533;PgZ&#65533;1F&#65533;&#65533;!"4!$&#65533;A&#65533;&#65533;&#65533;K&#65533;x&J&#65533;&#65533;P&#65533;?&#65533;5V<!4&#65533;m&#65533;&#65533;v&#65533;?(&#65533;0B&#65533;IC&#65533;&#65533;;&#65533;l&#65533;&#65533;&#65533;0"B&#65533;ebu&#65533;y&#65533;&#65533;h&#65533;H"|&#65533;&#65533;	)&#65533;n@	'&#65533;&#65533;&#8900;&#65533;&#65533;"#,^&#65533;#&#65533;&#65533;&#65533;&#65533;~f&#65533;9&#65533;0&#65533;&#65533;5&#65533;&#65533;&#65533;,,l&#65533;&#1502;&#65533;&#65533;$&#65533;&#1734;&#65533;&#65533;&#65533;3&#65533;&#65533;(&#65533;&#162;&#65533;&#65533;1&#1097;x&#65533;&#65533;&#65533;<&#65533;8&#16858; 4u#E&#65533;s&#65533;?
&#65533;&#595;j$p@1P&#65533;Q&#65533;1&#65533;G&#65533;&#65533;&#65533;&#65533;&#65533;$d&#65533;K0&#65533;&#65533;G2U@&#65533;Gc&#65533;&&&#65533;&#65533;&#65533;$&#65533;`&#65533;O5!D&#65533;!&#65533;< &#65533;'$0pE,c&#65533;2 $.&#65533;4&#65533;8&#65533;D&#65533;:&#65533;&#65533;$1&#65533;&#65533;&#65533;L"&#65533;&#65533;,&#676;B&#65533;&#65533;#&#65533;&#65533;&#65533;2,&#65533;&#65533;!&#65533;\I &#65533;h&#65533;D&#65533;<c	&#65533;&#65533;&#65533;&#65533;8q&#65533;%&#65533;&#65533;O&#65533;&#65533;&#65533;R&#65533;&i&#65533;Y&#65533;g/i&#65533;&#65533;L&#65533;&#65533;A8&#65533;&#65533;&#65533;&#65533;On&#65533;X&#65533;&#65533;A&#65533;Av&#65533;$&#65533;&#65533;;/&#65533;\&#65533;Aa&#65533;&#65533;@B&#65533;B&#65533;&#65533;Wu&#65533;#0&#65533;&#65533;@4&#65533;Y&#65533;.&#65533;",&#65533;N&#65533; &#65533;&#65533;&#65533;&#65533;Dn&#65533;&#65533;A&#65533;&#65533;&#65533;&#65533;&#65533;&#65533;&#65533;&#65533;&#65533;|&#65533;3&#65533;&#65533;>D&#65533;&#832;&#1315;X@&#65533;&#65533;s&#65533;&#65533;&#65533; &#65533;C&#1849;&#65533;z&#65533;&#1583;&#65533;X6KlO&#65533;H$"&#65533;g&#65533;P!w&#65533;&#65533;B&#65533;&#65533;&#65533;aE@&#65533;Gc&#65533;&#65533;&#65533;z&#65533;$&#65533;X&#65533;&#65533;&#65533;S
y$lj&#65533;G@&#65533;&#65533;!&#65533;6&#65533;&#65533;&#65533;&#65533;!&#65533;&#1792;$48&#65533;&#65533;n&&#65533;)%6X$G	&#65533;E&#65533;&#65533;L&#65533;:&#65533;$ &#65533;&#65533;&#65533;7&#65533;&#65533;&#65533;N&#65533;h&#65533; i@@
R@&#65533;k$&#65533;G&#65533;&#65533;A8&#65533;L&#65533;&#65533;&#65533;&#65533;~&#65533;&#65533;&#65533;&#65533;&#65533;&#65533;&#65533;&#65533;W&#65533;&#65533;&#65533;R&#1026;&#65533;H&#65533;6&#65533;&#65533;&#65533;&#65533;L(&#65533;&#65533;&#65533;0r ,bq {&#65533;&#65533;&#65533;K'&#65533;abqd&#65533;&#65533;&#65533;^&#65533;
|d6&#65533;C&#65533;?&#65533;)&#65533;&#65533;&#65533;&#65533;&#65533;
&#65533;&#65533;.&#65533;8&#65533;q<&#65533;e&#65533;G95X&#65533;&#65533;&#65533;#&#65533;:&#65533;&#65533;&#65533;i&#65533;AV&#65533;&#65533;&#65533;Cn&#65533;&#65533;&#65533;Y@&#65533; "d&#65533;&#65533;&#65533;&#65533;qh&#65533;O&#65533;5&#65533;&#65533;z&#65533;&#65533;&#65533;Q=M|&#65533;E&#65533;&#65533;&#65533;&#65533;&#65533;0&#65533;D&#65533;DC&&#65533;!lF&#65533;"&#65533;tb'T&#268;&#65533;&#65533;aHdD&#65533;&#65533;&#65533;&#65533;@&#65533;HHl&#65533;*&#1454;&#65533;F&#65533;&#65533;bL&#65533;&#65533;&#65533;&#65533;&#65533;')&#65533;V&#65533;G@&#65533;&#65533;&#65533;M(&#65533;&#65533;A&#65533;&#65533;m&#65533;	3&#65533;&#65533;&#65533;:M&#65533;7&#65533;`@&#65533;&#65533;&#65533;&#1157;&#65533;&#65533;&#1062;m$&#65533;K&#65533;&#65533;k&#65533;&#65533;?&#65533;&#65533;+&#65533;&#65533;&#65533;&#65533;8"HBO:&#65533;&#65533;&#65533;88|&#65533;&#1033;%E&#65533;i&#65533;	!&#65533; &#65533;x&#65533;8&#514;&#65533;&#65533;&#65533;&#65533;&#65533;&#65533;&#65533;R&#65533;`y&#65533;&#65533;O&#65533;G)H&#523;&#65533;&#65533;$g&#65533;&#65533;L&#65533;3M&#954;k&#65533;&#65533;l&#65533;&#65533;A&#1848;&#65533;&#65533;&#65533;P&#65533;~(&#65122;G&#65533;&#65533;&#555;^&#465;&#65533;q&#65533;B&#65533;GB{&#65533;&#65533;8&#65533;2&#65533;_&#65533;` &#65533;H&#65533;QB4!0l&#65533;L0&#65533;&#65533;&#65533;`&#65533;bF&#65533;i&#65533;'&#65533;&#65533;&#65533;l&#65533;&#65533;A&#65533;(2&#65533;&#65533;&#65533;,@&#65533;s,Z&#161;&#65533;&#65533;&#65533;"&#65533;?H&#65533;&#65533;&#65533;)&#65533;R&#65533;J&#65533;&#65533;&#65533;&#65533;4,Dh&#65533;&#911;&#65533;&#65533;5&#65533;H>j&#65533;&#65533;z$&#65533;&#65533; i&#65533;cZB%&#65533;e&#65533;&#65533;?n&#65533;&#65533;d&#65533;b-&#65533;B&#65533;&#65533;&#65533;@&#65533;<$as&#65533;&#65533;&#65533; &#65533;&#65533;&#65533;aw&#1600;&#65533;Y0 &#65533;&#65533;"&#705;,bh@&#65533;A:&#65533;c0
&#65533;&#65533;P@:&#65533;&#65533;D$AO&#65533;\:&#65533;&#65533;&#65533;&#65533;&#65533;p&#65533;4&#65533;&#65533;XX&#65533;kE&#65533;I:8&#65533;&#65533;&#65533;&#65533;@*&#65533;&#65533;T$a&#65533;&#65533;&#65533;%z&#65533;k&#65533;4&#65533;&#65533;9&#65533;&#65533;0p&#65533;&#65533;&#65533;	&#65533;&#65533;I
&#65533;&#65533;&#65533;&#65533;&#65533;&#65533;l&#65533;w&#65533;&#65533;&#65533;&#65533;&#65533;&#65533;P&#65533;O&#65533;&#65533;F6&#65533;a&#65533;A&#17732;8&#65533;*\&#65533;A&#65533;&#1985;EU&#65533;4&#65533;AJ``&#65533;&#65533;&#65533;&#65533;?&#65533;&#541;&#65533;&#65533;&#65533;`&#65533;&#65533;&#65533;`&#65533;&#65533;&#65533;&#65533;&#65533;V&#65533;h&#65533;&#65533;&#65533;&#65533;XA&#65533;(&#65533;yV&#65533;&#155;&#65533;K&#65533;0&#65533;&#65533;h<&#65533;3&#65533;D!|&#65533;&#65533;.4&#65533;&#65533;&#65533;^&#65533;x&#65533;&#65533;0>'&#65533;)&#65533;&#65533;&#65533;&#65533;2rgC&#688;G&#65533;#&#65533;&#65533;&#1571;!&#65533;&#65533;&#65533;
&#65533;5L?&#65533;&#65533;&#65533;&#65533;q&#65533;&#65533;&#65533;@>w@J&#65533;/]! A&#65533;EB&#65533;-&#65533;	&#65533;~'$&#65533;&#65533;&#65533;8&#65533;&#65533;0&#65533;&#65533;O&#65533;%&#65533; *h	&#65533;P&#65533;*4n&#65533;&#65533;&#65533;-V&#65533;aq&#65533;&#65533;&#65533;&#65533;M`&#65533;Jl&#65533;&#360;&#65533;5&#65533;&#65533;WA&#65533;0 #,D&#65533;{&#65533;&#65533;&#65533;&#1975;W8&#65533;&#65533;n(&#65533;&#65533;?&#65533;%8&#65533;&#65533;&#65533;{0QI&#1275;&#723;Z&#65533;&#65533;o\&#65533;1$&#65533;yj&#65533;&#65533;l&#65533;&#65533;E&#65533;&#65533;hC#&#65533;&#65533;&#65533;2&#65533;&#65533;&#65533;&#65533;&#65533;*&#65533;&#65533;Ps#&#65533;&#65533;&#65533;`ME3
&#65533;&#65533;0&#65533;9&#65533;S'|&#65533;	&#65533;l&#65533;;b&#65533;#&#65533;&#65533;	G&#65533;&#65533;&#65533;;&#65533;&#65533;&#65533;&#65533;C&#65533;P&#65533;&#65533;&#65533;Z&#65533;eB!nq&#387;&#65533;}&#65533;F&#65533;	K&#65533;hH&#65533;!&#65533;5&#65533;a5d&#65533;!S&#65533;#&#65533;r6&#65533;#&#65533;@&#65533;^&#65533;&#65533;&#65533;?&#65533;&#65533;t&#65533;P3WV&#65533;lU&#65533;&#65533;W&#65533;!W~&#65533;&#65533;&#65533;&#65533;&#65533; 'a	&#65533;&#65533;&#65533;U&#65533;&#65533;\T&#65533;L&#65533;@&#65533;0`&@
&#65533;&#65533; P
&#65533;&#65533;&#65533;vD@<8`y&#65533;&#65533;&#65533;0&#65533;>&#65533;&#208;?&#65533;X&#65533;&#65533;&#65533;&#65533;}&#65533;0Ntc@ d&#65533;<AM&#65533;AM&#65533;v7&#65533;\&#1825;&#65533;	&#65533;4&#65533;*p-1Y}&#65533;&#65533;QKX&#65533;&#65533;#&#65533;&#65533;z&#65533;	&#65533;&#65533;z&#65533;?&#65533;rN&#65533;&#65533;&#240;y&#65533;!P&#65533;/&#65533;2&#65533;w_$|K&#65533;&#65533;Q&#65533;&#65533;&#65533;&#65533;&#2022;|&#65533;&#65533;A/v!i&#65533;ro&#65533;1#B$&#65533;&#65533;P'&#65533;}p&#65533; 3&#65533;)!&#65533;B&#1991;&#65533;&#65533;p9.p\&#65533;6&#65533;1&#65533;&#65533;&#65533;&#65533;&#65533;"'@D<&#65533;&#65533;q0I&#65533;&#65533;q.0Q(&#65533;}'u&#65533;=6dZ&#65533;5&#65533;&#65533;UE$;&#65533;#8&#65533;5/&#65533;d&#65533;	&#65533;5i&#65533;V &#65533;oeV"e&#65533;&#65533;&#65533;@t&#65533;&#65533;t4Gz*&#65533;&#65533;RzH-&#1093;&#65533;&#65533;.&#65533;qd &#65533;&#65533;T;&#65533;6O&#65533;C&#65533;&#65533;&#65533;`&#65533;&#65533;&#65533;&#65533;&#65533;	&#65533;D&#65533;,
P@9&#65533;0i&#65533;&#752;&#65533;2E&#65533;p/&#65533;c&#65533;&#65533;aY0*&#65533;Gkp@k&#65533;s?&#1009;w0&#65533;&#65533;]&#65533;C&#65533;%ue2X&#65533;&r&#65533;>&#65533;&#65533;&#65533;&#65533;&#65533;]&#65533;0^&#65533;4^&#65533;&#65533;8&#65533;"&#65533;&#65533;?&#65533;&#65533;=&#65533;&#65533;ms&#65533;u_&#65533;|r|&#65533;|&#65533;&#65533;&#65533;aQ&#327;_&#65533;W`&#65533;Q`&#65533;xn-&#65533;}&#65533;&#65533;&#65533;&#65533;&#65533;`&#65533;`&#65533;&#65533;C&#65533;B&#65533;! &#65533; &#65533;&#65533;&#65533;|;co5TC&#65533;Qq &#65533;A@&#65533;!#&#65533;7&#65533;&#65533;q&#65533;S&#65533;&#65533;dT&#65533;%&#65533;&#65533;QCdU&#65533;#*&#65533;q92U(&#21376; 6&#65533;XGj&#65533;&#65533;3&#65533;V&#65533;4&#65533;&}&#65533;y&#65533;A6@z&#65533;tu?&#65533;7&#65533;5X&#65533;&#65533;y&#65533;&#65533;Y&#65533;]&#65533;Ry&#65533;&#65533;&#752;`&#65533;
Pj[&#65533;&#65533;b&#65533;&#65533;U&#65533;&#65533;&#65533;&#65533;Y&#65533;`~ &#65533;&#65533;!$`&#65533;&#65533;
&#65533;Uh&#65533;P	&#65533;P&#65533;&#65533;;&#291;&#65533;u&#65533;uY&#65533;P&#65533;&#65533;'00y7&#65533;!yA&#65533;&#65533;&#65533;&#65533;&hRI&#65533;Q&#65533;&#65533;&#65533;u&#65533;&#65533;m&#65533;V&#65533;N&#65533;&#328;&#65533;&#65533;z&#65533;@&#65533;AK&#65533;(&#65533;D&#65533;P&#65533;&#65533;{&#65533;&#65533;&#65533;&#65533;{&#65533;2&#65533;X}&#65533;T {&#65533;&#65533;&#65533;&#1249;|&#65533;)&#65533;&#65533;2)s!*&#65533;2&#65533;&#65533;&&#65533;&#65533;g}&#65533;&#65533;&#65533;}&#65533;0&#65533;&#65533; &#65533; &#65533;|&#65533;&#65533;&#65533;&#65533;&#65533;&#65533;SA&#328;&#65533;E"&#65533;S$&#65533;DF&#65533;&#65533;&#65533;.p&#65533;#tDo&#65533;&#65533;&#65533;f#&#65533;|'5rDR&#65533;X#&#65533;C&#65533;r&#65533;h#)&#65533;q&#664;&#65533;Or&#65533;h&#65533;&#65533;9eSsH\&#65533;Gi%W&#65533;0HPb&#65533; !W}U&#1858;&#65533;(9?yb&#65533;&#65533;	&#65533;Sm&#1733;&#65533;@&#65533;&#65533;P&#65533;&#65533;&#65533;&#65533;v&#65533;p	&#65533;`&#65533;&#65533;<5&#65533;2&#65533;vg##r30&#65533;&#65533; &#65533;&#65533;&#65533;&#65533;&#65533;&#65533;&#65533;&#65533;&#65533;`&#65533;P&#65533;&#65533;Y^&#65533;&#65533;&#65533;r?&#818;&#65533;0x?&#65533;&#65533;X7&#65533;|-&#65533;$X7!>&#65533; >Y&#65533;&#65533;&#65533;=&#65533;wm&#65533;>^9&#65533;5&#65533; 	&#65533;
	&#65533;&#65533;O&#65533;&#65533;.&#65533;&#65533;>
_&#65533;/&#65533;B&#65533;q&#65533;&#945;AK
"&#65533;&#65533;&#65533;_e`a`&#65533;b&#65533;&#65533;c#&&#65533;#0&#1290;,&#65533;&#65533;&#65533;AT&#65533;,2<dBp&#65533;&#2000;2&#58865;&#65533;QT&#65533;1*E4&#65533;2F4~"&#65533;&#65533;D&#65533;-&#65533;&#65533;&#65533;.&#65533;D;&#65533;&#65533;&#65533;&#65533;(&#65533;&#65533;@n&#65533;(d&#1793;&#65533;&#65533;&#65533;&#65533;C&#65533;&#65533; &#65533;	%6&#65533;n5-&#65533;&#65533;i&#65533;RtW&#65533;&#65533;H|5y&#65533;Ne&#65533;fvN&#65533;P:qIqF&#65533;B,&#65533;@;&#1795;m&#65533;@vp&#1536; &#65533;&#65533;&#65533;&#65533;&#65533;P&#65533;&#65533;
5&#65533;&#65533;B`&#65533;&#65533;&#65533;)%D"v&#65533;N&#65533;S'y	&#804;&#65533;0<&#65533;q&#65533;&#65533;
&#65533;&#65533;a&#65533;#	&#65533;&#65533;M&#1843;wQ&#65533;&#65533;'@&#65533;&#65533;&#65533;es&#65533;s2&#65533;&#65533;&#65533;t
&#65533;&#65533;X&#65533;;&#65533;v&#65533;&#65533;!&#65533;"^by&#65533;1m&#65533;8&#65533;^&#65533;Bm&#65533;:&#65533;{R&#1739;A&#65533;Q&#65533;A;&#65533;&#65533;_&#65533;&#65533;/&#65533; &#65533;&#65533;2&#65533;&#65533;-&#65533;}&#65533;'C&#65533;G#&#65533;a )sp&#65533;~&#65533;&#65533;p&#65533;p|&#65533;A&#65533;&#65533;@"2l;U&#65533;Z&#65533;&#65533;W#F&#65533;!'bs&#65533;&#65533;Fn!&#65533;&#65533;&#65533;&#65533;&#65533;Y&#65533;&#65533;/&#65533;}~p&#65533;/b#&#65533;&#65533;SR&#65533;x6&#65533;&#65533;&#65533;Gv&#65533;&#65533;RP&#65533;&#65533;T&#65533;&#65533;z&#65533;c&#65533;Ub%&#65533;&#1394;H&#790;Z&#65533;&#65533;&#65533;3;&#65533;&#65533;mL)&#65533;V&#65533;&#65533;p/&#65533;=&#65533;&#65533;&#65533;&#65533;&#932;&#65533;e&#769;b.&#65533;3i&#65533;&#65533;&#65533;&#65533;&#65533;+&#65533;i&#769;&#65533;&#65533;i&#65533;&#65533;&#65533;&#65533;
&#65533;&#65533;&#65533;&#65533;S&#65533;&#65533;K&#65533;c	&#65533;&#1410;r&#65533;&#1154;&#65533;&#65533;tor&#65533;&&#65533;&#65533;&#509;8@&#65533;/^&#65533;&#65533;&#65533;&#65533;&#65533;&}2O&#65533;&#65533;&#65533;>&#65533;?&#65533;&#65533;&#65533;&#65533;w&#65533;7&#65533;v&#65533;@&#65533;&#65533;m)&#65533;&#65533;&#65533;P&#65533;	)&#65533;&#65533;n&#65533;o&#65533;&#65533;`&&#65533;&#65533;&#65533;A&&#65533;	&#65533;&#65533;7
D &#65533;&#65533;B&#65533;&#65533;&#65533;E548R&#65533;&#65533;&#65533;&#65533;&#65533;&#65533;!F&#65533;R&#65533;F15&#65533;7 &#65533;J&#65533;XS&#65533;&#65533;&#65533;"&#65533;&#65533;#/&#65533;"&#65533;0LL&#1193;vD&#65533;N%v&#65533;eSW6&#65533;&#65533;*&H't&#65533;@&#65533;Df|5&#65533;}&#65533;G&#65533;|&#65533;&#65533;&#65533;l&#65533;%&#65533;&#65533;D;&#1749;&J)/0&#65533;&&#65533;;&#65533;D&#65533;&#1812;{&#65533;&#65533;F&#65533;&#65533;&#65533;P0`&#65533;h+&#65533;@&#65533;&#65533;
&#65533;&#65533;&#65533;
T@&#65533;A	&#65533;&#65533;&#65533;&#65533;h@j&#65533;&#65533;(&#65533;&#65533;&#1764;&#65533;*P&#818;&#65533;R&#65533;&#65533;&#65533;o2-&#65533;&#65533;&#65533;%>o&#65533;feR71&#65533;}&#65533;>&#65533;&#65533;&#65533;%O&#65533;Bk&#65533;&#65533;fy/&#65533;2&#65533;=&#65533;&#65533;&#65533;&#65533;8|@ &#65533;m&#65533;?%|&#65533;+| &#65533;P&#65533;&#65533;&#65533; &#65533;0Q&#65533;&#65533;&#65533;nV&#65533;&#65533;5&#65533;&&#65533;_&#65533;&#65533;&#65533;&#65533;B&#1196;R&#65533;	&#65533;j&#65533;/2&#65533;&#65533;L&#65533;B&#65533;wBN"&#65533;H&#895;x&#65533;&#65533;b8vnr&#65533;&#725;1A&#65533;&#65533;&#65533;XF&&#65533;X#&#65533;&#65533;-&#65533;pC2:C&#65533;&#526;/7%s&#65533;&#65533;N6%6&#65533;&#65533;&#65533;$R&#65533;RHG,-&#65533;&#65533;&#65533;W)a&#65533;t&#65533;cB](&#65533;&#65533;$&#65533;&#65533;&#65533;&#65533;&#65533;&#65533;I &#65533;&#65533;&#65533;Z&#65533;;?&#65533;&#65533;&#65533;>&#65533;[&#65533;i&#65533;&#65533;r3kp"&#65533;Ixg&#1836;&#1552;
&#65533;r &#65533;&#65533;&#65533;&#65533;0&#65533;c&#65533;&#65533;Bp&#65533;&#65533;{g&#571;&#65533;,&#65533;%&#65533;&#65533;&#65533;&#65533;&#65533;&#603;]&#65533;&#65533;kv#&#65533;&#65533;>&#65533;B&#65533;|&#65533;uB?6Z?&#65533;Q&#65533;&#65533;&#328;&#65533;k&#65533;E@T&#65533;&#65533;&#65533;29&#65533;2&#65533;&#65533;2
'+&#65533;&#65533;f&#65533;&#1041;&#65533;4&#65533;&#65533;&#65533;&#65533;&#65533;;&#65533;|&#65533;\&#65533;SO&#65533;"&#65533;&#65533;&#65533;&#65533;&#65533;WC&#65533;)&#65533;&#65533;~&#65533;[(&#65533;&#65533;&#846;&#65533;&#65533;&#65533;%&#65533;&#65533;&#65533;cCFJH-&#65533;%LE&#65533;h&#65533;o'&#65533;4&#65533;&#65533;DQc&#65533;C&#65533;&#65533;lt&#393;V&#65533;&#65533;g&#65533;-6&#65533;ePG&#65533;&#1033;&#1289;&#65533;k-&#697;&#65533;'&#65533;sd&#65533;f$&#65533;dl&#65533;d@Yw5I&#65533;=C&#65533;&#65533;&#65533;@&#65533;&#65533;A&#65533;&#65533;&#65533;&#65533;WK&#65533;&#65533;&#65533;&#65533;&#65533;!E&#65533;&#65533;EQ
&#65533;&#65533;I&#65533;K&#65533;DPp &#65533;&#65533;&#65533;&#1238;&#65533;&#65533;=&#65533;&#65533;A&#65533;&#65533;0&#65533;&#65533;&#1490;&V&#65533;.N&#65533;X&#65533;1&#65533;q&#65533;}HK&#65533;:<A&#673;l&#65533;&#65533;F/&#65533;&#65533;&#65533;p&#65533;u&#65533;5&#65533;E&#65533;&#65533;
&#65533;R&#65533;&#65533;&#1497;&#65533;&#65533;IT0n&#65533;&#65533;&#747;&#65533;&#65533;$&#65533;&#65533;d&#65533;)4&#65533;/&#65533;P_&#65533;0L&#65533;&#65533;*B&#65533;9&#65533;&#65533;&#65533;
&#65533;&#65533;~wjC4&#65533;pR1&#65533;&#65533;&#65533;  B&#65533;|N&#65533;$ "
&#65533;>F*D4&#65533;	b&#65533;Bt&#65533;2&#65533;&#65533;bK4&#65533;&#65533;&#65533;&#65533;&#65533;MRGR&#65533;&#65533;4s!e &#65533;&#65533;&#65533;&#65533;&#65533;	6 f&#65533;&#65533;&#65533;&#1301;&#65533;&#65533;WhR&#65533;&#65533;&#65533;>&#65533;C&#65533;&#65533;U&#65533;&#65533;&#65533;&#65533;8&#65533;&#65533;&#65533;Yr&#65533;w&#65533;&#65533;T&#65533;
&#65533;PTW+j&#65533;&#65533;%y&#65533;f\&#65533;&#65533;O 	&#1984;&#65533;&#65533;Z&#65533;(&#65533;a&#65533;5q&#65533;&#65533;&#802;&#65533;Ry,Z7%&#65533;&#65533;&#65533;y&#65533;+z`&#65533;&#65533;'NK&#65533;&#65533;=?&#65533;+&#65533;&#65533;1m&#65533;&#65533;&#65533;+O&#65533;&#65533;&#65533;eSE&#65533;&#65533;&#65533;So&#65533;&#65533;&#65533;&#65533;G&#65533;%&#65533;&#65533;&#65533;:&#65533;&#65533;mj&#65533;&#65533;CK:&#65533;&#65533;&#65533;&#65533;&#65533;P&#65533; &#65533;&#65533;C&f&#65533;&#65533;&#65533;&#65533;G&#65533;&#65533;&#65533;A&#65533;&#65533;C&#65533;"J .&#65533;#&#65533;w#2oc)E&#65533;&#65533; &#65533;|&#65533;&#65533;&#65533;B8r&#65533;&#65533;i&#65533;&#65533;i&#65533;@	)&#65533;=&#65533;&#65533;&#65533;&#65533;G&#65533;ufu&#65533;-o&#65533;uO.&#65533;E,&#65533;&#1067;&#65533;&#65533;&#65533;&#65533;&#65533;:FB&#65533;<&#65533;O&#1201;i&#65533;&#65533;A&#65533;4&#65533;&#242;Y&#65533;H2&#65533;c&#65533;$qh&#65533;&#65533;&#65533;&#65533;,&#65533;&#65533;(&#65533;^2hI&#65533; &#65533;Cp`X&#65533;d&#65533;&#65533;KK&#128;3&#65533;&#65533;va&#132;h
D&#65533;P&#65533;&#65533;&#65533;&#65533;R&#65533;	&#65533;4&#639;&#65533;8&#65533;&#65533;l&#65533;&#236;&#65533;N&#65533;&#65533;$&#65533;&#65533;5KJ(a&#65533;'&#65533;&#65533;&#65533;yl/*)kD&#65533;&#65533;_"&#65533;&#65533;P&#65533;&#65533;&#65533;)+&#65533;&#65533;/&#65533;O&#65533;=k3&#65533;L&#65533;>L&#65533;k&#1471;\&#65533;r&#65533;v&#65533;&#386;&#65533;&#65533;>p&#65533; qb&#648;&#65533;C0&#65533;&#65533;&#65533;&#65533;*&#65533;%h&#65533;&#65533;&#65533;!&#65533;&#65533;&#65533;A&#65533;2y~0&#65533;&#65533;vB&#65533;&#65533;1&#65533;/&#1599;&#65533;&#65533;;&#65533;N&#65533;&#65533;&#1499;/"hz &#1053;&#65533;7&#65533;&#65533;&#65533;&#65533;A&#65533;&#65533;&#65533;&#65533;&#65533;?&#65533;&#65533;&#65533;@&#65533;S&#65533;CH&#65533;H&#65533;z&#65533;8&#65533;*&#65533;&#65533;&#65533;2&#65533;&#65533;&#65533;"&#65533;&#65533;~PA
&#65533;&#65533;Q&#65533;z
&#65533;%&#65533;
&#65533;&#65533;&#65533;l`&#65533;&#65533;wa
&#65533;M&#65533;B&#65533;i&#65533;!C&#65533;a&#65533;X0&#65533;e &#65533;&#65533;&#65533;'&#65533;I&#65533;&#65533;&#65533;&#65533;H"&#65533;&#65533;&#31041;$&#65533;d&#65533;(B&#65533;[F&#65533;4&#65533;Y&#65533;6&#65533;E&#65533;&#65533;&#65533;!&#65533;'~&#65533;&#65533;&#65533;`&#65533;1&#65533;&#65533;f"&#65533;!&#65533;&#65533;&#65533;&#65533;Dx&#65533;)!:&#21561;C&#65533;B&#65533;!&#65533;e&#65533;y&#65533;&#65533;&#65533;&#65533;&#65533;0&#65533;&#65533;-&#65533; &#65533;,QA&#65533;dI&#65533;&#65533;T&#65533;1&#65533;&#65533;&#65533;bS&#65533;&#65533;&#65533;9&#393;N&#65533;9&#416;$#n&#65533;&#65533;n{&#65533;`&#65533;&#65533;L&#65533;b5&#65533;3&#65533;>q&#1021;&#65533;a&#65533;Q&#65533;K&#65533;&#65533;&#65533;M7&#65533;|&#65533;>&#65533;z&#913;F&#65533;&#65533;U&#65533;5o&#65533;&#65533;~#&#65533;&#65533;d	
o&#65533;&#65533;l&#65533;<u&#65533;&#65533;&#65533;y&#65533;1g&#65533;&#65533;w 3?&#65533;&#65533;&#65533;&#65533;G?&#65533;&#1017;&#65533;*/<v&#65533;{&#959;&#65533;&#65533;&#65533;&#65533;s&#65533;&#65533;#&#65533;p&#65533;&#65533;C&#65533;h&#65533;&#65533;&#65533;*(&#65533;C+&#65533;&#65533;&#65533;I&#65533;zh&#65533;`&#65533;J&#65533;&#65533;da&#1844;d&#65533;&#65533;&#65533;&#65533;i&#65533;|&#65533;J&#65533; X&#65533;&#65533;&#65533;&&#65533;&#65533;j&#65533;\&#65533;&#65533;t&#65533;&#821;&#65533;@&#65533;B6&#65533;#A&#65533;p8&#65533;%	&#65533;&#65533;&#65533;&#65533;P&#65533;)&#65533;C&#65533;&#65533;"/t&#65533;!&#65533;&#65533;` t+K&#65533;p&#1030;&#65533;&#1418;&#65533;&#65533;&#65533;&#65533;&#427;&#65533;&#65533;a&#65533;&#65533;&#65533;Z&#65533; 0&#65533;&#65533;F&#65533;b&#65533;4&#65533;\u&#65533;H$Q&#65533;&#65533;&#65533;A]sO&#65533;$bs/&#65533;&#65533;&#65533;&#65533;ol&#65533;N7&#65533;&#65533;&#65533;Zqig&#65533;6a%&#65533;&#65533;sE8&#883;&#65533;>Ao&#65533;U^#&#65533;Jk.&#65533;&#65533;&#65533;&#65533;&#65533;&#65533;{&#65533;y&#65533;Vkn&#65533;U&#65533;m&#65533;&#65533;|&#65533;&#65533;$&#65533;&#65533;&#65533;&#65533;&#65533;&#65533;@&#65533;x:X$^u&#65533;&#65533;z&#65533;&#65533;8&#65533;3t	R&#65533;&#65533;&#65533;&#65533; x&#65533;&#65533;&#65533;t&#65533;&#65533;&#65533;;&#65533;?&#65533;&#65533;o?	b&#65533;?&#65533;&#65533;0&#65533;"&#1232;JV&#65533;&#65533;&#65533;4p&#65533;053&#1040;#+e&#65533;@&#65533;&#65533;&#65533;&#65533;0&#65533;4&#65533;&#65533;&#65533;&#65533;&#65533;#9&#65533;&#65533;/&#65533;&#65533;&#65533;r&#65533;$I&#65533;K&#65533;&#65533;&#1332;&#65533;&#65533;G&#65533;&#65533;0&#65533;&#65533;&#65533;\h&#65533;&#65533;&#65533;4&#65533;&#65533;I&#65533;&#65533;`&#65533;\&#65533;&#65533;&#65533;&#65533;&#65533;&#65533;'&#65533;&#65533;&#65533;&#65533;&#65533;'&#65533;&#65533;PUb&#65533;&#65533;&#65533;D+&#65533;TP&#65533;&#65533;E&#65533;*E[&#65533;&(W&#65533;&#65533;T&#65533;g&#65533;&#65533;Y&#65533;BW&#65533;&#65533;M&#65533;0$Te&#65533;CJ&#65533;&#65533;N&#65533;&#65533;&#65533;!&#65533;DDI&#65533;8&#65533;b&#65533;&#65533;&#65533;&#65533;&#65533;&#65533;&#65533;w&#1845;&#65533;&#65533;&#65533;f83&#65533;8{&#65533;&#65533;k&#65533;&#65533;&#65533;5&#65533;]&#65533; &#65533;&#65533;~Q&#65533;x&#65533;&#65533;&#65533;&#65533;&#12043;H;t&#65533;o&#65533;&#65533;G&#1291;<&#65533;	&#65533;&#65533;&#65533;/&#65533;&#65533;9&#65533;&#65533;sD@&#65533;&#65533;&#65533;&#65533;&#65533;&#65533;"(3&#65533;nG~&#65533;&#65533;&#65533;&#65533;&#1392;ui&#448;;&#65533;&#65533;&&#65533;$@&#65533;i&#65533;-&#65533;!hp P&#65533;>_d&#65533;&#65533;&#1824;f&#65533;p&#65533;&#1208;&#65533;&#1568;&#65533;0&#65533;&#65533;&#65533;&#65533;&#65533;%XB&#65533;i 4F&#65533;&#1825;&#65533;&#65533;&#65533;M.	&#65533;&#65533;AJ&#65533;aX"&#65533;&#65533;&#65533;0&#65533;B &#65533;#Z&#65533;Z&#65533;&W&#65533;&#65533; D&#65533;I&#65533;&#65533;"&#65533;=&#65533;1!eL
L&#65533;&#65533;&#65533;&#65533;&#65533;p&#65533;&#65533;&#65533;@&&#65533;!*&#65533;hRy\&#65533;&#65533;&#65533;&#65533;&#65533;a[HZ&#65533;RH&#65533;DR&#65533;&#1304;&#65533;%:&#65533;&#65533;WR.&#496;HL'&#65533;l&#65533;f&#65533;&#1660;&#65533;?&#65533;&#65533;&#65533;N1&#65533;0&#1461;XI&#65533;m~&#65533;&#65533;9l&#65533;G&#65533;&#65533;&#65533;Z&#833;&#65533;&&#65533;&#65533;&#65533;&#65533;&#65533;QL<	-&#65533;4&#65533;@0&#65533;&#65533;&#65533;(&#65533;&#65533;&#65533;p?&#65533;mg_&#65533;&#65533;&#246;&#65533;Ko"&#65533;9.&#65533;`&#65533;&#65533;&#65533;&#65533;&#65533;k&#65533;/- &#65533;&#65533;@C.&#65533;&#65533;s>&#858;'|&#65533;l&#65533;l6@&#65533;&#65533;5x&#65533;&#65533;&#65533;cR&#65533;	&#65533;[&#65533;H&#65533;&#65533;FQA&#65533;&#65533;A>AP>"&#65533;&#65533;C&#65533;"JG&#65533;&#65533;}&#180;&#65533;$&#65533;&#65533;QMS9&#65533;R&#65533;M&#65533;G
P^&#65533;0&#65533;&#65533;&#65533;$&#65533;D&#65533;##	&#65533;&#65533;&#65533;%&#65533;&#65533;P&#65533;r(%9$)&#65533;K&#65533;A&#65533;&#65533;&#65533;B&#65533;Z!&#65533;&#65533;"w&#65533;Hm&#65533;rU&#65533;&#65533;W&#65533;&#65533;'AB&#65533;%&#65533;&#65533;@&#65533;T:&#65533;&#65533;t&#65533;&#65533;_&&#1269;F$%&#65533;(&#65533;n&#65533;7;&#65533;\f2&#65533;cB<&#65533;&#65533;&#65533;\&#65533;;&#65533;@PK&#1532;&#65533;&#65533;&#65533;b&#65533;E&#830;R&#65533;&#65533;&#65533;&#65533;&#65533;&#220;&#65533;`F&#65533;&#65533;&#65533;7@c1t5&#65533;&#65533;&#65533;&#65533;c&#65533;|&#65533;v_&#65533;<_o&#65533;Ll~&#828;&#65533;E6&#65533;&#65533;&#65533;&#65533;&#65533;p.&#65533;p)&#65533;&#65533;4L?+D&#65533;4&#864;	1h&#65533;*&#65533;A&#65533;T&#65533;&#65533;P&#2028;d&#65533;&#65533;&#65533;&#65533;H&#65533;&#65533;`&#65533;gK&#65533;&#65533;&#65533;1&#65533;J{"&#65533;&#65533;&#65533;&#65533;&#65533;^&#65533;&#65533;^,&#65533;&#65533;&#65533;J&#216;&#65533;0 &#65533;&#1197;&#65533;&#65533;;}&#65533;Z&#65533;B&#65533;g&#65533;&#65533;[CR&#65533;&#9444;j&#65533;&#65533;&#65533;B&#65533;C&#65533;&#65533;&#65533;&#65533;!X&#65533;*A&#65533;&#65533;3ab&#1883;&#65533;
&#65533;&#65533;&#65533;R&#65533;0&#65533;?&#65533;@W&#65533;&#65533;-9&#65533;\&#65533;&#314;d&#65533;sx&#65533;K&#65533;&#65533;*d*&#65533;	&#65533;J	&#65533;@&#65533;&#65533;&#25943;&#65533;&#811;c&#65533;U@&#65533;4&#65533;	^&#65533;@&#65533;&#65533;&#65533;&#65533;6&#65533;a^^&#65533;z&#65533;&#65533; &#65533;&#65533;#&#65533;3&#65533;/Y &#65533;&#65533;,s<.&#65533;&#65533;&#65533;9&#65533;Mc&#65533;x`&#65533;&#65533;&#65533;'&#1537;&#65533;i &#65533;&#65533;L&#65533;^&#65533;@&#65533;&#65533;g&#65533;N&#65533;td&#65533;&#65533;&#65533;@<&#65533;&#65533;9&#392;F&#222;j&#65533;@D&#65533;&#65533;:&#65533;f&#65533;	&#65533; &#65533;&#65533;h&#65533;&#65533;x&#65533;&#65533;
&#65533;&#65533;&#65533; ^Q&#1611;
&#65533;&#65533;&#65533;r(C&#65533;%$&#65533;p&#65533;2&#65533;C&#65533;&#65533;&#65533;C&#65533;&#65533;FU&#65533;z&#65533;K&#65533;&#65533;&#65533;c&#65533;&#65533;P@&#65533;|:	&#65533;l&#65533;5&#65533;c&#65533;&#65533;:!&#65533;&#65533;&#65533;t5&#65533;C&#65533;!&#65533;:&#65533;V&#65533;&#65533;)L&#65533;q &#65533;G{&#65533;!`&#65533;E&#65533;>u&#65533;@#V&#65533;&#65533;U&#65533;&#65533;&#65533;&#65533;&#65533;&#65533;&#65533;A&#65533;&#65533;Mn&#65533;&#65533;$&#65533;:$7&#65533;&#65533;f&#908;d&#65533;&#1371;&#65533;&#65533;9&#65533;&#65533;&#65533;&#65533;&#65533;)d&#65533;&#65533;&#65533;?&#65533;tM&#65533;l]&#65533;&#65533;&#65533;&#65533;&#65533;&#65533;&#65533;&#65533;9&#65533;&#65533;o&#65533;J&#65533;O &H&#65533;]&#65533;&#65533;&#65533;2&#65533;&#65533;&#65533;\,va&#26136;&#65533;9&#65533;&#65533;&#65533;K.&#65533;&#65533;:&#65533;0&#65533;&#65533;&#65533;&#65533;&#65533;&#1168;&#65533;&#65533;&#65533;Q&#65533;&#65533;&#65533;&#65533;
&#65533;&#65533;&#65533;C5J&#65533;M&#65533;&#65533;&#65533;&#65533;g9/&#65533;&#65533;&#65533;)&#65533;&#65533;&#65533;
&#65533;&#65533;&#65533;&#65533;91&#65533;q&#65533;&#65533;&#65533;'&#65533;[,&#1148;&#65533;X8&#65533;p&#65533;t&#65533;&#65533;a&#65533;8	"&#65533;1&#65533;&#65533;"&A%&#65533;k&#65533;&#65533;I)&#65533;y&#195;h&#65533;&#656;&#65533;1B&#65533;y&#65533;&#65533;&#65533;
&#13034;&#65533;2&#65533;3$$&#65533;q&#65533;&#65533;&#65533;&#65533;H:&#65533;H*D&#65533;&#65533;&#65533;&#65533;&#65533;&#65533;&#65533;&#65533;0&#65533;f&#65533;&#65533;&#65533;&#65533;&#65533;&#65533;&#65533;&#166;R&#1693;&#65533;+&#65533;&#65533;k&#65533;a&#65533;Xj[&#65533;2&#1152;4&#65533;&#65533;&#65533;&#65533;&#65533;&#65533;&#65533;&#65533;&#65533;&#65533;X$&#65533;&#65533;u!&#65533;Lr&#65533;&#65533; &#65533;k&#65533;&#65533;&#65533;~&#1111;g&#65533;&#65533;;ja&#65533;r?&#65533;&#65533;+&#65533;h;s&#65533;&#65533;s.&#65533;p&#65533;v&#65533;&#65533;G&#65533;xh&#65533;&#65533; &#65533;)(&#65533;&#65533;&#65533;&#65533;&#65533;
5&#65533;A)&#65533;&#65533;!8(T&#65533;&#65533;&#65533;
&#65533;&#65533;&#65533;&#65533;&#65533;&#65533;H&#65533;&#65533;j&#65533;&#65533;&#65533;'8&#65533;&#459;&#65533;2&#65533;q&#65533;&#65533;&#65533;&#65533;b&#65533;z&#65533;i&#36610;K&#65533;&#1536;Yp&#65533;&#65533;&#1792;pX&#58432;&#65533;&#65533;&#65533;&#65533;s&#65533;&#1803;='d(a&#65533;8&#65533;=&#65533;0;&#65533;;&#65533;&#1553;&#65533;&#65533;#Hy%d&#65533;&#486;&#65533;&#65533;&#65533;
&#65533;At&#65533;&#1555;D&#277;&#65533;hW&#65533;&#65533;HD&#65533;`&#65533;&#65533;&#65533;Q&#65533;3C&#65533;&#65533;&#65533;+&#65533;{&#65533;&#1228;U&#65533;&#65533;&#1183;&#65533;E&#65533;&#1581;&#65533;)&#65533;S@&#65533;L &#65533;@?&#65533;&#65533;,&#65533;
Au9&#65533;&#65533;|&#65533;&#65533;E&#62509;j&#65533;&#65533;&#1567;&#65533;&#65533;+&#65533;sEg&#65533;&#65533;&#634;&#65533;Y &#65533;3&#65533;&#65533;&#65533;&#65533;F&#65533;&#65533;&#65533;&#65533;&#65533;&#65533;&#65533;&#65533;Q&#65533;i&#65533;&#65533;&#65533;&#65533;A&#65533;r(&#65533;&#65533;&#65533;.&#65533;&#65533;&#65533;&#65533;&#65533;&#65533;J&#65533;&#65533;&#1668;'@&#65533;&#1626;&#65533;&#65533;&#65533;(L&#65533;&#65533;&#65533;&#65533;Dq&#65533;#&#65533;&#65533;&#65533;h&#65533;&#65533;&#65533;t8&#65533;Y&#65533;1 `&#65533;&#65533;+&#65533;
&#65533;t&#65533;&#65533;!"&#65533;&#65533;78I(A&#65533;&#65533;@&#65533;&#65533;=h&#65533;&#65533;&#65533;
&#65533;*&#65533;&#65533;&#65533;&#65533;&#65533;&#65533;&#65533;$&#65533;+A&#65533;ID&#65533;&#65533;&#65533;$&#65533;&#65533;	&#65533;&#65533;&#65533;&#65533;&#65533;&#65533;&#65533;$&#1436;$K2&#65533;&#232;D&#65533;&#65533;$&#65533;,&#65533;&#65533;&#65533;1?H&#65533;w1&#65533;&#65533;&#65533;&#65533;R&#65533;&#37391;&#65533;-PD9&#65533;&#65533;&#506;&#65533;Mt&#65533;P&#65533;&#65533;&#65533;&#65533;:&#65533;&#65533;&#65533;&#65533;bb2t&#65533;&#65533;&#65533;&#65533;&#65533;&#65533;&#65533;&#65533;&#65533;BE&#65533;:jAoY&#65533;5#Qu&#65533;@&#65533;&#65533;&#65533;&#600;&#65533;&#65533;A&#65533;&#65533;&#65533;Q*L&#65533;&#65533; &#65533;zT&#65533;&#65533;&#65533;)&#65533;A&#65533;&#65533;g&#65533;&#65533;&#65533;.p&#65533;#&#65533;&#65533;5&#65533;&#65533;&#65533;+&#65533;&#65533;&#65533;'&#65533;&#1084;/&#65533;9&#65533;r&#65533;&#65533;"&#65533;D&#65533;&#65533;&#65533;&#65533;J<V&#65533;4X&#65533;5&#65533;&#833;&#65533;)&#65533;&#65533;&#65533;&#65533;Q&#65533;$&#65533;&#65533;&#65533;5&#65533;&#65533;=&#65533;[&#65533;&#65533;&#65533;&#65533;X&#65533;&#65533;&#65533;&#65533;&#938;&#65533;
1&#65533;v&#247;Ky&#65533;`&#65533;&#65533;x$&#921;&#65533;Cj&#65533;&#65533;&#65533;W&#65533;$J&#65533;IV&#1618;&#65533;&#65533;_&#65533;&#1833;&#65533;&#65533;&#65533;&#65533;&#65533;&#65533;&#65533;u9&#65533;&#65533;0&#65533;R&#65533;&#65533;m&#65533;&#65533;4h%&#65533;0PjQ&#65533;&#1006;&#65533;&#65533;[,&#65533;-&#65533;4:&#65533;R&#672;S&#65533;P&#65533;9r&#65533;&#65533;&#65533;&#65533;T&#65533;8&#65533;z&#65533;&#65533;I2&#65533;p4v2&&#65533;&#65533;&#65533;&#65533;&#65533;E&#65533;E&#65533;'{J&#65533;&#65533;&#65533;&#65533;!&#65533;*&#65533;&#65533;&#65533;&#65533;{"G&#65533;&#65533;(z8&#65533;&#65533;B&#65533; &#65533;&#65533;'&#65533;&#65533;&#42093;&#629;&#65533;&#65533;&#65533;&#65533;&#65533;iB&#65533;l&#65533;$(&#65533;%L&#65533;&#65533;&#65533;jh)&#65533;`h1Q&#65533;1&#65533;i&#65533;N&#65533;&#65533;2I%&#596;*&#833;\&#65533;c&#65533;7&#65533;/&#65533;&#65533;5&#65533;&#65533;V&#65533;&#65533;&#65533;hI&#65533;&#1251;X&#65533;&#65533;&#305;&#65533;(D&#65533;i&#65533;&#65533;$&#65533;O&#65533;c$D&#65533;> cf&#65533;&#1028;&#65533;$&#65533;P&#65533;pcU&#65533;YP&#65533;&#65533;T=&#65533;&#65533;+[QR&#65533;&#65533;\&#65533;&#65533;&#65533;*S&#65533;b	&#65533;O&#65533;Z&#65533;Pp!&-(&#65533;&#978;%9&#65533;&#65533;x'\aa'?P'&#65533;&#65533;&#65533;d&#65533;KKd:7&#543;&#65533;S&#65533;&#65533;k,_a eQA&#65533;&#65533;j &#65533;&#65533;&#763;&#65533;&#65533;a&#65533;!&#65533;&#65533;\&#65533;&#65533;&#65533;&#65533;&#813;&#65533;Q&#65533;&#65533;&#65533;&#65533;&#65533;&#65533;&#65533;&#772;95-<&#65533;&#65533;&#65533;&#65533;x&#65533;&#603;&#65533;&#65533;&#241;&#65533;&#65533;&#65533;0&#65533;.&#65533;G&#65533;i$&#65533;&#65533;&#65533;C$&#65533;8 &#65533;&#65533;d2&#65533;&#65533;&#65533;m&#65533;QB&#65533;XC"&#65533;&#65533;&#65533;&#65533;G&#65533;&#65533;=*I&#65533;&#65533;&#65533;&#65533;&#65533;k
&#65533;Si&#579;&#65533;7&#65533;c&#65533;&#65533;#pJ%P1&#65533;&#65533;&#65533;$&#65533;&#65533;&#65533;&#65533;F&#65533;H&#65533;Y&#1096;I&#65533;&#65533;c&#65533;_&#65533;^&#65533;8&#65533;0&#65533;(&#65533;&#65533;Z&#65533;OX&#65533;&#65533;-&#65533;&#65533;&#65533;mJ4<{&#65533;W&#65533;&#178;	v&#65533;&#65533;p&#65533;&#65533;&#65533;&#65533;sQ&#65533;&#1548;Q&#1026;@&#65533;x&#65533;C&#65533;c&#65533;&#65533;2'&#65533;&#65533;P&#65533;p&#65533;&#65533;&#65533;]j&#65533;4&#65533;D&#65533;R&#65533;&#65533; -8&#65533;&#65533;tQ&#65533;&#65533;@&#65533;).&#196993;8&#65533;&#65533;'b&#65533;&#65533;z&#65533;&#65533;T&#65533;&#65533;&#65533;&#65533;&#65533;b
&#38943;&#65533;&#65533;
H0&#65533;'&#65533;X&#65533;C&#65533;&#65533;&#585;&#65533;&#1188;&#65533;j&#65533;-:&#65533;&#65533;&#65533;&#65533;1&#65533;X8&#65533;5&#65533;(&#65533;&#65533;&#1674;"&#65533;M&#65533;&#65533;z&#130;&#65533;&#1996;&#65533;&#65533;YC&#6373;p
;>:&#65533;&#65533;&#65533;&#65533;&#65533;(&#65533;&#65533;@$7+&#65533;&#65533;&#65533;6&#65533;&#65533;&#34613;O'X0S&#65533;_6i&#65533;&#65533;b&#65533;?&#65533;&#65533;&#65533;&#65533;&#65533;&#65533;&#65533;&#65533;&#65533;&#65533;&#65533;&#65533;&#65533;s&#65533;2n&#65533;&#65533;F&#65533;&#65533;&#65533;`&#65533;&#65533;I@|&#65533;O&#65533;O&#65533;&#65533;?&#65533;&#65533;K&#65533;V6&#65533;(kVc&#65533;&#65533;l}&#65533;m&#65533;&#65533;&#65533;8&#65533;e&#65533;&#65533;&#65533;&#65533;~a\h5&#426;[&#65533;Z&#65533;j&#65533;&#65533;V&#65533;h	&#65533;&#65533;&#65533;&#65533;&#65533;S&#65533;'&#65533;&#65533;q&#65533;U&#65533;&#65533;
&#65533;&#65533;\D&#65533;&#65533;&#65533;&#65533;p&#65533;&#65533;&#65533;&#65533;y1&#65533;8&#65533;(&#65533;]&#65533;&#65533;*&#65533;~C&#65533;0&#65533;&#65533;`&#1736;&#65533;&#65533;~'
8$qc&#65533;&#1765;=&#65533;&#65533;!&#65533;@&#65533;&i&#1779;&#65533;&#65533;&#65533;&#65533;&#1797;&#65533;&#65533;&#65533;QY&#65533;`&#65533;&#65533;&#65533;&#65533;Cv&#65533;&#65533;&#20392;&#65533;&#65533;EU&#65533;JB$&#65533; &#65533;&#65533;H&#65533;&#65533;&#65533;g`&#65533;j&#65533;&#65533;&#65533;h&#65533;&#65533;H&#65533;8v&#65533;8&#65533;\fY&#65533;A@&#65533;&#65533;X&#65533;<&#65533;'&#65533;&#65533;&#65533;N e&#65533;&#65533;&#65533;?&#1032;&#65533;h[&#65533;`&#65533;&#65533;E&#65533;0M&#65533;&#65533;L&#65533;&#7140;4&#65533; R&#65533;(&#65533;&#472;&#65533;&#65533;de&#65533;PMZ&#1142;&#408;&#65533;&#65533;K&#1082;&#65533;&#65533;&#65533;&#65533;5&&#65533;&#65533;&#65533;@pMk&#65533;&#65533;)Q&#65533;YCT&#620;) (&#65533;H&#65533;&#65533; 5<5&#65533;&#65533;&#65533;&#65533;&#65533;x&#65533;'&#65533;&#65533;B&#211;>&#65533;%&#65533;'&#65533;d&#65533;&#65533;&#65533; 6V&#65533;N+
*&#65533;&#65533;Q&#1536;U&#65533;&#65533;4JC>&#65533;	&#65533;&#65533;&#65533;W&#65533;&#65533;&#65533;,&#65533;&#65533;q7dG&#65533;Qx{&#65533;Vh&#1642;&#65533;&#65533;&#65533;&#65533;'&#65533;&#65533;&#65533;&#65533;i&#65533;&#65533;&#65533;+&#65533;I&#65533;z&#65533;a`&#65533;6&#65533;&#65533;e&#65533;&#65533;&#65533;&#65533;&#65533;fx&#65533;&#65533;&#65533;&#65533;&#65533;&#65533;&#65533;&#65533;&#65533;&#65533;*&#65533;Qta&#65533;0j&#65533;h&#65533;&#65533;&#65533;&#65533;&#65533;L(A&#65533;&#65533;&#65533;_]5&#65533;&#65533;2P@&#65533;&#65533;&#65533;&#65533;Ej&#65533;&#65533;&#65533;PV&#65533;&#65533;&#65533;&#65533;&#65533;cM&#65533;ZT-.l&#65533;&#65533;&#65533;qQJC&#65533;&#65533;&#65533;$&#65533;'&#65533;&#65533;&#65533;&#65533;58&#396;&#65533;xF5Bg&#65533;{Ru&#65533;&#65533;&#483;
&#65533;U#&#65533;$&#65533;&#65533;9&#65533;&#65533;&#65533;&#65533;,&#65533;2&#65533;&#65533;5&#65533;&#65533;q&#65533;YF&#65533;&#65533;m&#65533;&#65533;&#65533;&#65533;&#65533;&#65533;&#65533;W&#65533;&#65533;h&#65533;&#65533;h &#1552;&#65533;<E&#65533;<]J&#65533;&#65533;&#65533;
H&#65533;&#65533;?=&#65533;n&#65533;j&#65533;&#65533;&#65533;0&#65533;&#65533;0D&#65533;K&#65533;r/&#65533;&#1163;&#65533;D\&#65533;&#65533;&#65533;&#65533;#&#800;j]&#65533;p&#65533;(p&#65533;D&#65533;B&#65533;&#65533;D&#65533;b\&#65533;&#27140;&#65533;&#65533;paz&#65533;&#2032;&#65533;&#65533;&#65533;&#65533;&#65533;&#65533;b&#65533;E%l&#65533; &#65533;&#38407;&#65533;&#65533;&#65533;&#1323;&#65533;&#1951;&#65533;&#65533;&#3628;b&#65533;&#65533;&#65533;yF&#65533;3W&#65533;&#65533;&#65533;i&#65533;&#65533;&#65533;'&#65533;&#65533;OC&#65533;&#65533;8L&#65533;&#65533;P&#65533;&#65533;PGT&#65533;Ax&#65533;&#65533;&#65533;&#222;	&#65533;	<&#65533;&#196;' 0&#65533;(&#65533;&#65533;&#65533;&#65533;&#65533;&#65533;&#65533;&#65533;&#65533;wS>I&#65533;&#65533;8&#65533;&#65533;&#65533;&#65533;aP&#65533;/[&#65533;1&#65533;"P'&#1562;&#65533;&#65533;"&#65533;&#65533;))&#65533;&#65533;j$&#1633;&#65533;i&#65533;&#65533;&#65533;x&#65533;M&#65533;s@&#65533;&#65533;&#65533;&#65533;#p&#65533;&#65533;&#65533;&#65533;&#65533;X0&#65533;(=&#65533;0&#65533;&#65533;@+O/wo&#65533;`o&#65533;&#65533;&#65533;&#65533;&#65533;&#65533;Z&#65533;?&#65533;(&#65533;Hu&#65533;&#65533;&#65533;	&&#65533;H&#65533;&#65533;&#65533;p]&#65533;Jd8&#65533;&#65533;&#516;V?&#65533;Pd&#65533;7&#65533;&#65533;&#65533;&#65533;Y&#65533;Y&#65533;X&#65533;f\4:j&#65533;&#65533;h&#65533;&#65533;&#65533;&#65533;&#65533;_&#65533;&#65533;&#1870;e.&#65533;&#65533;@&#65533;&#65533;p&#65533;&#65533;&#758;&#65533;:&#65533;&#65533;_en]'&#65533;&#65533;&#65533;qey&#65533;&#65533;	&#65533;&#65533;!&#65533;T&#65533;&#65533;!&#65533;&#65533;&#65533;Q&#65533;2&#65533;lB/&#65533;&#65533;b&#65533;q&#65533;&#65533;Vg&#65533;&#65533;h&#65533;&#65533;&#65533;#&#65533;(&#65533;&#65533;&#65533;N&#65533;}&#65533;8&#65533;b&#65533;P&#65533;s&#65533;&#65533;5&#65533;3&#65533;&#65533;&#65533;&#65533;]?&#65533;&#65533;&#65533;9&#65533;&#1276;]{&#65533;&#65533;]&#65533;&#65533;&#65533;&#65533;&#65533;&#65533;&#65533;C&#65533;&#65533;&#65533;&#138;&#65533;&#65533;&#65533;y&#65533;&#65533;k&#65533;s>E4&#65533;-J&#65533;_&#65533;&#65533;&#65533;&#65533;1&#65533;&#65533;&#65533;r^&#1719;&#65533;&#65533;AkBC&#65533;&#65533;V&#65533;:&#1665;X8&#65533;e_@&#65533;h&#65533;&#65533;&#65533;&#65533;&#65533;&#65533;vhX&#65533;z&#65533;p&#65533;o&#65533;$6&#65533;"&#65533;p&#65533; &#65533;~>&#65533;3&#65533;#&#65533;&#65533;8p&#65533;&#65533;&#65533; &#65533;p!&#65533;&#65533;&#65533;k!B#&#65533;aL&#65533;Of&#65533;G&#65533;L2&#65533;M&#65533;=o&#65533;&#65533;&#65533;&#65533;&#65533;X&#65533;$8&#65533;&#65533;=e T&#65533;&#65533;&#65533;_&#65533;&#65533;&#65533;&#65533;)7NUX&#65533;&#65533;UWd&#65533;&#65533;&#65533;&#1717;&#65533;69{&#65533;&#65533;"p6&#65533;&#65533;&#65533;I/Lb&#65533;&#65533;&#65533;&#65533;&#65533;&#65533;&;&#65533;&#65533;d&#65533;qc&#65533;u&#65533;&#65533;&#65533;f&#65533;?&#65533;Y&#65533;&#65533;b`&#65533;&#65533;&#65533;2&#923;&#65533;o&#65533;&#65533;&#65533;&#65533;b@}Sk&#1392;&#65533;U&#238;&#65533;&#65533;&#65533;&#65533;@D&#65533;~c:t\&#65533;0&#65533;&#65533; &#65533;&#65533;?	&#65533;&#65533;|&#65533;\R&#1200;&#65533;&#65533;&#65533;qBm&#65533;w&#65533;q(t&#65533;&#65533;y&#65533;&#206;=&#1571;&#65533;&#65533;&#65533;&#65533;J&#65533;&#65533;&#65533;&#65533;V&#65533;&#65533;C2=&#65533;_5&#65533;-T&#65533;@&#65533;.&#65533; &#65533;B"&#65533;&#65533;&#65533;O&#65533;)&#65533;A&#65533;x&#65533;&#65533;J&#65533;R&#65533;@&#65533;&#65533;&#65533;&#65533;&#65533; &#65533;&#65533;!&#65533;$T&#65533;&#65533;&#65533;bI-&#65533;PJ8	E&#65533;M$&#65533;&#65533;M&#65533;4&#65533;P&#65533;U6 i&#65533;U@sP&#65533;
R4&#65533;W&#65533;S&#65533;Yk&#65533;U&#65533;&#65533;!&#65533;B:&#65533;&#65533;k&#65533;&#65533;Xl&#65533;&#65533;&#65533;&#65533;a&#65533;x&#65533;Ou4Xp&#65533;ci&#65533;!&#65533;&#65533;c&#65533;&#65533;F.Ih(&#65533;&#65533;&#65533;!04&&#65533;i}&#65533;&#65533;Ok&#65533;&#65533;&#65533;&_&#65533;&#65533;&#65533;i&#65533;&#65533;&#65533;I`W&#65533;&#65533;&&#65533;&#65533;0Z&#65533;&#65533;&#65533;&#65533;&#65533;k&#65533;&#65533;&#65533;[`G&#65533;0&#65533;a7&#65533;vIA&#65533;&#65533;&#65533;0&#65533;&#1030;g&#65533;w&#65533;&#65533;l'&#65533;PA&#243;1&#65533;&#65533;&#65533;%&#65533;&#65533;O'&#65533;-&#65533;A&#65533;&#65533;HI.T&#628;>&#65533;A&#65533;,&#65533;_/&#65533;7&#65533; &#65533; &#65533;g1Po&#65533;~dh&#65533;&#65533;
R&#65533;B&#65533;d@ &#65533;&#65533;P &#65533;D&#65533;.&#65533;&#65533;&#65533;F$&#65533;&#29702;>r&#65533;O&#65533;&#65533;&#65533;A&#65533;&#65533;`Ma&#65533;Q$D&#65533;&#65533;O&#65533;&#65533;&#65533;S&#65533;\&#65533;V&#65533;@V9*`dX}U&#1360;)GisUA&#356;S&#65533;&#65533;&#65533;&&#65533;4&#65533;&#65533;&#65533;&#65533;&#65533;.&#65533;daxcX&#65533;Y&#65533;F5h&#65533;9&#65533;&#65533;1iA&#65533;7&#65533;&#65533;&#65533;&#65533;%(<&#65533;&#65533;0&#65533;&#65533;X&#65533;&#65533;&#65533;m~&#65533;-a^&#65533;&#65533;*&#65533;&#65533;&#65533;&#65533;!&#65533;&#65533;Ip&#65533;!b&#65533;!&#65533;mB&#65533;a&#1345;&#65533;&#65533;&#65533;&#65533;A&#65533;IBDw&#65533;Q'&#65533;1&#65533;&#65533;&#65533;&#65533;B&#65533;&#65533;&#65533;&#65533;>&#65533;,&#65533; P1JT&#65533;&#65533;L&#65533;&#520;&#65533;&#65533;#&#65533;B&#65533;&#65533;&#65533;&#65533;t&#65533;$e&#65533;~&#65533;&#65533;I5&#65533;&#65533;&#65533;R&#65533;2&#65533;#1&#65533;&#65533;&#1515;	&#65533;&#65533;N4&#65533;7OM&#65533;&#65533;&#65533;&#65533;@&#65533;M!.&#65533;&#65533;T&#65533;&#65533;&#65533;o&#65533;&#65533;6X}&#65533;0&#65533;&#65533;p&#65533;#&#65533;&#65533; &#65533;O&#65533;)B&#65533;H&#65533;&#65533;%8&#65533;)epY&#65533;R;&#65533;J@&#65533;&#65533;#%eH&#65533;@S&#65533;&#65533;&#65533;6&#65533;&#65533;l&#65533;%&#65533; &#65533;i8p&#65533;!&#65533;&#65533;&#65533;F0&#65533;&#65533;&#65533;&#65533;3o&#65533;&#65533;NX&#65533;4D
4&#1312;&#65533;!&#65533;&#65533;CMc4&#65533;&#547; &#65533;N&#65533;&#65533;&#65533;T&#65533;C)&#65533;&#65533;&#65533;R&#65533;&#65533;Ko&#65533;&#65533;&#65533;e&#65533;@+T&#65533;*V&#65533;j&#65533;*&#65533;E_80&#65533;&#65533;*:&#65533;&#65533;zxu:&#65533;HB!&#65533;F&#65533;&#65533;&#65533;_&#65533;u&#65533;&#65533;C&#65533;&#65533;&#65533;D&#65533;&#65533;&#65533;&#65533;y	&#65533;}YH&2&#65533;	&#65533;&#65533;nZ&#572;&#65533;uHv&#65533;^&#65533;H&&#65533;&#65533;&#65533;$&#65533;^PR)&#65533;&#65533;5D#&#65533;&#65533;~ v&#65533;&#65533;&#65533;&#65533;C&#65533;&#65533;2&#65533;-&#65533;~@&#65533;?&#65533;K~&#65533;o0&#65533;%H&#400;
&#65533;!;&#65533;_&#65533;<b"&#65533;*[
&#65533;&#65533;0&#65533;&#65533;&#65533;`fd&#65533;&#65533;Tp&#65533;`&#65533;TA&#65533;&#65533;&#65533;&#65533;`"f68&#65533;h0&#65533;&#65533;&#65533;&#65533;&#65533;&#281;&#65533;&#65533;4&#65533;&#65533;&#65533;&#65533;&#65533;&#65533;nXC&#65533;0O&#65533;&#65533;ap&#65533;&#65533;&#65533;&#65533;)	.&#1536;u&#65533;&#65533;&#65533;m&#65533;&#65533;"H&#65533;&#65533;$&#65533;&#65533;ow&#1243;^&#65533;&#65533;&#65533;C&#65533;&#65533;&#65533;A&#65533;qPp8&#65533;&#65533;&#65533;8&#65533;a&#65533;&#65533;&#65533;&#65533;\&#65533;<&#65533;!H&#65533;&#65533;&#65533;&#781;&#65533;x&#65533;A,&#65533;&#65533;&#65533;&#65533;&#65533;s&#65533;&#65533;&#65533;&#65533;&#65533;T&#65533;%&#1434;&#65533;&#65533;ZG&#65533;&#1569;&#65533;&#65533;:&#65533;&#65533;J&#65533;z-&#65533;&#65533;&#65533;@0&#65533;;&#65533;&#65533;&#210;&#65533;&#65533;&#508;&#65533;&#65533;<&#65533;=@b%&#65533;&#65533;\&#65533;'I&#65533;\&#65533;^&#65533;s&#65533;GR&#783508;,$&#65533;L_&#65533;X&#65533;&#65533;&#65533;&#65533;OGC&#65533;&&#65533;&#65533;&#65533;&#65533;#R&#65533;&#65533;J&#27646;2&#65533;Cc&#65533;&#65533;&#65533;g&#65533;4"e	&#65533;`1@&#982;9&#65533;&#65533;6\i&#65533;&#65533;t&#65533;@
&#65533;,&#65533;&#65533;~6&#65533;&#65533;`h&#65533;&#65533;&#65533;a4&#65533;&#65533;&#1540;d&#65533;$j(&#65533;I&#65533;!A&#65533;AC&#65533;&#65533;0&#65533;	&#65533;&#65533;(&#14086;Z&#65533;O&#65533;&#65533;p&#65533;E&#65533;M&#65533;&#65533;&#65533;&#65533;&#65533;&#65533;FJ&#65533;9&#65533;Io&#65533;&#65533;@j&#65533;&#65533;2&#65533;q &#65533;&#65533;&#65533;Gs&#65533;XB&#65533;&#65533;@&#65533;oP&#65533;FI!&#65533;t&#65533;!&#65533;&#65533;&#65533;&#65533;&#65533;	5&#65533;
^&#65533;c&#65533;&#65533;+&#65533;D&#65533;s&#65533;ij{&#65533;mD&#65533;&#65533;&#65533;	&#65533;E&#65533;&#65533;^&#65533;Z&#65533;&#65533;&#65533;(&#65533;&#65533;&#65533;&#65533;m&#1171;:&#65533;?>&#65533;&#65533;c &#65533;`&#65533;*yH&#65533;"&#65533;jH&#65533;H&#65533;L&#65533;&#65533;&#65533;&#65533;&#65533;&#65533;&#65533;c&#65533;&#267;$+&#65533;&#65533;&#65533;@&#65533;&#65533;&#65533;Pre;T&#65533;&#65533;dDGVV&#65533;&#65533;&#65533;&#65533;&#65533;JEKZ&#65533;&#65533;o{K&#65533;&#65533;&#65533;*&#65533;$&#65533;&#1833;&#65533;fE&#65533;&#65533;&#65533;&#65533;!4&#65533;2)&`&#65533;&#65533;&#65533;T1dA(&#65533;&#65533;&#65533;&#188;Q2&#65533;R&#65533;%a	E)&#65533;m&#65533;bm*&#65533;&#65533;&#65533;5&#65533;$y&#65533;[&#65533;&#65533;X&#65533;0.T&#65533;&#65533;&#65533;&#65533;&#65533;)&#65533;&#65533;&#65533;:&#334;t&#65533;&#65533;,&#65533;&#65533;&#65533;WH[t&#65533;&#65533;&#65533;&#65533;&#232;^QK&#65533;*&#65533;&#65533;&#1592;&#65533;cI&#65533;&#65533;UU&#65533;"&#65533;&#65533;_&#65533;&#65533;L&#65533;x $ kW&#65533;&#65533;W&#65533;U^&#65533;k0K&#65533;D*&#65533;^&#65533;&#1579;&#65533;&#65533;q&#65533;&#65533;d&#65533;&#65533;&#65533;1&#65533;\&#65533;$E"$"&#65533;&#65533;&#65533;s&#65533;j&#65533;&#65533;&#65533;-"qA&#65533;UQ&#65533;&#65533;cW&#1266;~&#1028;&#65533;&#65533;&#65533;&#65533;&#65533;6fLZ&#65533;&#65533;&#65533;&#65533;&#65533;vgHRj&#65533;&#949;P&#65533;*(&#65533;&#65533;lp&#65533;C&#65533;&#65533;&#65533;BtFs&#65533;$&#65533;F&#65533;Y&#65533;Y&#65533;B&#65533;B&#65533;&#65533;&#65533;z\&#65533;B&#65533;	&#65533;&#65533;QQ&#65533;m&#65533;&#65533;&#65533;ym0h&#65533;&#65533;&#65533;&#65533;&#65533;N&#65533;@&#65533;r|s&#65533;1&#65533;1%&#65533;.0&#65533;&#65533;H&#65533;&#65533;9&#65533;&#65533;&#65533;&#65533;4&#65533;j &#65533;&#65533;&#65533;&#65533;c9&#65533;&#65533;t&#65533;&#16417;&#65533;&#65533;&#65533;%"&#65533;Q1yW&#65533;&#65533;!Q}&#65533;D &#65533;M&#65533;&#65533;&!&#65533;&#65533;&#65533;&#65533;D&#65533;x&#416;&#65533;&#65533;9&#1808;&#65533;.`&#65533;P|P&#65533;Y&#65533;&#1011;&#65533;&#65533;f&#65533;&#65533;&#65533;&#538;&#65533;&#65533;G&#65533;,&#65533;TC&#65533;I&#65533;&#65533;q&#65533;&#65533;,&#65533;.K&#65533;#&#65533;&#65533;##H&#156;&#65533;2&#65533;)$&#65533;&#65533;+8&#65533;b&#65533;$t&#65533;P&#65533;(-K&#65533;&#65533;&#65533;&#65533;t&#65533;&#65533;&#65533;&#65533;&#65533;&#737;&#65533;|&#65533;!t!x&#65533;&#65533;&#65533;&#65533;&#65533;&#65533;q&#65533;&#65533;&#65533;
N&#65533;&#65533;K7)]! &#65533;ts2&#65533;&#65533;{&#65533;
p&#65533;P`&#65533;F&#65533;&#65533;&#65533;&#1381;&#65533;?&#65533;&0&#65533;s&#65533;y&#65533;th&#65533;&#65533;&#65533;)&#65533;P&#65533;&#65533;&#65533;&#65533;0PA&#65533;&#65533;t&#65533;&#65533;B&#65533;{h&#65533;?&#65533;&#65533;TM&#65533;&#65533;&#65533;dM&#65533; d&#65533;&#65533;BH&#65533;[&#65533;I,&#65533;^U&#65533;&#65533;&#65533;&#65533;]U&#65533;&#65533;]-&#65533;&#65533;&#65533;U))&#65533;&#65533;&#1733;&#65533;R&#65533;Q&#1222;&#65533;&#65533;/&#65533;^ &#65533;&#65533;&#65533;&#65533;[J&#65533;&#65533;\!A$&#65533;&#65533;$&#65533;&#65533;@Y&#65533;4&#65533;&#65533;&#65533;&#65533;d_&#65533; &#65533;B8&#65533;P&#65533;/&#65533;[&#65533;,8(&#65533;&#65533;A&#65533;&#65533;&#625;&#65533;&#65533;S&#65533;=&#65533;Rx&#65533;&#65533;Ln&#65533;&#65533;V&#65533;&#65533;&#65533;&#65533;!PC:&#65533;&#65533;a&#65533;}&#65533;&#65533;l&#1308;,)&#65533;&#65533;&#65533;&#65533;^&#65533;p&#65533;&#65533;`F`t&#65533;&#65533;&#65533;&#65533;&#265;&#65533;&#65533;U&#65533;Q]q&#65533;Fn<&#65533;K&#65533;&#65533;@&#65533;&#65533;.&#65533;&U&#65533;Y&#65533;M`I&#65533;P&#65533;&#65533;u&#65533;&#942;&#65533;&#65533;#&#65533;]&#65533;&#65533;&#65533;|&#65533;BP&#65533;&#65533;&#65533; &#65533;D&#65533;&#1585;&#65533;&#65533;L&#65533;&#65533;&#65533;&#65533;&#65533;&#65533;&#65533;&#65533;&#65533;qZ0L&#65533;)&#65533;"eXI,&#65533;R[&#65533;&#65533;&#65533;&#65533;&#1288;F(\5A&#65533;Bta~&#65533;O&#65533;&#65533;"0&#65533;&#65533;&#65533;&#65533;\&#65533;Xa&#65533;!L&#65533;&#65533;.&#65533;BdC&#65533;&#65533;&#65533;&#65533;&#65533;&#65533;%&#65533;?,&#65533;M&#65533;BI&#1043;&#65533;&#65533;&#65533;&#65533;&#65533;&#65533;@&#65533;&#65533;&#784;&#65533;hIe&#592;&#65533;&#65533;b&#65533;&#65533;U&#65533;p&#65533;&#65533;h&#65533;&#65533;?&#65533;&#65533;&#65533;&#1800;|&#65533;I*&#65533;	&#65533;&#65533;&#65533;&#65533;&#65533;m,&#65533;A
c&#65533;&#615;&#65533;&#65533;&#65533;G*.&#65533;&#1201;&#65533;hbl&#65533;&#65533;&#65533;&#1798;&#65533;&#65533;&#65533;oP&#65533;&#65533;p&#65533;JL&#65533;F-nB&#65533;&#65533;Y3VGa&#65533;M&#65533;&#65533;&#65533;&#65533;&#65533;&#65533;P&#65533;&#65533;&#65533;8&#65533;1&#65533;]u&#805;&#65533;&#65533;&#65533;&#65533;"&#65533;&#65533;&#65533;&#65533;X&#15517;H&#65533;,&#65533;U&#61199;'&#65533;&#65533;P 4OZ&#65533;&#65533;1&#65533;&#65533;&#65533;U#}[aNR&#65533;&#65533;KL&&#65533;c&#65533;4]D&#65533;&#65533;KP,&#65533;&#65533;&#65533;k&#65533;@r&#65533;4&#65533;j&#65533;!&#286;&#65533;&#65533;B#&#65533;f@&#65533;DA&#65533;&#65533;&#65533;V.&#65533;&lr&#65533;&#65533;&#65533;^&#65533;Q&#65533;&#65533;I&#65533;"&#65533;D#d&#65533;R&#65533;&#65533;&#65533;@|&#65533;Z&#65533;&#65533;Z&#65533;&#65533;W&#65533;&#65533;&#65533;&#65533;$=&#65533;&#65533;(D&#65533;&#65533;$&#65533;&#65533;&#65533;?x&#65533;`&#65533;QI@&#65533;&#65533;-&#65533;z&#65533;&#65533;O&#65533;&#65533;|&#65533;'&#65533;UW&#1273;&#65533;(z&#65533;&#65533;&#845;kX"t)&#65533;&ZH&#65533;&#65533;O(HA&#65533;N&#65533;
&#65533;E
q,Mr&#65533;
&#65533;&#65533;_DJ&#65533;AQG&#65533; &#65533;z&#65533;%&#65533;hN:`&#65533;&#65533;I&#65533;&#65533;&#65533;@P&#65533;Z&#65533;&#65533; Q	t&#65533;&#65533;&#65533;6&#65533;&#65533;0&#65533;&#65533;CE&#65533;&#65533;&#65533;1}&#275;uLd
&#65533;&#65533;&#65533;&#65533;&#65533;)mK&#65533;&#65533;&#65533;H6&#65533;&#65533;&#65533;P&#65533;R@;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08201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rgbClr val="1D375C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27276"/>
            <a:ext cx="9144000" cy="802257"/>
          </a:xfrm>
        </p:spPr>
        <p:txBody>
          <a:bodyPr/>
          <a:lstStyle>
            <a:lvl1pPr marL="0" indent="0" algn="ctr">
              <a:buNone/>
              <a:defRPr sz="2400" b="0">
                <a:solidFill>
                  <a:srgbClr val="99AEA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dirty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pic>
        <p:nvPicPr>
          <p:cNvPr id="10" name="Resim 9" descr="metin, işaret içeren bir resim&#10;&#10;Açıklama otomatik olarak oluşturuldu">
            <a:extLst>
              <a:ext uri="{FF2B5EF4-FFF2-40B4-BE49-F238E27FC236}">
                <a16:creationId xmlns="" xmlns:a16="http://schemas.microsoft.com/office/drawing/2014/main" id="{0470BE6C-84CC-4F8D-9FD6-5AF4F06AE6E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677" y="1750908"/>
            <a:ext cx="968645" cy="135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94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642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="" xmlns:a16="http://schemas.microsoft.com/office/drawing/2014/main" id="{08214D01-D0D0-4F8C-8E4F-F230120651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="" xmlns:a16="http://schemas.microsoft.com/office/drawing/2014/main" id="{720090DE-8732-448E-A897-6277250E439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8895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2743202"/>
            <a:ext cx="10515600" cy="1819275"/>
          </a:xfrm>
        </p:spPr>
        <p:txBody>
          <a:bodyPr anchor="b"/>
          <a:lstStyle>
            <a:lvl1pPr>
              <a:defRPr sz="6000">
                <a:solidFill>
                  <a:srgbClr val="1D375C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310117"/>
          </a:xfrm>
        </p:spPr>
        <p:txBody>
          <a:bodyPr/>
          <a:lstStyle>
            <a:lvl1pPr marL="0" indent="0">
              <a:buNone/>
              <a:defRPr sz="2400">
                <a:solidFill>
                  <a:srgbClr val="99AEA9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pic>
        <p:nvPicPr>
          <p:cNvPr id="9" name="Resim 8" descr="metin, işaret içeren bir resim&#10;&#10;Açıklama otomatik olarak oluşturuldu">
            <a:extLst>
              <a:ext uri="{FF2B5EF4-FFF2-40B4-BE49-F238E27FC236}">
                <a16:creationId xmlns="" xmlns:a16="http://schemas.microsoft.com/office/drawing/2014/main" id="{AA1AF686-6C16-47D3-AE1B-74AF88128DA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677" y="1750908"/>
            <a:ext cx="968645" cy="135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4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17184"/>
            <a:ext cx="5181600" cy="4351338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17184"/>
            <a:ext cx="5181600" cy="4351338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05390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rşılaştırm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12152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1D375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436065"/>
            <a:ext cx="5157787" cy="3395393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12152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1D375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436065"/>
            <a:ext cx="5183188" cy="3395393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AE957487-795C-4D9A-8386-45F47698D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34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0418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ş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="" xmlns:a16="http://schemas.microsoft.com/office/drawing/2014/main" id="{E3C7B16B-22C7-478D-B106-EAB420415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>
            <a:lvl1pPr>
              <a:defRPr>
                <a:solidFill>
                  <a:srgbClr val="1D375C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539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ş 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="" xmlns:a16="http://schemas.microsoft.com/office/drawing/2014/main" id="{E3C7B16B-22C7-478D-B106-EAB420415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>
            <a:lvl1pPr>
              <a:defRPr>
                <a:solidFill>
                  <a:srgbClr val="6E8573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21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="" xmlns:a16="http://schemas.microsoft.com/office/drawing/2014/main" id="{E3C7B16B-22C7-478D-B106-EAB420415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5477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90750"/>
            <a:ext cx="3932237" cy="36782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188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90750"/>
            <a:ext cx="3932237" cy="36782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826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710849"/>
            <a:ext cx="10515600" cy="4103357"/>
          </a:xfrm>
        </p:spPr>
        <p:txBody>
          <a:bodyPr vert="eaVert"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05.08.2021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8113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3141"/>
            <a:ext cx="10515600" cy="4201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0835" y="63872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49776-88AC-419E-8EE3-C7D6CC7C437E}" type="datetimeFigureOut">
              <a:rPr lang="tr-TR" smtClean="0"/>
              <a:t>05.08.2021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59944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17967" y="63872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4785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85" r:id="rId7"/>
    <p:sldLayoutId id="2147483679" r:id="rId8"/>
    <p:sldLayoutId id="2147483684" r:id="rId9"/>
    <p:sldLayoutId id="2147483680" r:id="rId10"/>
    <p:sldLayoutId id="2147483681" r:id="rId11"/>
    <p:sldLayoutId id="214748368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F0502020204030204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ü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360cities.net/image/gazi-universitesi-giri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6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gif"/><Relationship Id="rId4" Type="http://schemas.openxmlformats.org/officeDocument/2006/relationships/chart" Target="../charts/char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ebhaberleri.com/taban-puanlar/donem/2018temmuz-ek/7" TargetMode="External"/><Relationship Id="rId13" Type="http://schemas.openxmlformats.org/officeDocument/2006/relationships/image" Target="../media/image8.gif"/><Relationship Id="rId3" Type="http://schemas.openxmlformats.org/officeDocument/2006/relationships/hyperlink" Target="https://www.mebhaberleri.com/taban-puanlar/donem/2016eylul/2" TargetMode="External"/><Relationship Id="rId7" Type="http://schemas.openxmlformats.org/officeDocument/2006/relationships/hyperlink" Target="https://www.mebhaberleri.com/taban-puanlar/donem/2018temmuz/6" TargetMode="External"/><Relationship Id="rId12" Type="http://schemas.openxmlformats.org/officeDocument/2006/relationships/hyperlink" Target="https://www.mebhaberleri.com/taban-puanlar/donem/2020ocak/11" TargetMode="External"/><Relationship Id="rId2" Type="http://schemas.openxmlformats.org/officeDocument/2006/relationships/hyperlink" Target="https://www.mebhaberleri.com/taban-puanlar/donem/2016subat/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ebhaberleri.com/taban-puanlar/donem/2017aralik/5" TargetMode="External"/><Relationship Id="rId11" Type="http://schemas.openxmlformats.org/officeDocument/2006/relationships/hyperlink" Target="https://www.mebhaberleri.com/taban-puanlar/donem/2019agustos-ek/10" TargetMode="External"/><Relationship Id="rId5" Type="http://schemas.openxmlformats.org/officeDocument/2006/relationships/hyperlink" Target="https://www.mebhaberleri.com/taban-puanlar/donem/2017temmuz-ek/4" TargetMode="External"/><Relationship Id="rId10" Type="http://schemas.openxmlformats.org/officeDocument/2006/relationships/hyperlink" Target="https://www.mebhaberleri.com/taban-puanlar/donem/2019agustos/9" TargetMode="External"/><Relationship Id="rId4" Type="http://schemas.openxmlformats.org/officeDocument/2006/relationships/hyperlink" Target="https://www.mebhaberleri.com/taban-puanlar/donem/2017temmuz/3" TargetMode="External"/><Relationship Id="rId9" Type="http://schemas.openxmlformats.org/officeDocument/2006/relationships/hyperlink" Target="https://www.mebhaberleri.com/taban-puanlar/donem/2019subat/8" TargetMode="Externa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://lib.gazi.edu.tr/" TargetMode="External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ib.gazi.edu.tr/posts/view/title/sanal-kutuphane-turu-15626" TargetMode="Externa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http://gazi.edu.tr/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7" Type="http://schemas.openxmlformats.org/officeDocument/2006/relationships/image" Target="../media/image100.jp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hyperlink" Target="http://mediko.gazi.edu.tr/" TargetMode="External"/><Relationship Id="rId2" Type="http://schemas.openxmlformats.org/officeDocument/2006/relationships/hyperlink" Target="http://odm.gazi.edu.tr/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107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crdownload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2.jpeg"/><Relationship Id="rId4" Type="http://schemas.openxmlformats.org/officeDocument/2006/relationships/image" Target="../media/image8.gif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1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gif"/><Relationship Id="rId2" Type="http://schemas.openxmlformats.org/officeDocument/2006/relationships/image" Target="../media/image115.txt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jpeg"/><Relationship Id="rId4" Type="http://schemas.openxmlformats.org/officeDocument/2006/relationships/image" Target="../media/image118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hyperlink" Target="http://odm.gazi.edu.tr/" TargetMode="External"/><Relationship Id="rId3" Type="http://schemas.openxmlformats.org/officeDocument/2006/relationships/image" Target="../media/image8.gif"/><Relationship Id="rId7" Type="http://schemas.openxmlformats.org/officeDocument/2006/relationships/hyperlink" Target="http://gef-sinifegitimi.gazi.edu.tr/" TargetMode="External"/><Relationship Id="rId12" Type="http://schemas.openxmlformats.org/officeDocument/2006/relationships/hyperlink" Target="http://topluluklar.gazi.edu.tr/" TargetMode="External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ef.gazi.edu.tr/" TargetMode="External"/><Relationship Id="rId11" Type="http://schemas.openxmlformats.org/officeDocument/2006/relationships/hyperlink" Target="http://mediko.gazi.edu.tr/" TargetMode="External"/><Relationship Id="rId5" Type="http://schemas.openxmlformats.org/officeDocument/2006/relationships/hyperlink" Target="https://www.360cities.net/image/gazi-universitesi-giris" TargetMode="External"/><Relationship Id="rId10" Type="http://schemas.openxmlformats.org/officeDocument/2006/relationships/hyperlink" Target="http://lib.gazi.edu.tr/posts/view/title/sanal-kutuphane-turu-15626" TargetMode="External"/><Relationship Id="rId4" Type="http://schemas.openxmlformats.org/officeDocument/2006/relationships/hyperlink" Target="http://gazi.edu.tr/" TargetMode="External"/><Relationship Id="rId9" Type="http://schemas.openxmlformats.org/officeDocument/2006/relationships/hyperlink" Target="http://lib.gazi.edu.t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="" xmlns:a16="http://schemas.microsoft.com/office/drawing/2014/main" id="{6483074D-A1BD-4DB8-9244-4F4846D7F5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511" y="3297842"/>
            <a:ext cx="91440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tr-TR" altLang="tr-TR" sz="2400" dirty="0">
                <a:solidFill>
                  <a:srgbClr val="00B0F0"/>
                </a:solidFill>
                <a:latin typeface="Elephant" panose="02020904090505020303" pitchFamily="18" charset="0"/>
              </a:rPr>
              <a:t/>
            </a:r>
            <a:br>
              <a:rPr lang="tr-TR" altLang="tr-TR" sz="2400" dirty="0">
                <a:solidFill>
                  <a:srgbClr val="00B0F0"/>
                </a:solidFill>
                <a:latin typeface="Elephant" panose="02020904090505020303" pitchFamily="18" charset="0"/>
              </a:rPr>
            </a:br>
            <a:r>
              <a:rPr lang="tr-TR" altLang="tr-TR" sz="2200" dirty="0" smtClean="0">
                <a:solidFill>
                  <a:srgbClr val="00B0F0"/>
                </a:solidFill>
                <a:latin typeface="Elephant" panose="02020904090505020303" pitchFamily="18" charset="0"/>
              </a:rPr>
              <a:t>TEMEL EĞİTİM BÖLÜMÜ </a:t>
            </a:r>
            <a:br>
              <a:rPr lang="tr-TR" altLang="tr-TR" sz="2200" dirty="0" smtClean="0">
                <a:solidFill>
                  <a:srgbClr val="00B0F0"/>
                </a:solidFill>
                <a:latin typeface="Elephant" panose="02020904090505020303" pitchFamily="18" charset="0"/>
              </a:rPr>
            </a:br>
            <a:r>
              <a:rPr lang="tr-TR" altLang="tr-TR" sz="2200" dirty="0" smtClean="0">
                <a:solidFill>
                  <a:srgbClr val="00B0F0"/>
                </a:solidFill>
                <a:latin typeface="Elephant" panose="02020904090505020303" pitchFamily="18" charset="0"/>
              </a:rPr>
              <a:t>SINIF EĞİTİMİ ANABİLİM DALI</a:t>
            </a:r>
            <a:br>
              <a:rPr lang="tr-TR" altLang="tr-TR" sz="2200" dirty="0" smtClean="0">
                <a:solidFill>
                  <a:srgbClr val="00B0F0"/>
                </a:solidFill>
                <a:latin typeface="Elephant" panose="02020904090505020303" pitchFamily="18" charset="0"/>
              </a:rPr>
            </a:br>
            <a:r>
              <a:rPr lang="tr-TR" altLang="tr-TR" sz="2200" dirty="0">
                <a:solidFill>
                  <a:srgbClr val="00B0F0"/>
                </a:solidFill>
                <a:latin typeface="Elephant" panose="02020904090505020303" pitchFamily="18" charset="0"/>
              </a:rPr>
              <a:t>TANITIMINA </a:t>
            </a:r>
            <a:r>
              <a:rPr lang="tr-TR" altLang="tr-TR" sz="2200" dirty="0" smtClean="0">
                <a:solidFill>
                  <a:srgbClr val="00B0F0"/>
                </a:solidFill>
                <a:latin typeface="Elephant" panose="02020904090505020303" pitchFamily="18" charset="0"/>
              </a:rPr>
              <a:t/>
            </a:r>
            <a:br>
              <a:rPr lang="tr-TR" altLang="tr-TR" sz="2200" dirty="0" smtClean="0">
                <a:solidFill>
                  <a:srgbClr val="00B0F0"/>
                </a:solidFill>
                <a:latin typeface="Elephant" panose="02020904090505020303" pitchFamily="18" charset="0"/>
              </a:rPr>
            </a:br>
            <a:r>
              <a:rPr lang="tr-TR" sz="2200" dirty="0" smtClean="0">
                <a:solidFill>
                  <a:srgbClr val="00B0F0"/>
                </a:solidFill>
                <a:latin typeface="Elephant" panose="02020904090505020303" pitchFamily="18" charset="0"/>
              </a:rPr>
              <a:t>HOŞ </a:t>
            </a:r>
            <a:r>
              <a:rPr lang="tr-TR" sz="2200" dirty="0">
                <a:solidFill>
                  <a:srgbClr val="00B0F0"/>
                </a:solidFill>
                <a:latin typeface="Elephant" panose="02020904090505020303" pitchFamily="18" charset="0"/>
              </a:rPr>
              <a:t>GELDİNİZ</a:t>
            </a:r>
            <a:r>
              <a:rPr lang="tr-TR" sz="2400" dirty="0">
                <a:solidFill>
                  <a:srgbClr val="00B0F0"/>
                </a:solidFill>
                <a:latin typeface="Algerian" panose="04020705040A02060702" pitchFamily="82" charset="0"/>
              </a:rPr>
              <a:t/>
            </a:r>
            <a:br>
              <a:rPr lang="tr-TR" sz="2400" dirty="0">
                <a:solidFill>
                  <a:srgbClr val="00B0F0"/>
                </a:solidFill>
                <a:latin typeface="Algerian" panose="04020705040A02060702" pitchFamily="82" charset="0"/>
              </a:rPr>
            </a:br>
            <a:endParaRPr lang="tr-TR" sz="2400" dirty="0">
              <a:solidFill>
                <a:srgbClr val="00B0F0"/>
              </a:solidFill>
              <a:latin typeface="Elephant" panose="02020904090505020303" pitchFamily="18" charset="0"/>
            </a:endParaRPr>
          </a:p>
        </p:txBody>
      </p:sp>
      <p:pic>
        <p:nvPicPr>
          <p:cNvPr id="4" name="Resim 1">
            <a:extLst>
              <a:ext uri="{FF2B5EF4-FFF2-40B4-BE49-F238E27FC236}">
                <a16:creationId xmlns:a16="http://schemas.microsoft.com/office/drawing/2014/main" xmlns="" id="{FB1B028E-3CB9-424C-95ED-1CD4F5088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6293" y="487786"/>
            <a:ext cx="1249652" cy="1200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80" y="366300"/>
            <a:ext cx="2568141" cy="1443295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3514489" y="751397"/>
            <a:ext cx="5642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altLang="tr-TR" sz="2800" dirty="0" smtClean="0">
                <a:solidFill>
                  <a:schemeClr val="bg1"/>
                </a:solidFill>
                <a:latin typeface="Elephant" panose="02020904090505020303" pitchFamily="18" charset="0"/>
              </a:rPr>
              <a:t>GAZİ EĞİTİM FAKÜLTESİ</a:t>
            </a:r>
            <a:endParaRPr lang="tr-TR" sz="2800" dirty="0">
              <a:solidFill>
                <a:schemeClr val="bg1"/>
              </a:solidFill>
            </a:endParaRPr>
          </a:p>
        </p:txBody>
      </p:sp>
      <p:pic>
        <p:nvPicPr>
          <p:cNvPr id="4100" name="Picture 4" descr="Hollanda&amp;#39;da ilkokul öğretmenleri 5 Ekim&amp;#39;de tüm gün iş bırakacak - Turkinf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80" y="4491642"/>
            <a:ext cx="3032509" cy="175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2015 Öğretmen atamaları ne zaman?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33" y="4283676"/>
            <a:ext cx="3349503" cy="176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2 Metin Yer Tutucusu">
            <a:extLst>
              <a:ext uri="{FF2B5EF4-FFF2-40B4-BE49-F238E27FC236}">
                <a16:creationId xmlns:a16="http://schemas.microsoft.com/office/drawing/2014/main" xmlns="" id="{519D18D5-B220-48A3-97C6-8A58930145A6}"/>
              </a:ext>
            </a:extLst>
          </p:cNvPr>
          <p:cNvSpPr txBox="1">
            <a:spLocks/>
          </p:cNvSpPr>
          <p:nvPr/>
        </p:nvSpPr>
        <p:spPr>
          <a:xfrm>
            <a:off x="2926090" y="5086475"/>
            <a:ext cx="6026783" cy="7350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endParaRPr lang="tr-TR" b="1" dirty="0">
              <a:solidFill>
                <a:srgbClr val="00B0F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34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etin Yer Tutucusu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 descr="kişi, açık hava içeren bir resim&#10;&#10;Açıklama otomatik olarak oluşturuldu">
            <a:extLst>
              <a:ext uri="{FF2B5EF4-FFF2-40B4-BE49-F238E27FC236}">
                <a16:creationId xmlns:a16="http://schemas.microsoft.com/office/drawing/2014/main" xmlns="" id="{42C7A7F3-4EB9-467C-A08A-38CA2989D95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5" t="1" r="16541" b="638"/>
          <a:stretch/>
        </p:blipFill>
        <p:spPr>
          <a:xfrm>
            <a:off x="2310798" y="927291"/>
            <a:ext cx="2930240" cy="3562436"/>
          </a:xfrm>
          <a:prstGeom prst="rect">
            <a:avLst/>
          </a:prstGeom>
        </p:spPr>
      </p:pic>
      <p:sp>
        <p:nvSpPr>
          <p:cNvPr id="12" name="Metin Yer Tutucusu 1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13" name="İçerik Yer Tutucusu 12"/>
          <p:cNvSpPr>
            <a:spLocks noGrp="1"/>
          </p:cNvSpPr>
          <p:nvPr>
            <p:ph sz="quarter" idx="4"/>
          </p:nvPr>
        </p:nvSpPr>
        <p:spPr>
          <a:xfrm>
            <a:off x="1147141" y="4644422"/>
            <a:ext cx="5183188" cy="1580734"/>
          </a:xfrm>
        </p:spPr>
        <p:txBody>
          <a:bodyPr>
            <a:normAutofit/>
          </a:bodyPr>
          <a:lstStyle/>
          <a:p>
            <a:pPr algn="just"/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 Eğitim Fakültesi Mustafa </a:t>
            </a:r>
            <a:r>
              <a:rPr lang="tr-T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Kemal Atatürk’ün talimatı ile 1926 yılında 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tr-T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Orta Muallim Mektebi ve Terbiye Enstitüsü” adıyla açılmıştır. </a:t>
            </a:r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1976 </a:t>
            </a:r>
            <a:r>
              <a:rPr lang="tr-T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yılında “Gazi Eğitim Enstitüsü” adını almış, 1982 yılında da “Gazi Üniversitesi” kimliğine kavuşmuştur.</a:t>
            </a:r>
          </a:p>
          <a:p>
            <a:endParaRPr lang="tr-TR" sz="1400" dirty="0"/>
          </a:p>
        </p:txBody>
      </p:sp>
      <p:sp>
        <p:nvSpPr>
          <p:cNvPr id="10" name="Unvan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48" y="210959"/>
            <a:ext cx="1828752" cy="1027759"/>
          </a:xfrm>
          <a:prstGeom prst="rect">
            <a:avLst/>
          </a:prstGeom>
        </p:spPr>
      </p:pic>
      <p:pic>
        <p:nvPicPr>
          <p:cNvPr id="16" name="Resim 5">
            <a:extLst>
              <a:ext uri="{FF2B5EF4-FFF2-40B4-BE49-F238E27FC236}">
                <a16:creationId xmlns:a16="http://schemas.microsoft.com/office/drawing/2014/main" xmlns="" id="{0DF0D0C4-C803-4C4C-BCE5-84B4FB6D6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899" y="882456"/>
            <a:ext cx="4893214" cy="2838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r="-2186" b="47859"/>
          <a:stretch/>
        </p:blipFill>
        <p:spPr bwMode="auto">
          <a:xfrm>
            <a:off x="6547899" y="3904141"/>
            <a:ext cx="5056913" cy="259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4071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84690" y="2115869"/>
            <a:ext cx="5199529" cy="38598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Gazi Üniversitesi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üst düzey eğitimi, disiplinler arası 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nitelikli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araştırmaları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topluma hizmet çalışmalarıyla ulusal ve uluslararası düzeyde tanınırlığa sahiptir.  </a:t>
            </a:r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Üniversitemiz 26 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Eylül 2017 tarihi itibariyle Türkiye’deki 10 Araştırma Üniversitesinden biri olarak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seçilmiştir.</a:t>
            </a:r>
          </a:p>
          <a:p>
            <a:pPr marL="0" indent="0" algn="just">
              <a:buNone/>
            </a:pPr>
            <a:endParaRPr lang="tr-TR" alt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tr-TR" altLang="tr-TR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Sanal Üniversite turu: </a:t>
            </a:r>
          </a:p>
          <a:p>
            <a:pPr marL="0" indent="0" algn="just">
              <a:buNone/>
            </a:pPr>
            <a:r>
              <a:rPr lang="tr-TR" alt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alt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alt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altLang="tr-TR" sz="1800" dirty="0">
                <a:solidFill>
                  <a:srgbClr val="1155CC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https://www.360cities.net/image/gazi-universitesi-giris</a:t>
            </a:r>
            <a:r>
              <a:rPr lang="tr-TR" alt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880" y="302837"/>
            <a:ext cx="6442991" cy="6442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13" y="302837"/>
            <a:ext cx="1828752" cy="1027759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2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9609" r="-1086" b="14989"/>
          <a:stretch/>
        </p:blipFill>
        <p:spPr bwMode="auto">
          <a:xfrm>
            <a:off x="2346782" y="1433383"/>
            <a:ext cx="6904309" cy="517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9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3070" y="855424"/>
            <a:ext cx="6854491" cy="568967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06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D0E700F9-F98A-471B-ACF1-35D31DC66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BÖLÜMLERİ</a:t>
            </a:r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xmlns="" id="{363DB6CB-EE41-44D7-A983-FD7035BF1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5221" y="1517181"/>
            <a:ext cx="7386779" cy="4340438"/>
          </a:xfrm>
          <a:prstGeom prst="rect">
            <a:avLst/>
          </a:prstGeom>
        </p:spPr>
      </p:pic>
      <p:sp>
        <p:nvSpPr>
          <p:cNvPr id="5" name="Sol Ok 1">
            <a:extLst>
              <a:ext uri="{FF2B5EF4-FFF2-40B4-BE49-F238E27FC236}">
                <a16:creationId xmlns:a16="http://schemas.microsoft.com/office/drawing/2014/main" xmlns="" id="{95490CDD-4F5E-4344-8FEA-BB12D9AC5E2B}"/>
              </a:ext>
            </a:extLst>
          </p:cNvPr>
          <p:cNvSpPr/>
          <p:nvPr/>
        </p:nvSpPr>
        <p:spPr>
          <a:xfrm>
            <a:off x="11029844" y="4085997"/>
            <a:ext cx="884252" cy="566685"/>
          </a:xfrm>
          <a:prstGeom prst="leftArrow">
            <a:avLst/>
          </a:prstGeom>
          <a:blipFill rotWithShape="1">
            <a:blip r:embed="rId3"/>
            <a:srcRect/>
            <a:tile tx="0" ty="0" sx="100000" sy="100000" flip="none" algn="tl"/>
          </a:blip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773" tIns="29773" rIns="29773" bIns="29773" numCol="1" spcCol="38100" rtlCol="0" anchor="ctr">
            <a:spAutoFit/>
          </a:bodyPr>
          <a:lstStyle/>
          <a:p>
            <a:pPr algn="ctr" defTabSz="342400" latinLnBrk="1" hangingPunct="0"/>
            <a:endParaRPr lang="tr-TR" sz="1876"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  <a:latin typeface="Palatino"/>
              <a:ea typeface="Palatino"/>
              <a:cs typeface="Palatino"/>
              <a:sym typeface="Palatino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15" y="283701"/>
            <a:ext cx="1828752" cy="1027759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349623" y="2045925"/>
            <a:ext cx="4455598" cy="3606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Sınıf </a:t>
            </a:r>
            <a:r>
              <a:rPr lang="tr-TR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Öğretmenliği </a:t>
            </a: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Anabilim Dalı </a:t>
            </a:r>
            <a:r>
              <a:rPr lang="tr-TR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1997 </a:t>
            </a: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yılında Millî Eğitim Bakanlığının sınıf öğretmeni ihtiyacını karşılamak üzere Gazi Eğitim Fakültesi İlköğretim Bölümü </a:t>
            </a:r>
            <a:r>
              <a:rPr lang="tr-TR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bünyesinde kurulmuştur. </a:t>
            </a:r>
          </a:p>
          <a:p>
            <a:pPr lvl="0" algn="just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tr-TR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28.02.2017 </a:t>
            </a: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tarihli Yükseköğretim Kurulu (YÖK) kararıyla İlköğretim Bölümü kapatılarak Temel Eğitim Bölümü </a:t>
            </a:r>
            <a:r>
              <a:rPr lang="tr-TR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açılmıştır. </a:t>
            </a: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Sınıf Öğretmenliği Anabilim Dalı’nın adı Sınıf Eğitimi Anabilim Dalı olarak değiştirilmiştir. YÖK’te tanımlı lisans program adı Sınıf Öğretmenliği </a:t>
            </a:r>
            <a:r>
              <a:rPr lang="tr-TR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Lisans Programıdır.</a:t>
            </a:r>
          </a:p>
        </p:txBody>
      </p:sp>
    </p:spTree>
    <p:extLst>
      <p:ext uri="{BB962C8B-B14F-4D97-AF65-F5344CB8AC3E}">
        <p14:creationId xmlns:p14="http://schemas.microsoft.com/office/powerpoint/2010/main" val="40390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0" b="8080"/>
          <a:stretch/>
        </p:blipFill>
        <p:spPr bwMode="auto">
          <a:xfrm>
            <a:off x="2273613" y="228562"/>
            <a:ext cx="7644773" cy="65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6" y="317963"/>
            <a:ext cx="1828752" cy="1027759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F517436A-1C23-47E1-A6B0-FA67E5A68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121" y="3592435"/>
            <a:ext cx="2219299" cy="1840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Dikdörtgen 7"/>
          <p:cNvSpPr/>
          <p:nvPr/>
        </p:nvSpPr>
        <p:spPr>
          <a:xfrm>
            <a:off x="9219543" y="5566852"/>
            <a:ext cx="2972457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fi-FI" sz="1400" dirty="0">
                <a:latin typeface="Times New Roman" panose="02020603050405020304" pitchFamily="18" charset="0"/>
                <a:cs typeface="Times New Roman" panose="02020603050405020304" pitchFamily="18" charset="0"/>
                <a:sym typeface="Bodoni SvtyTwo ITC TT-Book"/>
              </a:rPr>
              <a:t>Dr. Öğr. Üyesi Kemal </a:t>
            </a:r>
            <a:r>
              <a:rPr lang="fi-FI" sz="1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Bodoni SvtyTwo ITC TT-Book"/>
              </a:rPr>
              <a:t>KÖKSAL</a:t>
            </a:r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  <a:sym typeface="Bodoni SvtyTwo ITC TT-Book"/>
            </a:endParaRPr>
          </a:p>
          <a:p>
            <a:pPr algn="ctr">
              <a:lnSpc>
                <a:spcPct val="90000"/>
              </a:lnSpc>
              <a:defRPr/>
            </a:pPr>
            <a:r>
              <a:rPr lang="tr-TR" sz="1400" dirty="0">
                <a:latin typeface="Times New Roman" pitchFamily="18" charset="0"/>
                <a:cs typeface="Times New Roman" pitchFamily="18" charset="0"/>
                <a:sym typeface="Bodoni SvtyTwo ITC TT-Book"/>
              </a:rPr>
              <a:t>Sınıf Eğitimi Anabilim Dalı </a:t>
            </a:r>
            <a:endParaRPr lang="tr-TR" sz="1400" dirty="0" smtClean="0">
              <a:latin typeface="Times New Roman" pitchFamily="18" charset="0"/>
              <a:cs typeface="Times New Roman" pitchFamily="18" charset="0"/>
              <a:sym typeface="Bodoni SvtyTwo ITC TT-Book"/>
            </a:endParaRPr>
          </a:p>
          <a:p>
            <a:pPr algn="ctr">
              <a:lnSpc>
                <a:spcPct val="90000"/>
              </a:lnSpc>
              <a:defRPr/>
            </a:pPr>
            <a:r>
              <a:rPr lang="tr-TR" sz="1400" dirty="0" smtClean="0">
                <a:latin typeface="Times New Roman" pitchFamily="18" charset="0"/>
                <a:cs typeface="Times New Roman" pitchFamily="18" charset="0"/>
                <a:sym typeface="Bodoni SvtyTwo ITC TT-Book"/>
              </a:rPr>
              <a:t>Başkan  Yardımcısı</a:t>
            </a:r>
            <a:endParaRPr lang="tr-TR" sz="1400" dirty="0">
              <a:latin typeface="Times New Roman" pitchFamily="18" charset="0"/>
              <a:cs typeface="Times New Roman" pitchFamily="18" charset="0"/>
              <a:sym typeface="Bodoni SvtyTwo ITC TT-Book"/>
            </a:endParaRPr>
          </a:p>
          <a:p>
            <a:pPr>
              <a:lnSpc>
                <a:spcPct val="90000"/>
              </a:lnSpc>
              <a:defRPr/>
            </a:pPr>
            <a:endParaRPr lang="tr-TR" sz="1400" dirty="0">
              <a:latin typeface="Times New Roman" pitchFamily="18" charset="0"/>
              <a:cs typeface="Times New Roman" pitchFamily="18" charset="0"/>
              <a:sym typeface="Bodoni SvtyTwo ITC TT-Book"/>
            </a:endParaRPr>
          </a:p>
        </p:txBody>
      </p:sp>
    </p:spTree>
    <p:extLst>
      <p:ext uri="{BB962C8B-B14F-4D97-AF65-F5344CB8AC3E}">
        <p14:creationId xmlns:p14="http://schemas.microsoft.com/office/powerpoint/2010/main" val="22066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096000" y="1812418"/>
            <a:ext cx="5871882" cy="430067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Cumhuriyet’in temel değerlerine bağlı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demokrasiyi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benimsemiş,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yaşam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boyu öğrenen,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eleştirel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düşünebilen,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topluma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rehberlik edebilen,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yenilik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gelişmelere uyum sağlayan ve destekleyen,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insana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doğaya duyarlı,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insani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kültürel değerlere sahip,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teknoloji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ile donatılmış,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bilimin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yol göstericiliğine inanan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öğretmenler yetiştirmektir. 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48" y="317963"/>
            <a:ext cx="1828752" cy="10277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518" y="1661435"/>
            <a:ext cx="4431647" cy="4451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1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05"/>
          <a:stretch/>
        </p:blipFill>
        <p:spPr bwMode="auto">
          <a:xfrm>
            <a:off x="5743199" y="2537833"/>
            <a:ext cx="4954711" cy="371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32" y="163331"/>
            <a:ext cx="1828752" cy="1027759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797532" y="2064217"/>
            <a:ext cx="463475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tr-TR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Sınıf </a:t>
            </a:r>
            <a:r>
              <a:rPr lang="tr-TR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Öğretmenliği Lisans Programı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Eğitim dili: </a:t>
            </a: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</a:rPr>
              <a:t>Türkçe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Öğrenim süresi: 4 yıl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Sınıf öğretmeni: İlkokul 1-4. sınıf öğretmeni </a:t>
            </a:r>
            <a:endParaRPr lang="tr-TR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</a:rPr>
              <a:t>2021-2022 </a:t>
            </a:r>
            <a:r>
              <a:rPr lang="tr-TR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Öğretim Yılı Güz Döneminden itibaren yeni lisans </a:t>
            </a: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</a:rPr>
              <a:t>programı </a:t>
            </a:r>
          </a:p>
        </p:txBody>
      </p:sp>
      <p:sp>
        <p:nvSpPr>
          <p:cNvPr id="3" name="Dikdörtgen 2"/>
          <p:cNvSpPr/>
          <p:nvPr/>
        </p:nvSpPr>
        <p:spPr>
          <a:xfrm>
            <a:off x="5743199" y="1975884"/>
            <a:ext cx="4677563" cy="5619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tr-TR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Sınıf Öğretmenliği Lisans </a:t>
            </a:r>
            <a:r>
              <a:rPr lang="tr-TR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Programı Dersleri  </a:t>
            </a:r>
            <a:endParaRPr lang="tr-TR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3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9483456"/>
              </p:ext>
            </p:extLst>
          </p:nvPr>
        </p:nvGraphicFramePr>
        <p:xfrm>
          <a:off x="1372720" y="1842242"/>
          <a:ext cx="9446560" cy="35500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65499"/>
                <a:gridCol w="1078493"/>
                <a:gridCol w="5769288"/>
                <a:gridCol w="363829"/>
                <a:gridCol w="272872"/>
                <a:gridCol w="363829"/>
                <a:gridCol w="532750"/>
              </a:tblGrid>
              <a:tr h="23265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BİRİNCİ SINIF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92923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r-TR" sz="12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YARIYIL DERSLERİ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32650"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KODU</a:t>
                      </a:r>
                      <a:endParaRPr lang="tr-TR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ALAN KODU</a:t>
                      </a:r>
                      <a:endParaRPr lang="tr-TR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DERSİN ADI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AKTS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TAR-103</a:t>
                      </a:r>
                      <a:endParaRPr lang="tr-TR" sz="1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GK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Atatürk İlkeleri ve </a:t>
                      </a:r>
                      <a:r>
                        <a:rPr lang="tr-TR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İnkilap</a:t>
                      </a:r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Tarihi- I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TD-103</a:t>
                      </a:r>
                      <a:endParaRPr lang="tr-TR" sz="1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GK</a:t>
                      </a:r>
                      <a:endParaRPr lang="tr-TR" sz="1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 Dili-I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YAD-103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GK</a:t>
                      </a:r>
                      <a:endParaRPr lang="tr-TR" sz="1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Dil-I 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BİL-101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GK</a:t>
                      </a:r>
                      <a:endParaRPr lang="tr-TR" sz="1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Bilişim Teknolojileri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SNÖ-103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GK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Uygarlık Tarihi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SNÖ-105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GK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Coğrafya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EB-101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MB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Eğitime Giriş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SNÖ-101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İlkokulda Temel Matematik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SNÖ-501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Seçmeli-1 (Sınıf Eğitimde Uzaktan Eğitim Uygulamaları)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SNÖ-502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Seçmeli-1 (Trafik ve İlkyardım)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SNÖ-503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tr-TR" sz="1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Seçmeli-2 (Afetler ve Afet Yönetimi)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3265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yarıyılda  1A + 1A = 2 seçmeli ders alınacak              TOPLAM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tr-TR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tr-TR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947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76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2124898"/>
            <a:ext cx="4314427" cy="4201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Akademik Kadro: </a:t>
            </a:r>
          </a:p>
          <a:p>
            <a:pPr marL="0" indent="0">
              <a:buNone/>
            </a:pPr>
            <a:endParaRPr lang="tr-TR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Profesör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Doçent,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Doktor Öğretim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Üyesi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Öğretim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Görevlisi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Araştırma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Görevlisi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268" y="1500461"/>
            <a:ext cx="4704790" cy="473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4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1026" name="Picture 2" descr="C:\Users\NUR\Desktop\Yeni klasör (2)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02" y="317963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88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6" name="Picture 2" descr="C:\Users\NUR\AppData\Local\Temp\Rar$DRa11024.35879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487" y="1487"/>
            <a:ext cx="6855027" cy="685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4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2050" name="Picture 2" descr="C:\Users\NUR\AppData\Local\Temp\Rar$DRa11024.36834\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487" y="1487"/>
            <a:ext cx="6855027" cy="685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79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098" name="Picture 2" descr="C:\Users\NUR\Desktop\Yeni klasör (2)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4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5122" name="Picture 2" descr="C:\Users\NUR\Desktop\Yeni klasör (2)\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6146" name="Picture 2" descr="C:\Users\NUR\Desktop\Yeni klasör (2)\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35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7170" name="Picture 2" descr="C:\Users\NUR\Desktop\Yeni klasör (2)\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83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8194" name="Picture 2" descr="C:\Users\NUR\Desktop\Yeni klasör (2)\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423" y="0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8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9218" name="Picture 2" descr="C:\Users\NUR\Desktop\Yeni klasör (2)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0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0242" name="Picture 2" descr="C:\Users\NUR\Desktop\Yeni klasör (2)\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3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2290" name="Picture 2" descr="C:\Users\NUR\Desktop\Yeni klasör (2)\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7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1266" name="Picture 2" descr="C:\Users\NUR\Desktop\Yeni klasör (2)\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19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3314" name="Picture 2" descr="C:\Users\NUR\Desktop\Yeni klasör (2)\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8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4338" name="Picture 2" descr="C:\Users\NUR\Desktop\Yeni klasör (2)\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25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4" name="Picture 2" descr="C:\Users\NUR\AppData\Local\Temp\Rar$DRa11024.40139\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487" y="1487"/>
            <a:ext cx="6855027" cy="685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56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6386" name="Picture 2" descr="C:\Users\NUR\Desktop\Yeni klasör (2)\1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97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7410" name="Picture 2" descr="C:\Users\NUR\Desktop\Yeni klasör (2)\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7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8434" name="Picture 2" descr="C:\Users\NUR\Desktop\Yeni klasör (2)\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58" y="1058"/>
            <a:ext cx="6854826" cy="68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9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098" name="Picture 2" descr="C:\Users\NUR\AppData\Local\Temp\Rar$DRa11024.40993\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487" y="1487"/>
            <a:ext cx="6855027" cy="685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29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/>
              <a:t>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5" b="12962"/>
          <a:stretch/>
        </p:blipFill>
        <p:spPr bwMode="auto">
          <a:xfrm>
            <a:off x="2663046" y="1392885"/>
            <a:ext cx="6865908" cy="5117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86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5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73716" y="2097741"/>
            <a:ext cx="4139616" cy="4188245"/>
          </a:xfrm>
        </p:spPr>
        <p:txBody>
          <a:bodyPr>
            <a:normAutofit/>
          </a:bodyPr>
          <a:lstStyle/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Programa yerleşmeniz halinde size bir öğretim üyesi size danışman olarak atanmakta ve lisans öğreniminiz boyunca karşılaştığınız problemlerde sizlere yardımcı olmaktadır. </a:t>
            </a:r>
          </a:p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Sınıf Eğitimi Anabilim Dalında görevli akademik danışmanlar her dönem kayıt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yenileme, ders seçimleri vb. işlemlerle 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birebir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ilgilenmektedir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 danışmanlarına cep telefonu ve e posta yoluyla ulaşabilmektedir.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217208"/>
            <a:ext cx="1828752" cy="102775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3330" y="1392885"/>
            <a:ext cx="5471224" cy="489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5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74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  <a:p>
            <a:pPr marL="0" indent="0">
              <a:buNone/>
            </a:pPr>
            <a:r>
              <a:rPr lang="tr-TR" dirty="0" smtClean="0"/>
              <a:t>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575" y="38100"/>
            <a:ext cx="680085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35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C4E3C2D4-19FB-4C57-91A1-36C01223D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SOSYAL VE BİLİMSEL FAALİYETLER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F8ABF2A4-197C-4D46-A103-011E3293E1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356" y="1720232"/>
            <a:ext cx="5903794" cy="47603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ULUSLARARASI SINIF ÖĞRETMENLİĞİ SEMPOZYUMU</a:t>
            </a:r>
          </a:p>
          <a:p>
            <a:pPr marL="0" indent="0" algn="just">
              <a:buNone/>
            </a:pPr>
            <a:r>
              <a:rPr lang="tr-TR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Anabilim Dalımız öğretim üyelerinden Prof. Dr. Hayati AKYOL tarafından organize edilen Uluslararası Sınıf Öğretmenliği Sempozyumu (USOS) </a:t>
            </a:r>
            <a:r>
              <a:rPr lang="tr-TR" sz="20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her yıl geleneksel </a:t>
            </a:r>
            <a:r>
              <a:rPr lang="tr-TR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olarak gerçekleştirilmektedir. </a:t>
            </a:r>
          </a:p>
          <a:p>
            <a:pPr marL="0" indent="0" algn="just">
              <a:buNone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güne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kadar 18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kez yapılan </a:t>
            </a:r>
            <a:r>
              <a:rPr lang="tr-TR" sz="20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sempozyuma </a:t>
            </a:r>
            <a:r>
              <a:rPr lang="tr-TR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öğretmenler, öğretmen adayları, lisans, yüksek lisans, doktora öğrencileri ve akademisyenler katılmakta, sınıf eğitimi alanındaki güncel konular ve bilimsel çalışmalara dair sunumlar gerçekleştirilmektedir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Anabilim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Dalımızda görevli pek çok öğretim elemanı bu sempozyumda bilim ve düzenleme kurulunda görev almaktadır.</a:t>
            </a:r>
          </a:p>
          <a:p>
            <a:pPr marL="0" indent="0" algn="just">
              <a:buNone/>
            </a:pP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966A440F-BB4F-4C04-A7F5-ADAE1808F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994" y="1613140"/>
            <a:ext cx="5116631" cy="441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5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1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37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22032BD1-9EEB-4162-8CBB-DE1832D5E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06A93DAB-D9B6-49F2-AC3A-C7F8533B7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5940047" cy="364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xmlns="" id="{6FEF3A9C-BAB5-4E2E-8497-19D5736414F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073" y="-1"/>
            <a:ext cx="6199354" cy="364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xmlns="" id="{081FA0AD-E131-48AB-9405-5BF50F187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9500"/>
            <a:ext cx="5940047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xmlns="" id="{D153CD99-4E17-458C-BEAA-0E34C2B0D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047" y="3619500"/>
            <a:ext cx="6223378" cy="320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91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DA1531F4-FA78-4CED-B8BF-69D061223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206" y="2977516"/>
            <a:ext cx="3583276" cy="213139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tr-TR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Anabilim Dalımız, öğrencileriyle belirli dönemlerde yemek organizasyonlarıyla bir araya gelmektedir.   </a:t>
            </a:r>
            <a:endParaRPr lang="tr-TR" sz="1600" dirty="0"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Anabilim </a:t>
            </a:r>
            <a:r>
              <a:rPr lang="tr-TR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Dalı yönetiminin de katıldığı bu etkinliklerde öğrenciler akademik gelişimleri, kariyer planlamaları konusunda bilgilendirilmektedir. </a:t>
            </a:r>
            <a:endParaRPr lang="tr-TR" sz="16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FF1284C7-C6C5-4AD6-B5D0-C10FCDA56F0E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95" t="18896" r="2495" b="36841"/>
          <a:stretch/>
        </p:blipFill>
        <p:spPr bwMode="auto">
          <a:xfrm>
            <a:off x="-56809" y="4043212"/>
            <a:ext cx="3962286" cy="2814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xmlns="" id="{9C37B1C4-B2CB-456C-8A88-7678B661639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1304" y="1319480"/>
            <a:ext cx="4367283" cy="2814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1184B972-59ED-4DD0-B1A0-03EDFCA0BD0D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92" r="206" b="37893"/>
          <a:stretch/>
        </p:blipFill>
        <p:spPr bwMode="auto">
          <a:xfrm>
            <a:off x="7861304" y="4043212"/>
            <a:ext cx="4481015" cy="2749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xmlns="" id="{9A06B798-93F7-48AB-946F-7E269076F53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0534"/>
            <a:ext cx="3848669" cy="274997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Başlık 1">
            <a:extLst>
              <a:ext uri="{FF2B5EF4-FFF2-40B4-BE49-F238E27FC236}">
                <a16:creationId xmlns:a16="http://schemas.microsoft.com/office/drawing/2014/main" xmlns="" id="{C4E3C2D4-19FB-4C57-91A1-36C01223D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SOSYAL VE BİLİMSEL FAALİYETLER</a:t>
            </a: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1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2B5E7545-11C0-4DC9-9732-0F58807B3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COVİD 19 SALGIN SÜRECİ ETKİNLİKLERİ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AD07216F-7EB9-4533-9C09-EDDC05DD0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0611" y="1774505"/>
            <a:ext cx="10515600" cy="487973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Covid-19 salgın sürecinde de </a:t>
            </a:r>
            <a:r>
              <a:rPr lang="tr-T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anabilim </a:t>
            </a: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dalımızda çevrimiçi etkinlikler düzenlenmiştir.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Sınıf Eğitimi Anabilim Dalı Başkanlığı tarafından 95. yıl etkinlikleri kapsamında düzenlenen çevrimiçi ulusal ve uluslararası etkinlikler Tablo’ da verilmiştir.</a:t>
            </a:r>
          </a:p>
          <a:p>
            <a:pPr>
              <a:buFont typeface="Wingdings" panose="05000000000000000000" pitchFamily="2" charset="2"/>
              <a:buChar char="Ø"/>
            </a:pPr>
            <a:endParaRPr lang="tr-TR" sz="2000" dirty="0"/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xmlns="" id="{18343D1D-82FB-436A-80F1-96F3F9D84C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620997"/>
              </p:ext>
            </p:extLst>
          </p:nvPr>
        </p:nvGraphicFramePr>
        <p:xfrm>
          <a:off x="1131057" y="3212757"/>
          <a:ext cx="9929885" cy="27138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42921">
                  <a:extLst>
                    <a:ext uri="{9D8B030D-6E8A-4147-A177-3AD203B41FA5}">
                      <a16:colId xmlns:a16="http://schemas.microsoft.com/office/drawing/2014/main" xmlns="" val="2309101806"/>
                    </a:ext>
                  </a:extLst>
                </a:gridCol>
                <a:gridCol w="4210679">
                  <a:extLst>
                    <a:ext uri="{9D8B030D-6E8A-4147-A177-3AD203B41FA5}">
                      <a16:colId xmlns:a16="http://schemas.microsoft.com/office/drawing/2014/main" xmlns="" val="1684287565"/>
                    </a:ext>
                  </a:extLst>
                </a:gridCol>
                <a:gridCol w="2276285">
                  <a:extLst>
                    <a:ext uri="{9D8B030D-6E8A-4147-A177-3AD203B41FA5}">
                      <a16:colId xmlns:a16="http://schemas.microsoft.com/office/drawing/2014/main" xmlns="" val="4013429134"/>
                    </a:ext>
                  </a:extLst>
                </a:gridCol>
              </a:tblGrid>
              <a:tr h="713214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Etkinlik Adı 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Etkinliğin Sunumu</a:t>
                      </a:r>
                      <a:endParaRPr lang="tr-TR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Etkinlik Türü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573062194"/>
                  </a:ext>
                </a:extLst>
              </a:tr>
              <a:tr h="39258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 Dilek Yetmez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Dilek LİVANELİ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Ulusal</a:t>
                      </a:r>
                      <a:endParaRPr lang="tr-TR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618750150"/>
                  </a:ext>
                </a:extLst>
              </a:tr>
              <a:tr h="572024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Erken Yaşta STEM Eğitimi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Prof. Dr. Mehmet AYDENİZ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Uluslararası</a:t>
                      </a:r>
                      <a:endParaRPr lang="tr-TR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949445030"/>
                  </a:ext>
                </a:extLst>
              </a:tr>
              <a:tr h="623577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Eğitimde Ritim Çalgılarının Yeri ve Etkili Kullanımı</a:t>
                      </a:r>
                      <a:endParaRPr lang="tr-TR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</a:t>
                      </a: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Gör. Hülya KAPKINER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Ulusal 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641031541"/>
                  </a:ext>
                </a:extLst>
              </a:tr>
              <a:tr h="412413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Proaktif Öğrenme Ortamı</a:t>
                      </a:r>
                      <a:endParaRPr lang="tr-TR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Doç. Dr. </a:t>
                      </a:r>
                      <a:r>
                        <a:rPr lang="tr-TR" sz="1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Sofia</a:t>
                      </a: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DERMENDZHIEVA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Uluslararası</a:t>
                      </a:r>
                      <a:endParaRPr lang="tr-TR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613274627"/>
                  </a:ext>
                </a:extLst>
              </a:tr>
            </a:tbl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75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İçerik Yer Tutucusu 5" descr="metin içeren bir resim&#10;&#10;Açıklama otomatik olarak oluşturuldu">
            <a:extLst>
              <a:ext uri="{FF2B5EF4-FFF2-40B4-BE49-F238E27FC236}">
                <a16:creationId xmlns:a16="http://schemas.microsoft.com/office/drawing/2014/main" xmlns="" id="{80695B3A-656A-4EBB-AD33-410463F2F2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3490"/>
            <a:ext cx="3575713" cy="5444509"/>
          </a:xfr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xmlns="" id="{B819435F-D08A-4DFA-806C-1C1E9BCD7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164" y="1413489"/>
            <a:ext cx="3794995" cy="5444509"/>
          </a:xfrm>
          <a:prstGeom prst="rect">
            <a:avLst/>
          </a:prstGeom>
        </p:spPr>
      </p:pic>
      <p:pic>
        <p:nvPicPr>
          <p:cNvPr id="10" name="Resim 9" descr="metin, duvar, iç mekan, kişi içeren bir resim&#10;&#10;Açıklama otomatik olarak oluşturuldu">
            <a:extLst>
              <a:ext uri="{FF2B5EF4-FFF2-40B4-BE49-F238E27FC236}">
                <a16:creationId xmlns:a16="http://schemas.microsoft.com/office/drawing/2014/main" xmlns="" id="{B3009EEB-5D8E-47E8-BB4B-F65F2C1157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650" y="1478206"/>
            <a:ext cx="4847350" cy="5379791"/>
          </a:xfrm>
          <a:prstGeom prst="rect">
            <a:avLst/>
          </a:prstGeom>
        </p:spPr>
      </p:pic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COVİD 19 SALGIN SÜRECİ ETKİNLİKLERİ</a:t>
            </a:r>
            <a:endParaRPr lang="tr-TR" sz="2400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43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 descr="metin, kişi, adam içeren bir resim&#10;&#10;Açıklama otomatik olarak oluşturuldu">
            <a:extLst>
              <a:ext uri="{FF2B5EF4-FFF2-40B4-BE49-F238E27FC236}">
                <a16:creationId xmlns:a16="http://schemas.microsoft.com/office/drawing/2014/main" xmlns="" id="{5E6CA948-6E4E-49C1-9024-03F225368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" y="1267243"/>
            <a:ext cx="5505449" cy="274519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xmlns="" id="{2BC34831-1179-4EA8-A4E6-AE5C544033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15" t="14510" r="44366" b="5303"/>
          <a:stretch/>
        </p:blipFill>
        <p:spPr>
          <a:xfrm>
            <a:off x="5567007" y="1190816"/>
            <a:ext cx="6563436" cy="5496587"/>
          </a:xfrm>
          <a:prstGeom prst="rect">
            <a:avLst/>
          </a:prstGeom>
        </p:spPr>
      </p:pic>
      <p:pic>
        <p:nvPicPr>
          <p:cNvPr id="11" name="Resim 10" descr="metin, ekran görüntüsü, ekran içeren bir resim&#10;&#10;Açıklama otomatik olarak oluşturuldu">
            <a:extLst>
              <a:ext uri="{FF2B5EF4-FFF2-40B4-BE49-F238E27FC236}">
                <a16:creationId xmlns:a16="http://schemas.microsoft.com/office/drawing/2014/main" xmlns="" id="{16712956-C120-4AF8-BEC4-C98A46BFCE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172" t="31434" r="18134" b="23371"/>
          <a:stretch/>
        </p:blipFill>
        <p:spPr>
          <a:xfrm>
            <a:off x="0" y="4012442"/>
            <a:ext cx="5567006" cy="2674961"/>
          </a:xfrm>
          <a:prstGeom prst="rect">
            <a:avLst/>
          </a:prstGeom>
        </p:spPr>
      </p:pic>
      <p:sp>
        <p:nvSpPr>
          <p:cNvPr id="8" name="Başlık 1">
            <a:extLst>
              <a:ext uri="{FF2B5EF4-FFF2-40B4-BE49-F238E27FC236}">
                <a16:creationId xmlns:a16="http://schemas.microsoft.com/office/drawing/2014/main" xmlns="" id="{2B5E7545-11C0-4DC9-9732-0F58807B3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COVİD 19 SALGIN SÜRECİ ETKİNLİKLERİ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76" y="163057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62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C082B486-08BC-4FE7-8F6B-E4D95A4AF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582" y="358958"/>
            <a:ext cx="10515600" cy="1460309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FAKÜLTE - OKUL İŞBİRLİĞİ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KAPSAMINDAKİ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ETKİNLİKLER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A61CBDD0-6D60-425E-89DD-3015AA1F4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582" y="2000956"/>
            <a:ext cx="10515600" cy="42010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Sınıf Eğitimi Anabilim Dalı Başkanlığı tarafından fakülte –okul işbirliği </a:t>
            </a:r>
            <a:r>
              <a:rPr lang="tr-TR" sz="20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kapsamında etkinlikler düzenlenmektedir.  Aşağıdaki </a:t>
            </a:r>
            <a:r>
              <a:rPr lang="tr-TR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tabloda etkinliklere ilişkin bilgiler sunulmuştur.</a:t>
            </a:r>
          </a:p>
          <a:p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xmlns="" id="{31EC2DF0-FDC4-483D-BF99-9C85FD67E0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515743"/>
              </p:ext>
            </p:extLst>
          </p:nvPr>
        </p:nvGraphicFramePr>
        <p:xfrm>
          <a:off x="1023582" y="2829350"/>
          <a:ext cx="10208525" cy="33121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16476">
                  <a:extLst>
                    <a:ext uri="{9D8B030D-6E8A-4147-A177-3AD203B41FA5}">
                      <a16:colId xmlns:a16="http://schemas.microsoft.com/office/drawing/2014/main" xmlns="" val="925927531"/>
                    </a:ext>
                  </a:extLst>
                </a:gridCol>
                <a:gridCol w="5392049">
                  <a:extLst>
                    <a:ext uri="{9D8B030D-6E8A-4147-A177-3AD203B41FA5}">
                      <a16:colId xmlns:a16="http://schemas.microsoft.com/office/drawing/2014/main" xmlns="" val="876996304"/>
                    </a:ext>
                  </a:extLst>
                </a:gridCol>
              </a:tblGrid>
              <a:tr h="502320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Adı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Eğitimi Veren Öğretim Üyesi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062783187"/>
                  </a:ext>
                </a:extLst>
              </a:tr>
              <a:tr h="439927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Çocuk Edebiyatı</a:t>
                      </a:r>
                      <a:endParaRPr lang="tr-TR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Prof. Dr. Seyit ATEŞ</a:t>
                      </a:r>
                      <a:endParaRPr lang="tr-TR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971108352"/>
                  </a:ext>
                </a:extLst>
              </a:tr>
              <a:tr h="55942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Web 2.0 Araçları ve Eğitimde Kullanımı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Doç. Dr. Çelebi ULUYOL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098287882"/>
                  </a:ext>
                </a:extLst>
              </a:tr>
              <a:tr h="29610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Çocuklara Felsefe Eğitimi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Arş. Gör. Dr. Rabia DİRİCAN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964537393"/>
                  </a:ext>
                </a:extLst>
              </a:tr>
              <a:tr h="38070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Singapur Matematiği</a:t>
                      </a:r>
                      <a:endParaRPr lang="tr-TR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Prof. Dr. Neşe TERTEMİZ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264816673"/>
                  </a:ext>
                </a:extLst>
              </a:tr>
              <a:tr h="39022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Üstün Yetenekli Öğrencileri Tanılama</a:t>
                      </a:r>
                      <a:endParaRPr lang="tr-TR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</a:t>
                      </a: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Üyesi Mahmut ÇİTİL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580364385"/>
                  </a:ext>
                </a:extLst>
              </a:tr>
              <a:tr h="25380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Akıcı Okuma</a:t>
                      </a:r>
                      <a:endParaRPr lang="tr-TR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Prof. Dr. Mustafa YILDIZ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526985878"/>
                  </a:ext>
                </a:extLst>
              </a:tr>
              <a:tr h="48963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Uzaktan Eğitimde Oyun Tasarımı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tr-TR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Doç. Dr. Pınar BULUT</a:t>
                      </a:r>
                      <a:endParaRPr lang="tr-TR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392021006"/>
                  </a:ext>
                </a:extLst>
              </a:tr>
            </a:tbl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9" y="177269"/>
            <a:ext cx="1515262" cy="85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02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xmlns="" id="{7CB78C72-F410-4841-9581-77968846B4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2776"/>
            <a:ext cx="5882185" cy="2815678"/>
          </a:xfr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xmlns="" id="{11261860-E6C4-4741-A51A-19DFBD558D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185" y="1437947"/>
            <a:ext cx="6127844" cy="272462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xmlns="" id="{C2D0E771-89C8-4A41-87E9-69697EDC92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62568"/>
            <a:ext cx="5882185" cy="2679226"/>
          </a:xfrm>
          <a:prstGeom prst="rect">
            <a:avLst/>
          </a:prstGeom>
        </p:spPr>
      </p:pic>
      <p:pic>
        <p:nvPicPr>
          <p:cNvPr id="11" name="Resim 10" descr="metin, duvar, ekran içeren bir resim&#10;&#10;Açıklama otomatik olarak oluşturuldu">
            <a:extLst>
              <a:ext uri="{FF2B5EF4-FFF2-40B4-BE49-F238E27FC236}">
                <a16:creationId xmlns:a16="http://schemas.microsoft.com/office/drawing/2014/main" xmlns="" id="{01439753-B0C7-4218-8FBB-7453F8EA75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435" y="4178774"/>
            <a:ext cx="6331565" cy="267922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71" y="349624"/>
            <a:ext cx="1579192" cy="887506"/>
          </a:xfrm>
          <a:prstGeom prst="rect">
            <a:avLst/>
          </a:prstGeom>
        </p:spPr>
      </p:pic>
      <p:sp>
        <p:nvSpPr>
          <p:cNvPr id="12" name="Başlık 1">
            <a:extLst>
              <a:ext uri="{FF2B5EF4-FFF2-40B4-BE49-F238E27FC236}">
                <a16:creationId xmlns:a16="http://schemas.microsoft.com/office/drawing/2014/main" xmlns="" id="{C082B486-08BC-4FE7-8F6B-E4D95A4AF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8770" y="634838"/>
            <a:ext cx="10515600" cy="980596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FAKÜLTE - OKUL İŞBİRLİĞİ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KAPSAMINDAKİ</a:t>
            </a: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ETKİNLİKLER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1544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549876" y="2305118"/>
            <a:ext cx="6240162" cy="353550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7172" name="Picture 4" descr="Yavuz Selim Asm Trabzon | Türkiye | Yavuz Selim Aile Sağlığı Merkezi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913" y="2551499"/>
            <a:ext cx="2667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7190"/>
            <a:ext cx="2026369" cy="113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1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  <a:p>
            <a:pPr marL="0" indent="0">
              <a:buNone/>
            </a:pPr>
            <a:r>
              <a:rPr lang="tr-TR" dirty="0" smtClean="0"/>
              <a:t>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912" y="523875"/>
            <a:ext cx="6734175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18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F7BA3097-28E4-4F3E-B6C2-7DFB0F65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9594" y="365126"/>
            <a:ext cx="8447714" cy="877408"/>
          </a:xfrm>
        </p:spPr>
        <p:txBody>
          <a:bodyPr>
            <a:normAutofit/>
          </a:bodyPr>
          <a:lstStyle/>
          <a:p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ÇOK TERCİH EDİLEN PROGRAMLAR ARASINDA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İçerik Yer Tutucusu 4">
            <a:extLst>
              <a:ext uri="{FF2B5EF4-FFF2-40B4-BE49-F238E27FC236}">
                <a16:creationId xmlns:a16="http://schemas.microsoft.com/office/drawing/2014/main" xmlns="" id="{468E0D57-F53F-49AD-A839-51BBC686B8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114975" y="5667147"/>
            <a:ext cx="5338482" cy="626078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Türkiye’deki tüm </a:t>
            </a:r>
            <a:r>
              <a:rPr lang="tr-TR" sz="1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Sınıf Öğretmenliği Lisans Programları arasında </a:t>
            </a:r>
          </a:p>
          <a:p>
            <a:pPr marL="0" indent="0" algn="just">
              <a:buNone/>
            </a:pPr>
            <a:r>
              <a:rPr lang="tr-TR" sz="1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GEF </a:t>
            </a:r>
            <a:r>
              <a:rPr lang="tr-TR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Sınıf Öğretmenliği Lisans </a:t>
            </a:r>
            <a:r>
              <a:rPr lang="tr-TR" sz="1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Programının tercih edilme durumu </a:t>
            </a:r>
            <a:endParaRPr lang="tr-TR" sz="1400" b="1" dirty="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tr-TR" sz="1200" dirty="0"/>
          </a:p>
        </p:txBody>
      </p:sp>
      <p:graphicFrame>
        <p:nvGraphicFramePr>
          <p:cNvPr id="7" name="Grafik 6">
            <a:extLst>
              <a:ext uri="{FF2B5EF4-FFF2-40B4-BE49-F238E27FC236}">
                <a16:creationId xmlns:a16="http://schemas.microsoft.com/office/drawing/2014/main" xmlns="" id="{23A363E0-F1B1-40D9-A6FB-1772AC3DF2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6002957"/>
              </p:ext>
            </p:extLst>
          </p:nvPr>
        </p:nvGraphicFramePr>
        <p:xfrm>
          <a:off x="3061982" y="1503979"/>
          <a:ext cx="5283200" cy="135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fik 7">
            <a:extLst>
              <a:ext uri="{FF2B5EF4-FFF2-40B4-BE49-F238E27FC236}">
                <a16:creationId xmlns:a16="http://schemas.microsoft.com/office/drawing/2014/main" xmlns="" id="{C015DC9B-0306-40E2-87E6-B6FBCDBBE8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6852472"/>
              </p:ext>
            </p:extLst>
          </p:nvPr>
        </p:nvGraphicFramePr>
        <p:xfrm>
          <a:off x="3113742" y="2959949"/>
          <a:ext cx="5283200" cy="1155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Grafik 9">
            <a:extLst>
              <a:ext uri="{FF2B5EF4-FFF2-40B4-BE49-F238E27FC236}">
                <a16:creationId xmlns:a16="http://schemas.microsoft.com/office/drawing/2014/main" xmlns="" id="{097B1E18-09FE-4162-A600-82822093D3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3378353"/>
              </p:ext>
            </p:extLst>
          </p:nvPr>
        </p:nvGraphicFramePr>
        <p:xfrm>
          <a:off x="3113742" y="4266240"/>
          <a:ext cx="5339715" cy="1250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03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855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  <a:p>
            <a:pPr marL="0" indent="0">
              <a:buNone/>
            </a:pPr>
            <a:r>
              <a:rPr lang="tr-TR" dirty="0" smtClean="0"/>
              <a:t>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7963" y="459441"/>
            <a:ext cx="680085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96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007A1FF3-6B5E-4E36-B5D9-3E7DD605B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BAŞARI ORANI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8AEA4BA8-CFBB-480F-B4CC-CADBB8AE92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6859" y="1842249"/>
            <a:ext cx="11775141" cy="395343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Anabilim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dalımızda öğrenim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gören 110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(%29,9) öğrencinin not ortalamasının yüksek onur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düzeyinde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(AGNO:3,5 üstü)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Anabilim dalımızda öğrenim gören 164 (%44,4) öğrencinin not ortalamasının onur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düzeyinde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(AGNO:3,5 üstü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Anabilim Dalımızda </a:t>
            </a:r>
            <a:r>
              <a:rPr lang="tr-T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kayıltlı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274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(%74,3) öğrencinin onur ve yüksek onur düzeyinde olması, anabilim dalındaki öğrencilerin akademik başarılarının yüksek olduğunun göstergesidir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tr-TR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tr-T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Programa başlayan </a:t>
            </a:r>
            <a:r>
              <a:rPr lang="tr-T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öğrencilerinin yaklaşık %95’ i mezun olmaktadır. </a:t>
            </a: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sonuçlar öğrencilerimizin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programı başarıyla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bitirdiklerini 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öğretmenlik mesleğine yönelik yüksek motivasyona sahip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olduklarını göstermektedir. 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98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7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412" y="585787"/>
            <a:ext cx="6353175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59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CB0BBAEB-E247-469F-B843-7D6B33AA2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İSTİHDAM OLANAKLARI 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2581E3CC-EC6B-4657-B252-86301EDAB8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3141"/>
            <a:ext cx="10253870" cy="42010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Mezunlarımız;</a:t>
            </a:r>
          </a:p>
          <a:p>
            <a:pPr marL="0" indent="0" algn="just">
              <a:buNone/>
            </a:pPr>
            <a:endParaRPr lang="tr-TR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 Eğitim Bakanlığı’na bağlı resmi ve özel eğitim </a:t>
            </a:r>
            <a:r>
              <a:rPr lang="tr-TR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kurumlarında “Sınıf Öğretmeni” unvanı ile </a:t>
            </a:r>
            <a:r>
              <a:rPr lang="tr-T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çalışabilmektedir</a:t>
            </a:r>
            <a:r>
              <a:rPr lang="tr-T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tr-TR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MEB’de okul müdürü, müfettiş veya </a:t>
            </a:r>
            <a:r>
              <a:rPr lang="tr-TR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Talim Terbiye Kurulu, Eğitim Teknolojileri Genel Müdürlüğü vb. </a:t>
            </a:r>
            <a:r>
              <a:rPr lang="tr-T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kurumlarda farklı pozisyonlarda çalışabilmektedir. </a:t>
            </a:r>
          </a:p>
          <a:p>
            <a:pPr marL="0" indent="0" algn="just">
              <a:buNone/>
            </a:pPr>
            <a:endParaRPr lang="tr-TR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Gerekli şartları sağladıklarında üniversitelerde lisansüstü eğitim alarak akademik kariyer yapabilmektedir.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8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021976" y="297890"/>
            <a:ext cx="10515600" cy="980596"/>
          </a:xfrm>
        </p:spPr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2016-2020 YILLARI ARASI </a:t>
            </a:r>
            <a:br>
              <a:rPr lang="tr-TR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SINIF ÖĞRETMENLERİNİN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ATANMA DURUMU 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5150646"/>
              </p:ext>
            </p:extLst>
          </p:nvPr>
        </p:nvGraphicFramePr>
        <p:xfrm>
          <a:off x="228603" y="1524299"/>
          <a:ext cx="5392268" cy="48646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068"/>
                <a:gridCol w="1083121"/>
                <a:gridCol w="836731"/>
                <a:gridCol w="1185253"/>
                <a:gridCol w="1627095"/>
              </a:tblGrid>
              <a:tr h="4975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Sıra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Atama Dönemi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Atama Sayısı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Atama / Mülakat Puanı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KPSS Puanı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 anchor="b"/>
                </a:tc>
              </a:tr>
              <a:tr h="37650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2016-ŞUBAT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3267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74.73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74.73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3261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2016-EYLÜL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4334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84.00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75.45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3261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2017-TEMMUZ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3570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76.00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74.74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43592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/>
                        </a:rPr>
                        <a:t>2017-TEMMUZ EK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398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85.00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71.57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3261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/>
                        </a:rPr>
                        <a:t>2017-ARALIK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76.00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73.41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3261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7"/>
                        </a:rPr>
                        <a:t>2018-TEMMUZ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3806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72.00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72.44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43592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8"/>
                        </a:rPr>
                        <a:t>2018-TEMMUZ EK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72.00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72.37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3261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9"/>
                        </a:rPr>
                        <a:t>2019-ŞUBAT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3047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75.00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74.75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3261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0"/>
                        </a:rPr>
                        <a:t>2019-AĞUSTOS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72.00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72.21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43592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1"/>
                        </a:rPr>
                        <a:t>2019-AĞUSTOS EK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72.00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72.20</a:t>
                      </a:r>
                      <a:endParaRPr lang="tr-TR" sz="1050" b="1" u="none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</a:tr>
              <a:tr h="3261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2"/>
                        </a:rPr>
                        <a:t>2020-OCAK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b="1" u="non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3007</a:t>
                      </a:r>
                      <a:endParaRPr lang="tr-TR" sz="1050" b="1" u="none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088" marR="69088" marT="69088" marB="6908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050" b="1" u="non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050" b="1" u="non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6" name="Dikdörtgen 5"/>
          <p:cNvSpPr/>
          <p:nvPr/>
        </p:nvSpPr>
        <p:spPr>
          <a:xfrm>
            <a:off x="5903258" y="2205028"/>
            <a:ext cx="5750859" cy="2201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t">
              <a:lnSpc>
                <a:spcPct val="115000"/>
              </a:lnSpc>
              <a:spcAft>
                <a:spcPts val="750"/>
              </a:spcAft>
            </a:pP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2016-2020 Yılları Arası Atanan </a:t>
            </a: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Toplam Sınıf Öğretmeni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Sayısı </a:t>
            </a: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tr-TR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23.593</a:t>
            </a:r>
            <a:endParaRPr lang="tr-TR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15000"/>
              </a:lnSpc>
              <a:spcAft>
                <a:spcPts val="750"/>
              </a:spcAft>
            </a:pP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Sınıf Öğretmenliği </a:t>
            </a: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Yıl Atama Sayısı Ortalaması: </a:t>
            </a:r>
            <a:r>
              <a:rPr lang="tr-TR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2144.82</a:t>
            </a:r>
            <a:endParaRPr lang="tr-TR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15000"/>
              </a:lnSpc>
              <a:spcAft>
                <a:spcPts val="750"/>
              </a:spcAft>
            </a:pP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Sınıf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Öğretmenliği </a:t>
            </a: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Yıl Atama Puan Ortalaması: </a:t>
            </a:r>
            <a:r>
              <a:rPr lang="tr-TR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75.79</a:t>
            </a:r>
            <a:endParaRPr lang="tr-TR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15000"/>
              </a:lnSpc>
              <a:spcAft>
                <a:spcPts val="750"/>
              </a:spcAft>
            </a:pP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Sınıf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Öğretmenliği </a:t>
            </a: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Yılda En Yüksek Atama Puanı: </a:t>
            </a:r>
            <a:r>
              <a:rPr lang="tr-TR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85.00</a:t>
            </a:r>
            <a:endParaRPr lang="tr-TR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15000"/>
              </a:lnSpc>
              <a:spcAft>
                <a:spcPts val="750"/>
              </a:spcAft>
            </a:pP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Sınıf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Öğretmenliği </a:t>
            </a:r>
            <a:r>
              <a:rPr lang="tr-TR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</a:t>
            </a:r>
            <a:r>
              <a:rPr lang="tr-TR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Yılda En Düşük Atama Puanı: </a:t>
            </a:r>
            <a:r>
              <a:rPr lang="tr-TR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72.00</a:t>
            </a:r>
            <a:endParaRPr lang="tr-TR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4" y="250727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5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9EC19888-263D-4FEF-864E-9A1E76B4B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KPSS BAŞARISI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3105665" y="2712058"/>
            <a:ext cx="8122507" cy="401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Türkiye’deki eğitim fakülteleri arasında ilk 15 içerisinde  </a:t>
            </a:r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23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60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  <a:p>
            <a:pPr marL="0" indent="0">
              <a:buNone/>
            </a:pPr>
            <a:r>
              <a:rPr lang="tr-TR" dirty="0" smtClean="0"/>
              <a:t>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562" y="614362"/>
            <a:ext cx="6238875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14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74558CBD-ABE2-420D-8615-1FE4D8C89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LİSANSÜSTÜ EĞİTİM VE MEZUNLAR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FBB922B7-2495-4B8F-87BA-580398B08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772" y="1935870"/>
            <a:ext cx="10515600" cy="420106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tr-TR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Mezuniyet sonrasında gerekli şartları sağlarsanız Eğitim Bilimleri Enstitüsü bünyesinde lisansüstü </a:t>
            </a:r>
            <a:r>
              <a:rPr lang="tr-T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eğitime devam </a:t>
            </a:r>
            <a:r>
              <a:rPr lang="tr-TR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edebilirsiniz. 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tr-TR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89" y="2694356"/>
            <a:ext cx="7366595" cy="355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8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2329833"/>
            <a:ext cx="10515600" cy="420106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Anabilim Dalımız ülkemizin </a:t>
            </a:r>
            <a:r>
              <a:rPr lang="tr-TR" sz="20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nitelikli öğretim elemanı yetiştirme ihtiyacının </a:t>
            </a:r>
            <a:r>
              <a:rPr lang="tr-T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karşılanmasında da etkin </a:t>
            </a:r>
            <a:r>
              <a:rPr lang="tr-TR" sz="20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bir role sahiptir.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tr-TR" sz="2000" dirty="0" smtClean="0"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Sınıf Eğitimi Bilim Dalı Doktora </a:t>
            </a:r>
            <a:r>
              <a:rPr lang="tr-TR" sz="20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Programı açıldığı günden bugüne kadar toplam 122 mezun vermiştir</a:t>
            </a:r>
            <a:r>
              <a:rPr lang="tr-T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tr-TR" sz="2000" dirty="0"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0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Bu mezunlardan 105’i ülkemizdeki yükseköğretim kurumlarında Profesör, Doçent, Dr. Öğretim üyesi, Araştırma Görevlisi Dr. gibi farklı kadrolarda akademisyen olarak hizmet vermektedir. </a:t>
            </a:r>
            <a:endParaRPr lang="tr-TR" sz="2000" dirty="0"/>
          </a:p>
          <a:p>
            <a:endParaRPr lang="tr-TR" sz="20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0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83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35652" y="1559112"/>
            <a:ext cx="5022548" cy="438640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6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FİZİKİ VE TEKNOLOJİK İMKANLAR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4104" y="1954405"/>
            <a:ext cx="6847703" cy="4201064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 </a:t>
            </a:r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 Fakültesi, 7 adet binasıyla şehir merkezinde yüz bin metrekare alana sahip bir kampüste bulunmaktadır. </a:t>
            </a:r>
            <a:endParaRPr lang="tr-TR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Ayrıca Fakülte bünyesinde;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İleri teknoloji ile donatılmış 97 adet derslik,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 adet fen laboratuvarı,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adet bilgisayar laboratuvarı,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 adet resim atölyesi,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adet Drama odası,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685 kişilik konser salonları,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adet seminer odası, 8 adet toplantı salonu,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tr-TR" sz="2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Ayrıca üniversitemizde bilimsel, sanatsal ve sosyal faaliyetlerde kullanılan yaklaşık 3500 kişi kapasiteli 14 adet konferans salonu ve yaklaşık 1000 kişi kapasiteli kültür merkezi bulunmaktadır.</a:t>
            </a:r>
            <a:endParaRPr lang="tr-T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:\Users\NUR\Desktop\Yeni klasör (2)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328" y="1746422"/>
            <a:ext cx="4170873" cy="4170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04" y="163790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6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BOSNA BİNASI</a:t>
            </a:r>
            <a:r>
              <a:rPr lang="tr-TR" sz="2400" b="0" dirty="0"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  <a:t/>
            </a:r>
            <a:br>
              <a:rPr lang="tr-TR" sz="2400" b="0" dirty="0"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</a:br>
            <a:endParaRPr lang="tr-TR" sz="2400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645" y="1612900"/>
            <a:ext cx="6298709" cy="420052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21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05946" y="1614616"/>
            <a:ext cx="5181601" cy="395245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tr-T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Gazi Eğitim Fakültesi Hersek Binası’nda Sınıf Eğitimi Anabilim Dalı öğrencilerinin kullanabileceği 6 adet bilgisayar laboratuvarı, 7 adet Fen laboratuvarı  bulunmaktadır.</a:t>
            </a:r>
          </a:p>
          <a:p>
            <a:pPr marL="0" indent="0" algn="just">
              <a:lnSpc>
                <a:spcPct val="200000"/>
              </a:lnSpc>
              <a:buNone/>
            </a:pPr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079246"/>
              </p:ext>
            </p:extLst>
          </p:nvPr>
        </p:nvGraphicFramePr>
        <p:xfrm>
          <a:off x="572530" y="2473882"/>
          <a:ext cx="4372005" cy="3750564"/>
        </p:xfrm>
        <a:graphic>
          <a:graphicData uri="http://schemas.openxmlformats.org/drawingml/2006/table">
            <a:tbl>
              <a:tblPr firstRow="1" firstCol="1" bandRow="1"/>
              <a:tblGrid>
                <a:gridCol w="1279148"/>
                <a:gridCol w="1018800"/>
                <a:gridCol w="816477"/>
                <a:gridCol w="1257580"/>
              </a:tblGrid>
              <a:tr h="319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Laboratuvar Adı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Bulunduğu Bina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Alan bilgisi (metrekare)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Önemli Cihazlar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95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BİL.LAB. 1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84,39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Adet Bilgisayar-1 Adet Projeksiyon-1 Adet Dokunmatik Televizyon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BİL.LAB. 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83,90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Adet Bilgisayar-1 Adet Projeksiyon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BİL.LAB. 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84,39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Adet Bilgisayar-1 Adet Projeksiyon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BİL.LAB. 4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85,36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Adet Bilgisayar-1 Adet Projeksiyon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BİL.LAB. 5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85,84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 Adet Bilgisayar-1 Adet Projeksiyon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BÖTE_BİLGİSAYAR LAB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107,36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8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LAB. 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100,88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8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LAB. 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41,71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8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LAB. 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99,91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8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LAB. 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41,71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8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LAB. 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99,91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8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LAB. 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56,26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8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LAB. 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Hersek Binası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56,74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62" marR="38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İçerik Yer Tutucusu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850" y="1777656"/>
            <a:ext cx="6299636" cy="4200525"/>
          </a:xfrm>
          <a:prstGeom prst="rect">
            <a:avLst/>
          </a:prstGeom>
        </p:spPr>
      </p:pic>
      <p:sp>
        <p:nvSpPr>
          <p:cNvPr id="7" name="Dikdörtgen 6"/>
          <p:cNvSpPr/>
          <p:nvPr/>
        </p:nvSpPr>
        <p:spPr>
          <a:xfrm>
            <a:off x="3781167" y="53865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HERSEK</a:t>
            </a:r>
            <a:r>
              <a:rPr lang="tr-T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BİNASI</a:t>
            </a:r>
            <a:r>
              <a:rPr lang="tr-TR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  <a:t/>
            </a:r>
            <a:br>
              <a:rPr lang="tr-TR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</a:br>
            <a:endParaRPr lang="tr-TR" sz="2800" b="1" dirty="0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99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178" y="185351"/>
            <a:ext cx="6672649" cy="667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Dikdörtgen 8"/>
          <p:cNvSpPr/>
          <p:nvPr/>
        </p:nvSpPr>
        <p:spPr>
          <a:xfrm>
            <a:off x="490151" y="2456589"/>
            <a:ext cx="32436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F-Blok’ta da </a:t>
            </a:r>
            <a:r>
              <a:rPr lang="tr-TR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32 adet derslik, 2 </a:t>
            </a: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adet bilgisayar </a:t>
            </a:r>
            <a:r>
              <a:rPr lang="tr-TR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laboratuvarı ve konferans salonu, drama odası ve fen laboratuvarı  </a:t>
            </a: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bulunmaktadır.  </a:t>
            </a:r>
            <a:endParaRPr lang="tr-T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38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defTabSz="584200" latinLnBrk="1" hangingPunct="0">
              <a:lnSpc>
                <a:spcPct val="100000"/>
              </a:lnSpc>
              <a:spcBef>
                <a:spcPts val="0"/>
              </a:spcBef>
            </a:pPr>
            <a:r>
              <a:rPr lang="tr-TR" sz="2000" b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  <a:t/>
            </a:r>
            <a:br>
              <a:rPr lang="tr-TR" sz="2000" b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</a:b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DERSLİK</a:t>
            </a:r>
            <a:b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000" b="0" dirty="0"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  <a:t>(C BLOK)</a:t>
            </a:r>
            <a:endParaRPr lang="tr-TR" sz="2000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091" y="1833395"/>
            <a:ext cx="6298709" cy="4200525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766119" y="2594830"/>
            <a:ext cx="3814119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tr-TR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C-Blok’ta </a:t>
            </a: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 </a:t>
            </a:r>
            <a:r>
              <a:rPr lang="tr-TR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derslik, bilgisayar laboratuvarı ve fotokopi bulunmaktadır</a:t>
            </a:r>
            <a:r>
              <a:rPr lang="tr-TR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7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KONSER SALONU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Gazi Konser Salonu - Basın ve Halkla İlişkiler Müdürlüğ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17" y="1699950"/>
            <a:ext cx="5462717" cy="363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6" name="Resim 5" descr="metin, açık hava, bina, tuğla içeren bir resim&#10;&#10;Açıklama otomatik olarak oluşturuldu">
            <a:extLst>
              <a:ext uri="{FF2B5EF4-FFF2-40B4-BE49-F238E27FC236}">
                <a16:creationId xmlns:a16="http://schemas.microsoft.com/office/drawing/2014/main" xmlns="" id="{E403DF88-30CB-469F-9A34-BA5425EE0D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95" y="1699950"/>
            <a:ext cx="5175089" cy="381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95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RESİM İŞ EĞİTİMİ BİNASI</a:t>
            </a: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Gazi Eğitim Fakültesi Resim-İş Anabilim Dalı Binası, üniversiteler, Emniyet  Mah., Bandırma Cad., No:6/7A, Yenimahalle, Ankara, Türkiye - Yandex  Haritala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7381" y="1843560"/>
            <a:ext cx="4912040" cy="368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Resim - İş Eğitimi Anabilim Dalı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772" y="2278020"/>
            <a:ext cx="4876800" cy="264795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80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92158" y="1612900"/>
            <a:ext cx="4607684" cy="420052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42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ÜNİVERSİTESİ MERKEZ KÜTÜPHANESİ 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www.turkayyapiinsaat.com/wp-content/uploads/2021/05/kutuphane-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66755" y="1632321"/>
            <a:ext cx="5748596" cy="442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231505" y="1792622"/>
            <a:ext cx="54028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 Üniversitesi Rektörlük Kampüsü içinde bulunan 11.000 m</a:t>
            </a:r>
            <a:r>
              <a:rPr lang="tr-TR" sz="14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’lik binasında 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7/24</a:t>
            </a: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hizmet vermektedir (</a:t>
            </a:r>
            <a:r>
              <a:rPr lang="tr-TR" sz="1400" u="sng" dirty="0">
                <a:solidFill>
                  <a:srgbClr val="0563C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http://lib.gazi.edu.tr/</a:t>
            </a:r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 algn="just"/>
            <a:endParaRPr lang="tr-TR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tr-T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Kütüphane binasının kapasitesi 1824 kişi olup içinde bilgisayar laboratuvarı, konferans salonu, sinema salonu, okuma salonları, grup çalışma salonları, akademik personel için 7 kişilik 6 çalışma salonu, dört arşiv odası, kıymetli eserler/sanat kitaplarından oluşan sanat odası, tez birimi, multimedya birimi, Görme Engelliler Birimi bulunmaktadır.</a:t>
            </a:r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tr-TR" sz="1400" dirty="0" smtClean="0">
              <a:latin typeface="Times New Roman" panose="02020603050405020304" pitchFamily="18" charset="0"/>
              <a:ea typeface="Microsoft YaHei UI Light" panose="020B0502040204020203" pitchFamily="34" charset="-122"/>
              <a:cs typeface="Times New Roman" panose="02020603050405020304" pitchFamily="18" charset="0"/>
            </a:endParaRPr>
          </a:p>
          <a:p>
            <a:pPr algn="just"/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Merkez Kütüphane koleksiyonunda</a:t>
            </a:r>
            <a:r>
              <a:rPr lang="tr-TR" sz="1400" dirty="0">
                <a:solidFill>
                  <a:srgbClr val="FF0000"/>
                </a:solidFill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249.480</a:t>
            </a:r>
            <a:r>
              <a:rPr lang="tr-TR" sz="1400" dirty="0">
                <a:solidFill>
                  <a:srgbClr val="FF0000"/>
                </a:solidFill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kitap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,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82.239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ciltli dergi,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12.535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yüksek lisans tezi olmak üzere toplam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344.254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cilt yayın bulunmaktadır. Abone olunan süreli yayın sayısı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50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adettir. </a:t>
            </a:r>
            <a:endParaRPr lang="tr-TR" sz="1400" dirty="0" smtClean="0">
              <a:latin typeface="Times New Roman" panose="02020603050405020304" pitchFamily="18" charset="0"/>
              <a:ea typeface="Microsoft YaHei UI Light" panose="020B0502040204020203" pitchFamily="34" charset="-122"/>
              <a:cs typeface="Times New Roman" panose="02020603050405020304" pitchFamily="18" charset="0"/>
            </a:endParaRPr>
          </a:p>
          <a:p>
            <a:pPr algn="just"/>
            <a:endParaRPr lang="tr-TR" sz="1400" dirty="0">
              <a:latin typeface="Times New Roman" panose="02020603050405020304" pitchFamily="18" charset="0"/>
              <a:ea typeface="Microsoft YaHei UI Light" panose="020B0502040204020203" pitchFamily="34" charset="-122"/>
              <a:cs typeface="Times New Roman" panose="02020603050405020304" pitchFamily="18" charset="0"/>
            </a:endParaRPr>
          </a:p>
          <a:p>
            <a:pPr algn="just"/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2020 Aralık ayı itibarı ile 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72.285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elektronik dergi,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343.319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elektronik kitap,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3.903.915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yabancı elektronik tez,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17.135 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adet Gazi Üniversitesi'nde yapılmış elektronik tez,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16.276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kitap dışı materyal ve </a:t>
            </a:r>
            <a:r>
              <a:rPr lang="tr-TR" sz="1400" b="1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112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 adet veri tabanına erişim sağlanmaktadır. </a:t>
            </a:r>
          </a:p>
          <a:p>
            <a:pPr algn="just"/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Her yıl koleksiyona 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15.000 - 20.000 cilt yeni yayın </a:t>
            </a:r>
            <a:r>
              <a:rPr lang="tr-TR" sz="1400" dirty="0">
                <a:latin typeface="Times New Roman" panose="02020603050405020304" pitchFamily="18" charset="0"/>
                <a:ea typeface="Microsoft YaHei UI Light" panose="020B0502040204020203" pitchFamily="34" charset="-122"/>
                <a:cs typeface="Times New Roman" panose="02020603050405020304" pitchFamily="18" charset="0"/>
              </a:rPr>
              <a:t>eklenmektedir</a:t>
            </a:r>
            <a:r>
              <a:rPr lang="tr-TR" sz="1400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/>
          </a:p>
          <a:p>
            <a:pPr algn="just"/>
            <a:endParaRPr lang="tr-TR" sz="1400" dirty="0">
              <a:latin typeface="Times New Roman" panose="02020603050405020304" pitchFamily="18" charset="0"/>
              <a:ea typeface="Microsoft YaHei UI Light" panose="020B0502040204020203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6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İçerik Yer Tutucusu 6" descr="bina, ağaç, açık hava, ev içeren bir resim&#10;&#10;Açıklama otomatik olarak oluşturuldu">
            <a:extLst>
              <a:ext uri="{FF2B5EF4-FFF2-40B4-BE49-F238E27FC236}">
                <a16:creationId xmlns:a16="http://schemas.microsoft.com/office/drawing/2014/main" xmlns="" id="{E44C308E-B398-4976-A31A-37ABEF2FD8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340" y="1216069"/>
            <a:ext cx="3846394" cy="2983706"/>
          </a:xfrm>
        </p:spPr>
      </p:pic>
      <p:pic>
        <p:nvPicPr>
          <p:cNvPr id="9" name="Resim 8" descr="metin, iç mekan, tavan, yer içeren bir resim&#10;&#10;Açıklama otomatik olarak oluşturuldu">
            <a:extLst>
              <a:ext uri="{FF2B5EF4-FFF2-40B4-BE49-F238E27FC236}">
                <a16:creationId xmlns:a16="http://schemas.microsoft.com/office/drawing/2014/main" xmlns="" id="{06D02E2B-C0A1-4A58-A8E3-1B8556FED0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6069"/>
            <a:ext cx="4326339" cy="2961213"/>
          </a:xfrm>
          <a:prstGeom prst="rect">
            <a:avLst/>
          </a:prstGeom>
        </p:spPr>
      </p:pic>
      <p:pic>
        <p:nvPicPr>
          <p:cNvPr id="11" name="Resim 10" descr="metin, iç mekan, yer, yaşama içeren bir resim&#10;&#10;Açıklama otomatik olarak oluşturuldu">
            <a:extLst>
              <a:ext uri="{FF2B5EF4-FFF2-40B4-BE49-F238E27FC236}">
                <a16:creationId xmlns:a16="http://schemas.microsoft.com/office/drawing/2014/main" xmlns="" id="{31053831-30B3-44E0-92E0-9440D1E7AA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734" y="1208536"/>
            <a:ext cx="4019266" cy="2991239"/>
          </a:xfrm>
          <a:prstGeom prst="rect">
            <a:avLst/>
          </a:prstGeom>
        </p:spPr>
      </p:pic>
      <p:pic>
        <p:nvPicPr>
          <p:cNvPr id="13" name="Resim 12" descr="yer, tavan, iç mekan, duvar içeren bir resim&#10;&#10;Açıklama otomatik olarak oluşturuldu">
            <a:extLst>
              <a:ext uri="{FF2B5EF4-FFF2-40B4-BE49-F238E27FC236}">
                <a16:creationId xmlns:a16="http://schemas.microsoft.com/office/drawing/2014/main" xmlns="" id="{59F0D313-7227-4E69-8745-CE08E7B1AE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89864"/>
            <a:ext cx="4326339" cy="2680718"/>
          </a:xfrm>
          <a:prstGeom prst="rect">
            <a:avLst/>
          </a:prstGeom>
        </p:spPr>
      </p:pic>
      <p:pic>
        <p:nvPicPr>
          <p:cNvPr id="15" name="Resim 14" descr="yer içeren bir resim&#10;&#10;Açıklama otomatik olarak oluşturuldu">
            <a:extLst>
              <a:ext uri="{FF2B5EF4-FFF2-40B4-BE49-F238E27FC236}">
                <a16:creationId xmlns:a16="http://schemas.microsoft.com/office/drawing/2014/main" xmlns="" id="{6C12542E-38FC-4884-B03A-95A4F39B83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808" y="4189864"/>
            <a:ext cx="3883925" cy="2668136"/>
          </a:xfrm>
          <a:prstGeom prst="rect">
            <a:avLst/>
          </a:prstGeom>
        </p:spPr>
      </p:pic>
      <p:pic>
        <p:nvPicPr>
          <p:cNvPr id="17" name="Resim 16" descr="yer, iç mekan, sandalye, oda içeren bir resim&#10;&#10;Açıklama otomatik olarak oluşturuldu">
            <a:extLst>
              <a:ext uri="{FF2B5EF4-FFF2-40B4-BE49-F238E27FC236}">
                <a16:creationId xmlns:a16="http://schemas.microsoft.com/office/drawing/2014/main" xmlns="" id="{C46B0BC0-E64E-475B-8464-DEB4D9875C5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733" y="4207308"/>
            <a:ext cx="4008821" cy="265069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sp>
        <p:nvSpPr>
          <p:cNvPr id="12" name="Unvan 1"/>
          <p:cNvSpPr>
            <a:spLocks noGrp="1"/>
          </p:cNvSpPr>
          <p:nvPr>
            <p:ph type="title"/>
          </p:nvPr>
        </p:nvSpPr>
        <p:spPr>
          <a:xfrm>
            <a:off x="912341" y="300300"/>
            <a:ext cx="10515600" cy="980596"/>
          </a:xfrm>
        </p:spPr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ÜNİVERSİTESİ MERKEZ KÜTÜPHANESİ 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82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F8ABF2A4-197C-4D46-A103-011E3293E1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7" name="Resim 6" descr="metin, ekran görüntüsü, ekran içeren bir resim&#10;&#10;Açıklama otomatik olarak oluşturuldu">
            <a:extLst>
              <a:ext uri="{FF2B5EF4-FFF2-40B4-BE49-F238E27FC236}">
                <a16:creationId xmlns:a16="http://schemas.microsoft.com/office/drawing/2014/main" xmlns="" id="{808528FD-FE43-4CDC-9606-5473CE8D5E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10976" r="6875" b="10976"/>
          <a:stretch/>
        </p:blipFill>
        <p:spPr>
          <a:xfrm>
            <a:off x="1653862" y="1573345"/>
            <a:ext cx="8561173" cy="4355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ÜNİVERSİTESİ MERKEZ KÜTÜPHANESİ 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86" y="365126"/>
            <a:ext cx="1828752" cy="1027759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2192000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5782961" y="3067342"/>
            <a:ext cx="40859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http://lib.gazi.edu.tr/posts/view/title/sanal-kutuphane-turu-15626</a:t>
            </a:r>
            <a:r>
              <a:rPr lang="tr-TR" alt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531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1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86200" y="1722437"/>
            <a:ext cx="4419600" cy="398145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E73EFE29-F565-41F2-B663-02052B60F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335" y="365126"/>
            <a:ext cx="10515600" cy="980596"/>
          </a:xfrm>
        </p:spPr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SPOR TESİSLERİ VE DİĞER SOSYAL İMKANLAR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xmlns="" id="{21553306-44D8-4694-AE37-FAFFA80D04A4}"/>
              </a:ext>
            </a:extLst>
          </p:cNvPr>
          <p:cNvSpPr txBox="1"/>
          <p:nvPr/>
        </p:nvSpPr>
        <p:spPr>
          <a:xfrm>
            <a:off x="838200" y="1769562"/>
            <a:ext cx="9794543" cy="3621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Üniversitemiz eğitim-öğretim, spor ve yeme-içme için gerekli alt yapı ve tesisler açısından yeterli durumdadır.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Üniversitemiz yerleşkesinde spor etkinlikleri için iki adet kapalı spor tesisi ve açık voleybol, basketbol ve tenis kortları bulunmaktadır. Tesislerimizde futbol (yaklaşık 500 kişilik seyirci kapasitesine sahip açık tribün)-tenis-basketbol-voleybol oynamak, atletizm, </a:t>
            </a:r>
            <a:r>
              <a:rPr kumimoji="0" lang="tr-T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squash</a:t>
            </a:r>
            <a:r>
              <a:rPr kumimoji="0" 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, yüzme, plaj voleybolu ve </a:t>
            </a:r>
            <a:r>
              <a:rPr kumimoji="0" lang="tr-T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fitness</a:t>
            </a:r>
            <a:r>
              <a:rPr kumimoji="0" 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yapabilmek mümkündür.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Sağlık Kültür ve Spor Dairesi Başkanlığına bağlı olarak hizmet veren, Gençlik Spor ve Eğitim Merkezi Tesisleri içerisinde yer alan Kapalı Yüzme Havuzu Gazi Spor Merkezi içinde hizmet vermektedir. 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50" y="317963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8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473032" y="2718678"/>
            <a:ext cx="3943146" cy="22428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tr-T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tr-T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507210"/>
              </p:ext>
            </p:extLst>
          </p:nvPr>
        </p:nvGraphicFramePr>
        <p:xfrm>
          <a:off x="1361570" y="612261"/>
          <a:ext cx="10229287" cy="61777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9250"/>
                <a:gridCol w="446237"/>
                <a:gridCol w="855880"/>
                <a:gridCol w="110023"/>
                <a:gridCol w="803936"/>
                <a:gridCol w="1563012"/>
                <a:gridCol w="3600949"/>
              </a:tblGrid>
              <a:tr h="334783">
                <a:tc>
                  <a:txBody>
                    <a:bodyPr/>
                    <a:lstStyle/>
                    <a:p>
                      <a:pPr indent="-1270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Merkez Yerleşke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Kapasite (m</a:t>
                      </a:r>
                      <a:r>
                        <a:rPr lang="tr-TR" sz="105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Kişi Sayısı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Kullanım (Süre, İzin vb.)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Merkez Kütüphane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11000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Süresiz.</a:t>
                      </a: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Tenis Kortları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Saat, Randevulu Sistem,        Öğrenci; 5.00 TL, Personel; 12.00 TL. Mezunlar; 12.00 TL. Diğer Kamu Personeli;13.50 TL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Basketbol Sahası (açık alan)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Süresiz ve Ücretsiz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Futbol Sahası (olimpik suni çim saha)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Saat, Randevulu Sistem, Öğrenci ve personellere ücretsiz. Diğer Kamu Personeli 360.00 TL.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Voleybol Sahası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>
                        <a:tabLst>
                          <a:tab pos="501015" algn="l"/>
                        </a:tabLs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Süresiz ve Ücretsiz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Plaj Voleybolu Sahası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Saat Öğrenci, Personel ve Mezunlara Ücretsiz, Diğer Kamu Personeli; 12.00 TL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721438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Kapalı Spor Salonu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</a:t>
                      </a:r>
                    </a:p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Aynı seansta azami 20 kişi</a:t>
                      </a:r>
                    </a:p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</a:t>
                      </a:r>
                    </a:p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Aynı seansta azami 10 kişi</a:t>
                      </a:r>
                    </a:p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Saat, Randevulu Sistem, (Aylık  abone) Öğrenci; 60.00 TL, Personel ve Mezunlar; 103.00 TL. Diğer Kamu Personeli;115.00 TL</a:t>
                      </a:r>
                    </a:p>
                    <a:p>
                      <a:pPr indent="-1270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Kapalı Yüzme Havuzu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Aynı seansta azami 35 kişi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Saat, Randevulu Sistem, (Aylık  abone) Öğrenci; 60.00 TL, Personel ve Mezunlar; 71.00 TL. Diğer Kamu Personeli; 90.00 TL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 Kur Şubesi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Elektrikli Araç Şarj Ünitesi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Süresiz, ücretsiz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Bisiklet Yolları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Bisiklet Park Alanı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Ücretsiz, izinli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Mediko Sağlık Hizmetleri Birimi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Anaokulu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Kafe ve Restoranlar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Süreli, ücretli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Büfeler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Süreli, ücretli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Kırtasiye ve Kitapçılar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Süreli, ücretli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PTT Şubesi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58.80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Süreli, ücretli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Halkbank Şubesi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ATM’ler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Süresiz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Öğrenci Yemekhanesi-1 (B Blok)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Süreli, ücretli (öğrenciler için)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Öğrenci Yemekhanesi-2 (Dökümhane)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490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Kültür Merkezi, Akademik Personel Yemekhanesi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1660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Süreli, ücretli (Akademik Personel)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40479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 Blok İdari Personel Yemekhanesi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Süreli, ücretli (İdari Personel)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Açık Otopark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Süresiz, izinli, ücretli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0240">
                <a:tc>
                  <a:txBody>
                    <a:bodyPr/>
                    <a:lstStyle/>
                    <a:p>
                      <a:pPr marL="457200" indent="-635" algn="l" fontAlgn="auto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Kapalı Otopark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136" marR="37136" marT="0" marB="0" anchor="ctr"/>
                </a:tc>
                <a:tc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 algn="ctr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***</a:t>
                      </a:r>
                    </a:p>
                  </a:txBody>
                  <a:tcPr marL="37136" marR="3713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270"/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970</a:t>
                      </a:r>
                    </a:p>
                  </a:txBody>
                  <a:tcPr marL="37136" marR="37136" marT="0" marB="0" anchor="ctr"/>
                </a:tc>
                <a:tc gridSpan="2">
                  <a:txBody>
                    <a:bodyPr/>
                    <a:lstStyle/>
                    <a:p>
                      <a:pPr indent="-1270"/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Süresiz, izinli, ücretli</a:t>
                      </a:r>
                    </a:p>
                  </a:txBody>
                  <a:tcPr marL="37136" marR="3713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35" y="60327"/>
            <a:ext cx="1226540" cy="689316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9559038" y="6180582"/>
            <a:ext cx="22818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</a:t>
            </a:r>
            <a:r>
              <a:rPr lang="tr-TR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://gazi.edu.tr/</a:t>
            </a:r>
            <a:endParaRPr lang="tr-TR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3993385" y="172192"/>
            <a:ext cx="4965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 TESİSLERİ VE DİĞER SOSYAL İMKANLAR</a:t>
            </a:r>
            <a:endParaRPr lang="tr-TR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58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BA4935ED-F46C-4B1E-A230-751DDF48E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F847CD6C-101C-4195-835A-DB79B2C66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Resim 4" descr="metin, ekran görüntüsü, iç mekan, bilgisayar içeren bir resim&#10;&#10;Açıklama otomatik olarak oluşturuldu">
            <a:extLst>
              <a:ext uri="{FF2B5EF4-FFF2-40B4-BE49-F238E27FC236}">
                <a16:creationId xmlns:a16="http://schemas.microsoft.com/office/drawing/2014/main" xmlns="" id="{FEAB9437-7C3F-4161-9981-2A8B65A04C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16724" r="17276" b="5279"/>
          <a:stretch/>
        </p:blipFill>
        <p:spPr>
          <a:xfrm>
            <a:off x="2751438" y="1345669"/>
            <a:ext cx="6096000" cy="5346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48" y="341544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10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72305C6F-D3BE-49B8-A146-2E75A87E4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İçerik Yer Tutucusu 4" descr="atletik oyun, spor, açık hava, zemin içeren bir resim&#10;&#10;Açıklama otomatik olarak oluşturuldu">
            <a:extLst>
              <a:ext uri="{FF2B5EF4-FFF2-40B4-BE49-F238E27FC236}">
                <a16:creationId xmlns:a16="http://schemas.microsoft.com/office/drawing/2014/main" xmlns="" id="{8C2E3AC5-AE26-4DD3-A2E4-2FA637E47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363588" cy="3589360"/>
          </a:xfrm>
        </p:spPr>
      </p:pic>
      <p:pic>
        <p:nvPicPr>
          <p:cNvPr id="7" name="Resim 6" descr="gök, çayır, açık hava, futbol içeren bir resim&#10;&#10;Açıklama otomatik olarak oluşturuldu">
            <a:extLst>
              <a:ext uri="{FF2B5EF4-FFF2-40B4-BE49-F238E27FC236}">
                <a16:creationId xmlns:a16="http://schemas.microsoft.com/office/drawing/2014/main" xmlns="" id="{DCFE9B94-0785-47F2-86DC-5395FE2221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63" y="0"/>
            <a:ext cx="4363588" cy="358936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xmlns="" id="{FA1574F9-EE89-409E-98CB-E669BE4EB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38" y="0"/>
            <a:ext cx="3502926" cy="3589361"/>
          </a:xfrm>
          <a:prstGeom prst="rect">
            <a:avLst/>
          </a:prstGeom>
        </p:spPr>
      </p:pic>
      <p:pic>
        <p:nvPicPr>
          <p:cNvPr id="11" name="Resim 10" descr="tavan, iç mekan, yer, kişi içeren bir resim&#10;&#10;Açıklama otomatik olarak oluşturuldu">
            <a:extLst>
              <a:ext uri="{FF2B5EF4-FFF2-40B4-BE49-F238E27FC236}">
                <a16:creationId xmlns:a16="http://schemas.microsoft.com/office/drawing/2014/main" xmlns="" id="{70C0BC35-2371-44A3-809E-C0920A03B5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589361"/>
            <a:ext cx="4363588" cy="3268639"/>
          </a:xfrm>
          <a:prstGeom prst="rect">
            <a:avLst/>
          </a:prstGeom>
        </p:spPr>
      </p:pic>
      <p:pic>
        <p:nvPicPr>
          <p:cNvPr id="13" name="Resim 12" descr="spor, atletik oyun, gök, tenis içeren bir resim&#10;&#10;Açıklama otomatik olarak oluşturuldu">
            <a:extLst>
              <a:ext uri="{FF2B5EF4-FFF2-40B4-BE49-F238E27FC236}">
                <a16:creationId xmlns:a16="http://schemas.microsoft.com/office/drawing/2014/main" xmlns="" id="{74AAB57E-D87E-406A-85A8-AE869B0498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588" y="3589361"/>
            <a:ext cx="3464825" cy="3268639"/>
          </a:xfrm>
          <a:prstGeom prst="rect">
            <a:avLst/>
          </a:prstGeom>
        </p:spPr>
      </p:pic>
      <p:pic>
        <p:nvPicPr>
          <p:cNvPr id="15" name="Resim 14" descr="mavi, bovling içeren bir resim&#10;&#10;Açıklama otomatik olarak oluşturuldu">
            <a:extLst>
              <a:ext uri="{FF2B5EF4-FFF2-40B4-BE49-F238E27FC236}">
                <a16:creationId xmlns:a16="http://schemas.microsoft.com/office/drawing/2014/main" xmlns="" id="{953A34C1-7BB8-4FFF-8667-84AFC4F7CF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62" y="3589361"/>
            <a:ext cx="4363589" cy="326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54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32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  <a:p>
            <a:pPr marL="0" indent="0">
              <a:buNone/>
            </a:pPr>
            <a:r>
              <a:rPr lang="tr-TR" dirty="0" smtClean="0"/>
              <a:t>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5906" y="1392885"/>
            <a:ext cx="5280212" cy="465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34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765324" y="2391541"/>
            <a:ext cx="5181600" cy="4351338"/>
          </a:xfrm>
        </p:spPr>
        <p:txBody>
          <a:bodyPr>
            <a:normAutofit/>
          </a:bodyPr>
          <a:lstStyle/>
          <a:p>
            <a:r>
              <a:rPr lang="tr-TR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Burslarla ilgili olarak öğrencilerin takip etmeleri gereken internet adresleri:</a:t>
            </a:r>
          </a:p>
          <a:p>
            <a:endParaRPr lang="tr-TR" sz="2000" b="1" dirty="0"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r>
              <a:rPr lang="tr-TR" sz="2000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http://odm.gazi.edu.tr</a:t>
            </a:r>
            <a:endParaRPr lang="tr-TR" sz="20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000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http://mediko.gazi.edu.tr/</a:t>
            </a:r>
            <a:endParaRPr lang="tr-TR" sz="20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2000" dirty="0"/>
          </a:p>
        </p:txBody>
      </p:sp>
      <p:pic>
        <p:nvPicPr>
          <p:cNvPr id="5" name="Picture 2" descr="G:\abd tanıtım\öğrenci danışma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40" y="2075936"/>
            <a:ext cx="6012737" cy="297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Unvan 2"/>
          <p:cNvSpPr>
            <a:spLocks noGrp="1"/>
          </p:cNvSpPr>
          <p:nvPr>
            <p:ph type="title"/>
          </p:nvPr>
        </p:nvSpPr>
        <p:spPr>
          <a:xfrm>
            <a:off x="220362" y="321505"/>
            <a:ext cx="10515600" cy="980596"/>
          </a:xfrm>
        </p:spPr>
        <p:txBody>
          <a:bodyPr>
            <a:noAutofit/>
          </a:bodyPr>
          <a:lstStyle/>
          <a:p>
            <a:pPr algn="r"/>
            <a:r>
              <a:rPr lang="tr-TR" sz="2000" dirty="0" smtClean="0">
                <a:latin typeface="Times New Roman" pitchFamily="18" charset="0"/>
                <a:ea typeface="Palatino"/>
                <a:cs typeface="Times New Roman" pitchFamily="18" charset="0"/>
                <a:sym typeface="Palatino"/>
              </a:rPr>
              <a:t>ÖĞRENCİ DANIŞMA, BURS VE SOSYAL HİZMETLER BİRİMİ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844" y="321505"/>
            <a:ext cx="1828959" cy="102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08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van 2"/>
          <p:cNvSpPr>
            <a:spLocks noGrp="1"/>
          </p:cNvSpPr>
          <p:nvPr>
            <p:ph type="title"/>
          </p:nvPr>
        </p:nvSpPr>
        <p:spPr>
          <a:xfrm>
            <a:off x="1488989" y="365126"/>
            <a:ext cx="10515600" cy="980596"/>
          </a:xfrm>
        </p:spPr>
        <p:txBody>
          <a:bodyPr>
            <a:noAutofit/>
          </a:bodyPr>
          <a:lstStyle/>
          <a:p>
            <a:pPr algn="ctr"/>
            <a:r>
              <a:rPr lang="tr-TR" sz="2000" dirty="0" smtClean="0">
                <a:latin typeface="Times New Roman" pitchFamily="18" charset="0"/>
                <a:ea typeface="Palatino"/>
                <a:cs typeface="Times New Roman" pitchFamily="18" charset="0"/>
                <a:sym typeface="Palatino"/>
              </a:rPr>
              <a:t>ÖĞRENCİ DANIŞMA, BURS VE SOSYAL HİZMETLER BİRİMİ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838200" y="1917941"/>
            <a:ext cx="10515600" cy="4201064"/>
          </a:xfrm>
        </p:spPr>
        <p:txBody>
          <a:bodyPr/>
          <a:lstStyle/>
          <a:p>
            <a:pPr marL="0" algn="just">
              <a:buNone/>
            </a:pP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Merkezin Üniversitemiz öğrencilerine verdiği hizmetler üç ana başlık altında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toplanmaktadır:</a:t>
            </a:r>
          </a:p>
          <a:p>
            <a:pPr marL="0" algn="just">
              <a:buNone/>
            </a:pP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365" indent="-226096" algn="just">
              <a:buFont typeface="+mj-lt"/>
              <a:buAutoNum type="arabicPeriod"/>
            </a:pPr>
            <a:r>
              <a:rPr lang="tr-T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Rehberlik </a:t>
            </a:r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Hizmeti</a:t>
            </a:r>
          </a:p>
          <a:p>
            <a:pPr marL="75365" indent="-226096" algn="just">
              <a:buFont typeface="+mj-lt"/>
              <a:buAutoNum type="arabicPeriod"/>
            </a:pPr>
            <a:r>
              <a:rPr lang="tr-T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Sosyal </a:t>
            </a:r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Danışma Hizmeti</a:t>
            </a:r>
          </a:p>
          <a:p>
            <a:pPr marL="75365" indent="-226096" algn="just">
              <a:buFont typeface="+mj-lt"/>
              <a:buAutoNum type="arabicPeriod"/>
            </a:pPr>
            <a:r>
              <a:rPr lang="tr-T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Öğrenci </a:t>
            </a:r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Danışma Hizmeti</a:t>
            </a:r>
          </a:p>
          <a:p>
            <a:pPr marL="75365" indent="-226096" algn="just">
              <a:buNone/>
            </a:pP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226096" algn="just">
              <a:buNone/>
            </a:pP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Ayrıca bu desteklerden yararlanan öğrencilerimize ilişkin bilgiler Merkezde kayıt altına alınır, raporlaması yapılır ve takip edilir.</a:t>
            </a:r>
          </a:p>
          <a:p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77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464945" y="576648"/>
            <a:ext cx="8596668" cy="630115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tr-TR" alt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BURSLAR  VE ÖĞRENCİ YARDIMLARI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84467" y="1866921"/>
            <a:ext cx="6197016" cy="396910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MEB tarafından belirlenen belli öğretmenlik bölümlerini ilk 5 tercihine yazan öğrenciler burs başvurusunda bulunabilir. </a:t>
            </a:r>
          </a:p>
          <a:p>
            <a:pPr marL="0" indent="0" algn="just">
              <a:buNone/>
              <a:defRPr/>
            </a:pPr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tr-TR" altLang="tr-TR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Üniversitemiz </a:t>
            </a:r>
            <a:r>
              <a:rPr lang="tr-TR" altLang="tr-TR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Sağlık Kültür ve Spor Daire Başkanlığı tarafından her yıl belirli sayıda öğrencimize yemek ve başarı bursu verilmektedir. </a:t>
            </a:r>
            <a:endParaRPr lang="tr-TR" altLang="tr-TR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  <a:defRPr/>
            </a:pPr>
            <a:endParaRPr lang="tr-TR" altLang="tr-TR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tr-TR" altLang="tr-TR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Ayrıca </a:t>
            </a:r>
            <a:r>
              <a:rPr lang="tr-TR" altLang="tr-TR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Fakültemiz, özel/kamu, kurum ve kuruluşlarla iş birliği içerisinde olup her yıl belli sayıda öğrenciye burs verilmesine yardımcı olmaktadır.</a:t>
            </a:r>
            <a:endParaRPr lang="en-US" altLang="tr-TR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tr-TR" altLang="tr-TR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Bunların yanı sıra Fakültemiz bünyesindeki “Eğitenler Kültür ve Yardımlaşma Derneği” ihtiyacı olan öğrencilere nakdi yardımlar yapmaktadır. </a:t>
            </a:r>
            <a:endParaRPr lang="en-US" altLang="tr-TR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/>
          </a:p>
        </p:txBody>
      </p:sp>
      <p:sp>
        <p:nvSpPr>
          <p:cNvPr id="4" name="Metin kutusu 3"/>
          <p:cNvSpPr txBox="1"/>
          <p:nvPr/>
        </p:nvSpPr>
        <p:spPr>
          <a:xfrm>
            <a:off x="7328057" y="2401735"/>
            <a:ext cx="33489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KYK </a:t>
            </a:r>
            <a:r>
              <a:rPr lang="tr-T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Bursları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tr-TR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TEV </a:t>
            </a:r>
            <a:r>
              <a:rPr lang="tr-T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Bursları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tr-TR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Özel </a:t>
            </a:r>
            <a:r>
              <a:rPr lang="tr-T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Burslar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tr-TR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Eğitenler </a:t>
            </a:r>
            <a:r>
              <a:rPr lang="tr-TR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Kültür </a:t>
            </a:r>
            <a:r>
              <a:rPr lang="tr-T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Dayanışma </a:t>
            </a:r>
            <a:r>
              <a:rPr lang="tr-TR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Derneği Bursu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55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02648" y="2325222"/>
            <a:ext cx="10299665" cy="35072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2000" b="1" dirty="0" smtClean="0">
                <a:latin typeface="Times New Roman" pitchFamily="18" charset="0"/>
                <a:cs typeface="Times New Roman" pitchFamily="18" charset="0"/>
                <a:sym typeface="Palatino"/>
              </a:rPr>
              <a:t>KISMİ </a:t>
            </a:r>
            <a:r>
              <a:rPr lang="tr-TR" sz="2000" b="1" dirty="0">
                <a:latin typeface="Times New Roman" pitchFamily="18" charset="0"/>
                <a:cs typeface="Times New Roman" pitchFamily="18" charset="0"/>
                <a:sym typeface="Palatino"/>
              </a:rPr>
              <a:t>ZAMANLI İŞ SAĞLAMA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  <a:sym typeface="Palatino"/>
              </a:rPr>
              <a:t>HİZMETİ</a:t>
            </a:r>
          </a:p>
          <a:p>
            <a:pPr marL="0" indent="0" algn="ctr">
              <a:buNone/>
            </a:pPr>
            <a:endParaRPr lang="tr-TR" sz="2000" b="1" dirty="0" smtClean="0">
              <a:latin typeface="Times New Roman" pitchFamily="18" charset="0"/>
              <a:cs typeface="Times New Roman" pitchFamily="18" charset="0"/>
              <a:sym typeface="Palatino"/>
            </a:endParaRPr>
          </a:p>
          <a:p>
            <a:pPr marL="0" indent="0" algn="just">
              <a:buNone/>
            </a:pP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İhtiyacı olan öğrencilere Üniversitenin çeşitli birimlerinde kısmi zamanlı statüde iş imkânı sağlanır. </a:t>
            </a:r>
            <a:endParaRPr lang="tr-TR" sz="2400" b="1" dirty="0">
              <a:latin typeface="Times New Roman" pitchFamily="18" charset="0"/>
              <a:cs typeface="Times New Roman" pitchFamily="18" charset="0"/>
              <a:sym typeface="Palatino"/>
            </a:endParaRPr>
          </a:p>
          <a:p>
            <a:pPr marL="0" indent="0" algn="just">
              <a:buNone/>
            </a:pP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07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NEDEN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 </a:t>
            </a: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SINIF ÖĞRETMENLİĞİ 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PROGRAMINI TERCİH</a:t>
            </a:r>
          </a:p>
          <a:p>
            <a:pPr marL="0" indent="0" algn="ctr">
              <a:buNone/>
            </a:pPr>
            <a:endParaRPr lang="tr-TR" sz="4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ETMELİSİNİZ 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81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2627" y="1660304"/>
            <a:ext cx="6315075" cy="452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54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6766403D-C5BE-4557-887F-331D05514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ÖĞRENCİ TOPLULUKLARI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7AE58677-70A2-418D-944C-10193B50F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972" y="2074460"/>
            <a:ext cx="10515600" cy="4201064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</a:pP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Gazi Üniversitesi bünyesinde farklı amaçlar için kurulmuş </a:t>
            </a:r>
            <a:r>
              <a:rPr lang="tr-TR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122</a:t>
            </a: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öğrenci topluluğu mevcuttur. Öğrenciler, topluluklar aracılığıyla çok sayıda sosyal sorumluluk projelerine katılmaktadır. </a:t>
            </a:r>
          </a:p>
          <a:p>
            <a:pPr algn="just"/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Anabilim Dalımızda öğrenim gören tüm öğrenciler ilgi alanlarına göre üniversite bünyesinde kurulan öğrenci topluluklarının etkinliklerini takip edebilmektedir. Öğrenciler ÖBS üzerinden istedikleri kulüplere üye olabilmektedir.</a:t>
            </a:r>
          </a:p>
          <a:p>
            <a:pPr algn="just"/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Ayrıca Anabilim Dalımızda akademik liderliğini </a:t>
            </a:r>
            <a:r>
              <a:rPr lang="tr-T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Prof</a:t>
            </a: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. Dr. Rabia SARIKAYA ve topluluk başkanlığını Arş. Gör. Dilara AKYAR yürüttüğü “</a:t>
            </a:r>
            <a:r>
              <a:rPr lang="tr-TR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Gazi Eğitim Fakültesi STEM Topluluğu” </a:t>
            </a: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bulunmaktadır. Bu toplulukta 39 sınıf öğretmenliği lisans programı öğrencisi bulunmaktadır.</a:t>
            </a:r>
            <a:endParaRPr lang="tr-TR" sz="20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7" y="233320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66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DB8D976A-3D45-49CD-874A-36AF5F91B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GAZİ EĞİTİM FAKÜLTESİ STEM TOPLULUĞU</a:t>
            </a:r>
            <a:endParaRPr lang="tr-TR" sz="24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77401733-FA09-423F-8C60-513FAFF00C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1422"/>
            <a:ext cx="10515600" cy="42010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Anabilim dalımız bünyesinde kurulan </a:t>
            </a:r>
            <a:r>
              <a:rPr lang="tr-T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 Eğitim Fakültesi STEM Topluluğu;</a:t>
            </a:r>
            <a:r>
              <a:rPr lang="tr-T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öğretmenleri, öğretmen adaylarını ve ilkokul öğrencilerini STEM eğitimi ile tanıştırmayı amaçlamaktadır. Bu kapsamda topluluğumuz etkinlikler düzenlemektedir.</a:t>
            </a:r>
          </a:p>
          <a:p>
            <a:endParaRPr lang="tr-TR" b="0" i="0" dirty="0">
              <a:solidFill>
                <a:srgbClr val="70707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4668BDCB-D60C-45CC-90AA-A7225C5B5B7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5" y="3013300"/>
            <a:ext cx="3916907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xmlns="" id="{125939E4-3EFC-449C-A7D9-53FE7EFAB55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292" y="3013300"/>
            <a:ext cx="3796579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2A38E8C7-FFFF-4A2F-9043-5408FF1002B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799" y="3013300"/>
            <a:ext cx="4609531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19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47" b="13863"/>
          <a:stretch/>
        </p:blipFill>
        <p:spPr bwMode="auto">
          <a:xfrm>
            <a:off x="1751494" y="365126"/>
            <a:ext cx="8689011" cy="6003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6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>
            <a:extLst>
              <a:ext uri="{FF2B5EF4-FFF2-40B4-BE49-F238E27FC236}">
                <a16:creationId xmlns:a16="http://schemas.microsoft.com/office/drawing/2014/main" xmlns="" id="{75424685-1D64-4766-B9D0-FF3A7D0A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İçerik Yer Tutucusu 8"/>
          <p:cNvSpPr>
            <a:spLocks noGrp="1"/>
          </p:cNvSpPr>
          <p:nvPr>
            <p:ph idx="1"/>
          </p:nvPr>
        </p:nvSpPr>
        <p:spPr>
          <a:xfrm>
            <a:off x="630557" y="1258067"/>
            <a:ext cx="10611184" cy="420008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KİMLER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sz="4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ÖĞRETMENLİK PROGRAMLARINI TERCİH ETMELİ?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31" y="216845"/>
            <a:ext cx="1828752" cy="1027759"/>
          </a:xfrm>
          <a:prstGeom prst="rect">
            <a:avLst/>
          </a:prstGeom>
        </p:spPr>
      </p:pic>
      <p:pic>
        <p:nvPicPr>
          <p:cNvPr id="2050" name="Picture 2" descr="SORU İŞARETİ - SEVGiCELi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98" y="4219668"/>
            <a:ext cx="2090560" cy="2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62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356" r="-2074" b="16762"/>
          <a:stretch/>
        </p:blipFill>
        <p:spPr bwMode="auto">
          <a:xfrm>
            <a:off x="1475246" y="1006340"/>
            <a:ext cx="9652359" cy="5851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57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8" name="Picture 4" descr="Köy Okulunda Öğretmen Olma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153" y="3272716"/>
            <a:ext cx="4899212" cy="2449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21" y="1588808"/>
            <a:ext cx="4380388" cy="4380388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4098" name="Picture 2" descr="Hem Öğretmen Hem Hademe - YouTub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14434"/>
          <a:stretch/>
        </p:blipFill>
        <p:spPr bwMode="auto">
          <a:xfrm>
            <a:off x="5930153" y="365126"/>
            <a:ext cx="4836459" cy="258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27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423800" y="273052"/>
            <a:ext cx="10515600" cy="980596"/>
          </a:xfrm>
        </p:spPr>
        <p:txBody>
          <a:bodyPr>
            <a:normAutofit/>
          </a:bodyPr>
          <a:lstStyle/>
          <a:p>
            <a:pPr algn="ctr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21. YY ÖĞRETENLERİ VE ÖĞRENENLERİ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er Erkek Annesinin Hayali: 15 Maddede Sınıf Öğretmeni Kızlar - onedio.com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928" y="2473755"/>
            <a:ext cx="4752975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25&amp;#39;ten Önce 25&amp;#39;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600" y="2568790"/>
            <a:ext cx="3755828" cy="261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11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2230995"/>
            <a:ext cx="4857750" cy="2733675"/>
          </a:xfrm>
          <a:prstGeom prst="rect">
            <a:avLst/>
          </a:prstGeom>
        </p:spPr>
      </p:pic>
      <p:pic>
        <p:nvPicPr>
          <p:cNvPr id="5" name="Picture 2" descr="LGS cevap anahtarı 2019 yayınlandı! MEB LGS Sayısal Sözel cevap anahtarı  için tıklayın |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803" y="2230995"/>
            <a:ext cx="4861138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1238250" y="329654"/>
            <a:ext cx="10515600" cy="980596"/>
          </a:xfrm>
        </p:spPr>
        <p:txBody>
          <a:bodyPr>
            <a:normAutofit/>
          </a:bodyPr>
          <a:lstStyle/>
          <a:p>
            <a:pPr algn="ctr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21. YY ÖĞRETENLERİ VE ÖĞRENENLERİ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61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72" y="365126"/>
            <a:ext cx="1828752" cy="1027759"/>
          </a:xfrm>
          <a:prstGeom prst="rect">
            <a:avLst/>
          </a:prstGeom>
        </p:spPr>
      </p:pic>
      <p:pic>
        <p:nvPicPr>
          <p:cNvPr id="1028" name="Picture 4" descr="Öğretmenler Günü ile ilgili şiirler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" r="21565"/>
          <a:stretch/>
        </p:blipFill>
        <p:spPr bwMode="auto">
          <a:xfrm>
            <a:off x="215153" y="3663975"/>
            <a:ext cx="3711388" cy="279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4"/>
          <a:srcRect l="6809" r="7225"/>
          <a:stretch/>
        </p:blipFill>
        <p:spPr>
          <a:xfrm>
            <a:off x="7812920" y="3663975"/>
            <a:ext cx="4007223" cy="3119718"/>
          </a:xfrm>
          <a:prstGeom prst="rect">
            <a:avLst/>
          </a:prstGeom>
        </p:spPr>
      </p:pic>
      <p:pic>
        <p:nvPicPr>
          <p:cNvPr id="10" name="Picture 2" descr="70100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090" y="365126"/>
            <a:ext cx="3371280" cy="451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87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526" y="365126"/>
            <a:ext cx="4973226" cy="620556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17963"/>
            <a:ext cx="1828752" cy="10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9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09901" y="2421199"/>
            <a:ext cx="6172200" cy="3704965"/>
          </a:xfrm>
        </p:spPr>
        <p:txBody>
          <a:bodyPr/>
          <a:lstStyle/>
          <a:p>
            <a:pPr marL="0" indent="0" algn="ctr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24" y="194122"/>
            <a:ext cx="1828752" cy="1027759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6858" r="-1950"/>
          <a:stretch/>
        </p:blipFill>
        <p:spPr bwMode="auto">
          <a:xfrm>
            <a:off x="3708717" y="1411765"/>
            <a:ext cx="5193235" cy="3725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2518514" y="5137572"/>
            <a:ext cx="71549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GAZİLİ OLMANIN AYRICALIĞINI YAŞAMAK İÇİN SİZLERİ DE </a:t>
            </a:r>
          </a:p>
          <a:p>
            <a:pPr algn="ctr"/>
            <a:r>
              <a:rPr lang="tr-T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SINIF EĞİTİMİ ANABİLİM DALINA BEKLİYORUZ.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4934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4917141" cy="980596"/>
          </a:xfrm>
        </p:spPr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8" b="7369"/>
          <a:stretch/>
        </p:blipFill>
        <p:spPr bwMode="auto">
          <a:xfrm>
            <a:off x="5970493" y="1446167"/>
            <a:ext cx="5983941" cy="508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787" y="204320"/>
            <a:ext cx="1828752" cy="1027759"/>
          </a:xfrm>
          <a:prstGeom prst="rect">
            <a:avLst/>
          </a:prstGeom>
        </p:spPr>
      </p:pic>
      <p:sp>
        <p:nvSpPr>
          <p:cNvPr id="8" name="Dikdörtgen 7"/>
          <p:cNvSpPr/>
          <p:nvPr/>
        </p:nvSpPr>
        <p:spPr>
          <a:xfrm>
            <a:off x="237566" y="1446167"/>
            <a:ext cx="5617597" cy="526297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ÜNİVERSİTESİ: </a:t>
            </a: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://gazi.edu.tr</a:t>
            </a:r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alt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alt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Sanal </a:t>
            </a:r>
            <a:r>
              <a:rPr lang="tr-TR" alt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Üniversite turu: </a:t>
            </a:r>
            <a:r>
              <a:rPr lang="tr-TR" alt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altLang="tr-T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altLang="tr-T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altLang="tr-TR" sz="1400" b="1" dirty="0">
                <a:solidFill>
                  <a:srgbClr val="1155CC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https://www.360cities.net/image/gazi-universitesi-giris</a:t>
            </a:r>
            <a:r>
              <a:rPr lang="tr-TR" altLang="tr-T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FAKÜLTESİ: </a:t>
            </a: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://gef.gazi.edu.tr</a:t>
            </a:r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/</a:t>
            </a:r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SINIF EĞİTİMİ: </a:t>
            </a: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://gef-sinifegitimi.gazi.edu.tr</a:t>
            </a:r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/</a:t>
            </a:r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ÖĞRENCİ DANIŞMA MERKEZİ:</a:t>
            </a: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://odm.gazi.edu.tr</a:t>
            </a:r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/</a:t>
            </a:r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KÜTÜPHANE: </a:t>
            </a:r>
          </a:p>
          <a:p>
            <a:pPr algn="ctr"/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http://lib.gazi.edu.tr</a:t>
            </a:r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/</a:t>
            </a:r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alt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http://lib.gazi.edu.tr/posts/view/title/sanal-kutuphane-turu-15626</a:t>
            </a:r>
            <a:r>
              <a:rPr lang="tr-TR" alt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tr-TR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SAĞLIK KÜLTÜR VE SPOR DAİRE BAŞKANLIĞI: </a:t>
            </a:r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</a:t>
            </a:r>
            <a:r>
              <a:rPr lang="tr-TR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://mediko.gazi.edu.tr</a:t>
            </a:r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/</a:t>
            </a:r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ÖĞRENCİ TOPLULUKLARI: </a:t>
            </a:r>
          </a:p>
          <a:p>
            <a:pPr algn="ctr"/>
            <a:r>
              <a:rPr lang="tr-TR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http://topluluklar.gazi.edu.tr/</a:t>
            </a:r>
            <a:endParaRPr lang="tr-TR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83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1102</TotalTime>
  <Words>2401</Words>
  <Application>Microsoft Office PowerPoint</Application>
  <PresentationFormat>Geniş ekran</PresentationFormat>
  <Paragraphs>723</Paragraphs>
  <Slides>101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11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101</vt:i4>
      </vt:variant>
    </vt:vector>
  </HeadingPairs>
  <TitlesOfParts>
    <vt:vector size="113" baseType="lpstr">
      <vt:lpstr>Microsoft YaHei UI Light</vt:lpstr>
      <vt:lpstr>Algerian</vt:lpstr>
      <vt:lpstr>Arial</vt:lpstr>
      <vt:lpstr>Bodoni SvtyTwo ITC TT-Book</vt:lpstr>
      <vt:lpstr>Calibri</vt:lpstr>
      <vt:lpstr>Calibri Light</vt:lpstr>
      <vt:lpstr>Courier New</vt:lpstr>
      <vt:lpstr>Elephant</vt:lpstr>
      <vt:lpstr>Palatino</vt:lpstr>
      <vt:lpstr>Times New Roman</vt:lpstr>
      <vt:lpstr>Wingdings</vt:lpstr>
      <vt:lpstr>Office Teması</vt:lpstr>
      <vt:lpstr> TEMEL EĞİTİM BÖLÜMÜ  SINIF EĞİTİMİ ANABİLİM DALI TANITIMINA  HOŞ GELDİNİZ </vt:lpstr>
      <vt:lpstr>PowerPoint Sunusu</vt:lpstr>
      <vt:lpstr>PowerPoint Sunusu</vt:lpstr>
      <vt:lpstr>PowerPoint Sunusu</vt:lpstr>
      <vt:lpstr>PowerPoint Sunusu</vt:lpstr>
      <vt:lpstr>GAZİ EĞİTİM FAKÜLTESİ BÖLÜMLERİ</vt:lpstr>
      <vt:lpstr> </vt:lpstr>
      <vt:lpstr>PowerPoint Sunusu</vt:lpstr>
      <vt:lpstr> </vt:lpstr>
      <vt:lpstr>PowerPoint Sunusu</vt:lpstr>
      <vt:lpstr> </vt:lpstr>
      <vt:lpstr> </vt:lpstr>
      <vt:lpstr>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</vt:lpstr>
      <vt:lpstr> </vt:lpstr>
      <vt:lpstr> </vt:lpstr>
      <vt:lpstr> </vt:lpstr>
      <vt:lpstr> </vt:lpstr>
      <vt:lpstr> </vt:lpstr>
      <vt:lpstr>SOSYAL VE BİLİMSEL FAALİYETLER</vt:lpstr>
      <vt:lpstr> </vt:lpstr>
      <vt:lpstr>PowerPoint Sunusu</vt:lpstr>
      <vt:lpstr>SOSYAL VE BİLİMSEL FAALİYETLER</vt:lpstr>
      <vt:lpstr>COVİD 19 SALGIN SÜRECİ ETKİNLİKLERİ</vt:lpstr>
      <vt:lpstr>COVİD 19 SALGIN SÜRECİ ETKİNLİKLERİ</vt:lpstr>
      <vt:lpstr>COVİD 19 SALGIN SÜRECİ ETKİNLİKLERİ</vt:lpstr>
      <vt:lpstr>FAKÜLTE - OKUL İŞBİRLİĞİ KAPSAMINDAKİ ETKİNLİKLER </vt:lpstr>
      <vt:lpstr>FAKÜLTE - OKUL İŞBİRLİĞİ KAPSAMINDAKİ ETKİNLİKLER </vt:lpstr>
      <vt:lpstr> </vt:lpstr>
      <vt:lpstr> </vt:lpstr>
      <vt:lpstr>EN ÇOK TERCİH EDİLEN PROGRAMLAR ARASINDA</vt:lpstr>
      <vt:lpstr> </vt:lpstr>
      <vt:lpstr> </vt:lpstr>
      <vt:lpstr>YÜKSEK BAŞARI ORANI</vt:lpstr>
      <vt:lpstr> </vt:lpstr>
      <vt:lpstr> </vt:lpstr>
      <vt:lpstr>İSTİHDAM OLANAKLARI </vt:lpstr>
      <vt:lpstr>2016-2020 YILLARI ARASI  SINIF ÖĞRETMENLERİNİN ATANMA DURUMU </vt:lpstr>
      <vt:lpstr>KPSS BAŞARISI</vt:lpstr>
      <vt:lpstr> </vt:lpstr>
      <vt:lpstr> </vt:lpstr>
      <vt:lpstr>LİSANSÜSTÜ EĞİTİM VE MEZUNLAR</vt:lpstr>
      <vt:lpstr>PowerPoint Sunusu</vt:lpstr>
      <vt:lpstr> </vt:lpstr>
      <vt:lpstr>PowerPoint Sunusu</vt:lpstr>
      <vt:lpstr>FİZİKİ VE TEKNOLOJİK İMKANLAR  </vt:lpstr>
      <vt:lpstr>BOSNA BİNASI </vt:lpstr>
      <vt:lpstr>PowerPoint Sunusu</vt:lpstr>
      <vt:lpstr>PowerPoint Sunusu</vt:lpstr>
      <vt:lpstr> GAZİ EĞİTİM FAKÜLTESİ DERSLİK (C BLOK)</vt:lpstr>
      <vt:lpstr>GAZİ KONSER SALONU</vt:lpstr>
      <vt:lpstr>GAZİ EĞİTİM FAKÜLTESİ RESİM İŞ EĞİTİMİ BİNASI</vt:lpstr>
      <vt:lpstr> </vt:lpstr>
      <vt:lpstr>PowerPoint Sunusu</vt:lpstr>
      <vt:lpstr>GAZİ ÜNİVERSİTESİ MERKEZ KÜTÜPHANESİ </vt:lpstr>
      <vt:lpstr>GAZİ ÜNİVERSİTESİ MERKEZ KÜTÜPHANESİ </vt:lpstr>
      <vt:lpstr>GAZİ ÜNİVERSİTESİ MERKEZ KÜTÜPHANESİ </vt:lpstr>
      <vt:lpstr> </vt:lpstr>
      <vt:lpstr>PowerPoint Sunusu</vt:lpstr>
      <vt:lpstr>SPOR TESİSLERİ VE DİĞER SOSYAL İMKANLAR</vt:lpstr>
      <vt:lpstr>PowerPoint Sunusu</vt:lpstr>
      <vt:lpstr>PowerPoint Sunusu</vt:lpstr>
      <vt:lpstr>PowerPoint Sunusu</vt:lpstr>
      <vt:lpstr> </vt:lpstr>
      <vt:lpstr> </vt:lpstr>
      <vt:lpstr>ÖĞRENCİ DANIŞMA, BURS VE SOSYAL HİZMETLER BİRİMİ</vt:lpstr>
      <vt:lpstr>ÖĞRENCİ DANIŞMA, BURS VE SOSYAL HİZMETLER BİRİMİ</vt:lpstr>
      <vt:lpstr>BURSLAR  VE ÖĞRENCİ YARDIMLARI</vt:lpstr>
      <vt:lpstr>PowerPoint Sunusu</vt:lpstr>
      <vt:lpstr> </vt:lpstr>
      <vt:lpstr> </vt:lpstr>
      <vt:lpstr>ÖĞRENCİ TOPLULUKLARI</vt:lpstr>
      <vt:lpstr>GAZİ EĞİTİM FAKÜLTESİ STEM TOPLULUĞU</vt:lpstr>
      <vt:lpstr>PowerPoint Sunusu</vt:lpstr>
      <vt:lpstr> </vt:lpstr>
      <vt:lpstr> </vt:lpstr>
      <vt:lpstr>PowerPoint Sunusu</vt:lpstr>
      <vt:lpstr>21. YY ÖĞRETENLERİ VE ÖĞRENENLERİ</vt:lpstr>
      <vt:lpstr>21. YY ÖĞRETENLERİ VE ÖĞRENENLERİ</vt:lpstr>
      <vt:lpstr>PowerPoint Sunusu</vt:lpstr>
      <vt:lpstr>PowerPoint Sunusu</vt:lpstr>
      <vt:lpstr> </vt:lpstr>
      <vt:lpstr>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Rabia</dc:creator>
  <cp:lastModifiedBy>Fujitsu</cp:lastModifiedBy>
  <cp:revision>95</cp:revision>
  <dcterms:created xsi:type="dcterms:W3CDTF">2020-09-22T13:08:19Z</dcterms:created>
  <dcterms:modified xsi:type="dcterms:W3CDTF">2021-08-05T06:22:21Z</dcterms:modified>
</cp:coreProperties>
</file>