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61" r:id="rId4"/>
    <p:sldId id="263" r:id="rId5"/>
    <p:sldId id="265" r:id="rId6"/>
    <p:sldId id="266" r:id="rId7"/>
    <p:sldId id="267" r:id="rId8"/>
    <p:sldId id="270" r:id="rId9"/>
    <p:sldId id="268" r:id="rId10"/>
    <p:sldId id="269" r:id="rId11"/>
    <p:sldId id="271" r:id="rId12"/>
    <p:sldId id="272" r:id="rId13"/>
    <p:sldId id="279" r:id="rId14"/>
    <p:sldId id="278" r:id="rId15"/>
    <p:sldId id="277" r:id="rId16"/>
    <p:sldId id="273" r:id="rId17"/>
    <p:sldId id="280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Arial Narrow" panose="020B0606020202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4D67-2510-4A05-8D18-14589F3901CA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96B1-248D-4A62-B3BB-56BF70A7B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741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4D67-2510-4A05-8D18-14589F3901CA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96B1-248D-4A62-B3BB-56BF70A7B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150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4D67-2510-4A05-8D18-14589F3901CA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96B1-248D-4A62-B3BB-56BF70A7B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42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4D67-2510-4A05-8D18-14589F3901CA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96B1-248D-4A62-B3BB-56BF70A7B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355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4D67-2510-4A05-8D18-14589F3901CA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96B1-248D-4A62-B3BB-56BF70A7B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186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4D67-2510-4A05-8D18-14589F3901CA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96B1-248D-4A62-B3BB-56BF70A7B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962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4D67-2510-4A05-8D18-14589F3901CA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96B1-248D-4A62-B3BB-56BF70A7B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517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4D67-2510-4A05-8D18-14589F3901CA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96B1-248D-4A62-B3BB-56BF70A7B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989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4D67-2510-4A05-8D18-14589F3901CA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96B1-248D-4A62-B3BB-56BF70A7B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76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4D67-2510-4A05-8D18-14589F3901CA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96B1-248D-4A62-B3BB-56BF70A7B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186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4D67-2510-4A05-8D18-14589F3901CA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96B1-248D-4A62-B3BB-56BF70A7B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30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D4D67-2510-4A05-8D18-14589F3901CA}" type="datetimeFigureOut">
              <a:rPr lang="en-US" smtClean="0"/>
              <a:t>12/10/2015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096B1-248D-4A62-B3BB-56BF70A7B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78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q\Desktop\unlock\unlock\unlock-owb-slid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47"/>
            <a:ext cx="9144000" cy="685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09809"/>
            <a:ext cx="766979" cy="1094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171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</p:spPr>
        <p:txBody>
          <a:bodyPr>
            <a:noAutofit/>
          </a:bodyPr>
          <a:lstStyle/>
          <a:p>
            <a:r>
              <a:rPr lang="tr-T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ARAMA ÇUBUĞUNA  ALTTAKİ ADRESİ YAZINIZ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6093296"/>
          </a:xfrm>
        </p:spPr>
        <p:txBody>
          <a:bodyPr/>
          <a:lstStyle/>
          <a:p>
            <a:pPr marL="0" indent="0" algn="ctr">
              <a:buNone/>
            </a:pPr>
            <a:r>
              <a:rPr lang="en-US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http://www.cambridgelms.org/main/p/splash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4784"/>
            <a:ext cx="9144000" cy="537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75036" y="2124857"/>
            <a:ext cx="1279525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900170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REGISTER TUŞUNA BASINIZ</a:t>
            </a:r>
            <a:endParaRPr lang="en-US" sz="3200" dirty="0">
              <a:solidFill>
                <a:srgbClr val="FFC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9144000" cy="6029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Metin kutusu 8"/>
          <p:cNvSpPr txBox="1"/>
          <p:nvPr/>
        </p:nvSpPr>
        <p:spPr>
          <a:xfrm>
            <a:off x="4205779" y="2494068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1. STUDENT TUŞUNA BASINIZ.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cxnSp>
        <p:nvCxnSpPr>
          <p:cNvPr id="10" name="Düz Ok Bağlayıcısı 9"/>
          <p:cNvCxnSpPr/>
          <p:nvPr/>
        </p:nvCxnSpPr>
        <p:spPr>
          <a:xfrm flipH="1">
            <a:off x="3383360" y="2678734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Düz Ok Bağlayıcısı 10"/>
          <p:cNvCxnSpPr/>
          <p:nvPr/>
        </p:nvCxnSpPr>
        <p:spPr>
          <a:xfrm flipH="1">
            <a:off x="3400590" y="3356992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Düz Ok Bağlayıcısı 11"/>
          <p:cNvCxnSpPr/>
          <p:nvPr/>
        </p:nvCxnSpPr>
        <p:spPr>
          <a:xfrm flipH="1">
            <a:off x="3383360" y="3920472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Düz Ok Bağlayıcısı 12"/>
          <p:cNvCxnSpPr/>
          <p:nvPr/>
        </p:nvCxnSpPr>
        <p:spPr>
          <a:xfrm flipH="1">
            <a:off x="3383360" y="4581128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Düz Ok Bağlayıcısı 13"/>
          <p:cNvCxnSpPr/>
          <p:nvPr/>
        </p:nvCxnSpPr>
        <p:spPr>
          <a:xfrm flipH="1">
            <a:off x="3361921" y="5157192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Düz Ok Bağlayıcısı 14"/>
          <p:cNvCxnSpPr/>
          <p:nvPr/>
        </p:nvCxnSpPr>
        <p:spPr>
          <a:xfrm flipH="1">
            <a:off x="3383360" y="5805264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Düz Ok Bağlayıcısı 15"/>
          <p:cNvCxnSpPr>
            <a:endCxn id="27" idx="3"/>
          </p:cNvCxnSpPr>
          <p:nvPr/>
        </p:nvCxnSpPr>
        <p:spPr>
          <a:xfrm flipH="1">
            <a:off x="3400590" y="6381328"/>
            <a:ext cx="789931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Metin kutusu 16"/>
          <p:cNvSpPr txBox="1"/>
          <p:nvPr/>
        </p:nvSpPr>
        <p:spPr>
          <a:xfrm>
            <a:off x="4211960" y="3172326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2. ADINIZI YAZINIZ.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18" name="Metin kutusu 17"/>
          <p:cNvSpPr txBox="1"/>
          <p:nvPr/>
        </p:nvSpPr>
        <p:spPr>
          <a:xfrm>
            <a:off x="4205779" y="3735806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3. SOYADINIZI YAZINIZ.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19" name="Metin kutusu 18"/>
          <p:cNvSpPr txBox="1"/>
          <p:nvPr/>
        </p:nvSpPr>
        <p:spPr>
          <a:xfrm>
            <a:off x="4229190" y="4396462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4. 14 OR OVER TUŞUNA BASINIZ.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20" name="Metin kutusu 19"/>
          <p:cNvSpPr txBox="1"/>
          <p:nvPr/>
        </p:nvSpPr>
        <p:spPr>
          <a:xfrm>
            <a:off x="4198830" y="4834026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5. GÜN/AY/YIL OLARAK DOĞUM GÜNÜNÜZÜ    SEÇİNİZ.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21" name="Metin kutusu 20"/>
          <p:cNvSpPr txBox="1"/>
          <p:nvPr/>
        </p:nvSpPr>
        <p:spPr>
          <a:xfrm>
            <a:off x="4211960" y="5482098"/>
            <a:ext cx="4715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6. </a:t>
            </a:r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ADINIZ VE SOYADINIZI İÇEREN </a:t>
            </a:r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BİR KULLANICI ADI   SEÇİNİZ.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22" name="Metin kutusu 21"/>
          <p:cNvSpPr txBox="1"/>
          <p:nvPr/>
        </p:nvSpPr>
        <p:spPr>
          <a:xfrm>
            <a:off x="4200258" y="6101712"/>
            <a:ext cx="4726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7. EN ÇOK KULLANDIĞINIZ BİR MAİL ADRESİ     SEÇİNİZ.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427" y="1680573"/>
            <a:ext cx="1279525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Dikdörtgen 23"/>
          <p:cNvSpPr/>
          <p:nvPr/>
        </p:nvSpPr>
        <p:spPr>
          <a:xfrm>
            <a:off x="1403648" y="3222523"/>
            <a:ext cx="1996942" cy="2689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Dikdörtgen 24"/>
          <p:cNvSpPr/>
          <p:nvPr/>
        </p:nvSpPr>
        <p:spPr>
          <a:xfrm>
            <a:off x="1386418" y="3825142"/>
            <a:ext cx="1996942" cy="2689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Dikdörtgen 25"/>
          <p:cNvSpPr/>
          <p:nvPr/>
        </p:nvSpPr>
        <p:spPr>
          <a:xfrm>
            <a:off x="1403648" y="5670795"/>
            <a:ext cx="1996942" cy="2689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Dikdörtgen 26"/>
          <p:cNvSpPr/>
          <p:nvPr/>
        </p:nvSpPr>
        <p:spPr>
          <a:xfrm>
            <a:off x="1403648" y="6246859"/>
            <a:ext cx="1996942" cy="2689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92721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Düz Ok Bağlayıcısı 4"/>
          <p:cNvCxnSpPr/>
          <p:nvPr/>
        </p:nvCxnSpPr>
        <p:spPr>
          <a:xfrm flipH="1">
            <a:off x="3383360" y="2678734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Düz Ok Bağlayıcısı 5"/>
          <p:cNvCxnSpPr/>
          <p:nvPr/>
        </p:nvCxnSpPr>
        <p:spPr>
          <a:xfrm flipH="1">
            <a:off x="3383360" y="1268760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Düz Ok Bağlayıcısı 6"/>
          <p:cNvCxnSpPr/>
          <p:nvPr/>
        </p:nvCxnSpPr>
        <p:spPr>
          <a:xfrm flipH="1">
            <a:off x="3383360" y="1988840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Düz Ok Bağlayıcısı 7"/>
          <p:cNvCxnSpPr/>
          <p:nvPr/>
        </p:nvCxnSpPr>
        <p:spPr>
          <a:xfrm flipH="1">
            <a:off x="3383360" y="3425950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Düz Ok Bağlayıcısı 8"/>
          <p:cNvCxnSpPr/>
          <p:nvPr/>
        </p:nvCxnSpPr>
        <p:spPr>
          <a:xfrm flipH="1">
            <a:off x="3383360" y="4121945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Düz Ok Bağlayıcısı 9"/>
          <p:cNvCxnSpPr/>
          <p:nvPr/>
        </p:nvCxnSpPr>
        <p:spPr>
          <a:xfrm flipH="1">
            <a:off x="3383360" y="4528127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Düz Ok Bağlayıcısı 10"/>
          <p:cNvCxnSpPr/>
          <p:nvPr/>
        </p:nvCxnSpPr>
        <p:spPr>
          <a:xfrm flipH="1">
            <a:off x="3383360" y="5229200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Düz Ok Bağlayıcısı 11"/>
          <p:cNvCxnSpPr/>
          <p:nvPr/>
        </p:nvCxnSpPr>
        <p:spPr>
          <a:xfrm flipH="1">
            <a:off x="2267744" y="5805264"/>
            <a:ext cx="1944216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Metin kutusu 12"/>
          <p:cNvSpPr txBox="1"/>
          <p:nvPr/>
        </p:nvSpPr>
        <p:spPr>
          <a:xfrm>
            <a:off x="4207280" y="1665674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solidFill>
                  <a:srgbClr val="FFC000"/>
                </a:solidFill>
                <a:latin typeface="Arial Narrow" pitchFamily="34" charset="0"/>
              </a:rPr>
              <a:t>7. EN ÇOK KULLANDIĞINIZ BİR MAİL ADRESİ     </a:t>
            </a:r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SEÇİNİZ.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14" name="Metin kutusu 13"/>
          <p:cNvSpPr txBox="1"/>
          <p:nvPr/>
        </p:nvSpPr>
        <p:spPr>
          <a:xfrm>
            <a:off x="4207280" y="2355568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8. MAİL ADRESİNİZİ 2. KEZ YAZARAK DOĞRULAYINIZ.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15" name="Metin kutusu 14"/>
          <p:cNvSpPr txBox="1"/>
          <p:nvPr/>
        </p:nvSpPr>
        <p:spPr>
          <a:xfrm>
            <a:off x="4228073" y="4906034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12. ANAHTARI KAYDIRARAK İŞLEMİ TAMAMLAYINIZ.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16" name="Metin kutusu 15"/>
          <p:cNvSpPr txBox="1"/>
          <p:nvPr/>
        </p:nvSpPr>
        <p:spPr>
          <a:xfrm>
            <a:off x="4211960" y="5620598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13. REGISTER TUŞUNA BASINIZ.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17" name="Metin kutusu 16"/>
          <p:cNvSpPr txBox="1"/>
          <p:nvPr/>
        </p:nvSpPr>
        <p:spPr>
          <a:xfrm>
            <a:off x="4228073" y="945594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solidFill>
                  <a:srgbClr val="FFC000"/>
                </a:solidFill>
                <a:latin typeface="Arial Narrow" pitchFamily="34" charset="0"/>
              </a:rPr>
              <a:t>6. </a:t>
            </a:r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ADINIZ VE SOYADINIZI İÇEREN </a:t>
            </a:r>
            <a:r>
              <a:rPr lang="tr-TR" b="1" dirty="0">
                <a:solidFill>
                  <a:srgbClr val="FFC000"/>
                </a:solidFill>
                <a:latin typeface="Arial Narrow" pitchFamily="34" charset="0"/>
              </a:rPr>
              <a:t>BİR KULLANICI ADI         </a:t>
            </a:r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SEÇİNİZ.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18" name="Metin kutusu 17"/>
          <p:cNvSpPr txBox="1"/>
          <p:nvPr/>
        </p:nvSpPr>
        <p:spPr>
          <a:xfrm>
            <a:off x="4228984" y="3937279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10. ŞİFRENİZİ 2. KEZ YAZARAK DOĞRULAYINIZ.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19" name="Metin kutusu 18"/>
          <p:cNvSpPr txBox="1"/>
          <p:nvPr/>
        </p:nvSpPr>
        <p:spPr>
          <a:xfrm>
            <a:off x="4228984" y="3244335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9. UNUTMAYACAĞINIZ BİR ŞİFRE SEÇİNİZ.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20" name="Metin kutusu 19"/>
          <p:cNvSpPr txBox="1"/>
          <p:nvPr/>
        </p:nvSpPr>
        <p:spPr>
          <a:xfrm>
            <a:off x="4228073" y="4351348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11. KÜÇÜK KUTUCUĞU İŞARETLEYİNİZ.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29" name="Dikdörtgen 28"/>
          <p:cNvSpPr/>
          <p:nvPr/>
        </p:nvSpPr>
        <p:spPr>
          <a:xfrm>
            <a:off x="1386418" y="1134291"/>
            <a:ext cx="1996942" cy="2689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Dikdörtgen 29"/>
          <p:cNvSpPr/>
          <p:nvPr/>
        </p:nvSpPr>
        <p:spPr>
          <a:xfrm>
            <a:off x="1386418" y="1854371"/>
            <a:ext cx="1996942" cy="2689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Dikdörtgen 30"/>
          <p:cNvSpPr/>
          <p:nvPr/>
        </p:nvSpPr>
        <p:spPr>
          <a:xfrm>
            <a:off x="1386418" y="2544265"/>
            <a:ext cx="1996942" cy="2689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Dikdörtgen 31"/>
          <p:cNvSpPr/>
          <p:nvPr/>
        </p:nvSpPr>
        <p:spPr>
          <a:xfrm>
            <a:off x="1403648" y="3291481"/>
            <a:ext cx="1996942" cy="2689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Dikdörtgen 32"/>
          <p:cNvSpPr/>
          <p:nvPr/>
        </p:nvSpPr>
        <p:spPr>
          <a:xfrm>
            <a:off x="1403648" y="3987476"/>
            <a:ext cx="1996942" cy="2689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9847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tr-TR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	Bir önceki sayfada anlatılan tüm kayıt işlemlerini tamamladığınızda  </a:t>
            </a:r>
            <a:r>
              <a:rPr lang="en-US" sz="4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CAMBR</a:t>
            </a:r>
            <a:r>
              <a:rPr lang="tr-TR" sz="4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</a:t>
            </a:r>
            <a:r>
              <a:rPr lang="en-US" sz="4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DGE</a:t>
            </a:r>
            <a:r>
              <a:rPr lang="tr-TR" sz="4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en-US" sz="4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LEARN</a:t>
            </a:r>
            <a:r>
              <a:rPr lang="tr-TR" sz="4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</a:t>
            </a:r>
            <a:r>
              <a:rPr lang="en-US" sz="4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NG MANAGEMENT </a:t>
            </a:r>
            <a:r>
              <a:rPr lang="tr-TR" sz="4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4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SYSTEM</a:t>
            </a:r>
            <a:r>
              <a:rPr lang="tr-T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tr-TR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üyeliği oluşturma işlemi tamamlanmış demektir.</a:t>
            </a:r>
            <a:endParaRPr lang="tr-TR" sz="4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marL="0" indent="0" algn="just" fontAlgn="base">
              <a:buNone/>
            </a:pPr>
            <a:endParaRPr lang="tr-TR" sz="40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marL="0" indent="0" algn="just" fontAlgn="base">
              <a:buNone/>
            </a:pPr>
            <a:r>
              <a:rPr lang="tr-TR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	Artık kullanıcı adınız ve şifrenizle birlikte </a:t>
            </a:r>
            <a:r>
              <a:rPr lang="tr-TR" sz="4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LOGIN</a:t>
            </a:r>
            <a:r>
              <a:rPr lang="tr-TR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kısmından sisteme giriş yaparak UNLOCK </a:t>
            </a:r>
            <a:r>
              <a:rPr lang="tr-TR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READING </a:t>
            </a:r>
            <a:r>
              <a:rPr lang="tr-TR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&amp; </a:t>
            </a:r>
            <a:r>
              <a:rPr lang="tr-TR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WRITING kitaplarınızı </a:t>
            </a:r>
            <a:r>
              <a:rPr lang="tr-TR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etkinleştirebilirsiniz. </a:t>
            </a:r>
            <a:endParaRPr lang="en-US" sz="4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9847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-12307"/>
            <a:ext cx="9144000" cy="849019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LOGIN TUŞUNA BASINIZ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94" y="836712"/>
            <a:ext cx="9155193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2717178"/>
            <a:ext cx="1279525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7" name="Düz Ok Bağlayıcısı 26"/>
          <p:cNvCxnSpPr/>
          <p:nvPr/>
        </p:nvCxnSpPr>
        <p:spPr>
          <a:xfrm flipH="1">
            <a:off x="3383360" y="4066245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Düz Ok Bağlayıcısı 27"/>
          <p:cNvCxnSpPr/>
          <p:nvPr/>
        </p:nvCxnSpPr>
        <p:spPr>
          <a:xfrm flipH="1">
            <a:off x="3383360" y="4581128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Düz Ok Bağlayıcısı 28"/>
          <p:cNvCxnSpPr/>
          <p:nvPr/>
        </p:nvCxnSpPr>
        <p:spPr>
          <a:xfrm flipH="1">
            <a:off x="3383360" y="4941168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Metin kutusu 29"/>
          <p:cNvSpPr txBox="1"/>
          <p:nvPr/>
        </p:nvSpPr>
        <p:spPr>
          <a:xfrm>
            <a:off x="4228984" y="3881579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solidFill>
                  <a:srgbClr val="FFC000"/>
                </a:solidFill>
                <a:latin typeface="Arial Narrow" pitchFamily="34" charset="0"/>
              </a:rPr>
              <a:t>1</a:t>
            </a:r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. KULLANICI ADINIZI YAZINIZ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31" name="Metin kutusu 30"/>
          <p:cNvSpPr txBox="1"/>
          <p:nvPr/>
        </p:nvSpPr>
        <p:spPr>
          <a:xfrm>
            <a:off x="4264854" y="4396462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2. ŞİFRENİZİ YAZINIZ.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32" name="Metin kutusu 31"/>
          <p:cNvSpPr txBox="1"/>
          <p:nvPr/>
        </p:nvSpPr>
        <p:spPr>
          <a:xfrm>
            <a:off x="4264854" y="4756502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3. LOGIN TUŞUNA BASINIZ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cxnSp>
        <p:nvCxnSpPr>
          <p:cNvPr id="33" name="Düz Ok Bağlayıcısı 32"/>
          <p:cNvCxnSpPr/>
          <p:nvPr/>
        </p:nvCxnSpPr>
        <p:spPr>
          <a:xfrm flipH="1">
            <a:off x="3383360" y="6165304"/>
            <a:ext cx="828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4" name="Metin kutusu 33"/>
          <p:cNvSpPr txBox="1"/>
          <p:nvPr/>
        </p:nvSpPr>
        <p:spPr>
          <a:xfrm>
            <a:off x="4211960" y="5517232"/>
            <a:ext cx="48127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4. KULLANICI ADI VE YA ŞİFRENİZİ UNUTTUĞUNUZDA BURAYA TIKLAYARAK YARDIM ALABİLİRSİNİZ.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35" name="Dikdörtgen 34"/>
          <p:cNvSpPr/>
          <p:nvPr/>
        </p:nvSpPr>
        <p:spPr>
          <a:xfrm>
            <a:off x="1542954" y="3928751"/>
            <a:ext cx="1840406" cy="2689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Dikdörtgen 35"/>
          <p:cNvSpPr/>
          <p:nvPr/>
        </p:nvSpPr>
        <p:spPr>
          <a:xfrm>
            <a:off x="1531046" y="4446659"/>
            <a:ext cx="1840406" cy="2689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9847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-1" y="0"/>
            <a:ext cx="9143999" cy="1143000"/>
          </a:xfrm>
        </p:spPr>
        <p:txBody>
          <a:bodyPr>
            <a:noAutofit/>
          </a:bodyPr>
          <a:lstStyle/>
          <a:p>
            <a:r>
              <a:rPr lang="tr-T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KİTABINIZIN ÖN YÜZÜNDEKİ KODU KAZIYARAK BURAYA YAZINIZ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Metin kutusu 11"/>
          <p:cNvSpPr txBox="1"/>
          <p:nvPr/>
        </p:nvSpPr>
        <p:spPr>
          <a:xfrm>
            <a:off x="4223784" y="5980638"/>
            <a:ext cx="4812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rgbClr val="FFC000"/>
                </a:solidFill>
                <a:latin typeface="Arial Narrow" pitchFamily="34" charset="0"/>
              </a:rPr>
              <a:t>.</a:t>
            </a:r>
            <a:endParaRPr lang="en-US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" y="1124744"/>
            <a:ext cx="9139195" cy="5733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587" y="4613913"/>
            <a:ext cx="1279525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75656" y="5066090"/>
            <a:ext cx="1279525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Dikdörtgen 13"/>
          <p:cNvSpPr/>
          <p:nvPr/>
        </p:nvSpPr>
        <p:spPr>
          <a:xfrm>
            <a:off x="2755181" y="4797152"/>
            <a:ext cx="1840406" cy="2689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9847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</p:spPr>
        <p:txBody>
          <a:bodyPr>
            <a:normAutofit fontScale="90000"/>
          </a:bodyPr>
          <a:lstStyle/>
          <a:p>
            <a:r>
              <a:rPr lang="tr-T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KİTAPLAR ETKİNLEŞTİRİLDİKTEN SONRA SİSTEMİN </a:t>
            </a:r>
            <a:r>
              <a:rPr lang="tr-T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GÖRÜNÜMÜ (BU KISIM ÖRNEKTİR, HANGİ KİTABIN KODUNU GİRDİYSENİZ O KİTABIN ADI ÇIKACAKTIR)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131840" y="2564904"/>
            <a:ext cx="5554960" cy="356125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4784"/>
            <a:ext cx="9144000" cy="537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>
          <a:xfrm>
            <a:off x="2195736" y="4941168"/>
            <a:ext cx="4608512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8" name="Oval 7"/>
          <p:cNvSpPr/>
          <p:nvPr/>
        </p:nvSpPr>
        <p:spPr>
          <a:xfrm>
            <a:off x="2195736" y="3789040"/>
            <a:ext cx="4608512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2891352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80720"/>
          </a:xfrm>
        </p:spPr>
        <p:txBody>
          <a:bodyPr/>
          <a:lstStyle/>
          <a:p>
            <a:pPr marL="0" indent="0" algn="just">
              <a:buNone/>
            </a:pPr>
            <a:r>
              <a:rPr lang="tr-T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	</a:t>
            </a:r>
          </a:p>
          <a:p>
            <a:pPr marL="0" indent="0" algn="just">
              <a:buNone/>
            </a:pPr>
            <a:r>
              <a:rPr lang="tr-T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	</a:t>
            </a:r>
            <a:r>
              <a:rPr lang="tr-T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KİTAPLARINIZI ETKİNLEŞTİRDİKTEN SONRA, </a:t>
            </a:r>
            <a:r>
              <a:rPr lang="tr-T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JOIN A CLASS TUŞUNA BASARAK </a:t>
            </a:r>
            <a:r>
              <a:rPr lang="tr-T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DERS HOCALARI TARAFINDAN VERİLECEK OLAN CLASS CODE’UNUZU SİSTEME GİREREK, ÖDEVLERİNİZE VE ONLINE WORKBOOK’UNUZA ULAŞABİLİRSİNİZ.</a:t>
            </a:r>
            <a:endParaRPr lang="en-US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9847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txBody>
          <a:bodyPr>
            <a:normAutofit/>
          </a:bodyPr>
          <a:lstStyle/>
          <a:p>
            <a:r>
              <a:rPr lang="tr-TR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JOIN A CLASS</a:t>
            </a:r>
            <a:endParaRPr lang="en-US" sz="4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87727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44000" cy="5877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246" y="4296205"/>
            <a:ext cx="1279525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Dikdörtgen 5"/>
          <p:cNvSpPr/>
          <p:nvPr/>
        </p:nvSpPr>
        <p:spPr>
          <a:xfrm>
            <a:off x="3131840" y="4479444"/>
            <a:ext cx="1840406" cy="2689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852314" y="4748382"/>
            <a:ext cx="1279525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19847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2776"/>
          </a:xfrm>
        </p:spPr>
        <p:txBody>
          <a:bodyPr>
            <a:noAutofit/>
          </a:bodyPr>
          <a:lstStyle/>
          <a:p>
            <a:r>
              <a:rPr lang="tr-T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CLASS CODE GİRİLDİKTEN SONRA SİSTEMİN GÖRÜNÜMÜ</a:t>
            </a:r>
            <a:endParaRPr lang="en-U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9144000" cy="5445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>
          <a:xfrm>
            <a:off x="5580112" y="3573016"/>
            <a:ext cx="252028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6" name="Oval 5"/>
          <p:cNvSpPr/>
          <p:nvPr/>
        </p:nvSpPr>
        <p:spPr>
          <a:xfrm>
            <a:off x="5580112" y="4869160"/>
            <a:ext cx="252028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29118">
            <a:off x="1006537" y="4149543"/>
            <a:ext cx="1495550" cy="552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29118">
            <a:off x="1006537" y="5396338"/>
            <a:ext cx="1495550" cy="552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56660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23528" y="1718810"/>
            <a:ext cx="8496944" cy="34203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tr-TR" sz="35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	</a:t>
            </a:r>
            <a:r>
              <a:rPr lang="tr-T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BİR ÖNCEKİ SAYFADA, CLASS CODE GİRİLDİKTEN SONRA AÇILAN YENİ ARAYÜZDE ULAŞABİLECEĞİNİZ TÜM BÖLÜMLER GÖSTERİLMİŞTİR. BİR SONRAKİ SAYFADA İSE BU BÖLÜMLERİN DETAYLARINI GÖREBİLİRSİNİZ.</a:t>
            </a:r>
          </a:p>
        </p:txBody>
      </p:sp>
    </p:spTree>
    <p:extLst>
      <p:ext uri="{BB962C8B-B14F-4D97-AF65-F5344CB8AC3E}">
        <p14:creationId xmlns:p14="http://schemas.microsoft.com/office/powerpoint/2010/main" val="254938072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0" y="1"/>
            <a:ext cx="9144000" cy="234887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1. CLASS </a:t>
            </a:r>
            <a:r>
              <a:rPr lang="tr-T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HOME TUŞUYLA : FORUMS, BLOGS, CALENDAR ve ANNOUNCEMENTS UYGULAMALARINA ULAŞABİLİRSİNİZ.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3852"/>
            <a:ext cx="9144000" cy="5804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173746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0" y="1"/>
            <a:ext cx="9144000" cy="14127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2. CONTENT </a:t>
            </a:r>
            <a:r>
              <a:rPr lang="tr-T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TUŞUYLA : WORKBOOK’UNUZDAKİ ÜNİTELERİ </a:t>
            </a:r>
            <a:r>
              <a:rPr lang="tr-T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GÖREBİLİR, ÜNİTELERDEKİ VİDEOLARI İZLEYEBİLİR </a:t>
            </a:r>
            <a:r>
              <a:rPr lang="tr-T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ve ÖDEVLERİNİZİ YAPABİLİRSİNİZ.</a:t>
            </a:r>
          </a:p>
          <a:p>
            <a:endParaRPr lang="en-US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9144000" cy="5517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156943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0" y="32013"/>
            <a:ext cx="9144000" cy="1164740"/>
          </a:xfrm>
        </p:spPr>
        <p:txBody>
          <a:bodyPr/>
          <a:lstStyle/>
          <a:p>
            <a:pPr marL="0" indent="0" algn="just">
              <a:buNone/>
            </a:pPr>
            <a:r>
              <a:rPr lang="tr-T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3. GRADEBOOK </a:t>
            </a:r>
            <a:r>
              <a:rPr lang="tr-T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TUŞUYLA : ALIŞTIRMALARDAN ALDIĞINIZ PUANLARA GÖZ ATABİLİRSİNİZ.</a:t>
            </a:r>
            <a:endParaRPr lang="en-U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n-US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44000" cy="580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005922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0" y="0"/>
            <a:ext cx="9144000" cy="15567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4. RESOURCES TUŞUYLA : VİDEO SCRİPTS, READİNG TEXT AUDİO, CLASS AUDİO &amp; SCRİPTS KISIMLARINA ULAŞABİLİRSİNİZ. </a:t>
            </a:r>
            <a:endParaRPr lang="en-U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9144000" cy="5517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938072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</p:spPr>
        <p:txBody>
          <a:bodyPr>
            <a:noAutofit/>
          </a:bodyPr>
          <a:lstStyle/>
          <a:p>
            <a:r>
              <a:rPr lang="tr-T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LOGOUT YAPARAK ÇIKIŞ YAPABİLİRSİNİZ ya da MY ACCOUNT KISMINDAN HESAP DENETİMİNE ULAŞABİLİRSİNİZ</a:t>
            </a:r>
            <a:endParaRPr lang="en-U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44000" cy="5877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804248" y="2120699"/>
            <a:ext cx="12795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32227" y="3094945"/>
            <a:ext cx="12795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727696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271</Words>
  <Application>Microsoft Office PowerPoint</Application>
  <PresentationFormat>Ekran Gösterisi (4:3)</PresentationFormat>
  <Paragraphs>39</Paragraphs>
  <Slides>17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17</vt:i4>
      </vt:variant>
    </vt:vector>
  </HeadingPairs>
  <TitlesOfParts>
    <vt:vector size="21" baseType="lpstr">
      <vt:lpstr>Arial</vt:lpstr>
      <vt:lpstr>Calibri</vt:lpstr>
      <vt:lpstr>Arial Narrow</vt:lpstr>
      <vt:lpstr>Ofis Teması</vt:lpstr>
      <vt:lpstr>PowerPoint Sunusu</vt:lpstr>
      <vt:lpstr>ARAMA ÇUBUĞUNA  ALTTAKİ ADRESİ YAZINIZ</vt:lpstr>
      <vt:lpstr>REGISTER TUŞUNA BASINIZ</vt:lpstr>
      <vt:lpstr>PowerPoint Sunusu</vt:lpstr>
      <vt:lpstr>PowerPoint Sunusu</vt:lpstr>
      <vt:lpstr>LOGIN TUŞUNA BASINIZ</vt:lpstr>
      <vt:lpstr>KİTABINIZIN ÖN YÜZÜNDEKİ KODU KAZIYARAK BURAYA YAZINIZ</vt:lpstr>
      <vt:lpstr>KİTAPLAR ETKİNLEŞTİRİLDİKTEN SONRA SİSTEMİN GÖRÜNÜMÜ (BU KISIM ÖRNEKTİR, HANGİ KİTABIN KODUNU GİRDİYSENİZ O KİTABIN ADI ÇIKACAKTIR)</vt:lpstr>
      <vt:lpstr>PowerPoint Sunusu</vt:lpstr>
      <vt:lpstr>JOIN A CLASS</vt:lpstr>
      <vt:lpstr>CLASS CODE GİRİLDİKTEN SONRA SİSTEMİN GÖRÜNÜMÜ</vt:lpstr>
      <vt:lpstr>PowerPoint Sunusu</vt:lpstr>
      <vt:lpstr>PowerPoint Sunusu</vt:lpstr>
      <vt:lpstr>PowerPoint Sunusu</vt:lpstr>
      <vt:lpstr>PowerPoint Sunusu</vt:lpstr>
      <vt:lpstr>PowerPoint Sunusu</vt:lpstr>
      <vt:lpstr>LOGOUT YAPARAK ÇIKIŞ YAPABİLİRSİNİZ ya da MY ACCOUNT KISMINDAN HESAP DENETİMİNE ULAŞABİLİRSİNİZ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brkozsy</dc:creator>
  <cp:lastModifiedBy>secil</cp:lastModifiedBy>
  <cp:revision>24</cp:revision>
  <dcterms:created xsi:type="dcterms:W3CDTF">2015-09-03T09:08:44Z</dcterms:created>
  <dcterms:modified xsi:type="dcterms:W3CDTF">2015-12-10T11:23:15Z</dcterms:modified>
</cp:coreProperties>
</file>