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94" r:id="rId4"/>
    <p:sldId id="266" r:id="rId5"/>
    <p:sldId id="295" r:id="rId6"/>
    <p:sldId id="264" r:id="rId7"/>
    <p:sldId id="263" r:id="rId8"/>
    <p:sldId id="268" r:id="rId9"/>
    <p:sldId id="277" r:id="rId10"/>
    <p:sldId id="298" r:id="rId11"/>
    <p:sldId id="299" r:id="rId12"/>
    <p:sldId id="297" r:id="rId13"/>
    <p:sldId id="291" r:id="rId14"/>
  </p:sldIdLst>
  <p:sldSz cx="9144000" cy="6858000" type="screen4x3"/>
  <p:notesSz cx="6794500" cy="99822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F17064-1484-4473-B923-52DCC4CC5C65}" type="doc">
      <dgm:prSet loTypeId="urn:microsoft.com/office/officeart/2005/8/layout/orgChart1" loCatId="hierarchy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78A94988-0D0F-48E5-9347-58D598D38615}">
      <dgm:prSet phldrT="[Metin]"/>
      <dgm:spPr>
        <a:solidFill>
          <a:schemeClr val="accent1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Personel Hareketliliği</a:t>
          </a:r>
          <a:endParaRPr lang="tr-TR" dirty="0">
            <a:solidFill>
              <a:schemeClr val="bg1"/>
            </a:solidFill>
          </a:endParaRPr>
        </a:p>
      </dgm:t>
    </dgm:pt>
    <dgm:pt modelId="{2A19E715-84B5-48DE-9ED9-E115023CA293}" type="parTrans" cxnId="{744F7D60-B773-4B7F-9205-F39C72499D20}">
      <dgm:prSet/>
      <dgm:spPr/>
      <dgm:t>
        <a:bodyPr/>
        <a:lstStyle/>
        <a:p>
          <a:endParaRPr lang="tr-TR"/>
        </a:p>
      </dgm:t>
    </dgm:pt>
    <dgm:pt modelId="{07A3C07E-4F93-4896-9B27-AA3480C3808E}" type="sibTrans" cxnId="{744F7D60-B773-4B7F-9205-F39C72499D20}">
      <dgm:prSet/>
      <dgm:spPr/>
      <dgm:t>
        <a:bodyPr/>
        <a:lstStyle/>
        <a:p>
          <a:endParaRPr lang="tr-TR"/>
        </a:p>
      </dgm:t>
    </dgm:pt>
    <dgm:pt modelId="{BEB84CAA-D508-416D-ABB5-95427073819F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Ders Verme</a:t>
          </a:r>
          <a:endParaRPr lang="tr-TR" dirty="0">
            <a:solidFill>
              <a:schemeClr val="bg1"/>
            </a:solidFill>
          </a:endParaRPr>
        </a:p>
      </dgm:t>
    </dgm:pt>
    <dgm:pt modelId="{C2942379-641F-4D57-8F20-B9D837FF1B0D}" type="parTrans" cxnId="{C90C91B1-EA0F-4285-9D1F-60F41C535283}">
      <dgm:prSet/>
      <dgm:spPr/>
      <dgm:t>
        <a:bodyPr/>
        <a:lstStyle/>
        <a:p>
          <a:endParaRPr lang="tr-TR"/>
        </a:p>
      </dgm:t>
    </dgm:pt>
    <dgm:pt modelId="{DB4FB8F1-41E8-44B9-AAB2-AA156116A60C}" type="sibTrans" cxnId="{C90C91B1-EA0F-4285-9D1F-60F41C535283}">
      <dgm:prSet/>
      <dgm:spPr/>
      <dgm:t>
        <a:bodyPr/>
        <a:lstStyle/>
        <a:p>
          <a:endParaRPr lang="tr-TR"/>
        </a:p>
      </dgm:t>
    </dgm:pt>
    <dgm:pt modelId="{CDF79DBE-7849-4311-A6FC-8EC35661CC45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Eğitim Alma</a:t>
          </a:r>
          <a:endParaRPr lang="tr-TR" dirty="0">
            <a:solidFill>
              <a:schemeClr val="bg1"/>
            </a:solidFill>
          </a:endParaRPr>
        </a:p>
      </dgm:t>
    </dgm:pt>
    <dgm:pt modelId="{921BCAB8-E8B2-41F5-A0F8-A3C6BFC2C552}" type="parTrans" cxnId="{78720355-A582-4DF4-BD88-C87CFFA35942}">
      <dgm:prSet/>
      <dgm:spPr/>
      <dgm:t>
        <a:bodyPr/>
        <a:lstStyle/>
        <a:p>
          <a:endParaRPr lang="tr-TR"/>
        </a:p>
      </dgm:t>
    </dgm:pt>
    <dgm:pt modelId="{5906FD7E-846F-4A8E-A22B-B3ED43BBCDCF}" type="sibTrans" cxnId="{78720355-A582-4DF4-BD88-C87CFFA35942}">
      <dgm:prSet/>
      <dgm:spPr/>
      <dgm:t>
        <a:bodyPr/>
        <a:lstStyle/>
        <a:p>
          <a:endParaRPr lang="tr-TR"/>
        </a:p>
      </dgm:t>
    </dgm:pt>
    <dgm:pt modelId="{09818953-CFF6-49DA-858D-DC466EF7E8A7}" type="pres">
      <dgm:prSet presAssocID="{65F17064-1484-4473-B923-52DCC4CC5C6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736D4989-B18C-45DB-BB04-4F7DE03BBDAB}" type="pres">
      <dgm:prSet presAssocID="{78A94988-0D0F-48E5-9347-58D598D38615}" presName="hierRoot1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D527812D-65BB-44FE-8CE5-26390AD2BB69}" type="pres">
      <dgm:prSet presAssocID="{78A94988-0D0F-48E5-9347-58D598D38615}" presName="rootComposite1" presStyleCnt="0"/>
      <dgm:spPr/>
      <dgm:t>
        <a:bodyPr/>
        <a:lstStyle/>
        <a:p>
          <a:endParaRPr lang="tr-TR"/>
        </a:p>
      </dgm:t>
    </dgm:pt>
    <dgm:pt modelId="{D80DCB0F-8021-48CD-9096-DA6ED1665C06}" type="pres">
      <dgm:prSet presAssocID="{78A94988-0D0F-48E5-9347-58D598D38615}" presName="rootText1" presStyleLbl="node0" presStyleIdx="0" presStyleCnt="1" custScaleX="214166" custScaleY="136885" custLinFactNeighborX="-826" custLinFactNeighborY="-13497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3BC92E4-06B1-4A29-ACB9-ECE6E9909DF6}" type="pres">
      <dgm:prSet presAssocID="{78A94988-0D0F-48E5-9347-58D598D38615}" presName="rootConnector1" presStyleLbl="node1" presStyleIdx="0" presStyleCnt="0"/>
      <dgm:spPr/>
      <dgm:t>
        <a:bodyPr/>
        <a:lstStyle/>
        <a:p>
          <a:endParaRPr lang="tr-TR"/>
        </a:p>
      </dgm:t>
    </dgm:pt>
    <dgm:pt modelId="{76DB6506-1727-4FAD-B7F1-8313623D6C09}" type="pres">
      <dgm:prSet presAssocID="{78A94988-0D0F-48E5-9347-58D598D38615}" presName="hierChild2" presStyleCnt="0"/>
      <dgm:spPr/>
      <dgm:t>
        <a:bodyPr/>
        <a:lstStyle/>
        <a:p>
          <a:endParaRPr lang="tr-TR"/>
        </a:p>
      </dgm:t>
    </dgm:pt>
    <dgm:pt modelId="{1EC5C131-8B72-49A7-AC67-F8CF1C784F9E}" type="pres">
      <dgm:prSet presAssocID="{C2942379-641F-4D57-8F20-B9D837FF1B0D}" presName="Name37" presStyleLbl="parChTrans1D2" presStyleIdx="0" presStyleCnt="2"/>
      <dgm:spPr/>
      <dgm:t>
        <a:bodyPr/>
        <a:lstStyle/>
        <a:p>
          <a:endParaRPr lang="tr-TR"/>
        </a:p>
      </dgm:t>
    </dgm:pt>
    <dgm:pt modelId="{07DA5278-75D4-400A-83BB-19E060B5AF80}" type="pres">
      <dgm:prSet presAssocID="{BEB84CAA-D508-416D-ABB5-95427073819F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4CC8CA4D-13D6-4236-A77E-AB3A99BA07A7}" type="pres">
      <dgm:prSet presAssocID="{BEB84CAA-D508-416D-ABB5-95427073819F}" presName="rootComposite" presStyleCnt="0"/>
      <dgm:spPr/>
      <dgm:t>
        <a:bodyPr/>
        <a:lstStyle/>
        <a:p>
          <a:endParaRPr lang="tr-TR"/>
        </a:p>
      </dgm:t>
    </dgm:pt>
    <dgm:pt modelId="{1FFF3688-3478-44CA-BD77-C97B1CF85DE2}" type="pres">
      <dgm:prSet presAssocID="{BEB84CAA-D508-416D-ABB5-95427073819F}" presName="rootText" presStyleLbl="node2" presStyleIdx="0" presStyleCnt="2" custScaleX="113968" custLinFactNeighborX="-44" custLinFactNeighborY="1917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ACCF9942-4BDE-4AE5-B5DE-701B480BC0CE}" type="pres">
      <dgm:prSet presAssocID="{BEB84CAA-D508-416D-ABB5-95427073819F}" presName="rootConnector" presStyleLbl="node2" presStyleIdx="0" presStyleCnt="2"/>
      <dgm:spPr/>
      <dgm:t>
        <a:bodyPr/>
        <a:lstStyle/>
        <a:p>
          <a:endParaRPr lang="tr-TR"/>
        </a:p>
      </dgm:t>
    </dgm:pt>
    <dgm:pt modelId="{E334D1DB-A189-476C-BB6A-5D5478C66F06}" type="pres">
      <dgm:prSet presAssocID="{BEB84CAA-D508-416D-ABB5-95427073819F}" presName="hierChild4" presStyleCnt="0"/>
      <dgm:spPr/>
      <dgm:t>
        <a:bodyPr/>
        <a:lstStyle/>
        <a:p>
          <a:endParaRPr lang="tr-TR"/>
        </a:p>
      </dgm:t>
    </dgm:pt>
    <dgm:pt modelId="{B2BDE4E4-BB73-49A2-81B8-13931F87ED72}" type="pres">
      <dgm:prSet presAssocID="{BEB84CAA-D508-416D-ABB5-95427073819F}" presName="hierChild5" presStyleCnt="0"/>
      <dgm:spPr/>
      <dgm:t>
        <a:bodyPr/>
        <a:lstStyle/>
        <a:p>
          <a:endParaRPr lang="tr-TR"/>
        </a:p>
      </dgm:t>
    </dgm:pt>
    <dgm:pt modelId="{0562B6FF-0D14-4D3E-97FA-737CA0897DF1}" type="pres">
      <dgm:prSet presAssocID="{921BCAB8-E8B2-41F5-A0F8-A3C6BFC2C552}" presName="Name37" presStyleLbl="parChTrans1D2" presStyleIdx="1" presStyleCnt="2"/>
      <dgm:spPr/>
      <dgm:t>
        <a:bodyPr/>
        <a:lstStyle/>
        <a:p>
          <a:endParaRPr lang="tr-TR"/>
        </a:p>
      </dgm:t>
    </dgm:pt>
    <dgm:pt modelId="{FB645432-E81A-4617-A283-15BD3CB6A087}" type="pres">
      <dgm:prSet presAssocID="{CDF79DBE-7849-4311-A6FC-8EC35661CC45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59E7986C-162D-4135-BC56-7E678B2B4190}" type="pres">
      <dgm:prSet presAssocID="{CDF79DBE-7849-4311-A6FC-8EC35661CC45}" presName="rootComposite" presStyleCnt="0"/>
      <dgm:spPr/>
      <dgm:t>
        <a:bodyPr/>
        <a:lstStyle/>
        <a:p>
          <a:endParaRPr lang="tr-TR"/>
        </a:p>
      </dgm:t>
    </dgm:pt>
    <dgm:pt modelId="{C6D6A5D1-9506-48A4-930E-342AFF186732}" type="pres">
      <dgm:prSet presAssocID="{CDF79DBE-7849-4311-A6FC-8EC35661CC45}" presName="rootText" presStyleLbl="node2" presStyleIdx="1" presStyleCnt="2" custScaleX="123774" custLinFactNeighborX="566" custLinFactNeighborY="1917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3F2CB3D-B284-4C1C-B304-EC71AA90654C}" type="pres">
      <dgm:prSet presAssocID="{CDF79DBE-7849-4311-A6FC-8EC35661CC45}" presName="rootConnector" presStyleLbl="node2" presStyleIdx="1" presStyleCnt="2"/>
      <dgm:spPr/>
      <dgm:t>
        <a:bodyPr/>
        <a:lstStyle/>
        <a:p>
          <a:endParaRPr lang="tr-TR"/>
        </a:p>
      </dgm:t>
    </dgm:pt>
    <dgm:pt modelId="{6FF7B88E-15C4-45CD-BDE0-469621FC0449}" type="pres">
      <dgm:prSet presAssocID="{CDF79DBE-7849-4311-A6FC-8EC35661CC45}" presName="hierChild4" presStyleCnt="0"/>
      <dgm:spPr/>
      <dgm:t>
        <a:bodyPr/>
        <a:lstStyle/>
        <a:p>
          <a:endParaRPr lang="tr-TR"/>
        </a:p>
      </dgm:t>
    </dgm:pt>
    <dgm:pt modelId="{83FA7D9C-CBF7-44C2-9E15-FF06CFC886D7}" type="pres">
      <dgm:prSet presAssocID="{CDF79DBE-7849-4311-A6FC-8EC35661CC45}" presName="hierChild5" presStyleCnt="0"/>
      <dgm:spPr/>
      <dgm:t>
        <a:bodyPr/>
        <a:lstStyle/>
        <a:p>
          <a:endParaRPr lang="tr-TR"/>
        </a:p>
      </dgm:t>
    </dgm:pt>
    <dgm:pt modelId="{FDBC26B3-6EE8-42B0-BEFF-C002993811E3}" type="pres">
      <dgm:prSet presAssocID="{78A94988-0D0F-48E5-9347-58D598D38615}" presName="hierChild3" presStyleCnt="0"/>
      <dgm:spPr/>
      <dgm:t>
        <a:bodyPr/>
        <a:lstStyle/>
        <a:p>
          <a:endParaRPr lang="tr-TR"/>
        </a:p>
      </dgm:t>
    </dgm:pt>
  </dgm:ptLst>
  <dgm:cxnLst>
    <dgm:cxn modelId="{28F19DE7-D064-443A-8AD4-8D65FB5B907E}" type="presOf" srcId="{65F17064-1484-4473-B923-52DCC4CC5C65}" destId="{09818953-CFF6-49DA-858D-DC466EF7E8A7}" srcOrd="0" destOrd="0" presId="urn:microsoft.com/office/officeart/2005/8/layout/orgChart1"/>
    <dgm:cxn modelId="{C90C91B1-EA0F-4285-9D1F-60F41C535283}" srcId="{78A94988-0D0F-48E5-9347-58D598D38615}" destId="{BEB84CAA-D508-416D-ABB5-95427073819F}" srcOrd="0" destOrd="0" parTransId="{C2942379-641F-4D57-8F20-B9D837FF1B0D}" sibTransId="{DB4FB8F1-41E8-44B9-AAB2-AA156116A60C}"/>
    <dgm:cxn modelId="{1F2B3768-382E-4611-9B70-ED48656173B2}" type="presOf" srcId="{CDF79DBE-7849-4311-A6FC-8EC35661CC45}" destId="{C6D6A5D1-9506-48A4-930E-342AFF186732}" srcOrd="0" destOrd="0" presId="urn:microsoft.com/office/officeart/2005/8/layout/orgChart1"/>
    <dgm:cxn modelId="{78720355-A582-4DF4-BD88-C87CFFA35942}" srcId="{78A94988-0D0F-48E5-9347-58D598D38615}" destId="{CDF79DBE-7849-4311-A6FC-8EC35661CC45}" srcOrd="1" destOrd="0" parTransId="{921BCAB8-E8B2-41F5-A0F8-A3C6BFC2C552}" sibTransId="{5906FD7E-846F-4A8E-A22B-B3ED43BBCDCF}"/>
    <dgm:cxn modelId="{744F7D60-B773-4B7F-9205-F39C72499D20}" srcId="{65F17064-1484-4473-B923-52DCC4CC5C65}" destId="{78A94988-0D0F-48E5-9347-58D598D38615}" srcOrd="0" destOrd="0" parTransId="{2A19E715-84B5-48DE-9ED9-E115023CA293}" sibTransId="{07A3C07E-4F93-4896-9B27-AA3480C3808E}"/>
    <dgm:cxn modelId="{6A33E7AA-D6E6-408D-BCE4-9429E05605C9}" type="presOf" srcId="{BEB84CAA-D508-416D-ABB5-95427073819F}" destId="{ACCF9942-4BDE-4AE5-B5DE-701B480BC0CE}" srcOrd="1" destOrd="0" presId="urn:microsoft.com/office/officeart/2005/8/layout/orgChart1"/>
    <dgm:cxn modelId="{D1A432E0-446E-436E-896E-BFC0CA29EE12}" type="presOf" srcId="{BEB84CAA-D508-416D-ABB5-95427073819F}" destId="{1FFF3688-3478-44CA-BD77-C97B1CF85DE2}" srcOrd="0" destOrd="0" presId="urn:microsoft.com/office/officeart/2005/8/layout/orgChart1"/>
    <dgm:cxn modelId="{125372EA-5D39-4CCC-869B-6CD6FD212EFD}" type="presOf" srcId="{C2942379-641F-4D57-8F20-B9D837FF1B0D}" destId="{1EC5C131-8B72-49A7-AC67-F8CF1C784F9E}" srcOrd="0" destOrd="0" presId="urn:microsoft.com/office/officeart/2005/8/layout/orgChart1"/>
    <dgm:cxn modelId="{B04F50F5-1668-43A5-81D0-EEFB5A7C23EC}" type="presOf" srcId="{CDF79DBE-7849-4311-A6FC-8EC35661CC45}" destId="{43F2CB3D-B284-4C1C-B304-EC71AA90654C}" srcOrd="1" destOrd="0" presId="urn:microsoft.com/office/officeart/2005/8/layout/orgChart1"/>
    <dgm:cxn modelId="{8C0D5FAB-344D-4B3D-8836-7F1B8E32464C}" type="presOf" srcId="{78A94988-0D0F-48E5-9347-58D598D38615}" destId="{E3BC92E4-06B1-4A29-ACB9-ECE6E9909DF6}" srcOrd="1" destOrd="0" presId="urn:microsoft.com/office/officeart/2005/8/layout/orgChart1"/>
    <dgm:cxn modelId="{8E478CAF-FE79-4AB5-BD00-9828246C0DCF}" type="presOf" srcId="{921BCAB8-E8B2-41F5-A0F8-A3C6BFC2C552}" destId="{0562B6FF-0D14-4D3E-97FA-737CA0897DF1}" srcOrd="0" destOrd="0" presId="urn:microsoft.com/office/officeart/2005/8/layout/orgChart1"/>
    <dgm:cxn modelId="{1851A76A-2E25-479A-9A68-29F9AACB28B1}" type="presOf" srcId="{78A94988-0D0F-48E5-9347-58D598D38615}" destId="{D80DCB0F-8021-48CD-9096-DA6ED1665C06}" srcOrd="0" destOrd="0" presId="urn:microsoft.com/office/officeart/2005/8/layout/orgChart1"/>
    <dgm:cxn modelId="{BD021C1A-2A32-4FFE-9B1E-619B04D397EE}" type="presParOf" srcId="{09818953-CFF6-49DA-858D-DC466EF7E8A7}" destId="{736D4989-B18C-45DB-BB04-4F7DE03BBDAB}" srcOrd="0" destOrd="0" presId="urn:microsoft.com/office/officeart/2005/8/layout/orgChart1"/>
    <dgm:cxn modelId="{EFBC7796-B73A-4138-B39D-ABB330D218EE}" type="presParOf" srcId="{736D4989-B18C-45DB-BB04-4F7DE03BBDAB}" destId="{D527812D-65BB-44FE-8CE5-26390AD2BB69}" srcOrd="0" destOrd="0" presId="urn:microsoft.com/office/officeart/2005/8/layout/orgChart1"/>
    <dgm:cxn modelId="{B5E49661-28DF-4D7B-BD56-DFBDAD499944}" type="presParOf" srcId="{D527812D-65BB-44FE-8CE5-26390AD2BB69}" destId="{D80DCB0F-8021-48CD-9096-DA6ED1665C06}" srcOrd="0" destOrd="0" presId="urn:microsoft.com/office/officeart/2005/8/layout/orgChart1"/>
    <dgm:cxn modelId="{2083AACA-A0C9-43F2-9A0F-66CD836BE6B4}" type="presParOf" srcId="{D527812D-65BB-44FE-8CE5-26390AD2BB69}" destId="{E3BC92E4-06B1-4A29-ACB9-ECE6E9909DF6}" srcOrd="1" destOrd="0" presId="urn:microsoft.com/office/officeart/2005/8/layout/orgChart1"/>
    <dgm:cxn modelId="{2552FC47-ED87-4FD9-95FF-F00AC0C2FBDF}" type="presParOf" srcId="{736D4989-B18C-45DB-BB04-4F7DE03BBDAB}" destId="{76DB6506-1727-4FAD-B7F1-8313623D6C09}" srcOrd="1" destOrd="0" presId="urn:microsoft.com/office/officeart/2005/8/layout/orgChart1"/>
    <dgm:cxn modelId="{33D3520A-E5AB-4105-9FBC-DC8C3E69794D}" type="presParOf" srcId="{76DB6506-1727-4FAD-B7F1-8313623D6C09}" destId="{1EC5C131-8B72-49A7-AC67-F8CF1C784F9E}" srcOrd="0" destOrd="0" presId="urn:microsoft.com/office/officeart/2005/8/layout/orgChart1"/>
    <dgm:cxn modelId="{94502C1B-A886-4239-AFE9-549ADEC08A6A}" type="presParOf" srcId="{76DB6506-1727-4FAD-B7F1-8313623D6C09}" destId="{07DA5278-75D4-400A-83BB-19E060B5AF80}" srcOrd="1" destOrd="0" presId="urn:microsoft.com/office/officeart/2005/8/layout/orgChart1"/>
    <dgm:cxn modelId="{6BB565E4-B36C-4DDB-8B73-A4035CEFC31D}" type="presParOf" srcId="{07DA5278-75D4-400A-83BB-19E060B5AF80}" destId="{4CC8CA4D-13D6-4236-A77E-AB3A99BA07A7}" srcOrd="0" destOrd="0" presId="urn:microsoft.com/office/officeart/2005/8/layout/orgChart1"/>
    <dgm:cxn modelId="{2068E0DE-8EAA-4941-8795-D5EF08F0DB03}" type="presParOf" srcId="{4CC8CA4D-13D6-4236-A77E-AB3A99BA07A7}" destId="{1FFF3688-3478-44CA-BD77-C97B1CF85DE2}" srcOrd="0" destOrd="0" presId="urn:microsoft.com/office/officeart/2005/8/layout/orgChart1"/>
    <dgm:cxn modelId="{4EA3AE9F-EBD2-431A-A213-19312ED557A1}" type="presParOf" srcId="{4CC8CA4D-13D6-4236-A77E-AB3A99BA07A7}" destId="{ACCF9942-4BDE-4AE5-B5DE-701B480BC0CE}" srcOrd="1" destOrd="0" presId="urn:microsoft.com/office/officeart/2005/8/layout/orgChart1"/>
    <dgm:cxn modelId="{BB147553-240D-4A7B-AB08-01BD764C0CA0}" type="presParOf" srcId="{07DA5278-75D4-400A-83BB-19E060B5AF80}" destId="{E334D1DB-A189-476C-BB6A-5D5478C66F06}" srcOrd="1" destOrd="0" presId="urn:microsoft.com/office/officeart/2005/8/layout/orgChart1"/>
    <dgm:cxn modelId="{0E92536D-7A82-4B33-A359-20C219F247B1}" type="presParOf" srcId="{07DA5278-75D4-400A-83BB-19E060B5AF80}" destId="{B2BDE4E4-BB73-49A2-81B8-13931F87ED72}" srcOrd="2" destOrd="0" presId="urn:microsoft.com/office/officeart/2005/8/layout/orgChart1"/>
    <dgm:cxn modelId="{457903F9-DADF-4F9A-A935-D6B47C9A960B}" type="presParOf" srcId="{76DB6506-1727-4FAD-B7F1-8313623D6C09}" destId="{0562B6FF-0D14-4D3E-97FA-737CA0897DF1}" srcOrd="2" destOrd="0" presId="urn:microsoft.com/office/officeart/2005/8/layout/orgChart1"/>
    <dgm:cxn modelId="{310456F4-FBC1-48E0-8D28-B7B65C682D8B}" type="presParOf" srcId="{76DB6506-1727-4FAD-B7F1-8313623D6C09}" destId="{FB645432-E81A-4617-A283-15BD3CB6A087}" srcOrd="3" destOrd="0" presId="urn:microsoft.com/office/officeart/2005/8/layout/orgChart1"/>
    <dgm:cxn modelId="{9DA52ED1-5342-49AA-B427-8F2E8A692D89}" type="presParOf" srcId="{FB645432-E81A-4617-A283-15BD3CB6A087}" destId="{59E7986C-162D-4135-BC56-7E678B2B4190}" srcOrd="0" destOrd="0" presId="urn:microsoft.com/office/officeart/2005/8/layout/orgChart1"/>
    <dgm:cxn modelId="{02A93E4B-A764-4535-B7D8-895E515795A3}" type="presParOf" srcId="{59E7986C-162D-4135-BC56-7E678B2B4190}" destId="{C6D6A5D1-9506-48A4-930E-342AFF186732}" srcOrd="0" destOrd="0" presId="urn:microsoft.com/office/officeart/2005/8/layout/orgChart1"/>
    <dgm:cxn modelId="{4C69C1E3-5AAB-4727-8CA1-72856DDD6666}" type="presParOf" srcId="{59E7986C-162D-4135-BC56-7E678B2B4190}" destId="{43F2CB3D-B284-4C1C-B304-EC71AA90654C}" srcOrd="1" destOrd="0" presId="urn:microsoft.com/office/officeart/2005/8/layout/orgChart1"/>
    <dgm:cxn modelId="{BFDA426D-7479-48B5-88C6-787A8D3B853F}" type="presParOf" srcId="{FB645432-E81A-4617-A283-15BD3CB6A087}" destId="{6FF7B88E-15C4-45CD-BDE0-469621FC0449}" srcOrd="1" destOrd="0" presId="urn:microsoft.com/office/officeart/2005/8/layout/orgChart1"/>
    <dgm:cxn modelId="{38C2A3FF-BEF5-4DF8-9E9A-B8A9BB0BC544}" type="presParOf" srcId="{FB645432-E81A-4617-A283-15BD3CB6A087}" destId="{83FA7D9C-CBF7-44C2-9E15-FF06CFC886D7}" srcOrd="2" destOrd="0" presId="urn:microsoft.com/office/officeart/2005/8/layout/orgChart1"/>
    <dgm:cxn modelId="{5B22AADA-EF10-4E76-BE2E-938816820090}" type="presParOf" srcId="{736D4989-B18C-45DB-BB04-4F7DE03BBDAB}" destId="{FDBC26B3-6EE8-42B0-BEFF-C002993811E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CE5BCA-3324-4692-A04A-38C315486A1D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</dgm:pt>
    <dgm:pt modelId="{CBD02683-7140-4B8E-85C6-13A09C937B0E}">
      <dgm:prSet phldrT="[Metin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u="sng" dirty="0" smtClean="0"/>
            <a:t>Üniversiteden</a:t>
          </a:r>
          <a:endParaRPr lang="tr-TR" u="sng" dirty="0"/>
        </a:p>
      </dgm:t>
    </dgm:pt>
    <dgm:pt modelId="{2CC8227E-2AE8-434A-ABF5-527F4ED95ADD}" type="parTrans" cxnId="{F49B0000-A400-48CE-A03D-2CDDCB5FFEED}">
      <dgm:prSet/>
      <dgm:spPr/>
      <dgm:t>
        <a:bodyPr/>
        <a:lstStyle/>
        <a:p>
          <a:endParaRPr lang="tr-TR"/>
        </a:p>
      </dgm:t>
    </dgm:pt>
    <dgm:pt modelId="{C5B9DA07-D9DC-4AC0-8A4D-56A65E8D61A2}" type="sibTrans" cxnId="{F49B0000-A400-48CE-A03D-2CDDCB5FFEED}">
      <dgm:prSet/>
      <dgm:spPr/>
      <dgm:t>
        <a:bodyPr/>
        <a:lstStyle/>
        <a:p>
          <a:endParaRPr lang="tr-TR"/>
        </a:p>
      </dgm:t>
    </dgm:pt>
    <dgm:pt modelId="{C81A27C3-A04E-43E3-9FCF-1DD6F558C45E}">
      <dgm:prSet phldrT="[Metin]"/>
      <dgm:spPr/>
      <dgm:t>
        <a:bodyPr/>
        <a:lstStyle/>
        <a:p>
          <a:r>
            <a:rPr lang="tr-TR" u="sng" dirty="0" smtClean="0"/>
            <a:t>Üniversiteye</a:t>
          </a:r>
          <a:endParaRPr lang="tr-TR" u="sng" dirty="0"/>
        </a:p>
      </dgm:t>
    </dgm:pt>
    <dgm:pt modelId="{8A2429CE-09C1-4E24-9E0C-15427C97B098}" type="parTrans" cxnId="{A12DD736-A804-4327-AB40-8585D4E241C9}">
      <dgm:prSet/>
      <dgm:spPr/>
      <dgm:t>
        <a:bodyPr/>
        <a:lstStyle/>
        <a:p>
          <a:endParaRPr lang="tr-TR"/>
        </a:p>
      </dgm:t>
    </dgm:pt>
    <dgm:pt modelId="{F386DBB3-3537-4BA3-84B0-7DE4B9F03B01}" type="sibTrans" cxnId="{A12DD736-A804-4327-AB40-8585D4E241C9}">
      <dgm:prSet/>
      <dgm:spPr/>
      <dgm:t>
        <a:bodyPr/>
        <a:lstStyle/>
        <a:p>
          <a:endParaRPr lang="tr-TR"/>
        </a:p>
      </dgm:t>
    </dgm:pt>
    <dgm:pt modelId="{C01E7473-EBF1-4A2D-8B92-3B98525CA890}" type="pres">
      <dgm:prSet presAssocID="{A3CE5BCA-3324-4692-A04A-38C315486A1D}" presName="Name0" presStyleCnt="0">
        <dgm:presLayoutVars>
          <dgm:dir/>
          <dgm:resizeHandles val="exact"/>
        </dgm:presLayoutVars>
      </dgm:prSet>
      <dgm:spPr/>
    </dgm:pt>
    <dgm:pt modelId="{D4F7FAE6-2A4A-4070-AA24-849D9D0F85DC}" type="pres">
      <dgm:prSet presAssocID="{CBD02683-7140-4B8E-85C6-13A09C937B0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3984A41-F62D-4039-8CE8-8C1BC66D1D47}" type="pres">
      <dgm:prSet presAssocID="{C5B9DA07-D9DC-4AC0-8A4D-56A65E8D61A2}" presName="sibTrans" presStyleLbl="sibTrans2D1" presStyleIdx="0" presStyleCnt="1"/>
      <dgm:spPr/>
      <dgm:t>
        <a:bodyPr/>
        <a:lstStyle/>
        <a:p>
          <a:endParaRPr lang="tr-TR"/>
        </a:p>
      </dgm:t>
    </dgm:pt>
    <dgm:pt modelId="{EEC8DFBA-046C-4A0B-85C9-8FFBC540C348}" type="pres">
      <dgm:prSet presAssocID="{C5B9DA07-D9DC-4AC0-8A4D-56A65E8D61A2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F6391C25-98A4-4BA4-BE14-E5324F7738D2}" type="pres">
      <dgm:prSet presAssocID="{C81A27C3-A04E-43E3-9FCF-1DD6F558C45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2A7C9104-BB17-47E8-939A-3A333B612AE0}" type="presOf" srcId="{C81A27C3-A04E-43E3-9FCF-1DD6F558C45E}" destId="{F6391C25-98A4-4BA4-BE14-E5324F7738D2}" srcOrd="0" destOrd="0" presId="urn:microsoft.com/office/officeart/2005/8/layout/process1"/>
    <dgm:cxn modelId="{5BB61CC1-A4C8-4BDE-B396-AA8207B3679C}" type="presOf" srcId="{C5B9DA07-D9DC-4AC0-8A4D-56A65E8D61A2}" destId="{EEC8DFBA-046C-4A0B-85C9-8FFBC540C348}" srcOrd="1" destOrd="0" presId="urn:microsoft.com/office/officeart/2005/8/layout/process1"/>
    <dgm:cxn modelId="{EBCD45DF-3DF8-49DA-8D5B-5DD8F6411B12}" type="presOf" srcId="{A3CE5BCA-3324-4692-A04A-38C315486A1D}" destId="{C01E7473-EBF1-4A2D-8B92-3B98525CA890}" srcOrd="0" destOrd="0" presId="urn:microsoft.com/office/officeart/2005/8/layout/process1"/>
    <dgm:cxn modelId="{A12DD736-A804-4327-AB40-8585D4E241C9}" srcId="{A3CE5BCA-3324-4692-A04A-38C315486A1D}" destId="{C81A27C3-A04E-43E3-9FCF-1DD6F558C45E}" srcOrd="1" destOrd="0" parTransId="{8A2429CE-09C1-4E24-9E0C-15427C97B098}" sibTransId="{F386DBB3-3537-4BA3-84B0-7DE4B9F03B01}"/>
    <dgm:cxn modelId="{D64A04CA-AB50-401E-A7A6-A7AE3692D768}" type="presOf" srcId="{CBD02683-7140-4B8E-85C6-13A09C937B0E}" destId="{D4F7FAE6-2A4A-4070-AA24-849D9D0F85DC}" srcOrd="0" destOrd="0" presId="urn:microsoft.com/office/officeart/2005/8/layout/process1"/>
    <dgm:cxn modelId="{F8A54DC7-24E1-4779-97D4-C275CDD4A43C}" type="presOf" srcId="{C5B9DA07-D9DC-4AC0-8A4D-56A65E8D61A2}" destId="{53984A41-F62D-4039-8CE8-8C1BC66D1D47}" srcOrd="0" destOrd="0" presId="urn:microsoft.com/office/officeart/2005/8/layout/process1"/>
    <dgm:cxn modelId="{F49B0000-A400-48CE-A03D-2CDDCB5FFEED}" srcId="{A3CE5BCA-3324-4692-A04A-38C315486A1D}" destId="{CBD02683-7140-4B8E-85C6-13A09C937B0E}" srcOrd="0" destOrd="0" parTransId="{2CC8227E-2AE8-434A-ABF5-527F4ED95ADD}" sibTransId="{C5B9DA07-D9DC-4AC0-8A4D-56A65E8D61A2}"/>
    <dgm:cxn modelId="{BAAADBF2-BDE1-4E6D-82C7-11A08F339891}" type="presParOf" srcId="{C01E7473-EBF1-4A2D-8B92-3B98525CA890}" destId="{D4F7FAE6-2A4A-4070-AA24-849D9D0F85DC}" srcOrd="0" destOrd="0" presId="urn:microsoft.com/office/officeart/2005/8/layout/process1"/>
    <dgm:cxn modelId="{980392B3-FFD9-4A19-866D-A0CD0AA3CD9A}" type="presParOf" srcId="{C01E7473-EBF1-4A2D-8B92-3B98525CA890}" destId="{53984A41-F62D-4039-8CE8-8C1BC66D1D47}" srcOrd="1" destOrd="0" presId="urn:microsoft.com/office/officeart/2005/8/layout/process1"/>
    <dgm:cxn modelId="{07BBD916-BD2B-4F8F-B877-4B93F9D08887}" type="presParOf" srcId="{53984A41-F62D-4039-8CE8-8C1BC66D1D47}" destId="{EEC8DFBA-046C-4A0B-85C9-8FFBC540C348}" srcOrd="0" destOrd="0" presId="urn:microsoft.com/office/officeart/2005/8/layout/process1"/>
    <dgm:cxn modelId="{BDE85A10-C8B4-4F65-AB92-AF3BF35EB263}" type="presParOf" srcId="{C01E7473-EBF1-4A2D-8B92-3B98525CA890}" destId="{F6391C25-98A4-4BA4-BE14-E5324F7738D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CE5BCA-3324-4692-A04A-38C315486A1D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</dgm:pt>
    <dgm:pt modelId="{CBD02683-7140-4B8E-85C6-13A09C937B0E}">
      <dgm:prSet phldrT="[Metin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000" u="sng" dirty="0" smtClean="0"/>
            <a:t>Üniversiteden</a:t>
          </a:r>
          <a:endParaRPr lang="tr-TR" sz="3000" u="sng" dirty="0"/>
        </a:p>
      </dgm:t>
    </dgm:pt>
    <dgm:pt modelId="{2CC8227E-2AE8-434A-ABF5-527F4ED95ADD}" type="parTrans" cxnId="{F49B0000-A400-48CE-A03D-2CDDCB5FFEED}">
      <dgm:prSet/>
      <dgm:spPr/>
      <dgm:t>
        <a:bodyPr/>
        <a:lstStyle/>
        <a:p>
          <a:endParaRPr lang="tr-TR"/>
        </a:p>
      </dgm:t>
    </dgm:pt>
    <dgm:pt modelId="{C5B9DA07-D9DC-4AC0-8A4D-56A65E8D61A2}" type="sibTrans" cxnId="{F49B0000-A400-48CE-A03D-2CDDCB5FFEED}">
      <dgm:prSet/>
      <dgm:spPr/>
      <dgm:t>
        <a:bodyPr/>
        <a:lstStyle/>
        <a:p>
          <a:endParaRPr lang="tr-TR"/>
        </a:p>
      </dgm:t>
    </dgm:pt>
    <dgm:pt modelId="{C81A27C3-A04E-43E3-9FCF-1DD6F558C45E}">
      <dgm:prSet phldrT="[Metin]" custT="1"/>
      <dgm:spPr/>
      <dgm:t>
        <a:bodyPr/>
        <a:lstStyle/>
        <a:p>
          <a:r>
            <a:rPr lang="tr-TR" sz="3000" u="sng" dirty="0" smtClean="0"/>
            <a:t>İşletmeye</a:t>
          </a:r>
          <a:r>
            <a:rPr lang="tr-TR" sz="2700" u="sng" dirty="0" smtClean="0"/>
            <a:t>  </a:t>
          </a:r>
          <a:r>
            <a:rPr lang="tr-TR" sz="2700" dirty="0" smtClean="0"/>
            <a:t>     (</a:t>
          </a:r>
          <a:r>
            <a:rPr lang="tr-TR" sz="2700" dirty="0" err="1" smtClean="0"/>
            <a:t>Kurumlararası</a:t>
          </a:r>
          <a:r>
            <a:rPr lang="tr-TR" sz="2700" dirty="0" smtClean="0"/>
            <a:t> Anlaşmaya gerek yoktur)</a:t>
          </a:r>
          <a:endParaRPr lang="tr-TR" sz="2700" dirty="0"/>
        </a:p>
      </dgm:t>
    </dgm:pt>
    <dgm:pt modelId="{8A2429CE-09C1-4E24-9E0C-15427C97B098}" type="parTrans" cxnId="{A12DD736-A804-4327-AB40-8585D4E241C9}">
      <dgm:prSet/>
      <dgm:spPr/>
      <dgm:t>
        <a:bodyPr/>
        <a:lstStyle/>
        <a:p>
          <a:endParaRPr lang="tr-TR"/>
        </a:p>
      </dgm:t>
    </dgm:pt>
    <dgm:pt modelId="{F386DBB3-3537-4BA3-84B0-7DE4B9F03B01}" type="sibTrans" cxnId="{A12DD736-A804-4327-AB40-8585D4E241C9}">
      <dgm:prSet/>
      <dgm:spPr/>
      <dgm:t>
        <a:bodyPr/>
        <a:lstStyle/>
        <a:p>
          <a:endParaRPr lang="tr-TR"/>
        </a:p>
      </dgm:t>
    </dgm:pt>
    <dgm:pt modelId="{C01E7473-EBF1-4A2D-8B92-3B98525CA890}" type="pres">
      <dgm:prSet presAssocID="{A3CE5BCA-3324-4692-A04A-38C315486A1D}" presName="Name0" presStyleCnt="0">
        <dgm:presLayoutVars>
          <dgm:dir/>
          <dgm:resizeHandles val="exact"/>
        </dgm:presLayoutVars>
      </dgm:prSet>
      <dgm:spPr/>
    </dgm:pt>
    <dgm:pt modelId="{D4F7FAE6-2A4A-4070-AA24-849D9D0F85DC}" type="pres">
      <dgm:prSet presAssocID="{CBD02683-7140-4B8E-85C6-13A09C937B0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3984A41-F62D-4039-8CE8-8C1BC66D1D47}" type="pres">
      <dgm:prSet presAssocID="{C5B9DA07-D9DC-4AC0-8A4D-56A65E8D61A2}" presName="sibTrans" presStyleLbl="sibTrans2D1" presStyleIdx="0" presStyleCnt="1"/>
      <dgm:spPr/>
      <dgm:t>
        <a:bodyPr/>
        <a:lstStyle/>
        <a:p>
          <a:endParaRPr lang="tr-TR"/>
        </a:p>
      </dgm:t>
    </dgm:pt>
    <dgm:pt modelId="{EEC8DFBA-046C-4A0B-85C9-8FFBC540C348}" type="pres">
      <dgm:prSet presAssocID="{C5B9DA07-D9DC-4AC0-8A4D-56A65E8D61A2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F6391C25-98A4-4BA4-BE14-E5324F7738D2}" type="pres">
      <dgm:prSet presAssocID="{C81A27C3-A04E-43E3-9FCF-1DD6F558C45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7A5DB725-A883-4D22-BA8D-24EE13069703}" type="presOf" srcId="{CBD02683-7140-4B8E-85C6-13A09C937B0E}" destId="{D4F7FAE6-2A4A-4070-AA24-849D9D0F85DC}" srcOrd="0" destOrd="0" presId="urn:microsoft.com/office/officeart/2005/8/layout/process1"/>
    <dgm:cxn modelId="{0DACC3F9-DD8E-4A92-AACA-AE2E42F51A1B}" type="presOf" srcId="{C5B9DA07-D9DC-4AC0-8A4D-56A65E8D61A2}" destId="{EEC8DFBA-046C-4A0B-85C9-8FFBC540C348}" srcOrd="1" destOrd="0" presId="urn:microsoft.com/office/officeart/2005/8/layout/process1"/>
    <dgm:cxn modelId="{0C0F6484-B3C3-4FAC-B949-C2C634F3F7E3}" type="presOf" srcId="{C5B9DA07-D9DC-4AC0-8A4D-56A65E8D61A2}" destId="{53984A41-F62D-4039-8CE8-8C1BC66D1D47}" srcOrd="0" destOrd="0" presId="urn:microsoft.com/office/officeart/2005/8/layout/process1"/>
    <dgm:cxn modelId="{415E73BC-7923-47B1-A729-F3C98B4E1441}" type="presOf" srcId="{A3CE5BCA-3324-4692-A04A-38C315486A1D}" destId="{C01E7473-EBF1-4A2D-8B92-3B98525CA890}" srcOrd="0" destOrd="0" presId="urn:microsoft.com/office/officeart/2005/8/layout/process1"/>
    <dgm:cxn modelId="{A12DD736-A804-4327-AB40-8585D4E241C9}" srcId="{A3CE5BCA-3324-4692-A04A-38C315486A1D}" destId="{C81A27C3-A04E-43E3-9FCF-1DD6F558C45E}" srcOrd="1" destOrd="0" parTransId="{8A2429CE-09C1-4E24-9E0C-15427C97B098}" sibTransId="{F386DBB3-3537-4BA3-84B0-7DE4B9F03B01}"/>
    <dgm:cxn modelId="{E12859F5-DB1E-4ED6-B850-442438402F0C}" type="presOf" srcId="{C81A27C3-A04E-43E3-9FCF-1DD6F558C45E}" destId="{F6391C25-98A4-4BA4-BE14-E5324F7738D2}" srcOrd="0" destOrd="0" presId="urn:microsoft.com/office/officeart/2005/8/layout/process1"/>
    <dgm:cxn modelId="{F49B0000-A400-48CE-A03D-2CDDCB5FFEED}" srcId="{A3CE5BCA-3324-4692-A04A-38C315486A1D}" destId="{CBD02683-7140-4B8E-85C6-13A09C937B0E}" srcOrd="0" destOrd="0" parTransId="{2CC8227E-2AE8-434A-ABF5-527F4ED95ADD}" sibTransId="{C5B9DA07-D9DC-4AC0-8A4D-56A65E8D61A2}"/>
    <dgm:cxn modelId="{545EBCF2-1694-4E27-BBCE-2D880EE25DE4}" type="presParOf" srcId="{C01E7473-EBF1-4A2D-8B92-3B98525CA890}" destId="{D4F7FAE6-2A4A-4070-AA24-849D9D0F85DC}" srcOrd="0" destOrd="0" presId="urn:microsoft.com/office/officeart/2005/8/layout/process1"/>
    <dgm:cxn modelId="{5F99CB2D-65BD-4A2F-AFA0-30B6158EBC2D}" type="presParOf" srcId="{C01E7473-EBF1-4A2D-8B92-3B98525CA890}" destId="{53984A41-F62D-4039-8CE8-8C1BC66D1D47}" srcOrd="1" destOrd="0" presId="urn:microsoft.com/office/officeart/2005/8/layout/process1"/>
    <dgm:cxn modelId="{DEADA081-0533-4609-8934-940B433BBE1D}" type="presParOf" srcId="{53984A41-F62D-4039-8CE8-8C1BC66D1D47}" destId="{EEC8DFBA-046C-4A0B-85C9-8FFBC540C348}" srcOrd="0" destOrd="0" presId="urn:microsoft.com/office/officeart/2005/8/layout/process1"/>
    <dgm:cxn modelId="{1DBF614B-905D-409C-86EF-45B5EA1961A8}" type="presParOf" srcId="{C01E7473-EBF1-4A2D-8B92-3B98525CA890}" destId="{F6391C25-98A4-4BA4-BE14-E5324F7738D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D9A55C-10B7-4E67-B228-87552135F10D}" type="doc">
      <dgm:prSet loTypeId="urn:microsoft.com/office/officeart/2005/8/layout/h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EDDABE2-9A03-4B6A-AA7C-C5BB34B43FC1}">
      <dgm:prSet phldrT="[Metin]" custT="1"/>
      <dgm:spPr/>
      <dgm:t>
        <a:bodyPr/>
        <a:lstStyle/>
        <a:p>
          <a:r>
            <a:rPr lang="tr-TR" sz="3600" u="sng" dirty="0" smtClean="0"/>
            <a:t>Gitmeden Önce</a:t>
          </a:r>
          <a:endParaRPr lang="tr-TR" sz="3600" u="sng" dirty="0"/>
        </a:p>
      </dgm:t>
    </dgm:pt>
    <dgm:pt modelId="{5F736AAB-1CA3-4195-9BF8-979F60C224D0}" type="parTrans" cxnId="{870444B9-1F83-435C-B0EF-08DE2BF9AFE3}">
      <dgm:prSet/>
      <dgm:spPr/>
      <dgm:t>
        <a:bodyPr/>
        <a:lstStyle/>
        <a:p>
          <a:endParaRPr lang="tr-TR"/>
        </a:p>
      </dgm:t>
    </dgm:pt>
    <dgm:pt modelId="{1E227755-5D7B-407B-AC94-0BCB25D89B50}" type="sibTrans" cxnId="{870444B9-1F83-435C-B0EF-08DE2BF9AFE3}">
      <dgm:prSet/>
      <dgm:spPr/>
      <dgm:t>
        <a:bodyPr/>
        <a:lstStyle/>
        <a:p>
          <a:endParaRPr lang="tr-TR"/>
        </a:p>
      </dgm:t>
    </dgm:pt>
    <dgm:pt modelId="{35703D95-1A4E-4E39-98A5-1A486130233C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Davet Mektubu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EE8B81CE-5177-454E-B7C1-DA4608444A09}" type="parTrans" cxnId="{8F8CE781-F236-4E5E-B393-EAB4EB2C0358}">
      <dgm:prSet/>
      <dgm:spPr/>
      <dgm:t>
        <a:bodyPr/>
        <a:lstStyle/>
        <a:p>
          <a:endParaRPr lang="tr-TR"/>
        </a:p>
      </dgm:t>
    </dgm:pt>
    <dgm:pt modelId="{1FA925E4-A430-42A0-A7AE-72E9A579D913}" type="sibTrans" cxnId="{8F8CE781-F236-4E5E-B393-EAB4EB2C0358}">
      <dgm:prSet/>
      <dgm:spPr/>
      <dgm:t>
        <a:bodyPr/>
        <a:lstStyle/>
        <a:p>
          <a:endParaRPr lang="tr-TR"/>
        </a:p>
      </dgm:t>
    </dgm:pt>
    <dgm:pt modelId="{C50FB22F-4C05-4160-93B8-30B05CAB7F6C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Hareketlilik Anlaşması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C9A20C22-1242-4E94-BC9C-510DCDB17A8A}" type="parTrans" cxnId="{432D4C1D-02E1-4779-A5CA-DDF6A8EFF1E8}">
      <dgm:prSet/>
      <dgm:spPr/>
      <dgm:t>
        <a:bodyPr/>
        <a:lstStyle/>
        <a:p>
          <a:endParaRPr lang="tr-TR"/>
        </a:p>
      </dgm:t>
    </dgm:pt>
    <dgm:pt modelId="{905F1598-5CE6-4743-8A14-985F473BFBE0}" type="sibTrans" cxnId="{432D4C1D-02E1-4779-A5CA-DDF6A8EFF1E8}">
      <dgm:prSet/>
      <dgm:spPr/>
      <dgm:t>
        <a:bodyPr/>
        <a:lstStyle/>
        <a:p>
          <a:endParaRPr lang="tr-TR"/>
        </a:p>
      </dgm:t>
    </dgm:pt>
    <dgm:pt modelId="{FADA5FB6-8783-4287-8669-A89AEFC1C21E}">
      <dgm:prSet phldrT="[Metin]" custT="1"/>
      <dgm:spPr/>
      <dgm:t>
        <a:bodyPr/>
        <a:lstStyle/>
        <a:p>
          <a:r>
            <a:rPr lang="tr-TR" sz="3600" u="sng" dirty="0" smtClean="0"/>
            <a:t>Döndükten Sonra</a:t>
          </a:r>
          <a:endParaRPr lang="tr-TR" sz="3600" u="sng" dirty="0"/>
        </a:p>
      </dgm:t>
    </dgm:pt>
    <dgm:pt modelId="{C50B81B3-EE2B-42E9-8C1B-72AD1D0CF206}" type="parTrans" cxnId="{0B151A2B-5056-4B1A-B48C-4E36B8722E94}">
      <dgm:prSet/>
      <dgm:spPr/>
      <dgm:t>
        <a:bodyPr/>
        <a:lstStyle/>
        <a:p>
          <a:endParaRPr lang="tr-TR"/>
        </a:p>
      </dgm:t>
    </dgm:pt>
    <dgm:pt modelId="{B83A09BE-B802-4C27-A0CD-C23F538C7044}" type="sibTrans" cxnId="{0B151A2B-5056-4B1A-B48C-4E36B8722E94}">
      <dgm:prSet/>
      <dgm:spPr/>
      <dgm:t>
        <a:bodyPr/>
        <a:lstStyle/>
        <a:p>
          <a:endParaRPr lang="tr-TR"/>
        </a:p>
      </dgm:t>
    </dgm:pt>
    <dgm:pt modelId="{C7D203BF-FDB9-4E9F-A554-6F06C35CBB93}">
      <dgm:prSet phldrT="[Metin]" custT="1"/>
      <dgm:spPr/>
      <dgm:t>
        <a:bodyPr/>
        <a:lstStyle/>
        <a:p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Katılım Sertifikası </a:t>
          </a:r>
          <a:r>
            <a:rPr lang="tr-TR" sz="24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(mutlaka orijinal olmalı)</a:t>
          </a:r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424B398F-80C3-4CDF-8CD8-3E5FC54DB192}" type="parTrans" cxnId="{5C7DD030-DAC3-4E6A-985E-7F6750BA346D}">
      <dgm:prSet/>
      <dgm:spPr/>
      <dgm:t>
        <a:bodyPr/>
        <a:lstStyle/>
        <a:p>
          <a:endParaRPr lang="tr-TR"/>
        </a:p>
      </dgm:t>
    </dgm:pt>
    <dgm:pt modelId="{8365AE7B-DAC4-4862-89FA-9067BA903B25}" type="sibTrans" cxnId="{5C7DD030-DAC3-4E6A-985E-7F6750BA346D}">
      <dgm:prSet/>
      <dgm:spPr/>
      <dgm:t>
        <a:bodyPr/>
        <a:lstStyle/>
        <a:p>
          <a:endParaRPr lang="tr-TR"/>
        </a:p>
      </dgm:t>
    </dgm:pt>
    <dgm:pt modelId="{988D5F3B-1D6D-43D6-AC12-9EECB9EFA91E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Görevlendirme Yazısı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D02DBB3D-96C4-4C8E-B264-EA2C05C1A267}" type="parTrans" cxnId="{16496502-A2B2-488C-BC8C-9D48325ED16C}">
      <dgm:prSet/>
      <dgm:spPr/>
      <dgm:t>
        <a:bodyPr/>
        <a:lstStyle/>
        <a:p>
          <a:endParaRPr lang="tr-TR"/>
        </a:p>
      </dgm:t>
    </dgm:pt>
    <dgm:pt modelId="{6FD4ABCB-F3E6-4E5B-B6D2-9D06C8B8B19B}" type="sibTrans" cxnId="{16496502-A2B2-488C-BC8C-9D48325ED16C}">
      <dgm:prSet/>
      <dgm:spPr/>
      <dgm:t>
        <a:bodyPr/>
        <a:lstStyle/>
        <a:p>
          <a:endParaRPr lang="tr-TR"/>
        </a:p>
      </dgm:t>
    </dgm:pt>
    <dgm:pt modelId="{25A22ABF-9232-42A5-BB4C-AAE59F935443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Uçak bileti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03E91991-D6D3-4219-BEFA-35A2129E4814}" type="parTrans" cxnId="{E709F3A6-8DCD-44D0-8579-C6E94D2BB95F}">
      <dgm:prSet/>
      <dgm:spPr/>
      <dgm:t>
        <a:bodyPr/>
        <a:lstStyle/>
        <a:p>
          <a:endParaRPr lang="tr-TR"/>
        </a:p>
      </dgm:t>
    </dgm:pt>
    <dgm:pt modelId="{2D95BED2-2269-41A5-ABFF-CF689DB94B8C}" type="sibTrans" cxnId="{E709F3A6-8DCD-44D0-8579-C6E94D2BB95F}">
      <dgm:prSet/>
      <dgm:spPr/>
      <dgm:t>
        <a:bodyPr/>
        <a:lstStyle/>
        <a:p>
          <a:endParaRPr lang="tr-TR"/>
        </a:p>
      </dgm:t>
    </dgm:pt>
    <dgm:pt modelId="{E6F7994D-BEDD-40B2-8063-974F9B0D8002}">
      <dgm:prSet phldrT="[Metin]" custT="1"/>
      <dgm:spPr/>
      <dgm:t>
        <a:bodyPr/>
        <a:lstStyle/>
        <a:p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Biniş Kartı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7E45A7CC-98C5-48B2-8909-93C40E933DB8}" type="parTrans" cxnId="{82CA7415-743F-4EF9-B8B1-BE418C214D9B}">
      <dgm:prSet/>
      <dgm:spPr/>
      <dgm:t>
        <a:bodyPr/>
        <a:lstStyle/>
        <a:p>
          <a:endParaRPr lang="tr-TR"/>
        </a:p>
      </dgm:t>
    </dgm:pt>
    <dgm:pt modelId="{CF95FB69-B8C4-4836-ABE6-5D0991814A9B}" type="sibTrans" cxnId="{82CA7415-743F-4EF9-B8B1-BE418C214D9B}">
      <dgm:prSet/>
      <dgm:spPr/>
      <dgm:t>
        <a:bodyPr/>
        <a:lstStyle/>
        <a:p>
          <a:endParaRPr lang="tr-TR"/>
        </a:p>
      </dgm:t>
    </dgm:pt>
    <dgm:pt modelId="{7CBC3583-E716-424D-8CFC-151F8880B7CB}">
      <dgm:prSet phldrT="[Metin]" custT="1"/>
      <dgm:spPr/>
      <dgm:t>
        <a:bodyPr/>
        <a:lstStyle/>
        <a:p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Rapor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90665ABC-F4B0-4704-A196-A76DB08FD48E}" type="parTrans" cxnId="{94A7DC36-F267-46F9-8534-EAC593ECA921}">
      <dgm:prSet/>
      <dgm:spPr/>
      <dgm:t>
        <a:bodyPr/>
        <a:lstStyle/>
        <a:p>
          <a:endParaRPr lang="tr-TR"/>
        </a:p>
      </dgm:t>
    </dgm:pt>
    <dgm:pt modelId="{37534146-450C-46C6-B50D-4CD115070087}" type="sibTrans" cxnId="{94A7DC36-F267-46F9-8534-EAC593ECA921}">
      <dgm:prSet/>
      <dgm:spPr/>
      <dgm:t>
        <a:bodyPr/>
        <a:lstStyle/>
        <a:p>
          <a:endParaRPr lang="tr-TR"/>
        </a:p>
      </dgm:t>
    </dgm:pt>
    <dgm:pt modelId="{BF695122-B378-4004-9863-0E2A9E4B011D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Sözleşme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365A55C7-64FA-48AB-88F1-D76E34F9217B}" type="sibTrans" cxnId="{F1D5331B-0B40-48DA-BBB6-E14A3C0129CC}">
      <dgm:prSet/>
      <dgm:spPr/>
      <dgm:t>
        <a:bodyPr/>
        <a:lstStyle/>
        <a:p>
          <a:endParaRPr lang="tr-TR"/>
        </a:p>
      </dgm:t>
    </dgm:pt>
    <dgm:pt modelId="{BCAE152D-0B5A-409A-ACBB-7BAFC04409E4}" type="parTrans" cxnId="{F1D5331B-0B40-48DA-BBB6-E14A3C0129CC}">
      <dgm:prSet/>
      <dgm:spPr/>
      <dgm:t>
        <a:bodyPr/>
        <a:lstStyle/>
        <a:p>
          <a:endParaRPr lang="tr-TR"/>
        </a:p>
      </dgm:t>
    </dgm:pt>
    <dgm:pt modelId="{305ADF37-E5E1-4928-8BE3-59AFF3E2DB4F}">
      <dgm:prSet phldrT="[Metin]" custT="1"/>
      <dgm:spPr/>
      <dgm:t>
        <a:bodyPr/>
        <a:lstStyle/>
        <a:p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DA560F38-2878-4F9B-84DE-F7C101BACD88}" type="parTrans" cxnId="{765EFC5F-B539-4AD2-8CB7-84958BFFD0B8}">
      <dgm:prSet/>
      <dgm:spPr/>
      <dgm:t>
        <a:bodyPr/>
        <a:lstStyle/>
        <a:p>
          <a:endParaRPr lang="tr-TR"/>
        </a:p>
      </dgm:t>
    </dgm:pt>
    <dgm:pt modelId="{BEF13CC6-CC4A-416E-A866-F062ECC8D55C}" type="sibTrans" cxnId="{765EFC5F-B539-4AD2-8CB7-84958BFFD0B8}">
      <dgm:prSet/>
      <dgm:spPr/>
      <dgm:t>
        <a:bodyPr/>
        <a:lstStyle/>
        <a:p>
          <a:endParaRPr lang="tr-TR"/>
        </a:p>
      </dgm:t>
    </dgm:pt>
    <dgm:pt modelId="{5C16785E-C1EA-4CF2-A4E3-173FF13E4315}">
      <dgm:prSet phldrT="[Metin]" custT="1"/>
      <dgm:spPr/>
      <dgm:t>
        <a:bodyPr/>
        <a:lstStyle/>
        <a:p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50AC1F18-61D2-40EE-8079-A65235C34AD7}" type="parTrans" cxnId="{DF31D347-D83E-45E4-BB2B-A7DD2CAD8EEC}">
      <dgm:prSet/>
      <dgm:spPr/>
      <dgm:t>
        <a:bodyPr/>
        <a:lstStyle/>
        <a:p>
          <a:endParaRPr lang="tr-TR"/>
        </a:p>
      </dgm:t>
    </dgm:pt>
    <dgm:pt modelId="{DC3A259C-627A-4E66-9BF3-140779D445E4}" type="sibTrans" cxnId="{DF31D347-D83E-45E4-BB2B-A7DD2CAD8EEC}">
      <dgm:prSet/>
      <dgm:spPr/>
      <dgm:t>
        <a:bodyPr/>
        <a:lstStyle/>
        <a:p>
          <a:endParaRPr lang="tr-TR"/>
        </a:p>
      </dgm:t>
    </dgm:pt>
    <dgm:pt modelId="{1262B8B9-D0A3-4861-8200-1893F20FCB44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Halkbank Euro hesabı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FFD3DB31-5861-4468-B5FE-F5B4C34FF764}" type="parTrans" cxnId="{00D086BE-4219-476E-BF33-1CCA33E572DE}">
      <dgm:prSet/>
      <dgm:spPr/>
      <dgm:t>
        <a:bodyPr/>
        <a:lstStyle/>
        <a:p>
          <a:endParaRPr lang="tr-TR"/>
        </a:p>
      </dgm:t>
    </dgm:pt>
    <dgm:pt modelId="{56E75E49-9BAE-4B74-920E-9F5FAA40D94F}" type="sibTrans" cxnId="{00D086BE-4219-476E-BF33-1CCA33E572DE}">
      <dgm:prSet/>
      <dgm:spPr/>
      <dgm:t>
        <a:bodyPr/>
        <a:lstStyle/>
        <a:p>
          <a:endParaRPr lang="tr-TR"/>
        </a:p>
      </dgm:t>
    </dgm:pt>
    <dgm:pt modelId="{D212296E-7795-4FBC-B9EB-7A189BE8E110}" type="pres">
      <dgm:prSet presAssocID="{3CD9A55C-10B7-4E67-B228-87552135F1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0CF5AB0-14CD-42EC-8319-0F408F1D099D}" type="pres">
      <dgm:prSet presAssocID="{2EDDABE2-9A03-4B6A-AA7C-C5BB34B43FC1}" presName="composite" presStyleCnt="0"/>
      <dgm:spPr/>
    </dgm:pt>
    <dgm:pt modelId="{E0B806AA-5CB1-4F2B-903F-87DE52D37DAC}" type="pres">
      <dgm:prSet presAssocID="{2EDDABE2-9A03-4B6A-AA7C-C5BB34B43FC1}" presName="parTx" presStyleLbl="alignNode1" presStyleIdx="0" presStyleCnt="2" custScaleY="107605" custLinFactNeighborX="-1750" custLinFactNeighborY="-343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443721-82A3-4814-9F86-CAF0AE80016A}" type="pres">
      <dgm:prSet presAssocID="{2EDDABE2-9A03-4B6A-AA7C-C5BB34B43FC1}" presName="desTx" presStyleLbl="alignAccFollowNode1" presStyleIdx="0" presStyleCnt="2" custScaleY="10336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F26AEEF-242A-40BE-9CE9-15133507D7D3}" type="pres">
      <dgm:prSet presAssocID="{1E227755-5D7B-407B-AC94-0BCB25D89B50}" presName="space" presStyleCnt="0"/>
      <dgm:spPr/>
    </dgm:pt>
    <dgm:pt modelId="{AD373843-B30F-4222-A139-80D6F42BFCF2}" type="pres">
      <dgm:prSet presAssocID="{FADA5FB6-8783-4287-8669-A89AEFC1C21E}" presName="composite" presStyleCnt="0"/>
      <dgm:spPr/>
    </dgm:pt>
    <dgm:pt modelId="{D8EDC0E2-91E6-403A-8308-9DBA0E6A51E6}" type="pres">
      <dgm:prSet presAssocID="{FADA5FB6-8783-4287-8669-A89AEFC1C21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AA99C5F-E7A8-4B93-B3B9-1F43F5D28D8C}" type="pres">
      <dgm:prSet presAssocID="{FADA5FB6-8783-4287-8669-A89AEFC1C21E}" presName="desTx" presStyleLbl="alignAccFollowNode1" presStyleIdx="1" presStyleCnt="2" custLinFactNeighborX="3327" custLinFactNeighborY="-99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42B9AF2F-A032-4873-A00A-84AFE03A317D}" type="presOf" srcId="{2EDDABE2-9A03-4B6A-AA7C-C5BB34B43FC1}" destId="{E0B806AA-5CB1-4F2B-903F-87DE52D37DAC}" srcOrd="0" destOrd="0" presId="urn:microsoft.com/office/officeart/2005/8/layout/hList1"/>
    <dgm:cxn modelId="{DF31D347-D83E-45E4-BB2B-A7DD2CAD8EEC}" srcId="{FADA5FB6-8783-4287-8669-A89AEFC1C21E}" destId="{5C16785E-C1EA-4CF2-A4E3-173FF13E4315}" srcOrd="3" destOrd="0" parTransId="{50AC1F18-61D2-40EE-8079-A65235C34AD7}" sibTransId="{DC3A259C-627A-4E66-9BF3-140779D445E4}"/>
    <dgm:cxn modelId="{870444B9-1F83-435C-B0EF-08DE2BF9AFE3}" srcId="{3CD9A55C-10B7-4E67-B228-87552135F10D}" destId="{2EDDABE2-9A03-4B6A-AA7C-C5BB34B43FC1}" srcOrd="0" destOrd="0" parTransId="{5F736AAB-1CA3-4195-9BF8-979F60C224D0}" sibTransId="{1E227755-5D7B-407B-AC94-0BCB25D89B50}"/>
    <dgm:cxn modelId="{94A7DC36-F267-46F9-8534-EAC593ECA921}" srcId="{FADA5FB6-8783-4287-8669-A89AEFC1C21E}" destId="{7CBC3583-E716-424D-8CFC-151F8880B7CB}" srcOrd="4" destOrd="0" parTransId="{90665ABC-F4B0-4704-A196-A76DB08FD48E}" sibTransId="{37534146-450C-46C6-B50D-4CD115070087}"/>
    <dgm:cxn modelId="{5C7DD030-DAC3-4E6A-985E-7F6750BA346D}" srcId="{FADA5FB6-8783-4287-8669-A89AEFC1C21E}" destId="{C7D203BF-FDB9-4E9F-A554-6F06C35CBB93}" srcOrd="0" destOrd="0" parTransId="{424B398F-80C3-4CDF-8CD8-3E5FC54DB192}" sibTransId="{8365AE7B-DAC4-4862-89FA-9067BA903B25}"/>
    <dgm:cxn modelId="{0B151A2B-5056-4B1A-B48C-4E36B8722E94}" srcId="{3CD9A55C-10B7-4E67-B228-87552135F10D}" destId="{FADA5FB6-8783-4287-8669-A89AEFC1C21E}" srcOrd="1" destOrd="0" parTransId="{C50B81B3-EE2B-42E9-8C1B-72AD1D0CF206}" sibTransId="{B83A09BE-B802-4C27-A0CD-C23F538C7044}"/>
    <dgm:cxn modelId="{242AB38A-CDB7-4AA7-87B9-883AE426FFFB}" type="presOf" srcId="{1262B8B9-D0A3-4861-8200-1893F20FCB44}" destId="{37443721-82A3-4814-9F86-CAF0AE80016A}" srcOrd="0" destOrd="4" presId="urn:microsoft.com/office/officeart/2005/8/layout/hList1"/>
    <dgm:cxn modelId="{8F8CE781-F236-4E5E-B393-EAB4EB2C0358}" srcId="{2EDDABE2-9A03-4B6A-AA7C-C5BB34B43FC1}" destId="{35703D95-1A4E-4E39-98A5-1A486130233C}" srcOrd="0" destOrd="0" parTransId="{EE8B81CE-5177-454E-B7C1-DA4608444A09}" sibTransId="{1FA925E4-A430-42A0-A7AE-72E9A579D913}"/>
    <dgm:cxn modelId="{5A6438CC-89E0-4083-A115-5420D388B0CF}" type="presOf" srcId="{E6F7994D-BEDD-40B2-8063-974F9B0D8002}" destId="{0AA99C5F-E7A8-4B93-B3B9-1F43F5D28D8C}" srcOrd="0" destOrd="2" presId="urn:microsoft.com/office/officeart/2005/8/layout/hList1"/>
    <dgm:cxn modelId="{E709F3A6-8DCD-44D0-8579-C6E94D2BB95F}" srcId="{2EDDABE2-9A03-4B6A-AA7C-C5BB34B43FC1}" destId="{25A22ABF-9232-42A5-BB4C-AAE59F935443}" srcOrd="3" destOrd="0" parTransId="{03E91991-D6D3-4219-BEFA-35A2129E4814}" sibTransId="{2D95BED2-2269-41A5-ABFF-CF689DB94B8C}"/>
    <dgm:cxn modelId="{7DE147CB-E81C-45DD-8033-087EED37E4A6}" type="presOf" srcId="{25A22ABF-9232-42A5-BB4C-AAE59F935443}" destId="{37443721-82A3-4814-9F86-CAF0AE80016A}" srcOrd="0" destOrd="3" presId="urn:microsoft.com/office/officeart/2005/8/layout/hList1"/>
    <dgm:cxn modelId="{82CA7415-743F-4EF9-B8B1-BE418C214D9B}" srcId="{FADA5FB6-8783-4287-8669-A89AEFC1C21E}" destId="{E6F7994D-BEDD-40B2-8063-974F9B0D8002}" srcOrd="2" destOrd="0" parTransId="{7E45A7CC-98C5-48B2-8909-93C40E933DB8}" sibTransId="{CF95FB69-B8C4-4836-ABE6-5D0991814A9B}"/>
    <dgm:cxn modelId="{9483974D-49F8-4C59-B939-065F6F42A669}" type="presOf" srcId="{988D5F3B-1D6D-43D6-AC12-9EECB9EFA91E}" destId="{37443721-82A3-4814-9F86-CAF0AE80016A}" srcOrd="0" destOrd="2" presId="urn:microsoft.com/office/officeart/2005/8/layout/hList1"/>
    <dgm:cxn modelId="{5C7BD70F-79B1-4A9C-ABDC-42C63F395568}" type="presOf" srcId="{5C16785E-C1EA-4CF2-A4E3-173FF13E4315}" destId="{0AA99C5F-E7A8-4B93-B3B9-1F43F5D28D8C}" srcOrd="0" destOrd="3" presId="urn:microsoft.com/office/officeart/2005/8/layout/hList1"/>
    <dgm:cxn modelId="{9E59478B-27E7-4375-A3DA-54FC00311F16}" type="presOf" srcId="{35703D95-1A4E-4E39-98A5-1A486130233C}" destId="{37443721-82A3-4814-9F86-CAF0AE80016A}" srcOrd="0" destOrd="0" presId="urn:microsoft.com/office/officeart/2005/8/layout/hList1"/>
    <dgm:cxn modelId="{AC5760BE-EC7C-4FC1-9127-E2B2C0EA7383}" type="presOf" srcId="{C50FB22F-4C05-4160-93B8-30B05CAB7F6C}" destId="{37443721-82A3-4814-9F86-CAF0AE80016A}" srcOrd="0" destOrd="1" presId="urn:microsoft.com/office/officeart/2005/8/layout/hList1"/>
    <dgm:cxn modelId="{F1D5331B-0B40-48DA-BBB6-E14A3C0129CC}" srcId="{2EDDABE2-9A03-4B6A-AA7C-C5BB34B43FC1}" destId="{BF695122-B378-4004-9863-0E2A9E4B011D}" srcOrd="5" destOrd="0" parTransId="{BCAE152D-0B5A-409A-ACBB-7BAFC04409E4}" sibTransId="{365A55C7-64FA-48AB-88F1-D76E34F9217B}"/>
    <dgm:cxn modelId="{765EFC5F-B539-4AD2-8CB7-84958BFFD0B8}" srcId="{FADA5FB6-8783-4287-8669-A89AEFC1C21E}" destId="{305ADF37-E5E1-4928-8BE3-59AFF3E2DB4F}" srcOrd="1" destOrd="0" parTransId="{DA560F38-2878-4F9B-84DE-F7C101BACD88}" sibTransId="{BEF13CC6-CC4A-416E-A866-F062ECC8D55C}"/>
    <dgm:cxn modelId="{00D086BE-4219-476E-BF33-1CCA33E572DE}" srcId="{2EDDABE2-9A03-4B6A-AA7C-C5BB34B43FC1}" destId="{1262B8B9-D0A3-4861-8200-1893F20FCB44}" srcOrd="4" destOrd="0" parTransId="{FFD3DB31-5861-4468-B5FE-F5B4C34FF764}" sibTransId="{56E75E49-9BAE-4B74-920E-9F5FAA40D94F}"/>
    <dgm:cxn modelId="{73144B25-94F7-4D54-9568-DEF00912FBC3}" type="presOf" srcId="{C7D203BF-FDB9-4E9F-A554-6F06C35CBB93}" destId="{0AA99C5F-E7A8-4B93-B3B9-1F43F5D28D8C}" srcOrd="0" destOrd="0" presId="urn:microsoft.com/office/officeart/2005/8/layout/hList1"/>
    <dgm:cxn modelId="{12D2D3AB-56E5-47D1-9A55-F478DD033E1C}" type="presOf" srcId="{7CBC3583-E716-424D-8CFC-151F8880B7CB}" destId="{0AA99C5F-E7A8-4B93-B3B9-1F43F5D28D8C}" srcOrd="0" destOrd="4" presId="urn:microsoft.com/office/officeart/2005/8/layout/hList1"/>
    <dgm:cxn modelId="{E3F9EAB2-D020-461C-952E-07A6DBDA8343}" type="presOf" srcId="{3CD9A55C-10B7-4E67-B228-87552135F10D}" destId="{D212296E-7795-4FBC-B9EB-7A189BE8E110}" srcOrd="0" destOrd="0" presId="urn:microsoft.com/office/officeart/2005/8/layout/hList1"/>
    <dgm:cxn modelId="{432D4C1D-02E1-4779-A5CA-DDF6A8EFF1E8}" srcId="{2EDDABE2-9A03-4B6A-AA7C-C5BB34B43FC1}" destId="{C50FB22F-4C05-4160-93B8-30B05CAB7F6C}" srcOrd="1" destOrd="0" parTransId="{C9A20C22-1242-4E94-BC9C-510DCDB17A8A}" sibTransId="{905F1598-5CE6-4743-8A14-985F473BFBE0}"/>
    <dgm:cxn modelId="{16496502-A2B2-488C-BC8C-9D48325ED16C}" srcId="{2EDDABE2-9A03-4B6A-AA7C-C5BB34B43FC1}" destId="{988D5F3B-1D6D-43D6-AC12-9EECB9EFA91E}" srcOrd="2" destOrd="0" parTransId="{D02DBB3D-96C4-4C8E-B264-EA2C05C1A267}" sibTransId="{6FD4ABCB-F3E6-4E5B-B6D2-9D06C8B8B19B}"/>
    <dgm:cxn modelId="{2EFFF89D-BF9F-4514-8E00-75697405C19D}" type="presOf" srcId="{FADA5FB6-8783-4287-8669-A89AEFC1C21E}" destId="{D8EDC0E2-91E6-403A-8308-9DBA0E6A51E6}" srcOrd="0" destOrd="0" presId="urn:microsoft.com/office/officeart/2005/8/layout/hList1"/>
    <dgm:cxn modelId="{4DAA1600-790D-44EE-A5E5-22A57E1DDE01}" type="presOf" srcId="{305ADF37-E5E1-4928-8BE3-59AFF3E2DB4F}" destId="{0AA99C5F-E7A8-4B93-B3B9-1F43F5D28D8C}" srcOrd="0" destOrd="1" presId="urn:microsoft.com/office/officeart/2005/8/layout/hList1"/>
    <dgm:cxn modelId="{5F63F884-4257-4C0A-B301-A75895B813FA}" type="presOf" srcId="{BF695122-B378-4004-9863-0E2A9E4B011D}" destId="{37443721-82A3-4814-9F86-CAF0AE80016A}" srcOrd="0" destOrd="5" presId="urn:microsoft.com/office/officeart/2005/8/layout/hList1"/>
    <dgm:cxn modelId="{71EDFD3A-E8E4-403A-B912-C61E3497E0B2}" type="presParOf" srcId="{D212296E-7795-4FBC-B9EB-7A189BE8E110}" destId="{B0CF5AB0-14CD-42EC-8319-0F408F1D099D}" srcOrd="0" destOrd="0" presId="urn:microsoft.com/office/officeart/2005/8/layout/hList1"/>
    <dgm:cxn modelId="{2581F017-7495-451F-BC72-AD4A2829FA14}" type="presParOf" srcId="{B0CF5AB0-14CD-42EC-8319-0F408F1D099D}" destId="{E0B806AA-5CB1-4F2B-903F-87DE52D37DAC}" srcOrd="0" destOrd="0" presId="urn:microsoft.com/office/officeart/2005/8/layout/hList1"/>
    <dgm:cxn modelId="{0291C010-9C61-44A3-B60F-CA8FA39D7084}" type="presParOf" srcId="{B0CF5AB0-14CD-42EC-8319-0F408F1D099D}" destId="{37443721-82A3-4814-9F86-CAF0AE80016A}" srcOrd="1" destOrd="0" presId="urn:microsoft.com/office/officeart/2005/8/layout/hList1"/>
    <dgm:cxn modelId="{DB53D665-9F6A-4BEF-8C4D-4287F706C814}" type="presParOf" srcId="{D212296E-7795-4FBC-B9EB-7A189BE8E110}" destId="{5F26AEEF-242A-40BE-9CE9-15133507D7D3}" srcOrd="1" destOrd="0" presId="urn:microsoft.com/office/officeart/2005/8/layout/hList1"/>
    <dgm:cxn modelId="{87ADF78B-CFF8-4C1E-B169-2F8C22D12397}" type="presParOf" srcId="{D212296E-7795-4FBC-B9EB-7A189BE8E110}" destId="{AD373843-B30F-4222-A139-80D6F42BFCF2}" srcOrd="2" destOrd="0" presId="urn:microsoft.com/office/officeart/2005/8/layout/hList1"/>
    <dgm:cxn modelId="{C7E14248-2A2A-4A38-9A45-BCE1C3483F4F}" type="presParOf" srcId="{AD373843-B30F-4222-A139-80D6F42BFCF2}" destId="{D8EDC0E2-91E6-403A-8308-9DBA0E6A51E6}" srcOrd="0" destOrd="0" presId="urn:microsoft.com/office/officeart/2005/8/layout/hList1"/>
    <dgm:cxn modelId="{E3B31888-5198-4F15-B30C-CE9D28470AF8}" type="presParOf" srcId="{AD373843-B30F-4222-A139-80D6F42BFCF2}" destId="{0AA99C5F-E7A8-4B93-B3B9-1F43F5D28D8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398A53-E034-4A07-A3CC-6913102DEBFF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92B7DEF1-3104-4183-8A56-93A341722B18}">
      <dgm:prSet phldrT="[Metin]"/>
      <dgm:spPr/>
      <dgm:t>
        <a:bodyPr/>
        <a:lstStyle/>
        <a:p>
          <a:r>
            <a:rPr lang="tr-TR" smtClean="0"/>
            <a:t>1</a:t>
          </a:r>
          <a:endParaRPr lang="tr-TR" dirty="0"/>
        </a:p>
      </dgm:t>
    </dgm:pt>
    <dgm:pt modelId="{550E7D24-79F0-4D80-A509-0E00D67FAE3E}" type="parTrans" cxnId="{C1B3F359-E3A7-440D-B813-05D02B40F719}">
      <dgm:prSet/>
      <dgm:spPr/>
      <dgm:t>
        <a:bodyPr/>
        <a:lstStyle/>
        <a:p>
          <a:endParaRPr lang="tr-TR"/>
        </a:p>
      </dgm:t>
    </dgm:pt>
    <dgm:pt modelId="{80E3C6AC-397F-4F0E-8786-A93DB2230EA8}" type="sibTrans" cxnId="{C1B3F359-E3A7-440D-B813-05D02B40F719}">
      <dgm:prSet/>
      <dgm:spPr/>
      <dgm:t>
        <a:bodyPr/>
        <a:lstStyle/>
        <a:p>
          <a:endParaRPr lang="tr-TR"/>
        </a:p>
      </dgm:t>
    </dgm:pt>
    <dgm:pt modelId="{196C2892-3D41-4D3F-B60F-2EF02FFAF862}">
      <dgm:prSet phldrT="[Metin]" custT="1"/>
      <dgm:spPr/>
      <dgm:t>
        <a:bodyPr/>
        <a:lstStyle/>
        <a:p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İlk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85CEAD2D-007F-44E3-B18E-542FFE1DAB6D}" type="parTrans" cxnId="{9712E4BD-9959-49B5-8904-2F67D913FFC5}">
      <dgm:prSet/>
      <dgm:spPr/>
      <dgm:t>
        <a:bodyPr/>
        <a:lstStyle/>
        <a:p>
          <a:endParaRPr lang="tr-TR"/>
        </a:p>
      </dgm:t>
    </dgm:pt>
    <dgm:pt modelId="{E5B618BD-E754-4AE3-9ACC-E3D8C94F1636}" type="sibTrans" cxnId="{9712E4BD-9959-49B5-8904-2F67D913FFC5}">
      <dgm:prSet/>
      <dgm:spPr/>
      <dgm:t>
        <a:bodyPr/>
        <a:lstStyle/>
        <a:p>
          <a:endParaRPr lang="tr-TR"/>
        </a:p>
      </dgm:t>
    </dgm:pt>
    <dgm:pt modelId="{23BD5667-7F91-4D34-BFF5-45CDE8E57C88}">
      <dgm:prSet phldrT="[Metin]"/>
      <dgm:spPr>
        <a:solidFill>
          <a:schemeClr val="accent1"/>
        </a:solidFill>
      </dgm:spPr>
      <dgm:t>
        <a:bodyPr/>
        <a:lstStyle/>
        <a:p>
          <a:r>
            <a:rPr lang="tr-TR" dirty="0" smtClean="0"/>
            <a:t>2</a:t>
          </a:r>
          <a:endParaRPr lang="tr-TR" dirty="0"/>
        </a:p>
      </dgm:t>
    </dgm:pt>
    <dgm:pt modelId="{15C2604F-9AFE-40C6-BFDA-3AE2391205F9}" type="parTrans" cxnId="{32BE5BFC-8392-42B6-92C2-DEFF02042A18}">
      <dgm:prSet/>
      <dgm:spPr/>
      <dgm:t>
        <a:bodyPr/>
        <a:lstStyle/>
        <a:p>
          <a:endParaRPr lang="tr-TR"/>
        </a:p>
      </dgm:t>
    </dgm:pt>
    <dgm:pt modelId="{9F511DA6-C381-4CD3-8AD2-7DA042A6BD61}" type="sibTrans" cxnId="{32BE5BFC-8392-42B6-92C2-DEFF02042A18}">
      <dgm:prSet/>
      <dgm:spPr/>
      <dgm:t>
        <a:bodyPr/>
        <a:lstStyle/>
        <a:p>
          <a:endParaRPr lang="tr-TR"/>
        </a:p>
      </dgm:t>
    </dgm:pt>
    <dgm:pt modelId="{0805C140-1ED4-4590-B9BB-4E0326517DB9}">
      <dgm:prSet phldrT="[Metin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İkinci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E9E4E88F-6790-4552-84B0-97ECF7C1EBED}" type="parTrans" cxnId="{9E04A109-9F16-4805-A619-C09D6444266F}">
      <dgm:prSet/>
      <dgm:spPr/>
      <dgm:t>
        <a:bodyPr/>
        <a:lstStyle/>
        <a:p>
          <a:endParaRPr lang="tr-TR"/>
        </a:p>
      </dgm:t>
    </dgm:pt>
    <dgm:pt modelId="{F65B6C26-2156-4F97-9C66-FBC60591FF1A}" type="sibTrans" cxnId="{9E04A109-9F16-4805-A619-C09D6444266F}">
      <dgm:prSet/>
      <dgm:spPr/>
      <dgm:t>
        <a:bodyPr/>
        <a:lstStyle/>
        <a:p>
          <a:endParaRPr lang="tr-TR"/>
        </a:p>
      </dgm:t>
    </dgm:pt>
    <dgm:pt modelId="{F81525BA-BDB1-48F1-A7E4-DCBD335F4C00}">
      <dgm:prSet phldrT="[Metin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Döndükten sonra %30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7C07B483-E3C9-4465-9EE1-944740E860AB}" type="parTrans" cxnId="{84FFC2B2-F1DA-4496-9100-5C77E724C16F}">
      <dgm:prSet/>
      <dgm:spPr/>
      <dgm:t>
        <a:bodyPr/>
        <a:lstStyle/>
        <a:p>
          <a:endParaRPr lang="tr-TR"/>
        </a:p>
      </dgm:t>
    </dgm:pt>
    <dgm:pt modelId="{5A50E2F4-4895-4CD6-B4BC-9DAB47EF4AE7}" type="sibTrans" cxnId="{84FFC2B2-F1DA-4496-9100-5C77E724C16F}">
      <dgm:prSet/>
      <dgm:spPr/>
      <dgm:t>
        <a:bodyPr/>
        <a:lstStyle/>
        <a:p>
          <a:endParaRPr lang="tr-TR"/>
        </a:p>
      </dgm:t>
    </dgm:pt>
    <dgm:pt modelId="{72278825-5D14-4398-BA27-8A5BA8C54127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/>
            <a:t>3</a:t>
          </a:r>
          <a:endParaRPr lang="tr-TR" dirty="0"/>
        </a:p>
      </dgm:t>
    </dgm:pt>
    <dgm:pt modelId="{BF261B02-239C-4E64-891A-92251C1A9554}" type="parTrans" cxnId="{856FC11D-7FF7-4733-AF55-7E8D8C35A165}">
      <dgm:prSet/>
      <dgm:spPr/>
      <dgm:t>
        <a:bodyPr/>
        <a:lstStyle/>
        <a:p>
          <a:endParaRPr lang="tr-TR"/>
        </a:p>
      </dgm:t>
    </dgm:pt>
    <dgm:pt modelId="{275BF581-3C39-44FD-9E7E-0FA26D360557}" type="sibTrans" cxnId="{856FC11D-7FF7-4733-AF55-7E8D8C35A165}">
      <dgm:prSet/>
      <dgm:spPr/>
      <dgm:t>
        <a:bodyPr/>
        <a:lstStyle/>
        <a:p>
          <a:endParaRPr lang="tr-TR"/>
        </a:p>
      </dgm:t>
    </dgm:pt>
    <dgm:pt modelId="{F5952405-3AC4-49C1-97B0-9ABFE0DECEA8}">
      <dgm:prSet phldrT="[Metin]" custT="1"/>
      <dgm:spPr>
        <a:ln>
          <a:solidFill>
            <a:schemeClr val="accent3"/>
          </a:solidFill>
        </a:ln>
      </dgm:spPr>
      <dgm:t>
        <a:bodyPr/>
        <a:lstStyle/>
        <a:p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Seyahat Masrafları</a:t>
          </a:r>
          <a:r>
            <a:rPr lang="tr-TR" sz="3200" u="none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 (gitmeden önce ödenir) Personelin gideceği mesafe dikkate alınarak hesaplanır. 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5EB8AE92-B346-4DD7-A393-F0A239534214}" type="parTrans" cxnId="{397FAF06-90F7-49BA-97FA-AD5881365F77}">
      <dgm:prSet/>
      <dgm:spPr/>
      <dgm:t>
        <a:bodyPr/>
        <a:lstStyle/>
        <a:p>
          <a:endParaRPr lang="tr-TR"/>
        </a:p>
      </dgm:t>
    </dgm:pt>
    <dgm:pt modelId="{121F230F-CC31-479E-8B70-51B38F3CF5DE}" type="sibTrans" cxnId="{397FAF06-90F7-49BA-97FA-AD5881365F77}">
      <dgm:prSet/>
      <dgm:spPr/>
      <dgm:t>
        <a:bodyPr/>
        <a:lstStyle/>
        <a:p>
          <a:endParaRPr lang="tr-TR"/>
        </a:p>
      </dgm:t>
    </dgm:pt>
    <dgm:pt modelId="{23B919A5-52B0-4CC1-92BE-D4758D5C3E0B}">
      <dgm:prSet phldrT="[Metin]" custT="1"/>
      <dgm:spPr/>
      <dgm:t>
        <a:bodyPr/>
        <a:lstStyle/>
        <a:p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Gitmeden önce %70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71C6DEF0-1284-4186-9F7A-3BCC1F7E34E6}" type="parTrans" cxnId="{16B8E38C-C9A2-446B-8794-E2A5F802AF3B}">
      <dgm:prSet/>
      <dgm:spPr/>
      <dgm:t>
        <a:bodyPr/>
        <a:lstStyle/>
        <a:p>
          <a:endParaRPr lang="tr-TR"/>
        </a:p>
      </dgm:t>
    </dgm:pt>
    <dgm:pt modelId="{A2E4CAFF-B67B-49E3-876D-71DB5F485127}" type="sibTrans" cxnId="{16B8E38C-C9A2-446B-8794-E2A5F802AF3B}">
      <dgm:prSet/>
      <dgm:spPr/>
      <dgm:t>
        <a:bodyPr/>
        <a:lstStyle/>
        <a:p>
          <a:endParaRPr lang="tr-TR"/>
        </a:p>
      </dgm:t>
    </dgm:pt>
    <dgm:pt modelId="{5413756B-4BD9-4A1A-8F33-8276FC1FB082}" type="pres">
      <dgm:prSet presAssocID="{BC398A53-E034-4A07-A3CC-6913102DEBF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2389F543-1111-4949-9491-85219B70F5FC}" type="pres">
      <dgm:prSet presAssocID="{92B7DEF1-3104-4183-8A56-93A341722B18}" presName="composite" presStyleCnt="0"/>
      <dgm:spPr/>
    </dgm:pt>
    <dgm:pt modelId="{D36B293C-C49A-440C-877E-E6127DFC8046}" type="pres">
      <dgm:prSet presAssocID="{92B7DEF1-3104-4183-8A56-93A341722B18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B02EA84-FE82-4B1B-B68E-81FB4391767F}" type="pres">
      <dgm:prSet presAssocID="{92B7DEF1-3104-4183-8A56-93A341722B18}" presName="descendantText" presStyleLbl="alignAcc1" presStyleIdx="0" presStyleCnt="3" custScaleY="10986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56C0AE3-A123-4A63-8402-4BF65FDAFEAD}" type="pres">
      <dgm:prSet presAssocID="{80E3C6AC-397F-4F0E-8786-A93DB2230EA8}" presName="sp" presStyleCnt="0"/>
      <dgm:spPr/>
    </dgm:pt>
    <dgm:pt modelId="{437D7A81-C37C-49C6-A787-214960FC7CE5}" type="pres">
      <dgm:prSet presAssocID="{23BD5667-7F91-4D34-BFF5-45CDE8E57C88}" presName="composite" presStyleCnt="0"/>
      <dgm:spPr/>
    </dgm:pt>
    <dgm:pt modelId="{D8B7C20A-9931-4383-A8C2-486916672A98}" type="pres">
      <dgm:prSet presAssocID="{23BD5667-7F91-4D34-BFF5-45CDE8E57C8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8724C1F-D7AF-4513-9D41-40AB4813F53F}" type="pres">
      <dgm:prSet presAssocID="{23BD5667-7F91-4D34-BFF5-45CDE8E57C88}" presName="descendantText" presStyleLbl="alignAcc1" presStyleIdx="1" presStyleCnt="3" custScaleY="11649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9D901D1-3EEF-4C73-9E41-BCBDB0422DEC}" type="pres">
      <dgm:prSet presAssocID="{9F511DA6-C381-4CD3-8AD2-7DA042A6BD61}" presName="sp" presStyleCnt="0"/>
      <dgm:spPr/>
    </dgm:pt>
    <dgm:pt modelId="{650DA80D-C22E-4492-A0E7-3BBFC17763DC}" type="pres">
      <dgm:prSet presAssocID="{72278825-5D14-4398-BA27-8A5BA8C54127}" presName="composite" presStyleCnt="0"/>
      <dgm:spPr/>
    </dgm:pt>
    <dgm:pt modelId="{EE517193-D0AC-4022-93DC-8FFA615A1F90}" type="pres">
      <dgm:prSet presAssocID="{72278825-5D14-4398-BA27-8A5BA8C5412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81C667E-FE19-417C-B031-B2B9E6C9B50C}" type="pres">
      <dgm:prSet presAssocID="{72278825-5D14-4398-BA27-8A5BA8C54127}" presName="descendantText" presStyleLbl="alignAcc1" presStyleIdx="2" presStyleCnt="3" custScaleY="24584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2BE5BFC-8392-42B6-92C2-DEFF02042A18}" srcId="{BC398A53-E034-4A07-A3CC-6913102DEBFF}" destId="{23BD5667-7F91-4D34-BFF5-45CDE8E57C88}" srcOrd="1" destOrd="0" parTransId="{15C2604F-9AFE-40C6-BFDA-3AE2391205F9}" sibTransId="{9F511DA6-C381-4CD3-8AD2-7DA042A6BD61}"/>
    <dgm:cxn modelId="{986DF4C3-1BD6-4189-A04B-550B24C46B5B}" type="presOf" srcId="{23B919A5-52B0-4CC1-92BE-D4758D5C3E0B}" destId="{EB02EA84-FE82-4B1B-B68E-81FB4391767F}" srcOrd="0" destOrd="1" presId="urn:microsoft.com/office/officeart/2005/8/layout/chevron2"/>
    <dgm:cxn modelId="{5A4FA1D5-C474-4000-84F2-C4421BED5F03}" type="presOf" srcId="{F5952405-3AC4-49C1-97B0-9ABFE0DECEA8}" destId="{881C667E-FE19-417C-B031-B2B9E6C9B50C}" srcOrd="0" destOrd="0" presId="urn:microsoft.com/office/officeart/2005/8/layout/chevron2"/>
    <dgm:cxn modelId="{19B70AB6-B712-4005-B20D-4A5035648D11}" type="presOf" srcId="{BC398A53-E034-4A07-A3CC-6913102DEBFF}" destId="{5413756B-4BD9-4A1A-8F33-8276FC1FB082}" srcOrd="0" destOrd="0" presId="urn:microsoft.com/office/officeart/2005/8/layout/chevron2"/>
    <dgm:cxn modelId="{397FAF06-90F7-49BA-97FA-AD5881365F77}" srcId="{72278825-5D14-4398-BA27-8A5BA8C54127}" destId="{F5952405-3AC4-49C1-97B0-9ABFE0DECEA8}" srcOrd="0" destOrd="0" parTransId="{5EB8AE92-B346-4DD7-A393-F0A239534214}" sibTransId="{121F230F-CC31-479E-8B70-51B38F3CF5DE}"/>
    <dgm:cxn modelId="{856FC11D-7FF7-4733-AF55-7E8D8C35A165}" srcId="{BC398A53-E034-4A07-A3CC-6913102DEBFF}" destId="{72278825-5D14-4398-BA27-8A5BA8C54127}" srcOrd="2" destOrd="0" parTransId="{BF261B02-239C-4E64-891A-92251C1A9554}" sibTransId="{275BF581-3C39-44FD-9E7E-0FA26D360557}"/>
    <dgm:cxn modelId="{84FFC2B2-F1DA-4496-9100-5C77E724C16F}" srcId="{23BD5667-7F91-4D34-BFF5-45CDE8E57C88}" destId="{F81525BA-BDB1-48F1-A7E4-DCBD335F4C00}" srcOrd="1" destOrd="0" parTransId="{7C07B483-E3C9-4465-9EE1-944740E860AB}" sibTransId="{5A50E2F4-4895-4CD6-B4BC-9DAB47EF4AE7}"/>
    <dgm:cxn modelId="{9712E4BD-9959-49B5-8904-2F67D913FFC5}" srcId="{92B7DEF1-3104-4183-8A56-93A341722B18}" destId="{196C2892-3D41-4D3F-B60F-2EF02FFAF862}" srcOrd="0" destOrd="0" parTransId="{85CEAD2D-007F-44E3-B18E-542FFE1DAB6D}" sibTransId="{E5B618BD-E754-4AE3-9ACC-E3D8C94F1636}"/>
    <dgm:cxn modelId="{C1B3F359-E3A7-440D-B813-05D02B40F719}" srcId="{BC398A53-E034-4A07-A3CC-6913102DEBFF}" destId="{92B7DEF1-3104-4183-8A56-93A341722B18}" srcOrd="0" destOrd="0" parTransId="{550E7D24-79F0-4D80-A509-0E00D67FAE3E}" sibTransId="{80E3C6AC-397F-4F0E-8786-A93DB2230EA8}"/>
    <dgm:cxn modelId="{0FB731C6-91F6-4919-8994-0C0BD7AB18A3}" type="presOf" srcId="{92B7DEF1-3104-4183-8A56-93A341722B18}" destId="{D36B293C-C49A-440C-877E-E6127DFC8046}" srcOrd="0" destOrd="0" presId="urn:microsoft.com/office/officeart/2005/8/layout/chevron2"/>
    <dgm:cxn modelId="{5DE67FEA-3AA1-4609-9479-99858489D3A0}" type="presOf" srcId="{23BD5667-7F91-4D34-BFF5-45CDE8E57C88}" destId="{D8B7C20A-9931-4383-A8C2-486916672A98}" srcOrd="0" destOrd="0" presId="urn:microsoft.com/office/officeart/2005/8/layout/chevron2"/>
    <dgm:cxn modelId="{239631EC-D05C-4AC0-A9D3-E2BCF101B823}" type="presOf" srcId="{F81525BA-BDB1-48F1-A7E4-DCBD335F4C00}" destId="{58724C1F-D7AF-4513-9D41-40AB4813F53F}" srcOrd="0" destOrd="1" presId="urn:microsoft.com/office/officeart/2005/8/layout/chevron2"/>
    <dgm:cxn modelId="{BAA53134-AC37-45FE-86B4-23015298E87A}" type="presOf" srcId="{196C2892-3D41-4D3F-B60F-2EF02FFAF862}" destId="{EB02EA84-FE82-4B1B-B68E-81FB4391767F}" srcOrd="0" destOrd="0" presId="urn:microsoft.com/office/officeart/2005/8/layout/chevron2"/>
    <dgm:cxn modelId="{9E04A109-9F16-4805-A619-C09D6444266F}" srcId="{23BD5667-7F91-4D34-BFF5-45CDE8E57C88}" destId="{0805C140-1ED4-4590-B9BB-4E0326517DB9}" srcOrd="0" destOrd="0" parTransId="{E9E4E88F-6790-4552-84B0-97ECF7C1EBED}" sibTransId="{F65B6C26-2156-4F97-9C66-FBC60591FF1A}"/>
    <dgm:cxn modelId="{75E8E212-878A-405F-8A08-C7B65AB86531}" type="presOf" srcId="{72278825-5D14-4398-BA27-8A5BA8C54127}" destId="{EE517193-D0AC-4022-93DC-8FFA615A1F90}" srcOrd="0" destOrd="0" presId="urn:microsoft.com/office/officeart/2005/8/layout/chevron2"/>
    <dgm:cxn modelId="{16B8E38C-C9A2-446B-8794-E2A5F802AF3B}" srcId="{92B7DEF1-3104-4183-8A56-93A341722B18}" destId="{23B919A5-52B0-4CC1-92BE-D4758D5C3E0B}" srcOrd="1" destOrd="0" parTransId="{71C6DEF0-1284-4186-9F7A-3BCC1F7E34E6}" sibTransId="{A2E4CAFF-B67B-49E3-876D-71DB5F485127}"/>
    <dgm:cxn modelId="{2030C267-50BE-4600-BA34-AD465829AA1F}" type="presOf" srcId="{0805C140-1ED4-4590-B9BB-4E0326517DB9}" destId="{58724C1F-D7AF-4513-9D41-40AB4813F53F}" srcOrd="0" destOrd="0" presId="urn:microsoft.com/office/officeart/2005/8/layout/chevron2"/>
    <dgm:cxn modelId="{3202BDBC-A66D-45CA-AD0B-655452BCE9A2}" type="presParOf" srcId="{5413756B-4BD9-4A1A-8F33-8276FC1FB082}" destId="{2389F543-1111-4949-9491-85219B70F5FC}" srcOrd="0" destOrd="0" presId="urn:microsoft.com/office/officeart/2005/8/layout/chevron2"/>
    <dgm:cxn modelId="{985B5237-511C-49DC-8E0A-84E5F2069050}" type="presParOf" srcId="{2389F543-1111-4949-9491-85219B70F5FC}" destId="{D36B293C-C49A-440C-877E-E6127DFC8046}" srcOrd="0" destOrd="0" presId="urn:microsoft.com/office/officeart/2005/8/layout/chevron2"/>
    <dgm:cxn modelId="{D354FCF0-24FA-4C01-A22F-5D6643CD125B}" type="presParOf" srcId="{2389F543-1111-4949-9491-85219B70F5FC}" destId="{EB02EA84-FE82-4B1B-B68E-81FB4391767F}" srcOrd="1" destOrd="0" presId="urn:microsoft.com/office/officeart/2005/8/layout/chevron2"/>
    <dgm:cxn modelId="{523EC097-53B2-44AC-8055-4E44FED4769D}" type="presParOf" srcId="{5413756B-4BD9-4A1A-8F33-8276FC1FB082}" destId="{056C0AE3-A123-4A63-8402-4BF65FDAFEAD}" srcOrd="1" destOrd="0" presId="urn:microsoft.com/office/officeart/2005/8/layout/chevron2"/>
    <dgm:cxn modelId="{0971A9D7-3FE4-4EA9-9E2C-7B36890288EB}" type="presParOf" srcId="{5413756B-4BD9-4A1A-8F33-8276FC1FB082}" destId="{437D7A81-C37C-49C6-A787-214960FC7CE5}" srcOrd="2" destOrd="0" presId="urn:microsoft.com/office/officeart/2005/8/layout/chevron2"/>
    <dgm:cxn modelId="{B8301838-7DED-4877-8D3B-C3F545B206CD}" type="presParOf" srcId="{437D7A81-C37C-49C6-A787-214960FC7CE5}" destId="{D8B7C20A-9931-4383-A8C2-486916672A98}" srcOrd="0" destOrd="0" presId="urn:microsoft.com/office/officeart/2005/8/layout/chevron2"/>
    <dgm:cxn modelId="{1E6037F8-F564-427C-9969-BFAD8A9A32AA}" type="presParOf" srcId="{437D7A81-C37C-49C6-A787-214960FC7CE5}" destId="{58724C1F-D7AF-4513-9D41-40AB4813F53F}" srcOrd="1" destOrd="0" presId="urn:microsoft.com/office/officeart/2005/8/layout/chevron2"/>
    <dgm:cxn modelId="{49C48091-E6B8-49E7-A54A-74E1004CE0E5}" type="presParOf" srcId="{5413756B-4BD9-4A1A-8F33-8276FC1FB082}" destId="{59D901D1-3EEF-4C73-9E41-BCBDB0422DEC}" srcOrd="3" destOrd="0" presId="urn:microsoft.com/office/officeart/2005/8/layout/chevron2"/>
    <dgm:cxn modelId="{1037433A-4CFB-4E17-9F43-FA3174AC9A15}" type="presParOf" srcId="{5413756B-4BD9-4A1A-8F33-8276FC1FB082}" destId="{650DA80D-C22E-4492-A0E7-3BBFC17763DC}" srcOrd="4" destOrd="0" presId="urn:microsoft.com/office/officeart/2005/8/layout/chevron2"/>
    <dgm:cxn modelId="{6AEF674A-3C5E-4CCD-A634-EA925B758461}" type="presParOf" srcId="{650DA80D-C22E-4492-A0E7-3BBFC17763DC}" destId="{EE517193-D0AC-4022-93DC-8FFA615A1F90}" srcOrd="0" destOrd="0" presId="urn:microsoft.com/office/officeart/2005/8/layout/chevron2"/>
    <dgm:cxn modelId="{E401BF38-677E-468D-8B2B-A474D6780E25}" type="presParOf" srcId="{650DA80D-C22E-4492-A0E7-3BBFC17763DC}" destId="{881C667E-FE19-417C-B031-B2B9E6C9B50C}" srcOrd="1" destOrd="0" presId="urn:microsoft.com/office/officeart/2005/8/layout/chevron2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2B6FF-0D14-4D3E-97FA-737CA0897DF1}">
      <dsp:nvSpPr>
        <dsp:cNvPr id="0" name=""/>
        <dsp:cNvSpPr/>
      </dsp:nvSpPr>
      <dsp:spPr>
        <a:xfrm>
          <a:off x="3756291" y="2077656"/>
          <a:ext cx="1996736" cy="10860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9336"/>
              </a:lnTo>
              <a:lnTo>
                <a:pt x="1996736" y="779336"/>
              </a:lnTo>
              <a:lnTo>
                <a:pt x="1996736" y="10860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C5C131-8B72-49A7-AC67-F8CF1C784F9E}">
      <dsp:nvSpPr>
        <dsp:cNvPr id="0" name=""/>
        <dsp:cNvSpPr/>
      </dsp:nvSpPr>
      <dsp:spPr>
        <a:xfrm>
          <a:off x="1664602" y="2077656"/>
          <a:ext cx="2091689" cy="1086057"/>
        </a:xfrm>
        <a:custGeom>
          <a:avLst/>
          <a:gdLst/>
          <a:ahLst/>
          <a:cxnLst/>
          <a:rect l="0" t="0" r="0" b="0"/>
          <a:pathLst>
            <a:path>
              <a:moveTo>
                <a:pt x="2091689" y="0"/>
              </a:moveTo>
              <a:lnTo>
                <a:pt x="2091689" y="779336"/>
              </a:lnTo>
              <a:lnTo>
                <a:pt x="0" y="779336"/>
              </a:lnTo>
              <a:lnTo>
                <a:pt x="0" y="10860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0DCB0F-8021-48CD-9096-DA6ED1665C06}">
      <dsp:nvSpPr>
        <dsp:cNvPr id="0" name=""/>
        <dsp:cNvSpPr/>
      </dsp:nvSpPr>
      <dsp:spPr>
        <a:xfrm>
          <a:off x="628236" y="78348"/>
          <a:ext cx="6256109" cy="1999307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Personel Hareketliliği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628236" y="78348"/>
        <a:ext cx="6256109" cy="1999307"/>
      </dsp:txXfrm>
    </dsp:sp>
    <dsp:sp modelId="{1FFF3688-3478-44CA-BD77-C97B1CF85DE2}">
      <dsp:nvSpPr>
        <dsp:cNvPr id="0" name=""/>
        <dsp:cNvSpPr/>
      </dsp:nvSpPr>
      <dsp:spPr>
        <a:xfrm>
          <a:off x="14" y="3163713"/>
          <a:ext cx="3329175" cy="1460574"/>
        </a:xfrm>
        <a:prstGeom prst="rect">
          <a:avLst/>
        </a:prstGeom>
        <a:solidFill>
          <a:schemeClr val="accent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Ders Verme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14" y="3163713"/>
        <a:ext cx="3329175" cy="1460574"/>
      </dsp:txXfrm>
    </dsp:sp>
    <dsp:sp modelId="{C6D6A5D1-9506-48A4-930E-342AFF186732}">
      <dsp:nvSpPr>
        <dsp:cNvPr id="0" name=""/>
        <dsp:cNvSpPr/>
      </dsp:nvSpPr>
      <dsp:spPr>
        <a:xfrm>
          <a:off x="3945216" y="3163713"/>
          <a:ext cx="3615623" cy="1460574"/>
        </a:xfrm>
        <a:prstGeom prst="rect">
          <a:avLst/>
        </a:prstGeom>
        <a:solidFill>
          <a:schemeClr val="accent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Eğitim Alma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3945216" y="3163713"/>
        <a:ext cx="3615623" cy="1460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F7FAE6-2A4A-4070-AA24-849D9D0F85DC}">
      <dsp:nvSpPr>
        <dsp:cNvPr id="0" name=""/>
        <dsp:cNvSpPr/>
      </dsp:nvSpPr>
      <dsp:spPr>
        <a:xfrm>
          <a:off x="1190" y="210531"/>
          <a:ext cx="2539007" cy="1523404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Üniversiteden</a:t>
          </a:r>
          <a:endParaRPr lang="tr-TR" sz="3000" u="sng" kern="1200" dirty="0"/>
        </a:p>
      </dsp:txBody>
      <dsp:txXfrm>
        <a:off x="45809" y="255150"/>
        <a:ext cx="2449769" cy="1434166"/>
      </dsp:txXfrm>
    </dsp:sp>
    <dsp:sp modelId="{53984A41-F62D-4039-8CE8-8C1BC66D1D47}">
      <dsp:nvSpPr>
        <dsp:cNvPr id="0" name=""/>
        <dsp:cNvSpPr/>
      </dsp:nvSpPr>
      <dsp:spPr>
        <a:xfrm>
          <a:off x="2794099" y="657397"/>
          <a:ext cx="538269" cy="6296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400" kern="1200"/>
        </a:p>
      </dsp:txBody>
      <dsp:txXfrm>
        <a:off x="2794099" y="783332"/>
        <a:ext cx="376788" cy="377803"/>
      </dsp:txXfrm>
    </dsp:sp>
    <dsp:sp modelId="{F6391C25-98A4-4BA4-BE14-E5324F7738D2}">
      <dsp:nvSpPr>
        <dsp:cNvPr id="0" name=""/>
        <dsp:cNvSpPr/>
      </dsp:nvSpPr>
      <dsp:spPr>
        <a:xfrm>
          <a:off x="3555801" y="210531"/>
          <a:ext cx="2539007" cy="152340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Üniversiteye</a:t>
          </a:r>
          <a:endParaRPr lang="tr-TR" sz="3000" u="sng" kern="1200" dirty="0"/>
        </a:p>
      </dsp:txBody>
      <dsp:txXfrm>
        <a:off x="3600420" y="255150"/>
        <a:ext cx="2449769" cy="14341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F7FAE6-2A4A-4070-AA24-849D9D0F85DC}">
      <dsp:nvSpPr>
        <dsp:cNvPr id="0" name=""/>
        <dsp:cNvSpPr/>
      </dsp:nvSpPr>
      <dsp:spPr>
        <a:xfrm>
          <a:off x="1190" y="29258"/>
          <a:ext cx="2539007" cy="195186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Üniversiteden</a:t>
          </a:r>
          <a:endParaRPr lang="tr-TR" sz="3000" u="sng" kern="1200" dirty="0"/>
        </a:p>
      </dsp:txBody>
      <dsp:txXfrm>
        <a:off x="58358" y="86426"/>
        <a:ext cx="2424671" cy="1837526"/>
      </dsp:txXfrm>
    </dsp:sp>
    <dsp:sp modelId="{53984A41-F62D-4039-8CE8-8C1BC66D1D47}">
      <dsp:nvSpPr>
        <dsp:cNvPr id="0" name=""/>
        <dsp:cNvSpPr/>
      </dsp:nvSpPr>
      <dsp:spPr>
        <a:xfrm>
          <a:off x="2794099" y="690352"/>
          <a:ext cx="538269" cy="6296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700" kern="1200"/>
        </a:p>
      </dsp:txBody>
      <dsp:txXfrm>
        <a:off x="2794099" y="816287"/>
        <a:ext cx="376788" cy="377803"/>
      </dsp:txXfrm>
    </dsp:sp>
    <dsp:sp modelId="{F6391C25-98A4-4BA4-BE14-E5324F7738D2}">
      <dsp:nvSpPr>
        <dsp:cNvPr id="0" name=""/>
        <dsp:cNvSpPr/>
      </dsp:nvSpPr>
      <dsp:spPr>
        <a:xfrm>
          <a:off x="3555801" y="29258"/>
          <a:ext cx="2539007" cy="1951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İşletmeye</a:t>
          </a:r>
          <a:r>
            <a:rPr lang="tr-TR" sz="2700" u="sng" kern="1200" dirty="0" smtClean="0"/>
            <a:t>  </a:t>
          </a:r>
          <a:r>
            <a:rPr lang="tr-TR" sz="2700" kern="1200" dirty="0" smtClean="0"/>
            <a:t>     (</a:t>
          </a:r>
          <a:r>
            <a:rPr lang="tr-TR" sz="2700" kern="1200" dirty="0" err="1" smtClean="0"/>
            <a:t>Kurumlararası</a:t>
          </a:r>
          <a:r>
            <a:rPr lang="tr-TR" sz="2700" kern="1200" dirty="0" smtClean="0"/>
            <a:t> Anlaşmaya gerek yoktur)</a:t>
          </a:r>
          <a:endParaRPr lang="tr-TR" sz="2700" kern="1200" dirty="0"/>
        </a:p>
      </dsp:txBody>
      <dsp:txXfrm>
        <a:off x="3612969" y="86426"/>
        <a:ext cx="2424671" cy="18375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B806AA-5CB1-4F2B-903F-87DE52D37DAC}">
      <dsp:nvSpPr>
        <dsp:cNvPr id="0" name=""/>
        <dsp:cNvSpPr/>
      </dsp:nvSpPr>
      <dsp:spPr>
        <a:xfrm>
          <a:off x="0" y="0"/>
          <a:ext cx="3835902" cy="10846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600" u="sng" kern="1200" dirty="0" smtClean="0"/>
            <a:t>Gitmeden Önce</a:t>
          </a:r>
          <a:endParaRPr lang="tr-TR" sz="3600" u="sng" kern="1200" dirty="0"/>
        </a:p>
      </dsp:txBody>
      <dsp:txXfrm>
        <a:off x="0" y="0"/>
        <a:ext cx="3835902" cy="1084658"/>
      </dsp:txXfrm>
    </dsp:sp>
    <dsp:sp modelId="{37443721-82A3-4814-9F86-CAF0AE80016A}">
      <dsp:nvSpPr>
        <dsp:cNvPr id="0" name=""/>
        <dsp:cNvSpPr/>
      </dsp:nvSpPr>
      <dsp:spPr>
        <a:xfrm>
          <a:off x="40" y="993050"/>
          <a:ext cx="3835902" cy="35895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Davet Mektubu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Hareketlilik Anlaşması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Görevlendirme Yazısı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Uçak bileti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Halkbank Euro hesabı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Sözleşme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>
        <a:off x="40" y="993050"/>
        <a:ext cx="3835902" cy="3589559"/>
      </dsp:txXfrm>
    </dsp:sp>
    <dsp:sp modelId="{D8EDC0E2-91E6-403A-8308-9DBA0E6A51E6}">
      <dsp:nvSpPr>
        <dsp:cNvPr id="0" name=""/>
        <dsp:cNvSpPr/>
      </dsp:nvSpPr>
      <dsp:spPr>
        <a:xfrm>
          <a:off x="4372969" y="53402"/>
          <a:ext cx="3835902" cy="1008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600" u="sng" kern="1200" dirty="0" smtClean="0"/>
            <a:t>Döndükten Sonra</a:t>
          </a:r>
          <a:endParaRPr lang="tr-TR" sz="3600" u="sng" kern="1200" dirty="0"/>
        </a:p>
      </dsp:txBody>
      <dsp:txXfrm>
        <a:off x="4372969" y="53402"/>
        <a:ext cx="3835902" cy="1008000"/>
      </dsp:txXfrm>
    </dsp:sp>
    <dsp:sp modelId="{0AA99C5F-E7A8-4B93-B3B9-1F43F5D28D8C}">
      <dsp:nvSpPr>
        <dsp:cNvPr id="0" name=""/>
        <dsp:cNvSpPr/>
      </dsp:nvSpPr>
      <dsp:spPr>
        <a:xfrm>
          <a:off x="4373009" y="1026847"/>
          <a:ext cx="3835902" cy="34728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Katılım Sertifikası </a:t>
          </a:r>
          <a:r>
            <a:rPr lang="tr-TR" sz="24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(mutlaka orijinal olmalı)</a:t>
          </a:r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Biniş Kartı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Rapor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>
        <a:off x="4373009" y="1026847"/>
        <a:ext cx="3835902" cy="347287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B293C-C49A-440C-877E-E6127DFC8046}">
      <dsp:nvSpPr>
        <dsp:cNvPr id="0" name=""/>
        <dsp:cNvSpPr/>
      </dsp:nvSpPr>
      <dsp:spPr>
        <a:xfrm rot="5400000">
          <a:off x="-200046" y="361628"/>
          <a:ext cx="1333646" cy="93355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smtClean="0"/>
            <a:t>1</a:t>
          </a:r>
          <a:endParaRPr lang="tr-TR" sz="2600" kern="1200" dirty="0"/>
        </a:p>
      </dsp:txBody>
      <dsp:txXfrm rot="-5400000">
        <a:off x="1" y="628357"/>
        <a:ext cx="933552" cy="400094"/>
      </dsp:txXfrm>
    </dsp:sp>
    <dsp:sp modelId="{EB02EA84-FE82-4B1B-B68E-81FB4391767F}">
      <dsp:nvSpPr>
        <dsp:cNvPr id="0" name=""/>
        <dsp:cNvSpPr/>
      </dsp:nvSpPr>
      <dsp:spPr>
        <a:xfrm rot="5400000">
          <a:off x="3446958" y="-2394590"/>
          <a:ext cx="952404" cy="5979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İlk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Gitmeden önce %70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 rot="-5400000">
        <a:off x="933553" y="165308"/>
        <a:ext cx="5932722" cy="859418"/>
      </dsp:txXfrm>
    </dsp:sp>
    <dsp:sp modelId="{D8B7C20A-9931-4383-A8C2-486916672A98}">
      <dsp:nvSpPr>
        <dsp:cNvPr id="0" name=""/>
        <dsp:cNvSpPr/>
      </dsp:nvSpPr>
      <dsp:spPr>
        <a:xfrm rot="5400000">
          <a:off x="-200046" y="1619641"/>
          <a:ext cx="1333646" cy="933552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dirty="0" smtClean="0"/>
            <a:t>2</a:t>
          </a:r>
          <a:endParaRPr lang="tr-TR" sz="2600" kern="1200" dirty="0"/>
        </a:p>
      </dsp:txBody>
      <dsp:txXfrm rot="-5400000">
        <a:off x="1" y="1886370"/>
        <a:ext cx="933552" cy="400094"/>
      </dsp:txXfrm>
    </dsp:sp>
    <dsp:sp modelId="{58724C1F-D7AF-4513-9D41-40AB4813F53F}">
      <dsp:nvSpPr>
        <dsp:cNvPr id="0" name=""/>
        <dsp:cNvSpPr/>
      </dsp:nvSpPr>
      <dsp:spPr>
        <a:xfrm rot="5400000">
          <a:off x="3418243" y="-1136578"/>
          <a:ext cx="1009834" cy="5979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İkinci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Döndükten sonra %30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 rot="-5400000">
        <a:off x="933553" y="1397408"/>
        <a:ext cx="5929919" cy="911242"/>
      </dsp:txXfrm>
    </dsp:sp>
    <dsp:sp modelId="{EE517193-D0AC-4022-93DC-8FFA615A1F90}">
      <dsp:nvSpPr>
        <dsp:cNvPr id="0" name=""/>
        <dsp:cNvSpPr/>
      </dsp:nvSpPr>
      <dsp:spPr>
        <a:xfrm rot="5400000">
          <a:off x="-200046" y="3438310"/>
          <a:ext cx="1333646" cy="933552"/>
        </a:xfrm>
        <a:prstGeom prst="chevron">
          <a:avLst/>
        </a:prstGeom>
        <a:solidFill>
          <a:schemeClr val="accent3"/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dirty="0" smtClean="0"/>
            <a:t>3</a:t>
          </a:r>
          <a:endParaRPr lang="tr-TR" sz="2600" kern="1200" dirty="0"/>
        </a:p>
      </dsp:txBody>
      <dsp:txXfrm rot="-5400000">
        <a:off x="1" y="3705039"/>
        <a:ext cx="933552" cy="400094"/>
      </dsp:txXfrm>
    </dsp:sp>
    <dsp:sp modelId="{881C667E-FE19-417C-B031-B2B9E6C9B50C}">
      <dsp:nvSpPr>
        <dsp:cNvPr id="0" name=""/>
        <dsp:cNvSpPr/>
      </dsp:nvSpPr>
      <dsp:spPr>
        <a:xfrm rot="5400000">
          <a:off x="2857586" y="682091"/>
          <a:ext cx="2131148" cy="5979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Seyahat Masrafları</a:t>
          </a:r>
          <a:r>
            <a:rPr lang="tr-TR" sz="3200" u="none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 (gitmeden önce ödenir) Personelin gideceği mesafe dikkate alınarak hesaplanır. 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 rot="-5400000">
        <a:off x="933553" y="2710158"/>
        <a:ext cx="5875181" cy="1923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E2CEFB-CFEE-4FEC-B691-644690450CD3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48645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46025-26CD-4F84-A86A-551D01E2F4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08583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21273-8B02-4F87-B0E0-15C05634C44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49300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450" y="4741545"/>
            <a:ext cx="5435600" cy="449199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48645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141B9-9CF2-431E-BF3D-E9B5D1A41E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0803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8870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8896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6959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875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131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8829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58606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0650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09722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38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723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4784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4775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4714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1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2.png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7.png"/><Relationship Id="rId9" Type="http://schemas.microsoft.com/office/2007/relationships/diagramDrawing" Target="../diagrams/drawing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1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asli.eken@gazi.edu.t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329317" y="1844824"/>
            <a:ext cx="8640638" cy="2808312"/>
          </a:xfrm>
        </p:spPr>
        <p:txBody>
          <a:bodyPr>
            <a:noAutofit/>
          </a:bodyPr>
          <a:lstStyle/>
          <a:p>
            <a:r>
              <a:rPr lang="tr-T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 PROGRAMI</a:t>
            </a:r>
          </a:p>
          <a:p>
            <a:r>
              <a:rPr lang="tr-T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Personel Eğitim Alma Hareketliliği Oryantasyonu</a:t>
            </a:r>
            <a:endParaRPr lang="tr-TR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9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09320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4690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2793575763"/>
              </p:ext>
            </p:extLst>
          </p:nvPr>
        </p:nvGraphicFramePr>
        <p:xfrm>
          <a:off x="827584" y="836712"/>
          <a:ext cx="7560840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04" y="188640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23814" cy="100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06456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xfrm>
            <a:off x="528513" y="4695825"/>
            <a:ext cx="7772400" cy="1470025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539552" y="558780"/>
            <a:ext cx="71375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3600" b="1" dirty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sz="3600" b="1" dirty="0" smtClean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tr-TR" sz="3600" b="1" u="sng" dirty="0" smtClean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Nerelerden Eğitim Alınabilir?</a:t>
            </a:r>
            <a:endParaRPr lang="tr-TR" sz="3600" b="1" u="sng" dirty="0">
              <a:solidFill>
                <a:srgbClr val="C0504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Diyagram 3"/>
          <p:cNvGraphicFramePr/>
          <p:nvPr>
            <p:extLst>
              <p:ext uri="{D42A27DB-BD31-4B8C-83A1-F6EECF244321}">
                <p14:modId xmlns:p14="http://schemas.microsoft.com/office/powerpoint/2010/main" val="1250243729"/>
              </p:ext>
            </p:extLst>
          </p:nvPr>
        </p:nvGraphicFramePr>
        <p:xfrm>
          <a:off x="1443497" y="1196752"/>
          <a:ext cx="6096000" cy="1944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Diyagram 12"/>
          <p:cNvGraphicFramePr/>
          <p:nvPr>
            <p:extLst>
              <p:ext uri="{D42A27DB-BD31-4B8C-83A1-F6EECF244321}">
                <p14:modId xmlns:p14="http://schemas.microsoft.com/office/powerpoint/2010/main" val="545675517"/>
              </p:ext>
            </p:extLst>
          </p:nvPr>
        </p:nvGraphicFramePr>
        <p:xfrm>
          <a:off x="1443497" y="3388635"/>
          <a:ext cx="6096000" cy="2010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25" y="188640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146" y="43960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8067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208131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850" y="1074572"/>
            <a:ext cx="8172585" cy="4946716"/>
          </a:xfrm>
        </p:spPr>
        <p:txBody>
          <a:bodyPr>
            <a:no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Personel hareketliliği </a:t>
            </a:r>
            <a:r>
              <a:rPr lang="tr-TR" b="1" u="sng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sadece</a:t>
            </a: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AB </a:t>
            </a: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üyesi </a:t>
            </a:r>
            <a:r>
              <a:rPr lang="tr-TR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ülkelerle gerçekleştirilebilmektedir</a:t>
            </a: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marL="0" lvl="0" indent="0" algn="just">
              <a:buNone/>
            </a:pPr>
            <a:endParaRPr lang="tr-TR" dirty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Eğitim Alma Hareketliliğinde ise misafir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olarak gidilen kurumda </a:t>
            </a:r>
            <a:r>
              <a:rPr lang="tr-TR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 az 5 gün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eğitim almak gerekmektedir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marL="0" indent="0" algn="just">
              <a:buNone/>
            </a:pPr>
            <a:endParaRPr lang="tr-TR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Hareketlilik en az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gün yapılabilir.</a:t>
            </a:r>
          </a:p>
          <a:p>
            <a:pPr marL="0" indent="0" algn="just">
              <a:buNone/>
            </a:pPr>
            <a:endParaRPr lang="tr-TR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endParaRPr lang="tr-TR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dirty="0" smtClean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dirty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827584" y="18864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ŞARTLAR 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16632"/>
            <a:ext cx="792088" cy="847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949" y="148134"/>
            <a:ext cx="1359217" cy="112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5257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5788" y="1393977"/>
            <a:ext cx="8172585" cy="514251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Karşılıklı olarak karar verdiğiniz          1 haftalık süre içinde bu faaliyeti gerçekleştirebilirsiniz</a:t>
            </a: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Hareketlilik </a:t>
            </a:r>
            <a:r>
              <a:rPr lang="tr-TR" sz="3600" b="1" u="sng" dirty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30 Mayıs 2019</a:t>
            </a:r>
            <a:r>
              <a:rPr lang="tr-TR" sz="3600" b="1" dirty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sonuna kadar tamamlanmalıdır.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827584" y="18864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ŞARTLAR 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947037" cy="944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65938"/>
            <a:ext cx="1367830" cy="112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3970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205112"/>
            <a:ext cx="8229600" cy="4921052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10000"/>
              </a:lnSpc>
              <a:buFont typeface="Wingdings" pitchFamily="2" charset="2"/>
              <a:buChar char="Ø"/>
            </a:pP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Eğitim alma hareketlilik anlaşması veya 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katılım sertifikasında </a:t>
            </a:r>
            <a:r>
              <a:rPr lang="tr-TR" sz="36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 az 5 gün</a:t>
            </a: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eğitim aldığınız 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açıkça görünmediği durumlarda faaliyet geçersiz kabul </a:t>
            </a: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edilmekte ve</a:t>
            </a:r>
            <a:r>
              <a:rPr lang="tr-TR" sz="3600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sz="3600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ödemesi yapılmamaktadır.</a:t>
            </a:r>
            <a:r>
              <a:rPr lang="tr-TR" sz="3000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endParaRPr lang="tr-TR" sz="3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endParaRPr lang="tr-TR" sz="3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lvl="0" algn="just">
              <a:lnSpc>
                <a:spcPct val="110000"/>
              </a:lnSpc>
              <a:buFont typeface="Wingdings" pitchFamily="2" charset="2"/>
              <a:buChar char="Ø"/>
            </a:pP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Hareketliliğin bitiminden </a:t>
            </a:r>
            <a:r>
              <a:rPr lang="tr-T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sonraki 1 ay içerisinde belgelerini teslim etmeyen kişilerin %30’luk ikinci ödemesi </a:t>
            </a:r>
            <a:r>
              <a:rPr lang="tr-TR" sz="3600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yapılmamaktadır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Ø"/>
            </a:pPr>
            <a:endParaRPr lang="tr-TR" sz="3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827584" y="18864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ŞARTLAR</a:t>
            </a: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61" y="188640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3960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1108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Metin kutusu 7"/>
          <p:cNvSpPr txBox="1"/>
          <p:nvPr/>
        </p:nvSpPr>
        <p:spPr>
          <a:xfrm>
            <a:off x="530527" y="442119"/>
            <a:ext cx="78671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1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Faaliyetten Yararlanmaya Hak Kazanan Personelin Teslim Etmesi Gereken Belgeler</a:t>
            </a:r>
            <a:endParaRPr lang="tr-TR" sz="31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81" y="188641"/>
            <a:ext cx="794093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786" y="0"/>
            <a:ext cx="1364213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Diyagram 15"/>
          <p:cNvGraphicFramePr/>
          <p:nvPr>
            <p:extLst>
              <p:ext uri="{D42A27DB-BD31-4B8C-83A1-F6EECF244321}">
                <p14:modId xmlns:p14="http://schemas.microsoft.com/office/powerpoint/2010/main" val="1307904950"/>
              </p:ext>
            </p:extLst>
          </p:nvPr>
        </p:nvGraphicFramePr>
        <p:xfrm>
          <a:off x="467544" y="1519337"/>
          <a:ext cx="8208912" cy="4587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7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11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</a:t>
            </a:r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Hibesi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Diyagram 2"/>
          <p:cNvGraphicFramePr/>
          <p:nvPr>
            <p:extLst>
              <p:ext uri="{D42A27DB-BD31-4B8C-83A1-F6EECF244321}">
                <p14:modId xmlns:p14="http://schemas.microsoft.com/office/powerpoint/2010/main" val="4224264590"/>
              </p:ext>
            </p:extLst>
          </p:nvPr>
        </p:nvGraphicFramePr>
        <p:xfrm>
          <a:off x="899592" y="1124744"/>
          <a:ext cx="6912768" cy="485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Picture 2" descr="gaz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1" y="147586"/>
            <a:ext cx="935782" cy="933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43169"/>
            <a:ext cx="1439838" cy="118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7808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Seyahat gerçekleştirilen günlerde; gidiş için 1, dönüş için 1 olmak üzere toplamda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 günlük</a:t>
            </a: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ödenir.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Hem faaliyet hem seyahat gerçekleştirilen günler için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sadece 1 günlük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ödenir.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Hibe Ödemesi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7585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262" y="147585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5071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Yararlanıcılara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verilen </a:t>
            </a:r>
            <a:r>
              <a:rPr lang="tr-TR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katkı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niteliğindedir</a:t>
            </a: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Yurtdışında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geçirilen döneme ilişkin </a:t>
            </a:r>
            <a:r>
              <a:rPr lang="tr-TR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masrafların tamamını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karşılamamaktadır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miktarları gidilen ülkeye göre değişmektedir.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</a:t>
            </a:r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Hibesi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85" y="188951"/>
            <a:ext cx="936104" cy="93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16632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34423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296561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8902135"/>
              </p:ext>
            </p:extLst>
          </p:nvPr>
        </p:nvGraphicFramePr>
        <p:xfrm>
          <a:off x="1835696" y="987874"/>
          <a:ext cx="5112568" cy="2801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6284"/>
                <a:gridCol w="2556284"/>
              </a:tblGrid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Seyahat Mesafesi (km)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Miktar (€)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</a:tr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tr-TR" sz="1800" b="1" kern="12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- 99 </a:t>
                      </a:r>
                      <a:endParaRPr lang="tr-TR" sz="18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tr-TR" sz="18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100 - 499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</a:t>
                      </a:r>
                    </a:p>
                  </a:txBody>
                  <a:tcPr marL="0" marR="0" marT="0" marB="0" anchor="ctr"/>
                </a:tc>
              </a:tr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500 - 1999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275</a:t>
                      </a:r>
                    </a:p>
                  </a:txBody>
                  <a:tcPr marL="0" marR="0" marT="0" marB="0" anchor="ctr"/>
                </a:tc>
              </a:tr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2000 - 2999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360</a:t>
                      </a:r>
                    </a:p>
                  </a:txBody>
                  <a:tcPr marL="0" marR="0" marT="0" marB="0" anchor="ctr"/>
                </a:tc>
              </a:tr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3000 - 3999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</a:p>
                  </a:txBody>
                  <a:tcPr marL="0" marR="0" marT="0" marB="0" anchor="ctr"/>
                </a:tc>
              </a:tr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4000 - 7999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820</a:t>
                      </a:r>
                    </a:p>
                  </a:txBody>
                  <a:tcPr marL="0" marR="0" marT="0" marB="0" anchor="ctr"/>
                </a:tc>
              </a:tr>
              <a:tr h="350146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8000 ve üstü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1300</a:t>
                      </a:r>
                      <a:endParaRPr lang="tr-TR" sz="18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Seyahat Hibe Ödemesi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49" y="164569"/>
            <a:ext cx="962607" cy="96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146" y="44624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323849" y="4005065"/>
            <a:ext cx="828059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7370" indent="-457200" algn="just">
              <a:buFont typeface="Wingdings" pitchFamily="2" charset="2"/>
              <a:buChar char="Ø"/>
            </a:pPr>
            <a:r>
              <a:rPr lang="tr-TR" sz="27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Mesafe </a:t>
            </a:r>
            <a:r>
              <a:rPr lang="tr-TR" sz="2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hesaplayıcı için</a:t>
            </a:r>
            <a:r>
              <a:rPr lang="tr-TR" sz="2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; Avrupa Komisyonu’nun</a:t>
            </a:r>
            <a:r>
              <a:rPr lang="tr-TR" sz="27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  web adresi kullanılmaktadır</a:t>
            </a:r>
            <a:r>
              <a:rPr lang="tr-TR" sz="2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marL="90170" algn="just"/>
            <a:endParaRPr lang="tr-TR" sz="27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71500" indent="-457200" algn="just">
              <a:buFont typeface="Wingdings" pitchFamily="2" charset="2"/>
              <a:buChar char="Ø"/>
            </a:pPr>
            <a:r>
              <a:rPr lang="tr-TR" sz="27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Şehir içi ulaşıma ait seyahat giderleri </a:t>
            </a:r>
            <a:r>
              <a:rPr lang="tr-TR" sz="27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karşılanmamaktır</a:t>
            </a:r>
            <a:r>
              <a:rPr lang="tr-TR" sz="2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  <a:endParaRPr lang="tr-TR" sz="27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3237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>
              <a:defRPr/>
            </a:pPr>
            <a:r>
              <a:rPr lang="tr-TR" b="1" dirty="0" smtClean="0">
                <a:solidFill>
                  <a:srgbClr val="1F497D"/>
                </a:solidFill>
                <a:latin typeface="Arial" charset="0"/>
              </a:rPr>
              <a:t>2017-2018 </a:t>
            </a:r>
            <a:r>
              <a:rPr lang="tr-TR" b="1" dirty="0">
                <a:solidFill>
                  <a:srgbClr val="1F497D"/>
                </a:solidFill>
                <a:latin typeface="Arial" charset="0"/>
              </a:rPr>
              <a:t>Hibeleri</a:t>
            </a: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4F81BD">
                  <a:lumMod val="7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88640"/>
            <a:ext cx="792087" cy="79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021" y="172474"/>
            <a:ext cx="1223814" cy="100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112263"/>
              </p:ext>
            </p:extLst>
          </p:nvPr>
        </p:nvGraphicFramePr>
        <p:xfrm>
          <a:off x="457200" y="1181464"/>
          <a:ext cx="8229600" cy="4911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577863"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Ülke Grupları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>
                          <a:effectLst/>
                        </a:rPr>
                        <a:t>Ülke</a:t>
                      </a:r>
                      <a:endParaRPr lang="tr-TR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Günlük Hibe</a:t>
                      </a:r>
                      <a:endParaRPr lang="tr-TR" dirty="0">
                        <a:effectLst/>
                      </a:endParaRPr>
                    </a:p>
                    <a:p>
                      <a:pPr algn="ctr"/>
                      <a:r>
                        <a:rPr lang="tr-TR" b="1" dirty="0">
                          <a:effectLst/>
                        </a:rPr>
                        <a:t>Miktarları (€)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</a:tr>
              <a:tr h="57786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Danimarka, Hollanda, İrlanda, İngiltere, İsveç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144</a:t>
                      </a:r>
                    </a:p>
                  </a:txBody>
                  <a:tcPr marL="0" marR="0" marT="0" marB="0" anchor="ctr"/>
                </a:tc>
              </a:tr>
              <a:tr h="231145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B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Avusturya, Belçika, Bulgaristan, Çek Cumhuriyeti, Finlandiya, Fransa, Güney Kıbrıs, İsviçre, İtalya, İzlanda, </a:t>
                      </a:r>
                      <a:r>
                        <a:rPr lang="tr-TR" sz="1800" b="1" kern="12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Lihtenşayn</a:t>
                      </a:r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Lüksemburg, Macaristan, Norveç, Polonya, Romanya, Yunanistan, Türkiye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126</a:t>
                      </a:r>
                    </a:p>
                  </a:txBody>
                  <a:tcPr marL="0" marR="0" marT="0" marB="0" anchor="ctr"/>
                </a:tc>
              </a:tr>
              <a:tr h="86679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C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Almanya, İspanya, Letonya, Malta, Portekiz, Slovak Cumhuriyeti, Makedonya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108</a:t>
                      </a:r>
                    </a:p>
                  </a:txBody>
                  <a:tcPr marL="0" marR="0" marT="0" marB="0" anchor="ctr"/>
                </a:tc>
              </a:tr>
              <a:tr h="57786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D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Estonya, Hırvatistan, Litvanya, Slovenya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0480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tr-TR" sz="40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TEŞEKKÜRLER</a:t>
            </a:r>
          </a:p>
          <a:p>
            <a:pPr marL="0" indent="0" algn="ctr">
              <a:buNone/>
            </a:pPr>
            <a:endParaRPr lang="tr-TR" sz="4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4000" b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 KURUM KOORDİNATÖRLÜĞÜ</a:t>
            </a:r>
            <a:endParaRPr lang="tr-TR" sz="4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Aslı EKEN</a:t>
            </a:r>
          </a:p>
          <a:p>
            <a:pPr marL="0" indent="0" algn="ctr">
              <a:buNone/>
            </a:pPr>
            <a:endParaRPr lang="tr-TR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a</a:t>
            </a: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sli.eken@gazi.edu.tr</a:t>
            </a:r>
            <a:endParaRPr lang="tr-TR" sz="30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202 38 56</a:t>
            </a:r>
            <a:endParaRPr lang="tr-TR" sz="3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tr-TR" dirty="0"/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9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0822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831</TotalTime>
  <Words>408</Words>
  <Application>Microsoft Office PowerPoint</Application>
  <PresentationFormat>Ekran Gösterisi (4:3)</PresentationFormat>
  <Paragraphs>128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Ofis Teması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2017-2018 Hibeleri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gülsemin</dc:creator>
  <cp:lastModifiedBy>HP</cp:lastModifiedBy>
  <cp:revision>77</cp:revision>
  <cp:lastPrinted>2013-12-20T14:32:17Z</cp:lastPrinted>
  <dcterms:created xsi:type="dcterms:W3CDTF">2013-02-22T13:45:35Z</dcterms:created>
  <dcterms:modified xsi:type="dcterms:W3CDTF">2017-12-04T13:57:31Z</dcterms:modified>
</cp:coreProperties>
</file>