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rts/chart1.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789" r:id="rId2"/>
    <p:sldMasterId id="2147483813" r:id="rId3"/>
    <p:sldMasterId id="2147483927" r:id="rId4"/>
    <p:sldMasterId id="2147483940" r:id="rId5"/>
  </p:sldMasterIdLst>
  <p:notesMasterIdLst>
    <p:notesMasterId r:id="rId95"/>
  </p:notesMasterIdLst>
  <p:sldIdLst>
    <p:sldId id="1622" r:id="rId6"/>
    <p:sldId id="2118" r:id="rId7"/>
    <p:sldId id="1869" r:id="rId8"/>
    <p:sldId id="1788" r:id="rId9"/>
    <p:sldId id="2123" r:id="rId10"/>
    <p:sldId id="1793" r:id="rId11"/>
    <p:sldId id="1858" r:id="rId12"/>
    <p:sldId id="1795" r:id="rId13"/>
    <p:sldId id="1797" r:id="rId14"/>
    <p:sldId id="1799" r:id="rId15"/>
    <p:sldId id="2086" r:id="rId16"/>
    <p:sldId id="1955" r:id="rId17"/>
    <p:sldId id="1922" r:id="rId18"/>
    <p:sldId id="1901" r:id="rId19"/>
    <p:sldId id="1902" r:id="rId20"/>
    <p:sldId id="1947" r:id="rId21"/>
    <p:sldId id="2055" r:id="rId22"/>
    <p:sldId id="1925" r:id="rId23"/>
    <p:sldId id="1926" r:id="rId24"/>
    <p:sldId id="2129" r:id="rId25"/>
    <p:sldId id="1903" r:id="rId26"/>
    <p:sldId id="1940" r:id="rId27"/>
    <p:sldId id="1946" r:id="rId28"/>
    <p:sldId id="1949" r:id="rId29"/>
    <p:sldId id="1909" r:id="rId30"/>
    <p:sldId id="1936" r:id="rId31"/>
    <p:sldId id="1913" r:id="rId32"/>
    <p:sldId id="1591" r:id="rId33"/>
    <p:sldId id="1897" r:id="rId34"/>
    <p:sldId id="1899" r:id="rId35"/>
    <p:sldId id="2132" r:id="rId36"/>
    <p:sldId id="2133" r:id="rId37"/>
    <p:sldId id="1951" r:id="rId38"/>
    <p:sldId id="1754" r:id="rId39"/>
    <p:sldId id="1933" r:id="rId40"/>
    <p:sldId id="2122" r:id="rId41"/>
    <p:sldId id="1905" r:id="rId42"/>
    <p:sldId id="2064" r:id="rId43"/>
    <p:sldId id="1934" r:id="rId44"/>
    <p:sldId id="1967" r:id="rId45"/>
    <p:sldId id="1921" r:id="rId46"/>
    <p:sldId id="1942" r:id="rId47"/>
    <p:sldId id="1871" r:id="rId48"/>
    <p:sldId id="1873" r:id="rId49"/>
    <p:sldId id="1877" r:id="rId50"/>
    <p:sldId id="1876" r:id="rId51"/>
    <p:sldId id="1872" r:id="rId52"/>
    <p:sldId id="1879" r:id="rId53"/>
    <p:sldId id="1900" r:id="rId54"/>
    <p:sldId id="1861" r:id="rId55"/>
    <p:sldId id="1885" r:id="rId56"/>
    <p:sldId id="2008" r:id="rId57"/>
    <p:sldId id="1950" r:id="rId58"/>
    <p:sldId id="2115" r:id="rId59"/>
    <p:sldId id="2083" r:id="rId60"/>
    <p:sldId id="1939" r:id="rId61"/>
    <p:sldId id="1945" r:id="rId62"/>
    <p:sldId id="1868" r:id="rId63"/>
    <p:sldId id="1875" r:id="rId64"/>
    <p:sldId id="2120" r:id="rId65"/>
    <p:sldId id="1603" r:id="rId66"/>
    <p:sldId id="1216" r:id="rId67"/>
    <p:sldId id="1217" r:id="rId68"/>
    <p:sldId id="2119" r:id="rId69"/>
    <p:sldId id="1718" r:id="rId70"/>
    <p:sldId id="1671" r:id="rId71"/>
    <p:sldId id="1709" r:id="rId72"/>
    <p:sldId id="2062" r:id="rId73"/>
    <p:sldId id="2063" r:id="rId74"/>
    <p:sldId id="2126" r:id="rId75"/>
    <p:sldId id="1782" r:id="rId76"/>
    <p:sldId id="1958" r:id="rId77"/>
    <p:sldId id="2116" r:id="rId78"/>
    <p:sldId id="2087" r:id="rId79"/>
    <p:sldId id="2121" r:id="rId80"/>
    <p:sldId id="2117" r:id="rId81"/>
    <p:sldId id="1601" r:id="rId82"/>
    <p:sldId id="1726" r:id="rId83"/>
    <p:sldId id="1886" r:id="rId84"/>
    <p:sldId id="1937" r:id="rId85"/>
    <p:sldId id="1015" r:id="rId86"/>
    <p:sldId id="1894" r:id="rId87"/>
    <p:sldId id="1728" r:id="rId88"/>
    <p:sldId id="2130" r:id="rId89"/>
    <p:sldId id="1672" r:id="rId90"/>
    <p:sldId id="2131" r:id="rId91"/>
    <p:sldId id="1771" r:id="rId92"/>
    <p:sldId id="1710" r:id="rId93"/>
    <p:sldId id="1729" r:id="rId9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3333FF"/>
    <a:srgbClr val="A27B00"/>
    <a:srgbClr val="942868"/>
    <a:srgbClr val="FFFF66"/>
    <a:srgbClr val="FFCC66"/>
    <a:srgbClr val="66FF33"/>
    <a:srgbClr val="006600"/>
    <a:srgbClr val="0080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421" autoAdjust="0"/>
  </p:normalViewPr>
  <p:slideViewPr>
    <p:cSldViewPr>
      <p:cViewPr varScale="1">
        <p:scale>
          <a:sx n="64" d="100"/>
          <a:sy n="64" d="100"/>
        </p:scale>
        <p:origin x="1340" y="52"/>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slide" Target="slides/slide63.xml"/><Relationship Id="rId76" Type="http://schemas.openxmlformats.org/officeDocument/2006/relationships/slide" Target="slides/slide71.xml"/><Relationship Id="rId84" Type="http://schemas.openxmlformats.org/officeDocument/2006/relationships/slide" Target="slides/slide79.xml"/><Relationship Id="rId89" Type="http://schemas.openxmlformats.org/officeDocument/2006/relationships/slide" Target="slides/slide84.xml"/><Relationship Id="rId97" Type="http://schemas.openxmlformats.org/officeDocument/2006/relationships/viewProps" Target="viewProps.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slide" Target="slides/slide69.xml"/><Relationship Id="rId79" Type="http://schemas.openxmlformats.org/officeDocument/2006/relationships/slide" Target="slides/slide74.xml"/><Relationship Id="rId87" Type="http://schemas.openxmlformats.org/officeDocument/2006/relationships/slide" Target="slides/slide82.xml"/><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slide" Target="slides/slide77.xml"/><Relationship Id="rId90" Type="http://schemas.openxmlformats.org/officeDocument/2006/relationships/slide" Target="slides/slide85.xml"/><Relationship Id="rId95" Type="http://schemas.openxmlformats.org/officeDocument/2006/relationships/notesMaster" Target="notesMasters/notesMaster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93" Type="http://schemas.openxmlformats.org/officeDocument/2006/relationships/slide" Target="slides/slide88.xml"/><Relationship Id="rId98"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al__ma_Sayfas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hPercent val="121"/>
      <c:rotY val="20"/>
      <c:depthPercent val="20"/>
      <c:rAngAx val="1"/>
    </c:view3D>
    <c:floor>
      <c:thickness val="0"/>
      <c:spPr>
        <a:noFill/>
        <a:ln w="6350">
          <a:noFill/>
        </a:ln>
      </c:spPr>
    </c:floor>
    <c:sideWall>
      <c:thickness val="0"/>
      <c:spPr>
        <a:noFill/>
        <a:ln w="25400">
          <a:noFill/>
        </a:ln>
      </c:spPr>
    </c:sideWall>
    <c:backWall>
      <c:thickness val="0"/>
      <c:spPr>
        <a:noFill/>
        <a:ln w="25400">
          <a:noFill/>
        </a:ln>
      </c:spPr>
    </c:backWall>
    <c:plotArea>
      <c:layout>
        <c:manualLayout>
          <c:layoutTarget val="inner"/>
          <c:xMode val="edge"/>
          <c:yMode val="edge"/>
          <c:x val="3.4426229508196723E-2"/>
          <c:y val="1.2048192771084338E-2"/>
          <c:w val="0.95245901639344266"/>
          <c:h val="0.98192771084337349"/>
        </c:manualLayout>
      </c:layout>
      <c:bar3DChart>
        <c:barDir val="bar"/>
        <c:grouping val="stacked"/>
        <c:varyColors val="0"/>
        <c:ser>
          <c:idx val="0"/>
          <c:order val="0"/>
          <c:tx>
            <c:strRef>
              <c:f>Sheet1!$A$2</c:f>
              <c:strCache>
                <c:ptCount val="1"/>
              </c:strCache>
            </c:strRef>
          </c:tx>
          <c:spPr>
            <a:solidFill>
              <a:srgbClr val="C00000"/>
            </a:solidFill>
            <a:ln w="5080">
              <a:solidFill>
                <a:schemeClr val="tx1"/>
              </a:solidFill>
              <a:prstDash val="solid"/>
            </a:ln>
          </c:spPr>
          <c:invertIfNegative val="0"/>
          <c:dLbls>
            <c:dLbl>
              <c:idx val="0"/>
              <c:layout>
                <c:manualLayout>
                  <c:x val="-1.5875054619858497E-2"/>
                  <c:y val="-1.0961390049442299E-2"/>
                </c:manualLayout>
              </c:layout>
              <c:spPr>
                <a:noFill/>
                <a:ln w="10160">
                  <a:noFill/>
                </a:ln>
              </c:spPr>
              <c:txPr>
                <a:bodyPr/>
                <a:lstStyle/>
                <a:p>
                  <a:pPr>
                    <a:defRPr sz="1400" b="1" i="0" u="none" strike="noStrike" baseline="0">
                      <a:solidFill>
                        <a:srgbClr val="FFFFFF"/>
                      </a:solidFill>
                      <a:latin typeface="Arial"/>
                      <a:ea typeface="Arial"/>
                      <a:cs typeface="Arial"/>
                    </a:defRPr>
                  </a:pPr>
                  <a:endParaRPr lang="tr-TR"/>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1CEE-4A14-ABA1-F654E899C875}"/>
                </c:ext>
                <c:ext xmlns:c15="http://schemas.microsoft.com/office/drawing/2012/chart" uri="{CE6537A1-D6FC-4f65-9D91-7224C49458BB}"/>
              </c:extLst>
            </c:dLbl>
            <c:dLbl>
              <c:idx val="1"/>
              <c:layout>
                <c:manualLayout>
                  <c:x val="-1.1888857096937933E-2"/>
                  <c:y val="-8.8361866117231402E-3"/>
                </c:manualLayout>
              </c:layout>
              <c:spPr>
                <a:noFill/>
                <a:ln w="10160">
                  <a:noFill/>
                </a:ln>
              </c:spPr>
              <c:txPr>
                <a:bodyPr/>
                <a:lstStyle/>
                <a:p>
                  <a:pPr>
                    <a:defRPr sz="1400" b="1" i="0" u="none" strike="noStrike" baseline="0">
                      <a:solidFill>
                        <a:srgbClr val="FFFFFF"/>
                      </a:solidFill>
                      <a:latin typeface="Arial"/>
                      <a:ea typeface="Arial"/>
                      <a:cs typeface="Arial"/>
                    </a:defRPr>
                  </a:pPr>
                  <a:endParaRPr lang="tr-TR"/>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6-1CEE-4A14-ABA1-F654E899C875}"/>
                </c:ext>
                <c:ext xmlns:c15="http://schemas.microsoft.com/office/drawing/2012/chart" uri="{CE6537A1-D6FC-4f65-9D91-7224C49458BB}"/>
              </c:extLst>
            </c:dLbl>
            <c:dLbl>
              <c:idx val="2"/>
              <c:layout>
                <c:manualLayout>
                  <c:x val="-1.109618489997799E-3"/>
                  <c:y val="-2.2775029102498512E-2"/>
                </c:manualLayout>
              </c:layout>
              <c:spPr>
                <a:noFill/>
                <a:ln w="10160">
                  <a:noFill/>
                </a:ln>
              </c:spPr>
              <c:txPr>
                <a:bodyPr/>
                <a:lstStyle/>
                <a:p>
                  <a:pPr>
                    <a:defRPr sz="1400" b="1" i="0" u="none" strike="noStrike" baseline="0">
                      <a:solidFill>
                        <a:srgbClr val="FFFFFF"/>
                      </a:solidFill>
                      <a:latin typeface="Arial"/>
                      <a:ea typeface="Arial"/>
                      <a:cs typeface="Arial"/>
                    </a:defRPr>
                  </a:pPr>
                  <a:endParaRPr lang="tr-TR"/>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5-1CEE-4A14-ABA1-F654E899C875}"/>
                </c:ext>
                <c:ext xmlns:c15="http://schemas.microsoft.com/office/drawing/2012/chart" uri="{CE6537A1-D6FC-4f65-9D91-7224C49458BB}"/>
              </c:extLst>
            </c:dLbl>
            <c:dLbl>
              <c:idx val="3"/>
              <c:layout>
                <c:manualLayout>
                  <c:x val="-8.7378215722100361E-4"/>
                  <c:y val="-1.6633550308133405E-2"/>
                </c:manualLayout>
              </c:layout>
              <c:spPr>
                <a:noFill/>
                <a:ln w="10160">
                  <a:noFill/>
                </a:ln>
              </c:spPr>
              <c:txPr>
                <a:bodyPr/>
                <a:lstStyle/>
                <a:p>
                  <a:pPr>
                    <a:defRPr sz="1400" b="1" i="0" u="none" strike="noStrike" baseline="0">
                      <a:solidFill>
                        <a:srgbClr val="FFFFFF"/>
                      </a:solidFill>
                      <a:latin typeface="Arial"/>
                      <a:ea typeface="Arial"/>
                      <a:cs typeface="Arial"/>
                    </a:defRPr>
                  </a:pPr>
                  <a:endParaRPr lang="tr-TR"/>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1CEE-4A14-ABA1-F654E899C875}"/>
                </c:ext>
                <c:ext xmlns:c15="http://schemas.microsoft.com/office/drawing/2012/chart" uri="{CE6537A1-D6FC-4f65-9D91-7224C49458BB}"/>
              </c:extLst>
            </c:dLbl>
            <c:dLbl>
              <c:idx val="4"/>
              <c:layout>
                <c:manualLayout>
                  <c:x val="-2.5688444655219078E-2"/>
                  <c:y val="-2.0532443255956379E-2"/>
                </c:manualLayout>
              </c:layout>
              <c:spPr>
                <a:noFill/>
                <a:ln w="10160">
                  <a:noFill/>
                </a:ln>
              </c:spPr>
              <c:txPr>
                <a:bodyPr/>
                <a:lstStyle/>
                <a:p>
                  <a:pPr>
                    <a:defRPr sz="1400" b="1" i="0" u="none" strike="noStrike" baseline="0">
                      <a:solidFill>
                        <a:srgbClr val="FFFFFF"/>
                      </a:solidFill>
                      <a:latin typeface="Arial"/>
                      <a:ea typeface="Arial"/>
                      <a:cs typeface="Arial"/>
                    </a:defRPr>
                  </a:pPr>
                  <a:endParaRPr lang="tr-TR"/>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1CEE-4A14-ABA1-F654E899C875}"/>
                </c:ext>
                <c:ext xmlns:c15="http://schemas.microsoft.com/office/drawing/2012/chart" uri="{CE6537A1-D6FC-4f65-9D91-7224C49458BB}"/>
              </c:extLst>
            </c:dLbl>
            <c:dLbl>
              <c:idx val="5"/>
              <c:layout>
                <c:manualLayout>
                  <c:x val="-2.8495632812193306E-2"/>
                  <c:y val="-2.2423092975647485E-2"/>
                </c:manualLayout>
              </c:layout>
              <c:spPr>
                <a:noFill/>
                <a:ln w="10160">
                  <a:noFill/>
                </a:ln>
              </c:spPr>
              <c:txPr>
                <a:bodyPr/>
                <a:lstStyle/>
                <a:p>
                  <a:pPr>
                    <a:defRPr sz="1400" b="1" i="0" u="none" strike="noStrike" baseline="0">
                      <a:solidFill>
                        <a:srgbClr val="FFFFFF"/>
                      </a:solidFill>
                      <a:latin typeface="Arial"/>
                      <a:ea typeface="Arial"/>
                      <a:cs typeface="Arial"/>
                    </a:defRPr>
                  </a:pPr>
                  <a:endParaRPr lang="tr-TR"/>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1CEE-4A14-ABA1-F654E899C875}"/>
                </c:ext>
                <c:ext xmlns:c15="http://schemas.microsoft.com/office/drawing/2012/chart" uri="{CE6537A1-D6FC-4f65-9D91-7224C49458BB}"/>
              </c:extLst>
            </c:dLbl>
            <c:dLbl>
              <c:idx val="6"/>
              <c:layout>
                <c:manualLayout>
                  <c:x val="-3.6692354123668725E-2"/>
                  <c:y val="-2.2305921666442463E-2"/>
                </c:manualLayout>
              </c:layout>
              <c:spPr>
                <a:noFill/>
                <a:ln w="10160">
                  <a:noFill/>
                </a:ln>
              </c:spPr>
              <c:txPr>
                <a:bodyPr/>
                <a:lstStyle/>
                <a:p>
                  <a:pPr>
                    <a:defRPr sz="1400" b="1" i="0" u="none" strike="noStrike" baseline="0">
                      <a:solidFill>
                        <a:srgbClr val="FFFFFF"/>
                      </a:solidFill>
                      <a:latin typeface="Arial"/>
                      <a:ea typeface="Arial"/>
                      <a:cs typeface="Arial"/>
                    </a:defRPr>
                  </a:pPr>
                  <a:endParaRPr lang="tr-TR"/>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4-1CEE-4A14-ABA1-F654E899C875}"/>
                </c:ext>
                <c:ext xmlns:c15="http://schemas.microsoft.com/office/drawing/2012/chart" uri="{CE6537A1-D6FC-4f65-9D91-7224C49458BB}"/>
              </c:extLst>
            </c:dLbl>
            <c:dLbl>
              <c:idx val="7"/>
              <c:layout>
                <c:manualLayout>
                  <c:x val="-1.6784386643350913E-2"/>
                  <c:y val="-2.0180507129105407E-2"/>
                </c:manualLayout>
              </c:layout>
              <c:spPr>
                <a:noFill/>
                <a:ln w="10160">
                  <a:noFill/>
                </a:ln>
              </c:spPr>
              <c:txPr>
                <a:bodyPr/>
                <a:lstStyle/>
                <a:p>
                  <a:pPr>
                    <a:defRPr sz="1400" b="1" i="0" u="none" strike="noStrike" baseline="0">
                      <a:solidFill>
                        <a:srgbClr val="FFFFFF"/>
                      </a:solidFill>
                      <a:latin typeface="Arial"/>
                      <a:ea typeface="Arial"/>
                      <a:cs typeface="Arial"/>
                    </a:defRPr>
                  </a:pPr>
                  <a:endParaRPr lang="tr-TR"/>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1CEE-4A14-ABA1-F654E899C875}"/>
                </c:ext>
                <c:ext xmlns:c15="http://schemas.microsoft.com/office/drawing/2012/chart" uri="{CE6537A1-D6FC-4f65-9D91-7224C49458BB}"/>
              </c:extLst>
            </c:dLbl>
            <c:spPr>
              <a:noFill/>
              <a:ln w="10160">
                <a:noFill/>
              </a:ln>
            </c:spPr>
            <c:txPr>
              <a:bodyPr wrap="square" lIns="38100" tIns="19050" rIns="38100" bIns="19050" anchor="ctr">
                <a:spAutoFit/>
              </a:bodyPr>
              <a:lstStyle/>
              <a:p>
                <a:pPr>
                  <a:defRPr sz="1400" b="1" i="0" u="none" strike="noStrike" baseline="0">
                    <a:solidFill>
                      <a:srgbClr val="FFFFFF"/>
                    </a:solidFill>
                    <a:latin typeface="Arial"/>
                    <a:ea typeface="Arial"/>
                    <a:cs typeface="Arial"/>
                  </a:defRPr>
                </a:pPr>
                <a:endParaRPr lang="tr-T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Sheet1!$B$1:$J$1</c:f>
              <c:numCache>
                <c:formatCode>General</c:formatCode>
                <c:ptCount val="9"/>
              </c:numCache>
            </c:numRef>
          </c:cat>
          <c:val>
            <c:numRef>
              <c:f>Sheet1!$B$2:$J$2</c:f>
              <c:numCache>
                <c:formatCode>0%</c:formatCode>
                <c:ptCount val="9"/>
                <c:pt idx="0">
                  <c:v>0.64</c:v>
                </c:pt>
                <c:pt idx="1">
                  <c:v>0.67</c:v>
                </c:pt>
                <c:pt idx="2">
                  <c:v>0.71</c:v>
                </c:pt>
                <c:pt idx="3">
                  <c:v>0.72</c:v>
                </c:pt>
                <c:pt idx="4">
                  <c:v>0.78</c:v>
                </c:pt>
                <c:pt idx="5">
                  <c:v>0.8</c:v>
                </c:pt>
                <c:pt idx="6">
                  <c:v>0.8</c:v>
                </c:pt>
                <c:pt idx="7">
                  <c:v>0.81</c:v>
                </c:pt>
                <c:pt idx="8">
                  <c:v>0.82</c:v>
                </c:pt>
              </c:numCache>
            </c:numRef>
          </c:val>
          <c:extLst xmlns:c16r2="http://schemas.microsoft.com/office/drawing/2015/06/chart">
            <c:ext xmlns:c16="http://schemas.microsoft.com/office/drawing/2014/chart" uri="{C3380CC4-5D6E-409C-BE32-E72D297353CC}">
              <c16:uniqueId val="{00000008-1CEE-4A14-ABA1-F654E899C875}"/>
            </c:ext>
          </c:extLst>
        </c:ser>
        <c:ser>
          <c:idx val="1"/>
          <c:order val="1"/>
          <c:tx>
            <c:strRef>
              <c:f>Sheet1!$A$3</c:f>
              <c:strCache>
                <c:ptCount val="1"/>
              </c:strCache>
            </c:strRef>
          </c:tx>
          <c:spPr>
            <a:solidFill>
              <a:schemeClr val="accent2"/>
            </a:solidFill>
            <a:ln w="5080">
              <a:solidFill>
                <a:schemeClr val="tx1"/>
              </a:solidFill>
              <a:prstDash val="solid"/>
            </a:ln>
          </c:spPr>
          <c:invertIfNegative val="0"/>
          <c:dLbls>
            <c:spPr>
              <a:noFill/>
              <a:ln w="10160">
                <a:noFill/>
              </a:ln>
            </c:spPr>
            <c:txPr>
              <a:bodyPr wrap="square" lIns="38100" tIns="19050" rIns="38100" bIns="19050" anchor="ctr">
                <a:spAutoFit/>
              </a:bodyPr>
              <a:lstStyle/>
              <a:p>
                <a:pPr>
                  <a:defRPr sz="1400" b="1" i="0" u="none" strike="noStrike" baseline="0">
                    <a:solidFill>
                      <a:srgbClr val="FFFFFF"/>
                    </a:solidFill>
                    <a:latin typeface="Arial"/>
                    <a:ea typeface="Arial"/>
                    <a:cs typeface="Arial"/>
                  </a:defRPr>
                </a:pPr>
                <a:endParaRPr lang="tr-T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Sheet1!$B$1:$J$1</c:f>
              <c:numCache>
                <c:formatCode>General</c:formatCode>
                <c:ptCount val="9"/>
              </c:numCache>
            </c:numRef>
          </c:cat>
          <c:val>
            <c:numRef>
              <c:f>Sheet1!$B$3:$J$3</c:f>
              <c:numCache>
                <c:formatCode>0%</c:formatCode>
                <c:ptCount val="9"/>
                <c:pt idx="0">
                  <c:v>0.27</c:v>
                </c:pt>
                <c:pt idx="1">
                  <c:v>0.22</c:v>
                </c:pt>
                <c:pt idx="2">
                  <c:v>0.2</c:v>
                </c:pt>
                <c:pt idx="3">
                  <c:v>0.19</c:v>
                </c:pt>
                <c:pt idx="4">
                  <c:v>0.16</c:v>
                </c:pt>
                <c:pt idx="5">
                  <c:v>0.12</c:v>
                </c:pt>
                <c:pt idx="6">
                  <c:v>0.12</c:v>
                </c:pt>
                <c:pt idx="7">
                  <c:v>0.13</c:v>
                </c:pt>
                <c:pt idx="8">
                  <c:v>0.11</c:v>
                </c:pt>
              </c:numCache>
            </c:numRef>
          </c:val>
          <c:extLst xmlns:c16r2="http://schemas.microsoft.com/office/drawing/2015/06/chart">
            <c:ext xmlns:c16="http://schemas.microsoft.com/office/drawing/2014/chart" uri="{C3380CC4-5D6E-409C-BE32-E72D297353CC}">
              <c16:uniqueId val="{00000009-1CEE-4A14-ABA1-F654E899C875}"/>
            </c:ext>
          </c:extLst>
        </c:ser>
        <c:ser>
          <c:idx val="2"/>
          <c:order val="2"/>
          <c:tx>
            <c:strRef>
              <c:f>Sheet1!$A$4</c:f>
              <c:strCache>
                <c:ptCount val="1"/>
              </c:strCache>
            </c:strRef>
          </c:tx>
          <c:spPr>
            <a:solidFill>
              <a:schemeClr val="hlink"/>
            </a:solidFill>
            <a:ln w="5080">
              <a:solidFill>
                <a:schemeClr val="tx1"/>
              </a:solidFill>
              <a:prstDash val="solid"/>
            </a:ln>
          </c:spPr>
          <c:invertIfNegative val="0"/>
          <c:dLbls>
            <c:spPr>
              <a:noFill/>
              <a:ln w="10160">
                <a:noFill/>
              </a:ln>
            </c:spPr>
            <c:txPr>
              <a:bodyPr wrap="square" lIns="38100" tIns="19050" rIns="38100" bIns="19050" anchor="ctr">
                <a:spAutoFit/>
              </a:bodyPr>
              <a:lstStyle/>
              <a:p>
                <a:pPr>
                  <a:defRPr sz="1400" b="1" i="0" u="none" strike="noStrike" baseline="0">
                    <a:solidFill>
                      <a:srgbClr val="FFFFFF"/>
                    </a:solidFill>
                    <a:latin typeface="Arial"/>
                    <a:ea typeface="Arial"/>
                    <a:cs typeface="Arial"/>
                  </a:defRPr>
                </a:pPr>
                <a:endParaRPr lang="tr-TR"/>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Sheet1!$B$1:$J$1</c:f>
              <c:numCache>
                <c:formatCode>General</c:formatCode>
                <c:ptCount val="9"/>
              </c:numCache>
            </c:numRef>
          </c:cat>
          <c:val>
            <c:numRef>
              <c:f>Sheet1!$B$4:$J$4</c:f>
              <c:numCache>
                <c:formatCode>0%</c:formatCode>
                <c:ptCount val="9"/>
                <c:pt idx="0">
                  <c:v>0.09</c:v>
                </c:pt>
                <c:pt idx="1">
                  <c:v>0.11</c:v>
                </c:pt>
                <c:pt idx="2">
                  <c:v>0.09</c:v>
                </c:pt>
                <c:pt idx="3">
                  <c:v>0.09</c:v>
                </c:pt>
                <c:pt idx="4">
                  <c:v>0.06</c:v>
                </c:pt>
                <c:pt idx="5">
                  <c:v>0.08</c:v>
                </c:pt>
                <c:pt idx="6">
                  <c:v>0.08</c:v>
                </c:pt>
                <c:pt idx="7">
                  <c:v>0.06</c:v>
                </c:pt>
                <c:pt idx="8">
                  <c:v>7.0000000000000007E-2</c:v>
                </c:pt>
              </c:numCache>
            </c:numRef>
          </c:val>
          <c:extLst xmlns:c16r2="http://schemas.microsoft.com/office/drawing/2015/06/chart">
            <c:ext xmlns:c16="http://schemas.microsoft.com/office/drawing/2014/chart" uri="{C3380CC4-5D6E-409C-BE32-E72D297353CC}">
              <c16:uniqueId val="{0000000A-1CEE-4A14-ABA1-F654E899C875}"/>
            </c:ext>
          </c:extLst>
        </c:ser>
        <c:dLbls>
          <c:showLegendKey val="0"/>
          <c:showVal val="0"/>
          <c:showCatName val="0"/>
          <c:showSerName val="0"/>
          <c:showPercent val="0"/>
          <c:showBubbleSize val="0"/>
        </c:dLbls>
        <c:gapWidth val="60"/>
        <c:gapDepth val="0"/>
        <c:shape val="box"/>
        <c:axId val="522316784"/>
        <c:axId val="522309728"/>
        <c:axId val="0"/>
      </c:bar3DChart>
      <c:catAx>
        <c:axId val="522316784"/>
        <c:scaling>
          <c:orientation val="minMax"/>
        </c:scaling>
        <c:delete val="1"/>
        <c:axPos val="l"/>
        <c:numFmt formatCode="General" sourceLinked="1"/>
        <c:majorTickMark val="out"/>
        <c:minorTickMark val="none"/>
        <c:tickLblPos val="nextTo"/>
        <c:crossAx val="522309728"/>
        <c:crosses val="autoZero"/>
        <c:auto val="1"/>
        <c:lblAlgn val="ctr"/>
        <c:lblOffset val="100"/>
        <c:noMultiLvlLbl val="0"/>
      </c:catAx>
      <c:valAx>
        <c:axId val="522309728"/>
        <c:scaling>
          <c:orientation val="minMax"/>
          <c:max val="1"/>
          <c:min val="0"/>
        </c:scaling>
        <c:delete val="1"/>
        <c:axPos val="b"/>
        <c:numFmt formatCode="0%" sourceLinked="1"/>
        <c:majorTickMark val="out"/>
        <c:minorTickMark val="none"/>
        <c:tickLblPos val="nextTo"/>
        <c:crossAx val="522316784"/>
        <c:crosses val="autoZero"/>
        <c:crossBetween val="between"/>
        <c:majorUnit val="0.1"/>
      </c:valAx>
      <c:spPr>
        <a:noFill/>
        <a:ln w="10160">
          <a:noFill/>
        </a:ln>
      </c:spPr>
    </c:plotArea>
    <c:plotVisOnly val="1"/>
    <c:dispBlanksAs val="gap"/>
    <c:showDLblsOverMax val="0"/>
  </c:chart>
  <c:spPr>
    <a:noFill/>
    <a:ln>
      <a:noFill/>
    </a:ln>
  </c:spPr>
  <c:txPr>
    <a:bodyPr/>
    <a:lstStyle/>
    <a:p>
      <a:pPr>
        <a:defRPr sz="510" b="1" i="0" u="none" strike="noStrike" baseline="0">
          <a:solidFill>
            <a:schemeClr val="tx1"/>
          </a:solidFill>
          <a:latin typeface="Times New Roman"/>
          <a:ea typeface="Times New Roman"/>
          <a:cs typeface="Times New Roman"/>
        </a:defRPr>
      </a:pPr>
      <a:endParaRPr lang="tr-TR"/>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65E31A-037A-48A6-84C2-0113867FA939}"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n-US"/>
        </a:p>
      </dgm:t>
    </dgm:pt>
    <dgm:pt modelId="{DF1577F3-06D8-4E41-80A4-8B69C17E3600}">
      <dgm:prSet phldrT="[Text]"/>
      <dgm:spPr/>
      <dgm:t>
        <a:bodyPr/>
        <a:lstStyle/>
        <a:p>
          <a:r>
            <a:rPr lang="en-US" b="1" dirty="0">
              <a:solidFill>
                <a:srgbClr val="C00000"/>
              </a:solidFill>
            </a:rPr>
            <a:t>Bilgi</a:t>
          </a:r>
        </a:p>
      </dgm:t>
    </dgm:pt>
    <dgm:pt modelId="{4BB1F9CC-9E56-492F-9C0D-73A781AB3293}" type="parTrans" cxnId="{B90CB582-2770-40BC-A5A6-F9988C3700A9}">
      <dgm:prSet/>
      <dgm:spPr/>
      <dgm:t>
        <a:bodyPr/>
        <a:lstStyle/>
        <a:p>
          <a:endParaRPr lang="en-US"/>
        </a:p>
      </dgm:t>
    </dgm:pt>
    <dgm:pt modelId="{045DEA9D-8313-482B-A803-C0BD1A4CB207}" type="sibTrans" cxnId="{B90CB582-2770-40BC-A5A6-F9988C3700A9}">
      <dgm:prSet/>
      <dgm:spPr>
        <a:solidFill>
          <a:schemeClr val="accent1">
            <a:lumMod val="75000"/>
          </a:schemeClr>
        </a:solidFill>
      </dgm:spPr>
      <dgm:t>
        <a:bodyPr/>
        <a:lstStyle/>
        <a:p>
          <a:endParaRPr lang="en-US" dirty="0"/>
        </a:p>
      </dgm:t>
    </dgm:pt>
    <dgm:pt modelId="{A1F538CC-3ADF-4BA2-B31A-BCB777867B65}">
      <dgm:prSet phldrT="[Text]"/>
      <dgm:spPr/>
      <dgm:t>
        <a:bodyPr/>
        <a:lstStyle/>
        <a:p>
          <a:r>
            <a:rPr lang="en-US" b="1" dirty="0" err="1">
              <a:solidFill>
                <a:srgbClr val="C00000"/>
              </a:solidFill>
            </a:rPr>
            <a:t>Yetkinlik</a:t>
          </a:r>
          <a:endParaRPr lang="en-US" b="1" dirty="0">
            <a:solidFill>
              <a:srgbClr val="C00000"/>
            </a:solidFill>
          </a:endParaRPr>
        </a:p>
      </dgm:t>
    </dgm:pt>
    <dgm:pt modelId="{F907AC49-BB92-4BC8-A27E-2467BE2A94D0}" type="parTrans" cxnId="{BA58BC02-F17D-4278-BF5D-2BD1EDE72934}">
      <dgm:prSet/>
      <dgm:spPr/>
      <dgm:t>
        <a:bodyPr/>
        <a:lstStyle/>
        <a:p>
          <a:endParaRPr lang="en-US"/>
        </a:p>
      </dgm:t>
    </dgm:pt>
    <dgm:pt modelId="{83C66B16-D07C-416F-8CF3-8742EA49F586}" type="sibTrans" cxnId="{BA58BC02-F17D-4278-BF5D-2BD1EDE72934}">
      <dgm:prSet/>
      <dgm:spPr>
        <a:solidFill>
          <a:schemeClr val="accent1">
            <a:lumMod val="75000"/>
          </a:schemeClr>
        </a:solidFill>
      </dgm:spPr>
      <dgm:t>
        <a:bodyPr/>
        <a:lstStyle/>
        <a:p>
          <a:endParaRPr lang="en-US" dirty="0"/>
        </a:p>
      </dgm:t>
    </dgm:pt>
    <dgm:pt modelId="{5006F746-2310-49E9-AD09-1CB943D0E1C1}">
      <dgm:prSet phldrT="[Text]"/>
      <dgm:spPr/>
      <dgm:t>
        <a:bodyPr/>
        <a:lstStyle/>
        <a:p>
          <a:r>
            <a:rPr lang="en-US" b="1" dirty="0" err="1">
              <a:solidFill>
                <a:srgbClr val="C00000"/>
              </a:solidFill>
            </a:rPr>
            <a:t>Beceri</a:t>
          </a:r>
          <a:endParaRPr lang="en-US" b="1" dirty="0">
            <a:solidFill>
              <a:srgbClr val="C00000"/>
            </a:solidFill>
          </a:endParaRPr>
        </a:p>
      </dgm:t>
    </dgm:pt>
    <dgm:pt modelId="{5AC17921-5DEE-497F-AD6A-C5E8056DB577}" type="parTrans" cxnId="{4401E830-BC38-47A6-BA07-3789C6B56E5F}">
      <dgm:prSet/>
      <dgm:spPr/>
      <dgm:t>
        <a:bodyPr/>
        <a:lstStyle/>
        <a:p>
          <a:endParaRPr lang="en-US"/>
        </a:p>
      </dgm:t>
    </dgm:pt>
    <dgm:pt modelId="{EEFACB5E-1D84-45F4-BC1D-B351ABE63C17}" type="sibTrans" cxnId="{4401E830-BC38-47A6-BA07-3789C6B56E5F}">
      <dgm:prSet/>
      <dgm:spPr>
        <a:solidFill>
          <a:schemeClr val="accent1">
            <a:lumMod val="75000"/>
          </a:schemeClr>
        </a:solidFill>
      </dgm:spPr>
      <dgm:t>
        <a:bodyPr/>
        <a:lstStyle/>
        <a:p>
          <a:endParaRPr lang="en-US" dirty="0">
            <a:solidFill>
              <a:srgbClr val="FF0000"/>
            </a:solidFill>
          </a:endParaRPr>
        </a:p>
      </dgm:t>
    </dgm:pt>
    <dgm:pt modelId="{FD6B1958-DF50-4B98-8C36-E04B584E468C}" type="pres">
      <dgm:prSet presAssocID="{6A65E31A-037A-48A6-84C2-0113867FA939}" presName="Name0" presStyleCnt="0">
        <dgm:presLayoutVars>
          <dgm:dir/>
          <dgm:resizeHandles val="exact"/>
        </dgm:presLayoutVars>
      </dgm:prSet>
      <dgm:spPr/>
      <dgm:t>
        <a:bodyPr/>
        <a:lstStyle/>
        <a:p>
          <a:endParaRPr lang="tr-TR"/>
        </a:p>
      </dgm:t>
    </dgm:pt>
    <dgm:pt modelId="{826527C2-2846-40B7-9D6E-F5682B5A9A94}" type="pres">
      <dgm:prSet presAssocID="{DF1577F3-06D8-4E41-80A4-8B69C17E3600}" presName="node" presStyleLbl="node1" presStyleIdx="0" presStyleCnt="3" custRadScaleRad="76004">
        <dgm:presLayoutVars>
          <dgm:bulletEnabled val="1"/>
        </dgm:presLayoutVars>
      </dgm:prSet>
      <dgm:spPr/>
      <dgm:t>
        <a:bodyPr/>
        <a:lstStyle/>
        <a:p>
          <a:endParaRPr lang="tr-TR"/>
        </a:p>
      </dgm:t>
    </dgm:pt>
    <dgm:pt modelId="{AC567820-1CB7-42F4-BE9E-AA2605F82138}" type="pres">
      <dgm:prSet presAssocID="{045DEA9D-8313-482B-A803-C0BD1A4CB207}" presName="sibTrans" presStyleLbl="sibTrans2D1" presStyleIdx="0" presStyleCnt="3"/>
      <dgm:spPr/>
      <dgm:t>
        <a:bodyPr/>
        <a:lstStyle/>
        <a:p>
          <a:endParaRPr lang="tr-TR"/>
        </a:p>
      </dgm:t>
    </dgm:pt>
    <dgm:pt modelId="{AFD664A9-72FC-4FE4-8B6C-48ADA1C89796}" type="pres">
      <dgm:prSet presAssocID="{045DEA9D-8313-482B-A803-C0BD1A4CB207}" presName="connectorText" presStyleLbl="sibTrans2D1" presStyleIdx="0" presStyleCnt="3"/>
      <dgm:spPr/>
      <dgm:t>
        <a:bodyPr/>
        <a:lstStyle/>
        <a:p>
          <a:endParaRPr lang="tr-TR"/>
        </a:p>
      </dgm:t>
    </dgm:pt>
    <dgm:pt modelId="{BD8EA733-D839-4BE4-A1B6-13165FA4D12F}" type="pres">
      <dgm:prSet presAssocID="{A1F538CC-3ADF-4BA2-B31A-BCB777867B65}" presName="node" presStyleLbl="node1" presStyleIdx="1" presStyleCnt="3" custRadScaleRad="106668" custRadScaleInc="-3414">
        <dgm:presLayoutVars>
          <dgm:bulletEnabled val="1"/>
        </dgm:presLayoutVars>
      </dgm:prSet>
      <dgm:spPr/>
      <dgm:t>
        <a:bodyPr/>
        <a:lstStyle/>
        <a:p>
          <a:endParaRPr lang="tr-TR"/>
        </a:p>
      </dgm:t>
    </dgm:pt>
    <dgm:pt modelId="{AAF2789E-9434-4BE4-8EA2-49D65168F9B4}" type="pres">
      <dgm:prSet presAssocID="{83C66B16-D07C-416F-8CF3-8742EA49F586}" presName="sibTrans" presStyleLbl="sibTrans2D1" presStyleIdx="1" presStyleCnt="3"/>
      <dgm:spPr/>
      <dgm:t>
        <a:bodyPr/>
        <a:lstStyle/>
        <a:p>
          <a:endParaRPr lang="tr-TR"/>
        </a:p>
      </dgm:t>
    </dgm:pt>
    <dgm:pt modelId="{A7BA7773-DFD4-44C1-8443-53DEFBD3EE46}" type="pres">
      <dgm:prSet presAssocID="{83C66B16-D07C-416F-8CF3-8742EA49F586}" presName="connectorText" presStyleLbl="sibTrans2D1" presStyleIdx="1" presStyleCnt="3"/>
      <dgm:spPr/>
      <dgm:t>
        <a:bodyPr/>
        <a:lstStyle/>
        <a:p>
          <a:endParaRPr lang="tr-TR"/>
        </a:p>
      </dgm:t>
    </dgm:pt>
    <dgm:pt modelId="{276627CC-23E7-4114-9B55-9638A34D893A}" type="pres">
      <dgm:prSet presAssocID="{5006F746-2310-49E9-AD09-1CB943D0E1C1}" presName="node" presStyleLbl="node1" presStyleIdx="2" presStyleCnt="3" custRadScaleRad="103329" custRadScaleInc="1768">
        <dgm:presLayoutVars>
          <dgm:bulletEnabled val="1"/>
        </dgm:presLayoutVars>
      </dgm:prSet>
      <dgm:spPr/>
      <dgm:t>
        <a:bodyPr/>
        <a:lstStyle/>
        <a:p>
          <a:endParaRPr lang="tr-TR"/>
        </a:p>
      </dgm:t>
    </dgm:pt>
    <dgm:pt modelId="{BF627694-5AD1-4A07-93AE-F96FEA8A3A39}" type="pres">
      <dgm:prSet presAssocID="{EEFACB5E-1D84-45F4-BC1D-B351ABE63C17}" presName="sibTrans" presStyleLbl="sibTrans2D1" presStyleIdx="2" presStyleCnt="3"/>
      <dgm:spPr/>
      <dgm:t>
        <a:bodyPr/>
        <a:lstStyle/>
        <a:p>
          <a:endParaRPr lang="tr-TR"/>
        </a:p>
      </dgm:t>
    </dgm:pt>
    <dgm:pt modelId="{0EA66B4B-31C4-4B10-96ED-B7028E9CCE99}" type="pres">
      <dgm:prSet presAssocID="{EEFACB5E-1D84-45F4-BC1D-B351ABE63C17}" presName="connectorText" presStyleLbl="sibTrans2D1" presStyleIdx="2" presStyleCnt="3"/>
      <dgm:spPr/>
      <dgm:t>
        <a:bodyPr/>
        <a:lstStyle/>
        <a:p>
          <a:endParaRPr lang="tr-TR"/>
        </a:p>
      </dgm:t>
    </dgm:pt>
  </dgm:ptLst>
  <dgm:cxnLst>
    <dgm:cxn modelId="{8CDB6868-76CA-4B9A-9441-2C57EF2B262E}" type="presOf" srcId="{EEFACB5E-1D84-45F4-BC1D-B351ABE63C17}" destId="{0EA66B4B-31C4-4B10-96ED-B7028E9CCE99}" srcOrd="1" destOrd="0" presId="urn:microsoft.com/office/officeart/2005/8/layout/cycle7"/>
    <dgm:cxn modelId="{C76FD7EE-768A-4211-8825-DF01B0ED1AD9}" type="presOf" srcId="{5006F746-2310-49E9-AD09-1CB943D0E1C1}" destId="{276627CC-23E7-4114-9B55-9638A34D893A}" srcOrd="0" destOrd="0" presId="urn:microsoft.com/office/officeart/2005/8/layout/cycle7"/>
    <dgm:cxn modelId="{40D877EF-E743-484D-98B8-35072FB7028D}" type="presOf" srcId="{83C66B16-D07C-416F-8CF3-8742EA49F586}" destId="{A7BA7773-DFD4-44C1-8443-53DEFBD3EE46}" srcOrd="1" destOrd="0" presId="urn:microsoft.com/office/officeart/2005/8/layout/cycle7"/>
    <dgm:cxn modelId="{2BD67B97-324E-4284-B2E8-9116F90C3BA3}" type="presOf" srcId="{DF1577F3-06D8-4E41-80A4-8B69C17E3600}" destId="{826527C2-2846-40B7-9D6E-F5682B5A9A94}" srcOrd="0" destOrd="0" presId="urn:microsoft.com/office/officeart/2005/8/layout/cycle7"/>
    <dgm:cxn modelId="{B90CB582-2770-40BC-A5A6-F9988C3700A9}" srcId="{6A65E31A-037A-48A6-84C2-0113867FA939}" destId="{DF1577F3-06D8-4E41-80A4-8B69C17E3600}" srcOrd="0" destOrd="0" parTransId="{4BB1F9CC-9E56-492F-9C0D-73A781AB3293}" sibTransId="{045DEA9D-8313-482B-A803-C0BD1A4CB207}"/>
    <dgm:cxn modelId="{A7A96A14-BE99-4C41-A95F-7FBA51D0A18E}" type="presOf" srcId="{045DEA9D-8313-482B-A803-C0BD1A4CB207}" destId="{AC567820-1CB7-42F4-BE9E-AA2605F82138}" srcOrd="0" destOrd="0" presId="urn:microsoft.com/office/officeart/2005/8/layout/cycle7"/>
    <dgm:cxn modelId="{FFC6071E-FE00-4339-AEB1-53FEC5157FE1}" type="presOf" srcId="{045DEA9D-8313-482B-A803-C0BD1A4CB207}" destId="{AFD664A9-72FC-4FE4-8B6C-48ADA1C89796}" srcOrd="1" destOrd="0" presId="urn:microsoft.com/office/officeart/2005/8/layout/cycle7"/>
    <dgm:cxn modelId="{4401E830-BC38-47A6-BA07-3789C6B56E5F}" srcId="{6A65E31A-037A-48A6-84C2-0113867FA939}" destId="{5006F746-2310-49E9-AD09-1CB943D0E1C1}" srcOrd="2" destOrd="0" parTransId="{5AC17921-5DEE-497F-AD6A-C5E8056DB577}" sibTransId="{EEFACB5E-1D84-45F4-BC1D-B351ABE63C17}"/>
    <dgm:cxn modelId="{65BF65FA-48E1-4A25-975F-45CB6AA8A6D7}" type="presOf" srcId="{6A65E31A-037A-48A6-84C2-0113867FA939}" destId="{FD6B1958-DF50-4B98-8C36-E04B584E468C}" srcOrd="0" destOrd="0" presId="urn:microsoft.com/office/officeart/2005/8/layout/cycle7"/>
    <dgm:cxn modelId="{D1277164-7A58-4DDD-A197-E76ED9A10562}" type="presOf" srcId="{EEFACB5E-1D84-45F4-BC1D-B351ABE63C17}" destId="{BF627694-5AD1-4A07-93AE-F96FEA8A3A39}" srcOrd="0" destOrd="0" presId="urn:microsoft.com/office/officeart/2005/8/layout/cycle7"/>
    <dgm:cxn modelId="{191C6657-4081-4BC6-ADCD-433772E7094C}" type="presOf" srcId="{83C66B16-D07C-416F-8CF3-8742EA49F586}" destId="{AAF2789E-9434-4BE4-8EA2-49D65168F9B4}" srcOrd="0" destOrd="0" presId="urn:microsoft.com/office/officeart/2005/8/layout/cycle7"/>
    <dgm:cxn modelId="{BA58BC02-F17D-4278-BF5D-2BD1EDE72934}" srcId="{6A65E31A-037A-48A6-84C2-0113867FA939}" destId="{A1F538CC-3ADF-4BA2-B31A-BCB777867B65}" srcOrd="1" destOrd="0" parTransId="{F907AC49-BB92-4BC8-A27E-2467BE2A94D0}" sibTransId="{83C66B16-D07C-416F-8CF3-8742EA49F586}"/>
    <dgm:cxn modelId="{C047F8CA-2BD0-49E2-91CB-5D2D56311105}" type="presOf" srcId="{A1F538CC-3ADF-4BA2-B31A-BCB777867B65}" destId="{BD8EA733-D839-4BE4-A1B6-13165FA4D12F}" srcOrd="0" destOrd="0" presId="urn:microsoft.com/office/officeart/2005/8/layout/cycle7"/>
    <dgm:cxn modelId="{C331A218-230C-4D6A-AAB5-9EA94E4CB8C4}" type="presParOf" srcId="{FD6B1958-DF50-4B98-8C36-E04B584E468C}" destId="{826527C2-2846-40B7-9D6E-F5682B5A9A94}" srcOrd="0" destOrd="0" presId="urn:microsoft.com/office/officeart/2005/8/layout/cycle7"/>
    <dgm:cxn modelId="{1C756070-14DC-4877-AEFC-BA5A2EB59CD2}" type="presParOf" srcId="{FD6B1958-DF50-4B98-8C36-E04B584E468C}" destId="{AC567820-1CB7-42F4-BE9E-AA2605F82138}" srcOrd="1" destOrd="0" presId="urn:microsoft.com/office/officeart/2005/8/layout/cycle7"/>
    <dgm:cxn modelId="{E0156F63-61CA-4592-9F98-F9352736C6FA}" type="presParOf" srcId="{AC567820-1CB7-42F4-BE9E-AA2605F82138}" destId="{AFD664A9-72FC-4FE4-8B6C-48ADA1C89796}" srcOrd="0" destOrd="0" presId="urn:microsoft.com/office/officeart/2005/8/layout/cycle7"/>
    <dgm:cxn modelId="{F3562B94-0AEA-4090-B9E8-F94E707123D6}" type="presParOf" srcId="{FD6B1958-DF50-4B98-8C36-E04B584E468C}" destId="{BD8EA733-D839-4BE4-A1B6-13165FA4D12F}" srcOrd="2" destOrd="0" presId="urn:microsoft.com/office/officeart/2005/8/layout/cycle7"/>
    <dgm:cxn modelId="{E89E93E9-9089-4845-AA52-38AE719C739B}" type="presParOf" srcId="{FD6B1958-DF50-4B98-8C36-E04B584E468C}" destId="{AAF2789E-9434-4BE4-8EA2-49D65168F9B4}" srcOrd="3" destOrd="0" presId="urn:microsoft.com/office/officeart/2005/8/layout/cycle7"/>
    <dgm:cxn modelId="{53EF4471-D878-4F28-9E7D-92FD8CD70CAC}" type="presParOf" srcId="{AAF2789E-9434-4BE4-8EA2-49D65168F9B4}" destId="{A7BA7773-DFD4-44C1-8443-53DEFBD3EE46}" srcOrd="0" destOrd="0" presId="urn:microsoft.com/office/officeart/2005/8/layout/cycle7"/>
    <dgm:cxn modelId="{76F7D11C-3EC3-45E8-B224-7D9A00F9AE33}" type="presParOf" srcId="{FD6B1958-DF50-4B98-8C36-E04B584E468C}" destId="{276627CC-23E7-4114-9B55-9638A34D893A}" srcOrd="4" destOrd="0" presId="urn:microsoft.com/office/officeart/2005/8/layout/cycle7"/>
    <dgm:cxn modelId="{FAED9791-1849-47F4-A5EE-F6EA1B18BAD2}" type="presParOf" srcId="{FD6B1958-DF50-4B98-8C36-E04B584E468C}" destId="{BF627694-5AD1-4A07-93AE-F96FEA8A3A39}" srcOrd="5" destOrd="0" presId="urn:microsoft.com/office/officeart/2005/8/layout/cycle7"/>
    <dgm:cxn modelId="{408FB8B6-B80B-4E0B-8372-155652240142}" type="presParOf" srcId="{BF627694-5AD1-4A07-93AE-F96FEA8A3A39}" destId="{0EA66B4B-31C4-4B10-96ED-B7028E9CCE99}"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xmlns="" id="{7A812C6F-171E-4205-AD8D-0AE6149B65AF}"/>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US"/>
          </a:p>
        </p:txBody>
      </p:sp>
      <p:sp>
        <p:nvSpPr>
          <p:cNvPr id="6147" name="Rectangle 3">
            <a:extLst>
              <a:ext uri="{FF2B5EF4-FFF2-40B4-BE49-F238E27FC236}">
                <a16:creationId xmlns:a16="http://schemas.microsoft.com/office/drawing/2014/main" xmlns="" id="{827513FC-7A05-4E32-B655-30F7A4936368}"/>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US"/>
          </a:p>
        </p:txBody>
      </p:sp>
      <p:sp>
        <p:nvSpPr>
          <p:cNvPr id="11268" name="Rectangle 4">
            <a:extLst>
              <a:ext uri="{FF2B5EF4-FFF2-40B4-BE49-F238E27FC236}">
                <a16:creationId xmlns:a16="http://schemas.microsoft.com/office/drawing/2014/main" xmlns="" id="{60010A33-9FB4-4BBF-B519-4E940EB9448B}"/>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a:extLst>
              <a:ext uri="{FF2B5EF4-FFF2-40B4-BE49-F238E27FC236}">
                <a16:creationId xmlns:a16="http://schemas.microsoft.com/office/drawing/2014/main" xmlns="" id="{FA732C9A-3D40-4039-9393-DDA958880F76}"/>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150" name="Rectangle 6">
            <a:extLst>
              <a:ext uri="{FF2B5EF4-FFF2-40B4-BE49-F238E27FC236}">
                <a16:creationId xmlns:a16="http://schemas.microsoft.com/office/drawing/2014/main" xmlns="" id="{020E6E03-3691-4564-83DC-5D44F8CAF12A}"/>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US"/>
          </a:p>
        </p:txBody>
      </p:sp>
      <p:sp>
        <p:nvSpPr>
          <p:cNvPr id="6151" name="Rectangle 7">
            <a:extLst>
              <a:ext uri="{FF2B5EF4-FFF2-40B4-BE49-F238E27FC236}">
                <a16:creationId xmlns:a16="http://schemas.microsoft.com/office/drawing/2014/main" xmlns="" id="{7232DD89-C575-4D9B-A309-247A9C909EB6}"/>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F68BDD14-4D18-44CA-84CD-46CA0B619B7F}" type="slidenum">
              <a:rPr lang="en-US" altLang="en-US"/>
              <a:pPr>
                <a:defRPr/>
              </a:pPr>
              <a:t>‹#›</a:t>
            </a:fld>
            <a:endParaRPr lang="en-US" altLang="en-US"/>
          </a:p>
        </p:txBody>
      </p:sp>
    </p:spTree>
    <p:extLst>
      <p:ext uri="{BB962C8B-B14F-4D97-AF65-F5344CB8AC3E}">
        <p14:creationId xmlns:p14="http://schemas.microsoft.com/office/powerpoint/2010/main" val="176190172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www.reuters.com/article/us-intel-mobileye-idUSKBN16K0ZP" TargetMode="External"/><Relationship Id="rId2" Type="http://schemas.openxmlformats.org/officeDocument/2006/relationships/slide" Target="../slides/slide37.xml"/><Relationship Id="rId1" Type="http://schemas.openxmlformats.org/officeDocument/2006/relationships/notesMaster" Target="../notesMasters/notesMaster1.xml"/><Relationship Id="rId5" Type="http://schemas.openxmlformats.org/officeDocument/2006/relationships/hyperlink" Target="http://www.reuters.com/article/us-intel-mobileye-factbox-idUSKBN16K2EH?mod=related&amp;channelName=innovationIntellectualProperty" TargetMode="External"/><Relationship Id="rId4" Type="http://schemas.openxmlformats.org/officeDocument/2006/relationships/hyperlink" Target="https://www.bloomberg.com/news/articles/2017-03-13/intel-to-buy-mobileye-for-about-15-billion-themarker-says"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www.ahaber.com.tr/index/ahmet_hamdi_atalay"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3" Type="http://schemas.openxmlformats.org/officeDocument/2006/relationships/hyperlink" Target="https://www.engadget.com/2017/05/30/haptic-feedback-gives-prosthetics-muscle-sense/" TargetMode="External"/><Relationship Id="rId2" Type="http://schemas.openxmlformats.org/officeDocument/2006/relationships/slide" Target="../slides/slide56.xml"/><Relationship Id="rId1" Type="http://schemas.openxmlformats.org/officeDocument/2006/relationships/notesMaster" Target="../notesMasters/notesMaster1.xml"/><Relationship Id="rId6" Type="http://schemas.openxmlformats.org/officeDocument/2006/relationships/hyperlink" Target="https://www.engadget.com/2014/03/05/robotic-drummer-prosthesis/" TargetMode="External"/><Relationship Id="rId5" Type="http://schemas.openxmlformats.org/officeDocument/2006/relationships/hyperlink" Target="https://www.engadget.com/2016/12/23/darpa-luke-bionic-arm-vets/" TargetMode="External"/><Relationship Id="rId4" Type="http://schemas.openxmlformats.org/officeDocument/2006/relationships/hyperlink" Target="https://www.engadget.com/2017/05/03/intuitive-prosthetic-hand-sees-what-its-touching/" TargetMode="Externa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www.mudek.org.tr/" TargetMode="External"/><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8" Type="http://schemas.openxmlformats.org/officeDocument/2006/relationships/hyperlink" Target="http://europa.eu/legislation_summaries/education_training_youth/lifelong_learning/c11054_en.htm" TargetMode="External"/><Relationship Id="rId3" Type="http://schemas.openxmlformats.org/officeDocument/2006/relationships/hyperlink" Target="http://eur-lex.europa.eu/LexUriServ/LexUriServ.do?uri=CELEX:32006H0962:EN:NOT" TargetMode="External"/><Relationship Id="rId7" Type="http://schemas.openxmlformats.org/officeDocument/2006/relationships/hyperlink" Target="http://europa.eu/legislation_summaries/employment_and_social_policy/community_employment_policies/c11325_en.htm" TargetMode="External"/><Relationship Id="rId2" Type="http://schemas.openxmlformats.org/officeDocument/2006/relationships/slide" Target="../slides/slide65.xml"/><Relationship Id="rId1" Type="http://schemas.openxmlformats.org/officeDocument/2006/relationships/notesMaster" Target="../notesMasters/notesMaster1.xml"/><Relationship Id="rId6" Type="http://schemas.openxmlformats.org/officeDocument/2006/relationships/hyperlink" Target="http://europa.eu/legislation_summaries/education_training_youth/general_framework/c11064_en.htm" TargetMode="External"/><Relationship Id="rId5" Type="http://schemas.openxmlformats.org/officeDocument/2006/relationships/hyperlink" Target="http://europa.eu/legislation_summaries/education_training_youth/youth/c11081_en.htm" TargetMode="External"/><Relationship Id="rId4" Type="http://schemas.openxmlformats.org/officeDocument/2006/relationships/hyperlink" Target="http://europa.eu/legislation_summaries/education_training_youth/general_framework/c11086_en.htm" TargetMode="External"/><Relationship Id="rId9" Type="http://schemas.openxmlformats.org/officeDocument/2006/relationships/hyperlink" Target="http://europa.eu/legislation_summaries/education_training_youth/general_framework/c11071_en.htm" TargetMode="Externa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a:extLst>
              <a:ext uri="{FF2B5EF4-FFF2-40B4-BE49-F238E27FC236}">
                <a16:creationId xmlns:a16="http://schemas.microsoft.com/office/drawing/2014/main" xmlns="" id="{3BB7E503-424B-4350-8622-7B571097B57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6AC80920-5233-4150-BFE4-8C07E5185DD4}" type="slidenum">
              <a:rPr lang="en-US" altLang="en-US" smtClean="0"/>
              <a:pPr>
                <a:spcBef>
                  <a:spcPct val="0"/>
                </a:spcBef>
              </a:pPr>
              <a:t>3</a:t>
            </a:fld>
            <a:endParaRPr lang="en-US" altLang="en-US"/>
          </a:p>
        </p:txBody>
      </p:sp>
      <p:sp>
        <p:nvSpPr>
          <p:cNvPr id="20483" name="Rectangle 2">
            <a:extLst>
              <a:ext uri="{FF2B5EF4-FFF2-40B4-BE49-F238E27FC236}">
                <a16:creationId xmlns:a16="http://schemas.microsoft.com/office/drawing/2014/main" xmlns="" id="{32930C65-8AA5-4755-B990-AB3430C88951}"/>
              </a:ext>
            </a:extLst>
          </p:cNvPr>
          <p:cNvSpPr>
            <a:spLocks noGrp="1" noRot="1" noChangeAspect="1" noChangeArrowheads="1" noTextEdit="1"/>
          </p:cNvSpPr>
          <p:nvPr>
            <p:ph type="sldImg"/>
          </p:nvPr>
        </p:nvSpPr>
        <p:spPr>
          <a:solidFill>
            <a:srgbClr val="FFFFFF"/>
          </a:solidFill>
          <a:ln/>
        </p:spPr>
      </p:sp>
      <p:sp>
        <p:nvSpPr>
          <p:cNvPr id="20484" name="Rectangle 3">
            <a:extLst>
              <a:ext uri="{FF2B5EF4-FFF2-40B4-BE49-F238E27FC236}">
                <a16:creationId xmlns:a16="http://schemas.microsoft.com/office/drawing/2014/main" xmlns="" id="{4F861702-1796-4466-AAA0-0FB9019B5472}"/>
              </a:ext>
            </a:extLst>
          </p:cNvPr>
          <p:cNvSpPr>
            <a:spLocks noGrp="1" noChangeArrowheads="1"/>
          </p:cNvSpPr>
          <p:nvPr>
            <p:ph type="body" idx="1"/>
          </p:nvPr>
        </p:nvSpPr>
        <p:spPr>
          <a:solidFill>
            <a:srgbClr val="FFFFFF"/>
          </a:solidFill>
          <a:ln>
            <a:solidFill>
              <a:srgbClr val="000000"/>
            </a:solidFill>
          </a:ln>
        </p:spPr>
        <p:txBody>
          <a:bodyPr/>
          <a:lstStyle/>
          <a:p>
            <a:endParaRPr lang="tr-TR" altLang="en-US">
              <a:latin typeface="Times New Roman" panose="02020603050405020304" pitchFamily="18" charset="0"/>
            </a:endParaRPr>
          </a:p>
        </p:txBody>
      </p:sp>
    </p:spTree>
    <p:extLst>
      <p:ext uri="{BB962C8B-B14F-4D97-AF65-F5344CB8AC3E}">
        <p14:creationId xmlns:p14="http://schemas.microsoft.com/office/powerpoint/2010/main" val="3772652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xmlns="" id="{A43602DC-6EB1-4AA3-8F71-25B4404D26E1}"/>
              </a:ext>
            </a:extLst>
          </p:cNvPr>
          <p:cNvSpPr>
            <a:spLocks noGrp="1" noRot="1" noChangeAspect="1" noChangeArrowheads="1" noTextEdit="1"/>
          </p:cNvSpPr>
          <p:nvPr>
            <p:ph type="sldImg"/>
          </p:nvPr>
        </p:nvSpPr>
        <p:spPr>
          <a:ln/>
        </p:spPr>
      </p:sp>
      <p:sp>
        <p:nvSpPr>
          <p:cNvPr id="55299" name="Notes Placeholder 2">
            <a:extLst>
              <a:ext uri="{FF2B5EF4-FFF2-40B4-BE49-F238E27FC236}">
                <a16:creationId xmlns:a16="http://schemas.microsoft.com/office/drawing/2014/main" xmlns="" id="{5D873295-DDAD-49EB-89E8-D99314015CA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55300" name="Slide Number Placeholder 3">
            <a:extLst>
              <a:ext uri="{FF2B5EF4-FFF2-40B4-BE49-F238E27FC236}">
                <a16:creationId xmlns:a16="http://schemas.microsoft.com/office/drawing/2014/main" xmlns="" id="{26B7B046-D351-4A21-859E-314436B54F2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D22ECFEC-9B09-4269-AA67-004628327A9F}" type="slidenum">
              <a:rPr lang="en-US" altLang="en-US" smtClean="0">
                <a:solidFill>
                  <a:srgbClr val="000000"/>
                </a:solidFill>
              </a:rPr>
              <a:pPr>
                <a:spcBef>
                  <a:spcPct val="0"/>
                </a:spcBef>
              </a:pPr>
              <a:t>9</a:t>
            </a:fld>
            <a:endParaRPr lang="en-US" altLang="en-US">
              <a:solidFill>
                <a:srgbClr val="000000"/>
              </a:solidFill>
            </a:endParaRPr>
          </a:p>
        </p:txBody>
      </p:sp>
    </p:spTree>
    <p:extLst>
      <p:ext uri="{BB962C8B-B14F-4D97-AF65-F5344CB8AC3E}">
        <p14:creationId xmlns:p14="http://schemas.microsoft.com/office/powerpoint/2010/main" val="13286605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a:extLst>
              <a:ext uri="{FF2B5EF4-FFF2-40B4-BE49-F238E27FC236}">
                <a16:creationId xmlns:a16="http://schemas.microsoft.com/office/drawing/2014/main" xmlns="" id="{98CEFE63-2E5E-4086-92BB-4C64688BE274}"/>
              </a:ext>
            </a:extLst>
          </p:cNvPr>
          <p:cNvSpPr>
            <a:spLocks noGrp="1" noRot="1" noChangeAspect="1" noChangeArrowheads="1" noTextEdit="1"/>
          </p:cNvSpPr>
          <p:nvPr>
            <p:ph type="sldImg"/>
          </p:nvPr>
        </p:nvSpPr>
        <p:spPr>
          <a:ln/>
        </p:spPr>
      </p:sp>
      <p:sp>
        <p:nvSpPr>
          <p:cNvPr id="60419" name="Notes Placeholder 2">
            <a:extLst>
              <a:ext uri="{FF2B5EF4-FFF2-40B4-BE49-F238E27FC236}">
                <a16:creationId xmlns:a16="http://schemas.microsoft.com/office/drawing/2014/main" xmlns="" id="{D5C95A8A-E690-4278-913D-FEE9649BEBB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60420" name="Slide Number Placeholder 3">
            <a:extLst>
              <a:ext uri="{FF2B5EF4-FFF2-40B4-BE49-F238E27FC236}">
                <a16:creationId xmlns:a16="http://schemas.microsoft.com/office/drawing/2014/main" xmlns="" id="{5FB0DBE5-7ACF-428C-91FD-71E3B034760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1C42C2B-8B56-4BC5-82F2-B3A1FD66A619}" type="slidenum">
              <a:rPr lang="en-US" altLang="en-US" smtClean="0">
                <a:solidFill>
                  <a:srgbClr val="000000"/>
                </a:solidFill>
              </a:rPr>
              <a:pPr/>
              <a:t>10</a:t>
            </a:fld>
            <a:endParaRPr lang="en-US" altLang="en-US">
              <a:solidFill>
                <a:srgbClr val="000000"/>
              </a:solidFill>
            </a:endParaRPr>
          </a:p>
        </p:txBody>
      </p:sp>
    </p:spTree>
    <p:extLst>
      <p:ext uri="{BB962C8B-B14F-4D97-AF65-F5344CB8AC3E}">
        <p14:creationId xmlns:p14="http://schemas.microsoft.com/office/powerpoint/2010/main" val="25767399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xmlns="" id="{3263050F-BF6C-415A-A5DD-0B74E3A05597}"/>
              </a:ext>
            </a:extLst>
          </p:cNvPr>
          <p:cNvSpPr>
            <a:spLocks noGrp="1" noRot="1" noChangeAspect="1" noChangeArrowheads="1" noTextEdit="1"/>
          </p:cNvSpPr>
          <p:nvPr>
            <p:ph type="sldImg"/>
          </p:nvPr>
        </p:nvSpPr>
        <p:spPr>
          <a:ln/>
        </p:spPr>
      </p:sp>
      <p:sp>
        <p:nvSpPr>
          <p:cNvPr id="62467" name="Notes Placeholder 2">
            <a:extLst>
              <a:ext uri="{FF2B5EF4-FFF2-40B4-BE49-F238E27FC236}">
                <a16:creationId xmlns:a16="http://schemas.microsoft.com/office/drawing/2014/main" xmlns="" id="{D9BDD562-77A8-436B-A8E7-BC8F67C6A58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62468" name="Slide Number Placeholder 3">
            <a:extLst>
              <a:ext uri="{FF2B5EF4-FFF2-40B4-BE49-F238E27FC236}">
                <a16:creationId xmlns:a16="http://schemas.microsoft.com/office/drawing/2014/main" xmlns="" id="{7DA4004A-5816-41B2-924B-206B42FBE57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7FFC78A-448A-49E6-9A15-15005551CD74}" type="slidenum">
              <a:rPr lang="en-US" altLang="en-US" smtClean="0">
                <a:solidFill>
                  <a:srgbClr val="000000"/>
                </a:solidFill>
              </a:rPr>
              <a:pPr/>
              <a:t>11</a:t>
            </a:fld>
            <a:endParaRPr lang="en-US" altLang="en-US">
              <a:solidFill>
                <a:srgbClr val="000000"/>
              </a:solidFill>
            </a:endParaRPr>
          </a:p>
        </p:txBody>
      </p:sp>
    </p:spTree>
    <p:extLst>
      <p:ext uri="{BB962C8B-B14F-4D97-AF65-F5344CB8AC3E}">
        <p14:creationId xmlns:p14="http://schemas.microsoft.com/office/powerpoint/2010/main" val="3808897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a:extLst>
              <a:ext uri="{FF2B5EF4-FFF2-40B4-BE49-F238E27FC236}">
                <a16:creationId xmlns:a16="http://schemas.microsoft.com/office/drawing/2014/main" xmlns="" id="{615CF751-B0F5-4CAD-B290-1D8C7B0B230B}"/>
              </a:ext>
            </a:extLst>
          </p:cNvPr>
          <p:cNvSpPr>
            <a:spLocks noGrp="1" noRot="1" noChangeAspect="1" noChangeArrowheads="1" noTextEdit="1"/>
          </p:cNvSpPr>
          <p:nvPr>
            <p:ph type="sldImg"/>
          </p:nvPr>
        </p:nvSpPr>
        <p:spPr>
          <a:ln/>
        </p:spPr>
      </p:sp>
      <p:sp>
        <p:nvSpPr>
          <p:cNvPr id="67587" name="Notes Placeholder 2">
            <a:extLst>
              <a:ext uri="{FF2B5EF4-FFF2-40B4-BE49-F238E27FC236}">
                <a16:creationId xmlns:a16="http://schemas.microsoft.com/office/drawing/2014/main" xmlns="" id="{D0EE2508-4053-46DC-BFBD-DE24DC39421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400">
              <a:latin typeface="Arial" panose="020B0604020202020204" pitchFamily="34" charset="0"/>
            </a:endParaRPr>
          </a:p>
        </p:txBody>
      </p:sp>
      <p:sp>
        <p:nvSpPr>
          <p:cNvPr id="67588" name="Slide Number Placeholder 3">
            <a:extLst>
              <a:ext uri="{FF2B5EF4-FFF2-40B4-BE49-F238E27FC236}">
                <a16:creationId xmlns:a16="http://schemas.microsoft.com/office/drawing/2014/main" xmlns="" id="{7AD9BA90-5EB6-42F4-B2E0-10953140636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1422A4FA-BA94-44A1-8028-F3FF51F873A5}" type="slidenum">
              <a:rPr lang="en-US" altLang="en-US" smtClean="0">
                <a:solidFill>
                  <a:srgbClr val="000000"/>
                </a:solidFill>
              </a:rPr>
              <a:pPr>
                <a:spcBef>
                  <a:spcPct val="0"/>
                </a:spcBef>
              </a:pPr>
              <a:t>15</a:t>
            </a:fld>
            <a:endParaRPr lang="en-US" altLang="en-US">
              <a:solidFill>
                <a:srgbClr val="000000"/>
              </a:solidFill>
            </a:endParaRPr>
          </a:p>
        </p:txBody>
      </p:sp>
    </p:spTree>
    <p:extLst>
      <p:ext uri="{BB962C8B-B14F-4D97-AF65-F5344CB8AC3E}">
        <p14:creationId xmlns:p14="http://schemas.microsoft.com/office/powerpoint/2010/main" val="1339304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a:extLst>
              <a:ext uri="{FF2B5EF4-FFF2-40B4-BE49-F238E27FC236}">
                <a16:creationId xmlns:a16="http://schemas.microsoft.com/office/drawing/2014/main" xmlns="" id="{7CE68F6A-60F0-4F1A-95E6-F4D214C69B90}"/>
              </a:ext>
            </a:extLst>
          </p:cNvPr>
          <p:cNvSpPr>
            <a:spLocks noGrp="1" noRot="1" noChangeAspect="1" noChangeArrowheads="1" noTextEdit="1"/>
          </p:cNvSpPr>
          <p:nvPr>
            <p:ph type="sldImg"/>
          </p:nvPr>
        </p:nvSpPr>
        <p:spPr>
          <a:ln/>
        </p:spPr>
      </p:sp>
      <p:sp>
        <p:nvSpPr>
          <p:cNvPr id="91139" name="Notes Placeholder 2">
            <a:extLst>
              <a:ext uri="{FF2B5EF4-FFF2-40B4-BE49-F238E27FC236}">
                <a16:creationId xmlns:a16="http://schemas.microsoft.com/office/drawing/2014/main" xmlns="" id="{0731819F-B81B-4519-975C-C76982C8572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91140" name="Slide Number Placeholder 3">
            <a:extLst>
              <a:ext uri="{FF2B5EF4-FFF2-40B4-BE49-F238E27FC236}">
                <a16:creationId xmlns:a16="http://schemas.microsoft.com/office/drawing/2014/main" xmlns="" id="{C7BD1850-8BCD-43EA-BB3D-87B02809409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0CB03C23-FDD6-47A6-A0C2-B85EFFC6D3F7}" type="slidenum">
              <a:rPr lang="en-US" altLang="en-US" smtClean="0">
                <a:solidFill>
                  <a:srgbClr val="000000"/>
                </a:solidFill>
              </a:rPr>
              <a:pPr>
                <a:spcBef>
                  <a:spcPct val="0"/>
                </a:spcBef>
              </a:pPr>
              <a:t>16</a:t>
            </a:fld>
            <a:endParaRPr lang="en-US" altLang="en-US">
              <a:solidFill>
                <a:srgbClr val="000000"/>
              </a:solidFill>
            </a:endParaRPr>
          </a:p>
        </p:txBody>
      </p:sp>
    </p:spTree>
    <p:extLst>
      <p:ext uri="{BB962C8B-B14F-4D97-AF65-F5344CB8AC3E}">
        <p14:creationId xmlns:p14="http://schemas.microsoft.com/office/powerpoint/2010/main" val="7461610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a:extLst>
              <a:ext uri="{FF2B5EF4-FFF2-40B4-BE49-F238E27FC236}">
                <a16:creationId xmlns:a16="http://schemas.microsoft.com/office/drawing/2014/main" xmlns="" id="{6E0C1DA6-DD48-4B59-BE2F-3E100CA38C32}"/>
              </a:ext>
            </a:extLst>
          </p:cNvPr>
          <p:cNvSpPr>
            <a:spLocks noGrp="1" noRot="1" noChangeAspect="1" noChangeArrowheads="1" noTextEdit="1"/>
          </p:cNvSpPr>
          <p:nvPr>
            <p:ph type="sldImg"/>
          </p:nvPr>
        </p:nvSpPr>
        <p:spPr>
          <a:ln/>
        </p:spPr>
      </p:sp>
      <p:sp>
        <p:nvSpPr>
          <p:cNvPr id="131075" name="Notes Placeholder 2">
            <a:extLst>
              <a:ext uri="{FF2B5EF4-FFF2-40B4-BE49-F238E27FC236}">
                <a16:creationId xmlns:a16="http://schemas.microsoft.com/office/drawing/2014/main" xmlns="" id="{21EC08FB-5BDC-4F64-BD1E-72117A5808C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400">
              <a:latin typeface="Arial" panose="020B0604020202020204" pitchFamily="34" charset="0"/>
            </a:endParaRPr>
          </a:p>
        </p:txBody>
      </p:sp>
      <p:sp>
        <p:nvSpPr>
          <p:cNvPr id="131076" name="Slide Number Placeholder 3">
            <a:extLst>
              <a:ext uri="{FF2B5EF4-FFF2-40B4-BE49-F238E27FC236}">
                <a16:creationId xmlns:a16="http://schemas.microsoft.com/office/drawing/2014/main" xmlns="" id="{5CA9F6E3-C2D4-4528-8C40-2C263339C1D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4B8389C2-0E46-49A0-8FAD-4957E2572FFE}" type="slidenum">
              <a:rPr lang="en-US" altLang="en-US" smtClean="0">
                <a:solidFill>
                  <a:srgbClr val="000000"/>
                </a:solidFill>
              </a:rPr>
              <a:pPr>
                <a:spcBef>
                  <a:spcPct val="0"/>
                </a:spcBef>
              </a:pPr>
              <a:t>18</a:t>
            </a:fld>
            <a:endParaRPr lang="en-US" altLang="en-US">
              <a:solidFill>
                <a:srgbClr val="000000"/>
              </a:solidFill>
            </a:endParaRPr>
          </a:p>
        </p:txBody>
      </p:sp>
    </p:spTree>
    <p:extLst>
      <p:ext uri="{BB962C8B-B14F-4D97-AF65-F5344CB8AC3E}">
        <p14:creationId xmlns:p14="http://schemas.microsoft.com/office/powerpoint/2010/main" val="1553076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xmlns="" id="{F8BB0F98-CAC4-4974-A44F-3A163A558DF6}"/>
              </a:ext>
            </a:extLst>
          </p:cNvPr>
          <p:cNvSpPr>
            <a:spLocks noGrp="1" noRot="1" noChangeAspect="1" noTextEdit="1"/>
          </p:cNvSpPr>
          <p:nvPr>
            <p:ph type="sldImg"/>
          </p:nvPr>
        </p:nvSpPr>
        <p:spPr>
          <a:ln/>
        </p:spPr>
      </p:sp>
      <p:sp>
        <p:nvSpPr>
          <p:cNvPr id="35843" name="Notes Placeholder 2">
            <a:extLst>
              <a:ext uri="{FF2B5EF4-FFF2-40B4-BE49-F238E27FC236}">
                <a16:creationId xmlns:a16="http://schemas.microsoft.com/office/drawing/2014/main" xmlns="" id="{D7A40B58-CD84-4618-834B-064810EE969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35844" name="Slide Number Placeholder 3">
            <a:extLst>
              <a:ext uri="{FF2B5EF4-FFF2-40B4-BE49-F238E27FC236}">
                <a16:creationId xmlns:a16="http://schemas.microsoft.com/office/drawing/2014/main" xmlns="" id="{BD9E7D01-04C1-44B9-BAFC-B0226EC4915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71EE33A-1D07-4466-B805-20A52473C0CB}"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29065412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Rectangle 7">
            <a:extLst>
              <a:ext uri="{FF2B5EF4-FFF2-40B4-BE49-F238E27FC236}">
                <a16:creationId xmlns:a16="http://schemas.microsoft.com/office/drawing/2014/main" xmlns="" id="{92E125D2-178C-4AB8-A6B0-0DF11823F42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0031C6F-8138-4427-8DD4-021CEE2CE59B}"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258051" name="Rectangle 2">
            <a:extLst>
              <a:ext uri="{FF2B5EF4-FFF2-40B4-BE49-F238E27FC236}">
                <a16:creationId xmlns:a16="http://schemas.microsoft.com/office/drawing/2014/main" xmlns="" id="{60B7FA13-FC41-4D93-A310-EB7085EC95E7}"/>
              </a:ext>
            </a:extLst>
          </p:cNvPr>
          <p:cNvSpPr>
            <a:spLocks noGrp="1" noRot="1" noChangeAspect="1" noChangeArrowheads="1" noTextEdit="1"/>
          </p:cNvSpPr>
          <p:nvPr>
            <p:ph type="sldImg"/>
          </p:nvPr>
        </p:nvSpPr>
        <p:spPr>
          <a:solidFill>
            <a:srgbClr val="FFFFFF"/>
          </a:solidFill>
          <a:ln/>
        </p:spPr>
      </p:sp>
      <p:sp>
        <p:nvSpPr>
          <p:cNvPr id="258052" name="Rectangle 3">
            <a:extLst>
              <a:ext uri="{FF2B5EF4-FFF2-40B4-BE49-F238E27FC236}">
                <a16:creationId xmlns:a16="http://schemas.microsoft.com/office/drawing/2014/main" xmlns="" id="{83C9FAC3-0BC1-43BA-A9C7-E54E3A4CF7ED}"/>
              </a:ext>
            </a:extLst>
          </p:cNvPr>
          <p:cNvSpPr>
            <a:spLocks noGrp="1" noChangeArrowheads="1"/>
          </p:cNvSpPr>
          <p:nvPr>
            <p:ph type="body" idx="1"/>
          </p:nvPr>
        </p:nvSpPr>
        <p:spPr>
          <a:solidFill>
            <a:srgbClr val="FFFFFF"/>
          </a:solidFill>
          <a:ln>
            <a:solidFill>
              <a:srgbClr val="000000"/>
            </a:solidFill>
          </a:ln>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17500594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a:extLst>
              <a:ext uri="{FF2B5EF4-FFF2-40B4-BE49-F238E27FC236}">
                <a16:creationId xmlns:a16="http://schemas.microsoft.com/office/drawing/2014/main" xmlns="" id="{4ADFB4B3-F038-4C19-B0D2-17DFD86FEB30}"/>
              </a:ext>
            </a:extLst>
          </p:cNvPr>
          <p:cNvSpPr>
            <a:spLocks noGrp="1" noRot="1" noChangeAspect="1" noChangeArrowheads="1" noTextEdit="1"/>
          </p:cNvSpPr>
          <p:nvPr>
            <p:ph type="sldImg"/>
          </p:nvPr>
        </p:nvSpPr>
        <p:spPr>
          <a:ln/>
        </p:spPr>
      </p:sp>
      <p:sp>
        <p:nvSpPr>
          <p:cNvPr id="87043" name="Notes Placeholder 2">
            <a:extLst>
              <a:ext uri="{FF2B5EF4-FFF2-40B4-BE49-F238E27FC236}">
                <a16:creationId xmlns:a16="http://schemas.microsoft.com/office/drawing/2014/main" xmlns="" id="{D428C5B0-270A-4EF1-B86F-30BA3655ACB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 </a:t>
            </a:r>
          </a:p>
        </p:txBody>
      </p:sp>
      <p:sp>
        <p:nvSpPr>
          <p:cNvPr id="87044" name="Slide Number Placeholder 3">
            <a:extLst>
              <a:ext uri="{FF2B5EF4-FFF2-40B4-BE49-F238E27FC236}">
                <a16:creationId xmlns:a16="http://schemas.microsoft.com/office/drawing/2014/main" xmlns="" id="{970EFB12-4A03-4385-8EEC-855640A61E5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DEE8BEF-A1EB-411B-8AC4-3603E03B9A6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849816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Slide Image Placeholder 1">
            <a:extLst>
              <a:ext uri="{FF2B5EF4-FFF2-40B4-BE49-F238E27FC236}">
                <a16:creationId xmlns:a16="http://schemas.microsoft.com/office/drawing/2014/main" xmlns="" id="{27991E83-7B59-42E2-85F0-643BE15320E0}"/>
              </a:ext>
            </a:extLst>
          </p:cNvPr>
          <p:cNvSpPr>
            <a:spLocks noGrp="1" noRot="1" noChangeAspect="1" noChangeArrowheads="1" noTextEdit="1"/>
          </p:cNvSpPr>
          <p:nvPr>
            <p:ph type="sldImg"/>
          </p:nvPr>
        </p:nvSpPr>
        <p:spPr>
          <a:ln/>
        </p:spPr>
      </p:sp>
      <p:sp>
        <p:nvSpPr>
          <p:cNvPr id="222211" name="Notes Placeholder 2">
            <a:extLst>
              <a:ext uri="{FF2B5EF4-FFF2-40B4-BE49-F238E27FC236}">
                <a16:creationId xmlns:a16="http://schemas.microsoft.com/office/drawing/2014/main" xmlns="" id="{87C9DE7B-AAE1-479A-A340-3D88168D1B8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400">
              <a:latin typeface="Arial" panose="020B0604020202020204" pitchFamily="34" charset="0"/>
            </a:endParaRPr>
          </a:p>
        </p:txBody>
      </p:sp>
      <p:sp>
        <p:nvSpPr>
          <p:cNvPr id="222212" name="Slide Number Placeholder 3">
            <a:extLst>
              <a:ext uri="{FF2B5EF4-FFF2-40B4-BE49-F238E27FC236}">
                <a16:creationId xmlns:a16="http://schemas.microsoft.com/office/drawing/2014/main" xmlns="" id="{910DBA36-C4FE-450D-8481-E542408A624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5EDBAA5-AFE8-4D65-8FBF-283F57BC459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36792717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a:extLst>
              <a:ext uri="{FF2B5EF4-FFF2-40B4-BE49-F238E27FC236}">
                <a16:creationId xmlns:a16="http://schemas.microsoft.com/office/drawing/2014/main" xmlns="" id="{850A7546-BB1F-431D-807C-5BBBE0263DA4}"/>
              </a:ext>
            </a:extLst>
          </p:cNvPr>
          <p:cNvSpPr>
            <a:spLocks noGrp="1" noRot="1" noChangeAspect="1" noChangeArrowheads="1" noTextEdit="1"/>
          </p:cNvSpPr>
          <p:nvPr>
            <p:ph type="sldImg"/>
          </p:nvPr>
        </p:nvSpPr>
        <p:spPr>
          <a:ln/>
        </p:spPr>
      </p:sp>
      <p:sp>
        <p:nvSpPr>
          <p:cNvPr id="78851" name="Notes Placeholder 2">
            <a:extLst>
              <a:ext uri="{FF2B5EF4-FFF2-40B4-BE49-F238E27FC236}">
                <a16:creationId xmlns:a16="http://schemas.microsoft.com/office/drawing/2014/main" xmlns="" id="{90E52220-4D77-4AFA-8EA3-EE9A0180E71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78852" name="Slide Number Placeholder 3">
            <a:extLst>
              <a:ext uri="{FF2B5EF4-FFF2-40B4-BE49-F238E27FC236}">
                <a16:creationId xmlns:a16="http://schemas.microsoft.com/office/drawing/2014/main" xmlns="" id="{514D55BF-DDB9-4D86-98FF-91E9D56A97E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6142C6D-4DBC-4F80-8B9E-3EA0DA15F060}" type="slidenum">
              <a:rPr lang="en-US" altLang="en-US" smtClean="0">
                <a:solidFill>
                  <a:srgbClr val="000000"/>
                </a:solidFill>
              </a:rPr>
              <a:pPr/>
              <a:t>25</a:t>
            </a:fld>
            <a:endParaRPr lang="en-US" altLang="en-US">
              <a:solidFill>
                <a:srgbClr val="000000"/>
              </a:solidFill>
            </a:endParaRPr>
          </a:p>
        </p:txBody>
      </p:sp>
    </p:spTree>
    <p:extLst>
      <p:ext uri="{BB962C8B-B14F-4D97-AF65-F5344CB8AC3E}">
        <p14:creationId xmlns:p14="http://schemas.microsoft.com/office/powerpoint/2010/main" val="38161785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7">
            <a:extLst>
              <a:ext uri="{FF2B5EF4-FFF2-40B4-BE49-F238E27FC236}">
                <a16:creationId xmlns:a16="http://schemas.microsoft.com/office/drawing/2014/main" xmlns="" id="{7746D298-F6A1-4DFE-B0CE-3EEDE958F74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7FF8138B-5306-44CE-9DB5-874A82D9E10D}" type="slidenum">
              <a:rPr lang="en-US" altLang="en-US" smtClean="0">
                <a:solidFill>
                  <a:srgbClr val="000000"/>
                </a:solidFill>
              </a:rPr>
              <a:pPr>
                <a:spcBef>
                  <a:spcPct val="0"/>
                </a:spcBef>
              </a:pPr>
              <a:t>26</a:t>
            </a:fld>
            <a:endParaRPr lang="en-US" altLang="en-US">
              <a:solidFill>
                <a:srgbClr val="000000"/>
              </a:solidFill>
            </a:endParaRPr>
          </a:p>
        </p:txBody>
      </p:sp>
      <p:sp>
        <p:nvSpPr>
          <p:cNvPr id="243715" name="Rectangle 2">
            <a:extLst>
              <a:ext uri="{FF2B5EF4-FFF2-40B4-BE49-F238E27FC236}">
                <a16:creationId xmlns:a16="http://schemas.microsoft.com/office/drawing/2014/main" xmlns="" id="{3EEF3038-1156-4504-884E-843ABB05A945}"/>
              </a:ext>
            </a:extLst>
          </p:cNvPr>
          <p:cNvSpPr>
            <a:spLocks noGrp="1" noRot="1" noChangeAspect="1" noChangeArrowheads="1" noTextEdit="1"/>
          </p:cNvSpPr>
          <p:nvPr>
            <p:ph type="sldImg"/>
          </p:nvPr>
        </p:nvSpPr>
        <p:spPr>
          <a:solidFill>
            <a:srgbClr val="FFFFFF"/>
          </a:solidFill>
          <a:ln/>
        </p:spPr>
      </p:sp>
      <p:sp>
        <p:nvSpPr>
          <p:cNvPr id="243716" name="Rectangle 3">
            <a:extLst>
              <a:ext uri="{FF2B5EF4-FFF2-40B4-BE49-F238E27FC236}">
                <a16:creationId xmlns:a16="http://schemas.microsoft.com/office/drawing/2014/main" xmlns="" id="{0F107395-BF93-4DA8-9AA3-C5D17C54568B}"/>
              </a:ext>
            </a:extLst>
          </p:cNvPr>
          <p:cNvSpPr>
            <a:spLocks noGrp="1" noChangeArrowheads="1"/>
          </p:cNvSpPr>
          <p:nvPr>
            <p:ph type="body" idx="1"/>
          </p:nvPr>
        </p:nvSpPr>
        <p:spPr>
          <a:solidFill>
            <a:srgbClr val="FFFFFF"/>
          </a:solidFill>
          <a:ln>
            <a:solidFill>
              <a:srgbClr val="000000"/>
            </a:solidFill>
          </a:ln>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21484441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a:extLst>
              <a:ext uri="{FF2B5EF4-FFF2-40B4-BE49-F238E27FC236}">
                <a16:creationId xmlns:a16="http://schemas.microsoft.com/office/drawing/2014/main" xmlns="" id="{EC2678BE-4F9B-4987-A85D-702696027BD3}"/>
              </a:ext>
            </a:extLst>
          </p:cNvPr>
          <p:cNvSpPr>
            <a:spLocks noGrp="1" noRot="1" noChangeAspect="1" noChangeArrowheads="1" noTextEdit="1"/>
          </p:cNvSpPr>
          <p:nvPr>
            <p:ph type="sldImg"/>
          </p:nvPr>
        </p:nvSpPr>
        <p:spPr>
          <a:ln/>
        </p:spPr>
      </p:sp>
      <p:sp>
        <p:nvSpPr>
          <p:cNvPr id="106499" name="Notes Placeholder 2">
            <a:extLst>
              <a:ext uri="{FF2B5EF4-FFF2-40B4-BE49-F238E27FC236}">
                <a16:creationId xmlns:a16="http://schemas.microsoft.com/office/drawing/2014/main" xmlns="" id="{8D900FF9-BC38-4A78-B550-513CDFE6661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06500" name="Slide Number Placeholder 3">
            <a:extLst>
              <a:ext uri="{FF2B5EF4-FFF2-40B4-BE49-F238E27FC236}">
                <a16:creationId xmlns:a16="http://schemas.microsoft.com/office/drawing/2014/main" xmlns="" id="{CB34276F-F88A-4771-A6D0-34A67DD8A28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554A3C4-C045-4817-8E39-3357B33F01D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3057321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a:extLst>
              <a:ext uri="{FF2B5EF4-FFF2-40B4-BE49-F238E27FC236}">
                <a16:creationId xmlns:a16="http://schemas.microsoft.com/office/drawing/2014/main" xmlns="" id="{885B0DDB-447E-4329-BBDB-6223F9E7E913}"/>
              </a:ext>
            </a:extLst>
          </p:cNvPr>
          <p:cNvSpPr>
            <a:spLocks noGrp="1" noRot="1" noChangeAspect="1" noTextEdit="1"/>
          </p:cNvSpPr>
          <p:nvPr>
            <p:ph type="sldImg"/>
          </p:nvPr>
        </p:nvSpPr>
        <p:spPr>
          <a:ln/>
        </p:spPr>
      </p:sp>
      <p:sp>
        <p:nvSpPr>
          <p:cNvPr id="84995" name="Notes Placeholder 2">
            <a:extLst>
              <a:ext uri="{FF2B5EF4-FFF2-40B4-BE49-F238E27FC236}">
                <a16:creationId xmlns:a16="http://schemas.microsoft.com/office/drawing/2014/main" xmlns="" id="{D3C08700-7983-4B9A-8F72-324B3DA1414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This gives Samsung an opportunity to engage with entrepreneurs and innovators, and empower them to leverage Samsung’s technology to bring collective visions to the marketage  </a:t>
            </a:r>
            <a:endParaRPr lang="en-US" altLang="en-US" sz="1400">
              <a:latin typeface="Arial" panose="020B0604020202020204" pitchFamily="34" charset="0"/>
            </a:endParaRPr>
          </a:p>
        </p:txBody>
      </p:sp>
      <p:sp>
        <p:nvSpPr>
          <p:cNvPr id="84996" name="Slide Number Placeholder 3">
            <a:extLst>
              <a:ext uri="{FF2B5EF4-FFF2-40B4-BE49-F238E27FC236}">
                <a16:creationId xmlns:a16="http://schemas.microsoft.com/office/drawing/2014/main" xmlns="" id="{9D70EBF7-F24E-4F41-BFC9-67D019721BD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92AF0E3B-3B73-45B6-BFA8-8407E86A441C}" type="slidenum">
              <a:rPr lang="en-US" altLang="en-US" smtClean="0"/>
              <a:pPr>
                <a:spcBef>
                  <a:spcPct val="0"/>
                </a:spcBef>
              </a:pPr>
              <a:t>28</a:t>
            </a:fld>
            <a:endParaRPr lang="en-US" altLang="en-US"/>
          </a:p>
        </p:txBody>
      </p:sp>
    </p:spTree>
    <p:extLst>
      <p:ext uri="{BB962C8B-B14F-4D97-AF65-F5344CB8AC3E}">
        <p14:creationId xmlns:p14="http://schemas.microsoft.com/office/powerpoint/2010/main" val="38587703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a:extLst>
              <a:ext uri="{FF2B5EF4-FFF2-40B4-BE49-F238E27FC236}">
                <a16:creationId xmlns:a16="http://schemas.microsoft.com/office/drawing/2014/main" xmlns="" id="{25B2C962-23E0-43F2-92A4-44933356189A}"/>
              </a:ext>
            </a:extLst>
          </p:cNvPr>
          <p:cNvSpPr>
            <a:spLocks noGrp="1" noRot="1" noChangeAspect="1" noChangeArrowheads="1" noTextEdit="1"/>
          </p:cNvSpPr>
          <p:nvPr>
            <p:ph type="sldImg"/>
          </p:nvPr>
        </p:nvSpPr>
        <p:spPr>
          <a:ln/>
        </p:spPr>
      </p:sp>
      <p:sp>
        <p:nvSpPr>
          <p:cNvPr id="138243" name="Notes Placeholder 2">
            <a:extLst>
              <a:ext uri="{FF2B5EF4-FFF2-40B4-BE49-F238E27FC236}">
                <a16:creationId xmlns:a16="http://schemas.microsoft.com/office/drawing/2014/main" xmlns="" id="{9313C9C0-6DFA-4602-905F-D688A579AB5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400">
              <a:latin typeface="Arial" panose="020B0604020202020204" pitchFamily="34" charset="0"/>
            </a:endParaRPr>
          </a:p>
        </p:txBody>
      </p:sp>
      <p:sp>
        <p:nvSpPr>
          <p:cNvPr id="138244" name="Slide Number Placeholder 3">
            <a:extLst>
              <a:ext uri="{FF2B5EF4-FFF2-40B4-BE49-F238E27FC236}">
                <a16:creationId xmlns:a16="http://schemas.microsoft.com/office/drawing/2014/main" xmlns="" id="{30855406-A67F-4C8C-AEF2-A5F6DAFB651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0E0196FF-1908-49FA-8E1C-51860C428018}" type="slidenum">
              <a:rPr lang="en-US" altLang="en-US" smtClean="0">
                <a:solidFill>
                  <a:srgbClr val="000000"/>
                </a:solidFill>
              </a:rPr>
              <a:pPr>
                <a:spcBef>
                  <a:spcPct val="0"/>
                </a:spcBef>
              </a:pPr>
              <a:t>29</a:t>
            </a:fld>
            <a:endParaRPr lang="en-US" altLang="en-US">
              <a:solidFill>
                <a:srgbClr val="000000"/>
              </a:solidFill>
            </a:endParaRPr>
          </a:p>
        </p:txBody>
      </p:sp>
    </p:spTree>
    <p:extLst>
      <p:ext uri="{BB962C8B-B14F-4D97-AF65-F5344CB8AC3E}">
        <p14:creationId xmlns:p14="http://schemas.microsoft.com/office/powerpoint/2010/main" val="15262444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Slide Image Placeholder 1">
            <a:extLst>
              <a:ext uri="{FF2B5EF4-FFF2-40B4-BE49-F238E27FC236}">
                <a16:creationId xmlns:a16="http://schemas.microsoft.com/office/drawing/2014/main" xmlns="" id="{9910C5D8-A52C-4C51-84DA-D922A2A944B6}"/>
              </a:ext>
            </a:extLst>
          </p:cNvPr>
          <p:cNvSpPr>
            <a:spLocks noGrp="1" noRot="1" noChangeAspect="1" noChangeArrowheads="1" noTextEdit="1"/>
          </p:cNvSpPr>
          <p:nvPr>
            <p:ph type="sldImg"/>
          </p:nvPr>
        </p:nvSpPr>
        <p:spPr>
          <a:ln/>
        </p:spPr>
      </p:sp>
      <p:sp>
        <p:nvSpPr>
          <p:cNvPr id="140291" name="Notes Placeholder 2">
            <a:extLst>
              <a:ext uri="{FF2B5EF4-FFF2-40B4-BE49-F238E27FC236}">
                <a16:creationId xmlns:a16="http://schemas.microsoft.com/office/drawing/2014/main" xmlns="" id="{FA82906C-4634-4BE7-9ADC-B377B9B79BF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400">
              <a:latin typeface="Arial" panose="020B0604020202020204" pitchFamily="34" charset="0"/>
            </a:endParaRPr>
          </a:p>
        </p:txBody>
      </p:sp>
      <p:sp>
        <p:nvSpPr>
          <p:cNvPr id="140292" name="Slide Number Placeholder 3">
            <a:extLst>
              <a:ext uri="{FF2B5EF4-FFF2-40B4-BE49-F238E27FC236}">
                <a16:creationId xmlns:a16="http://schemas.microsoft.com/office/drawing/2014/main" xmlns="" id="{DDFF306D-22BD-41DB-B0B0-4A2EBF54B8C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9AC7E2A4-1BB8-4EF5-A0BD-B1FCDDB3BDF5}" type="slidenum">
              <a:rPr lang="en-US" altLang="en-US" smtClean="0">
                <a:solidFill>
                  <a:srgbClr val="000000"/>
                </a:solidFill>
              </a:rPr>
              <a:pPr>
                <a:spcBef>
                  <a:spcPct val="0"/>
                </a:spcBef>
              </a:pPr>
              <a:t>30</a:t>
            </a:fld>
            <a:endParaRPr lang="en-US" altLang="en-US">
              <a:solidFill>
                <a:srgbClr val="000000"/>
              </a:solidFill>
            </a:endParaRPr>
          </a:p>
        </p:txBody>
      </p:sp>
    </p:spTree>
    <p:extLst>
      <p:ext uri="{BB962C8B-B14F-4D97-AF65-F5344CB8AC3E}">
        <p14:creationId xmlns:p14="http://schemas.microsoft.com/office/powerpoint/2010/main" val="9623486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Image Placeholder 1">
            <a:extLst>
              <a:ext uri="{FF2B5EF4-FFF2-40B4-BE49-F238E27FC236}">
                <a16:creationId xmlns:a16="http://schemas.microsoft.com/office/drawing/2014/main" xmlns="" id="{B774A59E-CAD7-4E91-A364-ABED812E1B87}"/>
              </a:ext>
            </a:extLst>
          </p:cNvPr>
          <p:cNvSpPr>
            <a:spLocks noGrp="1" noRot="1" noChangeAspect="1" noChangeArrowheads="1" noTextEdit="1"/>
          </p:cNvSpPr>
          <p:nvPr>
            <p:ph type="sldImg"/>
          </p:nvPr>
        </p:nvSpPr>
        <p:spPr>
          <a:ln/>
        </p:spPr>
      </p:sp>
      <p:sp>
        <p:nvSpPr>
          <p:cNvPr id="23555" name="Notes Placeholder 2">
            <a:extLst>
              <a:ext uri="{FF2B5EF4-FFF2-40B4-BE49-F238E27FC236}">
                <a16:creationId xmlns:a16="http://schemas.microsoft.com/office/drawing/2014/main" xmlns="" id="{A40B865D-6937-4BBF-9D59-74F190CEF6A5}"/>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sz="1400" dirty="0"/>
              <a:t>Quantum computers use </a:t>
            </a:r>
            <a:r>
              <a:rPr lang="en-US" sz="1400" dirty="0">
                <a:solidFill>
                  <a:srgbClr val="CC00CC"/>
                </a:solidFill>
              </a:rPr>
              <a:t>qubits</a:t>
            </a:r>
            <a:r>
              <a:rPr lang="en-US" sz="1400" dirty="0"/>
              <a:t> as their most basic element. A qubit can be either 0, 1 or somewhere in between. This means qubits in a quantum computer can explore a far larger number of possibilities than the zero-or-one bits in a typical computer to find the most efficient answer to a math problem, resulting in its greater power and speed</a:t>
            </a:r>
            <a:endParaRPr lang="en-US" altLang="en-US" sz="1400" kern="0" dirty="0"/>
          </a:p>
          <a:p>
            <a:pPr>
              <a:defRPr/>
            </a:pPr>
            <a:endParaRPr lang="en-US" altLang="en-US" sz="1400" dirty="0">
              <a:latin typeface="Arial" panose="020B0604020202020204" pitchFamily="34" charset="0"/>
            </a:endParaRPr>
          </a:p>
        </p:txBody>
      </p:sp>
      <p:sp>
        <p:nvSpPr>
          <p:cNvPr id="145412" name="Slide Number Placeholder 3">
            <a:extLst>
              <a:ext uri="{FF2B5EF4-FFF2-40B4-BE49-F238E27FC236}">
                <a16:creationId xmlns:a16="http://schemas.microsoft.com/office/drawing/2014/main" xmlns="" id="{DF044CE2-188E-4EE0-94E4-0F42DA44999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B68013C1-94C5-4C19-B0E4-3224E361CC89}" type="slidenum">
              <a:rPr lang="en-US" altLang="en-US" smtClean="0">
                <a:solidFill>
                  <a:srgbClr val="000000"/>
                </a:solidFill>
              </a:rPr>
              <a:pPr>
                <a:spcBef>
                  <a:spcPct val="0"/>
                </a:spcBef>
              </a:pPr>
              <a:t>32</a:t>
            </a:fld>
            <a:endParaRPr lang="en-US" altLang="en-US">
              <a:solidFill>
                <a:srgbClr val="000000"/>
              </a:solidFill>
            </a:endParaRPr>
          </a:p>
        </p:txBody>
      </p:sp>
    </p:spTree>
    <p:extLst>
      <p:ext uri="{BB962C8B-B14F-4D97-AF65-F5344CB8AC3E}">
        <p14:creationId xmlns:p14="http://schemas.microsoft.com/office/powerpoint/2010/main" val="1229699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a:extLst>
              <a:ext uri="{FF2B5EF4-FFF2-40B4-BE49-F238E27FC236}">
                <a16:creationId xmlns:a16="http://schemas.microsoft.com/office/drawing/2014/main" xmlns="" id="{45E2E7F5-CD11-4C15-AFF7-AC6529B472F2}"/>
              </a:ext>
            </a:extLst>
          </p:cNvPr>
          <p:cNvSpPr>
            <a:spLocks noGrp="1" noRot="1" noChangeAspect="1" noChangeArrowheads="1" noTextEdit="1"/>
          </p:cNvSpPr>
          <p:nvPr>
            <p:ph type="sldImg"/>
          </p:nvPr>
        </p:nvSpPr>
        <p:spPr>
          <a:ln/>
        </p:spPr>
      </p:sp>
      <p:sp>
        <p:nvSpPr>
          <p:cNvPr id="90115" name="Notes Placeholder 2">
            <a:extLst>
              <a:ext uri="{FF2B5EF4-FFF2-40B4-BE49-F238E27FC236}">
                <a16:creationId xmlns:a16="http://schemas.microsoft.com/office/drawing/2014/main" xmlns="" id="{1BA21CC7-3877-4391-8DAA-2F657682B8E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90116" name="Slide Number Placeholder 3">
            <a:extLst>
              <a:ext uri="{FF2B5EF4-FFF2-40B4-BE49-F238E27FC236}">
                <a16:creationId xmlns:a16="http://schemas.microsoft.com/office/drawing/2014/main" xmlns="" id="{F6A383B9-3292-4C3C-BA3D-F947F0218E6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D963342C-B11F-4335-AC83-653FCA732B52}" type="slidenum">
              <a:rPr lang="en-US" altLang="en-US" smtClean="0">
                <a:solidFill>
                  <a:srgbClr val="000000"/>
                </a:solidFill>
              </a:rPr>
              <a:pPr>
                <a:spcBef>
                  <a:spcPct val="0"/>
                </a:spcBef>
              </a:pPr>
              <a:t>33</a:t>
            </a:fld>
            <a:endParaRPr lang="en-US" altLang="en-US">
              <a:solidFill>
                <a:srgbClr val="000000"/>
              </a:solidFill>
            </a:endParaRPr>
          </a:p>
        </p:txBody>
      </p:sp>
    </p:spTree>
    <p:extLst>
      <p:ext uri="{BB962C8B-B14F-4D97-AF65-F5344CB8AC3E}">
        <p14:creationId xmlns:p14="http://schemas.microsoft.com/office/powerpoint/2010/main" val="18516247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lide Image Placeholder 1">
            <a:extLst>
              <a:ext uri="{FF2B5EF4-FFF2-40B4-BE49-F238E27FC236}">
                <a16:creationId xmlns:a16="http://schemas.microsoft.com/office/drawing/2014/main" xmlns="" id="{CAB73412-2734-4913-BAD7-998235CFE16A}"/>
              </a:ext>
            </a:extLst>
          </p:cNvPr>
          <p:cNvSpPr>
            <a:spLocks noGrp="1" noRot="1" noChangeAspect="1" noChangeArrowheads="1" noTextEdit="1"/>
          </p:cNvSpPr>
          <p:nvPr>
            <p:ph type="sldImg"/>
          </p:nvPr>
        </p:nvSpPr>
        <p:spPr>
          <a:ln/>
        </p:spPr>
      </p:sp>
      <p:sp>
        <p:nvSpPr>
          <p:cNvPr id="143363" name="Notes Placeholder 2">
            <a:extLst>
              <a:ext uri="{FF2B5EF4-FFF2-40B4-BE49-F238E27FC236}">
                <a16:creationId xmlns:a16="http://schemas.microsoft.com/office/drawing/2014/main" xmlns="" id="{95EA5486-E617-405C-B307-89CCDD6A57F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400">
                <a:latin typeface="Arial" panose="020B0604020202020204" pitchFamily="34" charset="0"/>
              </a:rPr>
              <a:t> </a:t>
            </a:r>
          </a:p>
        </p:txBody>
      </p:sp>
      <p:sp>
        <p:nvSpPr>
          <p:cNvPr id="143364" name="Slide Number Placeholder 3">
            <a:extLst>
              <a:ext uri="{FF2B5EF4-FFF2-40B4-BE49-F238E27FC236}">
                <a16:creationId xmlns:a16="http://schemas.microsoft.com/office/drawing/2014/main" xmlns="" id="{122C5C3A-4067-45C9-BFE1-C18144187C0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1A5D850B-C105-47F6-9B62-322962AB9A1E}" type="slidenum">
              <a:rPr lang="en-US" altLang="en-US" smtClean="0"/>
              <a:pPr>
                <a:spcBef>
                  <a:spcPct val="0"/>
                </a:spcBef>
              </a:pPr>
              <a:t>34</a:t>
            </a:fld>
            <a:endParaRPr lang="en-US" altLang="en-US"/>
          </a:p>
        </p:txBody>
      </p:sp>
    </p:spTree>
    <p:extLst>
      <p:ext uri="{BB962C8B-B14F-4D97-AF65-F5344CB8AC3E}">
        <p14:creationId xmlns:p14="http://schemas.microsoft.com/office/powerpoint/2010/main" val="39740603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Image Placeholder 1">
            <a:extLst>
              <a:ext uri="{FF2B5EF4-FFF2-40B4-BE49-F238E27FC236}">
                <a16:creationId xmlns:a16="http://schemas.microsoft.com/office/drawing/2014/main" xmlns="" id="{0E235E66-9603-4E25-9B8A-A573D2C49941}"/>
              </a:ext>
            </a:extLst>
          </p:cNvPr>
          <p:cNvSpPr>
            <a:spLocks noGrp="1" noRot="1" noChangeAspect="1" noChangeArrowheads="1" noTextEdit="1"/>
          </p:cNvSpPr>
          <p:nvPr>
            <p:ph type="sldImg"/>
          </p:nvPr>
        </p:nvSpPr>
        <p:spPr>
          <a:ln/>
        </p:spPr>
      </p:sp>
      <p:sp>
        <p:nvSpPr>
          <p:cNvPr id="135171" name="Notes Placeholder 2">
            <a:extLst>
              <a:ext uri="{FF2B5EF4-FFF2-40B4-BE49-F238E27FC236}">
                <a16:creationId xmlns:a16="http://schemas.microsoft.com/office/drawing/2014/main" xmlns="" id="{E6196B73-D598-423F-85CE-4384E95C869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35172" name="Slide Number Placeholder 3">
            <a:extLst>
              <a:ext uri="{FF2B5EF4-FFF2-40B4-BE49-F238E27FC236}">
                <a16:creationId xmlns:a16="http://schemas.microsoft.com/office/drawing/2014/main" xmlns="" id="{20C63409-EA5E-4591-A264-2C1F31F690D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99D3D0E-5FCE-46BC-A6F3-6AC517B08450}"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6703982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a:extLst>
              <a:ext uri="{FF2B5EF4-FFF2-40B4-BE49-F238E27FC236}">
                <a16:creationId xmlns:a16="http://schemas.microsoft.com/office/drawing/2014/main" xmlns="" id="{2FBA4B6B-7771-4121-8C45-AEE9CE7579EB}"/>
              </a:ext>
            </a:extLst>
          </p:cNvPr>
          <p:cNvSpPr>
            <a:spLocks noGrp="1" noRot="1" noChangeAspect="1" noChangeArrowheads="1" noTextEdit="1"/>
          </p:cNvSpPr>
          <p:nvPr>
            <p:ph type="sldImg"/>
          </p:nvPr>
        </p:nvSpPr>
        <p:spPr>
          <a:ln/>
        </p:spPr>
      </p:sp>
      <p:sp>
        <p:nvSpPr>
          <p:cNvPr id="108547" name="Notes Placeholder 2">
            <a:extLst>
              <a:ext uri="{FF2B5EF4-FFF2-40B4-BE49-F238E27FC236}">
                <a16:creationId xmlns:a16="http://schemas.microsoft.com/office/drawing/2014/main" xmlns="" id="{42B1B5B9-42C2-4C64-9C08-6BD10AE62E2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108548" name="Slide Number Placeholder 3">
            <a:extLst>
              <a:ext uri="{FF2B5EF4-FFF2-40B4-BE49-F238E27FC236}">
                <a16:creationId xmlns:a16="http://schemas.microsoft.com/office/drawing/2014/main" xmlns="" id="{344F85BB-294C-4074-8AC2-83DB5E8B13F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6BD8A982-284B-412D-A411-3BF764C17902}" type="slidenum">
              <a:rPr lang="en-US" altLang="en-US" smtClean="0"/>
              <a:pPr>
                <a:spcBef>
                  <a:spcPct val="0"/>
                </a:spcBef>
              </a:pPr>
              <a:t>36</a:t>
            </a:fld>
            <a:endParaRPr lang="en-US" altLang="en-US" dirty="0"/>
          </a:p>
        </p:txBody>
      </p:sp>
    </p:spTree>
    <p:extLst>
      <p:ext uri="{BB962C8B-B14F-4D97-AF65-F5344CB8AC3E}">
        <p14:creationId xmlns:p14="http://schemas.microsoft.com/office/powerpoint/2010/main" val="40565367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a:extLst>
              <a:ext uri="{FF2B5EF4-FFF2-40B4-BE49-F238E27FC236}">
                <a16:creationId xmlns:a16="http://schemas.microsoft.com/office/drawing/2014/main" xmlns="" id="{B7B122D5-55D1-4136-B9D9-7EF5222CC9C5}"/>
              </a:ext>
            </a:extLst>
          </p:cNvPr>
          <p:cNvSpPr>
            <a:spLocks noGrp="1" noRot="1" noChangeAspect="1" noChangeArrowheads="1" noTextEdit="1"/>
          </p:cNvSpPr>
          <p:nvPr>
            <p:ph type="sldImg"/>
          </p:nvPr>
        </p:nvSpPr>
        <p:spPr>
          <a:ln/>
        </p:spPr>
      </p:sp>
      <p:sp>
        <p:nvSpPr>
          <p:cNvPr id="64515" name="Notes Placeholder 2">
            <a:extLst>
              <a:ext uri="{FF2B5EF4-FFF2-40B4-BE49-F238E27FC236}">
                <a16:creationId xmlns:a16="http://schemas.microsoft.com/office/drawing/2014/main" xmlns="" id="{0107FD69-0E9C-4CEB-8F98-B51C7B0B7FD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u="sng">
                <a:latin typeface="Arial" panose="020B0604020202020204" pitchFamily="34" charset="0"/>
                <a:hlinkClick r:id="rId3"/>
              </a:rPr>
              <a:t>http://www.reuters.com/article/us-intel-mobileye-idUSKBN16K0ZP</a:t>
            </a:r>
            <a:r>
              <a:rPr lang="en-US" altLang="en-US">
                <a:latin typeface="Arial" panose="020B0604020202020204" pitchFamily="34" charset="0"/>
              </a:rPr>
              <a:t>   </a:t>
            </a:r>
          </a:p>
          <a:p>
            <a:r>
              <a:rPr lang="en-US" altLang="en-US">
                <a:latin typeface="Arial" panose="020B0604020202020204" pitchFamily="34" charset="0"/>
              </a:rPr>
              <a:t>(vs. Nvidia, Qualcomm)</a:t>
            </a:r>
          </a:p>
          <a:p>
            <a:r>
              <a:rPr lang="en-US" altLang="en-US">
                <a:latin typeface="Arial" panose="020B0604020202020204" pitchFamily="34" charset="0"/>
              </a:rPr>
              <a:t>(Israeli autonomous vehicle technology firm Mobileye, founded in 1999)</a:t>
            </a:r>
          </a:p>
          <a:p>
            <a:r>
              <a:rPr lang="en-US" altLang="en-US">
                <a:latin typeface="Arial" panose="020B0604020202020204" pitchFamily="34" charset="0"/>
              </a:rPr>
              <a:t>Global competition on acquiring autonomous vehicle technology </a:t>
            </a:r>
          </a:p>
          <a:p>
            <a:r>
              <a:rPr lang="en-US" altLang="en-US">
                <a:latin typeface="Arial" panose="020B0604020202020204" pitchFamily="34" charset="0"/>
              </a:rPr>
              <a:t> </a:t>
            </a:r>
          </a:p>
          <a:p>
            <a:r>
              <a:rPr lang="en-US" altLang="en-US">
                <a:latin typeface="Arial" panose="020B0604020202020204" pitchFamily="34" charset="0"/>
              </a:rPr>
              <a:t>Mobileye, founded in 1999, accounts for 70% of the global market for driver-assistance and anti-collision systems. It employs 660 people and had adjusted net income of $173.3 million in 2016. </a:t>
            </a:r>
          </a:p>
          <a:p>
            <a:r>
              <a:rPr lang="en-US" altLang="en-US">
                <a:latin typeface="Arial" panose="020B0604020202020204" pitchFamily="34" charset="0"/>
              </a:rPr>
              <a:t> </a:t>
            </a:r>
          </a:p>
          <a:p>
            <a:r>
              <a:rPr lang="en-US" altLang="en-US">
                <a:latin typeface="Arial" panose="020B0604020202020204" pitchFamily="34" charset="0"/>
              </a:rPr>
              <a:t>Goldman Sachs projection for advanced driver assistance systems and autonomous vehicles: $3 billion in 2015, $96 billion in 2025, and $290 billion in 2035.</a:t>
            </a:r>
          </a:p>
          <a:p>
            <a:r>
              <a:rPr lang="en-US" altLang="en-US">
                <a:latin typeface="Arial" panose="020B0604020202020204" pitchFamily="34" charset="0"/>
              </a:rPr>
              <a:t>Intel already invested in 6 start-up companies developing components from robotics to sensors for self-driving systems. </a:t>
            </a:r>
          </a:p>
          <a:p>
            <a:r>
              <a:rPr lang="en-US" altLang="en-US">
                <a:latin typeface="Arial" panose="020B0604020202020204" pitchFamily="34" charset="0"/>
              </a:rPr>
              <a:t>Mobileye brings a broad portfolio that includes cameras, sensor chips, in-car networking, roadway mapping, machine learning, cloud software and data fusion and management.</a:t>
            </a:r>
          </a:p>
          <a:p>
            <a:r>
              <a:rPr lang="en-US" altLang="en-US">
                <a:latin typeface="Arial" panose="020B0604020202020204" pitchFamily="34" charset="0"/>
              </a:rPr>
              <a:t>Mobileye supplies integrated cameras, chips and software for driver-assist systems - the building blocks for self-driving cars - to more than two dozen vehicle manufacturers.</a:t>
            </a:r>
          </a:p>
          <a:p>
            <a:r>
              <a:rPr lang="en-US" altLang="en-US">
                <a:latin typeface="Arial" panose="020B0604020202020204" pitchFamily="34" charset="0"/>
              </a:rPr>
              <a:t> </a:t>
            </a:r>
          </a:p>
          <a:p>
            <a:r>
              <a:rPr lang="en-US" altLang="en-US">
                <a:latin typeface="Arial" panose="020B0604020202020204" pitchFamily="34" charset="0"/>
              </a:rPr>
              <a:t>----</a:t>
            </a:r>
          </a:p>
          <a:p>
            <a:r>
              <a:rPr lang="en-US" altLang="en-US" u="sng">
                <a:latin typeface="Arial" panose="020B0604020202020204" pitchFamily="34" charset="0"/>
                <a:hlinkClick r:id="rId4"/>
              </a:rPr>
              <a:t>https://www.bloomberg.com/news/articles/2017-03-13/intel-to-buy-mobileye-for-about-15-billion-themarker-says</a:t>
            </a:r>
            <a:r>
              <a:rPr lang="en-US" altLang="en-US">
                <a:latin typeface="Arial" panose="020B0604020202020204" pitchFamily="34" charset="0"/>
              </a:rPr>
              <a:t> </a:t>
            </a:r>
          </a:p>
          <a:p>
            <a:r>
              <a:rPr lang="en-US" altLang="en-US">
                <a:latin typeface="Arial" panose="020B0604020202020204" pitchFamily="34" charset="0"/>
              </a:rPr>
              <a:t>With Mobileye, Intel gains the ability to offer automakers a larger package of components they will need as vehicles become more autonomous. Intel estimates the market for vehicle systems, data and services will be worth as much as $70 billion by 2030.</a:t>
            </a:r>
          </a:p>
          <a:p>
            <a:r>
              <a:rPr lang="en-US" altLang="en-US">
                <a:latin typeface="Arial" panose="020B0604020202020204" pitchFamily="34" charset="0"/>
              </a:rPr>
              <a:t>“They’re paying a huge premium in order to catch up, to get into the front of the line, rather than attempt to build from scratch,” said Mike Ramsey, an analyst with technology researcher Gartner.</a:t>
            </a:r>
          </a:p>
          <a:p>
            <a:r>
              <a:rPr lang="en-US" altLang="en-US">
                <a:latin typeface="Arial" panose="020B0604020202020204" pitchFamily="34" charset="0"/>
              </a:rPr>
              <a:t>Mobileye was founded in 1999 by Amnon Shashua and Ziv Aviram and made its name with systems that alert drivers to pedestrians, unintended lane departures and speed limit violations. The technology, which can also trigger braking to prevent an accident, counts General Motors Co. among its customers.  </a:t>
            </a:r>
          </a:p>
          <a:p>
            <a:r>
              <a:rPr lang="en-US" altLang="en-US">
                <a:latin typeface="Arial" panose="020B0604020202020204" pitchFamily="34" charset="0"/>
              </a:rPr>
              <a:t>  </a:t>
            </a:r>
          </a:p>
          <a:p>
            <a:r>
              <a:rPr lang="en-US" altLang="en-US">
                <a:latin typeface="Arial" panose="020B0604020202020204" pitchFamily="34" charset="0"/>
              </a:rPr>
              <a:t>Mobileye’s 2016 revenues: $358 million.</a:t>
            </a:r>
          </a:p>
          <a:p>
            <a:r>
              <a:rPr lang="en-US" altLang="en-US">
                <a:latin typeface="Arial" panose="020B0604020202020204" pitchFamily="34" charset="0"/>
              </a:rPr>
              <a:t>"If you look at where autonomous vehicles are going, you have to make a deal in order to be there in 2021 when models hit the road."</a:t>
            </a:r>
          </a:p>
          <a:p>
            <a:r>
              <a:rPr lang="en-US" altLang="en-US">
                <a:latin typeface="Arial" panose="020B0604020202020204" pitchFamily="34" charset="0"/>
              </a:rPr>
              <a:t>Intel+Mobileye+BMW partnership: Introduce fully autonomous cars by 2021.  </a:t>
            </a:r>
          </a:p>
          <a:p>
            <a:r>
              <a:rPr lang="en-US" altLang="en-US">
                <a:latin typeface="Arial" panose="020B0604020202020204" pitchFamily="34" charset="0"/>
              </a:rPr>
              <a:t>Bottom of Form</a:t>
            </a:r>
          </a:p>
          <a:p>
            <a:r>
              <a:rPr lang="en-US" altLang="en-US">
                <a:latin typeface="Arial" panose="020B0604020202020204" pitchFamily="34" charset="0"/>
              </a:rPr>
              <a:t>Digital mobility services for automobiles:  $920 billion in 2016; projected $2.0 trillion in 2025.</a:t>
            </a:r>
          </a:p>
          <a:p>
            <a:r>
              <a:rPr lang="en-US" altLang="en-US">
                <a:latin typeface="Arial" panose="020B0604020202020204" pitchFamily="34" charset="0"/>
              </a:rPr>
              <a:t> </a:t>
            </a:r>
          </a:p>
          <a:p>
            <a:r>
              <a:rPr lang="en-US" altLang="en-US" u="sng">
                <a:latin typeface="Arial" panose="020B0604020202020204" pitchFamily="34" charset="0"/>
                <a:hlinkClick r:id="rId5"/>
              </a:rPr>
              <a:t>http://www.reuters.com/article/us-intel-mobileye-factbox-idUSKBN16K2EH?mod=related&amp;channelName=innovationIntellectualProperty</a:t>
            </a:r>
            <a:r>
              <a:rPr lang="en-US" altLang="en-US">
                <a:latin typeface="Arial" panose="020B0604020202020204" pitchFamily="34" charset="0"/>
              </a:rPr>
              <a:t> </a:t>
            </a:r>
          </a:p>
          <a:p>
            <a:r>
              <a:rPr lang="en-US" altLang="en-US">
                <a:latin typeface="Arial" panose="020B0604020202020204" pitchFamily="34" charset="0"/>
              </a:rPr>
              <a:t>Among the startups funded in part by Intel Capital, the chipmaker's venture capital arm, are:</a:t>
            </a:r>
          </a:p>
          <a:p>
            <a:r>
              <a:rPr lang="en-US" altLang="en-US">
                <a:latin typeface="Arial" panose="020B0604020202020204" pitchFamily="34" charset="0"/>
              </a:rPr>
              <a:t>LISNR, a Cincinnati company specializing in high-frequency data communications and connectivity. </a:t>
            </a:r>
          </a:p>
          <a:p>
            <a:r>
              <a:rPr lang="en-US" altLang="en-US">
                <a:latin typeface="Arial" panose="020B0604020202020204" pitchFamily="34" charset="0"/>
              </a:rPr>
              <a:t>Perrone Robotics, a Charlottesville, Virginia-based developer of sensors, control systems and software.</a:t>
            </a:r>
          </a:p>
          <a:p>
            <a:r>
              <a:rPr lang="en-US" altLang="en-US">
                <a:latin typeface="Arial" panose="020B0604020202020204" pitchFamily="34" charset="0"/>
              </a:rPr>
              <a:t>Peloton Technology, a Silicon Valley startup in Mountain View, California, focused on automating heavy-duty trucks.</a:t>
            </a:r>
          </a:p>
          <a:p>
            <a:r>
              <a:rPr lang="en-US" altLang="en-US">
                <a:latin typeface="Arial" panose="020B0604020202020204" pitchFamily="34" charset="0"/>
              </a:rPr>
              <a:t>ZMP, a Tokyo firm specializing in robotics and sensing technology.</a:t>
            </a:r>
          </a:p>
          <a:p>
            <a:r>
              <a:rPr lang="en-US" altLang="en-US">
                <a:latin typeface="Arial" panose="020B0604020202020204" pitchFamily="34" charset="0"/>
              </a:rPr>
              <a:t>Chronocam, a Parisian company developing machine vision sensors and systems.</a:t>
            </a:r>
            <a:endParaRPr lang="en-US" altLang="en-US" sz="1400">
              <a:latin typeface="Arial" panose="020B0604020202020204" pitchFamily="34" charset="0"/>
            </a:endParaRPr>
          </a:p>
        </p:txBody>
      </p:sp>
      <p:sp>
        <p:nvSpPr>
          <p:cNvPr id="64516" name="Slide Number Placeholder 3">
            <a:extLst>
              <a:ext uri="{FF2B5EF4-FFF2-40B4-BE49-F238E27FC236}">
                <a16:creationId xmlns:a16="http://schemas.microsoft.com/office/drawing/2014/main" xmlns="" id="{2F237A1A-8CEA-4AC0-B62B-FC0183541D5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A1A15A2-50AD-416D-B35B-8AF5F8AC860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5156223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Slide Image Placeholder 1">
            <a:extLst>
              <a:ext uri="{FF2B5EF4-FFF2-40B4-BE49-F238E27FC236}">
                <a16:creationId xmlns:a16="http://schemas.microsoft.com/office/drawing/2014/main" xmlns="" id="{E72E28DF-6067-4AA1-B94B-67BBA28F4F87}"/>
              </a:ext>
            </a:extLst>
          </p:cNvPr>
          <p:cNvSpPr>
            <a:spLocks noGrp="1" noRot="1" noChangeAspect="1" noChangeArrowheads="1" noTextEdit="1"/>
          </p:cNvSpPr>
          <p:nvPr>
            <p:ph type="sldImg"/>
          </p:nvPr>
        </p:nvSpPr>
        <p:spPr>
          <a:ln/>
        </p:spPr>
      </p:sp>
      <p:sp>
        <p:nvSpPr>
          <p:cNvPr id="149507" name="Notes Placeholder 2">
            <a:extLst>
              <a:ext uri="{FF2B5EF4-FFF2-40B4-BE49-F238E27FC236}">
                <a16:creationId xmlns:a16="http://schemas.microsoft.com/office/drawing/2014/main" xmlns="" id="{6437B089-41C8-44A5-840D-79F392008EC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49508" name="Slide Number Placeholder 3">
            <a:extLst>
              <a:ext uri="{FF2B5EF4-FFF2-40B4-BE49-F238E27FC236}">
                <a16:creationId xmlns:a16="http://schemas.microsoft.com/office/drawing/2014/main" xmlns="" id="{94A82D56-3DB0-4E6B-91F7-33C11C92115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E3BF6C2B-E92D-4131-A6E5-ECA555FC6310}" type="slidenum">
              <a:rPr lang="en-US" altLang="en-US" smtClean="0">
                <a:solidFill>
                  <a:srgbClr val="000000"/>
                </a:solidFill>
              </a:rPr>
              <a:pPr>
                <a:spcBef>
                  <a:spcPct val="0"/>
                </a:spcBef>
              </a:pPr>
              <a:t>38</a:t>
            </a:fld>
            <a:endParaRPr lang="en-US" altLang="en-US">
              <a:solidFill>
                <a:srgbClr val="000000"/>
              </a:solidFill>
            </a:endParaRPr>
          </a:p>
        </p:txBody>
      </p:sp>
    </p:spTree>
    <p:extLst>
      <p:ext uri="{BB962C8B-B14F-4D97-AF65-F5344CB8AC3E}">
        <p14:creationId xmlns:p14="http://schemas.microsoft.com/office/powerpoint/2010/main" val="6146354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xmlns="" id="{E31C0FF1-9ABA-4C7B-AF1C-34F9DD2B4B19}"/>
              </a:ext>
            </a:extLst>
          </p:cNvPr>
          <p:cNvSpPr>
            <a:spLocks noGrp="1" noRot="1" noChangeAspect="1" noChangeArrowheads="1" noTextEdit="1"/>
          </p:cNvSpPr>
          <p:nvPr>
            <p:ph type="sldImg"/>
          </p:nvPr>
        </p:nvSpPr>
        <p:spPr>
          <a:ln/>
        </p:spPr>
      </p:sp>
      <p:sp>
        <p:nvSpPr>
          <p:cNvPr id="171011" name="Notes Placeholder 2">
            <a:extLst>
              <a:ext uri="{FF2B5EF4-FFF2-40B4-BE49-F238E27FC236}">
                <a16:creationId xmlns:a16="http://schemas.microsoft.com/office/drawing/2014/main" xmlns="" id="{B1593087-FD3F-493E-AEF2-B1C768C0BCA9}"/>
              </a:ext>
            </a:extLst>
          </p:cNvPr>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Times New Roman" panose="02020603050405020304" pitchFamily="18" charset="0"/>
              </a:rPr>
              <a:t>“HAVELSAN, Silikon Vadisi'nde faaliyet gösteren simülatör teknolojileri geliştiricisi Quantum3D’yi satın aldı.  Bu satın almayla, HAVELSAN hem Silikon Vadisi'ndeki teknolojik gelişmelerin içerisinde yer alacak hem de ürün gamı ve pazar imkanlarını artıracak. Bu satın alma, şirkete, başta Amerika kıtası olmak üzere birçok yeni pazara açılma ve var olanları geliştirme fırsatı verecek.”</a:t>
            </a:r>
          </a:p>
          <a:p>
            <a:r>
              <a:rPr lang="en-US" altLang="en-US">
                <a:latin typeface="Times New Roman" panose="02020603050405020304" pitchFamily="18" charset="0"/>
              </a:rPr>
              <a:t>Savunma sanayisindeki hava, kara ve deniz sistemleri için geliştirilen simülatörlerin içindeki en yüksek teknolojilerden bir tanesini görüntü üreticileri oluşturuyor. Dünyada bu teknolojiyi üreten sayılı firma bulunuyor. Bütün simülatör üreticileri de ihtiyaçlarını bu firmalardan karşılıyor.</a:t>
            </a:r>
          </a:p>
          <a:p>
            <a:r>
              <a:rPr lang="en-US" altLang="en-US">
                <a:latin typeface="Times New Roman" panose="02020603050405020304" pitchFamily="18" charset="0"/>
              </a:rPr>
              <a:t>Satın alma ve onay süreçlerinin sonunda Kaliforniya'da konuşlu, kamu ve özel sektör için lider eğitim ve simülatör sağlayıcısı Quantum3D, uçuş simülatörlerinin işletme varlıkları ile bundan sonra HAVELSAN iştiraki olarak faaliyet gösterecek.</a:t>
            </a:r>
          </a:p>
          <a:p>
            <a:r>
              <a:rPr lang="en-US" altLang="en-US">
                <a:latin typeface="Times New Roman" panose="02020603050405020304" pitchFamily="18" charset="0"/>
              </a:rPr>
              <a:t>Quantum3D, dünya çapında pazarlara satışa hazır ticari ürünler geliştiren üretim ağırlıklı bir şirket olacak. Mevcut Quantum3D ürünlerinden gerçek zamanlı görsel simülasyonlar için ödüllü MANTIS yazılımı, Indepence IDX görüntü jeneratörleri ve GeoScapeSE serisi dünya çapında görsel veri bankası ürünleri önceden olduğu gibi Quantum3D markası altına pazar aramaya devam edecek.</a:t>
            </a:r>
          </a:p>
          <a:p>
            <a:r>
              <a:rPr lang="en-US" altLang="en-US" b="1">
                <a:latin typeface="Times New Roman" panose="02020603050405020304" pitchFamily="18" charset="0"/>
              </a:rPr>
              <a:t>HAVELSAN </a:t>
            </a:r>
            <a:r>
              <a:rPr lang="en-US" altLang="en-US">
                <a:latin typeface="Times New Roman" panose="02020603050405020304" pitchFamily="18" charset="0"/>
              </a:rPr>
              <a:t>Genel Müdürü </a:t>
            </a:r>
            <a:r>
              <a:rPr lang="en-US" altLang="en-US">
                <a:latin typeface="Times New Roman" panose="02020603050405020304" pitchFamily="18" charset="0"/>
                <a:hlinkClick r:id="rId3"/>
              </a:rPr>
              <a:t>Ahmet Hamdi Atalay</a:t>
            </a:r>
            <a:r>
              <a:rPr lang="en-US" altLang="en-US">
                <a:latin typeface="Times New Roman" panose="02020603050405020304" pitchFamily="18" charset="0"/>
              </a:rPr>
              <a:t>, AA muhabirine yaptığı açıklamada, HAVELSAN'ın </a:t>
            </a:r>
            <a:r>
              <a:rPr lang="en-US" altLang="en-US" b="1">
                <a:latin typeface="Times New Roman" panose="02020603050405020304" pitchFamily="18" charset="0"/>
              </a:rPr>
              <a:t>Quantum3D</a:t>
            </a:r>
            <a:r>
              <a:rPr lang="en-US" altLang="en-US">
                <a:latin typeface="Times New Roman" panose="02020603050405020304" pitchFamily="18" charset="0"/>
              </a:rPr>
              <a:t>'yi almasının iki açıdan büyük önem taşıdığını vurgulayarak, şöyle konuştu:</a:t>
            </a:r>
          </a:p>
          <a:p>
            <a:r>
              <a:rPr lang="en-US" altLang="en-US">
                <a:latin typeface="Times New Roman" panose="02020603050405020304" pitchFamily="18" charset="0"/>
              </a:rPr>
              <a:t>"Bunlardan ilki artık Silikon Vadisi'nde olan biteni uzaktan, üçüncü göz ile takip etmek yerine, ileri teknoloji firmalarından biri olarak o ortamın içinde yaşayabileceğiz. Yani teknolojik gelişmelere erişimimiz daha kolay olabilecek. İkinci olarak ise yüzde 100 ABD markası olarak tanınan Quantum3D'nin, HAVELSAN ile birlikte dünya çapında güçlü bir sinerji yaratarak tüm dünyada adından söz ettirecek bir şirket olacağına inanıyorum. Quantum 3D şimdiye kadar kendini alanında kanıtlamış ve ABD'de kritik konularda teknoloji yoğun çözümler sunmuş bir şirkettir. Bu nedenle HAVELSAN'ın yurtdışı pazarlama stratejisi çerçevesinde bizimle birlikte hareket edecek olan yeni iştirakimizin bize güç katacağına inanıyorum."</a:t>
            </a:r>
          </a:p>
          <a:p>
            <a:r>
              <a:rPr lang="en-US" altLang="en-US">
                <a:latin typeface="Times New Roman" panose="02020603050405020304" pitchFamily="18" charset="0"/>
              </a:rPr>
              <a:t>Bu satın almanın şirkete sağlayacağı olanaklara da değinen Atalay, şunları kaydetti:</a:t>
            </a:r>
          </a:p>
          <a:p>
            <a:r>
              <a:rPr lang="en-US" altLang="en-US">
                <a:latin typeface="Times New Roman" panose="02020603050405020304" pitchFamily="18" charset="0"/>
              </a:rPr>
              <a:t>"Bu yatırımla birlikte HAVELSAN artık görüntü üreteçlerini de özgün olarak sağlama imkanına kavuştu. Yani </a:t>
            </a:r>
            <a:r>
              <a:rPr lang="en-US" altLang="en-US" b="1">
                <a:latin typeface="Times New Roman" panose="02020603050405020304" pitchFamily="18" charset="0"/>
              </a:rPr>
              <a:t>HAVELSAN</a:t>
            </a:r>
            <a:r>
              <a:rPr lang="en-US" altLang="en-US">
                <a:latin typeface="Times New Roman" panose="02020603050405020304" pitchFamily="18" charset="0"/>
              </a:rPr>
              <a:t>, başka bir yapıya ihtiyaç duymadan, mevcut ve potansiyel projelere kendi bünyesinde çözüm bulabilecek. Özellikle simülatör sistem çözümlerimizde kullandığımız kaynaklara sahip olmamız rekabet açısından da elimizi güçlendiriyor. Bu satın alma ile biz şimdiye kadar iştirakimizin sahip olduğu tüm fikri mülkiyet haklarına da sahip oluyoruz. Bu da daha geniş ürün gamı ve yeni pazar imkanları anlamına geliyor.</a:t>
            </a:r>
          </a:p>
          <a:p>
            <a:endParaRPr lang="en-US" altLang="en-US">
              <a:latin typeface="Arial" panose="020B0604020202020204" pitchFamily="34" charset="0"/>
            </a:endParaRPr>
          </a:p>
        </p:txBody>
      </p:sp>
      <p:sp>
        <p:nvSpPr>
          <p:cNvPr id="29700" name="Slide Number Placeholder 3">
            <a:extLst>
              <a:ext uri="{FF2B5EF4-FFF2-40B4-BE49-F238E27FC236}">
                <a16:creationId xmlns:a16="http://schemas.microsoft.com/office/drawing/2014/main" xmlns="" id="{7B66C962-5303-4C1A-BD4C-AA0453F49271}"/>
              </a:ext>
            </a:extLst>
          </p:cNvPr>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3CEB4511-10FA-4532-A390-EDF6D208998B}" type="slidenum">
              <a:rPr kumimoji="0" lang="en-US" altLang="en-US" sz="1200" b="0" i="0" u="none" strike="noStrike" kern="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pPr marL="0" marR="0" lvl="0" indent="0" algn="r" defTabSz="914400" rtl="0" eaLnBrk="1" fontAlgn="auto" latinLnBrk="0" hangingPunct="1">
                <a:lnSpc>
                  <a:spcPct val="100000"/>
                </a:lnSpc>
                <a:spcBef>
                  <a:spcPct val="0"/>
                </a:spcBef>
                <a:spcAft>
                  <a:spcPts val="0"/>
                </a:spcAft>
                <a:buClrTx/>
                <a:buSzTx/>
                <a:buFontTx/>
                <a:buNone/>
                <a:tabLst/>
                <a:defRPr/>
              </a:pPr>
              <a:t>39</a:t>
            </a:fld>
            <a:endParaRPr kumimoji="0" lang="en-US" altLang="en-US" sz="1200" b="0" i="0" u="none" strike="noStrike" kern="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9418212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xmlns="" id="{EEBB5AD9-3692-485D-88E7-63AF76BC2573}"/>
              </a:ext>
            </a:extLst>
          </p:cNvPr>
          <p:cNvSpPr>
            <a:spLocks noGrp="1" noRot="1" noChangeAspect="1" noTextEdit="1"/>
          </p:cNvSpPr>
          <p:nvPr>
            <p:ph type="sldImg"/>
          </p:nvPr>
        </p:nvSpPr>
        <p:spPr>
          <a:ln/>
        </p:spPr>
      </p:sp>
      <p:sp>
        <p:nvSpPr>
          <p:cNvPr id="75779" name="Notes Placeholder 2">
            <a:extLst>
              <a:ext uri="{FF2B5EF4-FFF2-40B4-BE49-F238E27FC236}">
                <a16:creationId xmlns:a16="http://schemas.microsoft.com/office/drawing/2014/main" xmlns="" id="{672BC70E-C354-4438-926A-F7731ABDC80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75780" name="Slide Number Placeholder 3">
            <a:extLst>
              <a:ext uri="{FF2B5EF4-FFF2-40B4-BE49-F238E27FC236}">
                <a16:creationId xmlns:a16="http://schemas.microsoft.com/office/drawing/2014/main" xmlns="" id="{ADA80CCD-BA30-4D6F-861A-94263C29C44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A947AB5-3C77-4CB9-B9B3-686860ECEEAF}"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1443409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MS PGothic" panose="020B0600070205080204" pitchFamily="34" charset="-128"/>
                <a:cs typeface="+mn-cs"/>
              </a:rPr>
              <a:t>And now we enter Industry 4.0, in which computers and automation will come together in an entirely new way, with robotics connected remotely to computer systems equipped with machine learning algorithms that can learn and control the robotics with very little input from human operators.</a:t>
            </a:r>
          </a:p>
          <a:p>
            <a:r>
              <a:rPr lang="en-US" sz="1200" kern="1200" dirty="0">
                <a:solidFill>
                  <a:schemeClr val="tx1"/>
                </a:solidFill>
                <a:effectLst/>
                <a:latin typeface="Arial" charset="0"/>
                <a:ea typeface="MS PGothic" panose="020B0600070205080204" pitchFamily="34" charset="-128"/>
                <a:cs typeface="+mn-cs"/>
              </a:rPr>
              <a:t>Industry 4.0 introduces what has been called the “smart factory,” in which cyber-physical systems monitor the physical processes of the factory and make decentralized decisions. The physical systems become Internet of Things, communicating and cooperating both with each other and with humans in real time via the wireless web.</a:t>
            </a:r>
          </a:p>
          <a:p>
            <a:r>
              <a:rPr lang="en-US" sz="1200" kern="1200" dirty="0">
                <a:solidFill>
                  <a:schemeClr val="tx1"/>
                </a:solidFill>
                <a:effectLst/>
                <a:latin typeface="Arial" charset="0"/>
                <a:ea typeface="MS PGothic" panose="020B0600070205080204" pitchFamily="34" charset="-128"/>
                <a:cs typeface="+mn-cs"/>
              </a:rPr>
              <a:t>For a factory or system to be considered Industry 4.0, it must include:</a:t>
            </a:r>
          </a:p>
          <a:p>
            <a:pPr lvl="0"/>
            <a:r>
              <a:rPr lang="en-US" sz="1200" kern="1200" dirty="0">
                <a:solidFill>
                  <a:schemeClr val="tx1"/>
                </a:solidFill>
                <a:effectLst/>
                <a:latin typeface="Arial" charset="0"/>
                <a:ea typeface="MS PGothic" panose="020B0600070205080204" pitchFamily="34" charset="-128"/>
                <a:cs typeface="+mn-cs"/>
              </a:rPr>
              <a:t>Interoperability — machines, devices, sensors and people that connect and communicate with one another.</a:t>
            </a:r>
          </a:p>
          <a:p>
            <a:pPr lvl="0"/>
            <a:r>
              <a:rPr lang="en-US" sz="1200" kern="1200" dirty="0">
                <a:solidFill>
                  <a:schemeClr val="tx1"/>
                </a:solidFill>
                <a:effectLst/>
                <a:latin typeface="Arial" charset="0"/>
                <a:ea typeface="MS PGothic" panose="020B0600070205080204" pitchFamily="34" charset="-128"/>
                <a:cs typeface="+mn-cs"/>
              </a:rPr>
              <a:t>Information transparency — the systems create a virtual copy of the physical world through sensor data in order to contextualize information.</a:t>
            </a:r>
          </a:p>
          <a:p>
            <a:pPr lvl="0"/>
            <a:r>
              <a:rPr lang="en-US" sz="1200" kern="1200" dirty="0">
                <a:solidFill>
                  <a:schemeClr val="tx1"/>
                </a:solidFill>
                <a:effectLst/>
                <a:latin typeface="Arial" charset="0"/>
                <a:ea typeface="MS PGothic" panose="020B0600070205080204" pitchFamily="34" charset="-128"/>
                <a:cs typeface="+mn-cs"/>
              </a:rPr>
              <a:t>Technical assistance — both the ability of the systems to support humans in making decisions and solving problems </a:t>
            </a:r>
            <a:r>
              <a:rPr lang="en-US" sz="1200" i="1" kern="1200" dirty="0">
                <a:solidFill>
                  <a:schemeClr val="tx1"/>
                </a:solidFill>
                <a:effectLst/>
                <a:latin typeface="Arial" charset="0"/>
                <a:ea typeface="MS PGothic" panose="020B0600070205080204" pitchFamily="34" charset="-128"/>
                <a:cs typeface="+mn-cs"/>
              </a:rPr>
              <a:t>and</a:t>
            </a:r>
            <a:r>
              <a:rPr lang="en-US" sz="1200" kern="1200" dirty="0">
                <a:solidFill>
                  <a:schemeClr val="tx1"/>
                </a:solidFill>
                <a:effectLst/>
                <a:latin typeface="Arial" charset="0"/>
                <a:ea typeface="MS PGothic" panose="020B0600070205080204" pitchFamily="34" charset="-128"/>
                <a:cs typeface="+mn-cs"/>
              </a:rPr>
              <a:t> the ability to assist humans with tasks that are too difficult or unsafe for humans.</a:t>
            </a:r>
          </a:p>
          <a:p>
            <a:pPr lvl="0"/>
            <a:r>
              <a:rPr lang="en-US" sz="1200" kern="1200" dirty="0">
                <a:solidFill>
                  <a:schemeClr val="tx1"/>
                </a:solidFill>
                <a:effectLst/>
                <a:latin typeface="Arial" charset="0"/>
                <a:ea typeface="MS PGothic" panose="020B0600070205080204" pitchFamily="34" charset="-128"/>
                <a:cs typeface="+mn-cs"/>
              </a:rPr>
              <a:t>Decentralized decision-making — the ability of cyber-physical systems to make simple decisions on their own and become as autonomous as possible.</a:t>
            </a:r>
          </a:p>
        </p:txBody>
      </p:sp>
      <p:sp>
        <p:nvSpPr>
          <p:cNvPr id="4" name="Slide Number Placeholder 3"/>
          <p:cNvSpPr>
            <a:spLocks noGrp="1"/>
          </p:cNvSpPr>
          <p:nvPr>
            <p:ph type="sldNum" sz="quarter" idx="10"/>
          </p:nvPr>
        </p:nvSpPr>
        <p:spPr/>
        <p:txBody>
          <a:bodyPr/>
          <a:lstStyle/>
          <a:p>
            <a:pPr>
              <a:defRPr/>
            </a:pPr>
            <a:fld id="{F68BDD14-4D18-44CA-84CD-46CA0B619B7F}" type="slidenum">
              <a:rPr lang="en-US" altLang="en-US" smtClean="0"/>
              <a:pPr>
                <a:defRPr/>
              </a:pPr>
              <a:t>46</a:t>
            </a:fld>
            <a:endParaRPr lang="en-US" altLang="en-US"/>
          </a:p>
        </p:txBody>
      </p:sp>
    </p:spTree>
    <p:extLst>
      <p:ext uri="{BB962C8B-B14F-4D97-AF65-F5344CB8AC3E}">
        <p14:creationId xmlns:p14="http://schemas.microsoft.com/office/powerpoint/2010/main" val="2768822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Arial" charset="0"/>
              <a:ea typeface="MS PGothic" panose="020B0600070205080204" pitchFamily="34" charset="-128"/>
              <a:cs typeface="+mn-cs"/>
            </a:endParaRPr>
          </a:p>
        </p:txBody>
      </p:sp>
      <p:sp>
        <p:nvSpPr>
          <p:cNvPr id="4" name="Slide Number Placeholder 3"/>
          <p:cNvSpPr>
            <a:spLocks noGrp="1"/>
          </p:cNvSpPr>
          <p:nvPr>
            <p:ph type="sldNum" sz="quarter" idx="10"/>
          </p:nvPr>
        </p:nvSpPr>
        <p:spPr/>
        <p:txBody>
          <a:bodyPr/>
          <a:lstStyle/>
          <a:p>
            <a:pPr>
              <a:defRPr/>
            </a:pPr>
            <a:fld id="{F68BDD14-4D18-44CA-84CD-46CA0B619B7F}" type="slidenum">
              <a:rPr lang="en-US" altLang="en-US" smtClean="0"/>
              <a:pPr>
                <a:defRPr/>
              </a:pPr>
              <a:t>48</a:t>
            </a:fld>
            <a:endParaRPr lang="en-US" altLang="en-US"/>
          </a:p>
        </p:txBody>
      </p:sp>
    </p:spTree>
    <p:extLst>
      <p:ext uri="{BB962C8B-B14F-4D97-AF65-F5344CB8AC3E}">
        <p14:creationId xmlns:p14="http://schemas.microsoft.com/office/powerpoint/2010/main" val="23917275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Rectangle 7">
            <a:extLst>
              <a:ext uri="{FF2B5EF4-FFF2-40B4-BE49-F238E27FC236}">
                <a16:creationId xmlns:a16="http://schemas.microsoft.com/office/drawing/2014/main" xmlns="" id="{2403960F-3F4E-4634-A90E-2637BCA1E24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46D9D6C6-380F-49C5-AD36-6A9612815C56}" type="slidenum">
              <a:rPr lang="en-US" altLang="en-US" smtClean="0">
                <a:solidFill>
                  <a:srgbClr val="000000"/>
                </a:solidFill>
              </a:rPr>
              <a:pPr>
                <a:spcBef>
                  <a:spcPct val="0"/>
                </a:spcBef>
              </a:pPr>
              <a:t>49</a:t>
            </a:fld>
            <a:endParaRPr lang="en-US" altLang="en-US">
              <a:solidFill>
                <a:srgbClr val="000000"/>
              </a:solidFill>
            </a:endParaRPr>
          </a:p>
        </p:txBody>
      </p:sp>
      <p:sp>
        <p:nvSpPr>
          <p:cNvPr id="245763" name="Rectangle 2">
            <a:extLst>
              <a:ext uri="{FF2B5EF4-FFF2-40B4-BE49-F238E27FC236}">
                <a16:creationId xmlns:a16="http://schemas.microsoft.com/office/drawing/2014/main" xmlns="" id="{F13A5B6B-A6E2-4C14-8D2C-F75495A6DC4E}"/>
              </a:ext>
            </a:extLst>
          </p:cNvPr>
          <p:cNvSpPr>
            <a:spLocks noGrp="1" noRot="1" noChangeAspect="1" noChangeArrowheads="1" noTextEdit="1"/>
          </p:cNvSpPr>
          <p:nvPr>
            <p:ph type="sldImg"/>
          </p:nvPr>
        </p:nvSpPr>
        <p:spPr>
          <a:solidFill>
            <a:srgbClr val="FFFFFF"/>
          </a:solidFill>
          <a:ln/>
        </p:spPr>
      </p:sp>
      <p:sp>
        <p:nvSpPr>
          <p:cNvPr id="245764" name="Rectangle 3">
            <a:extLst>
              <a:ext uri="{FF2B5EF4-FFF2-40B4-BE49-F238E27FC236}">
                <a16:creationId xmlns:a16="http://schemas.microsoft.com/office/drawing/2014/main" xmlns="" id="{EFC87688-0771-4A30-9B26-FF983F9EE08F}"/>
              </a:ext>
            </a:extLst>
          </p:cNvPr>
          <p:cNvSpPr>
            <a:spLocks noGrp="1" noChangeArrowheads="1"/>
          </p:cNvSpPr>
          <p:nvPr>
            <p:ph type="body" idx="1"/>
          </p:nvPr>
        </p:nvSpPr>
        <p:spPr>
          <a:solidFill>
            <a:srgbClr val="FFFFFF"/>
          </a:solidFill>
          <a:ln>
            <a:solidFill>
              <a:srgbClr val="000000"/>
            </a:solidFill>
          </a:ln>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20956478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tr-TR" altLang="en-US" dirty="0"/>
              <a:t>Makineler tarafından yerinden edilen işler</a:t>
            </a:r>
            <a:r>
              <a:rPr lang="en-US" altLang="en-US" dirty="0"/>
              <a:t>,</a:t>
            </a:r>
            <a:r>
              <a:rPr lang="tr-TR" altLang="en-US" dirty="0"/>
              <a:t> </a:t>
            </a:r>
            <a:r>
              <a:rPr lang="en-US" altLang="en-US" dirty="0"/>
              <a:t>‘</a:t>
            </a:r>
            <a:r>
              <a:rPr lang="tr-TR" altLang="en-US" b="1" dirty="0">
                <a:solidFill>
                  <a:srgbClr val="3333FF"/>
                </a:solidFill>
              </a:rPr>
              <a:t>üretim bandı işçiliği</a:t>
            </a:r>
            <a:r>
              <a:rPr lang="en-US" altLang="en-US" dirty="0"/>
              <a:t>’ </a:t>
            </a:r>
            <a:r>
              <a:rPr lang="en-US" altLang="en-US" dirty="0" err="1"/>
              <a:t>ve</a:t>
            </a:r>
            <a:r>
              <a:rPr lang="tr-TR" altLang="en-US" dirty="0"/>
              <a:t> </a:t>
            </a:r>
            <a:r>
              <a:rPr lang="en-US" altLang="en-US" dirty="0"/>
              <a:t>‘</a:t>
            </a:r>
            <a:r>
              <a:rPr lang="tr-TR" altLang="en-US" b="1" dirty="0">
                <a:solidFill>
                  <a:srgbClr val="3333FF"/>
                </a:solidFill>
              </a:rPr>
              <a:t>muhasebeci</a:t>
            </a:r>
            <a:r>
              <a:rPr lang="en-US" altLang="en-US" dirty="0"/>
              <a:t>’ </a:t>
            </a:r>
            <a:r>
              <a:rPr lang="en-US" altLang="en-US" dirty="0" err="1"/>
              <a:t>gibi</a:t>
            </a:r>
            <a:r>
              <a:rPr lang="tr-TR" altLang="en-US" dirty="0"/>
              <a:t> </a:t>
            </a:r>
            <a:r>
              <a:rPr lang="tr-TR" altLang="en-US" b="1" dirty="0">
                <a:solidFill>
                  <a:srgbClr val="CC00CC"/>
                </a:solidFill>
              </a:rPr>
              <a:t>rutin</a:t>
            </a:r>
            <a:r>
              <a:rPr lang="tr-TR" altLang="en-US" dirty="0"/>
              <a:t> faaliyetler</a:t>
            </a:r>
            <a:r>
              <a:rPr lang="en-US" altLang="en-US" dirty="0"/>
              <a:t>.</a:t>
            </a:r>
          </a:p>
          <a:p>
            <a:r>
              <a:rPr lang="en-US" altLang="en-US" b="1" dirty="0">
                <a:solidFill>
                  <a:srgbClr val="CC00CC"/>
                </a:solidFill>
              </a:rPr>
              <a:t>K</a:t>
            </a:r>
            <a:r>
              <a:rPr lang="tr-TR" altLang="en-US" b="1" dirty="0" err="1">
                <a:solidFill>
                  <a:srgbClr val="CC00CC"/>
                </a:solidFill>
              </a:rPr>
              <a:t>avramsal</a:t>
            </a:r>
            <a:r>
              <a:rPr lang="tr-TR" altLang="en-US" b="1" dirty="0">
                <a:solidFill>
                  <a:srgbClr val="CC00CC"/>
                </a:solidFill>
              </a:rPr>
              <a:t> becerilerin </a:t>
            </a:r>
            <a:r>
              <a:rPr lang="tr-TR" altLang="en-US" dirty="0"/>
              <a:t>önem </a:t>
            </a:r>
            <a:r>
              <a:rPr lang="tr-TR" altLang="en-US" dirty="0" err="1"/>
              <a:t>arzettiği</a:t>
            </a:r>
            <a:r>
              <a:rPr lang="tr-TR" altLang="en-US" dirty="0"/>
              <a:t> ve </a:t>
            </a:r>
            <a:r>
              <a:rPr lang="tr-TR" altLang="en-US" dirty="0">
                <a:solidFill>
                  <a:srgbClr val="3333FF"/>
                </a:solidFill>
              </a:rPr>
              <a:t>makinelerin yerini alamayacağı </a:t>
            </a:r>
            <a:r>
              <a:rPr lang="tr-TR" altLang="en-US" dirty="0"/>
              <a:t>yeni iş alanları şimdiden filizlen</a:t>
            </a:r>
            <a:r>
              <a:rPr lang="en-US" altLang="en-US" dirty="0" err="1"/>
              <a:t>mektedir</a:t>
            </a:r>
            <a:r>
              <a:rPr lang="en-US" altLang="en-US" dirty="0"/>
              <a:t>.</a:t>
            </a:r>
          </a:p>
        </p:txBody>
      </p:sp>
      <p:sp>
        <p:nvSpPr>
          <p:cNvPr id="4" name="Slide Number Placeholder 3"/>
          <p:cNvSpPr>
            <a:spLocks noGrp="1"/>
          </p:cNvSpPr>
          <p:nvPr>
            <p:ph type="sldNum" sz="quarter" idx="5"/>
          </p:nvPr>
        </p:nvSpPr>
        <p:spPr/>
        <p:txBody>
          <a:bodyPr/>
          <a:lstStyle/>
          <a:p>
            <a:pPr>
              <a:defRPr/>
            </a:pPr>
            <a:fld id="{F68BDD14-4D18-44CA-84CD-46CA0B619B7F}" type="slidenum">
              <a:rPr lang="en-US" altLang="en-US" smtClean="0"/>
              <a:pPr>
                <a:defRPr/>
              </a:pPr>
              <a:t>50</a:t>
            </a:fld>
            <a:endParaRPr lang="en-US" altLang="en-US"/>
          </a:p>
        </p:txBody>
      </p:sp>
    </p:spTree>
    <p:extLst>
      <p:ext uri="{BB962C8B-B14F-4D97-AF65-F5344CB8AC3E}">
        <p14:creationId xmlns:p14="http://schemas.microsoft.com/office/powerpoint/2010/main" val="10194820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curriculum should provide students with:</a:t>
            </a:r>
          </a:p>
          <a:p>
            <a:pPr lvl="1"/>
            <a:r>
              <a:rPr lang="en-US" sz="2000" b="1" dirty="0">
                <a:solidFill>
                  <a:srgbClr val="CC00CC"/>
                </a:solidFill>
              </a:rPr>
              <a:t>technical</a:t>
            </a:r>
            <a:r>
              <a:rPr lang="en-US" sz="2000" dirty="0"/>
              <a:t> literacy, </a:t>
            </a:r>
          </a:p>
          <a:p>
            <a:pPr lvl="1"/>
            <a:r>
              <a:rPr lang="en-US" sz="2000" b="1" dirty="0">
                <a:solidFill>
                  <a:srgbClr val="CC00CC"/>
                </a:solidFill>
              </a:rPr>
              <a:t>data</a:t>
            </a:r>
            <a:r>
              <a:rPr lang="en-US" sz="2000" dirty="0"/>
              <a:t> literacy, and </a:t>
            </a:r>
          </a:p>
          <a:p>
            <a:pPr lvl="1"/>
            <a:r>
              <a:rPr lang="en-US" sz="2000" b="1" dirty="0">
                <a:solidFill>
                  <a:srgbClr val="CC00CC"/>
                </a:solidFill>
              </a:rPr>
              <a:t>human</a:t>
            </a:r>
            <a:r>
              <a:rPr lang="en-US" sz="2000" dirty="0"/>
              <a:t> literacy (such as teamwork, entrepreneurship, creativity, ethics and cultural agility). </a:t>
            </a:r>
          </a:p>
          <a:p>
            <a:pPr lvl="1"/>
            <a:r>
              <a:rPr lang="en-US" sz="2000" dirty="0"/>
              <a:t>and </a:t>
            </a:r>
            <a:r>
              <a:rPr lang="en-US" sz="2000" b="1" dirty="0">
                <a:solidFill>
                  <a:srgbClr val="CC00CC"/>
                </a:solidFill>
              </a:rPr>
              <a:t>integrate</a:t>
            </a:r>
            <a:r>
              <a:rPr lang="en-US" sz="2000" dirty="0"/>
              <a:t> them, allowing learners to develop a </a:t>
            </a:r>
            <a:r>
              <a:rPr lang="en-US" sz="2000" b="1" dirty="0">
                <a:solidFill>
                  <a:srgbClr val="3333FF"/>
                </a:solidFill>
              </a:rPr>
              <a:t>creative mindset </a:t>
            </a:r>
            <a:r>
              <a:rPr lang="en-US" sz="2000" dirty="0"/>
              <a:t>and the mental elasticity to </a:t>
            </a:r>
            <a:r>
              <a:rPr lang="en-US" sz="2000" b="1" dirty="0">
                <a:solidFill>
                  <a:srgbClr val="3333FF"/>
                </a:solidFill>
              </a:rPr>
              <a:t>invent, discover and produce original ideas</a:t>
            </a:r>
            <a:r>
              <a:rPr lang="en-US" sz="2000" dirty="0"/>
              <a:t> in the A.I. Age. </a:t>
            </a:r>
          </a:p>
        </p:txBody>
      </p:sp>
      <p:sp>
        <p:nvSpPr>
          <p:cNvPr id="4" name="Slide Number Placeholder 3"/>
          <p:cNvSpPr>
            <a:spLocks noGrp="1"/>
          </p:cNvSpPr>
          <p:nvPr>
            <p:ph type="sldNum" sz="quarter" idx="5"/>
          </p:nvPr>
        </p:nvSpPr>
        <p:spPr/>
        <p:txBody>
          <a:bodyPr/>
          <a:lstStyle/>
          <a:p>
            <a:pPr>
              <a:defRPr/>
            </a:pPr>
            <a:fld id="{F68BDD14-4D18-44CA-84CD-46CA0B619B7F}" type="slidenum">
              <a:rPr lang="en-US" altLang="en-US" smtClean="0"/>
              <a:pPr>
                <a:defRPr/>
              </a:pPr>
              <a:t>51</a:t>
            </a:fld>
            <a:endParaRPr lang="en-US" altLang="en-US"/>
          </a:p>
        </p:txBody>
      </p:sp>
    </p:spTree>
    <p:extLst>
      <p:ext uri="{BB962C8B-B14F-4D97-AF65-F5344CB8AC3E}">
        <p14:creationId xmlns:p14="http://schemas.microsoft.com/office/powerpoint/2010/main" val="41883464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8" name="Slide Image Placeholder 1">
            <a:extLst>
              <a:ext uri="{FF2B5EF4-FFF2-40B4-BE49-F238E27FC236}">
                <a16:creationId xmlns:a16="http://schemas.microsoft.com/office/drawing/2014/main" xmlns="" id="{18A55F03-207D-425C-882A-CF0DEC618A0C}"/>
              </a:ext>
            </a:extLst>
          </p:cNvPr>
          <p:cNvSpPr>
            <a:spLocks noGrp="1" noRot="1" noChangeAspect="1" noChangeArrowheads="1" noTextEdit="1"/>
          </p:cNvSpPr>
          <p:nvPr>
            <p:ph type="sldImg"/>
          </p:nvPr>
        </p:nvSpPr>
        <p:spPr>
          <a:ln/>
        </p:spPr>
      </p:sp>
      <p:sp>
        <p:nvSpPr>
          <p:cNvPr id="393219" name="Notes Placeholder 2">
            <a:extLst>
              <a:ext uri="{FF2B5EF4-FFF2-40B4-BE49-F238E27FC236}">
                <a16:creationId xmlns:a16="http://schemas.microsoft.com/office/drawing/2014/main" xmlns="" id="{AE08234D-903B-4989-896A-6FE6852F7F8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393220" name="Slide Number Placeholder 3">
            <a:extLst>
              <a:ext uri="{FF2B5EF4-FFF2-40B4-BE49-F238E27FC236}">
                <a16:creationId xmlns:a16="http://schemas.microsoft.com/office/drawing/2014/main" xmlns="" id="{6D7BF786-CA08-4086-8D4F-607DB92CBDD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11818B9A-6596-43D8-9A3A-9D91E7FB8995}" type="slidenum">
              <a:rPr lang="en-US" altLang="en-US" smtClean="0">
                <a:solidFill>
                  <a:srgbClr val="000000"/>
                </a:solidFill>
              </a:rPr>
              <a:pPr>
                <a:spcBef>
                  <a:spcPct val="0"/>
                </a:spcBef>
              </a:pPr>
              <a:t>52</a:t>
            </a:fld>
            <a:endParaRPr lang="en-US" altLang="en-US" dirty="0">
              <a:solidFill>
                <a:srgbClr val="000000"/>
              </a:solidFill>
            </a:endParaRPr>
          </a:p>
        </p:txBody>
      </p:sp>
    </p:spTree>
    <p:extLst>
      <p:ext uri="{BB962C8B-B14F-4D97-AF65-F5344CB8AC3E}">
        <p14:creationId xmlns:p14="http://schemas.microsoft.com/office/powerpoint/2010/main" val="4038323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7">
            <a:extLst>
              <a:ext uri="{FF2B5EF4-FFF2-40B4-BE49-F238E27FC236}">
                <a16:creationId xmlns:a16="http://schemas.microsoft.com/office/drawing/2014/main" xmlns="" id="{A22B16C4-D1CB-4D3E-8412-B4D30E5C679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701F258D-253F-4A7A-BE53-27C9F656EBA8}" type="slidenum">
              <a:rPr lang="en-US" altLang="en-US" smtClean="0">
                <a:solidFill>
                  <a:srgbClr val="000000"/>
                </a:solidFill>
              </a:rPr>
              <a:pPr>
                <a:spcBef>
                  <a:spcPct val="0"/>
                </a:spcBef>
              </a:pPr>
              <a:t>53</a:t>
            </a:fld>
            <a:endParaRPr lang="en-US" altLang="en-US">
              <a:solidFill>
                <a:srgbClr val="000000"/>
              </a:solidFill>
            </a:endParaRPr>
          </a:p>
        </p:txBody>
      </p:sp>
      <p:sp>
        <p:nvSpPr>
          <p:cNvPr id="253955" name="Rectangle 2">
            <a:extLst>
              <a:ext uri="{FF2B5EF4-FFF2-40B4-BE49-F238E27FC236}">
                <a16:creationId xmlns:a16="http://schemas.microsoft.com/office/drawing/2014/main" xmlns="" id="{9A2F4C36-44B3-43F9-8EAE-9FA4362F17FC}"/>
              </a:ext>
            </a:extLst>
          </p:cNvPr>
          <p:cNvSpPr>
            <a:spLocks noGrp="1" noRot="1" noChangeAspect="1" noChangeArrowheads="1" noTextEdit="1"/>
          </p:cNvSpPr>
          <p:nvPr>
            <p:ph type="sldImg"/>
          </p:nvPr>
        </p:nvSpPr>
        <p:spPr>
          <a:solidFill>
            <a:srgbClr val="FFFFFF"/>
          </a:solidFill>
          <a:ln/>
        </p:spPr>
      </p:sp>
      <p:sp>
        <p:nvSpPr>
          <p:cNvPr id="253956" name="Rectangle 3">
            <a:extLst>
              <a:ext uri="{FF2B5EF4-FFF2-40B4-BE49-F238E27FC236}">
                <a16:creationId xmlns:a16="http://schemas.microsoft.com/office/drawing/2014/main" xmlns="" id="{0BED35AE-DCB2-4880-9C74-D87981B02E80}"/>
              </a:ext>
            </a:extLst>
          </p:cNvPr>
          <p:cNvSpPr>
            <a:spLocks noGrp="1" noChangeArrowheads="1"/>
          </p:cNvSpPr>
          <p:nvPr>
            <p:ph type="body" idx="1"/>
          </p:nvPr>
        </p:nvSpPr>
        <p:spPr>
          <a:solidFill>
            <a:srgbClr val="FFFFFF"/>
          </a:solidFill>
          <a:ln>
            <a:solidFill>
              <a:srgbClr val="000000"/>
            </a:solidFill>
          </a:ln>
        </p:spPr>
        <p:txBody>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36003314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7">
            <a:extLst>
              <a:ext uri="{FF2B5EF4-FFF2-40B4-BE49-F238E27FC236}">
                <a16:creationId xmlns:a16="http://schemas.microsoft.com/office/drawing/2014/main" xmlns="" id="{25B5A7AF-AAB4-4093-9091-1B991C86FCF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CE47294F-F532-451F-B78E-22E4C52A0D6C}" type="slidenum">
              <a:rPr lang="en-US" altLang="en-US" smtClean="0">
                <a:solidFill>
                  <a:srgbClr val="000000"/>
                </a:solidFill>
              </a:rPr>
              <a:pPr>
                <a:spcBef>
                  <a:spcPct val="0"/>
                </a:spcBef>
              </a:pPr>
              <a:t>56</a:t>
            </a:fld>
            <a:endParaRPr lang="en-US" altLang="en-US">
              <a:solidFill>
                <a:srgbClr val="000000"/>
              </a:solidFill>
            </a:endParaRPr>
          </a:p>
        </p:txBody>
      </p:sp>
      <p:sp>
        <p:nvSpPr>
          <p:cNvPr id="260099" name="Rectangle 2">
            <a:extLst>
              <a:ext uri="{FF2B5EF4-FFF2-40B4-BE49-F238E27FC236}">
                <a16:creationId xmlns:a16="http://schemas.microsoft.com/office/drawing/2014/main" xmlns="" id="{67BFA820-4E3C-4F46-B8A7-DD40C7059089}"/>
              </a:ext>
            </a:extLst>
          </p:cNvPr>
          <p:cNvSpPr>
            <a:spLocks noGrp="1" noRot="1" noChangeAspect="1" noChangeArrowheads="1" noTextEdit="1"/>
          </p:cNvSpPr>
          <p:nvPr>
            <p:ph type="sldImg"/>
          </p:nvPr>
        </p:nvSpPr>
        <p:spPr>
          <a:solidFill>
            <a:srgbClr val="FFFFFF"/>
          </a:solidFill>
          <a:ln/>
        </p:spPr>
      </p:sp>
      <p:sp>
        <p:nvSpPr>
          <p:cNvPr id="260100" name="Rectangle 3">
            <a:extLst>
              <a:ext uri="{FF2B5EF4-FFF2-40B4-BE49-F238E27FC236}">
                <a16:creationId xmlns:a16="http://schemas.microsoft.com/office/drawing/2014/main" xmlns="" id="{EB5A4B29-2167-49E8-B1AB-B51607704EE6}"/>
              </a:ext>
            </a:extLst>
          </p:cNvPr>
          <p:cNvSpPr>
            <a:spLocks noGrp="1" noChangeArrowheads="1"/>
          </p:cNvSpPr>
          <p:nvPr>
            <p:ph type="body" idx="1"/>
          </p:nvPr>
        </p:nvSpPr>
        <p:spPr>
          <a:solidFill>
            <a:srgbClr val="FFFFFF"/>
          </a:solidFill>
          <a:ln>
            <a:solidFill>
              <a:srgbClr val="000000"/>
            </a:solidFill>
          </a:ln>
        </p:spPr>
        <p:txBody>
          <a:bodyPr/>
          <a:lstStyle/>
          <a:p>
            <a:r>
              <a:rPr lang="en-US" altLang="en-US" dirty="0">
                <a:latin typeface="Arial" panose="020B0604020202020204" pitchFamily="34" charset="0"/>
              </a:rPr>
              <a:t>Like real-life hand. T</a:t>
            </a:r>
            <a:r>
              <a:rPr lang="en-US" sz="1200" b="0" i="0" kern="1200" dirty="0">
                <a:solidFill>
                  <a:schemeClr val="tx1"/>
                </a:solidFill>
                <a:effectLst/>
                <a:latin typeface="Arial" charset="0"/>
                <a:ea typeface="MS PGothic" panose="020B0600070205080204" pitchFamily="34" charset="-128"/>
                <a:cs typeface="+mn-cs"/>
              </a:rPr>
              <a:t>he team took their prosthetic one step further and attached an ultrasound probe. Just as physicians can use ultrasound machines to take a look at a fetus inside of a womb, the probe can see which muscles are moving in an amputee's arm. Algorithms can then translate that into individual finger movements. "By using this new technology, the arm can detect which fingers an amputee wants to move, even if they don't have fingers," said Weinberg.</a:t>
            </a:r>
          </a:p>
          <a:p>
            <a:r>
              <a:rPr lang="en-US" sz="1200" b="0" i="0" kern="1200" dirty="0">
                <a:solidFill>
                  <a:schemeClr val="tx1"/>
                </a:solidFill>
                <a:effectLst/>
                <a:latin typeface="Arial" charset="0"/>
                <a:ea typeface="MS PGothic" panose="020B0600070205080204" pitchFamily="34" charset="-128"/>
                <a:cs typeface="+mn-cs"/>
              </a:rPr>
              <a:t>There are a number of groups working on improving prosthetics and trying to make them more lifelike. Some of those efforts include </a:t>
            </a:r>
            <a:r>
              <a:rPr lang="en-US" sz="1200" b="0" i="0" u="none" strike="noStrike" kern="1200" dirty="0">
                <a:solidFill>
                  <a:schemeClr val="tx1"/>
                </a:solidFill>
                <a:effectLst/>
                <a:latin typeface="Arial" charset="0"/>
                <a:ea typeface="MS PGothic" panose="020B0600070205080204" pitchFamily="34" charset="-128"/>
                <a:cs typeface="+mn-cs"/>
                <a:hlinkClick r:id="rId3"/>
              </a:rPr>
              <a:t>introducing tactile feedback</a:t>
            </a:r>
            <a:r>
              <a:rPr lang="en-US" sz="1200" b="0" i="0" kern="1200" dirty="0">
                <a:solidFill>
                  <a:schemeClr val="tx1"/>
                </a:solidFill>
                <a:effectLst/>
                <a:latin typeface="Arial" charset="0"/>
                <a:ea typeface="MS PGothic" panose="020B0600070205080204" pitchFamily="34" charset="-128"/>
                <a:cs typeface="+mn-cs"/>
              </a:rPr>
              <a:t> to let users know where their prosthetic is without having to look and giving prosthetics </a:t>
            </a:r>
            <a:r>
              <a:rPr lang="en-US" sz="1200" b="0" i="0" u="none" strike="noStrike" kern="1200" dirty="0">
                <a:solidFill>
                  <a:schemeClr val="tx1"/>
                </a:solidFill>
                <a:effectLst/>
                <a:latin typeface="Arial" charset="0"/>
                <a:ea typeface="MS PGothic" panose="020B0600070205080204" pitchFamily="34" charset="-128"/>
                <a:cs typeface="+mn-cs"/>
                <a:hlinkClick r:id="rId4"/>
              </a:rPr>
              <a:t>the ability to see</a:t>
            </a:r>
            <a:r>
              <a:rPr lang="en-US" sz="1200" b="0" i="0" kern="1200" dirty="0">
                <a:solidFill>
                  <a:schemeClr val="tx1"/>
                </a:solidFill>
                <a:effectLst/>
                <a:latin typeface="Arial" charset="0"/>
                <a:ea typeface="MS PGothic" panose="020B0600070205080204" pitchFamily="34" charset="-128"/>
                <a:cs typeface="+mn-cs"/>
              </a:rPr>
              <a:t> what they need to grasp. DARPA even has an </a:t>
            </a:r>
            <a:r>
              <a:rPr lang="en-US" sz="1200" b="0" i="0" u="none" strike="noStrike" kern="1200" dirty="0">
                <a:solidFill>
                  <a:schemeClr val="tx1"/>
                </a:solidFill>
                <a:effectLst/>
                <a:latin typeface="Arial" charset="0"/>
                <a:ea typeface="MS PGothic" panose="020B0600070205080204" pitchFamily="34" charset="-128"/>
                <a:cs typeface="+mn-cs"/>
                <a:hlinkClick r:id="rId5"/>
              </a:rPr>
              <a:t>advanced prosthetic named LUKE</a:t>
            </a:r>
            <a:r>
              <a:rPr lang="en-US" sz="1200" b="0" i="0" kern="1200" dirty="0">
                <a:solidFill>
                  <a:schemeClr val="tx1"/>
                </a:solidFill>
                <a:effectLst/>
                <a:latin typeface="Arial" charset="0"/>
                <a:ea typeface="MS PGothic" panose="020B0600070205080204" pitchFamily="34" charset="-128"/>
                <a:cs typeface="+mn-cs"/>
              </a:rPr>
              <a:t>, also inspired by Skywalker.</a:t>
            </a:r>
          </a:p>
          <a:p>
            <a:r>
              <a:rPr lang="en-US" sz="1200" b="0" i="0" kern="1200" dirty="0">
                <a:solidFill>
                  <a:schemeClr val="tx1"/>
                </a:solidFill>
                <a:effectLst/>
                <a:latin typeface="Arial" charset="0"/>
                <a:ea typeface="MS PGothic" panose="020B0600070205080204" pitchFamily="34" charset="-128"/>
                <a:cs typeface="+mn-cs"/>
              </a:rPr>
              <a:t>This isn't the first prosthetic built for Barnes by the Georgia Tech team. In 2014, they gave him an arm that </a:t>
            </a:r>
            <a:r>
              <a:rPr lang="en-US" sz="1200" b="0" i="0" u="none" strike="noStrike" kern="1200" dirty="0">
                <a:solidFill>
                  <a:schemeClr val="tx1"/>
                </a:solidFill>
                <a:effectLst/>
                <a:latin typeface="Arial" charset="0"/>
                <a:ea typeface="MS PGothic" panose="020B0600070205080204" pitchFamily="34" charset="-128"/>
                <a:cs typeface="+mn-cs"/>
                <a:hlinkClick r:id="rId6"/>
              </a:rPr>
              <a:t>let him play drums</a:t>
            </a:r>
            <a:r>
              <a:rPr lang="en-US" sz="1200" b="0" i="0" kern="1200" dirty="0">
                <a:solidFill>
                  <a:schemeClr val="tx1"/>
                </a:solidFill>
                <a:effectLst/>
                <a:latin typeface="Arial" charset="0"/>
                <a:ea typeface="MS PGothic" panose="020B0600070205080204" pitchFamily="34" charset="-128"/>
                <a:cs typeface="+mn-cs"/>
              </a:rPr>
              <a:t>. It even had a second drumstick that moved based on the music being played and could play faster than any human drummer. About his second, dexterous prosthetic, Barnes said, "It's completely mind-blowing. This new arm allows me to do whatever grip I want, on the fly, without changing modes or pressing a button. I never thought we'd be able to do this."</a:t>
            </a:r>
          </a:p>
        </p:txBody>
      </p:sp>
    </p:spTree>
    <p:extLst>
      <p:ext uri="{BB962C8B-B14F-4D97-AF65-F5344CB8AC3E}">
        <p14:creationId xmlns:p14="http://schemas.microsoft.com/office/powerpoint/2010/main" val="20465706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xmlns="" id="{A2C83C80-3030-4E68-9B35-BE5CD3247FA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83B7D3B1-BB5B-4FF2-83B1-47305AE762A0}" type="slidenum">
              <a:rPr lang="en-US" altLang="en-US" smtClean="0">
                <a:solidFill>
                  <a:srgbClr val="000000"/>
                </a:solidFill>
              </a:rPr>
              <a:pPr>
                <a:spcBef>
                  <a:spcPct val="0"/>
                </a:spcBef>
              </a:pPr>
              <a:t>60</a:t>
            </a:fld>
            <a:endParaRPr lang="en-US" altLang="en-US">
              <a:solidFill>
                <a:srgbClr val="000000"/>
              </a:solidFill>
            </a:endParaRPr>
          </a:p>
        </p:txBody>
      </p:sp>
      <p:sp>
        <p:nvSpPr>
          <p:cNvPr id="27651" name="Rectangle 2">
            <a:extLst>
              <a:ext uri="{FF2B5EF4-FFF2-40B4-BE49-F238E27FC236}">
                <a16:creationId xmlns:a16="http://schemas.microsoft.com/office/drawing/2014/main" xmlns="" id="{A48E4652-1F6D-49C3-8B76-8F264394AB53}"/>
              </a:ext>
            </a:extLst>
          </p:cNvPr>
          <p:cNvSpPr>
            <a:spLocks noGrp="1" noRot="1" noChangeAspect="1" noChangeArrowheads="1" noTextEdit="1"/>
          </p:cNvSpPr>
          <p:nvPr>
            <p:ph type="sldImg"/>
          </p:nvPr>
        </p:nvSpPr>
        <p:spPr>
          <a:solidFill>
            <a:srgbClr val="FFFFFF"/>
          </a:solidFill>
          <a:ln/>
        </p:spPr>
      </p:sp>
      <p:sp>
        <p:nvSpPr>
          <p:cNvPr id="27652" name="Rectangle 3">
            <a:extLst>
              <a:ext uri="{FF2B5EF4-FFF2-40B4-BE49-F238E27FC236}">
                <a16:creationId xmlns:a16="http://schemas.microsoft.com/office/drawing/2014/main" xmlns="" id="{883E70B4-6997-470D-AC82-AB889E78E07D}"/>
              </a:ext>
            </a:extLst>
          </p:cNvPr>
          <p:cNvSpPr>
            <a:spLocks noGrp="1" noChangeArrowheads="1"/>
          </p:cNvSpPr>
          <p:nvPr>
            <p:ph type="body" idx="1"/>
          </p:nvPr>
        </p:nvSpPr>
        <p:spPr>
          <a:solidFill>
            <a:srgbClr val="FFFFFF"/>
          </a:solidFill>
          <a:ln>
            <a:solidFill>
              <a:srgbClr val="000000"/>
            </a:solidFill>
          </a:ln>
        </p:spPr>
        <p:txBody>
          <a:bodyPr/>
          <a:lstStyle/>
          <a:p>
            <a:r>
              <a:rPr lang="en-US" altLang="en-US" dirty="0" err="1">
                <a:latin typeface="Times New Roman" panose="02020603050405020304" pitchFamily="18" charset="0"/>
              </a:rPr>
              <a:t>Beceri</a:t>
            </a:r>
            <a:r>
              <a:rPr lang="en-US" altLang="en-US" dirty="0">
                <a:latin typeface="Times New Roman" panose="02020603050405020304" pitchFamily="18" charset="0"/>
              </a:rPr>
              <a:t> </a:t>
            </a:r>
            <a:r>
              <a:rPr lang="en-US" altLang="en-US" dirty="0" err="1">
                <a:latin typeface="Times New Roman" panose="02020603050405020304" pitchFamily="18" charset="0"/>
              </a:rPr>
              <a:t>kazanmak</a:t>
            </a:r>
            <a:r>
              <a:rPr lang="en-US" altLang="en-US" dirty="0">
                <a:latin typeface="Times New Roman" panose="02020603050405020304" pitchFamily="18" charset="0"/>
              </a:rPr>
              <a:t>.</a:t>
            </a:r>
            <a:endParaRPr lang="tr-TR" altLang="en-US" dirty="0">
              <a:latin typeface="Times New Roman" panose="02020603050405020304" pitchFamily="18" charset="0"/>
            </a:endParaRPr>
          </a:p>
        </p:txBody>
      </p:sp>
    </p:spTree>
    <p:extLst>
      <p:ext uri="{BB962C8B-B14F-4D97-AF65-F5344CB8AC3E}">
        <p14:creationId xmlns:p14="http://schemas.microsoft.com/office/powerpoint/2010/main" val="2299602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a:extLst>
              <a:ext uri="{FF2B5EF4-FFF2-40B4-BE49-F238E27FC236}">
                <a16:creationId xmlns:a16="http://schemas.microsoft.com/office/drawing/2014/main" xmlns="" id="{4789EED4-D400-4829-A01F-8F7586C2617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6D963F00-868E-407B-B72D-E7768F4CE2D7}" type="slidenum">
              <a:rPr lang="en-US" altLang="en-US" smtClean="0"/>
              <a:pPr>
                <a:spcBef>
                  <a:spcPct val="0"/>
                </a:spcBef>
              </a:pPr>
              <a:t>62</a:t>
            </a:fld>
            <a:endParaRPr lang="en-US" altLang="en-US"/>
          </a:p>
        </p:txBody>
      </p:sp>
      <p:sp>
        <p:nvSpPr>
          <p:cNvPr id="130051" name="Rectangle 2">
            <a:extLst>
              <a:ext uri="{FF2B5EF4-FFF2-40B4-BE49-F238E27FC236}">
                <a16:creationId xmlns:a16="http://schemas.microsoft.com/office/drawing/2014/main" xmlns="" id="{5E1B6CF4-5657-4DCA-B991-689256030FEF}"/>
              </a:ext>
            </a:extLst>
          </p:cNvPr>
          <p:cNvSpPr>
            <a:spLocks noGrp="1" noRot="1" noChangeAspect="1" noChangeArrowheads="1" noTextEdit="1"/>
          </p:cNvSpPr>
          <p:nvPr>
            <p:ph type="sldImg"/>
          </p:nvPr>
        </p:nvSpPr>
        <p:spPr>
          <a:solidFill>
            <a:srgbClr val="FFFFFF"/>
          </a:solidFill>
          <a:ln/>
        </p:spPr>
      </p:sp>
      <p:sp>
        <p:nvSpPr>
          <p:cNvPr id="130052" name="Rectangle 3">
            <a:extLst>
              <a:ext uri="{FF2B5EF4-FFF2-40B4-BE49-F238E27FC236}">
                <a16:creationId xmlns:a16="http://schemas.microsoft.com/office/drawing/2014/main" xmlns="" id="{B4367B41-8298-43D6-8B02-B73C50F1D45D}"/>
              </a:ext>
            </a:extLst>
          </p:cNvPr>
          <p:cNvSpPr>
            <a:spLocks noGrp="1" noChangeArrowheads="1"/>
          </p:cNvSpPr>
          <p:nvPr>
            <p:ph type="body" idx="1"/>
          </p:nvPr>
        </p:nvSpPr>
        <p:spPr>
          <a:solidFill>
            <a:srgbClr val="FFFFFF"/>
          </a:solidFill>
          <a:ln>
            <a:solidFill>
              <a:srgbClr val="000000"/>
            </a:solidFill>
          </a:ln>
        </p:spPr>
        <p:txBody>
          <a:bodyPr/>
          <a:lstStyle/>
          <a:p>
            <a:r>
              <a:rPr lang="tr-TR" altLang="en-US">
                <a:latin typeface="Arial" panose="020B0604020202020204" pitchFamily="34" charset="0"/>
              </a:rPr>
              <a:t>Yeni mezun mühendislerin sahip olmaları gereken bilgi, beceri ve yetkinlikler (kazanımlar) (MÜHENDİSLİKTE ALTIN STANDART: ABET 2000 Kriterleri (MÜDEK Program Çıktıları)</a:t>
            </a:r>
            <a:endParaRPr lang="en-US" altLang="en-US">
              <a:latin typeface="Arial" panose="020B0604020202020204" pitchFamily="34" charset="0"/>
            </a:endParaRPr>
          </a:p>
          <a:p>
            <a:r>
              <a:rPr lang="tr-TR" altLang="en-US">
                <a:latin typeface="Arial" panose="020B0604020202020204" pitchFamily="34" charset="0"/>
              </a:rPr>
              <a:t>Matematik, fen ve mühedislik bilgilerini uygulayabilme becerisi</a:t>
            </a:r>
            <a:endParaRPr lang="en-US" altLang="en-US">
              <a:latin typeface="Arial" panose="020B0604020202020204" pitchFamily="34" charset="0"/>
            </a:endParaRPr>
          </a:p>
          <a:p>
            <a:r>
              <a:rPr lang="tr-TR" altLang="en-US">
                <a:latin typeface="Arial" panose="020B0604020202020204" pitchFamily="34" charset="0"/>
              </a:rPr>
              <a:t>Deney tasarlama ve deney yapma ile birlikte verileri analiz etme ve yorumlayabilme becerisi </a:t>
            </a:r>
            <a:endParaRPr lang="en-US" altLang="en-US">
              <a:latin typeface="Arial" panose="020B0604020202020204" pitchFamily="34" charset="0"/>
            </a:endParaRPr>
          </a:p>
          <a:p>
            <a:r>
              <a:rPr lang="tr-TR" altLang="en-US">
                <a:latin typeface="Arial" panose="020B0604020202020204" pitchFamily="34" charset="0"/>
              </a:rPr>
              <a:t>Bir sistem, cihaz ve prosesi ihtiyaçları karşılayacak şekilde tasarlayabilme becerisi</a:t>
            </a:r>
            <a:endParaRPr lang="en-US" altLang="en-US">
              <a:latin typeface="Arial" panose="020B0604020202020204" pitchFamily="34" charset="0"/>
            </a:endParaRPr>
          </a:p>
          <a:p>
            <a:r>
              <a:rPr lang="tr-TR" altLang="en-US">
                <a:latin typeface="Arial" panose="020B0604020202020204" pitchFamily="34" charset="0"/>
              </a:rPr>
              <a:t>Multi-disipliner takımlarda etkin/verimli bir şekilde çalışabilme becerisi</a:t>
            </a:r>
            <a:endParaRPr lang="en-US" altLang="en-US">
              <a:latin typeface="Arial" panose="020B0604020202020204" pitchFamily="34" charset="0"/>
            </a:endParaRPr>
          </a:p>
          <a:p>
            <a:r>
              <a:rPr lang="tr-TR" altLang="en-US">
                <a:latin typeface="Arial" panose="020B0604020202020204" pitchFamily="34" charset="0"/>
              </a:rPr>
              <a:t>Mühendislik problemlerini tanımlama, formüle etme, ve çözme becerisi</a:t>
            </a:r>
            <a:endParaRPr lang="en-US" altLang="en-US">
              <a:latin typeface="Arial" panose="020B0604020202020204" pitchFamily="34" charset="0"/>
            </a:endParaRPr>
          </a:p>
          <a:p>
            <a:r>
              <a:rPr lang="tr-TR" altLang="en-US">
                <a:latin typeface="Arial" panose="020B0604020202020204" pitchFamily="34" charset="0"/>
              </a:rPr>
              <a:t>Profesyonel ve etik sorumluluklar konusunda farkındalık sahibi olma</a:t>
            </a:r>
            <a:endParaRPr lang="en-US" altLang="en-US">
              <a:latin typeface="Arial" panose="020B0604020202020204" pitchFamily="34" charset="0"/>
            </a:endParaRPr>
          </a:p>
          <a:p>
            <a:r>
              <a:rPr lang="tr-TR" altLang="en-US">
                <a:latin typeface="Arial" panose="020B0604020202020204" pitchFamily="34" charset="0"/>
              </a:rPr>
              <a:t>Etkin bir şekilde iletişim kurma becerisi</a:t>
            </a:r>
            <a:endParaRPr lang="en-US" altLang="en-US">
              <a:latin typeface="Arial" panose="020B0604020202020204" pitchFamily="34" charset="0"/>
            </a:endParaRPr>
          </a:p>
          <a:p>
            <a:r>
              <a:rPr lang="tr-TR" altLang="en-US">
                <a:latin typeface="Arial" panose="020B0604020202020204" pitchFamily="34" charset="0"/>
              </a:rPr>
              <a:t>Mühendislik çözümlerinin global ve toplumsal boyutlardaki etkileri hakkında anlayış sahibi olmak için gerekli genel eğitim almış olma</a:t>
            </a:r>
            <a:endParaRPr lang="en-US" altLang="en-US">
              <a:latin typeface="Arial" panose="020B0604020202020204" pitchFamily="34" charset="0"/>
            </a:endParaRPr>
          </a:p>
          <a:p>
            <a:r>
              <a:rPr lang="tr-TR" altLang="en-US">
                <a:latin typeface="Arial" panose="020B0604020202020204" pitchFamily="34" charset="0"/>
              </a:rPr>
              <a:t>Hayat boyu öğrenmenin gerekliliğ konusunda anlayış sabibi olma ve hayat boyu öğrenme becerisini edinmiş olma</a:t>
            </a:r>
            <a:endParaRPr lang="en-US" altLang="en-US">
              <a:latin typeface="Arial" panose="020B0604020202020204" pitchFamily="34" charset="0"/>
            </a:endParaRPr>
          </a:p>
          <a:p>
            <a:r>
              <a:rPr lang="tr-TR" altLang="en-US">
                <a:latin typeface="Arial" panose="020B0604020202020204" pitchFamily="34" charset="0"/>
              </a:rPr>
              <a:t>Çağdaş sorunlar hakkında bilgi sahibi olma,</a:t>
            </a:r>
            <a:endParaRPr lang="en-US" altLang="en-US">
              <a:latin typeface="Arial" panose="020B0604020202020204" pitchFamily="34" charset="0"/>
            </a:endParaRPr>
          </a:p>
          <a:p>
            <a:r>
              <a:rPr lang="tr-TR" altLang="en-US">
                <a:latin typeface="Arial" panose="020B0604020202020204" pitchFamily="34" charset="0"/>
              </a:rPr>
              <a:t>Mühendislik pratiği için gerekli olan teknikleri, yetkinlikleri ve modern mühendislik araçlarını kullanma becerisi.</a:t>
            </a:r>
            <a:endParaRPr lang="en-US" altLang="en-US">
              <a:latin typeface="Arial" panose="020B0604020202020204" pitchFamily="34" charset="0"/>
            </a:endParaRPr>
          </a:p>
          <a:p>
            <a:r>
              <a:rPr lang="en-US" altLang="en-US">
                <a:latin typeface="Arial" panose="020B0604020202020204" pitchFamily="34" charset="0"/>
              </a:rPr>
              <a:t> </a:t>
            </a:r>
          </a:p>
          <a:p>
            <a:r>
              <a:rPr lang="en-US" altLang="en-US">
                <a:latin typeface="Arial" panose="020B0604020202020204" pitchFamily="34" charset="0"/>
              </a:rPr>
              <a:t>  </a:t>
            </a:r>
          </a:p>
          <a:p>
            <a:r>
              <a:rPr lang="en-US" altLang="en-US">
                <a:latin typeface="Arial" panose="020B0604020202020204" pitchFamily="34" charset="0"/>
              </a:rPr>
              <a:t> </a:t>
            </a:r>
          </a:p>
          <a:p>
            <a:r>
              <a:rPr lang="en-US" altLang="en-US" b="1" i="1">
                <a:latin typeface="Arial" panose="020B0604020202020204" pitchFamily="34" charset="0"/>
              </a:rPr>
              <a:t>ABET Engineering Criteria 2000</a:t>
            </a:r>
            <a:endParaRPr lang="en-US" altLang="en-US">
              <a:latin typeface="Arial" panose="020B0604020202020204" pitchFamily="34" charset="0"/>
            </a:endParaRPr>
          </a:p>
          <a:p>
            <a:r>
              <a:rPr lang="en-US" altLang="en-US" b="1" i="1">
                <a:latin typeface="Arial" panose="020B0604020202020204" pitchFamily="34" charset="0"/>
              </a:rPr>
              <a:t>Engineering programs must demonstrate that their graduates have:</a:t>
            </a:r>
            <a:endParaRPr lang="en-US" altLang="en-US">
              <a:latin typeface="Arial" panose="020B0604020202020204" pitchFamily="34" charset="0"/>
            </a:endParaRPr>
          </a:p>
          <a:p>
            <a:r>
              <a:rPr lang="en-US" altLang="en-US" b="1" i="1">
                <a:latin typeface="Arial" panose="020B0604020202020204" pitchFamily="34" charset="0"/>
              </a:rPr>
              <a:t>(a) an ability to apply knowledge of mathematics, science, and engineering</a:t>
            </a:r>
            <a:endParaRPr lang="en-US" altLang="en-US">
              <a:latin typeface="Arial" panose="020B0604020202020204" pitchFamily="34" charset="0"/>
            </a:endParaRPr>
          </a:p>
          <a:p>
            <a:r>
              <a:rPr lang="en-US" altLang="en-US" b="1" i="1">
                <a:latin typeface="Arial" panose="020B0604020202020204" pitchFamily="34" charset="0"/>
              </a:rPr>
              <a:t>(b) an ability to design and conduct experiments, as well as to analyze and interpret data</a:t>
            </a:r>
            <a:endParaRPr lang="en-US" altLang="en-US">
              <a:latin typeface="Arial" panose="020B0604020202020204" pitchFamily="34" charset="0"/>
            </a:endParaRPr>
          </a:p>
          <a:p>
            <a:r>
              <a:rPr lang="en-US" altLang="en-US" b="1" i="1">
                <a:latin typeface="Arial" panose="020B0604020202020204" pitchFamily="34" charset="0"/>
              </a:rPr>
              <a:t>(c) an ability to design a system, component, or process to meet desired needs</a:t>
            </a:r>
            <a:endParaRPr lang="en-US" altLang="en-US">
              <a:latin typeface="Arial" panose="020B0604020202020204" pitchFamily="34" charset="0"/>
            </a:endParaRPr>
          </a:p>
          <a:p>
            <a:r>
              <a:rPr lang="en-US" altLang="en-US" b="1" i="1">
                <a:latin typeface="Arial" panose="020B0604020202020204" pitchFamily="34" charset="0"/>
              </a:rPr>
              <a:t>(d) an ability to function on multi-disciplinary teams</a:t>
            </a:r>
            <a:endParaRPr lang="en-US" altLang="en-US">
              <a:latin typeface="Arial" panose="020B0604020202020204" pitchFamily="34" charset="0"/>
            </a:endParaRPr>
          </a:p>
          <a:p>
            <a:r>
              <a:rPr lang="en-US" altLang="en-US" b="1" i="1">
                <a:latin typeface="Arial" panose="020B0604020202020204" pitchFamily="34" charset="0"/>
              </a:rPr>
              <a:t>(e) an ability to identify, formulate, and solve engineering problems</a:t>
            </a:r>
            <a:endParaRPr lang="en-US" altLang="en-US">
              <a:latin typeface="Arial" panose="020B0604020202020204" pitchFamily="34" charset="0"/>
            </a:endParaRPr>
          </a:p>
          <a:p>
            <a:r>
              <a:rPr lang="en-US" altLang="en-US" b="1" i="1">
                <a:latin typeface="Arial" panose="020B0604020202020204" pitchFamily="34" charset="0"/>
              </a:rPr>
              <a:t>(f) an understanding of professional and ethical responsibility</a:t>
            </a:r>
            <a:endParaRPr lang="en-US" altLang="en-US">
              <a:latin typeface="Arial" panose="020B0604020202020204" pitchFamily="34" charset="0"/>
            </a:endParaRPr>
          </a:p>
          <a:p>
            <a:r>
              <a:rPr lang="en-US" altLang="en-US" b="1" i="1">
                <a:latin typeface="Arial" panose="020B0604020202020204" pitchFamily="34" charset="0"/>
              </a:rPr>
              <a:t>(g) an ability to communicate effectively</a:t>
            </a:r>
            <a:endParaRPr lang="en-US" altLang="en-US">
              <a:latin typeface="Arial" panose="020B0604020202020204" pitchFamily="34" charset="0"/>
            </a:endParaRPr>
          </a:p>
          <a:p>
            <a:r>
              <a:rPr lang="en-US" altLang="en-US" b="1" i="1">
                <a:latin typeface="Arial" panose="020B0604020202020204" pitchFamily="34" charset="0"/>
              </a:rPr>
              <a:t>(h) the broad education necessary to understand the impact of engineering solutions in a global and societal context.</a:t>
            </a:r>
            <a:endParaRPr lang="en-US" altLang="en-US">
              <a:latin typeface="Arial" panose="020B0604020202020204" pitchFamily="34" charset="0"/>
            </a:endParaRPr>
          </a:p>
          <a:p>
            <a:r>
              <a:rPr lang="en-US" altLang="en-US" b="1" i="1">
                <a:latin typeface="Arial" panose="020B0604020202020204" pitchFamily="34" charset="0"/>
              </a:rPr>
              <a:t>(i) a recognition of the need for, and an ability to engage in life-long learning.</a:t>
            </a:r>
            <a:endParaRPr lang="en-US" altLang="en-US">
              <a:latin typeface="Arial" panose="020B0604020202020204" pitchFamily="34" charset="0"/>
            </a:endParaRPr>
          </a:p>
          <a:p>
            <a:r>
              <a:rPr lang="en-US" altLang="en-US" b="1" i="1">
                <a:latin typeface="Arial" panose="020B0604020202020204" pitchFamily="34" charset="0"/>
              </a:rPr>
              <a:t>(j) a knowledge of contemporary issues.</a:t>
            </a:r>
            <a:endParaRPr lang="en-US" altLang="en-US">
              <a:latin typeface="Arial" panose="020B0604020202020204" pitchFamily="34" charset="0"/>
            </a:endParaRPr>
          </a:p>
          <a:p>
            <a:r>
              <a:rPr lang="en-US" altLang="en-US" b="1" i="1">
                <a:latin typeface="Arial" panose="020B0604020202020204" pitchFamily="34" charset="0"/>
              </a:rPr>
              <a:t>(k) an ability to use the techniques, skills, and modern engineering tools necessary for engineering practice.  </a:t>
            </a:r>
            <a:endParaRPr lang="en-US" altLang="en-US">
              <a:latin typeface="Arial" panose="020B0604020202020204" pitchFamily="34" charset="0"/>
            </a:endParaRPr>
          </a:p>
          <a:p>
            <a:r>
              <a:rPr lang="en-US" altLang="en-US">
                <a:latin typeface="Arial" panose="020B0604020202020204" pitchFamily="34" charset="0"/>
              </a:rPr>
              <a:t> </a:t>
            </a:r>
          </a:p>
          <a:p>
            <a:r>
              <a:rPr lang="tr-TR" altLang="en-US" b="1">
                <a:latin typeface="Arial" panose="020B0604020202020204" pitchFamily="34" charset="0"/>
              </a:rPr>
              <a:t>MÜDEK</a:t>
            </a:r>
            <a:endParaRPr lang="en-US" altLang="en-US">
              <a:latin typeface="Arial" panose="020B0604020202020204" pitchFamily="34" charset="0"/>
            </a:endParaRPr>
          </a:p>
          <a:p>
            <a:r>
              <a:rPr lang="tr-TR" altLang="en-US" b="1">
                <a:latin typeface="Arial" panose="020B0604020202020204" pitchFamily="34" charset="0"/>
              </a:rPr>
              <a:t>Mühendislik Lisans Programları Değerlendirme Ölçütleri</a:t>
            </a:r>
            <a:endParaRPr lang="en-US" altLang="en-US">
              <a:latin typeface="Arial" panose="020B0604020202020204" pitchFamily="34" charset="0"/>
            </a:endParaRPr>
          </a:p>
          <a:p>
            <a:r>
              <a:rPr lang="tr-TR" altLang="en-US">
                <a:latin typeface="Arial" panose="020B0604020202020204" pitchFamily="34" charset="0"/>
              </a:rPr>
              <a:t>(</a:t>
            </a:r>
            <a:r>
              <a:rPr lang="tr-TR" altLang="en-US" u="sng">
                <a:latin typeface="Arial" panose="020B0604020202020204" pitchFamily="34" charset="0"/>
                <a:hlinkClick r:id="rId3"/>
              </a:rPr>
              <a:t>http://www.mudek.org.tr/</a:t>
            </a:r>
            <a:r>
              <a:rPr lang="tr-TR" altLang="en-US">
                <a:latin typeface="Arial" panose="020B0604020202020204" pitchFamily="34" charset="0"/>
              </a:rPr>
              <a:t>)</a:t>
            </a:r>
            <a:endParaRPr lang="en-US" altLang="en-US">
              <a:latin typeface="Arial" panose="020B0604020202020204" pitchFamily="34" charset="0"/>
            </a:endParaRPr>
          </a:p>
          <a:p>
            <a:r>
              <a:rPr lang="tr-TR" altLang="en-US">
                <a:latin typeface="Arial" panose="020B0604020202020204" pitchFamily="34" charset="0"/>
              </a:rPr>
              <a:t> </a:t>
            </a:r>
            <a:endParaRPr lang="en-US" altLang="en-US">
              <a:latin typeface="Arial" panose="020B0604020202020204" pitchFamily="34" charset="0"/>
            </a:endParaRPr>
          </a:p>
          <a:p>
            <a:r>
              <a:rPr lang="tr-TR" altLang="en-US" b="1">
                <a:latin typeface="Arial" panose="020B0604020202020204" pitchFamily="34" charset="0"/>
              </a:rPr>
              <a:t>Ölçüt 3. Program Çıktıları</a:t>
            </a:r>
            <a:endParaRPr lang="en-US" altLang="en-US">
              <a:latin typeface="Arial" panose="020B0604020202020204" pitchFamily="34" charset="0"/>
            </a:endParaRPr>
          </a:p>
          <a:p>
            <a:r>
              <a:rPr lang="tr-TR" altLang="en-US">
                <a:latin typeface="Arial" panose="020B0604020202020204" pitchFamily="34" charset="0"/>
              </a:rPr>
              <a:t>3.1 Öğrencilerin programdan mezun oluncaya kadar kazanmaları gereken bilgi, beceri ve davranışları tanımlayan ifadeler olan program çıktıları, program eğitim amaçlarına ulaşabilmek için gerekli bilgi, beceri ve davranış bileşenlerinin tümünü kapsamalı ve Tablo 3.1’de sıralanan MÜDEK Çıktıları’nı da içerecek biçimde tanımlanmalıdır. Programlar, eğitim amaçlarıyla tutarlı olmak koşuluyla, kendilerine özgü ek çıktılar tanımlayabilirler.</a:t>
            </a:r>
            <a:endParaRPr lang="en-US" altLang="en-US">
              <a:latin typeface="Arial" panose="020B0604020202020204" pitchFamily="34" charset="0"/>
            </a:endParaRPr>
          </a:p>
          <a:p>
            <a:r>
              <a:rPr lang="tr-TR" altLang="en-US">
                <a:latin typeface="Arial" panose="020B0604020202020204" pitchFamily="34" charset="0"/>
              </a:rPr>
              <a:t> </a:t>
            </a:r>
            <a:endParaRPr lang="en-US" altLang="en-US">
              <a:latin typeface="Arial" panose="020B0604020202020204" pitchFamily="34" charset="0"/>
            </a:endParaRPr>
          </a:p>
          <a:p>
            <a:r>
              <a:rPr lang="tr-TR" altLang="en-US" b="1">
                <a:latin typeface="Arial" panose="020B0604020202020204" pitchFamily="34" charset="0"/>
              </a:rPr>
              <a:t>Tablo 3.1 MÜDEK Çıktıları</a:t>
            </a:r>
            <a:endParaRPr lang="en-US" altLang="en-US">
              <a:latin typeface="Arial" panose="020B0604020202020204" pitchFamily="34" charset="0"/>
            </a:endParaRPr>
          </a:p>
          <a:p>
            <a:r>
              <a:rPr lang="tr-TR" altLang="en-US">
                <a:latin typeface="Arial" panose="020B0604020202020204" pitchFamily="34" charset="0"/>
              </a:rPr>
              <a:t>Matematik, fen bilimleri ve kendi dalları ile ilgili mühendislik konularında yeterli bilgi birikimi; bu alanlardaki kuramsal ve uygulamalı bilgileri mühendislik problemlerini modelleme ve çözme için uygulayabilme becerisi.</a:t>
            </a:r>
            <a:endParaRPr lang="en-US" altLang="en-US">
              <a:latin typeface="Arial" panose="020B0604020202020204" pitchFamily="34" charset="0"/>
            </a:endParaRPr>
          </a:p>
          <a:p>
            <a:r>
              <a:rPr lang="tr-TR" altLang="en-US">
                <a:latin typeface="Arial" panose="020B0604020202020204" pitchFamily="34" charset="0"/>
              </a:rPr>
              <a:t>Karmaşık mühendislik problemlerini saptama, tanımlama, formüle etme ve çözme becerisi; bu amaçla uygun analiz ve modelleme yöntemlerini seçme ve uygulama becerisi.</a:t>
            </a:r>
            <a:endParaRPr lang="en-US" altLang="en-US">
              <a:latin typeface="Arial" panose="020B0604020202020204" pitchFamily="34" charset="0"/>
            </a:endParaRPr>
          </a:p>
          <a:p>
            <a:r>
              <a:rPr lang="tr-TR" altLang="en-US">
                <a:latin typeface="Arial" panose="020B0604020202020204" pitchFamily="34" charset="0"/>
              </a:rPr>
              <a:t>Karmaşık bir sistemi, süreci, cihazı veya ürünü gerçekçi kısıtlar ve koşullar altında, belirli gereksinimleri karşılayacak şekilde tasarlama becerisi; bu amaçla modern tasarım yöntemlerini uygulama becerisi. (Gerçekçi kısıtlar ve koşullar tasarımın niteliğine göre, ekonomi, çevre sorunları, sürdürülebilirlik, üretilebilirlik, etik, sağlık, güvenlik, sosyal ve politik sorunlar gibi ögeleri içerirler.)</a:t>
            </a:r>
            <a:endParaRPr lang="en-US" altLang="en-US">
              <a:latin typeface="Arial" panose="020B0604020202020204" pitchFamily="34" charset="0"/>
            </a:endParaRPr>
          </a:p>
          <a:p>
            <a:r>
              <a:rPr lang="tr-TR" altLang="en-US" b="1" u="sng">
                <a:latin typeface="Arial" panose="020B0604020202020204" pitchFamily="34" charset="0"/>
              </a:rPr>
              <a:t>Mühendislik uygulamaları için gerekli olan modern teknik ve araçları geliştirme, seçme ve kullanma becerisi; bilişim teknolojilerini etkin bir şekilde kullanma becerisi.</a:t>
            </a:r>
            <a:endParaRPr lang="en-US" altLang="en-US">
              <a:latin typeface="Arial" panose="020B0604020202020204" pitchFamily="34" charset="0"/>
            </a:endParaRPr>
          </a:p>
          <a:p>
            <a:r>
              <a:rPr lang="tr-TR" altLang="en-US">
                <a:latin typeface="Arial" panose="020B0604020202020204" pitchFamily="34" charset="0"/>
              </a:rPr>
              <a:t>Mühendislik problemlerinin incelenmesi için deney tasarlama, deney yapma, veri toplama, sonuçları analiz etme ve yorumlama becerisi.</a:t>
            </a:r>
            <a:endParaRPr lang="en-US" altLang="en-US">
              <a:latin typeface="Arial" panose="020B0604020202020204" pitchFamily="34" charset="0"/>
            </a:endParaRPr>
          </a:p>
          <a:p>
            <a:r>
              <a:rPr lang="tr-TR" altLang="en-US">
                <a:latin typeface="Arial" panose="020B0604020202020204" pitchFamily="34" charset="0"/>
              </a:rPr>
              <a:t>Disiplin içi ve çok disiplinli takımlarda etkin biçimde çalışabilme becerisi; bireysel çalışma becerisi.</a:t>
            </a:r>
            <a:endParaRPr lang="en-US" altLang="en-US">
              <a:latin typeface="Arial" panose="020B0604020202020204" pitchFamily="34" charset="0"/>
            </a:endParaRPr>
          </a:p>
          <a:p>
            <a:r>
              <a:rPr lang="tr-TR" altLang="en-US">
                <a:latin typeface="Arial" panose="020B0604020202020204" pitchFamily="34" charset="0"/>
              </a:rPr>
              <a:t>Türkçe sözlü ve yazılı etkin iletişim kurma becerisi; en az bir yabancı dil bilgisi. </a:t>
            </a:r>
            <a:endParaRPr lang="en-US" altLang="en-US">
              <a:latin typeface="Arial" panose="020B0604020202020204" pitchFamily="34" charset="0"/>
            </a:endParaRPr>
          </a:p>
          <a:p>
            <a:r>
              <a:rPr lang="tr-TR" altLang="en-US" b="1" u="sng">
                <a:latin typeface="Arial" panose="020B0604020202020204" pitchFamily="34" charset="0"/>
              </a:rPr>
              <a:t>Yaşam boyu öğrenmenin gerekliliği bilinci; bilgiye erişebilme, bilim ve teknolojideki gelişmeleri izleme ve kendini sürekli yenileme becerisi.</a:t>
            </a:r>
            <a:endParaRPr lang="en-US" altLang="en-US">
              <a:latin typeface="Arial" panose="020B0604020202020204" pitchFamily="34" charset="0"/>
            </a:endParaRPr>
          </a:p>
          <a:p>
            <a:r>
              <a:rPr lang="tr-TR" altLang="en-US">
                <a:latin typeface="Arial" panose="020B0604020202020204" pitchFamily="34" charset="0"/>
              </a:rPr>
              <a:t>Mesleki ve etik sorumluluk bilinci.</a:t>
            </a:r>
            <a:endParaRPr lang="en-US" altLang="en-US">
              <a:latin typeface="Arial" panose="020B0604020202020204" pitchFamily="34" charset="0"/>
            </a:endParaRPr>
          </a:p>
          <a:p>
            <a:r>
              <a:rPr lang="tr-TR" altLang="en-US">
                <a:latin typeface="Arial" panose="020B0604020202020204" pitchFamily="34" charset="0"/>
              </a:rPr>
              <a:t>Proje yönetimi ile risk yönetimi ve değişiklik yönetimi gibi iş hayatındaki uygulamalar hakkında bilgi; girişimcilik, yenilikçilik ve sürdürebilir kalkınma hakkında farkındalık.</a:t>
            </a:r>
            <a:endParaRPr lang="en-US" altLang="en-US">
              <a:latin typeface="Arial" panose="020B0604020202020204" pitchFamily="34" charset="0"/>
            </a:endParaRPr>
          </a:p>
          <a:p>
            <a:r>
              <a:rPr lang="tr-TR" altLang="en-US">
                <a:latin typeface="Arial" panose="020B0604020202020204" pitchFamily="34" charset="0"/>
              </a:rPr>
              <a:t>Mühendislik uygulamalarının evrensel ve toplumsal boyutlarda sağlık, çevre ve güvenlik üzerindeki etkileri ile çağın sorunları hakkında bilgi; mühendislik çözümlerinin hukuksal sonuçları konusunda farkındalık.</a:t>
            </a:r>
            <a:endParaRPr lang="en-US" altLang="en-US">
              <a:latin typeface="Arial" panose="020B0604020202020204" pitchFamily="34" charset="0"/>
            </a:endParaRPr>
          </a:p>
          <a:p>
            <a:endParaRPr lang="tr-TR" altLang="en-US">
              <a:latin typeface="Times New Roman" panose="02020603050405020304" pitchFamily="18" charset="0"/>
            </a:endParaRPr>
          </a:p>
        </p:txBody>
      </p:sp>
    </p:spTree>
    <p:extLst>
      <p:ext uri="{BB962C8B-B14F-4D97-AF65-F5344CB8AC3E}">
        <p14:creationId xmlns:p14="http://schemas.microsoft.com/office/powerpoint/2010/main" val="19700540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a:extLst>
              <a:ext uri="{FF2B5EF4-FFF2-40B4-BE49-F238E27FC236}">
                <a16:creationId xmlns:a16="http://schemas.microsoft.com/office/drawing/2014/main" xmlns="" id="{BF36C325-2F04-47F0-8421-8367F952D36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F3A1901-2EFF-474C-ABE8-B2B11838D1E4}"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
        <p:nvSpPr>
          <p:cNvPr id="132099" name="Rectangle 2">
            <a:extLst>
              <a:ext uri="{FF2B5EF4-FFF2-40B4-BE49-F238E27FC236}">
                <a16:creationId xmlns:a16="http://schemas.microsoft.com/office/drawing/2014/main" xmlns="" id="{FAEE7402-E4EB-46D3-9388-C603184303A0}"/>
              </a:ext>
            </a:extLst>
          </p:cNvPr>
          <p:cNvSpPr>
            <a:spLocks noGrp="1" noRot="1" noChangeAspect="1" noChangeArrowheads="1" noTextEdit="1"/>
          </p:cNvSpPr>
          <p:nvPr>
            <p:ph type="sldImg"/>
          </p:nvPr>
        </p:nvSpPr>
        <p:spPr>
          <a:solidFill>
            <a:srgbClr val="FFFFFF"/>
          </a:solidFill>
          <a:ln/>
        </p:spPr>
      </p:sp>
      <p:sp>
        <p:nvSpPr>
          <p:cNvPr id="132100" name="Rectangle 3">
            <a:extLst>
              <a:ext uri="{FF2B5EF4-FFF2-40B4-BE49-F238E27FC236}">
                <a16:creationId xmlns:a16="http://schemas.microsoft.com/office/drawing/2014/main" xmlns="" id="{FFF96416-01E3-466B-B264-520B8298A313}"/>
              </a:ext>
            </a:extLst>
          </p:cNvPr>
          <p:cNvSpPr>
            <a:spLocks noGrp="1" noChangeArrowheads="1"/>
          </p:cNvSpPr>
          <p:nvPr>
            <p:ph type="body" idx="1"/>
          </p:nvPr>
        </p:nvSpPr>
        <p:spPr>
          <a:solidFill>
            <a:srgbClr val="FFFFFF"/>
          </a:solidFill>
          <a:ln>
            <a:solidFill>
              <a:srgbClr val="000000"/>
            </a:solidFill>
          </a:ln>
        </p:spPr>
        <p:txBody>
          <a:bodyPr/>
          <a:lstStyle/>
          <a:p>
            <a:r>
              <a:rPr lang="en-US" altLang="en-US">
                <a:latin typeface="Arial" panose="020B0604020202020204" pitchFamily="34" charset="0"/>
              </a:rPr>
              <a:t>10 qualities of successful engineer</a:t>
            </a:r>
          </a:p>
          <a:p>
            <a:r>
              <a:rPr lang="en-US" altLang="en-US">
                <a:latin typeface="Arial" panose="020B0604020202020204" pitchFamily="34" charset="0"/>
              </a:rPr>
              <a:t>There are 10 qualities that an engineering graduate should possess in order to excel in engineering industry. These include:</a:t>
            </a:r>
            <a:br>
              <a:rPr lang="en-US" altLang="en-US">
                <a:latin typeface="Arial" panose="020B0604020202020204" pitchFamily="34" charset="0"/>
              </a:rPr>
            </a:br>
            <a:r>
              <a:rPr lang="en-US" altLang="en-US">
                <a:latin typeface="Arial" panose="020B0604020202020204" pitchFamily="34" charset="0"/>
              </a:rPr>
              <a:t/>
            </a:r>
            <a:br>
              <a:rPr lang="en-US" altLang="en-US">
                <a:latin typeface="Arial" panose="020B0604020202020204" pitchFamily="34" charset="0"/>
              </a:rPr>
            </a:br>
            <a:r>
              <a:rPr lang="en-US" altLang="en-US" b="1" i="1">
                <a:latin typeface="Arial" panose="020B0604020202020204" pitchFamily="34" charset="0"/>
              </a:rPr>
              <a:t>Ability to acquire and apply knowledge</a:t>
            </a:r>
            <a:r>
              <a:rPr lang="en-US" altLang="en-US">
                <a:latin typeface="Arial" panose="020B0604020202020204" pitchFamily="34" charset="0"/>
              </a:rPr>
              <a:t/>
            </a:r>
            <a:br>
              <a:rPr lang="en-US" altLang="en-US">
                <a:latin typeface="Arial" panose="020B0604020202020204" pitchFamily="34" charset="0"/>
              </a:rPr>
            </a:br>
            <a:r>
              <a:rPr lang="en-US" altLang="en-US">
                <a:latin typeface="Arial" panose="020B0604020202020204" pitchFamily="34" charset="0"/>
              </a:rPr>
              <a:t>-Every engineering student should have the ability to acquire the knowledge of mathematics, science and engineering fundamentals.</a:t>
            </a:r>
            <a:br>
              <a:rPr lang="en-US" altLang="en-US">
                <a:latin typeface="Arial" panose="020B0604020202020204" pitchFamily="34" charset="0"/>
              </a:rPr>
            </a:br>
            <a:r>
              <a:rPr lang="en-US" altLang="en-US">
                <a:latin typeface="Arial" panose="020B0604020202020204" pitchFamily="34" charset="0"/>
              </a:rPr>
              <a:t/>
            </a:r>
            <a:br>
              <a:rPr lang="en-US" altLang="en-US">
                <a:latin typeface="Arial" panose="020B0604020202020204" pitchFamily="34" charset="0"/>
              </a:rPr>
            </a:br>
            <a:r>
              <a:rPr lang="en-US" altLang="en-US" b="1" i="1">
                <a:latin typeface="Arial" panose="020B0604020202020204" pitchFamily="34" charset="0"/>
              </a:rPr>
              <a:t>Technical competence</a:t>
            </a:r>
            <a:br>
              <a:rPr lang="en-US" altLang="en-US" b="1" i="1">
                <a:latin typeface="Arial" panose="020B0604020202020204" pitchFamily="34" charset="0"/>
              </a:rPr>
            </a:br>
            <a:r>
              <a:rPr lang="en-US" altLang="en-US">
                <a:latin typeface="Arial" panose="020B0604020202020204" pitchFamily="34" charset="0"/>
              </a:rPr>
              <a:t>-Strong technical skills are needed for an engineer to be able to execute the assigned tasks as well as to solve problems effectively. Graduates should also have knowledge and skills beyond their own field of engineering.</a:t>
            </a:r>
            <a:br>
              <a:rPr lang="en-US" altLang="en-US">
                <a:latin typeface="Arial" panose="020B0604020202020204" pitchFamily="34" charset="0"/>
              </a:rPr>
            </a:br>
            <a:r>
              <a:rPr lang="en-US" altLang="en-US">
                <a:latin typeface="Arial" panose="020B0604020202020204" pitchFamily="34" charset="0"/>
              </a:rPr>
              <a:t/>
            </a:r>
            <a:br>
              <a:rPr lang="en-US" altLang="en-US">
                <a:latin typeface="Arial" panose="020B0604020202020204" pitchFamily="34" charset="0"/>
              </a:rPr>
            </a:br>
            <a:r>
              <a:rPr lang="en-US" altLang="en-US" b="1" i="1">
                <a:latin typeface="Arial" panose="020B0604020202020204" pitchFamily="34" charset="0"/>
              </a:rPr>
              <a:t>Ability to solve problems</a:t>
            </a:r>
            <a:r>
              <a:rPr lang="en-US" altLang="en-US">
                <a:latin typeface="Arial" panose="020B0604020202020204" pitchFamily="34" charset="0"/>
              </a:rPr>
              <a:t/>
            </a:r>
            <a:br>
              <a:rPr lang="en-US" altLang="en-US">
                <a:latin typeface="Arial" panose="020B0604020202020204" pitchFamily="34" charset="0"/>
              </a:rPr>
            </a:br>
            <a:r>
              <a:rPr lang="en-US" altLang="en-US">
                <a:latin typeface="Arial" panose="020B0604020202020204" pitchFamily="34" charset="0"/>
              </a:rPr>
              <a:t>-with basic engineering fundamentals and technical competence, an engineer should be able to demonstrate the ability to solve problems in a methodical way.</a:t>
            </a:r>
            <a:br>
              <a:rPr lang="en-US" altLang="en-US">
                <a:latin typeface="Arial" panose="020B0604020202020204" pitchFamily="34" charset="0"/>
              </a:rPr>
            </a:br>
            <a:r>
              <a:rPr lang="en-US" altLang="en-US">
                <a:latin typeface="Arial" panose="020B0604020202020204" pitchFamily="34" charset="0"/>
              </a:rPr>
              <a:t/>
            </a:r>
            <a:br>
              <a:rPr lang="en-US" altLang="en-US">
                <a:latin typeface="Arial" panose="020B0604020202020204" pitchFamily="34" charset="0"/>
              </a:rPr>
            </a:br>
            <a:r>
              <a:rPr lang="en-US" altLang="en-US" b="1" i="1">
                <a:latin typeface="Arial" panose="020B0604020202020204" pitchFamily="34" charset="0"/>
              </a:rPr>
              <a:t>An aptitude for design</a:t>
            </a:r>
            <a:br>
              <a:rPr lang="en-US" altLang="en-US" b="1" i="1">
                <a:latin typeface="Arial" panose="020B0604020202020204" pitchFamily="34" charset="0"/>
              </a:rPr>
            </a:br>
            <a:r>
              <a:rPr lang="en-US" altLang="en-US">
                <a:latin typeface="Arial" panose="020B0604020202020204" pitchFamily="34" charset="0"/>
              </a:rPr>
              <a:t>-It is important that graduates possess the ability to design a system, its component or process based on the requirements given to them. Graduates should be able to evaluate the design performance and further improve on it if needed.</a:t>
            </a:r>
            <a:br>
              <a:rPr lang="en-US" altLang="en-US">
                <a:latin typeface="Arial" panose="020B0604020202020204" pitchFamily="34" charset="0"/>
              </a:rPr>
            </a:br>
            <a:r>
              <a:rPr lang="en-US" altLang="en-US">
                <a:latin typeface="Arial" panose="020B0604020202020204" pitchFamily="34" charset="0"/>
              </a:rPr>
              <a:t/>
            </a:r>
            <a:br>
              <a:rPr lang="en-US" altLang="en-US">
                <a:latin typeface="Arial" panose="020B0604020202020204" pitchFamily="34" charset="0"/>
              </a:rPr>
            </a:br>
            <a:r>
              <a:rPr lang="en-US" altLang="en-US" b="1" i="1">
                <a:latin typeface="Arial" panose="020B0604020202020204" pitchFamily="34" charset="0"/>
              </a:rPr>
              <a:t>Being ethical and professional</a:t>
            </a:r>
            <a:br>
              <a:rPr lang="en-US" altLang="en-US" b="1" i="1">
                <a:latin typeface="Arial" panose="020B0604020202020204" pitchFamily="34" charset="0"/>
              </a:rPr>
            </a:br>
            <a:r>
              <a:rPr lang="en-US" altLang="en-US">
                <a:latin typeface="Arial" panose="020B0604020202020204" pitchFamily="34" charset="0"/>
              </a:rPr>
              <a:t>-Ethical and professional engineers conduct themselves honourably, practising truth,honesty and trustworthiness in their service to the society. </a:t>
            </a:r>
          </a:p>
          <a:p>
            <a:r>
              <a:rPr lang="en-US" altLang="en-US" b="1" i="1">
                <a:latin typeface="Arial" panose="020B0604020202020204" pitchFamily="34" charset="0"/>
              </a:rPr>
              <a:t>Good communication skills</a:t>
            </a:r>
            <a:br>
              <a:rPr lang="en-US" altLang="en-US" b="1" i="1">
                <a:latin typeface="Arial" panose="020B0604020202020204" pitchFamily="34" charset="0"/>
              </a:rPr>
            </a:br>
            <a:r>
              <a:rPr lang="en-US" altLang="en-US">
                <a:latin typeface="Arial" panose="020B0604020202020204" pitchFamily="34" charset="0"/>
              </a:rPr>
              <a:t>-an engineer may have to present ideas and plans to the client, subordinates or to their superiors, hence the need to communicate effectively. Effective communication is measured by the similarity between idea transmitted and idea received. It can be in written or oral form.</a:t>
            </a:r>
            <a:r>
              <a:rPr lang="en-US" altLang="en-US" b="1" i="1">
                <a:latin typeface="Arial" panose="020B0604020202020204" pitchFamily="34" charset="0"/>
              </a:rPr>
              <a:t/>
            </a:r>
            <a:br>
              <a:rPr lang="en-US" altLang="en-US" b="1" i="1">
                <a:latin typeface="Arial" panose="020B0604020202020204" pitchFamily="34" charset="0"/>
              </a:rPr>
            </a:br>
            <a:r>
              <a:rPr lang="en-US" altLang="en-US" b="1" i="1">
                <a:latin typeface="Arial" panose="020B0604020202020204" pitchFamily="34" charset="0"/>
              </a:rPr>
              <a:t/>
            </a:r>
            <a:br>
              <a:rPr lang="en-US" altLang="en-US" b="1" i="1">
                <a:latin typeface="Arial" panose="020B0604020202020204" pitchFamily="34" charset="0"/>
              </a:rPr>
            </a:br>
            <a:r>
              <a:rPr lang="en-US" altLang="en-US" b="1" i="1">
                <a:latin typeface="Arial" panose="020B0604020202020204" pitchFamily="34" charset="0"/>
              </a:rPr>
              <a:t>Being a team player</a:t>
            </a:r>
            <a:br>
              <a:rPr lang="en-US" altLang="en-US" b="1" i="1">
                <a:latin typeface="Arial" panose="020B0604020202020204" pitchFamily="34" charset="0"/>
              </a:rPr>
            </a:br>
            <a:r>
              <a:rPr lang="en-US" altLang="en-US">
                <a:latin typeface="Arial" panose="020B0604020202020204" pitchFamily="34" charset="0"/>
              </a:rPr>
              <a:t>-The ability to work in groups and lead project teams is important in the life of engineer. An effective team player is reliable and consistent, communicates constructively, listens actively, participates actively, shares openly and willingly, cooperative and helpful, flexible, solves problem, respectful and supportive.</a:t>
            </a:r>
            <a:br>
              <a:rPr lang="en-US" altLang="en-US">
                <a:latin typeface="Arial" panose="020B0604020202020204" pitchFamily="34" charset="0"/>
              </a:rPr>
            </a:br>
            <a:r>
              <a:rPr lang="en-US" altLang="en-US">
                <a:latin typeface="Arial" panose="020B0604020202020204" pitchFamily="34" charset="0"/>
              </a:rPr>
              <a:t/>
            </a:r>
            <a:br>
              <a:rPr lang="en-US" altLang="en-US">
                <a:latin typeface="Arial" panose="020B0604020202020204" pitchFamily="34" charset="0"/>
              </a:rPr>
            </a:br>
            <a:r>
              <a:rPr lang="en-US" altLang="en-US" b="1" i="1">
                <a:latin typeface="Arial" panose="020B0604020202020204" pitchFamily="34" charset="0"/>
              </a:rPr>
              <a:t>Ability to see the big picture</a:t>
            </a:r>
            <a:br>
              <a:rPr lang="en-US" altLang="en-US" b="1" i="1">
                <a:latin typeface="Arial" panose="020B0604020202020204" pitchFamily="34" charset="0"/>
              </a:rPr>
            </a:br>
            <a:r>
              <a:rPr lang="en-US" altLang="en-US">
                <a:latin typeface="Arial" panose="020B0604020202020204" pitchFamily="34" charset="0"/>
              </a:rPr>
              <a:t>-An understanding of the impact of engineering solutions in the global, economical, environmental and social context is important.</a:t>
            </a:r>
            <a:br>
              <a:rPr lang="en-US" altLang="en-US">
                <a:latin typeface="Arial" panose="020B0604020202020204" pitchFamily="34" charset="0"/>
              </a:rPr>
            </a:br>
            <a:r>
              <a:rPr lang="en-US" altLang="en-US">
                <a:latin typeface="Arial" panose="020B0604020202020204" pitchFamily="34" charset="0"/>
              </a:rPr>
              <a:t/>
            </a:r>
            <a:br>
              <a:rPr lang="en-US" altLang="en-US">
                <a:latin typeface="Arial" panose="020B0604020202020204" pitchFamily="34" charset="0"/>
              </a:rPr>
            </a:br>
            <a:r>
              <a:rPr lang="en-US" altLang="en-US" b="1" i="1">
                <a:latin typeface="Arial" panose="020B0604020202020204" pitchFamily="34" charset="0"/>
              </a:rPr>
              <a:t>Willingness to learn</a:t>
            </a:r>
            <a:br>
              <a:rPr lang="en-US" altLang="en-US" b="1" i="1">
                <a:latin typeface="Arial" panose="020B0604020202020204" pitchFamily="34" charset="0"/>
              </a:rPr>
            </a:br>
            <a:r>
              <a:rPr lang="en-US" altLang="en-US">
                <a:latin typeface="Arial" panose="020B0604020202020204" pitchFamily="34" charset="0"/>
              </a:rPr>
              <a:t>-Engineers need to be resourceful, they should enrich themselves with current technologies, conduct research on the internet and journals and any other written materials. Engineers need to keep abreast of the latest development within engineering and other related disciplines.</a:t>
            </a:r>
            <a:r>
              <a:rPr lang="en-US" altLang="en-US" b="1" i="1">
                <a:latin typeface="Arial" panose="020B0604020202020204" pitchFamily="34" charset="0"/>
              </a:rPr>
              <a:t/>
            </a:r>
            <a:br>
              <a:rPr lang="en-US" altLang="en-US" b="1" i="1">
                <a:latin typeface="Arial" panose="020B0604020202020204" pitchFamily="34" charset="0"/>
              </a:rPr>
            </a:br>
            <a:r>
              <a:rPr lang="en-US" altLang="en-US" b="1" i="1">
                <a:latin typeface="Arial" panose="020B0604020202020204" pitchFamily="34" charset="0"/>
              </a:rPr>
              <a:t/>
            </a:r>
            <a:br>
              <a:rPr lang="en-US" altLang="en-US" b="1" i="1">
                <a:latin typeface="Arial" panose="020B0604020202020204" pitchFamily="34" charset="0"/>
              </a:rPr>
            </a:br>
            <a:r>
              <a:rPr lang="en-US" altLang="en-US" b="1" i="1">
                <a:latin typeface="Arial" panose="020B0604020202020204" pitchFamily="34" charset="0"/>
              </a:rPr>
              <a:t>Ability to function in the industry</a:t>
            </a:r>
            <a:br>
              <a:rPr lang="en-US" altLang="en-US" b="1" i="1">
                <a:latin typeface="Arial" panose="020B0604020202020204" pitchFamily="34" charset="0"/>
              </a:rPr>
            </a:br>
            <a:r>
              <a:rPr lang="en-US" altLang="en-US">
                <a:latin typeface="Arial" panose="020B0604020202020204" pitchFamily="34" charset="0"/>
              </a:rPr>
              <a:t>-Engineer should be able to use the tools and resources available to them for their day-to-day work assignments. The engineer should be able to learn, adapt and improve when the need arises.</a:t>
            </a:r>
            <a:br>
              <a:rPr lang="en-US" altLang="en-US">
                <a:latin typeface="Arial" panose="020B0604020202020204" pitchFamily="34" charset="0"/>
              </a:rPr>
            </a:br>
            <a:r>
              <a:rPr lang="en-US" altLang="en-US">
                <a:latin typeface="Arial" panose="020B0604020202020204" pitchFamily="34" charset="0"/>
              </a:rPr>
              <a:t/>
            </a:r>
            <a:br>
              <a:rPr lang="en-US" altLang="en-US">
                <a:latin typeface="Arial" panose="020B0604020202020204" pitchFamily="34" charset="0"/>
              </a:rPr>
            </a:br>
            <a:r>
              <a:rPr lang="en-US" altLang="en-US">
                <a:latin typeface="Arial" panose="020B0604020202020204" pitchFamily="34" charset="0"/>
              </a:rPr>
              <a:t>With this information, I hope we can be the successful engineer in the future. Try to have this value in yourself first and it will make you adapt with the engineer environment work.</a:t>
            </a:r>
            <a:br>
              <a:rPr lang="en-US" altLang="en-US">
                <a:latin typeface="Arial" panose="020B0604020202020204" pitchFamily="34" charset="0"/>
              </a:rPr>
            </a:br>
            <a:r>
              <a:rPr lang="en-US" altLang="en-US">
                <a:latin typeface="Arial" panose="020B0604020202020204" pitchFamily="34" charset="0"/>
              </a:rPr>
              <a:t/>
            </a:r>
            <a:br>
              <a:rPr lang="en-US" altLang="en-US">
                <a:latin typeface="Arial" panose="020B0604020202020204" pitchFamily="34" charset="0"/>
              </a:rPr>
            </a:br>
            <a:r>
              <a:rPr lang="en-US" altLang="en-US" i="1">
                <a:latin typeface="Arial" panose="020B0604020202020204" pitchFamily="34" charset="0"/>
              </a:rPr>
              <a:t>(Info from CourseNOW! magazine,engineering,issue 10,2006)</a:t>
            </a:r>
            <a:endParaRPr lang="en-US" altLang="en-US">
              <a:latin typeface="Arial" panose="020B0604020202020204" pitchFamily="34" charset="0"/>
            </a:endParaRPr>
          </a:p>
        </p:txBody>
      </p:sp>
    </p:spTree>
    <p:extLst>
      <p:ext uri="{BB962C8B-B14F-4D97-AF65-F5344CB8AC3E}">
        <p14:creationId xmlns:p14="http://schemas.microsoft.com/office/powerpoint/2010/main" val="13230569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xmlns="" id="{E842A86C-FB11-4F28-84E5-327A66C5395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0CB4A42-14C5-457C-ACF6-077E8EB0509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43011" name="Rectangle 2">
            <a:extLst>
              <a:ext uri="{FF2B5EF4-FFF2-40B4-BE49-F238E27FC236}">
                <a16:creationId xmlns:a16="http://schemas.microsoft.com/office/drawing/2014/main" xmlns="" id="{D8031159-90C9-4BC5-867B-4AEE6C29471D}"/>
              </a:ext>
            </a:extLst>
          </p:cNvPr>
          <p:cNvSpPr>
            <a:spLocks noGrp="1" noRot="1" noChangeAspect="1" noChangeArrowheads="1" noTextEdit="1"/>
          </p:cNvSpPr>
          <p:nvPr>
            <p:ph type="sldImg"/>
          </p:nvPr>
        </p:nvSpPr>
        <p:spPr>
          <a:solidFill>
            <a:srgbClr val="FFFFFF"/>
          </a:solidFill>
          <a:ln/>
        </p:spPr>
      </p:sp>
      <p:sp>
        <p:nvSpPr>
          <p:cNvPr id="43012" name="Rectangle 3">
            <a:extLst>
              <a:ext uri="{FF2B5EF4-FFF2-40B4-BE49-F238E27FC236}">
                <a16:creationId xmlns:a16="http://schemas.microsoft.com/office/drawing/2014/main" xmlns="" id="{FB7884DF-A153-4BF5-AFCB-C62CCE15E421}"/>
              </a:ext>
            </a:extLst>
          </p:cNvPr>
          <p:cNvSpPr>
            <a:spLocks noGrp="1" noChangeArrowheads="1"/>
          </p:cNvSpPr>
          <p:nvPr>
            <p:ph type="body" idx="1"/>
          </p:nvPr>
        </p:nvSpPr>
        <p:spPr>
          <a:solidFill>
            <a:srgbClr val="FFFFFF"/>
          </a:solidFill>
          <a:ln>
            <a:solidFill>
              <a:srgbClr val="000000"/>
            </a:solidFill>
          </a:ln>
        </p:spPr>
        <p:txBody>
          <a:bodyPr/>
          <a:lstStyle/>
          <a:p>
            <a:endParaRPr lang="tr-TR" altLang="en-US" dirty="0">
              <a:latin typeface="Times New Roman" panose="02020603050405020304" pitchFamily="18" charset="0"/>
            </a:endParaRPr>
          </a:p>
        </p:txBody>
      </p:sp>
    </p:spTree>
    <p:extLst>
      <p:ext uri="{BB962C8B-B14F-4D97-AF65-F5344CB8AC3E}">
        <p14:creationId xmlns:p14="http://schemas.microsoft.com/office/powerpoint/2010/main" val="275780409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xmlns="" id="{7BEBB00B-6BD1-4572-962F-85F15FF4F23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B0A6A8BE-D029-4DC5-A256-3F55548DA1BB}" type="slidenum">
              <a:rPr lang="en-US" altLang="en-US" smtClean="0"/>
              <a:pPr>
                <a:spcBef>
                  <a:spcPct val="0"/>
                </a:spcBef>
              </a:pPr>
              <a:t>65</a:t>
            </a:fld>
            <a:endParaRPr lang="en-US" altLang="en-US"/>
          </a:p>
        </p:txBody>
      </p:sp>
      <p:sp>
        <p:nvSpPr>
          <p:cNvPr id="25603" name="Rectangle 2">
            <a:extLst>
              <a:ext uri="{FF2B5EF4-FFF2-40B4-BE49-F238E27FC236}">
                <a16:creationId xmlns:a16="http://schemas.microsoft.com/office/drawing/2014/main" xmlns="" id="{CF78A031-6395-4154-B522-D2FBD5B8A8CB}"/>
              </a:ext>
            </a:extLst>
          </p:cNvPr>
          <p:cNvSpPr>
            <a:spLocks noGrp="1" noRot="1" noChangeAspect="1" noChangeArrowheads="1" noTextEdit="1"/>
          </p:cNvSpPr>
          <p:nvPr>
            <p:ph type="sldImg"/>
          </p:nvPr>
        </p:nvSpPr>
        <p:spPr>
          <a:solidFill>
            <a:srgbClr val="FFFFFF"/>
          </a:solidFill>
          <a:ln/>
        </p:spPr>
      </p:sp>
      <p:sp>
        <p:nvSpPr>
          <p:cNvPr id="25604" name="Rectangle 3">
            <a:extLst>
              <a:ext uri="{FF2B5EF4-FFF2-40B4-BE49-F238E27FC236}">
                <a16:creationId xmlns:a16="http://schemas.microsoft.com/office/drawing/2014/main" xmlns="" id="{3730CA3B-A339-4CB3-B5C7-8A9EE6A6F2CC}"/>
              </a:ext>
            </a:extLst>
          </p:cNvPr>
          <p:cNvSpPr>
            <a:spLocks noGrp="1" noChangeArrowheads="1"/>
          </p:cNvSpPr>
          <p:nvPr>
            <p:ph type="body" idx="1"/>
          </p:nvPr>
        </p:nvSpPr>
        <p:spPr>
          <a:solidFill>
            <a:srgbClr val="FFFFFF"/>
          </a:solidFill>
          <a:ln>
            <a:solidFill>
              <a:srgbClr val="000000"/>
            </a:solidFill>
          </a:ln>
        </p:spPr>
        <p:txBody>
          <a:bodyPr/>
          <a:lstStyle/>
          <a:p>
            <a:r>
              <a:rPr lang="en-US" altLang="en-US" b="1">
                <a:latin typeface="Arial" panose="020B0604020202020204" pitchFamily="34" charset="0"/>
              </a:rPr>
              <a:t>Key competences for lifelong learning</a:t>
            </a:r>
          </a:p>
          <a:p>
            <a:r>
              <a:rPr lang="en-US" altLang="en-US">
                <a:latin typeface="Arial" panose="020B0604020202020204" pitchFamily="34" charset="0"/>
              </a:rPr>
              <a:t>Key competences in the shape of knowledge, skills and attitudes appropriate to each context are fundamental for each individual in a knowledge-based society. They provide added value for the labour market, social cohesion and active citizenship by offering flexibility and adaptability, satisfaction and motivation. Because they should be acquired by everyone, this recommendation proposes a reference tool for European Union (EU) countries to ensure that these key competences are fully integrated into their strategies and infrastructures, particularly in the context of lifelong learning.</a:t>
            </a:r>
          </a:p>
          <a:p>
            <a:r>
              <a:rPr lang="en-US" altLang="en-US" b="1">
                <a:latin typeface="Arial" panose="020B0604020202020204" pitchFamily="34" charset="0"/>
              </a:rPr>
              <a:t>ACT</a:t>
            </a:r>
          </a:p>
          <a:p>
            <a:r>
              <a:rPr lang="en-US" altLang="en-US">
                <a:latin typeface="Arial" panose="020B0604020202020204" pitchFamily="34" charset="0"/>
              </a:rPr>
              <a:t>Recommendation </a:t>
            </a:r>
            <a:r>
              <a:rPr lang="en-US" altLang="en-US">
                <a:latin typeface="Arial" panose="020B0604020202020204" pitchFamily="34" charset="0"/>
                <a:hlinkClick r:id="rId3" tooltip="2006/962/EC"/>
              </a:rPr>
              <a:t>2006/962/EC</a:t>
            </a:r>
            <a:r>
              <a:rPr lang="en-US" altLang="en-US">
                <a:latin typeface="Arial" panose="020B0604020202020204" pitchFamily="34" charset="0"/>
              </a:rPr>
              <a:t> of the European Parliament and of the Council of 18 December 2006 on key competences for lifelong learning [Official Journal L 394 of 30.12.2006].</a:t>
            </a:r>
          </a:p>
          <a:p>
            <a:r>
              <a:rPr lang="en-US" altLang="en-US" b="1">
                <a:latin typeface="Arial" panose="020B0604020202020204" pitchFamily="34" charset="0"/>
              </a:rPr>
              <a:t>SUMMARY</a:t>
            </a:r>
          </a:p>
          <a:p>
            <a:r>
              <a:rPr lang="en-US" altLang="en-US">
                <a:latin typeface="Arial" panose="020B0604020202020204" pitchFamily="34" charset="0"/>
              </a:rPr>
              <a:t>Key competences for lifelong learning are a combination of knowledge, skills and attitudes appropriate to the context. They are particularly necessary for personal fulfilment and development, social inclusion, active citizenship and employment.</a:t>
            </a:r>
          </a:p>
          <a:p>
            <a:r>
              <a:rPr lang="en-US" altLang="en-US">
                <a:latin typeface="Arial" panose="020B0604020202020204" pitchFamily="34" charset="0"/>
              </a:rPr>
              <a:t>Key competences are essential in a knowledge society and guarantee more flexibility in the labour force, allowing it to adapt more quickly to constant changes in an increasingly interconnected world. They are also a major factor in innovation, productivity and competitiveness, and they contribute to the motivation and satisfaction of workers and the quality of work.</a:t>
            </a:r>
          </a:p>
          <a:p>
            <a:r>
              <a:rPr lang="en-US" altLang="en-US">
                <a:latin typeface="Arial" panose="020B0604020202020204" pitchFamily="34" charset="0"/>
              </a:rPr>
              <a:t>Key competences should be acquired by:</a:t>
            </a:r>
          </a:p>
          <a:p>
            <a:r>
              <a:rPr lang="en-US" altLang="en-US">
                <a:latin typeface="Arial" panose="020B0604020202020204" pitchFamily="34" charset="0"/>
              </a:rPr>
              <a:t>young people at the end of their compulsory education and training, equipping them for adult life, particularly for working life, whilst forming a basis for further learning;</a:t>
            </a:r>
          </a:p>
          <a:p>
            <a:r>
              <a:rPr lang="en-US" altLang="en-US">
                <a:latin typeface="Arial" panose="020B0604020202020204" pitchFamily="34" charset="0"/>
              </a:rPr>
              <a:t>adults throughout their lives, through a process of developing and updating skills.</a:t>
            </a:r>
          </a:p>
          <a:p>
            <a:r>
              <a:rPr lang="en-US" altLang="en-US">
                <a:latin typeface="Arial" panose="020B0604020202020204" pitchFamily="34" charset="0"/>
              </a:rPr>
              <a:t>The acquisition of key competences fits in with the principles of equality and access for all. This reference framework also applies in particular to disadvantaged groups whose educational potential requires support. Examples of such groups include people with low basic skills, early school leavers, the long-term unemployed, people with disabilities, migrants, etc.</a:t>
            </a:r>
          </a:p>
          <a:p>
            <a:r>
              <a:rPr lang="en-US" altLang="en-US" b="1">
                <a:latin typeface="Arial" panose="020B0604020202020204" pitchFamily="34" charset="0"/>
              </a:rPr>
              <a:t>Eight key competences</a:t>
            </a:r>
            <a:endParaRPr lang="en-US" altLang="en-US">
              <a:latin typeface="Arial" panose="020B0604020202020204" pitchFamily="34" charset="0"/>
            </a:endParaRPr>
          </a:p>
          <a:p>
            <a:r>
              <a:rPr lang="en-US" altLang="en-US">
                <a:latin typeface="Arial" panose="020B0604020202020204" pitchFamily="34" charset="0"/>
              </a:rPr>
              <a:t>This framework defines eight key competences and describes the essential knowledge, skills and attitudes related to each of these. These key competences are:</a:t>
            </a:r>
          </a:p>
          <a:p>
            <a:r>
              <a:rPr lang="en-US" altLang="en-US" b="1">
                <a:latin typeface="Arial" panose="020B0604020202020204" pitchFamily="34" charset="0"/>
              </a:rPr>
              <a:t>communication in the mother tongue</a:t>
            </a:r>
            <a:r>
              <a:rPr lang="en-US" altLang="en-US">
                <a:latin typeface="Arial" panose="020B0604020202020204" pitchFamily="34" charset="0"/>
              </a:rPr>
              <a:t>, which is the ability to express and interpret concepts, thoughts, feelings, facts and opinions in both oral and written form (listening, speaking, reading and writing) and to interact linguistically in an appropriate and creative way in a full range of societal and cultural contexts;</a:t>
            </a:r>
          </a:p>
          <a:p>
            <a:r>
              <a:rPr lang="en-US" altLang="en-US" b="1">
                <a:latin typeface="Arial" panose="020B0604020202020204" pitchFamily="34" charset="0"/>
              </a:rPr>
              <a:t>communication in foreign languages</a:t>
            </a:r>
            <a:r>
              <a:rPr lang="en-US" altLang="en-US">
                <a:latin typeface="Arial" panose="020B0604020202020204" pitchFamily="34" charset="0"/>
              </a:rPr>
              <a:t>, which involves, in addition to the main skill dimensions of communication in the mother tongue, mediation and intercultural understanding. The level of proficiency depends on several factors and the capacity for listening, speaking, reading and writing;</a:t>
            </a:r>
          </a:p>
          <a:p>
            <a:r>
              <a:rPr lang="en-US" altLang="en-US" b="1">
                <a:latin typeface="Arial" panose="020B0604020202020204" pitchFamily="34" charset="0"/>
              </a:rPr>
              <a:t>mathematical competence and basic competences in science and technology</a:t>
            </a:r>
            <a:r>
              <a:rPr lang="en-US" altLang="en-US">
                <a:latin typeface="Arial" panose="020B0604020202020204" pitchFamily="34" charset="0"/>
              </a:rPr>
              <a:t>. Mathematical competence is the ability to develop and apply mathematical thinking in order to solve a range of problems in everyday situations, with the emphasis being placed on process, activity and knowledge. Basic competences in science and technology refer to the mastery, use and application of knowledge and methodologies that explain the natural world. These involve an understanding of the changes caused by human activity and the responsibility of each individual as a citizen;</a:t>
            </a:r>
          </a:p>
          <a:p>
            <a:r>
              <a:rPr lang="en-US" altLang="en-US" b="1">
                <a:latin typeface="Arial" panose="020B0604020202020204" pitchFamily="34" charset="0"/>
              </a:rPr>
              <a:t>digital competence</a:t>
            </a:r>
            <a:r>
              <a:rPr lang="en-US" altLang="en-US">
                <a:latin typeface="Arial" panose="020B0604020202020204" pitchFamily="34" charset="0"/>
              </a:rPr>
              <a:t> involves the confident and critical use of information society technology (IST) and thus basic skills in information and communication technology (ICT);</a:t>
            </a:r>
          </a:p>
          <a:p>
            <a:r>
              <a:rPr lang="en-US" altLang="en-US" b="1">
                <a:latin typeface="Arial" panose="020B0604020202020204" pitchFamily="34" charset="0"/>
              </a:rPr>
              <a:t>learning to learn</a:t>
            </a:r>
            <a:r>
              <a:rPr lang="en-US" altLang="en-US">
                <a:latin typeface="Arial" panose="020B0604020202020204" pitchFamily="34" charset="0"/>
              </a:rPr>
              <a:t> is related to learning, the ability to pursue and organise one's own learning, either individually or in groups, in accordance with one's own needs, and awareness of methods and opportunities;</a:t>
            </a:r>
          </a:p>
          <a:p>
            <a:r>
              <a:rPr lang="en-US" altLang="en-US" b="1">
                <a:latin typeface="Arial" panose="020B0604020202020204" pitchFamily="34" charset="0"/>
              </a:rPr>
              <a:t>social and civic competences</a:t>
            </a:r>
            <a:r>
              <a:rPr lang="en-US" altLang="en-US">
                <a:latin typeface="Arial" panose="020B0604020202020204" pitchFamily="34" charset="0"/>
              </a:rPr>
              <a:t>. Social competence refers to personal, interpersonal and intercultural competence and all forms of behaviour that equip individuals to participate in an effective and constructive way in social and working life. It is linked to personal and social well-being. An understanding of codes of conduct and customs in the different environments in which individuals operate is essential. Civic competence, and particularly knowledge of social and political concepts and structures (democracy, justice, equality, citizenship and civil rights), equips individuals to engage in active and democratic participation;</a:t>
            </a:r>
          </a:p>
          <a:p>
            <a:r>
              <a:rPr lang="en-US" altLang="en-US" b="1">
                <a:latin typeface="Arial" panose="020B0604020202020204" pitchFamily="34" charset="0"/>
              </a:rPr>
              <a:t>sense of initiative and entrepreneurship</a:t>
            </a:r>
            <a:r>
              <a:rPr lang="en-US" altLang="en-US">
                <a:latin typeface="Arial" panose="020B0604020202020204" pitchFamily="34" charset="0"/>
              </a:rPr>
              <a:t> is the ability to turn ideas into action. It involves creativity, innovation and risk-taking, as well as the ability to plan and manage projects in order to achieve objectives. The individual is aware of the context of his/her work and is able to seize opportunities that arise. It is the foundation for acquiring more specific skills and knowledge needed by those establishing or contributing to social or commercial activity. This should include awareness of ethical values and promote good governance;</a:t>
            </a:r>
          </a:p>
          <a:p>
            <a:r>
              <a:rPr lang="en-US" altLang="en-US" b="1">
                <a:latin typeface="Arial" panose="020B0604020202020204" pitchFamily="34" charset="0"/>
              </a:rPr>
              <a:t>cultural awareness and expression</a:t>
            </a:r>
            <a:r>
              <a:rPr lang="en-US" altLang="en-US">
                <a:latin typeface="Arial" panose="020B0604020202020204" pitchFamily="34" charset="0"/>
              </a:rPr>
              <a:t>, which involves appreciation of the importance of the creative expression of ideas, experiences and emotions in a range of media (music, performing arts, literature and the visual arts).</a:t>
            </a:r>
          </a:p>
          <a:p>
            <a:r>
              <a:rPr lang="en-US" altLang="en-US">
                <a:latin typeface="Arial" panose="020B0604020202020204" pitchFamily="34" charset="0"/>
              </a:rPr>
              <a:t>These key competences are all interdependent, and the emphasis in each case is on critical thinking, creativity, initiative, problem solving, risk assessment, decision taking and constructive management of feelings.</a:t>
            </a:r>
          </a:p>
          <a:p>
            <a:r>
              <a:rPr lang="en-US" altLang="en-US" b="1">
                <a:latin typeface="Arial" panose="020B0604020202020204" pitchFamily="34" charset="0"/>
              </a:rPr>
              <a:t>A European reference framework for European Union (EU) countries and the Commission</a:t>
            </a:r>
            <a:endParaRPr lang="en-US" altLang="en-US">
              <a:latin typeface="Arial" panose="020B0604020202020204" pitchFamily="34" charset="0"/>
            </a:endParaRPr>
          </a:p>
          <a:p>
            <a:r>
              <a:rPr lang="en-US" altLang="en-US">
                <a:latin typeface="Arial" panose="020B0604020202020204" pitchFamily="34" charset="0"/>
              </a:rPr>
              <a:t>These key competences provide a reference framework to support national and European efforts to achieve the objectives they define. This framework is mainly intended for policy makers, education and training providers, employers and learners.</a:t>
            </a:r>
          </a:p>
          <a:p>
            <a:r>
              <a:rPr lang="en-US" altLang="en-US">
                <a:latin typeface="Arial" panose="020B0604020202020204" pitchFamily="34" charset="0"/>
              </a:rPr>
              <a:t>It is a reference tool for EU countries and their education and training policies. EU countries should try to ensure:</a:t>
            </a:r>
          </a:p>
          <a:p>
            <a:r>
              <a:rPr lang="en-US" altLang="en-US">
                <a:latin typeface="Arial" panose="020B0604020202020204" pitchFamily="34" charset="0"/>
              </a:rPr>
              <a:t>that initial education and training offer all young people the means to develop the key competences to a level that equips them for adult and working life, thus also providing a basis for future learning;</a:t>
            </a:r>
          </a:p>
          <a:p>
            <a:r>
              <a:rPr lang="en-US" altLang="en-US">
                <a:latin typeface="Arial" panose="020B0604020202020204" pitchFamily="34" charset="0"/>
              </a:rPr>
              <a:t>that appropriate provision is made for young people who are disadvantaged in their training so that they can fulfil their educational potential;</a:t>
            </a:r>
          </a:p>
          <a:p>
            <a:r>
              <a:rPr lang="en-US" altLang="en-US">
                <a:latin typeface="Arial" panose="020B0604020202020204" pitchFamily="34" charset="0"/>
              </a:rPr>
              <a:t>that adults can develop and update key competences throughout their lives, particularly priority target groups such as persons who need to update their competences;</a:t>
            </a:r>
          </a:p>
          <a:p>
            <a:r>
              <a:rPr lang="en-US" altLang="en-US">
                <a:latin typeface="Arial" panose="020B0604020202020204" pitchFamily="34" charset="0"/>
              </a:rPr>
              <a:t>that appropriate infrastructure is in place for continuing education and training of adults, that there are measures to ensure access to education and training and the labour market and that there is support for learners depending on their specific needs and competences;</a:t>
            </a:r>
          </a:p>
          <a:p>
            <a:r>
              <a:rPr lang="en-US" altLang="en-US">
                <a:latin typeface="Arial" panose="020B0604020202020204" pitchFamily="34" charset="0"/>
              </a:rPr>
              <a:t>the coherence of adult education and training provision through close links between the policies concerned.</a:t>
            </a:r>
          </a:p>
          <a:p>
            <a:r>
              <a:rPr lang="en-US" altLang="en-US">
                <a:latin typeface="Arial" panose="020B0604020202020204" pitchFamily="34" charset="0"/>
              </a:rPr>
              <a:t>It forms the basis for action at Community level, particularly within the </a:t>
            </a:r>
            <a:r>
              <a:rPr lang="en-US" altLang="en-US">
                <a:latin typeface="Arial" panose="020B0604020202020204" pitchFamily="34" charset="0"/>
                <a:hlinkClick r:id="rId4" action="ppaction://hlinkfile"/>
              </a:rPr>
              <a:t>Education and Training 2010</a:t>
            </a:r>
            <a:r>
              <a:rPr lang="en-US" altLang="en-US">
                <a:latin typeface="Arial" panose="020B0604020202020204" pitchFamily="34" charset="0"/>
              </a:rPr>
              <a:t> work programme and, more generally, within the Community education and training programmes. In this respect, the Commission should make a special effort to:</a:t>
            </a:r>
          </a:p>
          <a:p>
            <a:r>
              <a:rPr lang="en-US" altLang="en-US">
                <a:latin typeface="Arial" panose="020B0604020202020204" pitchFamily="34" charset="0"/>
              </a:rPr>
              <a:t>help EU countries to develop their education and training systems, apply the reference framework so as to facilitate peer learning and the exchange of good practices and follow up developments and report on progress through the progress reports on the Education and Training 2010 work programme;</a:t>
            </a:r>
          </a:p>
          <a:p>
            <a:r>
              <a:rPr lang="en-US" altLang="en-US">
                <a:latin typeface="Arial" panose="020B0604020202020204" pitchFamily="34" charset="0"/>
              </a:rPr>
              <a:t>use the reference framework for the implementation of the Community education and training programmes whilst ensuring that these programmes promote the acquisition of key competences;</a:t>
            </a:r>
          </a:p>
          <a:p>
            <a:r>
              <a:rPr lang="en-US" altLang="en-US">
                <a:latin typeface="Arial" panose="020B0604020202020204" pitchFamily="34" charset="0"/>
              </a:rPr>
              <a:t>use the reference framework to implement related Community policies (employment, youth, cultural and social policies) and to strengthen links with social partners and other organisations active in those fields;</a:t>
            </a:r>
          </a:p>
          <a:p>
            <a:r>
              <a:rPr lang="en-US" altLang="en-US">
                <a:latin typeface="Arial" panose="020B0604020202020204" pitchFamily="34" charset="0"/>
              </a:rPr>
              <a:t>assess, by December 2010, the impact of the reference framework within the context of the Education and Training 2010 work programme as well as the experience gained and the implications for the future.</a:t>
            </a:r>
          </a:p>
          <a:p>
            <a:r>
              <a:rPr lang="en-US" altLang="en-US" b="1">
                <a:latin typeface="Arial" panose="020B0604020202020204" pitchFamily="34" charset="0"/>
              </a:rPr>
              <a:t>Background</a:t>
            </a:r>
            <a:endParaRPr lang="en-US" altLang="en-US">
              <a:latin typeface="Arial" panose="020B0604020202020204" pitchFamily="34" charset="0"/>
            </a:endParaRPr>
          </a:p>
          <a:p>
            <a:r>
              <a:rPr lang="en-US" altLang="en-US">
                <a:latin typeface="Arial" panose="020B0604020202020204" pitchFamily="34" charset="0"/>
              </a:rPr>
              <a:t>The transversal nature of key competences makes them essential. They provide added value for employment, social cohesion or young people (</a:t>
            </a:r>
            <a:r>
              <a:rPr lang="en-US" altLang="en-US">
                <a:latin typeface="Arial" panose="020B0604020202020204" pitchFamily="34" charset="0"/>
                <a:hlinkClick r:id="rId5" action="ppaction://hlinkfile"/>
              </a:rPr>
              <a:t>European Youth Pact</a:t>
            </a:r>
            <a:r>
              <a:rPr lang="en-US" altLang="en-US">
                <a:latin typeface="Arial" panose="020B0604020202020204" pitchFamily="34" charset="0"/>
              </a:rPr>
              <a:t>), which explains the importance of lifelong learning in terms of adapting to change and integration. The </a:t>
            </a:r>
            <a:r>
              <a:rPr lang="en-US" altLang="en-US">
                <a:latin typeface="Arial" panose="020B0604020202020204" pitchFamily="34" charset="0"/>
                <a:hlinkClick r:id="rId6" action="ppaction://hlinkfile"/>
              </a:rPr>
              <a:t>reference criteria</a:t>
            </a:r>
            <a:r>
              <a:rPr lang="en-US" altLang="en-US">
                <a:latin typeface="Arial" panose="020B0604020202020204" pitchFamily="34" charset="0"/>
              </a:rPr>
              <a:t>, which make it possible to judge improvements in European performances, featured in a 2005 report with contrasting results.</a:t>
            </a:r>
          </a:p>
          <a:p>
            <a:r>
              <a:rPr lang="en-US" altLang="en-US">
                <a:latin typeface="Arial" panose="020B0604020202020204" pitchFamily="34" charset="0"/>
              </a:rPr>
              <a:t>In response to the concerns expressed at the Lisbon European Council on 23 and 24 March 2000, which were repeated in the </a:t>
            </a:r>
            <a:r>
              <a:rPr lang="en-US" altLang="en-US">
                <a:latin typeface="Arial" panose="020B0604020202020204" pitchFamily="34" charset="0"/>
                <a:hlinkClick r:id="rId7" action="ppaction://hlinkfile"/>
              </a:rPr>
              <a:t>revised Lisbon strategy</a:t>
            </a:r>
            <a:r>
              <a:rPr lang="en-US" altLang="en-US">
                <a:latin typeface="Arial" panose="020B0604020202020204" pitchFamily="34" charset="0"/>
              </a:rPr>
              <a:t> in 2005, the key competences form part of the objectives of the Education and Training 2010 work programme, the Commission communication of 2001 on making a </a:t>
            </a:r>
            <a:r>
              <a:rPr lang="en-US" altLang="en-US">
                <a:latin typeface="Arial" panose="020B0604020202020204" pitchFamily="34" charset="0"/>
                <a:hlinkClick r:id="rId8" action="ppaction://hlinkfile"/>
              </a:rPr>
              <a:t>European area of lifelong learning</a:t>
            </a:r>
            <a:r>
              <a:rPr lang="en-US" altLang="en-US">
                <a:latin typeface="Arial" panose="020B0604020202020204" pitchFamily="34" charset="0"/>
              </a:rPr>
              <a:t> a reality and the subsequent Council resolution adopted in 2002. These last two put forward specific proposals on making key competences a priority for all age groups. For its part, the </a:t>
            </a:r>
            <a:r>
              <a:rPr lang="en-US" altLang="en-US">
                <a:latin typeface="Arial" panose="020B0604020202020204" pitchFamily="34" charset="0"/>
                <a:hlinkClick r:id="rId9" action="ppaction://hlinkfile"/>
              </a:rPr>
              <a:t>2004 joint interim report</a:t>
            </a:r>
            <a:r>
              <a:rPr lang="en-US" altLang="en-US">
                <a:latin typeface="Arial" panose="020B0604020202020204" pitchFamily="34" charset="0"/>
              </a:rPr>
              <a:t> on the progress of the Education and Training 2010 work programme made the case for drawing up common European references and principles.</a:t>
            </a:r>
          </a:p>
          <a:p>
            <a:r>
              <a:rPr lang="en-US" altLang="en-US">
                <a:latin typeface="Arial" panose="020B0604020202020204" pitchFamily="34" charset="0"/>
              </a:rPr>
              <a:t>Last updated: 03.03.2011</a:t>
            </a:r>
          </a:p>
          <a:p>
            <a:endParaRPr lang="tr-TR" altLang="en-US">
              <a:latin typeface="Times New Roman" panose="02020603050405020304" pitchFamily="18" charset="0"/>
            </a:endParaRPr>
          </a:p>
        </p:txBody>
      </p:sp>
    </p:spTree>
    <p:extLst>
      <p:ext uri="{BB962C8B-B14F-4D97-AF65-F5344CB8AC3E}">
        <p14:creationId xmlns:p14="http://schemas.microsoft.com/office/powerpoint/2010/main" val="410192628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xmlns="" id="{8D10391C-B0F3-4CCC-87B1-154F1F3C1A90}"/>
              </a:ext>
            </a:extLst>
          </p:cNvPr>
          <p:cNvSpPr>
            <a:spLocks noGrp="1" noRot="1" noChangeAspect="1" noChangeArrowheads="1" noTextEdit="1"/>
          </p:cNvSpPr>
          <p:nvPr>
            <p:ph type="sldImg"/>
          </p:nvPr>
        </p:nvSpPr>
        <p:spPr>
          <a:ln/>
        </p:spPr>
      </p:sp>
      <p:sp>
        <p:nvSpPr>
          <p:cNvPr id="18435" name="Notes Placeholder 2">
            <a:extLst>
              <a:ext uri="{FF2B5EF4-FFF2-40B4-BE49-F238E27FC236}">
                <a16:creationId xmlns:a16="http://schemas.microsoft.com/office/drawing/2014/main" xmlns="" id="{4E0C377E-261D-4C9B-B316-D0CF38EDC0C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http://www.ekosektor.com/2016/08/23/turkiyede-sanayi-muhendis-bulamiyor/ Erişim: 30Eylül2016</a:t>
            </a:r>
          </a:p>
          <a:p>
            <a:r>
              <a:rPr lang="en-US" altLang="en-US">
                <a:latin typeface="Arial" panose="020B0604020202020204" pitchFamily="34" charset="0"/>
              </a:rPr>
              <a:t>Türkiye’de sanayi, mühendis bulamıyor</a:t>
            </a:r>
          </a:p>
          <a:p>
            <a:r>
              <a:rPr lang="en-US" altLang="en-US" b="1" i="1">
                <a:latin typeface="Arial" panose="020B0604020202020204" pitchFamily="34" charset="0"/>
              </a:rPr>
              <a:t>Dünyanın önde gelen insan yönetimi ve organizasyonel danışmanlık firması Korn Ferry Hay Group’un yaptığı araştırmanın sonuçlarına göre, Türkiye’deki sanayi şirketlerinin yüzde 54’ü aradıkları nitelikte mühendis bulmakta zorlanıyor.</a:t>
            </a:r>
            <a:endParaRPr lang="en-US" altLang="en-US">
              <a:latin typeface="Arial" panose="020B0604020202020204" pitchFamily="34" charset="0"/>
            </a:endParaRPr>
          </a:p>
          <a:p>
            <a:r>
              <a:rPr lang="en-US" altLang="en-US">
                <a:latin typeface="Arial" panose="020B0604020202020204" pitchFamily="34" charset="0"/>
              </a:rPr>
              <a:t>Şirketler, yatırım yaptıkları ve geliştirdikleri yetkin mühendis işgücünü, rakipleri tarafından sunulan daha iyi bir iş fırsatı, daha iyi ücret paketi veya kariyer imkânı karşısında kaybetme riskiyle karşı karşıya kaldıklarını belirtiyor.</a:t>
            </a:r>
          </a:p>
          <a:p>
            <a:r>
              <a:rPr lang="en-US" altLang="en-US">
                <a:latin typeface="Arial" panose="020B0604020202020204" pitchFamily="34" charset="0"/>
              </a:rPr>
              <a:t>Korn Ferry Hay Group’un Haziran ayında gerçekleştirdiği Türkiye özelindeki araştırma, sanayi şirketlerinin aradığı yetkinlikte mühendis bulmakta zorlandığını ortaya koyuyor. Şirketlerin aradığı mühendisi bulduğunda da kolay kaybetme riski yaşadığına dikkat çeken araştırmada, işgücünü elde tutmayı başaran şirketlerin kişisel gelişim olanakları ve yan haklar ile avantaj sağladıklarını gösteriyor.</a:t>
            </a:r>
          </a:p>
          <a:p>
            <a:r>
              <a:rPr lang="en-US" altLang="en-US">
                <a:latin typeface="Arial" panose="020B0604020202020204" pitchFamily="34" charset="0"/>
              </a:rPr>
              <a:t>Araştırma sonuçlarını değerlendiren Korn Ferry Hay Group Genel Müdürü Gökhan Toğrul, “Ülkemizde sanayinin gelişimi, katma değerli üretimin ve ihracatın artmasında, ülke ekonomisinin ivmelenmesinde ve yeni istihdam yaratılmasında kritik bir rol oynuyor” dedi ve ekledi:</a:t>
            </a:r>
          </a:p>
          <a:p>
            <a:r>
              <a:rPr lang="en-US" altLang="en-US">
                <a:latin typeface="Arial" panose="020B0604020202020204" pitchFamily="34" charset="0"/>
              </a:rPr>
              <a:t>“Bu nedenle mühendis işgücünün yetersiz olduğu alanların belirlenmesi, geliştirilmesi, şirketlerin yetkin mühendis işgücünü kaybetmemesi için doğru adımlar atması büyük önem taşıyor. Araştırmamıza katılan şirketlerin çoğunun kısa vadeli teşvikler, kariyer yönetimi ve esnek yan hak uygulamalarının iyileştirilmesine odaklanmayı planlamasının bu anlamda olumlu bir sonuç yaratacağına inanıyorum.”</a:t>
            </a:r>
          </a:p>
          <a:p>
            <a:r>
              <a:rPr lang="en-US" altLang="en-US">
                <a:latin typeface="Arial" panose="020B0604020202020204" pitchFamily="34" charset="0"/>
              </a:rPr>
              <a:t>Sanayi 4.0 ile oluşan potansiyelin de mühendislerin gelişimi için önemli bir fırsat yarattığını belirten Gökhan Toğrul, “Üniversitelerin mühendisler için teknik formasyonu sağlamaktaki katkısı yadsınamaz” dedi ve şöyle devam etti:</a:t>
            </a:r>
          </a:p>
          <a:p>
            <a:r>
              <a:rPr lang="en-US" altLang="en-US">
                <a:latin typeface="Arial" panose="020B0604020202020204" pitchFamily="34" charset="0"/>
              </a:rPr>
              <a:t>“Ancak mühendis yetenek havuzunu değerlendiren araştırma katılımcıları, pratik bilgi ile iletişim ve liderlik becerileri gibi teknik olmayan konularda istenen kalitede aday bulmakta zorlandıklarını ifade ediyorlar. Bu yüzden mühendislerin farklı pratik becerilere sahip olması için özellikle şirketlerin Ar-Ge ve İnovasyon Merkezleri’nde görev alarak yetişmesi büyük önem taşıyor. Araştırmamıza katılan şirketlerin yüzde 71’i Ar-Ge merkezine sahip ve bir çok global şirket de Ar-Ge merkezlerini Türkiye’ye kaydırıyor. Özellikle Sanayi 4.0 kavramı ile birlikte yeni açılan İnovasyon Merkezleri’nin de geleceğin mühendislerinin gelişimine katkı sağlayacaktır.”</a:t>
            </a:r>
          </a:p>
          <a:p>
            <a:r>
              <a:rPr lang="en-US" altLang="en-US">
                <a:latin typeface="Arial" panose="020B0604020202020204" pitchFamily="34" charset="0"/>
              </a:rPr>
              <a:t>Türkiye’nin önde gelen otomotiv, otomotiv yan sanayi, kimya, savunma, otomasyon, metal ve dayanıklı tüketim sektörlerinden 28 şirketin katılımıyla gerçekleşen araştırmaya göre, sanayi şirketleri Türkiye’deki mühendis yetenek havuzunu teknik beceri açısından beklenen düzeyde görse de, pratik bilgi, iletişim becerileri ve liderlik yetkinliğinde yeterli bulmuyor.</a:t>
            </a:r>
          </a:p>
          <a:p>
            <a:r>
              <a:rPr lang="en-US" altLang="en-US">
                <a:latin typeface="Arial" panose="020B0604020202020204" pitchFamily="34" charset="0"/>
              </a:rPr>
              <a:t>Araştorma sonuçlarına göre, şirketlerin yüzde 54’ü bu yüzden aradıkları nitelikte mühendis bulmakta zorlandığını ifade ediyor ve mühendis iş gücünü çekmede baz ücret ve kariyer yönetiminin önemli olduğunu düşünüyor. Araştırmaya katılan şirketlerin yüzde 46’sı ise, yan haklar ve kısa vadeli teşvikler sunarak mühendis iş gücünü çekmekte zorlanmadığını ifade ediyor.</a:t>
            </a:r>
          </a:p>
          <a:p>
            <a:r>
              <a:rPr lang="en-US" altLang="en-US">
                <a:latin typeface="Arial" panose="020B0604020202020204" pitchFamily="34" charset="0"/>
              </a:rPr>
              <a:t>Araştırma sonuçlarına göre, şirketlerin iş gücü çekmek konusunda en öncelikli aracını “baz ücret” oluşturuyor. Konusunda uzman çalışanlar için “kariyer yönetimi” olanağı sunulması da işgücünü çekmekte diğer önemli bir araç olarak öne çıkıyor. Mühendislerin işten ayrılırken söyledikleri de bu sonuçları doğruluyor.</a:t>
            </a:r>
          </a:p>
          <a:p>
            <a:r>
              <a:rPr lang="en-US" altLang="en-US">
                <a:latin typeface="Arial" panose="020B0604020202020204" pitchFamily="34" charset="0"/>
              </a:rPr>
              <a:t>Alanında yetkin olan mühendisler, en çok, kariyer gelişim ve ücret beklentilerini karşılayan daha iyi iş tekliflerini değerlendirmek için işten ayrılıyor. Ücret beklentisinin karşılanmaması, ayrıca kariyer ve gelişim olanaklarını yetersiz bulması da mühendislerin işten ayrılırken en çok gösterilen sebepler arasında yer alıyor.</a:t>
            </a:r>
          </a:p>
          <a:p>
            <a:r>
              <a:rPr lang="en-US" altLang="en-US">
                <a:latin typeface="Arial" panose="020B0604020202020204" pitchFamily="34" charset="0"/>
              </a:rPr>
              <a:t>Araştırma, şirketlerin zor buldukları yetkin mühendis işgücünü kaybetme riski ile karşı karşıya olduklarını da ortaya koyuyor. Mühendis iş gücünü elde tutmakta zorlanan şirketlerin dezavantajları ise, lokasyon ve şirket marka bilinirliği olarak belirtiliyor.</a:t>
            </a:r>
          </a:p>
          <a:p>
            <a:r>
              <a:rPr lang="en-US" altLang="en-US">
                <a:latin typeface="Arial" panose="020B0604020202020204" pitchFamily="34" charset="0"/>
              </a:rPr>
              <a:t>Yatırım yaptıkları ve geliştirdikleri yetkin mühendis işgücünü, dolayısı ile bilgi ve tecrübe birikimini elde tutmak ve rakiplerine kaptırmak istemeyen şirketler, kişisel gelişim olanakları, yan haklar ve teknik kariyer yolu sunuyor. Araştırmaya katılan kıdem yılı yüksek 10 şirketin yüzde 90’ının işgücünü elde tutma başarısının sırrı da sunduğu ‘kişisel gelişim olanakları’.</a:t>
            </a:r>
          </a:p>
          <a:p>
            <a:r>
              <a:rPr lang="en-US" altLang="en-US">
                <a:latin typeface="Arial" panose="020B0604020202020204" pitchFamily="34" charset="0"/>
              </a:rPr>
              <a:t>Araştırmaya katılan şirketlerin yüzde 64’ünde mühendisler için özel tasarlanan ödüllendirme ve teşvik sistemlerinin olmadığı görülüyor. Bu şirketlerin yüzde 70’i kişisel teşekkür, yüzde 60’ı ise zorlu ve önemli projelerde çalışma fırsatı tanıyarak ödüllendirmeyi tercih ediyor. DHA</a:t>
            </a:r>
          </a:p>
          <a:p>
            <a:endParaRPr lang="en-US" altLang="en-US">
              <a:latin typeface="Arial" panose="020B0604020202020204" pitchFamily="34" charset="0"/>
            </a:endParaRPr>
          </a:p>
        </p:txBody>
      </p:sp>
      <p:sp>
        <p:nvSpPr>
          <p:cNvPr id="18436" name="Slide Number Placeholder 3">
            <a:extLst>
              <a:ext uri="{FF2B5EF4-FFF2-40B4-BE49-F238E27FC236}">
                <a16:creationId xmlns:a16="http://schemas.microsoft.com/office/drawing/2014/main" xmlns="" id="{2BB0A1C2-82EE-4984-A850-112028942A7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EE92E3F-7714-4D29-8C7B-CA8A50F803BF}" type="slidenum">
              <a:rPr lang="en-US" altLang="en-US" smtClean="0"/>
              <a:pPr/>
              <a:t>67</a:t>
            </a:fld>
            <a:endParaRPr lang="en-US" altLang="en-US"/>
          </a:p>
        </p:txBody>
      </p:sp>
    </p:spTree>
    <p:extLst>
      <p:ext uri="{BB962C8B-B14F-4D97-AF65-F5344CB8AC3E}">
        <p14:creationId xmlns:p14="http://schemas.microsoft.com/office/powerpoint/2010/main" val="383978620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xmlns="" id="{DA0CBD6D-C31C-42EC-8622-93E42647BE84}"/>
              </a:ext>
            </a:extLst>
          </p:cNvPr>
          <p:cNvSpPr>
            <a:spLocks noGrp="1" noRot="1" noChangeAspect="1" noChangeArrowheads="1" noTextEdit="1"/>
          </p:cNvSpPr>
          <p:nvPr>
            <p:ph type="sldImg"/>
          </p:nvPr>
        </p:nvSpPr>
        <p:spPr>
          <a:ln/>
        </p:spPr>
      </p:sp>
      <p:sp>
        <p:nvSpPr>
          <p:cNvPr id="20483" name="Rectangle 3">
            <a:extLst>
              <a:ext uri="{FF2B5EF4-FFF2-40B4-BE49-F238E27FC236}">
                <a16:creationId xmlns:a16="http://schemas.microsoft.com/office/drawing/2014/main" xmlns="" id="{D5AED57C-7F4E-4410-836D-9D90D58DD81D}"/>
              </a:ext>
            </a:extLst>
          </p:cNvPr>
          <p:cNvSpPr>
            <a:spLocks noGrp="1" noChangeArrowheads="1"/>
          </p:cNvSpPr>
          <p:nvPr>
            <p:ph type="body" idx="1"/>
          </p:nvPr>
        </p:nvSpPr>
        <p:spPr>
          <a:noFill/>
        </p:spPr>
        <p:txBody>
          <a:bodyPr/>
          <a:lstStyle/>
          <a:p>
            <a:pPr eaLnBrk="1" hangingPunct="1"/>
            <a:r>
              <a:rPr lang="en-US" altLang="en-US">
                <a:latin typeface="Arial" panose="020B0604020202020204" pitchFamily="34" charset="0"/>
              </a:rPr>
              <a:t>10803</a:t>
            </a:r>
          </a:p>
        </p:txBody>
      </p:sp>
    </p:spTree>
    <p:extLst>
      <p:ext uri="{BB962C8B-B14F-4D97-AF65-F5344CB8AC3E}">
        <p14:creationId xmlns:p14="http://schemas.microsoft.com/office/powerpoint/2010/main" val="178623401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xmlns="" id="{53C27CFA-13E2-4660-8E36-930B69FBCCCC}"/>
              </a:ext>
            </a:extLst>
          </p:cNvPr>
          <p:cNvSpPr>
            <a:spLocks noGrp="1" noRot="1" noChangeAspect="1" noChangeArrowheads="1" noTextEdit="1"/>
          </p:cNvSpPr>
          <p:nvPr>
            <p:ph type="sldImg"/>
          </p:nvPr>
        </p:nvSpPr>
        <p:spPr>
          <a:xfrm>
            <a:off x="2006600" y="487363"/>
            <a:ext cx="5853113" cy="4389437"/>
          </a:xfrm>
          <a:ln/>
        </p:spPr>
      </p:sp>
      <p:sp>
        <p:nvSpPr>
          <p:cNvPr id="28675" name="Rectangle 3">
            <a:extLst>
              <a:ext uri="{FF2B5EF4-FFF2-40B4-BE49-F238E27FC236}">
                <a16:creationId xmlns:a16="http://schemas.microsoft.com/office/drawing/2014/main" xmlns="" id="{D3EB3582-96E6-4EC3-9B15-FD77B4C998DB}"/>
              </a:ext>
            </a:extLst>
          </p:cNvPr>
          <p:cNvSpPr>
            <a:spLocks noGrp="1" noChangeArrowheads="1"/>
          </p:cNvSpPr>
          <p:nvPr>
            <p:ph type="body" idx="1"/>
          </p:nvPr>
        </p:nvSpPr>
        <p:spPr>
          <a:xfrm>
            <a:off x="960438" y="6191250"/>
            <a:ext cx="7680325" cy="696913"/>
          </a:xfrm>
          <a:noFill/>
        </p:spPr>
        <p:txBody>
          <a:bodyPr/>
          <a:lstStyle/>
          <a:p>
            <a:pPr eaLnBrk="1" hangingPunct="1"/>
            <a:r>
              <a:rPr lang="en-US" altLang="en-US" dirty="0">
                <a:latin typeface="Arial" panose="020B0604020202020204" pitchFamily="34" charset="0"/>
              </a:rPr>
              <a:t>Q.6</a:t>
            </a:r>
          </a:p>
        </p:txBody>
      </p:sp>
    </p:spTree>
    <p:extLst>
      <p:ext uri="{BB962C8B-B14F-4D97-AF65-F5344CB8AC3E}">
        <p14:creationId xmlns:p14="http://schemas.microsoft.com/office/powerpoint/2010/main" val="14983373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7">
            <a:extLst>
              <a:ext uri="{FF2B5EF4-FFF2-40B4-BE49-F238E27FC236}">
                <a16:creationId xmlns:a16="http://schemas.microsoft.com/office/drawing/2014/main" xmlns="" id="{25B5A7AF-AAB4-4093-9091-1B991C86FCF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CE47294F-F532-451F-B78E-22E4C52A0D6C}" type="slidenum">
              <a:rPr lang="en-US" altLang="en-US" smtClean="0">
                <a:solidFill>
                  <a:srgbClr val="000000"/>
                </a:solidFill>
              </a:rPr>
              <a:pPr>
                <a:spcBef>
                  <a:spcPct val="0"/>
                </a:spcBef>
              </a:pPr>
              <a:t>70</a:t>
            </a:fld>
            <a:endParaRPr lang="en-US" altLang="en-US">
              <a:solidFill>
                <a:srgbClr val="000000"/>
              </a:solidFill>
            </a:endParaRPr>
          </a:p>
        </p:txBody>
      </p:sp>
      <p:sp>
        <p:nvSpPr>
          <p:cNvPr id="260099" name="Rectangle 2">
            <a:extLst>
              <a:ext uri="{FF2B5EF4-FFF2-40B4-BE49-F238E27FC236}">
                <a16:creationId xmlns:a16="http://schemas.microsoft.com/office/drawing/2014/main" xmlns="" id="{67BFA820-4E3C-4F46-B8A7-DD40C7059089}"/>
              </a:ext>
            </a:extLst>
          </p:cNvPr>
          <p:cNvSpPr>
            <a:spLocks noGrp="1" noRot="1" noChangeAspect="1" noChangeArrowheads="1" noTextEdit="1"/>
          </p:cNvSpPr>
          <p:nvPr>
            <p:ph type="sldImg"/>
          </p:nvPr>
        </p:nvSpPr>
        <p:spPr>
          <a:solidFill>
            <a:srgbClr val="FFFFFF"/>
          </a:solidFill>
          <a:ln/>
        </p:spPr>
      </p:sp>
      <p:sp>
        <p:nvSpPr>
          <p:cNvPr id="260100" name="Rectangle 3">
            <a:extLst>
              <a:ext uri="{FF2B5EF4-FFF2-40B4-BE49-F238E27FC236}">
                <a16:creationId xmlns:a16="http://schemas.microsoft.com/office/drawing/2014/main" xmlns="" id="{EB5A4B29-2167-49E8-B1AB-B51607704EE6}"/>
              </a:ext>
            </a:extLst>
          </p:cNvPr>
          <p:cNvSpPr>
            <a:spLocks noGrp="1" noChangeArrowheads="1"/>
          </p:cNvSpPr>
          <p:nvPr>
            <p:ph type="body" idx="1"/>
          </p:nvPr>
        </p:nvSpPr>
        <p:spPr>
          <a:solidFill>
            <a:srgbClr val="FFFFFF"/>
          </a:solidFill>
          <a:ln>
            <a:solidFill>
              <a:srgbClr val="000000"/>
            </a:solidFill>
          </a:ln>
        </p:spPr>
        <p:txBody>
          <a:bodyPr/>
          <a:lstStyle/>
          <a:p>
            <a:endParaRPr lang="en-US" sz="1200" b="0" i="0" kern="1200" dirty="0">
              <a:solidFill>
                <a:schemeClr val="tx1"/>
              </a:solidFill>
              <a:effectLst/>
              <a:latin typeface="Arial" charset="0"/>
              <a:ea typeface="MS PGothic" panose="020B0600070205080204" pitchFamily="34" charset="-128"/>
              <a:cs typeface="+mn-cs"/>
            </a:endParaRPr>
          </a:p>
        </p:txBody>
      </p:sp>
    </p:spTree>
    <p:extLst>
      <p:ext uri="{BB962C8B-B14F-4D97-AF65-F5344CB8AC3E}">
        <p14:creationId xmlns:p14="http://schemas.microsoft.com/office/powerpoint/2010/main" val="30708927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xmlns="" id="{A2C83C80-3030-4E68-9B35-BE5CD3247FA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83B7D3B1-BB5B-4FF2-83B1-47305AE762A0}" type="slidenum">
              <a:rPr lang="en-US" altLang="en-US" smtClean="0">
                <a:solidFill>
                  <a:srgbClr val="000000"/>
                </a:solidFill>
              </a:rPr>
              <a:pPr>
                <a:spcBef>
                  <a:spcPct val="0"/>
                </a:spcBef>
              </a:pPr>
              <a:t>71</a:t>
            </a:fld>
            <a:endParaRPr lang="en-US" altLang="en-US">
              <a:solidFill>
                <a:srgbClr val="000000"/>
              </a:solidFill>
            </a:endParaRPr>
          </a:p>
        </p:txBody>
      </p:sp>
      <p:sp>
        <p:nvSpPr>
          <p:cNvPr id="27651" name="Rectangle 2">
            <a:extLst>
              <a:ext uri="{FF2B5EF4-FFF2-40B4-BE49-F238E27FC236}">
                <a16:creationId xmlns:a16="http://schemas.microsoft.com/office/drawing/2014/main" xmlns="" id="{A48E4652-1F6D-49C3-8B76-8F264394AB53}"/>
              </a:ext>
            </a:extLst>
          </p:cNvPr>
          <p:cNvSpPr>
            <a:spLocks noGrp="1" noRot="1" noChangeAspect="1" noChangeArrowheads="1" noTextEdit="1"/>
          </p:cNvSpPr>
          <p:nvPr>
            <p:ph type="sldImg"/>
          </p:nvPr>
        </p:nvSpPr>
        <p:spPr>
          <a:solidFill>
            <a:srgbClr val="FFFFFF"/>
          </a:solidFill>
          <a:ln/>
        </p:spPr>
      </p:sp>
      <p:sp>
        <p:nvSpPr>
          <p:cNvPr id="27652" name="Rectangle 3">
            <a:extLst>
              <a:ext uri="{FF2B5EF4-FFF2-40B4-BE49-F238E27FC236}">
                <a16:creationId xmlns:a16="http://schemas.microsoft.com/office/drawing/2014/main" xmlns="" id="{883E70B4-6997-470D-AC82-AB889E78E07D}"/>
              </a:ext>
            </a:extLst>
          </p:cNvPr>
          <p:cNvSpPr>
            <a:spLocks noGrp="1" noChangeArrowheads="1"/>
          </p:cNvSpPr>
          <p:nvPr>
            <p:ph type="body" idx="1"/>
          </p:nvPr>
        </p:nvSpPr>
        <p:spPr>
          <a:solidFill>
            <a:srgbClr val="FFFFFF"/>
          </a:solidFill>
          <a:ln>
            <a:solidFill>
              <a:srgbClr val="000000"/>
            </a:solidFill>
          </a:ln>
        </p:spPr>
        <p:txBody>
          <a:bodyPr/>
          <a:lstStyle/>
          <a:p>
            <a:endParaRPr lang="tr-TR" altLang="en-US">
              <a:latin typeface="Times New Roman" panose="02020603050405020304" pitchFamily="18" charset="0"/>
            </a:endParaRPr>
          </a:p>
        </p:txBody>
      </p:sp>
    </p:spTree>
    <p:extLst>
      <p:ext uri="{BB962C8B-B14F-4D97-AF65-F5344CB8AC3E}">
        <p14:creationId xmlns:p14="http://schemas.microsoft.com/office/powerpoint/2010/main" val="131612527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Slide Image Placeholder 1">
            <a:extLst>
              <a:ext uri="{FF2B5EF4-FFF2-40B4-BE49-F238E27FC236}">
                <a16:creationId xmlns:a16="http://schemas.microsoft.com/office/drawing/2014/main" xmlns="" id="{2BC028DE-8671-4DF0-850A-E18CA98472E6}"/>
              </a:ext>
            </a:extLst>
          </p:cNvPr>
          <p:cNvSpPr>
            <a:spLocks noGrp="1" noRot="1" noChangeAspect="1" noChangeArrowheads="1" noTextEdit="1"/>
          </p:cNvSpPr>
          <p:nvPr>
            <p:ph type="sldImg"/>
          </p:nvPr>
        </p:nvSpPr>
        <p:spPr>
          <a:ln/>
        </p:spPr>
      </p:sp>
      <p:sp>
        <p:nvSpPr>
          <p:cNvPr id="166915" name="Notes Placeholder 2">
            <a:extLst>
              <a:ext uri="{FF2B5EF4-FFF2-40B4-BE49-F238E27FC236}">
                <a16:creationId xmlns:a16="http://schemas.microsoft.com/office/drawing/2014/main" xmlns="" id="{97874A14-8D32-4B79-A097-F96822D5EA5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panose="020B0604020202020204" pitchFamily="34" charset="0"/>
              </a:rPr>
              <a:t>Skills acquired outside the traditional classroom setting</a:t>
            </a:r>
          </a:p>
          <a:p>
            <a:r>
              <a:rPr lang="en-US" altLang="en-US">
                <a:latin typeface="Arial" panose="020B0604020202020204" pitchFamily="34" charset="0"/>
              </a:rPr>
              <a:t>There is ever-increasing emphasis on so-called soft skills such as collaboration, problem-solving and communication.</a:t>
            </a:r>
          </a:p>
          <a:p>
            <a:r>
              <a:rPr lang="en-US" altLang="en-US">
                <a:latin typeface="Arial" panose="020B0604020202020204" pitchFamily="34" charset="0"/>
              </a:rPr>
              <a:t>Work-related experience gained through co-op placements and internships is highly rated by employers.</a:t>
            </a:r>
          </a:p>
          <a:p>
            <a:r>
              <a:rPr lang="en-US" altLang="en-US">
                <a:latin typeface="Arial" panose="020B0604020202020204" pitchFamily="34" charset="0"/>
              </a:rPr>
              <a:t>But there is more appreciation for experience gained through volunteer activities and community involvement (NGO activities, fund raising, youth involvement).</a:t>
            </a:r>
          </a:p>
          <a:p>
            <a:r>
              <a:rPr lang="en-US" altLang="en-US">
                <a:latin typeface="Arial" panose="020B0604020202020204" pitchFamily="34" charset="0"/>
              </a:rPr>
              <a:t>While grades and educational credentials are certainly important to recruiters, companies are increasingly focused on finding people who can work in teams, solve complex problems and show a willingness to learn” – all essential attributes for future leaders and managers</a:t>
            </a:r>
          </a:p>
        </p:txBody>
      </p:sp>
      <p:sp>
        <p:nvSpPr>
          <p:cNvPr id="166916" name="Slide Number Placeholder 3">
            <a:extLst>
              <a:ext uri="{FF2B5EF4-FFF2-40B4-BE49-F238E27FC236}">
                <a16:creationId xmlns:a16="http://schemas.microsoft.com/office/drawing/2014/main" xmlns="" id="{C012F435-B72C-419E-8072-43DD8ED55FC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22902E1-4D83-4A16-8ED6-7B4D9E902FF5}" type="slidenum">
              <a:rPr lang="en-US" altLang="en-US" smtClean="0">
                <a:solidFill>
                  <a:srgbClr val="000000"/>
                </a:solidFill>
              </a:rPr>
              <a:pPr/>
              <a:t>72</a:t>
            </a:fld>
            <a:endParaRPr lang="en-US" altLang="en-US">
              <a:solidFill>
                <a:srgbClr val="000000"/>
              </a:solidFill>
            </a:endParaRPr>
          </a:p>
        </p:txBody>
      </p:sp>
    </p:spTree>
    <p:extLst>
      <p:ext uri="{BB962C8B-B14F-4D97-AF65-F5344CB8AC3E}">
        <p14:creationId xmlns:p14="http://schemas.microsoft.com/office/powerpoint/2010/main" val="22574903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xmlns="" id="{A2C83C80-3030-4E68-9B35-BE5CD3247FA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83B7D3B1-BB5B-4FF2-83B1-47305AE762A0}" type="slidenum">
              <a:rPr lang="en-US" altLang="en-US" smtClean="0">
                <a:solidFill>
                  <a:srgbClr val="000000"/>
                </a:solidFill>
              </a:rPr>
              <a:pPr>
                <a:spcBef>
                  <a:spcPct val="0"/>
                </a:spcBef>
              </a:pPr>
              <a:t>73</a:t>
            </a:fld>
            <a:endParaRPr lang="en-US" altLang="en-US">
              <a:solidFill>
                <a:srgbClr val="000000"/>
              </a:solidFill>
            </a:endParaRPr>
          </a:p>
        </p:txBody>
      </p:sp>
      <p:sp>
        <p:nvSpPr>
          <p:cNvPr id="27651" name="Rectangle 2">
            <a:extLst>
              <a:ext uri="{FF2B5EF4-FFF2-40B4-BE49-F238E27FC236}">
                <a16:creationId xmlns:a16="http://schemas.microsoft.com/office/drawing/2014/main" xmlns="" id="{A48E4652-1F6D-49C3-8B76-8F264394AB53}"/>
              </a:ext>
            </a:extLst>
          </p:cNvPr>
          <p:cNvSpPr>
            <a:spLocks noGrp="1" noRot="1" noChangeAspect="1" noChangeArrowheads="1" noTextEdit="1"/>
          </p:cNvSpPr>
          <p:nvPr>
            <p:ph type="sldImg"/>
          </p:nvPr>
        </p:nvSpPr>
        <p:spPr>
          <a:solidFill>
            <a:srgbClr val="FFFFFF"/>
          </a:solidFill>
          <a:ln/>
        </p:spPr>
      </p:sp>
      <p:sp>
        <p:nvSpPr>
          <p:cNvPr id="27652" name="Rectangle 3">
            <a:extLst>
              <a:ext uri="{FF2B5EF4-FFF2-40B4-BE49-F238E27FC236}">
                <a16:creationId xmlns:a16="http://schemas.microsoft.com/office/drawing/2014/main" xmlns="" id="{883E70B4-6997-470D-AC82-AB889E78E07D}"/>
              </a:ext>
            </a:extLst>
          </p:cNvPr>
          <p:cNvSpPr>
            <a:spLocks noGrp="1" noChangeArrowheads="1"/>
          </p:cNvSpPr>
          <p:nvPr>
            <p:ph type="body" idx="1"/>
          </p:nvPr>
        </p:nvSpPr>
        <p:spPr>
          <a:solidFill>
            <a:srgbClr val="FFFFFF"/>
          </a:solidFill>
          <a:ln>
            <a:solidFill>
              <a:srgbClr val="000000"/>
            </a:solidFill>
          </a:ln>
        </p:spPr>
        <p:txBody>
          <a:bodyPr/>
          <a:lstStyle/>
          <a:p>
            <a:endParaRPr lang="tr-TR" altLang="en-US">
              <a:latin typeface="Times New Roman" panose="02020603050405020304" pitchFamily="18" charset="0"/>
            </a:endParaRPr>
          </a:p>
        </p:txBody>
      </p:sp>
    </p:spTree>
    <p:extLst>
      <p:ext uri="{BB962C8B-B14F-4D97-AF65-F5344CB8AC3E}">
        <p14:creationId xmlns:p14="http://schemas.microsoft.com/office/powerpoint/2010/main" val="248826544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7">
            <a:extLst>
              <a:ext uri="{FF2B5EF4-FFF2-40B4-BE49-F238E27FC236}">
                <a16:creationId xmlns:a16="http://schemas.microsoft.com/office/drawing/2014/main" xmlns="" id="{25B5A7AF-AAB4-4093-9091-1B991C86FCF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CE47294F-F532-451F-B78E-22E4C52A0D6C}" type="slidenum">
              <a:rPr lang="en-US" altLang="en-US" smtClean="0">
                <a:solidFill>
                  <a:srgbClr val="000000"/>
                </a:solidFill>
              </a:rPr>
              <a:pPr>
                <a:spcBef>
                  <a:spcPct val="0"/>
                </a:spcBef>
              </a:pPr>
              <a:t>74</a:t>
            </a:fld>
            <a:endParaRPr lang="en-US" altLang="en-US">
              <a:solidFill>
                <a:srgbClr val="000000"/>
              </a:solidFill>
            </a:endParaRPr>
          </a:p>
        </p:txBody>
      </p:sp>
      <p:sp>
        <p:nvSpPr>
          <p:cNvPr id="260099" name="Rectangle 2">
            <a:extLst>
              <a:ext uri="{FF2B5EF4-FFF2-40B4-BE49-F238E27FC236}">
                <a16:creationId xmlns:a16="http://schemas.microsoft.com/office/drawing/2014/main" xmlns="" id="{67BFA820-4E3C-4F46-B8A7-DD40C7059089}"/>
              </a:ext>
            </a:extLst>
          </p:cNvPr>
          <p:cNvSpPr>
            <a:spLocks noGrp="1" noRot="1" noChangeAspect="1" noChangeArrowheads="1" noTextEdit="1"/>
          </p:cNvSpPr>
          <p:nvPr>
            <p:ph type="sldImg"/>
          </p:nvPr>
        </p:nvSpPr>
        <p:spPr>
          <a:solidFill>
            <a:srgbClr val="FFFFFF"/>
          </a:solidFill>
          <a:ln/>
        </p:spPr>
      </p:sp>
      <p:sp>
        <p:nvSpPr>
          <p:cNvPr id="260100" name="Rectangle 3">
            <a:extLst>
              <a:ext uri="{FF2B5EF4-FFF2-40B4-BE49-F238E27FC236}">
                <a16:creationId xmlns:a16="http://schemas.microsoft.com/office/drawing/2014/main" xmlns="" id="{EB5A4B29-2167-49E8-B1AB-B51607704EE6}"/>
              </a:ext>
            </a:extLst>
          </p:cNvPr>
          <p:cNvSpPr>
            <a:spLocks noGrp="1" noChangeArrowheads="1"/>
          </p:cNvSpPr>
          <p:nvPr>
            <p:ph type="body" idx="1"/>
          </p:nvPr>
        </p:nvSpPr>
        <p:spPr>
          <a:solidFill>
            <a:srgbClr val="FFFFFF"/>
          </a:solidFill>
          <a:ln>
            <a:solidFill>
              <a:srgbClr val="000000"/>
            </a:solidFill>
          </a:ln>
        </p:spPr>
        <p:txBody>
          <a:bodyPr/>
          <a:lstStyle/>
          <a:p>
            <a:endParaRPr lang="en-US" sz="1200" b="0" i="0" kern="1200" dirty="0">
              <a:solidFill>
                <a:schemeClr val="tx1"/>
              </a:solidFill>
              <a:effectLst/>
              <a:latin typeface="Arial" charset="0"/>
              <a:ea typeface="MS PGothic" panose="020B0600070205080204" pitchFamily="34" charset="-128"/>
              <a:cs typeface="+mn-cs"/>
            </a:endParaRPr>
          </a:p>
        </p:txBody>
      </p:sp>
    </p:spTree>
    <p:extLst>
      <p:ext uri="{BB962C8B-B14F-4D97-AF65-F5344CB8AC3E}">
        <p14:creationId xmlns:p14="http://schemas.microsoft.com/office/powerpoint/2010/main" val="260116830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Arial" charset="0"/>
                <a:ea typeface="MS PGothic" panose="020B0600070205080204" pitchFamily="34" charset="-128"/>
                <a:cs typeface="+mn-cs"/>
              </a:rPr>
              <a:t>More recently, however, these boundaries have begun to erode. The increasing complexity of projects has meant that levels of collaboration have had to increase, followed inevitably by greater cross-disciplinary understanding. Equally, as demand for engineers has increasingly come to outstrip supply, there has been a concomitant requirement for existing engineers to master technologies outside their traditional comfort zones.</a:t>
            </a:r>
          </a:p>
          <a:p>
            <a:r>
              <a:rPr lang="en-US" sz="1200" b="0" i="0" kern="1200" dirty="0">
                <a:solidFill>
                  <a:schemeClr val="tx1"/>
                </a:solidFill>
                <a:effectLst/>
                <a:latin typeface="Arial" charset="0"/>
                <a:ea typeface="MS PGothic" panose="020B0600070205080204" pitchFamily="34" charset="-128"/>
                <a:cs typeface="+mn-cs"/>
              </a:rPr>
              <a:t>Essentially, the T-shaped concept is a metaphor for the depth and breadth that an individual has in their skills. </a:t>
            </a:r>
          </a:p>
          <a:p>
            <a:r>
              <a:rPr lang="en-US" sz="1200" b="0" i="0" kern="1200" dirty="0">
                <a:solidFill>
                  <a:schemeClr val="tx1"/>
                </a:solidFill>
                <a:effectLst/>
                <a:latin typeface="Arial" charset="0"/>
                <a:ea typeface="MS PGothic" panose="020B0600070205080204" pitchFamily="34" charset="-128"/>
                <a:cs typeface="+mn-cs"/>
              </a:rPr>
              <a:t>The vertical bar on the ‘T’ represents the depth of related skills and expertise in a single field, whereas the horizontal bar represents a breadth of skills and the ability to collaborate across disciplines with experts in other areas and to apply knowledge in areas of expertise other than one’s own.</a:t>
            </a:r>
          </a:p>
          <a:p>
            <a:r>
              <a:rPr lang="en-US" sz="1200" b="0" i="0" kern="1200" dirty="0">
                <a:solidFill>
                  <a:schemeClr val="tx1"/>
                </a:solidFill>
                <a:effectLst/>
                <a:latin typeface="Arial" charset="0"/>
                <a:ea typeface="MS PGothic" panose="020B0600070205080204" pitchFamily="34" charset="-128"/>
                <a:cs typeface="+mn-cs"/>
              </a:rPr>
              <a:t>          For engineers, this means not only possessing deep, technical skills, but also having broader attributes—such as empathy, communication skills, teambuilding, and the ability to collaborate – or ‘soft skills’. Increasingly, such skill sets are seen as necessary. </a:t>
            </a:r>
          </a:p>
        </p:txBody>
      </p:sp>
      <p:sp>
        <p:nvSpPr>
          <p:cNvPr id="4" name="Slide Number Placeholder 3"/>
          <p:cNvSpPr>
            <a:spLocks noGrp="1"/>
          </p:cNvSpPr>
          <p:nvPr>
            <p:ph type="sldNum" sz="quarter" idx="5"/>
          </p:nvPr>
        </p:nvSpPr>
        <p:spPr/>
        <p:txBody>
          <a:bodyPr/>
          <a:lstStyle/>
          <a:p>
            <a:pPr>
              <a:defRPr/>
            </a:pPr>
            <a:fld id="{F68BDD14-4D18-44CA-84CD-46CA0B619B7F}" type="slidenum">
              <a:rPr lang="en-US" altLang="en-US" smtClean="0"/>
              <a:pPr>
                <a:defRPr/>
              </a:pPr>
              <a:t>75</a:t>
            </a:fld>
            <a:endParaRPr lang="en-US" altLang="en-US"/>
          </a:p>
        </p:txBody>
      </p:sp>
    </p:spTree>
    <p:extLst>
      <p:ext uri="{BB962C8B-B14F-4D97-AF65-F5344CB8AC3E}">
        <p14:creationId xmlns:p14="http://schemas.microsoft.com/office/powerpoint/2010/main" val="241072818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xmlns="" id="{A2C83C80-3030-4E68-9B35-BE5CD3247FA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83B7D3B1-BB5B-4FF2-83B1-47305AE762A0}" type="slidenum">
              <a:rPr lang="en-US" altLang="en-US" smtClean="0">
                <a:solidFill>
                  <a:srgbClr val="000000"/>
                </a:solidFill>
              </a:rPr>
              <a:pPr>
                <a:spcBef>
                  <a:spcPct val="0"/>
                </a:spcBef>
              </a:pPr>
              <a:t>76</a:t>
            </a:fld>
            <a:endParaRPr lang="en-US" altLang="en-US">
              <a:solidFill>
                <a:srgbClr val="000000"/>
              </a:solidFill>
            </a:endParaRPr>
          </a:p>
        </p:txBody>
      </p:sp>
      <p:sp>
        <p:nvSpPr>
          <p:cNvPr id="27651" name="Rectangle 2">
            <a:extLst>
              <a:ext uri="{FF2B5EF4-FFF2-40B4-BE49-F238E27FC236}">
                <a16:creationId xmlns:a16="http://schemas.microsoft.com/office/drawing/2014/main" xmlns="" id="{A48E4652-1F6D-49C3-8B76-8F264394AB53}"/>
              </a:ext>
            </a:extLst>
          </p:cNvPr>
          <p:cNvSpPr>
            <a:spLocks noGrp="1" noRot="1" noChangeAspect="1" noChangeArrowheads="1" noTextEdit="1"/>
          </p:cNvSpPr>
          <p:nvPr>
            <p:ph type="sldImg"/>
          </p:nvPr>
        </p:nvSpPr>
        <p:spPr>
          <a:solidFill>
            <a:srgbClr val="FFFFFF"/>
          </a:solidFill>
          <a:ln/>
        </p:spPr>
      </p:sp>
      <p:sp>
        <p:nvSpPr>
          <p:cNvPr id="27652" name="Rectangle 3">
            <a:extLst>
              <a:ext uri="{FF2B5EF4-FFF2-40B4-BE49-F238E27FC236}">
                <a16:creationId xmlns:a16="http://schemas.microsoft.com/office/drawing/2014/main" xmlns="" id="{883E70B4-6997-470D-AC82-AB889E78E07D}"/>
              </a:ext>
            </a:extLst>
          </p:cNvPr>
          <p:cNvSpPr>
            <a:spLocks noGrp="1" noChangeArrowheads="1"/>
          </p:cNvSpPr>
          <p:nvPr>
            <p:ph type="body" idx="1"/>
          </p:nvPr>
        </p:nvSpPr>
        <p:spPr>
          <a:solidFill>
            <a:srgbClr val="FFFFFF"/>
          </a:solidFill>
          <a:ln>
            <a:solidFill>
              <a:srgbClr val="000000"/>
            </a:solidFill>
          </a:ln>
        </p:spPr>
        <p:txBody>
          <a:bodyPr/>
          <a:lstStyle/>
          <a:p>
            <a:endParaRPr lang="tr-TR" altLang="en-US">
              <a:latin typeface="Times New Roman" panose="02020603050405020304" pitchFamily="18" charset="0"/>
            </a:endParaRPr>
          </a:p>
        </p:txBody>
      </p:sp>
    </p:spTree>
    <p:extLst>
      <p:ext uri="{BB962C8B-B14F-4D97-AF65-F5344CB8AC3E}">
        <p14:creationId xmlns:p14="http://schemas.microsoft.com/office/powerpoint/2010/main" val="72850938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Slide Image Placeholder 1">
            <a:extLst>
              <a:ext uri="{FF2B5EF4-FFF2-40B4-BE49-F238E27FC236}">
                <a16:creationId xmlns:a16="http://schemas.microsoft.com/office/drawing/2014/main" xmlns="" id="{7C82911F-0B90-4AEB-8E0E-CE902BDA30BA}"/>
              </a:ext>
            </a:extLst>
          </p:cNvPr>
          <p:cNvSpPr>
            <a:spLocks noGrp="1" noRot="1" noChangeAspect="1" noChangeArrowheads="1" noTextEdit="1"/>
          </p:cNvSpPr>
          <p:nvPr>
            <p:ph type="sldImg"/>
          </p:nvPr>
        </p:nvSpPr>
        <p:spPr>
          <a:ln/>
        </p:spPr>
      </p:sp>
      <p:sp>
        <p:nvSpPr>
          <p:cNvPr id="165891" name="Notes Placeholder 2">
            <a:extLst>
              <a:ext uri="{FF2B5EF4-FFF2-40B4-BE49-F238E27FC236}">
                <a16:creationId xmlns:a16="http://schemas.microsoft.com/office/drawing/2014/main" xmlns="" id="{BD2D41FE-DAAB-488E-949C-CA5C01F3139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165892" name="Slide Number Placeholder 3">
            <a:extLst>
              <a:ext uri="{FF2B5EF4-FFF2-40B4-BE49-F238E27FC236}">
                <a16:creationId xmlns:a16="http://schemas.microsoft.com/office/drawing/2014/main" xmlns="" id="{F512EBFE-364A-4555-8462-CC9487909B3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E6BB4C1-D905-48E8-9536-92CC143625F7}"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2372220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xmlns="" id="{BD171602-84D4-4732-8547-B832306795D7}"/>
              </a:ext>
            </a:extLst>
          </p:cNvPr>
          <p:cNvSpPr>
            <a:spLocks noGrp="1" noRot="1" noChangeAspect="1" noChangeArrowheads="1" noTextEdit="1"/>
          </p:cNvSpPr>
          <p:nvPr>
            <p:ph type="sldImg"/>
          </p:nvPr>
        </p:nvSpPr>
        <p:spPr>
          <a:ln/>
        </p:spPr>
      </p:sp>
      <p:sp>
        <p:nvSpPr>
          <p:cNvPr id="65539" name="Notes Placeholder 2">
            <a:extLst>
              <a:ext uri="{FF2B5EF4-FFF2-40B4-BE49-F238E27FC236}">
                <a16:creationId xmlns:a16="http://schemas.microsoft.com/office/drawing/2014/main" xmlns="" id="{A6F39551-A62E-4AFD-B60A-7B0CBDE57D2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400">
              <a:latin typeface="Arial" panose="020B0604020202020204" pitchFamily="34" charset="0"/>
            </a:endParaRPr>
          </a:p>
        </p:txBody>
      </p:sp>
      <p:sp>
        <p:nvSpPr>
          <p:cNvPr id="65540" name="Slide Number Placeholder 3">
            <a:extLst>
              <a:ext uri="{FF2B5EF4-FFF2-40B4-BE49-F238E27FC236}">
                <a16:creationId xmlns:a16="http://schemas.microsoft.com/office/drawing/2014/main" xmlns="" id="{05C2C3A6-2A1B-40AB-BFFA-6B1DC0C3444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EAF436D-69E7-47C0-9FA1-D3C3C8316BE5}"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194295484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xmlns="" id="{BD171602-84D4-4732-8547-B832306795D7}"/>
              </a:ext>
            </a:extLst>
          </p:cNvPr>
          <p:cNvSpPr>
            <a:spLocks noGrp="1" noRot="1" noChangeAspect="1" noChangeArrowheads="1" noTextEdit="1"/>
          </p:cNvSpPr>
          <p:nvPr>
            <p:ph type="sldImg"/>
          </p:nvPr>
        </p:nvSpPr>
        <p:spPr>
          <a:ln/>
        </p:spPr>
      </p:sp>
      <p:sp>
        <p:nvSpPr>
          <p:cNvPr id="65539" name="Notes Placeholder 2">
            <a:extLst>
              <a:ext uri="{FF2B5EF4-FFF2-40B4-BE49-F238E27FC236}">
                <a16:creationId xmlns:a16="http://schemas.microsoft.com/office/drawing/2014/main" xmlns="" id="{A6F39551-A62E-4AFD-B60A-7B0CBDE57D2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400">
              <a:latin typeface="Arial" panose="020B0604020202020204" pitchFamily="34" charset="0"/>
            </a:endParaRPr>
          </a:p>
        </p:txBody>
      </p:sp>
      <p:sp>
        <p:nvSpPr>
          <p:cNvPr id="65540" name="Slide Number Placeholder 3">
            <a:extLst>
              <a:ext uri="{FF2B5EF4-FFF2-40B4-BE49-F238E27FC236}">
                <a16:creationId xmlns:a16="http://schemas.microsoft.com/office/drawing/2014/main" xmlns="" id="{05C2C3A6-2A1B-40AB-BFFA-6B1DC0C3444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MS PGothic" panose="020B0600070205080204" pitchFamily="34" charset="-128"/>
              </a:defRPr>
            </a:lvl1pPr>
            <a:lvl2pPr marL="742950" indent="-285750">
              <a:spcBef>
                <a:spcPct val="30000"/>
              </a:spcBef>
              <a:defRPr sz="1200">
                <a:solidFill>
                  <a:schemeClr val="tx1"/>
                </a:solidFill>
                <a:latin typeface="Arial" panose="020B0604020202020204" pitchFamily="34" charset="0"/>
                <a:ea typeface="MS PGothic" panose="020B0600070205080204" pitchFamily="34" charset="-128"/>
              </a:defRPr>
            </a:lvl2pPr>
            <a:lvl3pPr marL="1143000" indent="-228600">
              <a:spcBef>
                <a:spcPct val="30000"/>
              </a:spcBef>
              <a:defRPr sz="1200">
                <a:solidFill>
                  <a:schemeClr val="tx1"/>
                </a:solidFill>
                <a:latin typeface="Arial" panose="020B0604020202020204" pitchFamily="34" charset="0"/>
                <a:ea typeface="MS PGothic" panose="020B0600070205080204" pitchFamily="34" charset="-128"/>
              </a:defRPr>
            </a:lvl3pPr>
            <a:lvl4pPr marL="1600200" indent="-228600">
              <a:spcBef>
                <a:spcPct val="30000"/>
              </a:spcBef>
              <a:defRPr sz="1200">
                <a:solidFill>
                  <a:schemeClr val="tx1"/>
                </a:solidFill>
                <a:latin typeface="Arial" panose="020B0604020202020204" pitchFamily="34" charset="0"/>
                <a:ea typeface="MS PGothic" panose="020B0600070205080204" pitchFamily="34" charset="-128"/>
              </a:defRPr>
            </a:lvl4pPr>
            <a:lvl5pPr marL="2057400" indent="-228600">
              <a:spcBef>
                <a:spcPct val="30000"/>
              </a:spcBef>
              <a:defRPr sz="12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EAF436D-69E7-47C0-9FA1-D3C3C8316BE5}"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Tree>
    <p:extLst>
      <p:ext uri="{BB962C8B-B14F-4D97-AF65-F5344CB8AC3E}">
        <p14:creationId xmlns:p14="http://schemas.microsoft.com/office/powerpoint/2010/main" val="37844671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xmlns="" id="{808CB2CC-F634-4038-9621-98CCC3D170E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322F89B9-0747-4CB7-BF63-8B0A7E15053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6462D13A-B5FD-4345-A94C-C737ABA81AD4}"/>
              </a:ext>
            </a:extLst>
          </p:cNvPr>
          <p:cNvSpPr>
            <a:spLocks noGrp="1" noChangeArrowheads="1"/>
          </p:cNvSpPr>
          <p:nvPr>
            <p:ph type="sldNum" sz="quarter" idx="12"/>
          </p:nvPr>
        </p:nvSpPr>
        <p:spPr>
          <a:ln/>
        </p:spPr>
        <p:txBody>
          <a:bodyPr/>
          <a:lstStyle>
            <a:lvl1pPr>
              <a:defRPr/>
            </a:lvl1pPr>
          </a:lstStyle>
          <a:p>
            <a:pPr>
              <a:defRPr/>
            </a:pPr>
            <a:fld id="{92B572EC-E4C6-47B0-9083-369538640ECD}" type="slidenum">
              <a:rPr lang="en-US" altLang="en-US"/>
              <a:pPr>
                <a:defRPr/>
              </a:pPr>
              <a:t>‹#›</a:t>
            </a:fld>
            <a:endParaRPr lang="en-US" altLang="en-US"/>
          </a:p>
        </p:txBody>
      </p:sp>
    </p:spTree>
    <p:extLst>
      <p:ext uri="{BB962C8B-B14F-4D97-AF65-F5344CB8AC3E}">
        <p14:creationId xmlns:p14="http://schemas.microsoft.com/office/powerpoint/2010/main" val="1374880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C2FD2669-D7B0-4B7B-A3BA-62965B91D73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5DAF4074-4F3B-4FF8-A8FF-A0287633238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2CA1ECB4-4588-4ECF-B1A4-36C27E98A33F}"/>
              </a:ext>
            </a:extLst>
          </p:cNvPr>
          <p:cNvSpPr>
            <a:spLocks noGrp="1" noChangeArrowheads="1"/>
          </p:cNvSpPr>
          <p:nvPr>
            <p:ph type="sldNum" sz="quarter" idx="12"/>
          </p:nvPr>
        </p:nvSpPr>
        <p:spPr>
          <a:ln/>
        </p:spPr>
        <p:txBody>
          <a:bodyPr/>
          <a:lstStyle>
            <a:lvl1pPr>
              <a:defRPr/>
            </a:lvl1pPr>
          </a:lstStyle>
          <a:p>
            <a:pPr>
              <a:defRPr/>
            </a:pPr>
            <a:fld id="{7651BD59-0797-4055-9434-8A84217D7617}" type="slidenum">
              <a:rPr lang="en-US" altLang="en-US"/>
              <a:pPr>
                <a:defRPr/>
              </a:pPr>
              <a:t>‹#›</a:t>
            </a:fld>
            <a:endParaRPr lang="en-US" altLang="en-US"/>
          </a:p>
        </p:txBody>
      </p:sp>
    </p:spTree>
    <p:extLst>
      <p:ext uri="{BB962C8B-B14F-4D97-AF65-F5344CB8AC3E}">
        <p14:creationId xmlns:p14="http://schemas.microsoft.com/office/powerpoint/2010/main" val="384266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xmlns="" id="{9DE181F5-ACC7-4396-8BBA-7C5E03146FC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EB249E3A-4E09-4DC0-98FF-6CB44C768BA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8150BE4E-630A-43A5-8DB1-E0BE8EBCA85C}"/>
              </a:ext>
            </a:extLst>
          </p:cNvPr>
          <p:cNvSpPr>
            <a:spLocks noGrp="1" noChangeArrowheads="1"/>
          </p:cNvSpPr>
          <p:nvPr>
            <p:ph type="sldNum" sz="quarter" idx="12"/>
          </p:nvPr>
        </p:nvSpPr>
        <p:spPr>
          <a:ln/>
        </p:spPr>
        <p:txBody>
          <a:bodyPr/>
          <a:lstStyle>
            <a:lvl1pPr>
              <a:defRPr/>
            </a:lvl1pPr>
          </a:lstStyle>
          <a:p>
            <a:pPr>
              <a:defRPr/>
            </a:pPr>
            <a:fld id="{8AB41925-1382-42EB-BB0A-CBF1D7FD4611}" type="slidenum">
              <a:rPr lang="en-US" altLang="en-US"/>
              <a:pPr>
                <a:defRPr/>
              </a:pPr>
              <a:t>‹#›</a:t>
            </a:fld>
            <a:endParaRPr lang="en-US" altLang="en-US"/>
          </a:p>
        </p:txBody>
      </p:sp>
    </p:spTree>
    <p:extLst>
      <p:ext uri="{BB962C8B-B14F-4D97-AF65-F5344CB8AC3E}">
        <p14:creationId xmlns:p14="http://schemas.microsoft.com/office/powerpoint/2010/main" val="863640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143000"/>
            <a:ext cx="40386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43000"/>
            <a:ext cx="40386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xmlns="" id="{FCB4DB03-B656-476C-8869-04F4D0E26647}"/>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AD0E0BE2-7E0D-4F1F-8E0E-A5C5DA9B95C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DF0F6372-94FD-4367-8246-4AD32BAEDE0E}"/>
              </a:ext>
            </a:extLst>
          </p:cNvPr>
          <p:cNvSpPr>
            <a:spLocks noGrp="1" noChangeArrowheads="1"/>
          </p:cNvSpPr>
          <p:nvPr>
            <p:ph type="sldNum" sz="quarter" idx="12"/>
          </p:nvPr>
        </p:nvSpPr>
        <p:spPr>
          <a:ln/>
        </p:spPr>
        <p:txBody>
          <a:bodyPr/>
          <a:lstStyle>
            <a:lvl1pPr>
              <a:defRPr/>
            </a:lvl1pPr>
          </a:lstStyle>
          <a:p>
            <a:pPr>
              <a:defRPr/>
            </a:pPr>
            <a:fld id="{849ADAEF-B248-4B47-9448-7D0C97866176}" type="slidenum">
              <a:rPr lang="en-US" altLang="en-US"/>
              <a:pPr>
                <a:defRPr/>
              </a:pPr>
              <a:t>‹#›</a:t>
            </a:fld>
            <a:endParaRPr lang="en-US" altLang="en-US"/>
          </a:p>
        </p:txBody>
      </p:sp>
    </p:spTree>
    <p:extLst>
      <p:ext uri="{BB962C8B-B14F-4D97-AF65-F5344CB8AC3E}">
        <p14:creationId xmlns:p14="http://schemas.microsoft.com/office/powerpoint/2010/main" val="1475803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xmlns="" id="{3DD059BD-B1C2-48E3-B64E-D407C60652B9}"/>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xmlns="" id="{85BF076B-4E75-4C9F-90B5-C2A8310B65B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xmlns="" id="{B5494B8A-E8C7-44AF-BD57-D884C8CD1126}"/>
              </a:ext>
            </a:extLst>
          </p:cNvPr>
          <p:cNvSpPr>
            <a:spLocks noGrp="1" noChangeArrowheads="1"/>
          </p:cNvSpPr>
          <p:nvPr>
            <p:ph type="sldNum" sz="quarter" idx="12"/>
          </p:nvPr>
        </p:nvSpPr>
        <p:spPr>
          <a:ln/>
        </p:spPr>
        <p:txBody>
          <a:bodyPr/>
          <a:lstStyle>
            <a:lvl1pPr>
              <a:defRPr/>
            </a:lvl1pPr>
          </a:lstStyle>
          <a:p>
            <a:pPr>
              <a:defRPr/>
            </a:pPr>
            <a:fld id="{9903D915-F3E1-4B80-A41C-75FC5F1ADC3D}" type="slidenum">
              <a:rPr lang="en-US" altLang="en-US"/>
              <a:pPr>
                <a:defRPr/>
              </a:pPr>
              <a:t>‹#›</a:t>
            </a:fld>
            <a:endParaRPr lang="en-US" altLang="en-US"/>
          </a:p>
        </p:txBody>
      </p:sp>
    </p:spTree>
    <p:extLst>
      <p:ext uri="{BB962C8B-B14F-4D97-AF65-F5344CB8AC3E}">
        <p14:creationId xmlns:p14="http://schemas.microsoft.com/office/powerpoint/2010/main" val="1799330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xmlns="" id="{B32391A1-FA45-49E3-A4E8-DF816E576939}"/>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xmlns="" id="{96C46DDE-D4CE-4516-8E7C-F51E83798BE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xmlns="" id="{E96043B8-3444-4B41-B0D1-D925ABAC94C0}"/>
              </a:ext>
            </a:extLst>
          </p:cNvPr>
          <p:cNvSpPr>
            <a:spLocks noGrp="1" noChangeArrowheads="1"/>
          </p:cNvSpPr>
          <p:nvPr>
            <p:ph type="sldNum" sz="quarter" idx="12"/>
          </p:nvPr>
        </p:nvSpPr>
        <p:spPr>
          <a:ln/>
        </p:spPr>
        <p:txBody>
          <a:bodyPr/>
          <a:lstStyle>
            <a:lvl1pPr>
              <a:defRPr/>
            </a:lvl1pPr>
          </a:lstStyle>
          <a:p>
            <a:pPr>
              <a:defRPr/>
            </a:pPr>
            <a:fld id="{56052FEC-D206-4755-A167-CF53168AF194}" type="slidenum">
              <a:rPr lang="en-US" altLang="en-US"/>
              <a:pPr>
                <a:defRPr/>
              </a:pPr>
              <a:t>‹#›</a:t>
            </a:fld>
            <a:endParaRPr lang="en-US" altLang="en-US"/>
          </a:p>
        </p:txBody>
      </p:sp>
    </p:spTree>
    <p:extLst>
      <p:ext uri="{BB962C8B-B14F-4D97-AF65-F5344CB8AC3E}">
        <p14:creationId xmlns:p14="http://schemas.microsoft.com/office/powerpoint/2010/main" val="2439830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56394D32-3C09-40B7-B168-B76B3B5391FD}"/>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xmlns="" id="{87FFB188-7D25-4685-A561-4F673DA1146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xmlns="" id="{8C0546A0-71A7-4E49-889B-338C1893B581}"/>
              </a:ext>
            </a:extLst>
          </p:cNvPr>
          <p:cNvSpPr>
            <a:spLocks noGrp="1" noChangeArrowheads="1"/>
          </p:cNvSpPr>
          <p:nvPr>
            <p:ph type="sldNum" sz="quarter" idx="12"/>
          </p:nvPr>
        </p:nvSpPr>
        <p:spPr>
          <a:ln/>
        </p:spPr>
        <p:txBody>
          <a:bodyPr/>
          <a:lstStyle>
            <a:lvl1pPr>
              <a:defRPr/>
            </a:lvl1pPr>
          </a:lstStyle>
          <a:p>
            <a:pPr>
              <a:defRPr/>
            </a:pPr>
            <a:fld id="{32E14647-0D78-4625-A163-191C8E7D5C7F}" type="slidenum">
              <a:rPr lang="en-US" altLang="en-US"/>
              <a:pPr>
                <a:defRPr/>
              </a:pPr>
              <a:t>‹#›</a:t>
            </a:fld>
            <a:endParaRPr lang="en-US" altLang="en-US"/>
          </a:p>
        </p:txBody>
      </p:sp>
    </p:spTree>
    <p:extLst>
      <p:ext uri="{BB962C8B-B14F-4D97-AF65-F5344CB8AC3E}">
        <p14:creationId xmlns:p14="http://schemas.microsoft.com/office/powerpoint/2010/main" val="11102423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C2C0D13A-9470-4795-A388-3A97167919B0}"/>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E03EE7AF-BF68-4E5B-B4BC-9D38958AB3B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4C56A57D-4D43-491C-92A7-DF45E5843449}"/>
              </a:ext>
            </a:extLst>
          </p:cNvPr>
          <p:cNvSpPr>
            <a:spLocks noGrp="1" noChangeArrowheads="1"/>
          </p:cNvSpPr>
          <p:nvPr>
            <p:ph type="sldNum" sz="quarter" idx="12"/>
          </p:nvPr>
        </p:nvSpPr>
        <p:spPr>
          <a:ln/>
        </p:spPr>
        <p:txBody>
          <a:bodyPr/>
          <a:lstStyle>
            <a:lvl1pPr>
              <a:defRPr/>
            </a:lvl1pPr>
          </a:lstStyle>
          <a:p>
            <a:pPr>
              <a:defRPr/>
            </a:pPr>
            <a:fld id="{9B75A06E-980B-4E3C-B58B-DFCBFB0AC93E}" type="slidenum">
              <a:rPr lang="en-US" altLang="en-US"/>
              <a:pPr>
                <a:defRPr/>
              </a:pPr>
              <a:t>‹#›</a:t>
            </a:fld>
            <a:endParaRPr lang="en-US" altLang="en-US"/>
          </a:p>
        </p:txBody>
      </p:sp>
    </p:spTree>
    <p:extLst>
      <p:ext uri="{BB962C8B-B14F-4D97-AF65-F5344CB8AC3E}">
        <p14:creationId xmlns:p14="http://schemas.microsoft.com/office/powerpoint/2010/main" val="504129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10DEFAA3-33CB-4E50-9703-88127C824695}"/>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72BF3E8D-31DC-4EAB-8679-F44FFF3567B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BB5A7D08-9311-495D-B42E-9B6DCEE95483}"/>
              </a:ext>
            </a:extLst>
          </p:cNvPr>
          <p:cNvSpPr>
            <a:spLocks noGrp="1" noChangeArrowheads="1"/>
          </p:cNvSpPr>
          <p:nvPr>
            <p:ph type="sldNum" sz="quarter" idx="12"/>
          </p:nvPr>
        </p:nvSpPr>
        <p:spPr>
          <a:ln/>
        </p:spPr>
        <p:txBody>
          <a:bodyPr/>
          <a:lstStyle>
            <a:lvl1pPr>
              <a:defRPr/>
            </a:lvl1pPr>
          </a:lstStyle>
          <a:p>
            <a:pPr>
              <a:defRPr/>
            </a:pPr>
            <a:fld id="{34A09F83-CDFD-47D9-8D80-59C34C1460FC}" type="slidenum">
              <a:rPr lang="en-US" altLang="en-US"/>
              <a:pPr>
                <a:defRPr/>
              </a:pPr>
              <a:t>‹#›</a:t>
            </a:fld>
            <a:endParaRPr lang="en-US" altLang="en-US"/>
          </a:p>
        </p:txBody>
      </p:sp>
    </p:spTree>
    <p:extLst>
      <p:ext uri="{BB962C8B-B14F-4D97-AF65-F5344CB8AC3E}">
        <p14:creationId xmlns:p14="http://schemas.microsoft.com/office/powerpoint/2010/main" val="2788190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FF83E260-E9CB-4428-8CA1-97126852B9B0}"/>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53665E9C-00CA-47D5-9412-43E47C064C0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E136C744-3B00-4E6E-BDF2-4C0645640A99}"/>
              </a:ext>
            </a:extLst>
          </p:cNvPr>
          <p:cNvSpPr>
            <a:spLocks noGrp="1" noChangeArrowheads="1"/>
          </p:cNvSpPr>
          <p:nvPr>
            <p:ph type="sldNum" sz="quarter" idx="12"/>
          </p:nvPr>
        </p:nvSpPr>
        <p:spPr>
          <a:ln/>
        </p:spPr>
        <p:txBody>
          <a:bodyPr/>
          <a:lstStyle>
            <a:lvl1pPr>
              <a:defRPr/>
            </a:lvl1pPr>
          </a:lstStyle>
          <a:p>
            <a:pPr>
              <a:defRPr/>
            </a:pPr>
            <a:fld id="{AFC51A4D-2F8A-40DA-AFEE-859D0A9652B8}" type="slidenum">
              <a:rPr lang="en-US" altLang="en-US"/>
              <a:pPr>
                <a:defRPr/>
              </a:pPr>
              <a:t>‹#›</a:t>
            </a:fld>
            <a:endParaRPr lang="en-US" altLang="en-US"/>
          </a:p>
        </p:txBody>
      </p:sp>
    </p:spTree>
    <p:extLst>
      <p:ext uri="{BB962C8B-B14F-4D97-AF65-F5344CB8AC3E}">
        <p14:creationId xmlns:p14="http://schemas.microsoft.com/office/powerpoint/2010/main" val="11298716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31E4F9C4-C771-4ECF-A6E1-87A104FB07C3}"/>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431E6238-017C-4185-BABE-7E9D8EC40B9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0F2AEB0A-32CE-4500-91A6-85497F07ECA2}"/>
              </a:ext>
            </a:extLst>
          </p:cNvPr>
          <p:cNvSpPr>
            <a:spLocks noGrp="1" noChangeArrowheads="1"/>
          </p:cNvSpPr>
          <p:nvPr>
            <p:ph type="sldNum" sz="quarter" idx="12"/>
          </p:nvPr>
        </p:nvSpPr>
        <p:spPr>
          <a:ln/>
        </p:spPr>
        <p:txBody>
          <a:bodyPr/>
          <a:lstStyle>
            <a:lvl1pPr>
              <a:defRPr/>
            </a:lvl1pPr>
          </a:lstStyle>
          <a:p>
            <a:pPr>
              <a:defRPr/>
            </a:pPr>
            <a:fld id="{C097E5C7-F464-48EB-B2E9-3481EB7F9D2F}" type="slidenum">
              <a:rPr lang="en-US" altLang="en-US"/>
              <a:pPr>
                <a:defRPr/>
              </a:pPr>
              <a:t>‹#›</a:t>
            </a:fld>
            <a:endParaRPr lang="en-US" altLang="en-US"/>
          </a:p>
        </p:txBody>
      </p:sp>
    </p:spTree>
    <p:extLst>
      <p:ext uri="{BB962C8B-B14F-4D97-AF65-F5344CB8AC3E}">
        <p14:creationId xmlns:p14="http://schemas.microsoft.com/office/powerpoint/2010/main" val="3312067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3464071"/>
      </p:ext>
    </p:extLst>
  </p:cSld>
  <p:clrMapOvr>
    <a:masterClrMapping/>
  </p:clrMapOvr>
  <p:transition spd="slow">
    <p:pull dir="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xmlns="" id="{04027C87-2D7C-4425-8FC0-DCED2561FDE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AF381923-D9B7-4852-8DF1-F19BB45CE1A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9A1D2E41-A0E7-4B54-9B5F-D807372C9C15}"/>
              </a:ext>
            </a:extLst>
          </p:cNvPr>
          <p:cNvSpPr>
            <a:spLocks noGrp="1" noChangeArrowheads="1"/>
          </p:cNvSpPr>
          <p:nvPr>
            <p:ph type="sldNum" sz="quarter" idx="12"/>
          </p:nvPr>
        </p:nvSpPr>
        <p:spPr>
          <a:ln/>
        </p:spPr>
        <p:txBody>
          <a:bodyPr/>
          <a:lstStyle>
            <a:lvl1pPr>
              <a:defRPr/>
            </a:lvl1pPr>
          </a:lstStyle>
          <a:p>
            <a:pPr>
              <a:defRPr/>
            </a:pPr>
            <a:fld id="{E326B9E3-F940-4B85-A593-061D6A489BC5}" type="slidenum">
              <a:rPr lang="en-US"/>
              <a:pPr>
                <a:defRPr/>
              </a:pPr>
              <a:t>‹#›</a:t>
            </a:fld>
            <a:endParaRPr lang="en-US"/>
          </a:p>
        </p:txBody>
      </p:sp>
    </p:spTree>
    <p:extLst>
      <p:ext uri="{BB962C8B-B14F-4D97-AF65-F5344CB8AC3E}">
        <p14:creationId xmlns:p14="http://schemas.microsoft.com/office/powerpoint/2010/main" val="35379809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7AC4337E-BC03-47FB-8D40-FDB0576BE0E2}"/>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8B7EAB8F-874A-4587-A551-D095173DA0F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15ECD212-AF7E-4C94-9A46-229ACB46819F}"/>
              </a:ext>
            </a:extLst>
          </p:cNvPr>
          <p:cNvSpPr>
            <a:spLocks noGrp="1" noChangeArrowheads="1"/>
          </p:cNvSpPr>
          <p:nvPr>
            <p:ph type="sldNum" sz="quarter" idx="12"/>
          </p:nvPr>
        </p:nvSpPr>
        <p:spPr>
          <a:ln/>
        </p:spPr>
        <p:txBody>
          <a:bodyPr/>
          <a:lstStyle>
            <a:lvl1pPr>
              <a:defRPr/>
            </a:lvl1pPr>
          </a:lstStyle>
          <a:p>
            <a:pPr>
              <a:defRPr/>
            </a:pPr>
            <a:fld id="{399E017A-9C21-4D1F-9CB2-519348714DF6}" type="slidenum">
              <a:rPr lang="en-US"/>
              <a:pPr>
                <a:defRPr/>
              </a:pPr>
              <a:t>‹#›</a:t>
            </a:fld>
            <a:endParaRPr lang="en-US"/>
          </a:p>
        </p:txBody>
      </p:sp>
    </p:spTree>
    <p:extLst>
      <p:ext uri="{BB962C8B-B14F-4D97-AF65-F5344CB8AC3E}">
        <p14:creationId xmlns:p14="http://schemas.microsoft.com/office/powerpoint/2010/main" val="29934612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xmlns="" id="{B5D753B7-6992-4452-B747-4BF18B3BEED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A4506DA2-369B-4BCC-AB2C-41C166F8398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BD37832E-5F26-4908-A55B-9A3BF656E392}"/>
              </a:ext>
            </a:extLst>
          </p:cNvPr>
          <p:cNvSpPr>
            <a:spLocks noGrp="1" noChangeArrowheads="1"/>
          </p:cNvSpPr>
          <p:nvPr>
            <p:ph type="sldNum" sz="quarter" idx="12"/>
          </p:nvPr>
        </p:nvSpPr>
        <p:spPr>
          <a:ln/>
        </p:spPr>
        <p:txBody>
          <a:bodyPr/>
          <a:lstStyle>
            <a:lvl1pPr>
              <a:defRPr/>
            </a:lvl1pPr>
          </a:lstStyle>
          <a:p>
            <a:pPr>
              <a:defRPr/>
            </a:pPr>
            <a:fld id="{9522C763-0A49-478F-A7BD-202EFDFCB15B}" type="slidenum">
              <a:rPr lang="en-US"/>
              <a:pPr>
                <a:defRPr/>
              </a:pPr>
              <a:t>‹#›</a:t>
            </a:fld>
            <a:endParaRPr lang="en-US"/>
          </a:p>
        </p:txBody>
      </p:sp>
    </p:spTree>
    <p:extLst>
      <p:ext uri="{BB962C8B-B14F-4D97-AF65-F5344CB8AC3E}">
        <p14:creationId xmlns:p14="http://schemas.microsoft.com/office/powerpoint/2010/main" val="4767993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143000"/>
            <a:ext cx="40386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43000"/>
            <a:ext cx="40386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xmlns="" id="{C7CA0AF2-EA6D-44BE-AA3D-05BDAA0CED5F}"/>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92F472AD-3335-452A-91C4-766A8639A32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4FB39C41-2592-4687-9C81-E34436D43761}"/>
              </a:ext>
            </a:extLst>
          </p:cNvPr>
          <p:cNvSpPr>
            <a:spLocks noGrp="1" noChangeArrowheads="1"/>
          </p:cNvSpPr>
          <p:nvPr>
            <p:ph type="sldNum" sz="quarter" idx="12"/>
          </p:nvPr>
        </p:nvSpPr>
        <p:spPr>
          <a:ln/>
        </p:spPr>
        <p:txBody>
          <a:bodyPr/>
          <a:lstStyle>
            <a:lvl1pPr>
              <a:defRPr/>
            </a:lvl1pPr>
          </a:lstStyle>
          <a:p>
            <a:pPr>
              <a:defRPr/>
            </a:pPr>
            <a:fld id="{F383CBFA-5E21-4CCA-AF50-1B05C331C0CC}" type="slidenum">
              <a:rPr lang="en-US"/>
              <a:pPr>
                <a:defRPr/>
              </a:pPr>
              <a:t>‹#›</a:t>
            </a:fld>
            <a:endParaRPr lang="en-US"/>
          </a:p>
        </p:txBody>
      </p:sp>
    </p:spTree>
    <p:extLst>
      <p:ext uri="{BB962C8B-B14F-4D97-AF65-F5344CB8AC3E}">
        <p14:creationId xmlns:p14="http://schemas.microsoft.com/office/powerpoint/2010/main" val="30081689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xmlns="" id="{5277FEED-D49E-4DCB-A2A1-FA1173EA94FE}"/>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xmlns="" id="{7383A786-E452-40D1-901C-A166EFF0805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xmlns="" id="{08856D8A-6A73-4172-BBE5-60863D981576}"/>
              </a:ext>
            </a:extLst>
          </p:cNvPr>
          <p:cNvSpPr>
            <a:spLocks noGrp="1" noChangeArrowheads="1"/>
          </p:cNvSpPr>
          <p:nvPr>
            <p:ph type="sldNum" sz="quarter" idx="12"/>
          </p:nvPr>
        </p:nvSpPr>
        <p:spPr>
          <a:ln/>
        </p:spPr>
        <p:txBody>
          <a:bodyPr/>
          <a:lstStyle>
            <a:lvl1pPr>
              <a:defRPr/>
            </a:lvl1pPr>
          </a:lstStyle>
          <a:p>
            <a:pPr>
              <a:defRPr/>
            </a:pPr>
            <a:fld id="{2F1F044A-ABC0-461A-BA42-7AA8723F44C5}" type="slidenum">
              <a:rPr lang="en-US"/>
              <a:pPr>
                <a:defRPr/>
              </a:pPr>
              <a:t>‹#›</a:t>
            </a:fld>
            <a:endParaRPr lang="en-US"/>
          </a:p>
        </p:txBody>
      </p:sp>
    </p:spTree>
    <p:extLst>
      <p:ext uri="{BB962C8B-B14F-4D97-AF65-F5344CB8AC3E}">
        <p14:creationId xmlns:p14="http://schemas.microsoft.com/office/powerpoint/2010/main" val="40730822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xmlns="" id="{FFBD0BC3-98A3-4384-A904-705453FF891B}"/>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xmlns="" id="{DA560951-57EA-4688-8B99-87CED29CD60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xmlns="" id="{A9BB8C9A-BA47-4756-9E95-48F945DC7195}"/>
              </a:ext>
            </a:extLst>
          </p:cNvPr>
          <p:cNvSpPr>
            <a:spLocks noGrp="1" noChangeArrowheads="1"/>
          </p:cNvSpPr>
          <p:nvPr>
            <p:ph type="sldNum" sz="quarter" idx="12"/>
          </p:nvPr>
        </p:nvSpPr>
        <p:spPr>
          <a:ln/>
        </p:spPr>
        <p:txBody>
          <a:bodyPr/>
          <a:lstStyle>
            <a:lvl1pPr>
              <a:defRPr/>
            </a:lvl1pPr>
          </a:lstStyle>
          <a:p>
            <a:pPr>
              <a:defRPr/>
            </a:pPr>
            <a:fld id="{4E508C8F-81FE-4C9B-850B-7FBE473F62EF}" type="slidenum">
              <a:rPr lang="en-US"/>
              <a:pPr>
                <a:defRPr/>
              </a:pPr>
              <a:t>‹#›</a:t>
            </a:fld>
            <a:endParaRPr lang="en-US"/>
          </a:p>
        </p:txBody>
      </p:sp>
    </p:spTree>
    <p:extLst>
      <p:ext uri="{BB962C8B-B14F-4D97-AF65-F5344CB8AC3E}">
        <p14:creationId xmlns:p14="http://schemas.microsoft.com/office/powerpoint/2010/main" val="7236643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50133146-960B-4D0A-A8A8-9231C0D7A01B}"/>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xmlns="" id="{EE49FBA1-4D12-41B7-B810-6FB7A9A45F6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xmlns="" id="{3BA4AD40-42E2-4113-8485-A76A3B25DC8F}"/>
              </a:ext>
            </a:extLst>
          </p:cNvPr>
          <p:cNvSpPr>
            <a:spLocks noGrp="1" noChangeArrowheads="1"/>
          </p:cNvSpPr>
          <p:nvPr>
            <p:ph type="sldNum" sz="quarter" idx="12"/>
          </p:nvPr>
        </p:nvSpPr>
        <p:spPr>
          <a:ln/>
        </p:spPr>
        <p:txBody>
          <a:bodyPr/>
          <a:lstStyle>
            <a:lvl1pPr>
              <a:defRPr/>
            </a:lvl1pPr>
          </a:lstStyle>
          <a:p>
            <a:pPr>
              <a:defRPr/>
            </a:pPr>
            <a:fld id="{3BF8D9A0-05ED-451C-AF21-A075EE977A3A}" type="slidenum">
              <a:rPr lang="en-US"/>
              <a:pPr>
                <a:defRPr/>
              </a:pPr>
              <a:t>‹#›</a:t>
            </a:fld>
            <a:endParaRPr lang="en-US"/>
          </a:p>
        </p:txBody>
      </p:sp>
    </p:spTree>
    <p:extLst>
      <p:ext uri="{BB962C8B-B14F-4D97-AF65-F5344CB8AC3E}">
        <p14:creationId xmlns:p14="http://schemas.microsoft.com/office/powerpoint/2010/main" val="42928940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2DBE9CED-AC61-46C8-A648-18B5501AE75B}"/>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4DC9A16D-C383-4F8A-B52B-19BD3A9C49A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3EB5EF0E-6E87-40EE-BB2A-DE7A3BC1DE87}"/>
              </a:ext>
            </a:extLst>
          </p:cNvPr>
          <p:cNvSpPr>
            <a:spLocks noGrp="1" noChangeArrowheads="1"/>
          </p:cNvSpPr>
          <p:nvPr>
            <p:ph type="sldNum" sz="quarter" idx="12"/>
          </p:nvPr>
        </p:nvSpPr>
        <p:spPr>
          <a:ln/>
        </p:spPr>
        <p:txBody>
          <a:bodyPr/>
          <a:lstStyle>
            <a:lvl1pPr>
              <a:defRPr/>
            </a:lvl1pPr>
          </a:lstStyle>
          <a:p>
            <a:pPr>
              <a:defRPr/>
            </a:pPr>
            <a:fld id="{C1438AA7-5C80-49A3-BD2E-2CB8E95B0690}" type="slidenum">
              <a:rPr lang="en-US"/>
              <a:pPr>
                <a:defRPr/>
              </a:pPr>
              <a:t>‹#›</a:t>
            </a:fld>
            <a:endParaRPr lang="en-US"/>
          </a:p>
        </p:txBody>
      </p:sp>
    </p:spTree>
    <p:extLst>
      <p:ext uri="{BB962C8B-B14F-4D97-AF65-F5344CB8AC3E}">
        <p14:creationId xmlns:p14="http://schemas.microsoft.com/office/powerpoint/2010/main" val="40613103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AB57555D-C5FE-4BE7-A8B9-6BEC5FDE8C63}"/>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321E278F-471F-449F-A79A-32AE91D6B0C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62601289-7441-401D-836D-EA4C5634DAEE}"/>
              </a:ext>
            </a:extLst>
          </p:cNvPr>
          <p:cNvSpPr>
            <a:spLocks noGrp="1" noChangeArrowheads="1"/>
          </p:cNvSpPr>
          <p:nvPr>
            <p:ph type="sldNum" sz="quarter" idx="12"/>
          </p:nvPr>
        </p:nvSpPr>
        <p:spPr>
          <a:ln/>
        </p:spPr>
        <p:txBody>
          <a:bodyPr/>
          <a:lstStyle>
            <a:lvl1pPr>
              <a:defRPr/>
            </a:lvl1pPr>
          </a:lstStyle>
          <a:p>
            <a:pPr>
              <a:defRPr/>
            </a:pPr>
            <a:fld id="{75C4FD12-B771-4D27-9BD9-FDD537BDA9AE}" type="slidenum">
              <a:rPr lang="en-US"/>
              <a:pPr>
                <a:defRPr/>
              </a:pPr>
              <a:t>‹#›</a:t>
            </a:fld>
            <a:endParaRPr lang="en-US"/>
          </a:p>
        </p:txBody>
      </p:sp>
    </p:spTree>
    <p:extLst>
      <p:ext uri="{BB962C8B-B14F-4D97-AF65-F5344CB8AC3E}">
        <p14:creationId xmlns:p14="http://schemas.microsoft.com/office/powerpoint/2010/main" val="30383502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C27DE8E0-5258-4EEB-9D09-A02FF7B59EBB}"/>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3240713C-3DFD-4A34-A28D-F83770A7F7F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5E9E7ABB-1D66-4A7E-BE4E-075275082660}"/>
              </a:ext>
            </a:extLst>
          </p:cNvPr>
          <p:cNvSpPr>
            <a:spLocks noGrp="1" noChangeArrowheads="1"/>
          </p:cNvSpPr>
          <p:nvPr>
            <p:ph type="sldNum" sz="quarter" idx="12"/>
          </p:nvPr>
        </p:nvSpPr>
        <p:spPr>
          <a:ln/>
        </p:spPr>
        <p:txBody>
          <a:bodyPr/>
          <a:lstStyle>
            <a:lvl1pPr>
              <a:defRPr/>
            </a:lvl1pPr>
          </a:lstStyle>
          <a:p>
            <a:pPr>
              <a:defRPr/>
            </a:pPr>
            <a:fld id="{DCA9B947-8CDF-4979-9D91-665699A462D3}" type="slidenum">
              <a:rPr lang="en-US"/>
              <a:pPr>
                <a:defRPr/>
              </a:pPr>
              <a:t>‹#›</a:t>
            </a:fld>
            <a:endParaRPr lang="en-US"/>
          </a:p>
        </p:txBody>
      </p:sp>
    </p:spTree>
    <p:extLst>
      <p:ext uri="{BB962C8B-B14F-4D97-AF65-F5344CB8AC3E}">
        <p14:creationId xmlns:p14="http://schemas.microsoft.com/office/powerpoint/2010/main" val="37099076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03872048-D279-433B-AE98-B0D398EB6568}"/>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550A9F00-66CF-441E-B60E-244E13CF94F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E28A7830-BA38-46EB-BFCD-223962F5D32B}"/>
              </a:ext>
            </a:extLst>
          </p:cNvPr>
          <p:cNvSpPr>
            <a:spLocks noGrp="1" noChangeArrowheads="1"/>
          </p:cNvSpPr>
          <p:nvPr>
            <p:ph type="sldNum" sz="quarter" idx="12"/>
          </p:nvPr>
        </p:nvSpPr>
        <p:spPr>
          <a:ln/>
        </p:spPr>
        <p:txBody>
          <a:bodyPr/>
          <a:lstStyle>
            <a:lvl1pPr>
              <a:defRPr/>
            </a:lvl1pPr>
          </a:lstStyle>
          <a:p>
            <a:pPr>
              <a:defRPr/>
            </a:pPr>
            <a:fld id="{07FE213F-6778-4A29-9B82-48C16233F84E}" type="slidenum">
              <a:rPr lang="en-US"/>
              <a:pPr>
                <a:defRPr/>
              </a:pPr>
              <a:t>‹#›</a:t>
            </a:fld>
            <a:endParaRPr lang="en-US"/>
          </a:p>
        </p:txBody>
      </p:sp>
    </p:spTree>
    <p:extLst>
      <p:ext uri="{BB962C8B-B14F-4D97-AF65-F5344CB8AC3E}">
        <p14:creationId xmlns:p14="http://schemas.microsoft.com/office/powerpoint/2010/main" val="8561156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xmlns="" id="{AA4C3A01-D3C8-4714-8588-B7A2821F69FB}"/>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E3733D57-0A13-4074-9C0D-3D585257784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45AEB4EF-8D94-4F6D-B1E6-95EF90AC8435}"/>
              </a:ext>
            </a:extLst>
          </p:cNvPr>
          <p:cNvSpPr>
            <a:spLocks noGrp="1" noChangeArrowheads="1"/>
          </p:cNvSpPr>
          <p:nvPr>
            <p:ph type="sldNum" sz="quarter" idx="12"/>
          </p:nvPr>
        </p:nvSpPr>
        <p:spPr>
          <a:ln/>
        </p:spPr>
        <p:txBody>
          <a:bodyPr/>
          <a:lstStyle>
            <a:lvl1pPr>
              <a:defRPr/>
            </a:lvl1pPr>
          </a:lstStyle>
          <a:p>
            <a:pPr>
              <a:defRPr/>
            </a:pPr>
            <a:fld id="{EC36C17D-1E8F-466E-BC10-A994EA5A063B}" type="slidenum">
              <a:rPr lang="en-US" altLang="en-US"/>
              <a:pPr>
                <a:defRPr/>
              </a:pPr>
              <a:t>‹#›</a:t>
            </a:fld>
            <a:endParaRPr lang="en-US" altLang="en-US"/>
          </a:p>
        </p:txBody>
      </p:sp>
    </p:spTree>
    <p:extLst>
      <p:ext uri="{BB962C8B-B14F-4D97-AF65-F5344CB8AC3E}">
        <p14:creationId xmlns:p14="http://schemas.microsoft.com/office/powerpoint/2010/main" val="1942791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190A819C-4BAB-4587-BE57-7C3834F6C98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E04A73B7-A796-45AF-860C-BBD07E8DA1C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BFB543EA-F501-42B6-A604-B1DDE651DB2D}"/>
              </a:ext>
            </a:extLst>
          </p:cNvPr>
          <p:cNvSpPr>
            <a:spLocks noGrp="1" noChangeArrowheads="1"/>
          </p:cNvSpPr>
          <p:nvPr>
            <p:ph type="sldNum" sz="quarter" idx="12"/>
          </p:nvPr>
        </p:nvSpPr>
        <p:spPr>
          <a:ln/>
        </p:spPr>
        <p:txBody>
          <a:bodyPr/>
          <a:lstStyle>
            <a:lvl1pPr>
              <a:defRPr/>
            </a:lvl1pPr>
          </a:lstStyle>
          <a:p>
            <a:pPr>
              <a:defRPr/>
            </a:pPr>
            <a:fld id="{3714559F-01EB-470E-8638-FED5D9BCC4D1}" type="slidenum">
              <a:rPr lang="en-US" altLang="en-US"/>
              <a:pPr>
                <a:defRPr/>
              </a:pPr>
              <a:t>‹#›</a:t>
            </a:fld>
            <a:endParaRPr lang="en-US" altLang="en-US"/>
          </a:p>
        </p:txBody>
      </p:sp>
    </p:spTree>
    <p:extLst>
      <p:ext uri="{BB962C8B-B14F-4D97-AF65-F5344CB8AC3E}">
        <p14:creationId xmlns:p14="http://schemas.microsoft.com/office/powerpoint/2010/main" val="25127194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xmlns="" id="{0405EED4-7A18-4A4E-81E1-B39DCFE3707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1049F8CD-24B5-4ECE-8CE0-99A6FEE8FCE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FCF433A3-16E6-4D07-9B5A-557E3679795D}"/>
              </a:ext>
            </a:extLst>
          </p:cNvPr>
          <p:cNvSpPr>
            <a:spLocks noGrp="1" noChangeArrowheads="1"/>
          </p:cNvSpPr>
          <p:nvPr>
            <p:ph type="sldNum" sz="quarter" idx="12"/>
          </p:nvPr>
        </p:nvSpPr>
        <p:spPr>
          <a:ln/>
        </p:spPr>
        <p:txBody>
          <a:bodyPr/>
          <a:lstStyle>
            <a:lvl1pPr>
              <a:defRPr/>
            </a:lvl1pPr>
          </a:lstStyle>
          <a:p>
            <a:pPr>
              <a:defRPr/>
            </a:pPr>
            <a:fld id="{6C78F9EB-DF43-464F-A588-DF37D6E858D4}" type="slidenum">
              <a:rPr lang="en-US" altLang="en-US"/>
              <a:pPr>
                <a:defRPr/>
              </a:pPr>
              <a:t>‹#›</a:t>
            </a:fld>
            <a:endParaRPr lang="en-US" altLang="en-US"/>
          </a:p>
        </p:txBody>
      </p:sp>
    </p:spTree>
    <p:extLst>
      <p:ext uri="{BB962C8B-B14F-4D97-AF65-F5344CB8AC3E}">
        <p14:creationId xmlns:p14="http://schemas.microsoft.com/office/powerpoint/2010/main" val="14656126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143000"/>
            <a:ext cx="40386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43000"/>
            <a:ext cx="40386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xmlns="" id="{2BF14D83-23A8-4A98-AC63-7B47DF67AD14}"/>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833A861E-C537-4C9B-9084-7460A98843F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5861168E-613F-4453-B9C2-AD0B6273633B}"/>
              </a:ext>
            </a:extLst>
          </p:cNvPr>
          <p:cNvSpPr>
            <a:spLocks noGrp="1" noChangeArrowheads="1"/>
          </p:cNvSpPr>
          <p:nvPr>
            <p:ph type="sldNum" sz="quarter" idx="12"/>
          </p:nvPr>
        </p:nvSpPr>
        <p:spPr>
          <a:ln/>
        </p:spPr>
        <p:txBody>
          <a:bodyPr/>
          <a:lstStyle>
            <a:lvl1pPr>
              <a:defRPr/>
            </a:lvl1pPr>
          </a:lstStyle>
          <a:p>
            <a:pPr>
              <a:defRPr/>
            </a:pPr>
            <a:fld id="{D8AC1731-65F7-4321-AB0E-3CA723609A20}" type="slidenum">
              <a:rPr lang="en-US" altLang="en-US"/>
              <a:pPr>
                <a:defRPr/>
              </a:pPr>
              <a:t>‹#›</a:t>
            </a:fld>
            <a:endParaRPr lang="en-US" altLang="en-US"/>
          </a:p>
        </p:txBody>
      </p:sp>
    </p:spTree>
    <p:extLst>
      <p:ext uri="{BB962C8B-B14F-4D97-AF65-F5344CB8AC3E}">
        <p14:creationId xmlns:p14="http://schemas.microsoft.com/office/powerpoint/2010/main" val="31015625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xmlns="" id="{3F6E568D-5BE3-48AB-BD66-50713E04458A}"/>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xmlns="" id="{3ADE67E3-F5E8-4957-A023-871BB298877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xmlns="" id="{898833BA-F945-4130-B071-2AC2B3C873C7}"/>
              </a:ext>
            </a:extLst>
          </p:cNvPr>
          <p:cNvSpPr>
            <a:spLocks noGrp="1" noChangeArrowheads="1"/>
          </p:cNvSpPr>
          <p:nvPr>
            <p:ph type="sldNum" sz="quarter" idx="12"/>
          </p:nvPr>
        </p:nvSpPr>
        <p:spPr>
          <a:ln/>
        </p:spPr>
        <p:txBody>
          <a:bodyPr/>
          <a:lstStyle>
            <a:lvl1pPr>
              <a:defRPr/>
            </a:lvl1pPr>
          </a:lstStyle>
          <a:p>
            <a:pPr>
              <a:defRPr/>
            </a:pPr>
            <a:fld id="{A4DFEF22-0304-4629-B8E9-4478EC354618}" type="slidenum">
              <a:rPr lang="en-US" altLang="en-US"/>
              <a:pPr>
                <a:defRPr/>
              </a:pPr>
              <a:t>‹#›</a:t>
            </a:fld>
            <a:endParaRPr lang="en-US" altLang="en-US"/>
          </a:p>
        </p:txBody>
      </p:sp>
    </p:spTree>
    <p:extLst>
      <p:ext uri="{BB962C8B-B14F-4D97-AF65-F5344CB8AC3E}">
        <p14:creationId xmlns:p14="http://schemas.microsoft.com/office/powerpoint/2010/main" val="25050027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xmlns="" id="{E5DD23F7-D322-4D35-B251-EEFC4E6B753A}"/>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xmlns="" id="{3F7D2836-F32B-4935-B245-3C5D657CDA2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xmlns="" id="{EB49651A-F8A7-4651-A884-3804A4CFDAAB}"/>
              </a:ext>
            </a:extLst>
          </p:cNvPr>
          <p:cNvSpPr>
            <a:spLocks noGrp="1" noChangeArrowheads="1"/>
          </p:cNvSpPr>
          <p:nvPr>
            <p:ph type="sldNum" sz="quarter" idx="12"/>
          </p:nvPr>
        </p:nvSpPr>
        <p:spPr>
          <a:ln/>
        </p:spPr>
        <p:txBody>
          <a:bodyPr/>
          <a:lstStyle>
            <a:lvl1pPr>
              <a:defRPr/>
            </a:lvl1pPr>
          </a:lstStyle>
          <a:p>
            <a:pPr>
              <a:defRPr/>
            </a:pPr>
            <a:fld id="{4C6AD891-8FA6-446A-B752-8852624EEA73}" type="slidenum">
              <a:rPr lang="en-US" altLang="en-US"/>
              <a:pPr>
                <a:defRPr/>
              </a:pPr>
              <a:t>‹#›</a:t>
            </a:fld>
            <a:endParaRPr lang="en-US" altLang="en-US"/>
          </a:p>
        </p:txBody>
      </p:sp>
    </p:spTree>
    <p:extLst>
      <p:ext uri="{BB962C8B-B14F-4D97-AF65-F5344CB8AC3E}">
        <p14:creationId xmlns:p14="http://schemas.microsoft.com/office/powerpoint/2010/main" val="7175896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B827B9C5-D471-436A-B1F3-856A2AA6B8D3}"/>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xmlns="" id="{84C79DEC-308B-4583-9CDB-1F976F7CE54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xmlns="" id="{7D0782CD-00BD-4802-A087-73E094DBB0A5}"/>
              </a:ext>
            </a:extLst>
          </p:cNvPr>
          <p:cNvSpPr>
            <a:spLocks noGrp="1" noChangeArrowheads="1"/>
          </p:cNvSpPr>
          <p:nvPr>
            <p:ph type="sldNum" sz="quarter" idx="12"/>
          </p:nvPr>
        </p:nvSpPr>
        <p:spPr>
          <a:ln/>
        </p:spPr>
        <p:txBody>
          <a:bodyPr/>
          <a:lstStyle>
            <a:lvl1pPr>
              <a:defRPr/>
            </a:lvl1pPr>
          </a:lstStyle>
          <a:p>
            <a:pPr>
              <a:defRPr/>
            </a:pPr>
            <a:fld id="{52EA107F-01EC-4A13-A2B0-143E1CE185C6}" type="slidenum">
              <a:rPr lang="en-US" altLang="en-US"/>
              <a:pPr>
                <a:defRPr/>
              </a:pPr>
              <a:t>‹#›</a:t>
            </a:fld>
            <a:endParaRPr lang="en-US" altLang="en-US"/>
          </a:p>
        </p:txBody>
      </p:sp>
    </p:spTree>
    <p:extLst>
      <p:ext uri="{BB962C8B-B14F-4D97-AF65-F5344CB8AC3E}">
        <p14:creationId xmlns:p14="http://schemas.microsoft.com/office/powerpoint/2010/main" val="248247972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84E84A5C-887F-42E5-9A05-A3937B8BEA5A}"/>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6E343EBF-E1B9-4DFD-B3FB-EFC28343E33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265DD04B-7EE2-4DDA-A903-0C283F223CF1}"/>
              </a:ext>
            </a:extLst>
          </p:cNvPr>
          <p:cNvSpPr>
            <a:spLocks noGrp="1" noChangeArrowheads="1"/>
          </p:cNvSpPr>
          <p:nvPr>
            <p:ph type="sldNum" sz="quarter" idx="12"/>
          </p:nvPr>
        </p:nvSpPr>
        <p:spPr>
          <a:ln/>
        </p:spPr>
        <p:txBody>
          <a:bodyPr/>
          <a:lstStyle>
            <a:lvl1pPr>
              <a:defRPr/>
            </a:lvl1pPr>
          </a:lstStyle>
          <a:p>
            <a:pPr>
              <a:defRPr/>
            </a:pPr>
            <a:fld id="{5565CCBE-F9E4-4F4B-9A51-04C3B7D4B7E8}" type="slidenum">
              <a:rPr lang="en-US" altLang="en-US"/>
              <a:pPr>
                <a:defRPr/>
              </a:pPr>
              <a:t>‹#›</a:t>
            </a:fld>
            <a:endParaRPr lang="en-US" altLang="en-US"/>
          </a:p>
        </p:txBody>
      </p:sp>
    </p:spTree>
    <p:extLst>
      <p:ext uri="{BB962C8B-B14F-4D97-AF65-F5344CB8AC3E}">
        <p14:creationId xmlns:p14="http://schemas.microsoft.com/office/powerpoint/2010/main" val="18878660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49E36F30-9F6E-4C85-AFBE-AA2EF134FA3F}"/>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4E3A9419-EA63-43BF-9CA2-FFF75A25CD3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54271BCF-C2B2-4347-BCCD-24E1BD3FA77E}"/>
              </a:ext>
            </a:extLst>
          </p:cNvPr>
          <p:cNvSpPr>
            <a:spLocks noGrp="1" noChangeArrowheads="1"/>
          </p:cNvSpPr>
          <p:nvPr>
            <p:ph type="sldNum" sz="quarter" idx="12"/>
          </p:nvPr>
        </p:nvSpPr>
        <p:spPr>
          <a:ln/>
        </p:spPr>
        <p:txBody>
          <a:bodyPr/>
          <a:lstStyle>
            <a:lvl1pPr>
              <a:defRPr/>
            </a:lvl1pPr>
          </a:lstStyle>
          <a:p>
            <a:pPr>
              <a:defRPr/>
            </a:pPr>
            <a:fld id="{0FD69732-32E3-4BC2-A6F9-5034F53159B5}" type="slidenum">
              <a:rPr lang="en-US" altLang="en-US"/>
              <a:pPr>
                <a:defRPr/>
              </a:pPr>
              <a:t>‹#›</a:t>
            </a:fld>
            <a:endParaRPr lang="en-US" altLang="en-US"/>
          </a:p>
        </p:txBody>
      </p:sp>
    </p:spTree>
    <p:extLst>
      <p:ext uri="{BB962C8B-B14F-4D97-AF65-F5344CB8AC3E}">
        <p14:creationId xmlns:p14="http://schemas.microsoft.com/office/powerpoint/2010/main" val="444367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EDE66BCF-CB96-42FE-944B-108B7A7C74C5}"/>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535B77F9-C5B8-45E9-B2D5-68905764DEF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5E8F85F6-88C9-40D3-A16D-E65DF4A6538C}"/>
              </a:ext>
            </a:extLst>
          </p:cNvPr>
          <p:cNvSpPr>
            <a:spLocks noGrp="1" noChangeArrowheads="1"/>
          </p:cNvSpPr>
          <p:nvPr>
            <p:ph type="sldNum" sz="quarter" idx="12"/>
          </p:nvPr>
        </p:nvSpPr>
        <p:spPr>
          <a:ln/>
        </p:spPr>
        <p:txBody>
          <a:bodyPr/>
          <a:lstStyle>
            <a:lvl1pPr>
              <a:defRPr/>
            </a:lvl1pPr>
          </a:lstStyle>
          <a:p>
            <a:pPr>
              <a:defRPr/>
            </a:pPr>
            <a:fld id="{BB9B7472-05DB-4BDD-BFE0-E18DD283F04A}" type="slidenum">
              <a:rPr lang="en-US" altLang="en-US"/>
              <a:pPr>
                <a:defRPr/>
              </a:pPr>
              <a:t>‹#›</a:t>
            </a:fld>
            <a:endParaRPr lang="en-US" altLang="en-US"/>
          </a:p>
        </p:txBody>
      </p:sp>
    </p:spTree>
    <p:extLst>
      <p:ext uri="{BB962C8B-B14F-4D97-AF65-F5344CB8AC3E}">
        <p14:creationId xmlns:p14="http://schemas.microsoft.com/office/powerpoint/2010/main" val="10546231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2276958B-A82D-4E67-97F6-F9ED40AC5E1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A9FE1A6D-D83A-4220-9C2D-15A223E4CC7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A7FFB31E-1275-4194-9A08-D2DB0075CC7A}"/>
              </a:ext>
            </a:extLst>
          </p:cNvPr>
          <p:cNvSpPr>
            <a:spLocks noGrp="1" noChangeArrowheads="1"/>
          </p:cNvSpPr>
          <p:nvPr>
            <p:ph type="sldNum" sz="quarter" idx="12"/>
          </p:nvPr>
        </p:nvSpPr>
        <p:spPr>
          <a:ln/>
        </p:spPr>
        <p:txBody>
          <a:bodyPr/>
          <a:lstStyle>
            <a:lvl1pPr>
              <a:defRPr/>
            </a:lvl1pPr>
          </a:lstStyle>
          <a:p>
            <a:pPr>
              <a:defRPr/>
            </a:pPr>
            <a:fld id="{E9E20AB1-B617-4C66-B7C2-8670CD279B63}" type="slidenum">
              <a:rPr lang="en-US" altLang="en-US"/>
              <a:pPr>
                <a:defRPr/>
              </a:pPr>
              <a:t>‹#›</a:t>
            </a:fld>
            <a:endParaRPr lang="en-US" altLang="en-US"/>
          </a:p>
        </p:txBody>
      </p:sp>
    </p:spTree>
    <p:extLst>
      <p:ext uri="{BB962C8B-B14F-4D97-AF65-F5344CB8AC3E}">
        <p14:creationId xmlns:p14="http://schemas.microsoft.com/office/powerpoint/2010/main" val="38893045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xmlns="" id="{BA367487-5F15-4449-AE10-7F915317500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52636AF3-9A4E-4C60-9ACD-37845B33D76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C9C6AC56-F531-48DC-AB22-5E0E343A9189}"/>
              </a:ext>
            </a:extLst>
          </p:cNvPr>
          <p:cNvSpPr>
            <a:spLocks noGrp="1" noChangeArrowheads="1"/>
          </p:cNvSpPr>
          <p:nvPr>
            <p:ph type="sldNum" sz="quarter" idx="12"/>
          </p:nvPr>
        </p:nvSpPr>
        <p:spPr>
          <a:ln/>
        </p:spPr>
        <p:txBody>
          <a:bodyPr/>
          <a:lstStyle>
            <a:lvl1pPr>
              <a:defRPr/>
            </a:lvl1pPr>
          </a:lstStyle>
          <a:p>
            <a:pPr>
              <a:defRPr/>
            </a:pPr>
            <a:fld id="{7E34640C-288E-445C-956D-78AB12071E0F}" type="slidenum">
              <a:rPr lang="en-US"/>
              <a:pPr>
                <a:defRPr/>
              </a:pPr>
              <a:t>‹#›</a:t>
            </a:fld>
            <a:endParaRPr lang="en-US"/>
          </a:p>
        </p:txBody>
      </p:sp>
    </p:spTree>
    <p:extLst>
      <p:ext uri="{BB962C8B-B14F-4D97-AF65-F5344CB8AC3E}">
        <p14:creationId xmlns:p14="http://schemas.microsoft.com/office/powerpoint/2010/main" val="2024547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DA8C3B66-B1DB-43DC-8805-E551D1EAD64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FD2C36F3-BBA0-4098-86DC-DAC719D0D02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37D300B5-9398-4CB4-AF61-3B2B6F9097B0}"/>
              </a:ext>
            </a:extLst>
          </p:cNvPr>
          <p:cNvSpPr>
            <a:spLocks noGrp="1" noChangeArrowheads="1"/>
          </p:cNvSpPr>
          <p:nvPr>
            <p:ph type="sldNum" sz="quarter" idx="12"/>
          </p:nvPr>
        </p:nvSpPr>
        <p:spPr>
          <a:ln/>
        </p:spPr>
        <p:txBody>
          <a:bodyPr/>
          <a:lstStyle>
            <a:lvl1pPr>
              <a:defRPr/>
            </a:lvl1pPr>
          </a:lstStyle>
          <a:p>
            <a:pPr>
              <a:defRPr/>
            </a:pPr>
            <a:fld id="{E2124B20-2510-4FF9-A0CF-32EB63407104}" type="slidenum">
              <a:rPr lang="en-US"/>
              <a:pPr>
                <a:defRPr/>
              </a:pPr>
              <a:t>‹#›</a:t>
            </a:fld>
            <a:endParaRPr lang="en-US"/>
          </a:p>
        </p:txBody>
      </p:sp>
    </p:spTree>
    <p:extLst>
      <p:ext uri="{BB962C8B-B14F-4D97-AF65-F5344CB8AC3E}">
        <p14:creationId xmlns:p14="http://schemas.microsoft.com/office/powerpoint/2010/main" val="182258884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xmlns="" id="{54AEDBD9-17E1-489A-A643-3F98FFA5AAAB}"/>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5B9C1FA1-C8DD-4AEC-9F2A-673493EB54E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195D9CDD-D987-4E9E-A405-DDB12499179C}"/>
              </a:ext>
            </a:extLst>
          </p:cNvPr>
          <p:cNvSpPr>
            <a:spLocks noGrp="1" noChangeArrowheads="1"/>
          </p:cNvSpPr>
          <p:nvPr>
            <p:ph type="sldNum" sz="quarter" idx="12"/>
          </p:nvPr>
        </p:nvSpPr>
        <p:spPr>
          <a:ln/>
        </p:spPr>
        <p:txBody>
          <a:bodyPr/>
          <a:lstStyle>
            <a:lvl1pPr>
              <a:defRPr/>
            </a:lvl1pPr>
          </a:lstStyle>
          <a:p>
            <a:pPr>
              <a:defRPr/>
            </a:pPr>
            <a:fld id="{4B398F9F-30A6-411B-BE1E-60F1BBCA1130}" type="slidenum">
              <a:rPr lang="en-US"/>
              <a:pPr>
                <a:defRPr/>
              </a:pPr>
              <a:t>‹#›</a:t>
            </a:fld>
            <a:endParaRPr lang="en-US"/>
          </a:p>
        </p:txBody>
      </p:sp>
    </p:spTree>
    <p:extLst>
      <p:ext uri="{BB962C8B-B14F-4D97-AF65-F5344CB8AC3E}">
        <p14:creationId xmlns:p14="http://schemas.microsoft.com/office/powerpoint/2010/main" val="333134962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143000"/>
            <a:ext cx="40386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43000"/>
            <a:ext cx="40386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xmlns="" id="{221B18EA-BB69-41DC-B49F-34AF0FC1C3ED}"/>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EB8863BC-F8CF-4613-9E90-6B94665F440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C113F574-E005-45EB-9ED7-59F33A8EB076}"/>
              </a:ext>
            </a:extLst>
          </p:cNvPr>
          <p:cNvSpPr>
            <a:spLocks noGrp="1" noChangeArrowheads="1"/>
          </p:cNvSpPr>
          <p:nvPr>
            <p:ph type="sldNum" sz="quarter" idx="12"/>
          </p:nvPr>
        </p:nvSpPr>
        <p:spPr>
          <a:ln/>
        </p:spPr>
        <p:txBody>
          <a:bodyPr/>
          <a:lstStyle>
            <a:lvl1pPr>
              <a:defRPr/>
            </a:lvl1pPr>
          </a:lstStyle>
          <a:p>
            <a:pPr>
              <a:defRPr/>
            </a:pPr>
            <a:fld id="{F1E4A566-829D-4D06-8077-F5BB767654AC}" type="slidenum">
              <a:rPr lang="en-US"/>
              <a:pPr>
                <a:defRPr/>
              </a:pPr>
              <a:t>‹#›</a:t>
            </a:fld>
            <a:endParaRPr lang="en-US"/>
          </a:p>
        </p:txBody>
      </p:sp>
    </p:spTree>
    <p:extLst>
      <p:ext uri="{BB962C8B-B14F-4D97-AF65-F5344CB8AC3E}">
        <p14:creationId xmlns:p14="http://schemas.microsoft.com/office/powerpoint/2010/main" val="34377189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xmlns="" id="{894A021E-ED6F-470A-8624-79551CBC5900}"/>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xmlns="" id="{56634E4E-3EA3-4E0B-B824-4A51C3CBDA8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xmlns="" id="{47F00BBB-8778-4E29-B83C-68E680CF653D}"/>
              </a:ext>
            </a:extLst>
          </p:cNvPr>
          <p:cNvSpPr>
            <a:spLocks noGrp="1" noChangeArrowheads="1"/>
          </p:cNvSpPr>
          <p:nvPr>
            <p:ph type="sldNum" sz="quarter" idx="12"/>
          </p:nvPr>
        </p:nvSpPr>
        <p:spPr>
          <a:ln/>
        </p:spPr>
        <p:txBody>
          <a:bodyPr/>
          <a:lstStyle>
            <a:lvl1pPr>
              <a:defRPr/>
            </a:lvl1pPr>
          </a:lstStyle>
          <a:p>
            <a:pPr>
              <a:defRPr/>
            </a:pPr>
            <a:fld id="{2EC2370F-4EB2-471E-8617-C4EB8D8BF7B9}" type="slidenum">
              <a:rPr lang="en-US"/>
              <a:pPr>
                <a:defRPr/>
              </a:pPr>
              <a:t>‹#›</a:t>
            </a:fld>
            <a:endParaRPr lang="en-US"/>
          </a:p>
        </p:txBody>
      </p:sp>
    </p:spTree>
    <p:extLst>
      <p:ext uri="{BB962C8B-B14F-4D97-AF65-F5344CB8AC3E}">
        <p14:creationId xmlns:p14="http://schemas.microsoft.com/office/powerpoint/2010/main" val="26752113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xmlns="" id="{57B720C2-A321-4A4A-AC6D-BA939E09C3A0}"/>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xmlns="" id="{8B350065-D593-492D-BA51-3CB3FB5542C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xmlns="" id="{33265DAC-58E1-4555-BAE0-A1C85AA607FC}"/>
              </a:ext>
            </a:extLst>
          </p:cNvPr>
          <p:cNvSpPr>
            <a:spLocks noGrp="1" noChangeArrowheads="1"/>
          </p:cNvSpPr>
          <p:nvPr>
            <p:ph type="sldNum" sz="quarter" idx="12"/>
          </p:nvPr>
        </p:nvSpPr>
        <p:spPr>
          <a:ln/>
        </p:spPr>
        <p:txBody>
          <a:bodyPr/>
          <a:lstStyle>
            <a:lvl1pPr>
              <a:defRPr/>
            </a:lvl1pPr>
          </a:lstStyle>
          <a:p>
            <a:pPr>
              <a:defRPr/>
            </a:pPr>
            <a:fld id="{F23CC14F-860C-4437-BBA5-6AEAF0537C8B}" type="slidenum">
              <a:rPr lang="en-US"/>
              <a:pPr>
                <a:defRPr/>
              </a:pPr>
              <a:t>‹#›</a:t>
            </a:fld>
            <a:endParaRPr lang="en-US"/>
          </a:p>
        </p:txBody>
      </p:sp>
    </p:spTree>
    <p:extLst>
      <p:ext uri="{BB962C8B-B14F-4D97-AF65-F5344CB8AC3E}">
        <p14:creationId xmlns:p14="http://schemas.microsoft.com/office/powerpoint/2010/main" val="104678116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47E4E605-37D2-4BD6-A6E0-7AD56093AC10}"/>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xmlns="" id="{08F7B4A7-D69D-47E1-9F22-6ED9E702F6C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xmlns="" id="{0AA5CAC2-7122-4C5B-BE82-3997A79FECAA}"/>
              </a:ext>
            </a:extLst>
          </p:cNvPr>
          <p:cNvSpPr>
            <a:spLocks noGrp="1" noChangeArrowheads="1"/>
          </p:cNvSpPr>
          <p:nvPr>
            <p:ph type="sldNum" sz="quarter" idx="12"/>
          </p:nvPr>
        </p:nvSpPr>
        <p:spPr>
          <a:ln/>
        </p:spPr>
        <p:txBody>
          <a:bodyPr/>
          <a:lstStyle>
            <a:lvl1pPr>
              <a:defRPr/>
            </a:lvl1pPr>
          </a:lstStyle>
          <a:p>
            <a:pPr>
              <a:defRPr/>
            </a:pPr>
            <a:fld id="{03B34AB3-5147-451F-A6C1-C25DEA7C76AC}" type="slidenum">
              <a:rPr lang="en-US"/>
              <a:pPr>
                <a:defRPr/>
              </a:pPr>
              <a:t>‹#›</a:t>
            </a:fld>
            <a:endParaRPr lang="en-US"/>
          </a:p>
        </p:txBody>
      </p:sp>
    </p:spTree>
    <p:extLst>
      <p:ext uri="{BB962C8B-B14F-4D97-AF65-F5344CB8AC3E}">
        <p14:creationId xmlns:p14="http://schemas.microsoft.com/office/powerpoint/2010/main" val="361882310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B308CFF7-85E1-4313-9FB2-37F350B34104}"/>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1E34DA6F-D033-4DFF-88B4-E01410D3E84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759702F5-55E5-4C8A-B864-4B6D322F3C76}"/>
              </a:ext>
            </a:extLst>
          </p:cNvPr>
          <p:cNvSpPr>
            <a:spLocks noGrp="1" noChangeArrowheads="1"/>
          </p:cNvSpPr>
          <p:nvPr>
            <p:ph type="sldNum" sz="quarter" idx="12"/>
          </p:nvPr>
        </p:nvSpPr>
        <p:spPr>
          <a:ln/>
        </p:spPr>
        <p:txBody>
          <a:bodyPr/>
          <a:lstStyle>
            <a:lvl1pPr>
              <a:defRPr/>
            </a:lvl1pPr>
          </a:lstStyle>
          <a:p>
            <a:pPr>
              <a:defRPr/>
            </a:pPr>
            <a:fld id="{909763C3-D151-473C-9E20-95EFAAAD8DC3}" type="slidenum">
              <a:rPr lang="en-US"/>
              <a:pPr>
                <a:defRPr/>
              </a:pPr>
              <a:t>‹#›</a:t>
            </a:fld>
            <a:endParaRPr lang="en-US"/>
          </a:p>
        </p:txBody>
      </p:sp>
    </p:spTree>
    <p:extLst>
      <p:ext uri="{BB962C8B-B14F-4D97-AF65-F5344CB8AC3E}">
        <p14:creationId xmlns:p14="http://schemas.microsoft.com/office/powerpoint/2010/main" val="230836007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7761ED20-196A-4002-8CA6-5C3E5999668F}"/>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6E0B7F4F-34F8-4B64-8D1C-FE4864A76B1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E6BBA126-13E7-42F4-A599-D53828E91BE3}"/>
              </a:ext>
            </a:extLst>
          </p:cNvPr>
          <p:cNvSpPr>
            <a:spLocks noGrp="1" noChangeArrowheads="1"/>
          </p:cNvSpPr>
          <p:nvPr>
            <p:ph type="sldNum" sz="quarter" idx="12"/>
          </p:nvPr>
        </p:nvSpPr>
        <p:spPr>
          <a:ln/>
        </p:spPr>
        <p:txBody>
          <a:bodyPr/>
          <a:lstStyle>
            <a:lvl1pPr>
              <a:defRPr/>
            </a:lvl1pPr>
          </a:lstStyle>
          <a:p>
            <a:pPr>
              <a:defRPr/>
            </a:pPr>
            <a:fld id="{EBA804E6-DDD1-40B0-B12C-ECF6104A8EEB}" type="slidenum">
              <a:rPr lang="en-US"/>
              <a:pPr>
                <a:defRPr/>
              </a:pPr>
              <a:t>‹#›</a:t>
            </a:fld>
            <a:endParaRPr lang="en-US"/>
          </a:p>
        </p:txBody>
      </p:sp>
    </p:spTree>
    <p:extLst>
      <p:ext uri="{BB962C8B-B14F-4D97-AF65-F5344CB8AC3E}">
        <p14:creationId xmlns:p14="http://schemas.microsoft.com/office/powerpoint/2010/main" val="198333731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26632E91-9D08-44EE-92D9-0051188890A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15FA0BD5-9162-442B-B2B3-2E7F313BAC7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FE5ED72F-0FD9-4B78-8CC5-1B2ED6289B67}"/>
              </a:ext>
            </a:extLst>
          </p:cNvPr>
          <p:cNvSpPr>
            <a:spLocks noGrp="1" noChangeArrowheads="1"/>
          </p:cNvSpPr>
          <p:nvPr>
            <p:ph type="sldNum" sz="quarter" idx="12"/>
          </p:nvPr>
        </p:nvSpPr>
        <p:spPr>
          <a:ln/>
        </p:spPr>
        <p:txBody>
          <a:bodyPr/>
          <a:lstStyle>
            <a:lvl1pPr>
              <a:defRPr/>
            </a:lvl1pPr>
          </a:lstStyle>
          <a:p>
            <a:pPr>
              <a:defRPr/>
            </a:pPr>
            <a:fld id="{C2852860-433E-45EF-8327-3E915B233130}" type="slidenum">
              <a:rPr lang="en-US"/>
              <a:pPr>
                <a:defRPr/>
              </a:pPr>
              <a:t>‹#›</a:t>
            </a:fld>
            <a:endParaRPr lang="en-US"/>
          </a:p>
        </p:txBody>
      </p:sp>
    </p:spTree>
    <p:extLst>
      <p:ext uri="{BB962C8B-B14F-4D97-AF65-F5344CB8AC3E}">
        <p14:creationId xmlns:p14="http://schemas.microsoft.com/office/powerpoint/2010/main" val="27475727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408B9416-4AB4-48D2-932D-C52BF4DB1EA6}"/>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34C0E373-45C2-4329-B171-85389D21A87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AEC7B6FA-1B10-4538-9488-69380F6A8865}"/>
              </a:ext>
            </a:extLst>
          </p:cNvPr>
          <p:cNvSpPr>
            <a:spLocks noGrp="1" noChangeArrowheads="1"/>
          </p:cNvSpPr>
          <p:nvPr>
            <p:ph type="sldNum" sz="quarter" idx="12"/>
          </p:nvPr>
        </p:nvSpPr>
        <p:spPr>
          <a:ln/>
        </p:spPr>
        <p:txBody>
          <a:bodyPr/>
          <a:lstStyle>
            <a:lvl1pPr>
              <a:defRPr/>
            </a:lvl1pPr>
          </a:lstStyle>
          <a:p>
            <a:pPr>
              <a:defRPr/>
            </a:pPr>
            <a:fld id="{57411DE9-926D-4C25-8A92-8FBE0ACD37DB}" type="slidenum">
              <a:rPr lang="en-US"/>
              <a:pPr>
                <a:defRPr/>
              </a:pPr>
              <a:t>‹#›</a:t>
            </a:fld>
            <a:endParaRPr lang="en-US"/>
          </a:p>
        </p:txBody>
      </p:sp>
    </p:spTree>
    <p:extLst>
      <p:ext uri="{BB962C8B-B14F-4D97-AF65-F5344CB8AC3E}">
        <p14:creationId xmlns:p14="http://schemas.microsoft.com/office/powerpoint/2010/main" val="350468761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xmlns="" id="{2A084E5F-3BB0-490A-93DA-BFD7E623D068}"/>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4AEECF20-9795-4705-84C8-D0799C8DBB9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845A1C00-C7E1-40B0-AA6B-F9CFB31DA3EE}"/>
              </a:ext>
            </a:extLst>
          </p:cNvPr>
          <p:cNvSpPr>
            <a:spLocks noGrp="1" noChangeArrowheads="1"/>
          </p:cNvSpPr>
          <p:nvPr>
            <p:ph type="sldNum" sz="quarter" idx="12"/>
          </p:nvPr>
        </p:nvSpPr>
        <p:spPr>
          <a:ln/>
        </p:spPr>
        <p:txBody>
          <a:bodyPr/>
          <a:lstStyle>
            <a:lvl1pPr>
              <a:defRPr/>
            </a:lvl1pPr>
          </a:lstStyle>
          <a:p>
            <a:pPr>
              <a:defRPr/>
            </a:pPr>
            <a:fld id="{2F3DC870-A94E-4902-B65D-A910975EE6C3}" type="slidenum">
              <a:rPr lang="en-US" altLang="en-US"/>
              <a:pPr>
                <a:defRPr/>
              </a:pPr>
              <a:t>‹#›</a:t>
            </a:fld>
            <a:endParaRPr lang="en-US" altLang="en-US"/>
          </a:p>
        </p:txBody>
      </p:sp>
    </p:spTree>
    <p:extLst>
      <p:ext uri="{BB962C8B-B14F-4D97-AF65-F5344CB8AC3E}">
        <p14:creationId xmlns:p14="http://schemas.microsoft.com/office/powerpoint/2010/main" val="421771211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E51EBE9D-B232-4D1C-BD8A-A84D880D4A17}"/>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312860FD-2AE0-47AE-A574-B1F78CB93A0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753A64A3-DFDF-48DE-8350-0AD810598F72}"/>
              </a:ext>
            </a:extLst>
          </p:cNvPr>
          <p:cNvSpPr>
            <a:spLocks noGrp="1" noChangeArrowheads="1"/>
          </p:cNvSpPr>
          <p:nvPr>
            <p:ph type="sldNum" sz="quarter" idx="12"/>
          </p:nvPr>
        </p:nvSpPr>
        <p:spPr>
          <a:ln/>
        </p:spPr>
        <p:txBody>
          <a:bodyPr/>
          <a:lstStyle>
            <a:lvl1pPr>
              <a:defRPr/>
            </a:lvl1pPr>
          </a:lstStyle>
          <a:p>
            <a:pPr>
              <a:defRPr/>
            </a:pPr>
            <a:fld id="{BAA21CD4-18A4-4E96-B686-CDAA92A9F4F4}" type="slidenum">
              <a:rPr lang="en-US" altLang="en-US"/>
              <a:pPr>
                <a:defRPr/>
              </a:pPr>
              <a:t>‹#›</a:t>
            </a:fld>
            <a:endParaRPr lang="en-US" altLang="en-US"/>
          </a:p>
        </p:txBody>
      </p:sp>
    </p:spTree>
    <p:extLst>
      <p:ext uri="{BB962C8B-B14F-4D97-AF65-F5344CB8AC3E}">
        <p14:creationId xmlns:p14="http://schemas.microsoft.com/office/powerpoint/2010/main" val="196804216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xmlns="" id="{F28EAE09-9FDD-4A27-9440-3EDF98A3E6F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13ED6250-E6C1-4392-BB45-B9727843AE1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243A1596-A549-4FCC-A87B-3F1DCD2E4C2F}"/>
              </a:ext>
            </a:extLst>
          </p:cNvPr>
          <p:cNvSpPr>
            <a:spLocks noGrp="1" noChangeArrowheads="1"/>
          </p:cNvSpPr>
          <p:nvPr>
            <p:ph type="sldNum" sz="quarter" idx="12"/>
          </p:nvPr>
        </p:nvSpPr>
        <p:spPr>
          <a:ln/>
        </p:spPr>
        <p:txBody>
          <a:bodyPr/>
          <a:lstStyle>
            <a:lvl1pPr>
              <a:defRPr/>
            </a:lvl1pPr>
          </a:lstStyle>
          <a:p>
            <a:pPr>
              <a:defRPr/>
            </a:pPr>
            <a:fld id="{BF5D8641-E917-4B84-831A-D97A386DE1AF}" type="slidenum">
              <a:rPr lang="en-US" altLang="en-US"/>
              <a:pPr>
                <a:defRPr/>
              </a:pPr>
              <a:t>‹#›</a:t>
            </a:fld>
            <a:endParaRPr lang="en-US" altLang="en-US"/>
          </a:p>
        </p:txBody>
      </p:sp>
    </p:spTree>
    <p:extLst>
      <p:ext uri="{BB962C8B-B14F-4D97-AF65-F5344CB8AC3E}">
        <p14:creationId xmlns:p14="http://schemas.microsoft.com/office/powerpoint/2010/main" val="299316906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143000"/>
            <a:ext cx="40386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43000"/>
            <a:ext cx="4038600" cy="4983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xmlns="" id="{C8465292-BE89-46E1-BA39-9B7D7C108F3F}"/>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853ADBB9-2750-4213-B243-E9AEE0CD2CF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1FC9A56D-CCED-4B92-956A-0DFB14C095C3}"/>
              </a:ext>
            </a:extLst>
          </p:cNvPr>
          <p:cNvSpPr>
            <a:spLocks noGrp="1" noChangeArrowheads="1"/>
          </p:cNvSpPr>
          <p:nvPr>
            <p:ph type="sldNum" sz="quarter" idx="12"/>
          </p:nvPr>
        </p:nvSpPr>
        <p:spPr>
          <a:ln/>
        </p:spPr>
        <p:txBody>
          <a:bodyPr/>
          <a:lstStyle>
            <a:lvl1pPr>
              <a:defRPr/>
            </a:lvl1pPr>
          </a:lstStyle>
          <a:p>
            <a:pPr>
              <a:defRPr/>
            </a:pPr>
            <a:fld id="{2210C9CB-CB30-44DC-AFE1-10EC2A3C5C3E}" type="slidenum">
              <a:rPr lang="en-US" altLang="en-US"/>
              <a:pPr>
                <a:defRPr/>
              </a:pPr>
              <a:t>‹#›</a:t>
            </a:fld>
            <a:endParaRPr lang="en-US" altLang="en-US"/>
          </a:p>
        </p:txBody>
      </p:sp>
    </p:spTree>
    <p:extLst>
      <p:ext uri="{BB962C8B-B14F-4D97-AF65-F5344CB8AC3E}">
        <p14:creationId xmlns:p14="http://schemas.microsoft.com/office/powerpoint/2010/main" val="29351544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xmlns="" id="{0C670B00-2D91-436F-B814-AFE93F511823}"/>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xmlns="" id="{895B65BA-9288-495B-91A4-55CBCF55417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xmlns="" id="{E3EBDB36-B069-4ECA-8242-1AFB32FA3813}"/>
              </a:ext>
            </a:extLst>
          </p:cNvPr>
          <p:cNvSpPr>
            <a:spLocks noGrp="1" noChangeArrowheads="1"/>
          </p:cNvSpPr>
          <p:nvPr>
            <p:ph type="sldNum" sz="quarter" idx="12"/>
          </p:nvPr>
        </p:nvSpPr>
        <p:spPr>
          <a:ln/>
        </p:spPr>
        <p:txBody>
          <a:bodyPr/>
          <a:lstStyle>
            <a:lvl1pPr>
              <a:defRPr/>
            </a:lvl1pPr>
          </a:lstStyle>
          <a:p>
            <a:pPr>
              <a:defRPr/>
            </a:pPr>
            <a:fld id="{2AE1E351-B1CC-4553-BB14-0E3C80D72B69}" type="slidenum">
              <a:rPr lang="en-US" altLang="en-US"/>
              <a:pPr>
                <a:defRPr/>
              </a:pPr>
              <a:t>‹#›</a:t>
            </a:fld>
            <a:endParaRPr lang="en-US" altLang="en-US"/>
          </a:p>
        </p:txBody>
      </p:sp>
    </p:spTree>
    <p:extLst>
      <p:ext uri="{BB962C8B-B14F-4D97-AF65-F5344CB8AC3E}">
        <p14:creationId xmlns:p14="http://schemas.microsoft.com/office/powerpoint/2010/main" val="190888595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xmlns="" id="{2B205F19-E6B1-4F2C-AAB3-EB24C9F852E0}"/>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xmlns="" id="{6563C67A-5B40-4B4C-986C-33E0D836FED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xmlns="" id="{FEBCFAB4-4C2B-4A86-BF5F-950957B7E4EA}"/>
              </a:ext>
            </a:extLst>
          </p:cNvPr>
          <p:cNvSpPr>
            <a:spLocks noGrp="1" noChangeArrowheads="1"/>
          </p:cNvSpPr>
          <p:nvPr>
            <p:ph type="sldNum" sz="quarter" idx="12"/>
          </p:nvPr>
        </p:nvSpPr>
        <p:spPr>
          <a:ln/>
        </p:spPr>
        <p:txBody>
          <a:bodyPr/>
          <a:lstStyle>
            <a:lvl1pPr>
              <a:defRPr/>
            </a:lvl1pPr>
          </a:lstStyle>
          <a:p>
            <a:pPr>
              <a:defRPr/>
            </a:pPr>
            <a:fld id="{F6886283-648E-447B-B556-1AF9BE144C91}" type="slidenum">
              <a:rPr lang="en-US" altLang="en-US"/>
              <a:pPr>
                <a:defRPr/>
              </a:pPr>
              <a:t>‹#›</a:t>
            </a:fld>
            <a:endParaRPr lang="en-US" altLang="en-US"/>
          </a:p>
        </p:txBody>
      </p:sp>
    </p:spTree>
    <p:extLst>
      <p:ext uri="{BB962C8B-B14F-4D97-AF65-F5344CB8AC3E}">
        <p14:creationId xmlns:p14="http://schemas.microsoft.com/office/powerpoint/2010/main" val="25593610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E36B4752-BA66-4374-B35A-AAAE802A8C4B}"/>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xmlns="" id="{02680FB1-66C0-44FE-8EE4-DF0DD2A18A2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xmlns="" id="{6F13929A-30AC-405D-95DA-3F8DCA93DF14}"/>
              </a:ext>
            </a:extLst>
          </p:cNvPr>
          <p:cNvSpPr>
            <a:spLocks noGrp="1" noChangeArrowheads="1"/>
          </p:cNvSpPr>
          <p:nvPr>
            <p:ph type="sldNum" sz="quarter" idx="12"/>
          </p:nvPr>
        </p:nvSpPr>
        <p:spPr>
          <a:ln/>
        </p:spPr>
        <p:txBody>
          <a:bodyPr/>
          <a:lstStyle>
            <a:lvl1pPr>
              <a:defRPr/>
            </a:lvl1pPr>
          </a:lstStyle>
          <a:p>
            <a:pPr>
              <a:defRPr/>
            </a:pPr>
            <a:fld id="{696A95DF-0E3D-4F41-82BF-4036C19DC489}" type="slidenum">
              <a:rPr lang="en-US" altLang="en-US"/>
              <a:pPr>
                <a:defRPr/>
              </a:pPr>
              <a:t>‹#›</a:t>
            </a:fld>
            <a:endParaRPr lang="en-US" altLang="en-US"/>
          </a:p>
        </p:txBody>
      </p:sp>
    </p:spTree>
    <p:extLst>
      <p:ext uri="{BB962C8B-B14F-4D97-AF65-F5344CB8AC3E}">
        <p14:creationId xmlns:p14="http://schemas.microsoft.com/office/powerpoint/2010/main" val="226805364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635146F6-9515-4A97-849C-8A424469C9E9}"/>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FE87F1FC-0FF7-405E-BDF6-B24BAFCF139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EEEEF806-3B33-47F9-83ED-05978462A42E}"/>
              </a:ext>
            </a:extLst>
          </p:cNvPr>
          <p:cNvSpPr>
            <a:spLocks noGrp="1" noChangeArrowheads="1"/>
          </p:cNvSpPr>
          <p:nvPr>
            <p:ph type="sldNum" sz="quarter" idx="12"/>
          </p:nvPr>
        </p:nvSpPr>
        <p:spPr>
          <a:ln/>
        </p:spPr>
        <p:txBody>
          <a:bodyPr/>
          <a:lstStyle>
            <a:lvl1pPr>
              <a:defRPr/>
            </a:lvl1pPr>
          </a:lstStyle>
          <a:p>
            <a:pPr>
              <a:defRPr/>
            </a:pPr>
            <a:fld id="{B7B26CD7-2F14-4AB0-8F55-738BCD4D55D0}" type="slidenum">
              <a:rPr lang="en-US" altLang="en-US"/>
              <a:pPr>
                <a:defRPr/>
              </a:pPr>
              <a:t>‹#›</a:t>
            </a:fld>
            <a:endParaRPr lang="en-US" altLang="en-US"/>
          </a:p>
        </p:txBody>
      </p:sp>
    </p:spTree>
    <p:extLst>
      <p:ext uri="{BB962C8B-B14F-4D97-AF65-F5344CB8AC3E}">
        <p14:creationId xmlns:p14="http://schemas.microsoft.com/office/powerpoint/2010/main" val="161750794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22F513A8-3D21-4803-A6EC-7C8828A18872}"/>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D5078990-9C47-4580-8D7E-946833D08EC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79686F7B-6974-4186-8275-9BB35F197EA7}"/>
              </a:ext>
            </a:extLst>
          </p:cNvPr>
          <p:cNvSpPr>
            <a:spLocks noGrp="1" noChangeArrowheads="1"/>
          </p:cNvSpPr>
          <p:nvPr>
            <p:ph type="sldNum" sz="quarter" idx="12"/>
          </p:nvPr>
        </p:nvSpPr>
        <p:spPr>
          <a:ln/>
        </p:spPr>
        <p:txBody>
          <a:bodyPr/>
          <a:lstStyle>
            <a:lvl1pPr>
              <a:defRPr/>
            </a:lvl1pPr>
          </a:lstStyle>
          <a:p>
            <a:pPr>
              <a:defRPr/>
            </a:pPr>
            <a:fld id="{7ACCF098-83C2-45CC-BE13-3BF38B3FC71D}" type="slidenum">
              <a:rPr lang="en-US" altLang="en-US"/>
              <a:pPr>
                <a:defRPr/>
              </a:pPr>
              <a:t>‹#›</a:t>
            </a:fld>
            <a:endParaRPr lang="en-US" altLang="en-US"/>
          </a:p>
        </p:txBody>
      </p:sp>
    </p:spTree>
    <p:extLst>
      <p:ext uri="{BB962C8B-B14F-4D97-AF65-F5344CB8AC3E}">
        <p14:creationId xmlns:p14="http://schemas.microsoft.com/office/powerpoint/2010/main" val="402684356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02E733EC-BF40-4B5F-8FA3-17A10C6B3CFC}"/>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4E596742-276D-4648-BE13-A2B0496B81B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6FEB8B55-D905-429D-9086-9F8BEDFC47B2}"/>
              </a:ext>
            </a:extLst>
          </p:cNvPr>
          <p:cNvSpPr>
            <a:spLocks noGrp="1" noChangeArrowheads="1"/>
          </p:cNvSpPr>
          <p:nvPr>
            <p:ph type="sldNum" sz="quarter" idx="12"/>
          </p:nvPr>
        </p:nvSpPr>
        <p:spPr>
          <a:ln/>
        </p:spPr>
        <p:txBody>
          <a:bodyPr/>
          <a:lstStyle>
            <a:lvl1pPr>
              <a:defRPr/>
            </a:lvl1pPr>
          </a:lstStyle>
          <a:p>
            <a:pPr>
              <a:defRPr/>
            </a:pPr>
            <a:fld id="{39B0BD46-F00B-4A06-9230-5014633C138B}" type="slidenum">
              <a:rPr lang="en-US" altLang="en-US"/>
              <a:pPr>
                <a:defRPr/>
              </a:pPr>
              <a:t>‹#›</a:t>
            </a:fld>
            <a:endParaRPr lang="en-US" altLang="en-US"/>
          </a:p>
        </p:txBody>
      </p:sp>
    </p:spTree>
    <p:extLst>
      <p:ext uri="{BB962C8B-B14F-4D97-AF65-F5344CB8AC3E}">
        <p14:creationId xmlns:p14="http://schemas.microsoft.com/office/powerpoint/2010/main" val="307586777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FF541648-07C7-48C6-A802-FCFB89C7A17F}"/>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7051E90E-251F-4DFE-A6F9-DD7797C466D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08965504-C6B6-4762-B55C-20475B0276EC}"/>
              </a:ext>
            </a:extLst>
          </p:cNvPr>
          <p:cNvSpPr>
            <a:spLocks noGrp="1" noChangeArrowheads="1"/>
          </p:cNvSpPr>
          <p:nvPr>
            <p:ph type="sldNum" sz="quarter" idx="12"/>
          </p:nvPr>
        </p:nvSpPr>
        <p:spPr>
          <a:ln/>
        </p:spPr>
        <p:txBody>
          <a:bodyPr/>
          <a:lstStyle>
            <a:lvl1pPr>
              <a:defRPr/>
            </a:lvl1pPr>
          </a:lstStyle>
          <a:p>
            <a:pPr>
              <a:defRPr/>
            </a:pPr>
            <a:fld id="{027D6D11-6636-4C54-A3E5-7E51997B6F49}" type="slidenum">
              <a:rPr lang="en-US" altLang="en-US"/>
              <a:pPr>
                <a:defRPr/>
              </a:pPr>
              <a:t>‹#›</a:t>
            </a:fld>
            <a:endParaRPr lang="en-US" altLang="en-US"/>
          </a:p>
        </p:txBody>
      </p:sp>
    </p:spTree>
    <p:extLst>
      <p:ext uri="{BB962C8B-B14F-4D97-AF65-F5344CB8AC3E}">
        <p14:creationId xmlns:p14="http://schemas.microsoft.com/office/powerpoint/2010/main" val="8753644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DDDDD"/>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xmlns="" id="{BD274A3D-F87D-43BB-9C26-67FB799C0A2E}"/>
              </a:ext>
            </a:extLst>
          </p:cNvPr>
          <p:cNvSpPr>
            <a:spLocks noGrp="1" noChangeArrowheads="1"/>
          </p:cNvSpPr>
          <p:nvPr>
            <p:ph type="title"/>
          </p:nvPr>
        </p:nvSpPr>
        <p:spPr bwMode="auto">
          <a:xfrm>
            <a:off x="457200" y="274638"/>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xmlns="" id="{289BA8A1-58B9-4D6E-A9C9-3BA97719DACF}"/>
              </a:ext>
            </a:extLst>
          </p:cNvPr>
          <p:cNvSpPr>
            <a:spLocks noGrp="1" noChangeArrowheads="1"/>
          </p:cNvSpPr>
          <p:nvPr>
            <p:ph type="body" idx="1"/>
          </p:nvPr>
        </p:nvSpPr>
        <p:spPr bwMode="auto">
          <a:xfrm>
            <a:off x="457200" y="1143000"/>
            <a:ext cx="8229600" cy="498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xmlns="" id="{3A1EBB3F-E621-44E6-9DEB-18FB470ADED1}"/>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endParaRPr lang="en-US"/>
          </a:p>
        </p:txBody>
      </p:sp>
      <p:sp>
        <p:nvSpPr>
          <p:cNvPr id="1029" name="Rectangle 5">
            <a:extLst>
              <a:ext uri="{FF2B5EF4-FFF2-40B4-BE49-F238E27FC236}">
                <a16:creationId xmlns:a16="http://schemas.microsoft.com/office/drawing/2014/main" xmlns="" id="{7B658C0B-A7E6-4BDD-ADE9-95C64B16CDBB}"/>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a:defRPr/>
            </a:pPr>
            <a:endParaRPr lang="en-US"/>
          </a:p>
        </p:txBody>
      </p:sp>
      <p:sp>
        <p:nvSpPr>
          <p:cNvPr id="1030" name="Rectangle 6">
            <a:extLst>
              <a:ext uri="{FF2B5EF4-FFF2-40B4-BE49-F238E27FC236}">
                <a16:creationId xmlns:a16="http://schemas.microsoft.com/office/drawing/2014/main" xmlns="" id="{6FD71790-3E57-480A-A926-BC5B2F38640E}"/>
              </a:ext>
            </a:extLst>
          </p:cNvPr>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30EBB753-046D-40B8-9379-D7816EECED6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862" r:id="rId4"/>
    <p:sldLayoutId id="2147483863" r:id="rId5"/>
    <p:sldLayoutId id="2147483864" r:id="rId6"/>
    <p:sldLayoutId id="2147483865" r:id="rId7"/>
    <p:sldLayoutId id="2147483866" r:id="rId8"/>
    <p:sldLayoutId id="2147483867" r:id="rId9"/>
    <p:sldLayoutId id="2147483868" r:id="rId10"/>
    <p:sldLayoutId id="2147483869" r:id="rId11"/>
    <p:sldLayoutId id="2147483952" r:id="rId12"/>
  </p:sldLayoutIdLst>
  <p:hf hdr="0" ftr="0" dt="0"/>
  <p:txStyles>
    <p:titleStyle>
      <a:lvl1pPr algn="l" rtl="0" eaLnBrk="0" fontAlgn="base" hangingPunct="0">
        <a:spcBef>
          <a:spcPct val="0"/>
        </a:spcBef>
        <a:spcAft>
          <a:spcPct val="0"/>
        </a:spcAft>
        <a:defRPr sz="3200" b="1">
          <a:solidFill>
            <a:srgbClr val="FF0000"/>
          </a:solidFill>
          <a:latin typeface="+mj-lt"/>
          <a:ea typeface="MS PGothic" panose="020B0600070205080204" pitchFamily="34" charset="-128"/>
          <a:cs typeface="+mj-cs"/>
        </a:defRPr>
      </a:lvl1pPr>
      <a:lvl2pPr algn="l" rtl="0" eaLnBrk="0" fontAlgn="base" hangingPunct="0">
        <a:spcBef>
          <a:spcPct val="0"/>
        </a:spcBef>
        <a:spcAft>
          <a:spcPct val="0"/>
        </a:spcAft>
        <a:defRPr sz="3200" b="1">
          <a:solidFill>
            <a:srgbClr val="FF0000"/>
          </a:solidFill>
          <a:latin typeface="Arial" charset="0"/>
          <a:ea typeface="MS PGothic" panose="020B0600070205080204" pitchFamily="34" charset="-128"/>
        </a:defRPr>
      </a:lvl2pPr>
      <a:lvl3pPr algn="l" rtl="0" eaLnBrk="0" fontAlgn="base" hangingPunct="0">
        <a:spcBef>
          <a:spcPct val="0"/>
        </a:spcBef>
        <a:spcAft>
          <a:spcPct val="0"/>
        </a:spcAft>
        <a:defRPr sz="3200" b="1">
          <a:solidFill>
            <a:srgbClr val="FF0000"/>
          </a:solidFill>
          <a:latin typeface="Arial" charset="0"/>
          <a:ea typeface="MS PGothic" panose="020B0600070205080204" pitchFamily="34" charset="-128"/>
        </a:defRPr>
      </a:lvl3pPr>
      <a:lvl4pPr algn="l" rtl="0" eaLnBrk="0" fontAlgn="base" hangingPunct="0">
        <a:spcBef>
          <a:spcPct val="0"/>
        </a:spcBef>
        <a:spcAft>
          <a:spcPct val="0"/>
        </a:spcAft>
        <a:defRPr sz="3200" b="1">
          <a:solidFill>
            <a:srgbClr val="FF0000"/>
          </a:solidFill>
          <a:latin typeface="Arial" charset="0"/>
          <a:ea typeface="MS PGothic" panose="020B0600070205080204" pitchFamily="34" charset="-128"/>
        </a:defRPr>
      </a:lvl4pPr>
      <a:lvl5pPr algn="l" rtl="0" eaLnBrk="0" fontAlgn="base" hangingPunct="0">
        <a:spcBef>
          <a:spcPct val="0"/>
        </a:spcBef>
        <a:spcAft>
          <a:spcPct val="0"/>
        </a:spcAft>
        <a:defRPr sz="3200" b="1">
          <a:solidFill>
            <a:srgbClr val="FF0000"/>
          </a:solidFill>
          <a:latin typeface="Arial" charset="0"/>
          <a:ea typeface="MS PGothic" panose="020B0600070205080204" pitchFamily="34" charset="-128"/>
        </a:defRPr>
      </a:lvl5pPr>
      <a:lvl6pPr marL="457200" algn="l" rtl="0" fontAlgn="base">
        <a:spcBef>
          <a:spcPct val="0"/>
        </a:spcBef>
        <a:spcAft>
          <a:spcPct val="0"/>
        </a:spcAft>
        <a:defRPr sz="3200" b="1">
          <a:solidFill>
            <a:srgbClr val="FF0000"/>
          </a:solidFill>
          <a:latin typeface="Arial" charset="0"/>
        </a:defRPr>
      </a:lvl6pPr>
      <a:lvl7pPr marL="914400" algn="l" rtl="0" fontAlgn="base">
        <a:spcBef>
          <a:spcPct val="0"/>
        </a:spcBef>
        <a:spcAft>
          <a:spcPct val="0"/>
        </a:spcAft>
        <a:defRPr sz="3200" b="1">
          <a:solidFill>
            <a:srgbClr val="FF0000"/>
          </a:solidFill>
          <a:latin typeface="Arial" charset="0"/>
        </a:defRPr>
      </a:lvl7pPr>
      <a:lvl8pPr marL="1371600" algn="l" rtl="0" fontAlgn="base">
        <a:spcBef>
          <a:spcPct val="0"/>
        </a:spcBef>
        <a:spcAft>
          <a:spcPct val="0"/>
        </a:spcAft>
        <a:defRPr sz="3200" b="1">
          <a:solidFill>
            <a:srgbClr val="FF0000"/>
          </a:solidFill>
          <a:latin typeface="Arial" charset="0"/>
        </a:defRPr>
      </a:lvl8pPr>
      <a:lvl9pPr marL="1828800" algn="l" rtl="0" fontAlgn="base">
        <a:spcBef>
          <a:spcPct val="0"/>
        </a:spcBef>
        <a:spcAft>
          <a:spcPct val="0"/>
        </a:spcAft>
        <a:defRPr sz="3200" b="1">
          <a:solidFill>
            <a:srgbClr val="FF0000"/>
          </a:solidFill>
          <a:latin typeface="Arial" charset="0"/>
        </a:defRPr>
      </a:lvl9pPr>
    </p:titleStyle>
    <p:bodyStyle>
      <a:lvl1pPr marL="342900" indent="-342900" algn="l" rtl="0" eaLnBrk="0" fontAlgn="base" hangingPunct="0">
        <a:spcBef>
          <a:spcPct val="20000"/>
        </a:spcBef>
        <a:spcAft>
          <a:spcPct val="20000"/>
        </a:spcAft>
        <a:buClr>
          <a:srgbClr val="FF0000"/>
        </a:buClr>
        <a:buChar char="•"/>
        <a:defRPr sz="20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20000"/>
        </a:spcAft>
        <a:buClr>
          <a:srgbClr val="FF0000"/>
        </a:buClr>
        <a:buFont typeface="Wingdings" panose="05000000000000000000" pitchFamily="2" charset="2"/>
        <a:buChar char="ü"/>
        <a:defRPr sz="2800">
          <a:solidFill>
            <a:schemeClr val="tx1"/>
          </a:solidFill>
          <a:latin typeface="+mn-lt"/>
          <a:ea typeface="MS PGothic" panose="020B0600070205080204" pitchFamily="34" charset="-128"/>
        </a:defRPr>
      </a:lvl2pPr>
      <a:lvl3pPr marL="1143000" indent="-228600" algn="l" rtl="0" eaLnBrk="0" fontAlgn="base" hangingPunct="0">
        <a:spcBef>
          <a:spcPct val="20000"/>
        </a:spcBef>
        <a:spcAft>
          <a:spcPct val="20000"/>
        </a:spcAft>
        <a:buChar char="•"/>
        <a:defRPr sz="2400">
          <a:solidFill>
            <a:schemeClr val="tx1"/>
          </a:solidFill>
          <a:latin typeface="Times New Roman" pitchFamily="18" charset="0"/>
          <a:ea typeface="MS PGothic" panose="020B0600070205080204" pitchFamily="34" charset="-128"/>
        </a:defRPr>
      </a:lvl3pPr>
      <a:lvl4pPr marL="16002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4pPr>
      <a:lvl5pPr marL="20574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5pPr>
      <a:lvl6pPr marL="2514600" indent="-228600" algn="l" rtl="0" fontAlgn="base">
        <a:spcBef>
          <a:spcPct val="20000"/>
        </a:spcBef>
        <a:spcAft>
          <a:spcPct val="20000"/>
        </a:spcAft>
        <a:buChar char="»"/>
        <a:defRPr sz="2000">
          <a:solidFill>
            <a:schemeClr val="tx1"/>
          </a:solidFill>
          <a:latin typeface="Times New Roman" pitchFamily="18" charset="0"/>
        </a:defRPr>
      </a:lvl6pPr>
      <a:lvl7pPr marL="2971800" indent="-228600" algn="l" rtl="0" fontAlgn="base">
        <a:spcBef>
          <a:spcPct val="20000"/>
        </a:spcBef>
        <a:spcAft>
          <a:spcPct val="20000"/>
        </a:spcAft>
        <a:buChar char="»"/>
        <a:defRPr sz="2000">
          <a:solidFill>
            <a:schemeClr val="tx1"/>
          </a:solidFill>
          <a:latin typeface="Times New Roman" pitchFamily="18" charset="0"/>
        </a:defRPr>
      </a:lvl7pPr>
      <a:lvl8pPr marL="3429000" indent="-228600" algn="l" rtl="0" fontAlgn="base">
        <a:spcBef>
          <a:spcPct val="20000"/>
        </a:spcBef>
        <a:spcAft>
          <a:spcPct val="20000"/>
        </a:spcAft>
        <a:buChar char="»"/>
        <a:defRPr sz="2000">
          <a:solidFill>
            <a:schemeClr val="tx1"/>
          </a:solidFill>
          <a:latin typeface="Times New Roman" pitchFamily="18" charset="0"/>
        </a:defRPr>
      </a:lvl8pPr>
      <a:lvl9pPr marL="3886200" indent="-228600" algn="l" rtl="0" fontAlgn="base">
        <a:spcBef>
          <a:spcPct val="20000"/>
        </a:spcBef>
        <a:spcAft>
          <a:spcPct val="2000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DDDDD"/>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xmlns="" id="{D043AFE2-DC7E-4368-82A1-CA935ED26FCA}"/>
              </a:ext>
            </a:extLst>
          </p:cNvPr>
          <p:cNvSpPr>
            <a:spLocks noGrp="1" noChangeArrowheads="1"/>
          </p:cNvSpPr>
          <p:nvPr>
            <p:ph type="title"/>
          </p:nvPr>
        </p:nvSpPr>
        <p:spPr bwMode="auto">
          <a:xfrm>
            <a:off x="457200" y="274638"/>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Rectangle 3">
            <a:extLst>
              <a:ext uri="{FF2B5EF4-FFF2-40B4-BE49-F238E27FC236}">
                <a16:creationId xmlns:a16="http://schemas.microsoft.com/office/drawing/2014/main" xmlns="" id="{FAF52757-DCB2-4A70-9BFA-BE0A0673D47F}"/>
              </a:ext>
            </a:extLst>
          </p:cNvPr>
          <p:cNvSpPr>
            <a:spLocks noGrp="1" noChangeArrowheads="1"/>
          </p:cNvSpPr>
          <p:nvPr>
            <p:ph type="body" idx="1"/>
          </p:nvPr>
        </p:nvSpPr>
        <p:spPr bwMode="auto">
          <a:xfrm>
            <a:off x="457200" y="1143000"/>
            <a:ext cx="8229600" cy="498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xmlns="" id="{F52557C1-A0E9-445C-975F-41E41B23DF54}"/>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endParaRPr lang="en-US"/>
          </a:p>
        </p:txBody>
      </p:sp>
      <p:sp>
        <p:nvSpPr>
          <p:cNvPr id="1029" name="Rectangle 5">
            <a:extLst>
              <a:ext uri="{FF2B5EF4-FFF2-40B4-BE49-F238E27FC236}">
                <a16:creationId xmlns:a16="http://schemas.microsoft.com/office/drawing/2014/main" xmlns="" id="{8F892B6C-119F-4766-B364-08E1DA1DC9E3}"/>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a:defRPr/>
            </a:pPr>
            <a:endParaRPr lang="en-US"/>
          </a:p>
        </p:txBody>
      </p:sp>
      <p:sp>
        <p:nvSpPr>
          <p:cNvPr id="1030" name="Rectangle 6">
            <a:extLst>
              <a:ext uri="{FF2B5EF4-FFF2-40B4-BE49-F238E27FC236}">
                <a16:creationId xmlns:a16="http://schemas.microsoft.com/office/drawing/2014/main" xmlns="" id="{B4F97F0F-3B51-4C52-873D-604850D126B3}"/>
              </a:ext>
            </a:extLst>
          </p:cNvPr>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2D17E53F-8DE1-47B6-A31B-D05063E025A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Lst>
  <p:hf hdr="0" ftr="0" dt="0"/>
  <p:txStyles>
    <p:titleStyle>
      <a:lvl1pPr algn="l" rtl="0" eaLnBrk="0" fontAlgn="base" hangingPunct="0">
        <a:spcBef>
          <a:spcPct val="0"/>
        </a:spcBef>
        <a:spcAft>
          <a:spcPct val="0"/>
        </a:spcAft>
        <a:defRPr sz="3200" b="1">
          <a:solidFill>
            <a:srgbClr val="FF0000"/>
          </a:solidFill>
          <a:latin typeface="+mj-lt"/>
          <a:ea typeface="MS PGothic" panose="020B0600070205080204" pitchFamily="34" charset="-128"/>
          <a:cs typeface="+mj-cs"/>
        </a:defRPr>
      </a:lvl1pPr>
      <a:lvl2pPr algn="l" rtl="0" eaLnBrk="0" fontAlgn="base" hangingPunct="0">
        <a:spcBef>
          <a:spcPct val="0"/>
        </a:spcBef>
        <a:spcAft>
          <a:spcPct val="0"/>
        </a:spcAft>
        <a:defRPr sz="3200" b="1">
          <a:solidFill>
            <a:srgbClr val="FF0000"/>
          </a:solidFill>
          <a:latin typeface="Arial" charset="0"/>
          <a:ea typeface="MS PGothic" panose="020B0600070205080204" pitchFamily="34" charset="-128"/>
        </a:defRPr>
      </a:lvl2pPr>
      <a:lvl3pPr algn="l" rtl="0" eaLnBrk="0" fontAlgn="base" hangingPunct="0">
        <a:spcBef>
          <a:spcPct val="0"/>
        </a:spcBef>
        <a:spcAft>
          <a:spcPct val="0"/>
        </a:spcAft>
        <a:defRPr sz="3200" b="1">
          <a:solidFill>
            <a:srgbClr val="FF0000"/>
          </a:solidFill>
          <a:latin typeface="Arial" charset="0"/>
          <a:ea typeface="MS PGothic" panose="020B0600070205080204" pitchFamily="34" charset="-128"/>
        </a:defRPr>
      </a:lvl3pPr>
      <a:lvl4pPr algn="l" rtl="0" eaLnBrk="0" fontAlgn="base" hangingPunct="0">
        <a:spcBef>
          <a:spcPct val="0"/>
        </a:spcBef>
        <a:spcAft>
          <a:spcPct val="0"/>
        </a:spcAft>
        <a:defRPr sz="3200" b="1">
          <a:solidFill>
            <a:srgbClr val="FF0000"/>
          </a:solidFill>
          <a:latin typeface="Arial" charset="0"/>
          <a:ea typeface="MS PGothic" panose="020B0600070205080204" pitchFamily="34" charset="-128"/>
        </a:defRPr>
      </a:lvl4pPr>
      <a:lvl5pPr algn="l" rtl="0" eaLnBrk="0" fontAlgn="base" hangingPunct="0">
        <a:spcBef>
          <a:spcPct val="0"/>
        </a:spcBef>
        <a:spcAft>
          <a:spcPct val="0"/>
        </a:spcAft>
        <a:defRPr sz="3200" b="1">
          <a:solidFill>
            <a:srgbClr val="FF0000"/>
          </a:solidFill>
          <a:latin typeface="Arial" charset="0"/>
          <a:ea typeface="MS PGothic" panose="020B0600070205080204" pitchFamily="34" charset="-128"/>
        </a:defRPr>
      </a:lvl5pPr>
      <a:lvl6pPr marL="457200" algn="l" rtl="0" fontAlgn="base">
        <a:spcBef>
          <a:spcPct val="0"/>
        </a:spcBef>
        <a:spcAft>
          <a:spcPct val="0"/>
        </a:spcAft>
        <a:defRPr sz="3200" b="1">
          <a:solidFill>
            <a:srgbClr val="FF0000"/>
          </a:solidFill>
          <a:latin typeface="Arial" charset="0"/>
        </a:defRPr>
      </a:lvl6pPr>
      <a:lvl7pPr marL="914400" algn="l" rtl="0" fontAlgn="base">
        <a:spcBef>
          <a:spcPct val="0"/>
        </a:spcBef>
        <a:spcAft>
          <a:spcPct val="0"/>
        </a:spcAft>
        <a:defRPr sz="3200" b="1">
          <a:solidFill>
            <a:srgbClr val="FF0000"/>
          </a:solidFill>
          <a:latin typeface="Arial" charset="0"/>
        </a:defRPr>
      </a:lvl7pPr>
      <a:lvl8pPr marL="1371600" algn="l" rtl="0" fontAlgn="base">
        <a:spcBef>
          <a:spcPct val="0"/>
        </a:spcBef>
        <a:spcAft>
          <a:spcPct val="0"/>
        </a:spcAft>
        <a:defRPr sz="3200" b="1">
          <a:solidFill>
            <a:srgbClr val="FF0000"/>
          </a:solidFill>
          <a:latin typeface="Arial" charset="0"/>
        </a:defRPr>
      </a:lvl8pPr>
      <a:lvl9pPr marL="1828800" algn="l" rtl="0" fontAlgn="base">
        <a:spcBef>
          <a:spcPct val="0"/>
        </a:spcBef>
        <a:spcAft>
          <a:spcPct val="0"/>
        </a:spcAft>
        <a:defRPr sz="3200" b="1">
          <a:solidFill>
            <a:srgbClr val="FF0000"/>
          </a:solidFill>
          <a:latin typeface="Arial" charset="0"/>
        </a:defRPr>
      </a:lvl9pPr>
    </p:titleStyle>
    <p:bodyStyle>
      <a:lvl1pPr marL="342900" indent="-342900" algn="l" rtl="0" eaLnBrk="0" fontAlgn="base" hangingPunct="0">
        <a:spcBef>
          <a:spcPct val="20000"/>
        </a:spcBef>
        <a:spcAft>
          <a:spcPct val="20000"/>
        </a:spcAft>
        <a:buClr>
          <a:srgbClr val="FF0000"/>
        </a:buClr>
        <a:buChar char="•"/>
        <a:defRPr sz="20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20000"/>
        </a:spcAft>
        <a:buClr>
          <a:srgbClr val="FF0000"/>
        </a:buClr>
        <a:buFont typeface="Wingdings" panose="05000000000000000000" pitchFamily="2" charset="2"/>
        <a:buChar char="ü"/>
        <a:defRPr sz="2800">
          <a:solidFill>
            <a:schemeClr val="tx1"/>
          </a:solidFill>
          <a:latin typeface="+mn-lt"/>
          <a:ea typeface="MS PGothic" panose="020B0600070205080204" pitchFamily="34" charset="-128"/>
        </a:defRPr>
      </a:lvl2pPr>
      <a:lvl3pPr marL="1143000" indent="-228600" algn="l" rtl="0" eaLnBrk="0" fontAlgn="base" hangingPunct="0">
        <a:spcBef>
          <a:spcPct val="20000"/>
        </a:spcBef>
        <a:spcAft>
          <a:spcPct val="20000"/>
        </a:spcAft>
        <a:buChar char="•"/>
        <a:defRPr sz="2400">
          <a:solidFill>
            <a:schemeClr val="tx1"/>
          </a:solidFill>
          <a:latin typeface="Times New Roman" pitchFamily="18" charset="0"/>
          <a:ea typeface="MS PGothic" panose="020B0600070205080204" pitchFamily="34" charset="-128"/>
        </a:defRPr>
      </a:lvl3pPr>
      <a:lvl4pPr marL="16002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4pPr>
      <a:lvl5pPr marL="20574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5pPr>
      <a:lvl6pPr marL="2514600" indent="-228600" algn="l" rtl="0" fontAlgn="base">
        <a:spcBef>
          <a:spcPct val="20000"/>
        </a:spcBef>
        <a:spcAft>
          <a:spcPct val="20000"/>
        </a:spcAft>
        <a:buChar char="»"/>
        <a:defRPr sz="2000">
          <a:solidFill>
            <a:schemeClr val="tx1"/>
          </a:solidFill>
          <a:latin typeface="Times New Roman" pitchFamily="18" charset="0"/>
        </a:defRPr>
      </a:lvl6pPr>
      <a:lvl7pPr marL="2971800" indent="-228600" algn="l" rtl="0" fontAlgn="base">
        <a:spcBef>
          <a:spcPct val="20000"/>
        </a:spcBef>
        <a:spcAft>
          <a:spcPct val="20000"/>
        </a:spcAft>
        <a:buChar char="»"/>
        <a:defRPr sz="2000">
          <a:solidFill>
            <a:schemeClr val="tx1"/>
          </a:solidFill>
          <a:latin typeface="Times New Roman" pitchFamily="18" charset="0"/>
        </a:defRPr>
      </a:lvl7pPr>
      <a:lvl8pPr marL="3429000" indent="-228600" algn="l" rtl="0" fontAlgn="base">
        <a:spcBef>
          <a:spcPct val="20000"/>
        </a:spcBef>
        <a:spcAft>
          <a:spcPct val="20000"/>
        </a:spcAft>
        <a:buChar char="»"/>
        <a:defRPr sz="2000">
          <a:solidFill>
            <a:schemeClr val="tx1"/>
          </a:solidFill>
          <a:latin typeface="Times New Roman" pitchFamily="18" charset="0"/>
        </a:defRPr>
      </a:lvl8pPr>
      <a:lvl9pPr marL="3886200" indent="-228600" algn="l" rtl="0" fontAlgn="base">
        <a:spcBef>
          <a:spcPct val="20000"/>
        </a:spcBef>
        <a:spcAft>
          <a:spcPct val="2000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DDDDDD"/>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xmlns="" id="{98A2785D-999F-4DBC-A035-E9F5C3089981}"/>
              </a:ext>
            </a:extLst>
          </p:cNvPr>
          <p:cNvSpPr>
            <a:spLocks noGrp="1" noChangeArrowheads="1"/>
          </p:cNvSpPr>
          <p:nvPr>
            <p:ph type="title"/>
          </p:nvPr>
        </p:nvSpPr>
        <p:spPr bwMode="auto">
          <a:xfrm>
            <a:off x="457200" y="274638"/>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Rectangle 3">
            <a:extLst>
              <a:ext uri="{FF2B5EF4-FFF2-40B4-BE49-F238E27FC236}">
                <a16:creationId xmlns:a16="http://schemas.microsoft.com/office/drawing/2014/main" xmlns="" id="{E8CCCE68-04CC-45B2-836E-A9EA6EE5670C}"/>
              </a:ext>
            </a:extLst>
          </p:cNvPr>
          <p:cNvSpPr>
            <a:spLocks noGrp="1" noChangeArrowheads="1"/>
          </p:cNvSpPr>
          <p:nvPr>
            <p:ph type="body" idx="1"/>
          </p:nvPr>
        </p:nvSpPr>
        <p:spPr bwMode="auto">
          <a:xfrm>
            <a:off x="457200" y="1143000"/>
            <a:ext cx="8229600" cy="498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xmlns="" id="{A46D62E8-EF85-4500-B4FC-6C0F99B8EC0D}"/>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endParaRPr lang="en-US"/>
          </a:p>
        </p:txBody>
      </p:sp>
      <p:sp>
        <p:nvSpPr>
          <p:cNvPr id="1029" name="Rectangle 5">
            <a:extLst>
              <a:ext uri="{FF2B5EF4-FFF2-40B4-BE49-F238E27FC236}">
                <a16:creationId xmlns:a16="http://schemas.microsoft.com/office/drawing/2014/main" xmlns="" id="{C8B9AD7A-C570-417C-B548-604008BE90AB}"/>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a:defRPr/>
            </a:pPr>
            <a:endParaRPr lang="en-US"/>
          </a:p>
        </p:txBody>
      </p:sp>
      <p:sp>
        <p:nvSpPr>
          <p:cNvPr id="1030" name="Rectangle 6">
            <a:extLst>
              <a:ext uri="{FF2B5EF4-FFF2-40B4-BE49-F238E27FC236}">
                <a16:creationId xmlns:a16="http://schemas.microsoft.com/office/drawing/2014/main" xmlns="" id="{15A0BD63-6D98-47DD-B2AA-39771D0E5528}"/>
              </a:ext>
            </a:extLst>
          </p:cNvPr>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B24D75A3-BDC1-44A1-9F0B-12D3A521E12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892" r:id="rId1"/>
    <p:sldLayoutId id="2147483893" r:id="rId2"/>
    <p:sldLayoutId id="2147483894" r:id="rId3"/>
    <p:sldLayoutId id="2147483895" r:id="rId4"/>
    <p:sldLayoutId id="2147483896" r:id="rId5"/>
    <p:sldLayoutId id="2147483897" r:id="rId6"/>
    <p:sldLayoutId id="2147483898" r:id="rId7"/>
    <p:sldLayoutId id="2147483899" r:id="rId8"/>
    <p:sldLayoutId id="2147483900" r:id="rId9"/>
    <p:sldLayoutId id="2147483901" r:id="rId10"/>
    <p:sldLayoutId id="2147483902" r:id="rId11"/>
  </p:sldLayoutIdLst>
  <p:hf hdr="0" ftr="0" dt="0"/>
  <p:txStyles>
    <p:titleStyle>
      <a:lvl1pPr algn="l" rtl="0" eaLnBrk="0" fontAlgn="base" hangingPunct="0">
        <a:spcBef>
          <a:spcPct val="0"/>
        </a:spcBef>
        <a:spcAft>
          <a:spcPct val="0"/>
        </a:spcAft>
        <a:defRPr sz="3200" b="1">
          <a:solidFill>
            <a:srgbClr val="FF0000"/>
          </a:solidFill>
          <a:latin typeface="+mj-lt"/>
          <a:ea typeface="MS PGothic" panose="020B0600070205080204" pitchFamily="34" charset="-128"/>
          <a:cs typeface="+mj-cs"/>
        </a:defRPr>
      </a:lvl1pPr>
      <a:lvl2pPr algn="l" rtl="0" eaLnBrk="0" fontAlgn="base" hangingPunct="0">
        <a:spcBef>
          <a:spcPct val="0"/>
        </a:spcBef>
        <a:spcAft>
          <a:spcPct val="0"/>
        </a:spcAft>
        <a:defRPr sz="3200" b="1">
          <a:solidFill>
            <a:srgbClr val="FF0000"/>
          </a:solidFill>
          <a:latin typeface="Arial" charset="0"/>
          <a:ea typeface="MS PGothic" panose="020B0600070205080204" pitchFamily="34" charset="-128"/>
        </a:defRPr>
      </a:lvl2pPr>
      <a:lvl3pPr algn="l" rtl="0" eaLnBrk="0" fontAlgn="base" hangingPunct="0">
        <a:spcBef>
          <a:spcPct val="0"/>
        </a:spcBef>
        <a:spcAft>
          <a:spcPct val="0"/>
        </a:spcAft>
        <a:defRPr sz="3200" b="1">
          <a:solidFill>
            <a:srgbClr val="FF0000"/>
          </a:solidFill>
          <a:latin typeface="Arial" charset="0"/>
          <a:ea typeface="MS PGothic" panose="020B0600070205080204" pitchFamily="34" charset="-128"/>
        </a:defRPr>
      </a:lvl3pPr>
      <a:lvl4pPr algn="l" rtl="0" eaLnBrk="0" fontAlgn="base" hangingPunct="0">
        <a:spcBef>
          <a:spcPct val="0"/>
        </a:spcBef>
        <a:spcAft>
          <a:spcPct val="0"/>
        </a:spcAft>
        <a:defRPr sz="3200" b="1">
          <a:solidFill>
            <a:srgbClr val="FF0000"/>
          </a:solidFill>
          <a:latin typeface="Arial" charset="0"/>
          <a:ea typeface="MS PGothic" panose="020B0600070205080204" pitchFamily="34" charset="-128"/>
        </a:defRPr>
      </a:lvl4pPr>
      <a:lvl5pPr algn="l" rtl="0" eaLnBrk="0" fontAlgn="base" hangingPunct="0">
        <a:spcBef>
          <a:spcPct val="0"/>
        </a:spcBef>
        <a:spcAft>
          <a:spcPct val="0"/>
        </a:spcAft>
        <a:defRPr sz="3200" b="1">
          <a:solidFill>
            <a:srgbClr val="FF0000"/>
          </a:solidFill>
          <a:latin typeface="Arial" charset="0"/>
          <a:ea typeface="MS PGothic" panose="020B0600070205080204" pitchFamily="34" charset="-128"/>
        </a:defRPr>
      </a:lvl5pPr>
      <a:lvl6pPr marL="457200" algn="l" rtl="0" fontAlgn="base">
        <a:spcBef>
          <a:spcPct val="0"/>
        </a:spcBef>
        <a:spcAft>
          <a:spcPct val="0"/>
        </a:spcAft>
        <a:defRPr sz="3200" b="1">
          <a:solidFill>
            <a:srgbClr val="FF0000"/>
          </a:solidFill>
          <a:latin typeface="Arial" charset="0"/>
        </a:defRPr>
      </a:lvl6pPr>
      <a:lvl7pPr marL="914400" algn="l" rtl="0" fontAlgn="base">
        <a:spcBef>
          <a:spcPct val="0"/>
        </a:spcBef>
        <a:spcAft>
          <a:spcPct val="0"/>
        </a:spcAft>
        <a:defRPr sz="3200" b="1">
          <a:solidFill>
            <a:srgbClr val="FF0000"/>
          </a:solidFill>
          <a:latin typeface="Arial" charset="0"/>
        </a:defRPr>
      </a:lvl7pPr>
      <a:lvl8pPr marL="1371600" algn="l" rtl="0" fontAlgn="base">
        <a:spcBef>
          <a:spcPct val="0"/>
        </a:spcBef>
        <a:spcAft>
          <a:spcPct val="0"/>
        </a:spcAft>
        <a:defRPr sz="3200" b="1">
          <a:solidFill>
            <a:srgbClr val="FF0000"/>
          </a:solidFill>
          <a:latin typeface="Arial" charset="0"/>
        </a:defRPr>
      </a:lvl8pPr>
      <a:lvl9pPr marL="1828800" algn="l" rtl="0" fontAlgn="base">
        <a:spcBef>
          <a:spcPct val="0"/>
        </a:spcBef>
        <a:spcAft>
          <a:spcPct val="0"/>
        </a:spcAft>
        <a:defRPr sz="3200" b="1">
          <a:solidFill>
            <a:srgbClr val="FF0000"/>
          </a:solidFill>
          <a:latin typeface="Arial" charset="0"/>
        </a:defRPr>
      </a:lvl9pPr>
    </p:titleStyle>
    <p:bodyStyle>
      <a:lvl1pPr marL="342900" indent="-342900" algn="l" rtl="0" eaLnBrk="0" fontAlgn="base" hangingPunct="0">
        <a:spcBef>
          <a:spcPct val="20000"/>
        </a:spcBef>
        <a:spcAft>
          <a:spcPct val="20000"/>
        </a:spcAft>
        <a:buClr>
          <a:srgbClr val="FF0000"/>
        </a:buClr>
        <a:buChar char="•"/>
        <a:defRPr sz="20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20000"/>
        </a:spcAft>
        <a:buClr>
          <a:srgbClr val="FF0000"/>
        </a:buClr>
        <a:buFont typeface="Wingdings" panose="05000000000000000000" pitchFamily="2" charset="2"/>
        <a:buChar char="ü"/>
        <a:defRPr sz="2800">
          <a:solidFill>
            <a:schemeClr val="tx1"/>
          </a:solidFill>
          <a:latin typeface="+mn-lt"/>
          <a:ea typeface="MS PGothic" panose="020B0600070205080204" pitchFamily="34" charset="-128"/>
        </a:defRPr>
      </a:lvl2pPr>
      <a:lvl3pPr marL="1143000" indent="-228600" algn="l" rtl="0" eaLnBrk="0" fontAlgn="base" hangingPunct="0">
        <a:spcBef>
          <a:spcPct val="20000"/>
        </a:spcBef>
        <a:spcAft>
          <a:spcPct val="20000"/>
        </a:spcAft>
        <a:buChar char="•"/>
        <a:defRPr sz="2400">
          <a:solidFill>
            <a:schemeClr val="tx1"/>
          </a:solidFill>
          <a:latin typeface="Times New Roman" pitchFamily="18" charset="0"/>
          <a:ea typeface="MS PGothic" panose="020B0600070205080204" pitchFamily="34" charset="-128"/>
        </a:defRPr>
      </a:lvl3pPr>
      <a:lvl4pPr marL="16002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4pPr>
      <a:lvl5pPr marL="20574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5pPr>
      <a:lvl6pPr marL="2514600" indent="-228600" algn="l" rtl="0" fontAlgn="base">
        <a:spcBef>
          <a:spcPct val="20000"/>
        </a:spcBef>
        <a:spcAft>
          <a:spcPct val="20000"/>
        </a:spcAft>
        <a:buChar char="»"/>
        <a:defRPr sz="2000">
          <a:solidFill>
            <a:schemeClr val="tx1"/>
          </a:solidFill>
          <a:latin typeface="Times New Roman" pitchFamily="18" charset="0"/>
        </a:defRPr>
      </a:lvl6pPr>
      <a:lvl7pPr marL="2971800" indent="-228600" algn="l" rtl="0" fontAlgn="base">
        <a:spcBef>
          <a:spcPct val="20000"/>
        </a:spcBef>
        <a:spcAft>
          <a:spcPct val="20000"/>
        </a:spcAft>
        <a:buChar char="»"/>
        <a:defRPr sz="2000">
          <a:solidFill>
            <a:schemeClr val="tx1"/>
          </a:solidFill>
          <a:latin typeface="Times New Roman" pitchFamily="18" charset="0"/>
        </a:defRPr>
      </a:lvl7pPr>
      <a:lvl8pPr marL="3429000" indent="-228600" algn="l" rtl="0" fontAlgn="base">
        <a:spcBef>
          <a:spcPct val="20000"/>
        </a:spcBef>
        <a:spcAft>
          <a:spcPct val="20000"/>
        </a:spcAft>
        <a:buChar char="»"/>
        <a:defRPr sz="2000">
          <a:solidFill>
            <a:schemeClr val="tx1"/>
          </a:solidFill>
          <a:latin typeface="Times New Roman" pitchFamily="18" charset="0"/>
        </a:defRPr>
      </a:lvl8pPr>
      <a:lvl9pPr marL="3886200" indent="-228600" algn="l" rtl="0" fontAlgn="base">
        <a:spcBef>
          <a:spcPct val="20000"/>
        </a:spcBef>
        <a:spcAft>
          <a:spcPct val="2000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DDDDDD"/>
        </a:solidFill>
        <a:effectLst/>
      </p:bgPr>
    </p:bg>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xmlns="" id="{31E852E4-1BBE-4C93-98DF-9BEAFC7103B2}"/>
              </a:ext>
            </a:extLst>
          </p:cNvPr>
          <p:cNvSpPr>
            <a:spLocks noGrp="1" noChangeArrowheads="1"/>
          </p:cNvSpPr>
          <p:nvPr>
            <p:ph type="title"/>
          </p:nvPr>
        </p:nvSpPr>
        <p:spPr bwMode="auto">
          <a:xfrm>
            <a:off x="457200" y="274638"/>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7171" name="Rectangle 3">
            <a:extLst>
              <a:ext uri="{FF2B5EF4-FFF2-40B4-BE49-F238E27FC236}">
                <a16:creationId xmlns:a16="http://schemas.microsoft.com/office/drawing/2014/main" xmlns="" id="{D471CC29-5C59-4C15-8870-B55B9F79564F}"/>
              </a:ext>
            </a:extLst>
          </p:cNvPr>
          <p:cNvSpPr>
            <a:spLocks noGrp="1" noChangeArrowheads="1"/>
          </p:cNvSpPr>
          <p:nvPr>
            <p:ph type="body" idx="1"/>
          </p:nvPr>
        </p:nvSpPr>
        <p:spPr bwMode="auto">
          <a:xfrm>
            <a:off x="457200" y="1143000"/>
            <a:ext cx="8229600" cy="498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xmlns="" id="{69B6AC57-3B51-4A3B-AA60-D519FA543FED}"/>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endParaRPr lang="en-US"/>
          </a:p>
        </p:txBody>
      </p:sp>
      <p:sp>
        <p:nvSpPr>
          <p:cNvPr id="1029" name="Rectangle 5">
            <a:extLst>
              <a:ext uri="{FF2B5EF4-FFF2-40B4-BE49-F238E27FC236}">
                <a16:creationId xmlns:a16="http://schemas.microsoft.com/office/drawing/2014/main" xmlns="" id="{1E17850D-5343-40B3-9E4A-3DC94B2C165F}"/>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a:defRPr/>
            </a:pPr>
            <a:endParaRPr lang="en-US"/>
          </a:p>
        </p:txBody>
      </p:sp>
      <p:sp>
        <p:nvSpPr>
          <p:cNvPr id="1030" name="Rectangle 6">
            <a:extLst>
              <a:ext uri="{FF2B5EF4-FFF2-40B4-BE49-F238E27FC236}">
                <a16:creationId xmlns:a16="http://schemas.microsoft.com/office/drawing/2014/main" xmlns="" id="{D0160F4F-5C17-4A92-AFBB-0E0CA1A15CF4}"/>
              </a:ext>
            </a:extLst>
          </p:cNvPr>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A8027024-990C-4E82-8D8B-9EAA70205239}" type="slidenum">
              <a:rPr lang="en-US"/>
              <a:pPr>
                <a:defRPr/>
              </a:pPr>
              <a:t>‹#›</a:t>
            </a:fld>
            <a:endParaRPr lang="en-US"/>
          </a:p>
        </p:txBody>
      </p:sp>
    </p:spTree>
    <p:extLst>
      <p:ext uri="{BB962C8B-B14F-4D97-AF65-F5344CB8AC3E}">
        <p14:creationId xmlns:p14="http://schemas.microsoft.com/office/powerpoint/2010/main" val="3085481425"/>
      </p:ext>
    </p:extLst>
  </p:cSld>
  <p:clrMap bg1="lt1" tx1="dk1" bg2="lt2" tx2="dk2" accent1="accent1" accent2="accent2" accent3="accent3" accent4="accent4" accent5="accent5" accent6="accent6" hlink="hlink" folHlink="folHlink"/>
  <p:sldLayoutIdLst>
    <p:sldLayoutId id="2147483928" r:id="rId1"/>
    <p:sldLayoutId id="2147483929" r:id="rId2"/>
    <p:sldLayoutId id="2147483930" r:id="rId3"/>
    <p:sldLayoutId id="2147483931" r:id="rId4"/>
    <p:sldLayoutId id="2147483932" r:id="rId5"/>
    <p:sldLayoutId id="2147483933" r:id="rId6"/>
    <p:sldLayoutId id="2147483934" r:id="rId7"/>
    <p:sldLayoutId id="2147483935" r:id="rId8"/>
    <p:sldLayoutId id="2147483936" r:id="rId9"/>
    <p:sldLayoutId id="2147483937" r:id="rId10"/>
    <p:sldLayoutId id="2147483938" r:id="rId11"/>
  </p:sldLayoutIdLst>
  <p:hf hdr="0" ftr="0" dt="0"/>
  <p:txStyles>
    <p:titleStyle>
      <a:lvl1pPr algn="l" rtl="0" eaLnBrk="0" fontAlgn="base" hangingPunct="0">
        <a:spcBef>
          <a:spcPct val="0"/>
        </a:spcBef>
        <a:spcAft>
          <a:spcPct val="0"/>
        </a:spcAft>
        <a:defRPr sz="3200" b="1">
          <a:solidFill>
            <a:srgbClr val="FF0000"/>
          </a:solidFill>
          <a:latin typeface="+mj-lt"/>
          <a:ea typeface="ＭＳ Ｐゴシック" panose="020B0600070205080204" pitchFamily="34" charset="-128"/>
          <a:cs typeface="+mj-cs"/>
        </a:defRPr>
      </a:lvl1pPr>
      <a:lvl2pPr algn="l" rtl="0" eaLnBrk="0" fontAlgn="base" hangingPunct="0">
        <a:spcBef>
          <a:spcPct val="0"/>
        </a:spcBef>
        <a:spcAft>
          <a:spcPct val="0"/>
        </a:spcAft>
        <a:defRPr sz="3200" b="1">
          <a:solidFill>
            <a:srgbClr val="FF0000"/>
          </a:solidFill>
          <a:latin typeface="Arial" charset="0"/>
          <a:ea typeface="ＭＳ Ｐゴシック" panose="020B0600070205080204" pitchFamily="34" charset="-128"/>
        </a:defRPr>
      </a:lvl2pPr>
      <a:lvl3pPr algn="l" rtl="0" eaLnBrk="0" fontAlgn="base" hangingPunct="0">
        <a:spcBef>
          <a:spcPct val="0"/>
        </a:spcBef>
        <a:spcAft>
          <a:spcPct val="0"/>
        </a:spcAft>
        <a:defRPr sz="3200" b="1">
          <a:solidFill>
            <a:srgbClr val="FF0000"/>
          </a:solidFill>
          <a:latin typeface="Arial" charset="0"/>
          <a:ea typeface="ＭＳ Ｐゴシック" panose="020B0600070205080204" pitchFamily="34" charset="-128"/>
        </a:defRPr>
      </a:lvl3pPr>
      <a:lvl4pPr algn="l" rtl="0" eaLnBrk="0" fontAlgn="base" hangingPunct="0">
        <a:spcBef>
          <a:spcPct val="0"/>
        </a:spcBef>
        <a:spcAft>
          <a:spcPct val="0"/>
        </a:spcAft>
        <a:defRPr sz="3200" b="1">
          <a:solidFill>
            <a:srgbClr val="FF0000"/>
          </a:solidFill>
          <a:latin typeface="Arial" charset="0"/>
          <a:ea typeface="ＭＳ Ｐゴシック" panose="020B0600070205080204" pitchFamily="34" charset="-128"/>
        </a:defRPr>
      </a:lvl4pPr>
      <a:lvl5pPr algn="l" rtl="0" eaLnBrk="0" fontAlgn="base" hangingPunct="0">
        <a:spcBef>
          <a:spcPct val="0"/>
        </a:spcBef>
        <a:spcAft>
          <a:spcPct val="0"/>
        </a:spcAft>
        <a:defRPr sz="3200" b="1">
          <a:solidFill>
            <a:srgbClr val="FF0000"/>
          </a:solidFill>
          <a:latin typeface="Arial" charset="0"/>
          <a:ea typeface="ＭＳ Ｐゴシック" panose="020B0600070205080204" pitchFamily="34" charset="-128"/>
        </a:defRPr>
      </a:lvl5pPr>
      <a:lvl6pPr marL="457200" algn="l" rtl="0" fontAlgn="base">
        <a:spcBef>
          <a:spcPct val="0"/>
        </a:spcBef>
        <a:spcAft>
          <a:spcPct val="0"/>
        </a:spcAft>
        <a:defRPr sz="3200" b="1">
          <a:solidFill>
            <a:srgbClr val="FF0000"/>
          </a:solidFill>
          <a:latin typeface="Arial" charset="0"/>
        </a:defRPr>
      </a:lvl6pPr>
      <a:lvl7pPr marL="914400" algn="l" rtl="0" fontAlgn="base">
        <a:spcBef>
          <a:spcPct val="0"/>
        </a:spcBef>
        <a:spcAft>
          <a:spcPct val="0"/>
        </a:spcAft>
        <a:defRPr sz="3200" b="1">
          <a:solidFill>
            <a:srgbClr val="FF0000"/>
          </a:solidFill>
          <a:latin typeface="Arial" charset="0"/>
        </a:defRPr>
      </a:lvl7pPr>
      <a:lvl8pPr marL="1371600" algn="l" rtl="0" fontAlgn="base">
        <a:spcBef>
          <a:spcPct val="0"/>
        </a:spcBef>
        <a:spcAft>
          <a:spcPct val="0"/>
        </a:spcAft>
        <a:defRPr sz="3200" b="1">
          <a:solidFill>
            <a:srgbClr val="FF0000"/>
          </a:solidFill>
          <a:latin typeface="Arial" charset="0"/>
        </a:defRPr>
      </a:lvl8pPr>
      <a:lvl9pPr marL="1828800" algn="l" rtl="0" fontAlgn="base">
        <a:spcBef>
          <a:spcPct val="0"/>
        </a:spcBef>
        <a:spcAft>
          <a:spcPct val="0"/>
        </a:spcAft>
        <a:defRPr sz="3200" b="1">
          <a:solidFill>
            <a:srgbClr val="FF0000"/>
          </a:solidFill>
          <a:latin typeface="Arial" charset="0"/>
        </a:defRPr>
      </a:lvl9pPr>
    </p:titleStyle>
    <p:bodyStyle>
      <a:lvl1pPr marL="342900" indent="-342900" algn="l" rtl="0" eaLnBrk="0" fontAlgn="base" hangingPunct="0">
        <a:spcBef>
          <a:spcPct val="20000"/>
        </a:spcBef>
        <a:spcAft>
          <a:spcPct val="20000"/>
        </a:spcAft>
        <a:buClr>
          <a:srgbClr val="FF0000"/>
        </a:buClr>
        <a:buChar char="•"/>
        <a:defRPr sz="2000">
          <a:solidFill>
            <a:schemeClr val="tx1"/>
          </a:solidFill>
          <a:latin typeface="+mn-lt"/>
          <a:ea typeface="ＭＳ Ｐゴシック" panose="020B0600070205080204" pitchFamily="34" charset="-128"/>
          <a:cs typeface="+mn-cs"/>
        </a:defRPr>
      </a:lvl1pPr>
      <a:lvl2pPr marL="742950" indent="-285750" algn="l" rtl="0" eaLnBrk="0" fontAlgn="base" hangingPunct="0">
        <a:spcBef>
          <a:spcPct val="20000"/>
        </a:spcBef>
        <a:spcAft>
          <a:spcPct val="20000"/>
        </a:spcAft>
        <a:buClr>
          <a:srgbClr val="FF0000"/>
        </a:buClr>
        <a:buFont typeface="Wingdings" panose="05000000000000000000" pitchFamily="2" charset="2"/>
        <a:buChar char="ü"/>
        <a:defRPr sz="2800">
          <a:solidFill>
            <a:schemeClr val="tx1"/>
          </a:solidFill>
          <a:latin typeface="+mn-lt"/>
          <a:ea typeface="ＭＳ Ｐゴシック" panose="020B0600070205080204" pitchFamily="34" charset="-128"/>
        </a:defRPr>
      </a:lvl2pPr>
      <a:lvl3pPr marL="1143000" indent="-228600" algn="l" rtl="0" eaLnBrk="0" fontAlgn="base" hangingPunct="0">
        <a:spcBef>
          <a:spcPct val="20000"/>
        </a:spcBef>
        <a:spcAft>
          <a:spcPct val="20000"/>
        </a:spcAft>
        <a:buChar char="•"/>
        <a:defRPr sz="2400">
          <a:solidFill>
            <a:schemeClr val="tx1"/>
          </a:solidFill>
          <a:latin typeface="Times New Roman" pitchFamily="18" charset="0"/>
          <a:ea typeface="ＭＳ Ｐゴシック" panose="020B0600070205080204" pitchFamily="34" charset="-128"/>
        </a:defRPr>
      </a:lvl3pPr>
      <a:lvl4pPr marL="1600200" indent="-228600" algn="l" rtl="0" eaLnBrk="0" fontAlgn="base" hangingPunct="0">
        <a:spcBef>
          <a:spcPct val="20000"/>
        </a:spcBef>
        <a:spcAft>
          <a:spcPct val="20000"/>
        </a:spcAft>
        <a:buChar char="–"/>
        <a:defRPr sz="2000">
          <a:solidFill>
            <a:schemeClr val="tx1"/>
          </a:solidFill>
          <a:latin typeface="Times New Roman" pitchFamily="18" charset="0"/>
          <a:ea typeface="ＭＳ Ｐゴシック" panose="020B0600070205080204" pitchFamily="34" charset="-128"/>
        </a:defRPr>
      </a:lvl4pPr>
      <a:lvl5pPr marL="2057400" indent="-228600" algn="l" rtl="0" eaLnBrk="0" fontAlgn="base" hangingPunct="0">
        <a:spcBef>
          <a:spcPct val="20000"/>
        </a:spcBef>
        <a:spcAft>
          <a:spcPct val="20000"/>
        </a:spcAft>
        <a:buChar char="»"/>
        <a:defRPr sz="2000">
          <a:solidFill>
            <a:schemeClr val="tx1"/>
          </a:solidFill>
          <a:latin typeface="Times New Roman" pitchFamily="18" charset="0"/>
          <a:ea typeface="ＭＳ Ｐゴシック" panose="020B0600070205080204" pitchFamily="34" charset="-128"/>
        </a:defRPr>
      </a:lvl5pPr>
      <a:lvl6pPr marL="2514600" indent="-228600" algn="l" rtl="0" fontAlgn="base">
        <a:spcBef>
          <a:spcPct val="20000"/>
        </a:spcBef>
        <a:spcAft>
          <a:spcPct val="20000"/>
        </a:spcAft>
        <a:buChar char="»"/>
        <a:defRPr sz="2000">
          <a:solidFill>
            <a:schemeClr val="tx1"/>
          </a:solidFill>
          <a:latin typeface="Times New Roman" pitchFamily="18" charset="0"/>
        </a:defRPr>
      </a:lvl6pPr>
      <a:lvl7pPr marL="2971800" indent="-228600" algn="l" rtl="0" fontAlgn="base">
        <a:spcBef>
          <a:spcPct val="20000"/>
        </a:spcBef>
        <a:spcAft>
          <a:spcPct val="20000"/>
        </a:spcAft>
        <a:buChar char="»"/>
        <a:defRPr sz="2000">
          <a:solidFill>
            <a:schemeClr val="tx1"/>
          </a:solidFill>
          <a:latin typeface="Times New Roman" pitchFamily="18" charset="0"/>
        </a:defRPr>
      </a:lvl7pPr>
      <a:lvl8pPr marL="3429000" indent="-228600" algn="l" rtl="0" fontAlgn="base">
        <a:spcBef>
          <a:spcPct val="20000"/>
        </a:spcBef>
        <a:spcAft>
          <a:spcPct val="20000"/>
        </a:spcAft>
        <a:buChar char="»"/>
        <a:defRPr sz="2000">
          <a:solidFill>
            <a:schemeClr val="tx1"/>
          </a:solidFill>
          <a:latin typeface="Times New Roman" pitchFamily="18" charset="0"/>
        </a:defRPr>
      </a:lvl8pPr>
      <a:lvl9pPr marL="3886200" indent="-228600" algn="l" rtl="0" fontAlgn="base">
        <a:spcBef>
          <a:spcPct val="20000"/>
        </a:spcBef>
        <a:spcAft>
          <a:spcPct val="2000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DDDDDD"/>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xmlns="" id="{EDD615AA-360D-41E0-B4BE-9BB037FBC02C}"/>
              </a:ext>
            </a:extLst>
          </p:cNvPr>
          <p:cNvSpPr>
            <a:spLocks noGrp="1" noChangeArrowheads="1"/>
          </p:cNvSpPr>
          <p:nvPr>
            <p:ph type="title"/>
          </p:nvPr>
        </p:nvSpPr>
        <p:spPr bwMode="auto">
          <a:xfrm>
            <a:off x="457200" y="274638"/>
            <a:ext cx="82296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xmlns="" id="{A4F8F38E-E2F4-4A5F-96AB-AE78B391E9E8}"/>
              </a:ext>
            </a:extLst>
          </p:cNvPr>
          <p:cNvSpPr>
            <a:spLocks noGrp="1" noChangeArrowheads="1"/>
          </p:cNvSpPr>
          <p:nvPr>
            <p:ph type="body" idx="1"/>
          </p:nvPr>
        </p:nvSpPr>
        <p:spPr bwMode="auto">
          <a:xfrm>
            <a:off x="457200" y="1143000"/>
            <a:ext cx="8229600" cy="498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xmlns="" id="{A506FB41-8927-43B8-AD7D-462635451193}"/>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a:defRPr/>
            </a:pPr>
            <a:endParaRPr lang="en-US"/>
          </a:p>
        </p:txBody>
      </p:sp>
      <p:sp>
        <p:nvSpPr>
          <p:cNvPr id="1029" name="Rectangle 5">
            <a:extLst>
              <a:ext uri="{FF2B5EF4-FFF2-40B4-BE49-F238E27FC236}">
                <a16:creationId xmlns:a16="http://schemas.microsoft.com/office/drawing/2014/main" xmlns="" id="{774FF794-C9B7-41BC-A26A-43F120C5B028}"/>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a:defRPr/>
            </a:pPr>
            <a:endParaRPr lang="en-US"/>
          </a:p>
        </p:txBody>
      </p:sp>
      <p:sp>
        <p:nvSpPr>
          <p:cNvPr id="1030" name="Rectangle 6">
            <a:extLst>
              <a:ext uri="{FF2B5EF4-FFF2-40B4-BE49-F238E27FC236}">
                <a16:creationId xmlns:a16="http://schemas.microsoft.com/office/drawing/2014/main" xmlns="" id="{A7380013-1A46-4BFD-B737-67438F52A4D8}"/>
              </a:ext>
            </a:extLst>
          </p:cNvPr>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9B81FCEB-9DF4-4077-A1A1-E1385ABC7425}" type="slidenum">
              <a:rPr lang="en-US" altLang="en-US"/>
              <a:pPr>
                <a:defRPr/>
              </a:pPr>
              <a:t>‹#›</a:t>
            </a:fld>
            <a:endParaRPr lang="en-US" altLang="en-US"/>
          </a:p>
        </p:txBody>
      </p:sp>
    </p:spTree>
    <p:extLst>
      <p:ext uri="{BB962C8B-B14F-4D97-AF65-F5344CB8AC3E}">
        <p14:creationId xmlns:p14="http://schemas.microsoft.com/office/powerpoint/2010/main" val="2004574252"/>
      </p:ext>
    </p:extLst>
  </p:cSld>
  <p:clrMap bg1="lt1" tx1="dk1" bg2="lt2" tx2="dk2" accent1="accent1" accent2="accent2" accent3="accent3" accent4="accent4" accent5="accent5" accent6="accent6" hlink="hlink" folHlink="folHlink"/>
  <p:sldLayoutIdLst>
    <p:sldLayoutId id="2147483941" r:id="rId1"/>
    <p:sldLayoutId id="2147483942" r:id="rId2"/>
    <p:sldLayoutId id="2147483943" r:id="rId3"/>
    <p:sldLayoutId id="2147483944" r:id="rId4"/>
    <p:sldLayoutId id="2147483945" r:id="rId5"/>
    <p:sldLayoutId id="2147483946" r:id="rId6"/>
    <p:sldLayoutId id="2147483947" r:id="rId7"/>
    <p:sldLayoutId id="2147483948" r:id="rId8"/>
    <p:sldLayoutId id="2147483949" r:id="rId9"/>
    <p:sldLayoutId id="2147483950" r:id="rId10"/>
    <p:sldLayoutId id="2147483951" r:id="rId11"/>
  </p:sldLayoutIdLst>
  <p:hf hdr="0" ftr="0" dt="0"/>
  <p:txStyles>
    <p:titleStyle>
      <a:lvl1pPr algn="l" rtl="0" eaLnBrk="0" fontAlgn="base" hangingPunct="0">
        <a:spcBef>
          <a:spcPct val="0"/>
        </a:spcBef>
        <a:spcAft>
          <a:spcPct val="0"/>
        </a:spcAft>
        <a:defRPr sz="3200" b="1">
          <a:solidFill>
            <a:srgbClr val="FF0000"/>
          </a:solidFill>
          <a:latin typeface="+mj-lt"/>
          <a:ea typeface="ＭＳ Ｐゴシック" panose="020B0600070205080204" pitchFamily="34" charset="-128"/>
          <a:cs typeface="+mj-cs"/>
        </a:defRPr>
      </a:lvl1pPr>
      <a:lvl2pPr algn="l" rtl="0" eaLnBrk="0" fontAlgn="base" hangingPunct="0">
        <a:spcBef>
          <a:spcPct val="0"/>
        </a:spcBef>
        <a:spcAft>
          <a:spcPct val="0"/>
        </a:spcAft>
        <a:defRPr sz="3200" b="1">
          <a:solidFill>
            <a:srgbClr val="FF0000"/>
          </a:solidFill>
          <a:latin typeface="Arial" charset="0"/>
          <a:ea typeface="ＭＳ Ｐゴシック" panose="020B0600070205080204" pitchFamily="34" charset="-128"/>
        </a:defRPr>
      </a:lvl2pPr>
      <a:lvl3pPr algn="l" rtl="0" eaLnBrk="0" fontAlgn="base" hangingPunct="0">
        <a:spcBef>
          <a:spcPct val="0"/>
        </a:spcBef>
        <a:spcAft>
          <a:spcPct val="0"/>
        </a:spcAft>
        <a:defRPr sz="3200" b="1">
          <a:solidFill>
            <a:srgbClr val="FF0000"/>
          </a:solidFill>
          <a:latin typeface="Arial" charset="0"/>
          <a:ea typeface="ＭＳ Ｐゴシック" panose="020B0600070205080204" pitchFamily="34" charset="-128"/>
        </a:defRPr>
      </a:lvl3pPr>
      <a:lvl4pPr algn="l" rtl="0" eaLnBrk="0" fontAlgn="base" hangingPunct="0">
        <a:spcBef>
          <a:spcPct val="0"/>
        </a:spcBef>
        <a:spcAft>
          <a:spcPct val="0"/>
        </a:spcAft>
        <a:defRPr sz="3200" b="1">
          <a:solidFill>
            <a:srgbClr val="FF0000"/>
          </a:solidFill>
          <a:latin typeface="Arial" charset="0"/>
          <a:ea typeface="ＭＳ Ｐゴシック" panose="020B0600070205080204" pitchFamily="34" charset="-128"/>
        </a:defRPr>
      </a:lvl4pPr>
      <a:lvl5pPr algn="l" rtl="0" eaLnBrk="0" fontAlgn="base" hangingPunct="0">
        <a:spcBef>
          <a:spcPct val="0"/>
        </a:spcBef>
        <a:spcAft>
          <a:spcPct val="0"/>
        </a:spcAft>
        <a:defRPr sz="3200" b="1">
          <a:solidFill>
            <a:srgbClr val="FF0000"/>
          </a:solidFill>
          <a:latin typeface="Arial" charset="0"/>
          <a:ea typeface="ＭＳ Ｐゴシック" panose="020B0600070205080204" pitchFamily="34" charset="-128"/>
        </a:defRPr>
      </a:lvl5pPr>
      <a:lvl6pPr marL="457200" algn="l" rtl="0" fontAlgn="base">
        <a:spcBef>
          <a:spcPct val="0"/>
        </a:spcBef>
        <a:spcAft>
          <a:spcPct val="0"/>
        </a:spcAft>
        <a:defRPr sz="3200" b="1">
          <a:solidFill>
            <a:srgbClr val="FF0000"/>
          </a:solidFill>
          <a:latin typeface="Arial" charset="0"/>
        </a:defRPr>
      </a:lvl6pPr>
      <a:lvl7pPr marL="914400" algn="l" rtl="0" fontAlgn="base">
        <a:spcBef>
          <a:spcPct val="0"/>
        </a:spcBef>
        <a:spcAft>
          <a:spcPct val="0"/>
        </a:spcAft>
        <a:defRPr sz="3200" b="1">
          <a:solidFill>
            <a:srgbClr val="FF0000"/>
          </a:solidFill>
          <a:latin typeface="Arial" charset="0"/>
        </a:defRPr>
      </a:lvl7pPr>
      <a:lvl8pPr marL="1371600" algn="l" rtl="0" fontAlgn="base">
        <a:spcBef>
          <a:spcPct val="0"/>
        </a:spcBef>
        <a:spcAft>
          <a:spcPct val="0"/>
        </a:spcAft>
        <a:defRPr sz="3200" b="1">
          <a:solidFill>
            <a:srgbClr val="FF0000"/>
          </a:solidFill>
          <a:latin typeface="Arial" charset="0"/>
        </a:defRPr>
      </a:lvl8pPr>
      <a:lvl9pPr marL="1828800" algn="l" rtl="0" fontAlgn="base">
        <a:spcBef>
          <a:spcPct val="0"/>
        </a:spcBef>
        <a:spcAft>
          <a:spcPct val="0"/>
        </a:spcAft>
        <a:defRPr sz="3200" b="1">
          <a:solidFill>
            <a:srgbClr val="FF0000"/>
          </a:solidFill>
          <a:latin typeface="Arial" charset="0"/>
        </a:defRPr>
      </a:lvl9pPr>
    </p:titleStyle>
    <p:bodyStyle>
      <a:lvl1pPr marL="342900" indent="-342900" algn="l" rtl="0" eaLnBrk="0" fontAlgn="base" hangingPunct="0">
        <a:spcBef>
          <a:spcPct val="20000"/>
        </a:spcBef>
        <a:spcAft>
          <a:spcPct val="20000"/>
        </a:spcAft>
        <a:buClr>
          <a:srgbClr val="FF0000"/>
        </a:buClr>
        <a:buChar char="•"/>
        <a:defRPr sz="2000">
          <a:solidFill>
            <a:schemeClr val="tx1"/>
          </a:solidFill>
          <a:latin typeface="+mn-lt"/>
          <a:ea typeface="ＭＳ Ｐゴシック" panose="020B0600070205080204" pitchFamily="34" charset="-128"/>
          <a:cs typeface="+mn-cs"/>
        </a:defRPr>
      </a:lvl1pPr>
      <a:lvl2pPr marL="742950" indent="-285750" algn="l" rtl="0" eaLnBrk="0" fontAlgn="base" hangingPunct="0">
        <a:spcBef>
          <a:spcPct val="20000"/>
        </a:spcBef>
        <a:spcAft>
          <a:spcPct val="20000"/>
        </a:spcAft>
        <a:buClr>
          <a:srgbClr val="FF0000"/>
        </a:buClr>
        <a:buFont typeface="Wingdings" panose="05000000000000000000" pitchFamily="2" charset="2"/>
        <a:buChar char="ü"/>
        <a:defRPr sz="2800">
          <a:solidFill>
            <a:schemeClr val="tx1"/>
          </a:solidFill>
          <a:latin typeface="+mn-lt"/>
          <a:ea typeface="ＭＳ Ｐゴシック" panose="020B0600070205080204" pitchFamily="34" charset="-128"/>
        </a:defRPr>
      </a:lvl2pPr>
      <a:lvl3pPr marL="1143000" indent="-228600" algn="l" rtl="0" eaLnBrk="0" fontAlgn="base" hangingPunct="0">
        <a:spcBef>
          <a:spcPct val="20000"/>
        </a:spcBef>
        <a:spcAft>
          <a:spcPct val="20000"/>
        </a:spcAft>
        <a:buChar char="•"/>
        <a:defRPr sz="2400">
          <a:solidFill>
            <a:schemeClr val="tx1"/>
          </a:solidFill>
          <a:latin typeface="Times New Roman" pitchFamily="18" charset="0"/>
          <a:ea typeface="ＭＳ Ｐゴシック" panose="020B0600070205080204" pitchFamily="34" charset="-128"/>
        </a:defRPr>
      </a:lvl3pPr>
      <a:lvl4pPr marL="1600200" indent="-228600" algn="l" rtl="0" eaLnBrk="0" fontAlgn="base" hangingPunct="0">
        <a:spcBef>
          <a:spcPct val="20000"/>
        </a:spcBef>
        <a:spcAft>
          <a:spcPct val="20000"/>
        </a:spcAft>
        <a:buChar char="–"/>
        <a:defRPr sz="2000">
          <a:solidFill>
            <a:schemeClr val="tx1"/>
          </a:solidFill>
          <a:latin typeface="Times New Roman" pitchFamily="18" charset="0"/>
          <a:ea typeface="ＭＳ Ｐゴシック" panose="020B0600070205080204" pitchFamily="34" charset="-128"/>
        </a:defRPr>
      </a:lvl4pPr>
      <a:lvl5pPr marL="2057400" indent="-228600" algn="l" rtl="0" eaLnBrk="0" fontAlgn="base" hangingPunct="0">
        <a:spcBef>
          <a:spcPct val="20000"/>
        </a:spcBef>
        <a:spcAft>
          <a:spcPct val="20000"/>
        </a:spcAft>
        <a:buChar char="»"/>
        <a:defRPr sz="2000">
          <a:solidFill>
            <a:schemeClr val="tx1"/>
          </a:solidFill>
          <a:latin typeface="Times New Roman" pitchFamily="18" charset="0"/>
          <a:ea typeface="ＭＳ Ｐゴシック" panose="020B0600070205080204" pitchFamily="34" charset="-128"/>
        </a:defRPr>
      </a:lvl5pPr>
      <a:lvl6pPr marL="2514600" indent="-228600" algn="l" rtl="0" fontAlgn="base">
        <a:spcBef>
          <a:spcPct val="20000"/>
        </a:spcBef>
        <a:spcAft>
          <a:spcPct val="20000"/>
        </a:spcAft>
        <a:buChar char="»"/>
        <a:defRPr sz="2000">
          <a:solidFill>
            <a:schemeClr val="tx1"/>
          </a:solidFill>
          <a:latin typeface="Times New Roman" pitchFamily="18" charset="0"/>
        </a:defRPr>
      </a:lvl6pPr>
      <a:lvl7pPr marL="2971800" indent="-228600" algn="l" rtl="0" fontAlgn="base">
        <a:spcBef>
          <a:spcPct val="20000"/>
        </a:spcBef>
        <a:spcAft>
          <a:spcPct val="20000"/>
        </a:spcAft>
        <a:buChar char="»"/>
        <a:defRPr sz="2000">
          <a:solidFill>
            <a:schemeClr val="tx1"/>
          </a:solidFill>
          <a:latin typeface="Times New Roman" pitchFamily="18" charset="0"/>
        </a:defRPr>
      </a:lvl7pPr>
      <a:lvl8pPr marL="3429000" indent="-228600" algn="l" rtl="0" fontAlgn="base">
        <a:spcBef>
          <a:spcPct val="20000"/>
        </a:spcBef>
        <a:spcAft>
          <a:spcPct val="20000"/>
        </a:spcAft>
        <a:buChar char="»"/>
        <a:defRPr sz="2000">
          <a:solidFill>
            <a:schemeClr val="tx1"/>
          </a:solidFill>
          <a:latin typeface="Times New Roman" pitchFamily="18" charset="0"/>
        </a:defRPr>
      </a:lvl8pPr>
      <a:lvl9pPr marL="3886200" indent="-228600" algn="l" rtl="0" fontAlgn="base">
        <a:spcBef>
          <a:spcPct val="20000"/>
        </a:spcBef>
        <a:spcAft>
          <a:spcPct val="2000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4.jpeg"/><Relationship Id="rId7" Type="http://schemas.openxmlformats.org/officeDocument/2006/relationships/hyperlink" Target="http://images.google.com.tr/imgres?imgurl=http://www.jazzhostels.com/blog/wp-content/uploads/2008/03/ge-building-new-york-city.jpg&amp;imgrefurl=http://www.jazzhostels.com/blog/29-10-cool-historic-buildings-in-new-york-city/&amp;usg=__H1CitpxPpu4tT32amqF1urC2hM8=&amp;h=400&amp;w=300&amp;sz=40&amp;hl=tr&amp;start=13&amp;um=1&amp;tbnid=dTDun4zOr5S59M:&amp;tbnh=124&amp;tbnw=93&amp;prev=/images?q%3Dphotos%2Bof%2Bbuildings%2Bin%2Bnew%2Byork%26hl%3Dtr%26rlz%3D1T4PCTC_enTR342TR342%26sa%3DX%26um%3D1" TargetMode="External"/><Relationship Id="rId2" Type="http://schemas.openxmlformats.org/officeDocument/2006/relationships/image" Target="../media/image3.png"/><Relationship Id="rId1" Type="http://schemas.openxmlformats.org/officeDocument/2006/relationships/slideLayout" Target="../slideLayouts/slideLayout25.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0.png"/><Relationship Id="rId4" Type="http://schemas.openxmlformats.org/officeDocument/2006/relationships/image" Target="../media/image5.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images.search.yahoo.com/images/view;_ylt=A0PDoTHM5shQlWUAhKuJzbkF;_ylu=X3oDMTBlMTQ4cGxyBHNlYwNzcgRzbGsDaW1n?back=http://images.search.yahoo.com/search/images?p=greenhouse&amp;n=30&amp;ei=utf-8&amp;y=Search&amp;fr=yfp-t-701&amp;tab=organic&amp;ri=95&amp;w=400&amp;h=301&amp;imgurl=orchidflowers.files.wordpress.com/2011/08/flowers-in-greenhouse.jpg&amp;rurl=http://orchidflowers.wordpress.com/2012/02/13/tips-to-grow-flowers-in-greenhouse/&amp;size=73.3+KB&amp;name=Tips+to+Grow+Flowers+in+%3cb%3eGreenhouse+%3c/b%3e%C2%AB+Orchid+Flowers&amp;p=greenhouse&amp;oid=da3d5f8738ac24ae6fd05f499caabb73&amp;fr2=&amp;fr=yfp-t-701&amp;tt=Tips+to+Grow+Flowers+in+%3cb%3eGreenhouse+%3c/b%3e%C2%AB+Orchid+Flowers&amp;b=91&amp;ni=88&amp;no=95&amp;ts=&amp;tab=organic&amp;sigr=12h1n513s&amp;sigb=13fidij5v&amp;sigi=123os3217&amp;.crumb=Ec.emuPc01A" TargetMode="Externa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hyperlink" Target="http://images.search.yahoo.com/images/view;_ylt=A0PDoTBU9chQzSYAV42JzbkF;_ylu=X3oDMTBlMTQ4cGxyBHNlYwNzcgRzbGsDaW1n?back=http://images.search.yahoo.com/search/images?p=technology&amp;n=30&amp;ei=utf-8&amp;y=Search&amp;fr=yfp-t-701&amp;tab=organic&amp;ri=62&amp;w=1024&amp;h=768&amp;imgurl=www.freeppt.net/template/The-world-of-technology-and-design-powerpoint-presentation.jpg&amp;rurl=http://www.freeppt.net/template/the-world-of-technology-and-design-464.html&amp;size=168.2+KB&amp;name=...+%3cb%3etechnology+%3c/b%3eand+design+PPT+template,+The+world+of+%3cb%3etechnology+%3c/b%3eand+design&amp;p=technology&amp;oid=127f6e50172c6617c6bf5dc59d9bd34b&amp;fr2=&amp;fr=yfp-t-701&amp;tt=...+%3cb%3etechnology+%3c/b%3eand+design+PPT+template,+The+world+of+%3cb%3etechnology+%3c/b%3eand+design&amp;b=61&amp;ni=88&amp;no=62&amp;ts=&amp;tab=organic&amp;sigr=12b6o6ap9&amp;sigb=13fvuqdke&amp;sigi=12n1ncvib&amp;.crumb=Ec.emuPc01A"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4.png"/><Relationship Id="rId7"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hyperlink" Target="http://images.search.yahoo.com/images/view;_ylt=A0PDoX8kR5FO63MAWfqJzbkF;_ylu=X3oDMTBlMTQ4cGxyBHNlYwNzcgRzbGsDaW1n?back=http://images.search.yahoo.com/search/images?p%3Dphotosynthesis%26sado%3D1%26n%3D30%26ei%3Dutf-8%26fr%3Dyfp-t-701%26fr2%3Dsg-gac%26b%3D1%26tab%3Dorganic&amp;w=814&amp;h=499&amp;imgurl=sentinelchem.wikispaces.com/file/view/photosynthesis-color.jpg/33493299/photosynthesis-color.jpg&amp;rurl=http://sentinelchem.wikispaces.com/Shadih,%2BPhotosynthesis&amp;size=37.2+KB&amp;name=sentinelchem+-+Shadih,+Photosynthesis&amp;p=photosynthesis&amp;oid=ccc28584938a59624974c1fbbb024e0e&amp;fr2=sg-gac&amp;fr=yfp-t-701&amp;tt=sentinelchem+-+Shadih,+Photosynthesis&amp;b=0&amp;ni=30&amp;no=1&amp;tab=organic&amp;sigr=11p9f9clh&amp;sigb=13qfqdogj&amp;sigi=130gogemi&amp;.crumb=Y2JYHPFYMeb" TargetMode="External"/><Relationship Id="rId4" Type="http://schemas.openxmlformats.org/officeDocument/2006/relationships/hyperlink" Target="http://time.com/3706444/solar-energy-liquid-fuel/"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hyperlink" Target="https://www.nextbigfuture.com/2017/11/molten-salt-nuclear-reactor-that-will-make-nuclear-as-cheap-as-natural-gas-passes-first-certification-hurdle.html"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www.pv-tech.org/news/sunpower-lab-produced-solar-cells-used-in-24.1-module-efficiency-record"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2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www.yahoo.com/news/bmw-teams-solid-power-develop-123555612.html"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png"/></Relationships>
</file>

<file path=ppt/slides/_rels/slide3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0.jpeg"/></Relationships>
</file>

<file path=ppt/slides/_rels/slide3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www.reuters.com/article/us-intel-mobileye-idUSKBN16K0ZP" TargetMode="External"/><Relationship Id="rId2" Type="http://schemas.openxmlformats.org/officeDocument/2006/relationships/notesSlide" Target="../notesSlides/notesSlide23.xml"/><Relationship Id="rId1" Type="http://schemas.openxmlformats.org/officeDocument/2006/relationships/slideLayout" Target="../slideLayouts/slideLayout36.xml"/></Relationships>
</file>

<file path=ppt/slides/_rels/slide3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4.xml"/><Relationship Id="rId1" Type="http://schemas.openxmlformats.org/officeDocument/2006/relationships/slideLayout" Target="../slideLayouts/slideLayout36.xml"/></Relationships>
</file>

<file path=ppt/slides/_rels/slide3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5.xml"/><Relationship Id="rId1" Type="http://schemas.openxmlformats.org/officeDocument/2006/relationships/slideLayout" Target="../slideLayouts/slideLayout36.xml"/></Relationships>
</file>

<file path=ppt/slides/_rels/slide40.xml.rels><?xml version="1.0" encoding="UTF-8" standalone="yes"?>
<Relationships xmlns="http://schemas.openxmlformats.org/package/2006/relationships"><Relationship Id="rId8" Type="http://schemas.openxmlformats.org/officeDocument/2006/relationships/hyperlink" Target="https://www.fastcompany.com/3067462/most-innovative-companies/why-netflix-is-one-of-the-most-innovative-companies-of-2017" TargetMode="External"/><Relationship Id="rId3" Type="http://schemas.openxmlformats.org/officeDocument/2006/relationships/hyperlink" Target="https://www.fastcompany.com/3067457/most-innovative-companies/why-google-is-one-of-the-most-innovative-companies-of-2017" TargetMode="External"/><Relationship Id="rId7" Type="http://schemas.openxmlformats.org/officeDocument/2006/relationships/hyperlink" Target="https://www.fastcompany.com/3067461/most-innovative-companies/why-facebook-is-one-of-the-most-innovative-companies-of-2017" TargetMode="External"/><Relationship Id="rId2" Type="http://schemas.openxmlformats.org/officeDocument/2006/relationships/hyperlink" Target="https://www.fastcompany.com/3067455/most-innovative-companies/why-amazon-is-the-most-innovative-company-of-2017" TargetMode="External"/><Relationship Id="rId1" Type="http://schemas.openxmlformats.org/officeDocument/2006/relationships/slideLayout" Target="../slideLayouts/slideLayout2.xml"/><Relationship Id="rId6" Type="http://schemas.openxmlformats.org/officeDocument/2006/relationships/hyperlink" Target="https://www.fastcompany.com/3067469/most-innovative-companies/what-makes-snap-worth-25-billion-and-maybe-more" TargetMode="External"/><Relationship Id="rId11" Type="http://schemas.openxmlformats.org/officeDocument/2006/relationships/hyperlink" Target="https://www.fastcompany.com/3067466/most-innovative-companies/why-spotify-is-one-of-the-most-innovative-companies-of-2017" TargetMode="External"/><Relationship Id="rId5" Type="http://schemas.openxmlformats.org/officeDocument/2006/relationships/hyperlink" Target="https://www.fastcompany.com/3067459/most-innovative-companies/why-apple-is-one-of-the-most-innovative-companies-of-2017" TargetMode="External"/><Relationship Id="rId10" Type="http://schemas.openxmlformats.org/officeDocument/2006/relationships/hyperlink" Target="https://www.fastcompany.com/3067464/most-innovative-companies/why-chobani-is-one-of-the-most-innovative-companies-of-2017" TargetMode="External"/><Relationship Id="rId4" Type="http://schemas.openxmlformats.org/officeDocument/2006/relationships/hyperlink" Target="https://www.fastcompany.com/3067460/most-innovative-companies/why-uber-is-one-of-the-most-innovative-companies-of-2017" TargetMode="External"/><Relationship Id="rId9" Type="http://schemas.openxmlformats.org/officeDocument/2006/relationships/hyperlink" Target="https://www.fastcompany.com/3067463/most-innovative-companies/why-twilio-is-one-of-the-most-innovative-companies-of-2017"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hyperlink" Target="http://www.eeherald.com/section/news/onws20130929006f.html/"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5.xml"/></Relationships>
</file>

<file path=ppt/slides/_rels/slide4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5.xml"/></Relationships>
</file>

<file path=ppt/slides/_rels/slide46.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notesSlide" Target="../notesSlides/notesSlide27.xml"/><Relationship Id="rId1" Type="http://schemas.openxmlformats.org/officeDocument/2006/relationships/slideLayout" Target="../slideLayouts/slideLayout25.xml"/></Relationships>
</file>

<file path=ppt/slides/_rels/slide47.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5.xml"/></Relationships>
</file>

<file path=ppt/slides/_rels/slide4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8.xml"/><Relationship Id="rId1" Type="http://schemas.openxmlformats.org/officeDocument/2006/relationships/slideLayout" Target="../slideLayouts/slideLayout25.xml"/></Relationships>
</file>

<file path=ppt/slides/_rels/slide4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29.xml"/><Relationship Id="rId1" Type="http://schemas.openxmlformats.org/officeDocument/2006/relationships/slideLayout" Target="../slideLayouts/slideLayout25.xml"/><Relationship Id="rId5" Type="http://schemas.openxmlformats.org/officeDocument/2006/relationships/image" Target="../media/image70.png"/><Relationship Id="rId4" Type="http://schemas.openxmlformats.org/officeDocument/2006/relationships/image" Target="../media/image69.png"/></Relationships>
</file>

<file path=ppt/slides/_rels/slide50.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30.xml"/><Relationship Id="rId1" Type="http://schemas.openxmlformats.org/officeDocument/2006/relationships/slideLayout" Target="../slideLayouts/slideLayout25.xml"/></Relationships>
</file>

<file path=ppt/slides/_rels/slide51.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1.xml"/><Relationship Id="rId1" Type="http://schemas.openxmlformats.org/officeDocument/2006/relationships/slideLayout" Target="../slideLayouts/slideLayout25.xml"/><Relationship Id="rId4" Type="http://schemas.openxmlformats.org/officeDocument/2006/relationships/image" Target="../media/image73.png"/></Relationships>
</file>

<file path=ppt/slides/_rels/slide52.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32.xml"/><Relationship Id="rId1" Type="http://schemas.openxmlformats.org/officeDocument/2006/relationships/slideLayout" Target="../slideLayouts/slideLayout25.xml"/></Relationships>
</file>

<file path=ppt/slides/_rels/slide53.xml.rels><?xml version="1.0" encoding="UTF-8" standalone="yes"?>
<Relationships xmlns="http://schemas.openxmlformats.org/package/2006/relationships"><Relationship Id="rId3" Type="http://schemas.openxmlformats.org/officeDocument/2006/relationships/hyperlink" Target="http://www.pantagraph.com/business/investment/markets-and-stocks/move-over-driverless-cars-pilotless-planes-are-coming/article_d28e0fb3-c34e-58c2-8991-65cceb71ebfa.html" TargetMode="External"/><Relationship Id="rId2" Type="http://schemas.openxmlformats.org/officeDocument/2006/relationships/notesSlide" Target="../notesSlides/notesSlide33.xml"/><Relationship Id="rId1" Type="http://schemas.openxmlformats.org/officeDocument/2006/relationships/slideLayout" Target="../slideLayouts/slideLayout25.xml"/><Relationship Id="rId5" Type="http://schemas.openxmlformats.org/officeDocument/2006/relationships/image" Target="../media/image76.png"/><Relationship Id="rId4" Type="http://schemas.openxmlformats.org/officeDocument/2006/relationships/image" Target="../media/image75.jpeg"/></Relationships>
</file>

<file path=ppt/slides/_rels/slide5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5.xml"/></Relationships>
</file>

<file path=ppt/slides/_rels/slide5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5.xml"/></Relationships>
</file>

<file path=ppt/slides/_rels/slide56.xml.rels><?xml version="1.0" encoding="UTF-8" standalone="yes"?>
<Relationships xmlns="http://schemas.openxmlformats.org/package/2006/relationships"><Relationship Id="rId3" Type="http://schemas.openxmlformats.org/officeDocument/2006/relationships/hyperlink" Target="https://www.engadget.com/2017/12/11/researchers-prosthetic-hand-lifelike-dexterity/" TargetMode="External"/><Relationship Id="rId2" Type="http://schemas.openxmlformats.org/officeDocument/2006/relationships/notesSlide" Target="../notesSlides/notesSlide34.xml"/><Relationship Id="rId1" Type="http://schemas.openxmlformats.org/officeDocument/2006/relationships/slideLayout" Target="../slideLayouts/slideLayout25.xml"/><Relationship Id="rId4" Type="http://schemas.openxmlformats.org/officeDocument/2006/relationships/image" Target="../media/image79.jpeg"/></Relationships>
</file>

<file path=ppt/slides/_rels/slide5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5.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82.png"/></Relationships>
</file>

<file path=ppt/slides/_rels/slide6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87.jpeg"/></Relationships>
</file>

<file path=ppt/slides/_rels/slide71.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44.xml"/><Relationship Id="rId1" Type="http://schemas.openxmlformats.org/officeDocument/2006/relationships/slideLayout" Target="../slideLayouts/slideLayout2.xml"/><Relationship Id="rId5" Type="http://schemas.openxmlformats.org/officeDocument/2006/relationships/image" Target="../media/image90.png"/><Relationship Id="rId4" Type="http://schemas.openxmlformats.org/officeDocument/2006/relationships/image" Target="../media/image89.png"/></Relationships>
</file>

<file path=ppt/slides/_rels/slide72.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45.xml"/><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73.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94.jpeg"/><Relationship Id="rId7" Type="http://schemas.openxmlformats.org/officeDocument/2006/relationships/hyperlink" Target="https://www.youtube.com/watch?v=EP_NCB3KkiY"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97.png"/><Relationship Id="rId5" Type="http://schemas.openxmlformats.org/officeDocument/2006/relationships/image" Target="../media/image96.jpeg"/><Relationship Id="rId4" Type="http://schemas.openxmlformats.org/officeDocument/2006/relationships/image" Target="../media/image95.jpeg"/></Relationships>
</file>

<file path=ppt/slides/_rels/slide7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100.jpeg"/></Relationships>
</file>

<file path=ppt/slides/_rels/slide77.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51.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106.png"/></Relationships>
</file>

<file path=ppt/slides/_rels/slide8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hyperlink" Target="http://www.washingtonpost.com/vivek-wadhwa/2011/05/28/AGtx1eFH_page.html" TargetMode="External"/><Relationship Id="rId1" Type="http://schemas.openxmlformats.org/officeDocument/2006/relationships/slideLayout" Target="../slideLayouts/slideLayout2.xml"/><Relationship Id="rId4" Type="http://schemas.openxmlformats.org/officeDocument/2006/relationships/image" Target="../media/image110.jpeg"/></Relationships>
</file>

<file path=ppt/slides/_rels/slide83.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2.xml"/><Relationship Id="rId1" Type="http://schemas.openxmlformats.org/officeDocument/2006/relationships/slideLayout" Target="../slideLayouts/slideLayout2.xml"/><Relationship Id="rId5" Type="http://schemas.openxmlformats.org/officeDocument/2006/relationships/image" Target="../media/image113.jpeg"/><Relationship Id="rId4" Type="http://schemas.openxmlformats.org/officeDocument/2006/relationships/image" Target="../media/image112.png"/></Relationships>
</file>

<file path=ppt/slides/_rels/slide85.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hyperlink" Target="http://www.businesspundit.com/10-richest-college-dropouts-on-earth/software-gates/" TargetMode="External"/><Relationship Id="rId1" Type="http://schemas.openxmlformats.org/officeDocument/2006/relationships/slideLayout" Target="../slideLayouts/slideLayout2.xml"/><Relationship Id="rId6" Type="http://schemas.openxmlformats.org/officeDocument/2006/relationships/image" Target="../media/image116.png"/><Relationship Id="rId5" Type="http://schemas.openxmlformats.org/officeDocument/2006/relationships/image" Target="../media/image115.jpeg"/><Relationship Id="rId4" Type="http://schemas.openxmlformats.org/officeDocument/2006/relationships/hyperlink" Target="http://en.wikipedia.org/wiki/File:Steve_Jobs_Headshot_2010-CROP.jpg" TargetMode="Externa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s.yimg.com/lo/api/res/1.2/QPINdw5Pl5TfMaWBFghZVg--/YXBwaWQ9eW15O3E9NzU7dz02NDA7c209MQ--/http:/media.zenfs.com/en-US/homerun/techcrunch_350/c476b01947c3e9ba152e203c92318115">
            <a:extLst>
              <a:ext uri="{FF2B5EF4-FFF2-40B4-BE49-F238E27FC236}">
                <a16:creationId xmlns:a16="http://schemas.microsoft.com/office/drawing/2014/main" xmlns="" id="{FD51DFC4-2CE8-4EA2-83DC-FCDF447F10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800"/>
            <a:ext cx="9148470" cy="7162800"/>
          </a:xfrm>
          <a:prstGeom prst="rect">
            <a:avLst/>
          </a:prstGeom>
          <a:noFill/>
          <a:extLst>
            <a:ext uri="{909E8E84-426E-40DD-AFC4-6F175D3DCCD1}">
              <a14:hiddenFill xmlns:a14="http://schemas.microsoft.com/office/drawing/2010/main">
                <a:solidFill>
                  <a:srgbClr val="FFFFFF"/>
                </a:solidFill>
              </a14:hiddenFill>
            </a:ext>
          </a:extLst>
        </p:spPr>
      </p:pic>
      <p:sp>
        <p:nvSpPr>
          <p:cNvPr id="12291" name="Rectangle 2">
            <a:extLst>
              <a:ext uri="{FF2B5EF4-FFF2-40B4-BE49-F238E27FC236}">
                <a16:creationId xmlns:a16="http://schemas.microsoft.com/office/drawing/2014/main" xmlns="" id="{E0C18B11-2B85-4873-AE78-3E3542852052}"/>
              </a:ext>
            </a:extLst>
          </p:cNvPr>
          <p:cNvSpPr>
            <a:spLocks noGrp="1" noChangeArrowheads="1"/>
          </p:cNvSpPr>
          <p:nvPr>
            <p:ph type="ctrTitle"/>
          </p:nvPr>
        </p:nvSpPr>
        <p:spPr>
          <a:xfrm>
            <a:off x="0" y="0"/>
            <a:ext cx="9144000" cy="1752600"/>
          </a:xfrm>
        </p:spPr>
        <p:txBody>
          <a:bodyPr/>
          <a:lstStyle/>
          <a:p>
            <a:pPr algn="ctr"/>
            <a:r>
              <a:rPr lang="en-US" sz="3600" dirty="0">
                <a:solidFill>
                  <a:srgbClr val="C00000"/>
                </a:solidFill>
              </a:rPr>
              <a:t/>
            </a:r>
            <a:br>
              <a:rPr lang="en-US" sz="3600" dirty="0">
                <a:solidFill>
                  <a:srgbClr val="C00000"/>
                </a:solidFill>
              </a:rPr>
            </a:br>
            <a:r>
              <a:rPr lang="en-US" sz="4800" dirty="0">
                <a:solidFill>
                  <a:srgbClr val="C00000"/>
                </a:solidFill>
              </a:rPr>
              <a:t>GELECEĞİN </a:t>
            </a:r>
            <a:r>
              <a:rPr lang="en-US" altLang="en-US" sz="4800" dirty="0">
                <a:solidFill>
                  <a:srgbClr val="C00000"/>
                </a:solidFill>
              </a:rPr>
              <a:t>MÜHENDİSİ</a:t>
            </a:r>
            <a:endParaRPr lang="tr-TR" altLang="en-US" sz="4800" dirty="0">
              <a:solidFill>
                <a:srgbClr val="C00000"/>
              </a:solidFill>
            </a:endParaRPr>
          </a:p>
        </p:txBody>
      </p:sp>
      <p:sp>
        <p:nvSpPr>
          <p:cNvPr id="12292" name="Rectangle 3">
            <a:extLst>
              <a:ext uri="{FF2B5EF4-FFF2-40B4-BE49-F238E27FC236}">
                <a16:creationId xmlns:a16="http://schemas.microsoft.com/office/drawing/2014/main" xmlns="" id="{25C71C33-AFCF-4A86-9E81-0F444D2BB172}"/>
              </a:ext>
            </a:extLst>
          </p:cNvPr>
          <p:cNvSpPr>
            <a:spLocks noGrp="1" noChangeArrowheads="1"/>
          </p:cNvSpPr>
          <p:nvPr>
            <p:ph type="subTitle" idx="1"/>
          </p:nvPr>
        </p:nvSpPr>
        <p:spPr>
          <a:xfrm>
            <a:off x="76200" y="2590800"/>
            <a:ext cx="9067800" cy="1431925"/>
          </a:xfrm>
        </p:spPr>
        <p:txBody>
          <a:bodyPr/>
          <a:lstStyle/>
          <a:p>
            <a:pPr eaLnBrk="1" hangingPunct="1"/>
            <a:r>
              <a:rPr lang="en-US" altLang="en-US" sz="2800" b="1" dirty="0">
                <a:solidFill>
                  <a:schemeClr val="bg1"/>
                </a:solidFill>
              </a:rPr>
              <a:t>Yunus </a:t>
            </a:r>
            <a:r>
              <a:rPr lang="tr-TR" altLang="en-US" sz="2800" b="1" dirty="0">
                <a:solidFill>
                  <a:schemeClr val="bg1"/>
                </a:solidFill>
              </a:rPr>
              <a:t>Çengel</a:t>
            </a:r>
            <a:endParaRPr lang="en-US" altLang="en-US" sz="2800" b="1" dirty="0">
              <a:solidFill>
                <a:schemeClr val="bg1"/>
              </a:solidFill>
            </a:endParaRPr>
          </a:p>
          <a:p>
            <a:r>
              <a:rPr lang="en-US" altLang="en-US" b="1" dirty="0">
                <a:solidFill>
                  <a:schemeClr val="bg1"/>
                </a:solidFill>
              </a:rPr>
              <a:t>University of </a:t>
            </a:r>
            <a:r>
              <a:rPr lang="tr-TR" altLang="en-US" b="1" dirty="0">
                <a:solidFill>
                  <a:schemeClr val="bg1"/>
                </a:solidFill>
              </a:rPr>
              <a:t>Nevada</a:t>
            </a:r>
            <a:r>
              <a:rPr lang="en-US" altLang="en-US" b="1" dirty="0">
                <a:solidFill>
                  <a:schemeClr val="bg1"/>
                </a:solidFill>
              </a:rPr>
              <a:t>, Reno (ABD)</a:t>
            </a:r>
          </a:p>
        </p:txBody>
      </p:sp>
      <p:sp>
        <p:nvSpPr>
          <p:cNvPr id="12293" name="Rectangle 3">
            <a:extLst>
              <a:ext uri="{FF2B5EF4-FFF2-40B4-BE49-F238E27FC236}">
                <a16:creationId xmlns:a16="http://schemas.microsoft.com/office/drawing/2014/main" xmlns="" id="{1AF508B3-75C4-4EA6-9734-D2B8810E7569}"/>
              </a:ext>
            </a:extLst>
          </p:cNvPr>
          <p:cNvSpPr txBox="1">
            <a:spLocks noChangeArrowheads="1"/>
          </p:cNvSpPr>
          <p:nvPr/>
        </p:nvSpPr>
        <p:spPr bwMode="auto">
          <a:xfrm>
            <a:off x="1219200" y="5867400"/>
            <a:ext cx="6858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lgn="ctr">
              <a:buNone/>
            </a:pPr>
            <a:r>
              <a:rPr lang="en-US" sz="2800" dirty="0">
                <a:solidFill>
                  <a:schemeClr val="bg1"/>
                </a:solidFill>
              </a:rPr>
              <a:t>26 Mart 2019</a:t>
            </a:r>
          </a:p>
        </p:txBody>
      </p:sp>
      <p:pic>
        <p:nvPicPr>
          <p:cNvPr id="2" name="Picture 1">
            <a:extLst>
              <a:ext uri="{FF2B5EF4-FFF2-40B4-BE49-F238E27FC236}">
                <a16:creationId xmlns:a16="http://schemas.microsoft.com/office/drawing/2014/main" xmlns="" id="{154D128A-F031-424A-9B8A-BE281D3FC2DF}"/>
              </a:ext>
            </a:extLst>
          </p:cNvPr>
          <p:cNvPicPr>
            <a:picLocks noChangeAspect="1"/>
          </p:cNvPicPr>
          <p:nvPr/>
        </p:nvPicPr>
        <p:blipFill>
          <a:blip r:embed="rId3"/>
          <a:stretch>
            <a:fillRect/>
          </a:stretch>
        </p:blipFill>
        <p:spPr>
          <a:xfrm>
            <a:off x="2528887" y="4515346"/>
            <a:ext cx="4100513" cy="119965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xmlns="" id="{6DF1645B-1B02-4DAB-8A01-8E913217E3AF}"/>
              </a:ext>
            </a:extLst>
          </p:cNvPr>
          <p:cNvSpPr>
            <a:spLocks noGrp="1" noChangeArrowheads="1"/>
          </p:cNvSpPr>
          <p:nvPr>
            <p:ph type="title"/>
          </p:nvPr>
        </p:nvSpPr>
        <p:spPr>
          <a:xfrm>
            <a:off x="0" y="0"/>
            <a:ext cx="9144000" cy="762000"/>
          </a:xfrm>
          <a:solidFill>
            <a:srgbClr val="C00000"/>
          </a:solidFill>
        </p:spPr>
        <p:txBody>
          <a:bodyPr/>
          <a:lstStyle/>
          <a:p>
            <a:pPr algn="ctr" eaLnBrk="1" hangingPunct="1"/>
            <a:r>
              <a:rPr lang="tr-TR" altLang="en-US" sz="3600">
                <a:solidFill>
                  <a:srgbClr val="FFFF00"/>
                </a:solidFill>
              </a:rPr>
              <a:t>MÜHENDİSLİK</a:t>
            </a:r>
            <a:r>
              <a:rPr lang="en-US" altLang="en-US" sz="3600">
                <a:solidFill>
                  <a:schemeClr val="bg1"/>
                </a:solidFill>
              </a:rPr>
              <a:t> = </a:t>
            </a:r>
            <a:r>
              <a:rPr lang="tr-TR" altLang="en-US" sz="3600">
                <a:solidFill>
                  <a:schemeClr val="bg1"/>
                </a:solidFill>
              </a:rPr>
              <a:t>İ</a:t>
            </a:r>
            <a:r>
              <a:rPr lang="en-US" altLang="en-US" sz="3600">
                <a:solidFill>
                  <a:schemeClr val="bg1"/>
                </a:solidFill>
              </a:rPr>
              <a:t>novasyon (Yenilik)</a:t>
            </a:r>
            <a:endParaRPr lang="en-US" altLang="en-US" sz="3600">
              <a:solidFill>
                <a:schemeClr val="bg1"/>
              </a:solidFill>
              <a:cs typeface="Times New Roman" panose="02020603050405020304" pitchFamily="18" charset="0"/>
            </a:endParaRPr>
          </a:p>
        </p:txBody>
      </p:sp>
      <p:sp>
        <p:nvSpPr>
          <p:cNvPr id="14339" name="Text Box 14">
            <a:extLst>
              <a:ext uri="{FF2B5EF4-FFF2-40B4-BE49-F238E27FC236}">
                <a16:creationId xmlns:a16="http://schemas.microsoft.com/office/drawing/2014/main" xmlns="" id="{8ADEDA20-2564-4636-91D9-7CC243B8FA50}"/>
              </a:ext>
            </a:extLst>
          </p:cNvPr>
          <p:cNvSpPr txBox="1">
            <a:spLocks noChangeArrowheads="1"/>
          </p:cNvSpPr>
          <p:nvPr/>
        </p:nvSpPr>
        <p:spPr bwMode="auto">
          <a:xfrm>
            <a:off x="990600" y="1143000"/>
            <a:ext cx="70104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algn="ctr" eaLnBrk="1" hangingPunct="1">
              <a:spcBef>
                <a:spcPct val="0"/>
              </a:spcBef>
              <a:spcAft>
                <a:spcPct val="0"/>
              </a:spcAft>
              <a:buClrTx/>
              <a:buFontTx/>
              <a:buNone/>
            </a:pPr>
            <a:endParaRPr lang="tr-TR" altLang="en-US" sz="2800" b="1">
              <a:solidFill>
                <a:srgbClr val="000000"/>
              </a:solidFill>
            </a:endParaRPr>
          </a:p>
        </p:txBody>
      </p:sp>
      <p:pic>
        <p:nvPicPr>
          <p:cNvPr id="14340" name="Picture 2">
            <a:extLst>
              <a:ext uri="{FF2B5EF4-FFF2-40B4-BE49-F238E27FC236}">
                <a16:creationId xmlns:a16="http://schemas.microsoft.com/office/drawing/2014/main" xmlns="" id="{58C7F844-44A6-48B6-BDC9-A68C7AD11A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4495800"/>
            <a:ext cx="409575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pic>
        <p:nvPicPr>
          <p:cNvPr id="14341" name="Picture 7" descr="http://www.google.com/hostednews/ap/media/ALeqM5hIqUVXtgnAd-TvdxXr6kdA1t-TFQ?size=m">
            <a:extLst>
              <a:ext uri="{FF2B5EF4-FFF2-40B4-BE49-F238E27FC236}">
                <a16:creationId xmlns:a16="http://schemas.microsoft.com/office/drawing/2014/main" xmlns="" id="{6735B897-AA1C-483E-B6E5-81DD76FD30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386138"/>
            <a:ext cx="2590800" cy="347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6">
            <a:extLst>
              <a:ext uri="{FF2B5EF4-FFF2-40B4-BE49-F238E27FC236}">
                <a16:creationId xmlns:a16="http://schemas.microsoft.com/office/drawing/2014/main" xmlns="" id="{4AB668B3-6EFB-414B-A3CE-1800C3D9AF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990600"/>
            <a:ext cx="2133600" cy="160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pic>
        <p:nvPicPr>
          <p:cNvPr id="14343" name="Picture 9">
            <a:extLst>
              <a:ext uri="{FF2B5EF4-FFF2-40B4-BE49-F238E27FC236}">
                <a16:creationId xmlns:a16="http://schemas.microsoft.com/office/drawing/2014/main" xmlns="" id="{60606415-C3E8-41E7-AA63-91595388A9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19325" y="2667000"/>
            <a:ext cx="3724275"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4" name="Picture 2">
            <a:extLst>
              <a:ext uri="{FF2B5EF4-FFF2-40B4-BE49-F238E27FC236}">
                <a16:creationId xmlns:a16="http://schemas.microsoft.com/office/drawing/2014/main" xmlns="" id="{A643BC8F-385C-480B-988F-29E9537E3C4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19400" y="914400"/>
            <a:ext cx="2476500" cy="180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5" name="Picture 11" descr="http://t2.gstatic.com/images?q=tbn:dTDun4zOr5S59M:http://www.jazzhostels.com/blog/wp-content/uploads/2008/03/ge-building-new-york-city.jpg">
            <a:hlinkClick r:id="rId7"/>
            <a:extLst>
              <a:ext uri="{FF2B5EF4-FFF2-40B4-BE49-F238E27FC236}">
                <a16:creationId xmlns:a16="http://schemas.microsoft.com/office/drawing/2014/main" xmlns="" id="{E036C93F-8632-4C3D-A06F-7085C0505F5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391400" y="4521200"/>
            <a:ext cx="1752600"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12">
            <a:extLst>
              <a:ext uri="{FF2B5EF4-FFF2-40B4-BE49-F238E27FC236}">
                <a16:creationId xmlns:a16="http://schemas.microsoft.com/office/drawing/2014/main" xmlns="" id="{2B3E94D5-61E8-4F54-BCE3-997D0FE57CC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39000" y="1590675"/>
            <a:ext cx="1752600"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7" name="Picture 3">
            <a:extLst>
              <a:ext uri="{FF2B5EF4-FFF2-40B4-BE49-F238E27FC236}">
                <a16:creationId xmlns:a16="http://schemas.microsoft.com/office/drawing/2014/main" xmlns="" id="{292F4250-D671-434A-B2E9-13D374EAC43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832475" y="838200"/>
            <a:ext cx="1458913"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xmlns="" id="{565F78A9-AB6A-465A-AEF3-9566EB9FFAAC}"/>
              </a:ext>
            </a:extLst>
          </p:cNvPr>
          <p:cNvSpPr>
            <a:spLocks noGrp="1" noChangeArrowheads="1"/>
          </p:cNvSpPr>
          <p:nvPr>
            <p:ph type="title"/>
          </p:nvPr>
        </p:nvSpPr>
        <p:spPr>
          <a:xfrm>
            <a:off x="0" y="0"/>
            <a:ext cx="9144000" cy="609600"/>
          </a:xfrm>
          <a:solidFill>
            <a:srgbClr val="C00000"/>
          </a:solidFill>
        </p:spPr>
        <p:txBody>
          <a:bodyPr/>
          <a:lstStyle/>
          <a:p>
            <a:pPr algn="ctr"/>
            <a:r>
              <a:rPr lang="en-US" altLang="en-US" sz="2800" dirty="0">
                <a:solidFill>
                  <a:schemeClr val="bg1"/>
                </a:solidFill>
              </a:rPr>
              <a:t>BİLGİ ÇAĞI </a:t>
            </a:r>
            <a:r>
              <a:rPr lang="en-US" altLang="en-US" sz="2800" dirty="0" err="1">
                <a:solidFill>
                  <a:schemeClr val="bg1"/>
                </a:solidFill>
              </a:rPr>
              <a:t>ve</a:t>
            </a:r>
            <a:r>
              <a:rPr lang="en-US" altLang="en-US" sz="2800" dirty="0">
                <a:solidFill>
                  <a:schemeClr val="bg1"/>
                </a:solidFill>
              </a:rPr>
              <a:t> BİLGİ TOPLUMU</a:t>
            </a:r>
          </a:p>
        </p:txBody>
      </p:sp>
      <p:sp>
        <p:nvSpPr>
          <p:cNvPr id="19459" name="Rectangle 3">
            <a:extLst>
              <a:ext uri="{FF2B5EF4-FFF2-40B4-BE49-F238E27FC236}">
                <a16:creationId xmlns:a16="http://schemas.microsoft.com/office/drawing/2014/main" xmlns="" id="{28141324-3D7E-47CE-97EC-2BA760738EFA}"/>
              </a:ext>
            </a:extLst>
          </p:cNvPr>
          <p:cNvSpPr>
            <a:spLocks noGrp="1" noChangeArrowheads="1"/>
          </p:cNvSpPr>
          <p:nvPr>
            <p:ph type="body" idx="1"/>
          </p:nvPr>
        </p:nvSpPr>
        <p:spPr>
          <a:xfrm>
            <a:off x="76200" y="609600"/>
            <a:ext cx="9067800" cy="6172200"/>
          </a:xfrm>
        </p:spPr>
        <p:txBody>
          <a:bodyPr/>
          <a:lstStyle/>
          <a:p>
            <a:pPr marL="0" indent="0">
              <a:buFontTx/>
              <a:buNone/>
            </a:pPr>
            <a:r>
              <a:rPr lang="en-US" altLang="en-US" b="1" dirty="0">
                <a:solidFill>
                  <a:srgbClr val="CC00CC"/>
                </a:solidFill>
              </a:rPr>
              <a:t>	</a:t>
            </a:r>
            <a:r>
              <a:rPr lang="tr-TR" altLang="en-US" b="1" dirty="0">
                <a:solidFill>
                  <a:srgbClr val="CC00CC"/>
                </a:solidFill>
              </a:rPr>
              <a:t>TARI</a:t>
            </a:r>
            <a:r>
              <a:rPr lang="en-US" altLang="en-US" b="1" dirty="0">
                <a:solidFill>
                  <a:srgbClr val="CC00CC"/>
                </a:solidFill>
              </a:rPr>
              <a:t>M </a:t>
            </a:r>
            <a:r>
              <a:rPr lang="tr-TR" altLang="en-US" b="1" dirty="0">
                <a:solidFill>
                  <a:srgbClr val="CC00CC"/>
                </a:solidFill>
              </a:rPr>
              <a:t>Toplumu</a:t>
            </a:r>
            <a:r>
              <a:rPr lang="tr-TR" altLang="en-US" dirty="0"/>
              <a:t>: (... – 1712, Buhar Makinesinin icadı, </a:t>
            </a:r>
            <a:r>
              <a:rPr lang="tr-TR" altLang="en-US" dirty="0" err="1"/>
              <a:t>Newcomen</a:t>
            </a:r>
            <a:r>
              <a:rPr lang="tr-TR" altLang="en-US" dirty="0"/>
              <a:t>) </a:t>
            </a:r>
            <a:endParaRPr lang="en-US" altLang="en-US" dirty="0"/>
          </a:p>
          <a:p>
            <a:pPr marL="0" indent="0"/>
            <a:r>
              <a:rPr lang="tr-TR" altLang="en-US" dirty="0"/>
              <a:t>Meslekler (ziraat, sanatlar) çıraklıkla babadan oğula geçerdi.</a:t>
            </a:r>
            <a:endParaRPr lang="en-US" altLang="en-US" dirty="0"/>
          </a:p>
          <a:p>
            <a:pPr marL="0" indent="0"/>
            <a:r>
              <a:rPr lang="tr-TR" altLang="en-US" b="1" dirty="0">
                <a:solidFill>
                  <a:srgbClr val="3333FF"/>
                </a:solidFill>
              </a:rPr>
              <a:t>Değişim hızı</a:t>
            </a:r>
            <a:r>
              <a:rPr lang="tr-TR" altLang="en-US" dirty="0">
                <a:solidFill>
                  <a:srgbClr val="3333FF"/>
                </a:solidFill>
              </a:rPr>
              <a:t>: </a:t>
            </a:r>
            <a:r>
              <a:rPr lang="tr-TR" altLang="en-US" dirty="0"/>
              <a:t>Düşük.</a:t>
            </a:r>
            <a:endParaRPr lang="en-US" altLang="en-US" dirty="0"/>
          </a:p>
          <a:p>
            <a:pPr marL="0" indent="0"/>
            <a:r>
              <a:rPr lang="tr-TR" altLang="en-US" b="1" dirty="0">
                <a:solidFill>
                  <a:srgbClr val="3333FF"/>
                </a:solidFill>
              </a:rPr>
              <a:t>Gerekli beceriler</a:t>
            </a:r>
            <a:r>
              <a:rPr lang="tr-TR" altLang="en-US" dirty="0"/>
              <a:t>: Basit</a:t>
            </a:r>
            <a:endParaRPr lang="en-US" altLang="en-US" dirty="0"/>
          </a:p>
          <a:p>
            <a:pPr marL="0" indent="0">
              <a:buFontTx/>
              <a:buNone/>
            </a:pPr>
            <a:endParaRPr lang="en-US" altLang="en-US" sz="1200" dirty="0"/>
          </a:p>
          <a:p>
            <a:pPr marL="0" indent="0">
              <a:buFontTx/>
              <a:buNone/>
            </a:pPr>
            <a:r>
              <a:rPr lang="en-US" altLang="en-US" b="1" dirty="0">
                <a:solidFill>
                  <a:srgbClr val="CC00CC"/>
                </a:solidFill>
              </a:rPr>
              <a:t>	</a:t>
            </a:r>
            <a:r>
              <a:rPr lang="tr-TR" altLang="en-US" b="1" dirty="0">
                <a:solidFill>
                  <a:srgbClr val="CC00CC"/>
                </a:solidFill>
              </a:rPr>
              <a:t>SANAYİ Toplumu</a:t>
            </a:r>
            <a:r>
              <a:rPr lang="tr-TR" altLang="en-US" dirty="0"/>
              <a:t>: (1712 – 1948, </a:t>
            </a:r>
            <a:r>
              <a:rPr lang="tr-TR" altLang="en-US" dirty="0" err="1"/>
              <a:t>Tranzistörün</a:t>
            </a:r>
            <a:r>
              <a:rPr lang="tr-TR" altLang="en-US" dirty="0"/>
              <a:t> icadı, </a:t>
            </a:r>
            <a:r>
              <a:rPr lang="tr-TR" altLang="en-US" dirty="0" err="1"/>
              <a:t>Bell</a:t>
            </a:r>
            <a:r>
              <a:rPr lang="tr-TR" altLang="en-US" dirty="0"/>
              <a:t> </a:t>
            </a:r>
            <a:r>
              <a:rPr lang="tr-TR" altLang="en-US" dirty="0" err="1"/>
              <a:t>Labs</a:t>
            </a:r>
            <a:r>
              <a:rPr lang="tr-TR" altLang="en-US" dirty="0"/>
              <a:t>)</a:t>
            </a:r>
            <a:endParaRPr lang="en-US" altLang="en-US" dirty="0"/>
          </a:p>
          <a:p>
            <a:pPr marL="0" indent="0"/>
            <a:r>
              <a:rPr lang="en-US" altLang="en-US" dirty="0" err="1"/>
              <a:t>Tarım</a:t>
            </a:r>
            <a:r>
              <a:rPr lang="en-US" altLang="en-US" dirty="0"/>
              <a:t> </a:t>
            </a:r>
            <a:r>
              <a:rPr lang="en-US" altLang="en-US" dirty="0" err="1"/>
              <a:t>kalkmadı</a:t>
            </a:r>
            <a:r>
              <a:rPr lang="en-US" altLang="en-US" dirty="0"/>
              <a:t>, </a:t>
            </a:r>
            <a:r>
              <a:rPr lang="en-US" altLang="en-US" dirty="0" err="1"/>
              <a:t>ancak</a:t>
            </a:r>
            <a:r>
              <a:rPr lang="en-US" altLang="en-US" dirty="0"/>
              <a:t> </a:t>
            </a:r>
            <a:r>
              <a:rPr lang="en-US" altLang="en-US" dirty="0" err="1"/>
              <a:t>makineleşti</a:t>
            </a:r>
            <a:r>
              <a:rPr lang="en-US" altLang="en-US" dirty="0"/>
              <a:t>. </a:t>
            </a:r>
            <a:r>
              <a:rPr lang="en-US" altLang="en-US" dirty="0" err="1"/>
              <a:t>Tarımda</a:t>
            </a:r>
            <a:r>
              <a:rPr lang="en-US" altLang="en-US" dirty="0"/>
              <a:t> </a:t>
            </a:r>
            <a:r>
              <a:rPr lang="en-US" altLang="en-US" dirty="0" err="1"/>
              <a:t>rekabetin</a:t>
            </a:r>
            <a:r>
              <a:rPr lang="en-US" altLang="en-US" dirty="0"/>
              <a:t> </a:t>
            </a:r>
            <a:r>
              <a:rPr lang="en-US" altLang="en-US" dirty="0" err="1"/>
              <a:t>ölçüsü</a:t>
            </a:r>
            <a:r>
              <a:rPr lang="en-US" altLang="en-US" dirty="0"/>
              <a:t> </a:t>
            </a:r>
            <a:r>
              <a:rPr lang="en-US" altLang="en-US" dirty="0" err="1"/>
              <a:t>makineleşme</a:t>
            </a:r>
            <a:r>
              <a:rPr lang="en-US" altLang="en-US" dirty="0"/>
              <a:t> </a:t>
            </a:r>
            <a:r>
              <a:rPr lang="en-US" altLang="en-US" dirty="0" err="1"/>
              <a:t>oldu</a:t>
            </a:r>
            <a:r>
              <a:rPr lang="en-US" altLang="en-US" dirty="0"/>
              <a:t>. </a:t>
            </a:r>
            <a:r>
              <a:rPr lang="tr-TR" altLang="en-US" dirty="0"/>
              <a:t>İşçi sınıfı doğdu, ve çok sayıda meslek türedi.</a:t>
            </a:r>
            <a:endParaRPr lang="en-US" altLang="en-US" dirty="0"/>
          </a:p>
          <a:p>
            <a:pPr marL="0" indent="0"/>
            <a:r>
              <a:rPr lang="tr-TR" altLang="en-US" b="1" dirty="0">
                <a:solidFill>
                  <a:srgbClr val="3333FF"/>
                </a:solidFill>
              </a:rPr>
              <a:t>Değişim hızı</a:t>
            </a:r>
            <a:r>
              <a:rPr lang="tr-TR" altLang="en-US" dirty="0">
                <a:solidFill>
                  <a:srgbClr val="3333FF"/>
                </a:solidFill>
              </a:rPr>
              <a:t>: </a:t>
            </a:r>
            <a:r>
              <a:rPr lang="tr-TR" altLang="en-US" dirty="0"/>
              <a:t>Orta</a:t>
            </a:r>
            <a:endParaRPr lang="en-US" altLang="en-US" dirty="0"/>
          </a:p>
          <a:p>
            <a:pPr marL="0" indent="0"/>
            <a:r>
              <a:rPr lang="tr-TR" altLang="en-US" b="1" dirty="0">
                <a:solidFill>
                  <a:srgbClr val="3333FF"/>
                </a:solidFill>
              </a:rPr>
              <a:t>Gerekli Beceriler</a:t>
            </a:r>
            <a:r>
              <a:rPr lang="tr-TR" altLang="en-US" dirty="0">
                <a:solidFill>
                  <a:srgbClr val="3333FF"/>
                </a:solidFill>
              </a:rPr>
              <a:t>: </a:t>
            </a:r>
            <a:r>
              <a:rPr lang="tr-TR" altLang="en-US" dirty="0"/>
              <a:t>Mekanik (robotluk)</a:t>
            </a:r>
            <a:endParaRPr lang="en-US" altLang="en-US" dirty="0"/>
          </a:p>
          <a:p>
            <a:pPr marL="0" indent="0"/>
            <a:endParaRPr lang="en-US" altLang="en-US" sz="1200" dirty="0"/>
          </a:p>
          <a:p>
            <a:pPr marL="0" indent="0">
              <a:buFontTx/>
              <a:buNone/>
            </a:pPr>
            <a:r>
              <a:rPr lang="en-US" altLang="en-US" b="1" dirty="0">
                <a:solidFill>
                  <a:srgbClr val="CC00CC"/>
                </a:solidFill>
              </a:rPr>
              <a:t>	</a:t>
            </a:r>
            <a:r>
              <a:rPr lang="tr-TR" altLang="en-US" b="1" dirty="0">
                <a:solidFill>
                  <a:srgbClr val="CC00CC"/>
                </a:solidFill>
              </a:rPr>
              <a:t>BİLGİ Toplumu </a:t>
            </a:r>
            <a:r>
              <a:rPr lang="tr-TR" altLang="en-US" dirty="0"/>
              <a:t>(1948 – ...)</a:t>
            </a:r>
            <a:endParaRPr lang="en-US" altLang="en-US" dirty="0"/>
          </a:p>
          <a:p>
            <a:pPr marL="0" indent="0"/>
            <a:r>
              <a:rPr lang="en-US" altLang="en-US" dirty="0"/>
              <a:t>Sanayi </a:t>
            </a:r>
            <a:r>
              <a:rPr lang="en-US" altLang="en-US" dirty="0" err="1"/>
              <a:t>kalkmadı</a:t>
            </a:r>
            <a:r>
              <a:rPr lang="en-US" altLang="en-US" dirty="0"/>
              <a:t>, </a:t>
            </a:r>
            <a:r>
              <a:rPr lang="en-US" altLang="en-US" dirty="0" err="1"/>
              <a:t>ancak</a:t>
            </a:r>
            <a:r>
              <a:rPr lang="en-US" altLang="en-US" dirty="0"/>
              <a:t> </a:t>
            </a:r>
            <a:r>
              <a:rPr lang="en-US" altLang="en-US" dirty="0" err="1"/>
              <a:t>bilgiye</a:t>
            </a:r>
            <a:r>
              <a:rPr lang="en-US" altLang="en-US" dirty="0"/>
              <a:t> </a:t>
            </a:r>
            <a:r>
              <a:rPr lang="en-US" altLang="en-US" dirty="0" err="1"/>
              <a:t>dayalı</a:t>
            </a:r>
            <a:r>
              <a:rPr lang="en-US" altLang="en-US" dirty="0"/>
              <a:t> hale </a:t>
            </a:r>
            <a:r>
              <a:rPr lang="en-US" altLang="en-US" dirty="0" err="1"/>
              <a:t>geldi</a:t>
            </a:r>
            <a:r>
              <a:rPr lang="en-US" altLang="en-US" dirty="0"/>
              <a:t>. </a:t>
            </a:r>
            <a:r>
              <a:rPr lang="en-US" altLang="en-US" dirty="0" err="1"/>
              <a:t>Rutin</a:t>
            </a:r>
            <a:r>
              <a:rPr lang="en-US" altLang="en-US" dirty="0"/>
              <a:t> </a:t>
            </a:r>
            <a:r>
              <a:rPr lang="en-US" altLang="en-US" dirty="0" err="1"/>
              <a:t>işler</a:t>
            </a:r>
            <a:r>
              <a:rPr lang="en-US" altLang="en-US" dirty="0"/>
              <a:t> </a:t>
            </a:r>
            <a:r>
              <a:rPr lang="en-US" altLang="en-US" dirty="0" err="1"/>
              <a:t>robotlara</a:t>
            </a:r>
            <a:r>
              <a:rPr lang="en-US" altLang="en-US" dirty="0"/>
              <a:t> </a:t>
            </a:r>
            <a:r>
              <a:rPr lang="en-US" altLang="en-US" dirty="0" err="1"/>
              <a:t>bırakılmakta</a:t>
            </a:r>
            <a:r>
              <a:rPr lang="en-US" altLang="en-US" dirty="0"/>
              <a:t>. </a:t>
            </a:r>
            <a:r>
              <a:rPr lang="en-US" altLang="en-US" dirty="0" err="1"/>
              <a:t>Sanayide</a:t>
            </a:r>
            <a:r>
              <a:rPr lang="en-US" altLang="en-US" dirty="0"/>
              <a:t> </a:t>
            </a:r>
            <a:r>
              <a:rPr lang="en-US" altLang="en-US" dirty="0" err="1"/>
              <a:t>rekabetin</a:t>
            </a:r>
            <a:r>
              <a:rPr lang="en-US" altLang="en-US" dirty="0"/>
              <a:t> </a:t>
            </a:r>
            <a:r>
              <a:rPr lang="en-US" altLang="en-US" dirty="0" err="1"/>
              <a:t>öl</a:t>
            </a:r>
            <a:r>
              <a:rPr lang="tr-TR" altLang="en-US" dirty="0"/>
              <a:t>ç</a:t>
            </a:r>
            <a:r>
              <a:rPr lang="en-US" altLang="en-US" dirty="0" err="1"/>
              <a:t>üsü</a:t>
            </a:r>
            <a:r>
              <a:rPr lang="en-US" altLang="en-US" dirty="0"/>
              <a:t>, </a:t>
            </a:r>
            <a:r>
              <a:rPr lang="en-US" altLang="en-US" dirty="0" err="1"/>
              <a:t>geliştirilen</a:t>
            </a:r>
            <a:r>
              <a:rPr lang="en-US" altLang="en-US" dirty="0"/>
              <a:t> </a:t>
            </a:r>
            <a:r>
              <a:rPr lang="en-US" altLang="en-US" dirty="0" err="1"/>
              <a:t>yeni</a:t>
            </a:r>
            <a:r>
              <a:rPr lang="en-US" altLang="en-US" dirty="0"/>
              <a:t> </a:t>
            </a:r>
            <a:r>
              <a:rPr lang="en-US" altLang="en-US" dirty="0" err="1"/>
              <a:t>bilgi</a:t>
            </a:r>
            <a:r>
              <a:rPr lang="en-US" altLang="en-US" dirty="0"/>
              <a:t> </a:t>
            </a:r>
            <a:r>
              <a:rPr lang="en-US" altLang="en-US" dirty="0" err="1"/>
              <a:t>ve</a:t>
            </a:r>
            <a:r>
              <a:rPr lang="en-US" altLang="en-US" dirty="0"/>
              <a:t> </a:t>
            </a:r>
            <a:r>
              <a:rPr lang="en-US" altLang="en-US" dirty="0" err="1"/>
              <a:t>teknoloji</a:t>
            </a:r>
            <a:r>
              <a:rPr lang="en-US" altLang="en-US" dirty="0"/>
              <a:t>.</a:t>
            </a:r>
          </a:p>
          <a:p>
            <a:pPr marL="0" indent="0"/>
            <a:r>
              <a:rPr lang="tr-TR" altLang="en-US" b="1" dirty="0">
                <a:solidFill>
                  <a:srgbClr val="3333FF"/>
                </a:solidFill>
              </a:rPr>
              <a:t>Değişim hızı</a:t>
            </a:r>
            <a:r>
              <a:rPr lang="tr-TR" altLang="en-US" dirty="0">
                <a:solidFill>
                  <a:srgbClr val="3333FF"/>
                </a:solidFill>
              </a:rPr>
              <a:t>: </a:t>
            </a:r>
            <a:r>
              <a:rPr lang="en-US" altLang="en-US" dirty="0" err="1"/>
              <a:t>Yüksek</a:t>
            </a:r>
            <a:r>
              <a:rPr lang="en-US" altLang="en-US" dirty="0"/>
              <a:t>; </a:t>
            </a:r>
            <a:r>
              <a:rPr lang="tr-TR" altLang="en-US" b="1" dirty="0">
                <a:solidFill>
                  <a:srgbClr val="3333FF"/>
                </a:solidFill>
              </a:rPr>
              <a:t>Ürün ömrü</a:t>
            </a:r>
            <a:r>
              <a:rPr lang="tr-TR" altLang="en-US" dirty="0"/>
              <a:t>: Kısa</a:t>
            </a:r>
            <a:r>
              <a:rPr lang="en-US" altLang="en-US" dirty="0"/>
              <a:t>; </a:t>
            </a:r>
            <a:r>
              <a:rPr lang="en-US" altLang="en-US" b="1" dirty="0" err="1">
                <a:solidFill>
                  <a:srgbClr val="3333FF"/>
                </a:solidFill>
              </a:rPr>
              <a:t>Meslek</a:t>
            </a:r>
            <a:r>
              <a:rPr lang="tr-TR" altLang="en-US" b="1" dirty="0">
                <a:solidFill>
                  <a:srgbClr val="3333FF"/>
                </a:solidFill>
              </a:rPr>
              <a:t> ömrü</a:t>
            </a:r>
            <a:r>
              <a:rPr lang="tr-TR" altLang="en-US" dirty="0"/>
              <a:t>: Kısa</a:t>
            </a:r>
            <a:endParaRPr lang="en-US" altLang="en-US" dirty="0"/>
          </a:p>
          <a:p>
            <a:pPr marL="0" indent="0"/>
            <a:r>
              <a:rPr lang="tr-TR" altLang="en-US" b="1" dirty="0">
                <a:solidFill>
                  <a:srgbClr val="3333FF"/>
                </a:solidFill>
              </a:rPr>
              <a:t>Gerekli Beceriler</a:t>
            </a:r>
            <a:r>
              <a:rPr lang="tr-TR" altLang="en-US" dirty="0">
                <a:solidFill>
                  <a:srgbClr val="3333FF"/>
                </a:solidFill>
              </a:rPr>
              <a:t>: </a:t>
            </a:r>
            <a:r>
              <a:rPr lang="en-US" altLang="en-US" dirty="0" err="1"/>
              <a:t>Karmaşık</a:t>
            </a:r>
            <a:r>
              <a:rPr lang="en-US" altLang="en-US" dirty="0"/>
              <a:t> </a:t>
            </a:r>
            <a:r>
              <a:rPr lang="en-US" altLang="en-US" dirty="0" err="1"/>
              <a:t>ve</a:t>
            </a:r>
            <a:r>
              <a:rPr lang="en-US" altLang="en-US" dirty="0"/>
              <a:t> </a:t>
            </a:r>
            <a:r>
              <a:rPr lang="en-US" altLang="en-US" dirty="0" err="1"/>
              <a:t>değişken</a:t>
            </a:r>
            <a:r>
              <a:rPr lang="en-US" altLang="en-US" dirty="0"/>
              <a:t>                     </a:t>
            </a:r>
            <a:r>
              <a:rPr lang="tr-TR" altLang="en-US" dirty="0">
                <a:solidFill>
                  <a:srgbClr val="CC00CC"/>
                </a:solidFill>
              </a:rPr>
              <a:t>Toplum</a:t>
            </a:r>
            <a:r>
              <a:rPr lang="en-US" altLang="en-US" dirty="0">
                <a:solidFill>
                  <a:srgbClr val="CC00CC"/>
                </a:solidFill>
              </a:rPr>
              <a:t> 5.0</a:t>
            </a:r>
            <a:r>
              <a:rPr lang="tr-TR" altLang="en-US" dirty="0"/>
              <a:t>.</a:t>
            </a:r>
            <a:r>
              <a:rPr lang="en-US" altLang="en-US" dirty="0"/>
              <a:t>(2010 - …</a:t>
            </a:r>
            <a:r>
              <a:rPr lang="tr-TR" altLang="en-US" dirty="0"/>
              <a:t>)</a:t>
            </a:r>
            <a:endParaRPr lang="en-US" altLang="en-US" dirty="0"/>
          </a:p>
          <a:p>
            <a:pPr marL="0" indent="0"/>
            <a:endParaRPr lang="en-US" altLang="en-US" dirty="0"/>
          </a:p>
        </p:txBody>
      </p:sp>
    </p:spTree>
    <p:extLst>
      <p:ext uri="{BB962C8B-B14F-4D97-AF65-F5344CB8AC3E}">
        <p14:creationId xmlns:p14="http://schemas.microsoft.com/office/powerpoint/2010/main" val="19217196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81E9EF1F-DCDE-465D-8137-A340C239621A}"/>
              </a:ext>
            </a:extLst>
          </p:cNvPr>
          <p:cNvPicPr>
            <a:picLocks noChangeAspect="1"/>
          </p:cNvPicPr>
          <p:nvPr/>
        </p:nvPicPr>
        <p:blipFill>
          <a:blip r:embed="rId2"/>
          <a:stretch>
            <a:fillRect/>
          </a:stretch>
        </p:blipFill>
        <p:spPr>
          <a:xfrm>
            <a:off x="0" y="1143001"/>
            <a:ext cx="9144000" cy="5410199"/>
          </a:xfrm>
          <a:prstGeom prst="rect">
            <a:avLst/>
          </a:prstGeom>
        </p:spPr>
      </p:pic>
      <p:sp>
        <p:nvSpPr>
          <p:cNvPr id="47106" name="Rectangle 2">
            <a:extLst>
              <a:ext uri="{FF2B5EF4-FFF2-40B4-BE49-F238E27FC236}">
                <a16:creationId xmlns:a16="http://schemas.microsoft.com/office/drawing/2014/main" xmlns="" id="{563B154F-D133-49C7-9F43-E71B81738BA2}"/>
              </a:ext>
            </a:extLst>
          </p:cNvPr>
          <p:cNvSpPr>
            <a:spLocks noGrp="1" noChangeArrowheads="1"/>
          </p:cNvSpPr>
          <p:nvPr>
            <p:ph type="title"/>
          </p:nvPr>
        </p:nvSpPr>
        <p:spPr>
          <a:xfrm>
            <a:off x="0" y="0"/>
            <a:ext cx="9144000" cy="838200"/>
          </a:xfrm>
          <a:solidFill>
            <a:srgbClr val="C00000"/>
          </a:solidFill>
        </p:spPr>
        <p:txBody>
          <a:bodyPr/>
          <a:lstStyle/>
          <a:p>
            <a:pPr algn="r" eaLnBrk="1" hangingPunct="1"/>
            <a:r>
              <a:rPr lang="en-US" sz="2800" b="0" dirty="0" err="1">
                <a:solidFill>
                  <a:srgbClr val="FFFF00"/>
                </a:solidFill>
              </a:rPr>
              <a:t>Ülkelerin</a:t>
            </a:r>
            <a:r>
              <a:rPr lang="en-US" sz="2800" b="0" dirty="0">
                <a:solidFill>
                  <a:schemeClr val="bg1"/>
                </a:solidFill>
              </a:rPr>
              <a:t> </a:t>
            </a:r>
            <a:r>
              <a:rPr lang="en-US" sz="2800" b="0" dirty="0" err="1">
                <a:solidFill>
                  <a:srgbClr val="FFFF00"/>
                </a:solidFill>
              </a:rPr>
              <a:t>t</a:t>
            </a:r>
            <a:r>
              <a:rPr lang="en-US" altLang="en-US" sz="2800" b="0" dirty="0" err="1">
                <a:solidFill>
                  <a:srgbClr val="FFFF00"/>
                </a:solidFill>
              </a:rPr>
              <a:t>eknolojik</a:t>
            </a:r>
            <a:r>
              <a:rPr lang="en-US" altLang="en-US" sz="2800" b="0" dirty="0">
                <a:solidFill>
                  <a:srgbClr val="FFFF00"/>
                </a:solidFill>
              </a:rPr>
              <a:t> </a:t>
            </a:r>
            <a:r>
              <a:rPr lang="en-US" altLang="en-US" sz="2800" b="0" dirty="0" err="1">
                <a:solidFill>
                  <a:srgbClr val="FFFF00"/>
                </a:solidFill>
              </a:rPr>
              <a:t>gelişmişlik</a:t>
            </a:r>
            <a:r>
              <a:rPr lang="en-US" altLang="en-US" sz="2800" b="0" dirty="0">
                <a:solidFill>
                  <a:srgbClr val="FFFF00"/>
                </a:solidFill>
              </a:rPr>
              <a:t> </a:t>
            </a:r>
            <a:r>
              <a:rPr lang="en-US" altLang="en-US" sz="2800" b="0" dirty="0" err="1">
                <a:solidFill>
                  <a:srgbClr val="FFFF00"/>
                </a:solidFill>
              </a:rPr>
              <a:t>ölçüsü</a:t>
            </a:r>
            <a:r>
              <a:rPr lang="en-US" altLang="en-US" sz="2800" b="0" dirty="0">
                <a:solidFill>
                  <a:srgbClr val="FFFF00"/>
                </a:solidFill>
              </a:rPr>
              <a:t>: </a:t>
            </a:r>
            <a:r>
              <a:rPr lang="tr-TR" altLang="en-US" sz="2800" b="0" dirty="0">
                <a:solidFill>
                  <a:srgbClr val="FFFF00"/>
                </a:solidFill>
              </a:rPr>
              <a:t>PATENT</a:t>
            </a:r>
            <a:r>
              <a:rPr lang="en-US" altLang="en-US" sz="2800" dirty="0">
                <a:solidFill>
                  <a:srgbClr val="FFFF00"/>
                </a:solidFill>
              </a:rPr>
              <a:t/>
            </a:r>
            <a:br>
              <a:rPr lang="en-US" altLang="en-US" sz="2800" dirty="0">
                <a:solidFill>
                  <a:srgbClr val="FFFF00"/>
                </a:solidFill>
              </a:rPr>
            </a:br>
            <a:r>
              <a:rPr lang="en-US" altLang="en-US" sz="2800" b="0" dirty="0">
                <a:solidFill>
                  <a:schemeClr val="bg1"/>
                </a:solidFill>
              </a:rPr>
              <a:t>2017</a:t>
            </a:r>
            <a:r>
              <a:rPr lang="en-US" sz="2800" b="0" dirty="0">
                <a:solidFill>
                  <a:schemeClr val="bg1"/>
                </a:solidFill>
              </a:rPr>
              <a:t> patent </a:t>
            </a:r>
            <a:r>
              <a:rPr lang="en-US" sz="2800" b="0" dirty="0" err="1">
                <a:solidFill>
                  <a:schemeClr val="bg1"/>
                </a:solidFill>
              </a:rPr>
              <a:t>başvuru</a:t>
            </a:r>
            <a:r>
              <a:rPr lang="en-US" sz="2800" b="0" dirty="0">
                <a:solidFill>
                  <a:schemeClr val="bg1"/>
                </a:solidFill>
              </a:rPr>
              <a:t> </a:t>
            </a:r>
            <a:r>
              <a:rPr lang="en-US" sz="2800" b="0" dirty="0" err="1">
                <a:solidFill>
                  <a:schemeClr val="bg1"/>
                </a:solidFill>
              </a:rPr>
              <a:t>sayıları</a:t>
            </a:r>
            <a:endParaRPr lang="en-US" altLang="en-US" sz="2800" dirty="0">
              <a:solidFill>
                <a:schemeClr val="bg1"/>
              </a:solidFill>
            </a:endParaRPr>
          </a:p>
        </p:txBody>
      </p:sp>
      <p:sp>
        <p:nvSpPr>
          <p:cNvPr id="47107" name="Text Box 35">
            <a:extLst>
              <a:ext uri="{FF2B5EF4-FFF2-40B4-BE49-F238E27FC236}">
                <a16:creationId xmlns:a16="http://schemas.microsoft.com/office/drawing/2014/main" xmlns="" id="{ECB51A67-F414-4E15-A2FC-B0808DEF52E8}"/>
              </a:ext>
            </a:extLst>
          </p:cNvPr>
          <p:cNvSpPr txBox="1">
            <a:spLocks noChangeArrowheads="1"/>
          </p:cNvSpPr>
          <p:nvPr/>
        </p:nvSpPr>
        <p:spPr bwMode="auto">
          <a:xfrm>
            <a:off x="285750" y="6553198"/>
            <a:ext cx="86106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sz="1400" dirty="0">
                <a:solidFill>
                  <a:srgbClr val="000000"/>
                </a:solidFill>
              </a:rPr>
              <a:t>https://www.wipo.int/edocs/pubdocs/en/wipo_pub_941_2018.pdf</a:t>
            </a:r>
          </a:p>
        </p:txBody>
      </p:sp>
      <p:graphicFrame>
        <p:nvGraphicFramePr>
          <p:cNvPr id="6" name="Table 5">
            <a:extLst>
              <a:ext uri="{FF2B5EF4-FFF2-40B4-BE49-F238E27FC236}">
                <a16:creationId xmlns:a16="http://schemas.microsoft.com/office/drawing/2014/main" xmlns="" id="{1CDB4393-4B1A-4907-9C2F-E1C28C9628A2}"/>
              </a:ext>
            </a:extLst>
          </p:cNvPr>
          <p:cNvGraphicFramePr>
            <a:graphicFrameLocks noGrp="1"/>
          </p:cNvGraphicFramePr>
          <p:nvPr>
            <p:extLst>
              <p:ext uri="{D42A27DB-BD31-4B8C-83A1-F6EECF244321}">
                <p14:modId xmlns:p14="http://schemas.microsoft.com/office/powerpoint/2010/main" val="735783587"/>
              </p:ext>
            </p:extLst>
          </p:nvPr>
        </p:nvGraphicFramePr>
        <p:xfrm>
          <a:off x="5638800" y="1051560"/>
          <a:ext cx="3505200" cy="3596640"/>
        </p:xfrm>
        <a:graphic>
          <a:graphicData uri="http://schemas.openxmlformats.org/drawingml/2006/table">
            <a:tbl>
              <a:tblPr firstRow="1" firstCol="1" bandRow="1">
                <a:tableStyleId>{5C22544A-7EE6-4342-B048-85BDC9FD1C3A}</a:tableStyleId>
              </a:tblPr>
              <a:tblGrid>
                <a:gridCol w="1371600">
                  <a:extLst>
                    <a:ext uri="{9D8B030D-6E8A-4147-A177-3AD203B41FA5}">
                      <a16:colId xmlns:a16="http://schemas.microsoft.com/office/drawing/2014/main" xmlns="" val="1409490182"/>
                    </a:ext>
                  </a:extLst>
                </a:gridCol>
                <a:gridCol w="381000">
                  <a:extLst>
                    <a:ext uri="{9D8B030D-6E8A-4147-A177-3AD203B41FA5}">
                      <a16:colId xmlns:a16="http://schemas.microsoft.com/office/drawing/2014/main" xmlns="" val="260634242"/>
                    </a:ext>
                  </a:extLst>
                </a:gridCol>
                <a:gridCol w="990600">
                  <a:extLst>
                    <a:ext uri="{9D8B030D-6E8A-4147-A177-3AD203B41FA5}">
                      <a16:colId xmlns:a16="http://schemas.microsoft.com/office/drawing/2014/main" xmlns="" val="3451173599"/>
                    </a:ext>
                  </a:extLst>
                </a:gridCol>
                <a:gridCol w="762000">
                  <a:extLst>
                    <a:ext uri="{9D8B030D-6E8A-4147-A177-3AD203B41FA5}">
                      <a16:colId xmlns:a16="http://schemas.microsoft.com/office/drawing/2014/main" xmlns="" val="933994046"/>
                    </a:ext>
                  </a:extLst>
                </a:gridCol>
              </a:tblGrid>
              <a:tr h="0">
                <a:tc>
                  <a:txBody>
                    <a:bodyPr/>
                    <a:lstStyle/>
                    <a:p>
                      <a:pPr marL="0" marR="0" algn="ctr">
                        <a:spcBef>
                          <a:spcPts val="0"/>
                        </a:spcBef>
                        <a:spcAft>
                          <a:spcPts val="0"/>
                        </a:spcAft>
                      </a:pPr>
                      <a:r>
                        <a:rPr lang="en-US" sz="1400" dirty="0" err="1">
                          <a:effectLst/>
                        </a:rPr>
                        <a:t>Ülke</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1440" marB="91440" anchor="ctr">
                    <a:solidFill>
                      <a:schemeClr val="accent2"/>
                    </a:solidFill>
                  </a:tcPr>
                </a:tc>
                <a:tc>
                  <a:txBody>
                    <a:bodyPr/>
                    <a:lstStyle/>
                    <a:p>
                      <a:pPr marL="0" marR="0" algn="ctr">
                        <a:spcBef>
                          <a:spcPts val="0"/>
                        </a:spcBef>
                        <a:spcAft>
                          <a:spcPts val="0"/>
                        </a:spcAft>
                      </a:pPr>
                      <a:r>
                        <a:rPr lang="en-US" sz="1400" b="1" dirty="0">
                          <a:effectLst/>
                          <a:latin typeface="Calibri" panose="020F0502020204030204" pitchFamily="34" charset="0"/>
                          <a:ea typeface="Calibri" panose="020F0502020204030204" pitchFamily="34" charset="0"/>
                          <a:cs typeface="Times New Roman" panose="02020603050405020304" pitchFamily="18" charset="0"/>
                        </a:rPr>
                        <a:t>No</a:t>
                      </a:r>
                    </a:p>
                  </a:txBody>
                  <a:tcPr marL="68580" marR="68580" marT="91440" marB="91440" anchor="ctr">
                    <a:solidFill>
                      <a:schemeClr val="accent2"/>
                    </a:solidFill>
                  </a:tcPr>
                </a:tc>
                <a:tc>
                  <a:txBody>
                    <a:bodyPr/>
                    <a:lstStyle/>
                    <a:p>
                      <a:pPr marL="0" marR="0" algn="ctr">
                        <a:spcBef>
                          <a:spcPts val="0"/>
                        </a:spcBef>
                        <a:spcAft>
                          <a:spcPts val="0"/>
                        </a:spcAft>
                      </a:pPr>
                      <a:r>
                        <a:rPr lang="en-US" sz="1400" dirty="0">
                          <a:effectLst/>
                        </a:rPr>
                        <a:t>Patent </a:t>
                      </a:r>
                      <a:r>
                        <a:rPr lang="en-US" sz="1400" dirty="0" err="1">
                          <a:effectLst/>
                        </a:rPr>
                        <a:t>başvuru</a:t>
                      </a:r>
                      <a:r>
                        <a:rPr lang="en-US" sz="1400" dirty="0">
                          <a:effectLst/>
                        </a:rPr>
                        <a:t> </a:t>
                      </a:r>
                      <a:r>
                        <a:rPr lang="en-US" sz="1400" dirty="0" err="1">
                          <a:effectLst/>
                        </a:rPr>
                        <a:t>sayısı</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1440" marB="91440" anchor="ctr">
                    <a:solidFill>
                      <a:schemeClr val="accent2"/>
                    </a:solidFill>
                  </a:tcPr>
                </a:tc>
                <a:tc>
                  <a:txBody>
                    <a:bodyPr/>
                    <a:lstStyle/>
                    <a:p>
                      <a:pPr marL="0" marR="0" algn="ctr">
                        <a:spcBef>
                          <a:spcPts val="0"/>
                        </a:spcBef>
                        <a:spcAft>
                          <a:spcPts val="0"/>
                        </a:spcAft>
                      </a:pPr>
                      <a:r>
                        <a:rPr lang="en-US" sz="1300" b="0" dirty="0" err="1">
                          <a:effectLst/>
                        </a:rPr>
                        <a:t>Yabancı</a:t>
                      </a:r>
                      <a:r>
                        <a:rPr lang="en-US" sz="1300" b="0" dirty="0">
                          <a:effectLst/>
                        </a:rPr>
                        <a:t> </a:t>
                      </a:r>
                      <a:r>
                        <a:rPr lang="en-US" sz="1300" b="0" dirty="0" err="1">
                          <a:effectLst/>
                        </a:rPr>
                        <a:t>başvuru</a:t>
                      </a:r>
                      <a:r>
                        <a:rPr lang="en-US" sz="1300" b="0" dirty="0">
                          <a:effectLst/>
                        </a:rPr>
                        <a:t> </a:t>
                      </a:r>
                      <a:r>
                        <a:rPr lang="en-US" sz="1300" b="0" dirty="0" err="1">
                          <a:effectLst/>
                        </a:rPr>
                        <a:t>oranı</a:t>
                      </a:r>
                      <a:endParaRPr lang="en-US" sz="13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1440" marB="91440" anchor="ctr">
                    <a:solidFill>
                      <a:schemeClr val="accent2"/>
                    </a:solidFill>
                  </a:tcPr>
                </a:tc>
                <a:extLst>
                  <a:ext uri="{0D108BD9-81ED-4DB2-BD59-A6C34878D82A}">
                    <a16:rowId xmlns:a16="http://schemas.microsoft.com/office/drawing/2014/main" xmlns="" val="1777462470"/>
                  </a:ext>
                </a:extLst>
              </a:tr>
              <a:tr h="0">
                <a:tc>
                  <a:txBody>
                    <a:bodyPr/>
                    <a:lstStyle/>
                    <a:p>
                      <a:pPr marL="0" marR="0">
                        <a:spcBef>
                          <a:spcPts val="0"/>
                        </a:spcBef>
                        <a:spcAft>
                          <a:spcPts val="0"/>
                        </a:spcAft>
                      </a:pPr>
                      <a:r>
                        <a:rPr lang="tr-TR" sz="1400" dirty="0">
                          <a:solidFill>
                            <a:srgbClr val="FF0000"/>
                          </a:solidFill>
                          <a:effectLst/>
                        </a:rPr>
                        <a:t>Çin: </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1</a:t>
                      </a:r>
                    </a:p>
                  </a:txBody>
                  <a:tcPr marL="68580" marR="68580" marT="0" marB="0"/>
                </a:tc>
                <a:tc>
                  <a:txBody>
                    <a:bodyPr/>
                    <a:lstStyle/>
                    <a:p>
                      <a:pPr marL="0" marR="0" algn="r">
                        <a:spcBef>
                          <a:spcPts val="0"/>
                        </a:spcBef>
                        <a:spcAft>
                          <a:spcPts val="0"/>
                        </a:spcAft>
                      </a:pPr>
                      <a:r>
                        <a:rPr lang="en-US" sz="1400" dirty="0">
                          <a:effectLst/>
                        </a:rPr>
                        <a:t>1,382,000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effectLst/>
                        </a:rPr>
                        <a:t>%10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4176586713"/>
                  </a:ext>
                </a:extLst>
              </a:tr>
              <a:tr h="0">
                <a:tc>
                  <a:txBody>
                    <a:bodyPr/>
                    <a:lstStyle/>
                    <a:p>
                      <a:pPr marL="0" marR="0">
                        <a:spcBef>
                          <a:spcPts val="0"/>
                        </a:spcBef>
                        <a:spcAft>
                          <a:spcPts val="0"/>
                        </a:spcAft>
                      </a:pPr>
                      <a:r>
                        <a:rPr lang="tr-TR" sz="1400" dirty="0">
                          <a:solidFill>
                            <a:srgbClr val="FF0000"/>
                          </a:solidFill>
                          <a:effectLst/>
                        </a:rPr>
                        <a:t>ABD:</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2</a:t>
                      </a:r>
                    </a:p>
                  </a:txBody>
                  <a:tcPr marL="68580" marR="68580" marT="0" marB="0"/>
                </a:tc>
                <a:tc>
                  <a:txBody>
                    <a:bodyPr/>
                    <a:lstStyle/>
                    <a:p>
                      <a:pPr marL="0" marR="0" algn="r">
                        <a:spcBef>
                          <a:spcPts val="0"/>
                        </a:spcBef>
                        <a:spcAft>
                          <a:spcPts val="0"/>
                        </a:spcAft>
                      </a:pPr>
                      <a:r>
                        <a:rPr lang="en-US" sz="1400" dirty="0">
                          <a:effectLst/>
                        </a:rPr>
                        <a:t>607,000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effectLst/>
                        </a:rPr>
                        <a:t>%52</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367617935"/>
                  </a:ext>
                </a:extLst>
              </a:tr>
              <a:tr h="0">
                <a:tc>
                  <a:txBody>
                    <a:bodyPr/>
                    <a:lstStyle/>
                    <a:p>
                      <a:pPr marL="0" marR="0">
                        <a:spcBef>
                          <a:spcPts val="0"/>
                        </a:spcBef>
                        <a:spcAft>
                          <a:spcPts val="0"/>
                        </a:spcAft>
                      </a:pPr>
                      <a:r>
                        <a:rPr lang="en-US" sz="1400" dirty="0" err="1">
                          <a:solidFill>
                            <a:srgbClr val="FF0000"/>
                          </a:solidFill>
                          <a:effectLst/>
                        </a:rPr>
                        <a:t>Japonya</a:t>
                      </a:r>
                      <a:r>
                        <a:rPr lang="en-US" sz="1400" dirty="0">
                          <a:solidFill>
                            <a:srgbClr val="FF0000"/>
                          </a:solidFill>
                          <a:effectLst/>
                        </a:rPr>
                        <a:t>:</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3</a:t>
                      </a:r>
                    </a:p>
                  </a:txBody>
                  <a:tcPr marL="68580" marR="68580" marT="0" marB="0"/>
                </a:tc>
                <a:tc>
                  <a:txBody>
                    <a:bodyPr/>
                    <a:lstStyle/>
                    <a:p>
                      <a:pPr marL="0" marR="0" algn="r">
                        <a:spcBef>
                          <a:spcPts val="0"/>
                        </a:spcBef>
                        <a:spcAft>
                          <a:spcPts val="0"/>
                        </a:spcAft>
                      </a:pPr>
                      <a:r>
                        <a:rPr lang="en-US" sz="1400" dirty="0">
                          <a:effectLst/>
                        </a:rPr>
                        <a:t>318,000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effectLst/>
                        </a:rPr>
                        <a:t>%18</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35546849"/>
                  </a:ext>
                </a:extLst>
              </a:tr>
              <a:tr h="0">
                <a:tc>
                  <a:txBody>
                    <a:bodyPr/>
                    <a:lstStyle/>
                    <a:p>
                      <a:pPr marL="0" marR="0">
                        <a:spcBef>
                          <a:spcPts val="0"/>
                        </a:spcBef>
                        <a:spcAft>
                          <a:spcPts val="0"/>
                        </a:spcAft>
                      </a:pPr>
                      <a:r>
                        <a:rPr lang="en-US" sz="1400" dirty="0">
                          <a:solidFill>
                            <a:srgbClr val="FF0000"/>
                          </a:solidFill>
                          <a:effectLst/>
                        </a:rPr>
                        <a:t>G. Kore</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4</a:t>
                      </a:r>
                    </a:p>
                  </a:txBody>
                  <a:tcPr marL="68580" marR="68580" marT="0" marB="0"/>
                </a:tc>
                <a:tc>
                  <a:txBody>
                    <a:bodyPr/>
                    <a:lstStyle/>
                    <a:p>
                      <a:pPr marL="0" marR="0" algn="r">
                        <a:spcBef>
                          <a:spcPts val="0"/>
                        </a:spcBef>
                        <a:spcAft>
                          <a:spcPts val="0"/>
                        </a:spcAft>
                      </a:pPr>
                      <a:r>
                        <a:rPr lang="en-US" sz="1400" dirty="0">
                          <a:effectLst/>
                        </a:rPr>
                        <a:t>205,000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effectLst/>
                        </a:rPr>
                        <a:t>%22</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374593509"/>
                  </a:ext>
                </a:extLst>
              </a:tr>
              <a:tr h="0">
                <a:tc>
                  <a:txBody>
                    <a:bodyPr/>
                    <a:lstStyle/>
                    <a:p>
                      <a:pPr marL="0" marR="0">
                        <a:spcBef>
                          <a:spcPts val="0"/>
                        </a:spcBef>
                        <a:spcAft>
                          <a:spcPts val="0"/>
                        </a:spcAft>
                      </a:pPr>
                      <a:r>
                        <a:rPr lang="en-US" sz="1400" dirty="0" err="1">
                          <a:solidFill>
                            <a:srgbClr val="FF0000"/>
                          </a:solidFill>
                          <a:effectLst/>
                        </a:rPr>
                        <a:t>Avrupa</a:t>
                      </a:r>
                      <a:r>
                        <a:rPr lang="en-US" sz="1400" dirty="0">
                          <a:solidFill>
                            <a:srgbClr val="FF0000"/>
                          </a:solidFill>
                          <a:effectLst/>
                        </a:rPr>
                        <a:t> (EPO)</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t>
                      </a:r>
                    </a:p>
                  </a:txBody>
                  <a:tcPr marL="68580" marR="68580" marT="0" marB="0"/>
                </a:tc>
                <a:tc>
                  <a:txBody>
                    <a:bodyPr/>
                    <a:lstStyle/>
                    <a:p>
                      <a:pPr marL="0" marR="0" algn="r">
                        <a:spcBef>
                          <a:spcPts val="0"/>
                        </a:spcBef>
                        <a:spcAft>
                          <a:spcPts val="0"/>
                        </a:spcAft>
                      </a:pPr>
                      <a:r>
                        <a:rPr lang="en-US" sz="1400" dirty="0">
                          <a:effectLst/>
                        </a:rPr>
                        <a:t>167,000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effectLst/>
                        </a:rPr>
                        <a: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708099242"/>
                  </a:ext>
                </a:extLst>
              </a:tr>
              <a:tr h="0">
                <a:tc>
                  <a:txBody>
                    <a:bodyPr/>
                    <a:lstStyle/>
                    <a:p>
                      <a:pPr marL="0" marR="0">
                        <a:spcBef>
                          <a:spcPts val="0"/>
                        </a:spcBef>
                        <a:spcAft>
                          <a:spcPts val="0"/>
                        </a:spcAft>
                      </a:pPr>
                      <a:r>
                        <a:rPr lang="en-US" sz="1400" dirty="0" err="1">
                          <a:solidFill>
                            <a:srgbClr val="FF0000"/>
                          </a:solidFill>
                          <a:effectLst/>
                        </a:rPr>
                        <a:t>Almanya</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5</a:t>
                      </a:r>
                    </a:p>
                  </a:txBody>
                  <a:tcPr marL="68580" marR="68580" marT="0" marB="0"/>
                </a:tc>
                <a:tc>
                  <a:txBody>
                    <a:bodyPr/>
                    <a:lstStyle/>
                    <a:p>
                      <a:pPr marL="0" marR="0" algn="r">
                        <a:spcBef>
                          <a:spcPts val="0"/>
                        </a:spcBef>
                        <a:spcAft>
                          <a:spcPts val="0"/>
                        </a:spcAft>
                      </a:pPr>
                      <a:r>
                        <a:rPr lang="en-US" sz="1400" dirty="0">
                          <a:effectLst/>
                        </a:rPr>
                        <a:t>68,000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effectLst/>
                        </a:rPr>
                        <a:t>%29</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695026306"/>
                  </a:ext>
                </a:extLst>
              </a:tr>
              <a:tr h="0">
                <a:tc>
                  <a:txBody>
                    <a:bodyPr/>
                    <a:lstStyle/>
                    <a:p>
                      <a:pPr marL="0" marR="0">
                        <a:spcBef>
                          <a:spcPts val="0"/>
                        </a:spcBef>
                        <a:spcAft>
                          <a:spcPts val="0"/>
                        </a:spcAft>
                      </a:pPr>
                      <a:r>
                        <a:rPr lang="en-US" sz="1400" dirty="0" err="1">
                          <a:solidFill>
                            <a:srgbClr val="FF0000"/>
                          </a:solidFill>
                          <a:effectLst/>
                        </a:rPr>
                        <a:t>Hindistan</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6</a:t>
                      </a:r>
                    </a:p>
                  </a:txBody>
                  <a:tcPr marL="68580" marR="68580" marT="0" marB="0"/>
                </a:tc>
                <a:tc>
                  <a:txBody>
                    <a:bodyPr/>
                    <a:lstStyle/>
                    <a:p>
                      <a:pPr marL="0" marR="0" algn="r">
                        <a:spcBef>
                          <a:spcPts val="0"/>
                        </a:spcBef>
                        <a:spcAft>
                          <a:spcPts val="0"/>
                        </a:spcAft>
                      </a:pPr>
                      <a:r>
                        <a:rPr lang="en-US" sz="1400" dirty="0">
                          <a:effectLst/>
                        </a:rPr>
                        <a:t>47,000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effectLst/>
                        </a:rPr>
                        <a:t>%68</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565560060"/>
                  </a:ext>
                </a:extLst>
              </a:tr>
              <a:tr h="0">
                <a:tc>
                  <a:txBody>
                    <a:bodyPr/>
                    <a:lstStyle/>
                    <a:p>
                      <a:pPr marL="0" marR="0">
                        <a:spcBef>
                          <a:spcPts val="0"/>
                        </a:spcBef>
                        <a:spcAft>
                          <a:spcPts val="0"/>
                        </a:spcAft>
                      </a:pPr>
                      <a:r>
                        <a:rPr lang="en-US" sz="1400" dirty="0" err="1">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Rusya</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7</a:t>
                      </a:r>
                    </a:p>
                  </a:txBody>
                  <a:tcPr marL="68580" marR="68580" marT="0" marB="0"/>
                </a:tc>
                <a:tc>
                  <a:txBody>
                    <a:bodyPr/>
                    <a:lstStyle/>
                    <a:p>
                      <a:pPr marL="0" marR="0" algn="r">
                        <a:spcBef>
                          <a:spcPts val="0"/>
                        </a:spcBef>
                        <a:spcAft>
                          <a:spcPts val="0"/>
                        </a:spcAft>
                      </a:pPr>
                      <a:r>
                        <a:rPr lang="en-US" sz="1400" dirty="0">
                          <a:effectLst/>
                          <a:latin typeface="Calibri" panose="020F0502020204030204" pitchFamily="34" charset="0"/>
                          <a:ea typeface="Calibri" panose="020F0502020204030204" pitchFamily="34" charset="0"/>
                          <a:cs typeface="Times New Roman" panose="02020603050405020304" pitchFamily="18" charset="0"/>
                        </a:rPr>
                        <a:t>37,000</a:t>
                      </a:r>
                    </a:p>
                  </a:txBody>
                  <a:tcPr marL="68580" marR="68580" marT="0" marB="0"/>
                </a:tc>
                <a:tc>
                  <a:txBody>
                    <a:bodyPr/>
                    <a:lstStyle/>
                    <a:p>
                      <a:pPr marL="0" marR="0" algn="ctr">
                        <a:spcBef>
                          <a:spcPts val="0"/>
                        </a:spcBef>
                        <a:spcAft>
                          <a:spcPts val="0"/>
                        </a:spcAft>
                      </a:pPr>
                      <a:r>
                        <a:rPr lang="en-US" sz="1400" dirty="0">
                          <a:effectLst/>
                          <a:latin typeface="Calibri" panose="020F0502020204030204" pitchFamily="34" charset="0"/>
                          <a:ea typeface="Calibri" panose="020F0502020204030204" pitchFamily="34" charset="0"/>
                          <a:cs typeface="Times New Roman" panose="02020603050405020304" pitchFamily="18" charset="0"/>
                        </a:rPr>
                        <a:t>%38</a:t>
                      </a:r>
                    </a:p>
                  </a:txBody>
                  <a:tcPr marL="68580" marR="68580" marT="0" marB="0"/>
                </a:tc>
                <a:extLst>
                  <a:ext uri="{0D108BD9-81ED-4DB2-BD59-A6C34878D82A}">
                    <a16:rowId xmlns:a16="http://schemas.microsoft.com/office/drawing/2014/main" xmlns="" val="3814245424"/>
                  </a:ext>
                </a:extLst>
              </a:tr>
              <a:tr h="0">
                <a:tc>
                  <a:txBody>
                    <a:bodyPr/>
                    <a:lstStyle/>
                    <a:p>
                      <a:pPr marL="0" marR="0">
                        <a:spcBef>
                          <a:spcPts val="0"/>
                        </a:spcBef>
                        <a:spcAft>
                          <a:spcPts val="0"/>
                        </a:spcAft>
                      </a:pPr>
                      <a:r>
                        <a:rPr lang="en-US" sz="1400" dirty="0" err="1">
                          <a:solidFill>
                            <a:srgbClr val="FF0000"/>
                          </a:solidFill>
                          <a:effectLst/>
                        </a:rPr>
                        <a:t>Kanada</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8</a:t>
                      </a:r>
                    </a:p>
                  </a:txBody>
                  <a:tcPr marL="68580" marR="68580" marT="0" marB="0"/>
                </a:tc>
                <a:tc>
                  <a:txBody>
                    <a:bodyPr/>
                    <a:lstStyle/>
                    <a:p>
                      <a:pPr marL="0" marR="0" algn="r">
                        <a:spcBef>
                          <a:spcPts val="0"/>
                        </a:spcBef>
                        <a:spcAft>
                          <a:spcPts val="0"/>
                        </a:spcAft>
                      </a:pPr>
                      <a:r>
                        <a:rPr lang="en-US" sz="1400" dirty="0">
                          <a:effectLst/>
                        </a:rPr>
                        <a:t>35,000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effectLst/>
                        </a:rPr>
                        <a:t>%89</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642645969"/>
                  </a:ext>
                </a:extLst>
              </a:tr>
              <a:tr h="0">
                <a:tc>
                  <a:txBody>
                    <a:bodyPr/>
                    <a:lstStyle/>
                    <a:p>
                      <a:pPr marL="0" marR="0">
                        <a:spcBef>
                          <a:spcPts val="0"/>
                        </a:spcBef>
                        <a:spcAft>
                          <a:spcPts val="0"/>
                        </a:spcAft>
                      </a:pPr>
                      <a:r>
                        <a:rPr lang="en-US" sz="1400" dirty="0" err="1">
                          <a:solidFill>
                            <a:srgbClr val="FF0000"/>
                          </a:solidFill>
                          <a:effectLst/>
                        </a:rPr>
                        <a:t>Avustralya</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9</a:t>
                      </a:r>
                    </a:p>
                  </a:txBody>
                  <a:tcPr marL="68580" marR="68580" marT="0" marB="0"/>
                </a:tc>
                <a:tc>
                  <a:txBody>
                    <a:bodyPr/>
                    <a:lstStyle/>
                    <a:p>
                      <a:pPr marL="0" marR="0" algn="r">
                        <a:spcBef>
                          <a:spcPts val="0"/>
                        </a:spcBef>
                        <a:spcAft>
                          <a:spcPts val="0"/>
                        </a:spcAft>
                      </a:pPr>
                      <a:r>
                        <a:rPr lang="en-US" sz="1400" dirty="0">
                          <a:effectLst/>
                        </a:rPr>
                        <a:t>29,000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a:effectLst/>
                        </a:rPr>
                        <a:t>%91</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292415079"/>
                  </a:ext>
                </a:extLst>
              </a:tr>
              <a:tr h="0">
                <a:tc>
                  <a:txBody>
                    <a:bodyPr/>
                    <a:lstStyle/>
                    <a:p>
                      <a:pPr marL="0" marR="0">
                        <a:spcBef>
                          <a:spcPts val="0"/>
                        </a:spcBef>
                        <a:spcAft>
                          <a:spcPts val="0"/>
                        </a:spcAft>
                      </a:pPr>
                      <a:r>
                        <a:rPr lang="en-US" sz="1400" dirty="0" err="1">
                          <a:solidFill>
                            <a:srgbClr val="FF0000"/>
                          </a:solidFill>
                          <a:effectLst/>
                        </a:rPr>
                        <a:t>İngiltere</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10</a:t>
                      </a:r>
                    </a:p>
                  </a:txBody>
                  <a:tcPr marL="68580" marR="68580" marT="0" marB="0"/>
                </a:tc>
                <a:tc>
                  <a:txBody>
                    <a:bodyPr/>
                    <a:lstStyle/>
                    <a:p>
                      <a:pPr marL="0" marR="0" algn="r">
                        <a:spcBef>
                          <a:spcPts val="0"/>
                        </a:spcBef>
                        <a:spcAft>
                          <a:spcPts val="0"/>
                        </a:spcAft>
                      </a:pPr>
                      <a:r>
                        <a:rPr lang="en-US" sz="1400" dirty="0">
                          <a:effectLst/>
                        </a:rPr>
                        <a:t>22,000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effectLst/>
                        </a:rPr>
                        <a:t>%40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894223638"/>
                  </a:ext>
                </a:extLst>
              </a:tr>
              <a:tr h="0">
                <a:tc>
                  <a:txBody>
                    <a:bodyPr/>
                    <a:lstStyle/>
                    <a:p>
                      <a:pPr marL="0" marR="0">
                        <a:spcBef>
                          <a:spcPts val="0"/>
                        </a:spcBef>
                        <a:spcAft>
                          <a:spcPts val="0"/>
                        </a:spcAft>
                      </a:pPr>
                      <a:r>
                        <a:rPr lang="en-US" sz="1400" dirty="0" err="1">
                          <a:solidFill>
                            <a:srgbClr val="FF0000"/>
                          </a:solidFill>
                          <a:effectLst/>
                        </a:rPr>
                        <a:t>Fransa</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11</a:t>
                      </a:r>
                    </a:p>
                  </a:txBody>
                  <a:tcPr marL="68580" marR="68580" marT="0" marB="0"/>
                </a:tc>
                <a:tc>
                  <a:txBody>
                    <a:bodyPr/>
                    <a:lstStyle/>
                    <a:p>
                      <a:pPr marL="0" marR="0" algn="r">
                        <a:spcBef>
                          <a:spcPts val="0"/>
                        </a:spcBef>
                        <a:spcAft>
                          <a:spcPts val="0"/>
                        </a:spcAft>
                      </a:pPr>
                      <a:r>
                        <a:rPr lang="en-US" sz="1400" dirty="0">
                          <a:effectLst/>
                        </a:rPr>
                        <a:t>16,000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effectLst/>
                        </a:rPr>
                        <a:t>%11</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324837989"/>
                  </a:ext>
                </a:extLst>
              </a:tr>
              <a:tr h="0">
                <a:tc>
                  <a:txBody>
                    <a:bodyPr/>
                    <a:lstStyle/>
                    <a:p>
                      <a:pPr marL="0" marR="0">
                        <a:spcBef>
                          <a:spcPts val="0"/>
                        </a:spcBef>
                        <a:spcAft>
                          <a:spcPts val="0"/>
                        </a:spcAft>
                      </a:pPr>
                      <a:r>
                        <a:rPr lang="tr-TR" sz="1400" dirty="0">
                          <a:solidFill>
                            <a:srgbClr val="FF0000"/>
                          </a:solidFill>
                          <a:effectLst/>
                        </a:rPr>
                        <a:t>Türk</a:t>
                      </a:r>
                      <a:r>
                        <a:rPr lang="en-US" sz="1400" dirty="0" err="1">
                          <a:solidFill>
                            <a:srgbClr val="FF0000"/>
                          </a:solidFill>
                          <a:effectLst/>
                        </a:rPr>
                        <a:t>iye</a:t>
                      </a:r>
                      <a:r>
                        <a:rPr lang="en-US" sz="1400" dirty="0">
                          <a:solidFill>
                            <a:srgbClr val="FF0000"/>
                          </a:solidFill>
                          <a:effectLst/>
                        </a:rPr>
                        <a:t>:</a:t>
                      </a:r>
                      <a:endPar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20</a:t>
                      </a:r>
                    </a:p>
                  </a:txBody>
                  <a:tcPr marL="68580" marR="68580" marT="0" marB="0"/>
                </a:tc>
                <a:tc>
                  <a:txBody>
                    <a:bodyPr/>
                    <a:lstStyle/>
                    <a:p>
                      <a:pPr marL="0" marR="0" algn="r">
                        <a:spcBef>
                          <a:spcPts val="0"/>
                        </a:spcBef>
                        <a:spcAft>
                          <a:spcPts val="0"/>
                        </a:spcAft>
                      </a:pPr>
                      <a:r>
                        <a:rPr lang="en-US" sz="1400" dirty="0">
                          <a:effectLst/>
                        </a:rPr>
                        <a:t>8,500</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400" dirty="0">
                          <a:effectLst/>
                        </a:rPr>
                        <a:t>%4</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024431638"/>
                  </a:ext>
                </a:extLst>
              </a:tr>
            </a:tbl>
          </a:graphicData>
        </a:graphic>
      </p:graphicFrame>
    </p:spTree>
    <p:extLst>
      <p:ext uri="{BB962C8B-B14F-4D97-AF65-F5344CB8AC3E}">
        <p14:creationId xmlns:p14="http://schemas.microsoft.com/office/powerpoint/2010/main" val="2739244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Text Box 35">
            <a:extLst>
              <a:ext uri="{FF2B5EF4-FFF2-40B4-BE49-F238E27FC236}">
                <a16:creationId xmlns:a16="http://schemas.microsoft.com/office/drawing/2014/main" xmlns="" id="{ECB51A67-F414-4E15-A2FC-B0808DEF52E8}"/>
              </a:ext>
            </a:extLst>
          </p:cNvPr>
          <p:cNvSpPr txBox="1">
            <a:spLocks noChangeArrowheads="1"/>
          </p:cNvSpPr>
          <p:nvPr/>
        </p:nvSpPr>
        <p:spPr bwMode="auto">
          <a:xfrm>
            <a:off x="285750" y="6553198"/>
            <a:ext cx="86106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sz="1400" dirty="0">
                <a:solidFill>
                  <a:srgbClr val="000000"/>
                </a:solidFill>
              </a:rPr>
              <a:t>https://www.forbes.com/sites/danielfisher/2014/06/18/13633/#442953e76f1c</a:t>
            </a:r>
          </a:p>
        </p:txBody>
      </p:sp>
      <p:sp>
        <p:nvSpPr>
          <p:cNvPr id="8" name="Rectangle 2">
            <a:extLst>
              <a:ext uri="{FF2B5EF4-FFF2-40B4-BE49-F238E27FC236}">
                <a16:creationId xmlns:a16="http://schemas.microsoft.com/office/drawing/2014/main" xmlns="" id="{32B76A24-870B-4C6A-92ED-19C007E0C625}"/>
              </a:ext>
            </a:extLst>
          </p:cNvPr>
          <p:cNvSpPr>
            <a:spLocks noGrp="1" noChangeArrowheads="1"/>
          </p:cNvSpPr>
          <p:nvPr>
            <p:ph type="title"/>
          </p:nvPr>
        </p:nvSpPr>
        <p:spPr>
          <a:xfrm>
            <a:off x="0" y="0"/>
            <a:ext cx="9144000" cy="838200"/>
          </a:xfrm>
          <a:solidFill>
            <a:srgbClr val="C00000"/>
          </a:solidFill>
        </p:spPr>
        <p:txBody>
          <a:bodyPr/>
          <a:lstStyle/>
          <a:p>
            <a:pPr algn="r" eaLnBrk="1" hangingPunct="1"/>
            <a:r>
              <a:rPr lang="en-US" sz="2800" b="0" dirty="0">
                <a:solidFill>
                  <a:srgbClr val="FFFF00"/>
                </a:solidFill>
              </a:rPr>
              <a:t>Patent </a:t>
            </a:r>
            <a:r>
              <a:rPr lang="en-US" sz="2800" b="0" dirty="0" err="1">
                <a:solidFill>
                  <a:srgbClr val="FFFF00"/>
                </a:solidFill>
              </a:rPr>
              <a:t>almanın</a:t>
            </a:r>
            <a:r>
              <a:rPr lang="en-US" sz="2800" b="0" dirty="0">
                <a:solidFill>
                  <a:srgbClr val="FFFF00"/>
                </a:solidFill>
              </a:rPr>
              <a:t> </a:t>
            </a:r>
            <a:r>
              <a:rPr lang="en-US" sz="2800" b="0" dirty="0" err="1">
                <a:solidFill>
                  <a:srgbClr val="FFFF00"/>
                </a:solidFill>
              </a:rPr>
              <a:t>karanlık</a:t>
            </a:r>
            <a:r>
              <a:rPr lang="en-US" sz="2800" b="0" dirty="0">
                <a:solidFill>
                  <a:srgbClr val="FFFF00"/>
                </a:solidFill>
              </a:rPr>
              <a:t> </a:t>
            </a:r>
            <a:r>
              <a:rPr lang="en-US" sz="2800" b="0" dirty="0" err="1">
                <a:solidFill>
                  <a:srgbClr val="FFFF00"/>
                </a:solidFill>
              </a:rPr>
              <a:t>tarafı</a:t>
            </a:r>
            <a:r>
              <a:rPr lang="en-US" sz="2800" b="0" dirty="0">
                <a:solidFill>
                  <a:srgbClr val="FFFF00"/>
                </a:solidFill>
              </a:rPr>
              <a:t>: </a:t>
            </a:r>
            <a:r>
              <a:rPr lang="en-US" sz="2800" b="0" dirty="0">
                <a:solidFill>
                  <a:schemeClr val="bg1"/>
                </a:solidFill>
              </a:rPr>
              <a:t/>
            </a:r>
            <a:br>
              <a:rPr lang="en-US" sz="2800" b="0" dirty="0">
                <a:solidFill>
                  <a:schemeClr val="bg1"/>
                </a:solidFill>
              </a:rPr>
            </a:br>
            <a:r>
              <a:rPr lang="en-US" sz="2800" b="0" dirty="0" err="1">
                <a:solidFill>
                  <a:schemeClr val="bg1"/>
                </a:solidFill>
              </a:rPr>
              <a:t>Lisanslanan</a:t>
            </a:r>
            <a:r>
              <a:rPr lang="en-US" sz="2800" b="0" dirty="0">
                <a:solidFill>
                  <a:schemeClr val="bg1"/>
                </a:solidFill>
              </a:rPr>
              <a:t> </a:t>
            </a:r>
            <a:r>
              <a:rPr lang="en-US" sz="2800" b="0" dirty="0" err="1">
                <a:solidFill>
                  <a:schemeClr val="bg1"/>
                </a:solidFill>
              </a:rPr>
              <a:t>veya</a:t>
            </a:r>
            <a:r>
              <a:rPr lang="en-US" sz="2800" b="0" dirty="0">
                <a:solidFill>
                  <a:schemeClr val="bg1"/>
                </a:solidFill>
              </a:rPr>
              <a:t> </a:t>
            </a:r>
            <a:r>
              <a:rPr lang="en-US" sz="2800" b="0" dirty="0" err="1">
                <a:solidFill>
                  <a:schemeClr val="bg1"/>
                </a:solidFill>
              </a:rPr>
              <a:t>ticari</a:t>
            </a:r>
            <a:r>
              <a:rPr lang="en-US" sz="2800" b="0" dirty="0">
                <a:solidFill>
                  <a:schemeClr val="bg1"/>
                </a:solidFill>
              </a:rPr>
              <a:t> </a:t>
            </a:r>
            <a:r>
              <a:rPr lang="en-US" sz="2800" b="0" dirty="0" err="1">
                <a:solidFill>
                  <a:schemeClr val="bg1"/>
                </a:solidFill>
              </a:rPr>
              <a:t>ürüne</a:t>
            </a:r>
            <a:r>
              <a:rPr lang="en-US" sz="2800" b="0" dirty="0">
                <a:solidFill>
                  <a:schemeClr val="bg1"/>
                </a:solidFill>
              </a:rPr>
              <a:t> </a:t>
            </a:r>
            <a:r>
              <a:rPr lang="en-US" sz="2800" b="0" dirty="0" err="1">
                <a:solidFill>
                  <a:schemeClr val="bg1"/>
                </a:solidFill>
              </a:rPr>
              <a:t>dönüşen</a:t>
            </a:r>
            <a:r>
              <a:rPr lang="en-US" sz="2800" b="0" dirty="0">
                <a:solidFill>
                  <a:schemeClr val="bg1"/>
                </a:solidFill>
              </a:rPr>
              <a:t> patent </a:t>
            </a:r>
            <a:r>
              <a:rPr lang="en-US" sz="2800" b="0" dirty="0" err="1">
                <a:solidFill>
                  <a:schemeClr val="bg1"/>
                </a:solidFill>
              </a:rPr>
              <a:t>oranı</a:t>
            </a:r>
            <a:r>
              <a:rPr lang="en-US" sz="2800" b="0" dirty="0">
                <a:solidFill>
                  <a:schemeClr val="bg1"/>
                </a:solidFill>
              </a:rPr>
              <a:t>: </a:t>
            </a:r>
            <a:r>
              <a:rPr lang="en-US" sz="2800" dirty="0">
                <a:solidFill>
                  <a:schemeClr val="bg1"/>
                </a:solidFill>
              </a:rPr>
              <a:t>%5</a:t>
            </a:r>
            <a:endParaRPr lang="en-US" altLang="en-US" sz="2800" dirty="0">
              <a:solidFill>
                <a:schemeClr val="bg1"/>
              </a:solidFill>
            </a:endParaRPr>
          </a:p>
        </p:txBody>
      </p:sp>
      <p:pic>
        <p:nvPicPr>
          <p:cNvPr id="3" name="Picture 2">
            <a:extLst>
              <a:ext uri="{FF2B5EF4-FFF2-40B4-BE49-F238E27FC236}">
                <a16:creationId xmlns:a16="http://schemas.microsoft.com/office/drawing/2014/main" xmlns="" id="{F7C0D316-5CE4-4C50-BE70-1E1189D82153}"/>
              </a:ext>
            </a:extLst>
          </p:cNvPr>
          <p:cNvPicPr>
            <a:picLocks noChangeAspect="1"/>
          </p:cNvPicPr>
          <p:nvPr/>
        </p:nvPicPr>
        <p:blipFill>
          <a:blip r:embed="rId2"/>
          <a:stretch>
            <a:fillRect/>
          </a:stretch>
        </p:blipFill>
        <p:spPr>
          <a:xfrm>
            <a:off x="76200" y="914400"/>
            <a:ext cx="9067800" cy="5412315"/>
          </a:xfrm>
          <a:prstGeom prst="rect">
            <a:avLst/>
          </a:prstGeom>
        </p:spPr>
      </p:pic>
      <p:sp>
        <p:nvSpPr>
          <p:cNvPr id="2" name="Rectangle 1">
            <a:extLst>
              <a:ext uri="{FF2B5EF4-FFF2-40B4-BE49-F238E27FC236}">
                <a16:creationId xmlns:a16="http://schemas.microsoft.com/office/drawing/2014/main" xmlns="" id="{54853B59-0518-44B4-ACD7-6DD30096A9F2}"/>
              </a:ext>
            </a:extLst>
          </p:cNvPr>
          <p:cNvSpPr/>
          <p:nvPr/>
        </p:nvSpPr>
        <p:spPr>
          <a:xfrm>
            <a:off x="2971800" y="6321623"/>
            <a:ext cx="6477000" cy="307777"/>
          </a:xfrm>
          <a:prstGeom prst="rect">
            <a:avLst/>
          </a:prstGeom>
        </p:spPr>
        <p:txBody>
          <a:bodyPr wrap="square">
            <a:spAutoFit/>
          </a:bodyPr>
          <a:lstStyle/>
          <a:p>
            <a:r>
              <a:rPr lang="en-US" sz="1400" dirty="0"/>
              <a:t>https://aspriegel.wordpress.com/tag/what-percent-of-patents-make-money/</a:t>
            </a:r>
          </a:p>
        </p:txBody>
      </p:sp>
      <p:pic>
        <p:nvPicPr>
          <p:cNvPr id="4" name="Picture 3">
            <a:extLst>
              <a:ext uri="{FF2B5EF4-FFF2-40B4-BE49-F238E27FC236}">
                <a16:creationId xmlns:a16="http://schemas.microsoft.com/office/drawing/2014/main" xmlns="" id="{04610624-1329-4A53-924B-F315E16BBC97}"/>
              </a:ext>
            </a:extLst>
          </p:cNvPr>
          <p:cNvPicPr>
            <a:picLocks noChangeAspect="1"/>
          </p:cNvPicPr>
          <p:nvPr/>
        </p:nvPicPr>
        <p:blipFill>
          <a:blip r:embed="rId3"/>
          <a:stretch>
            <a:fillRect/>
          </a:stretch>
        </p:blipFill>
        <p:spPr>
          <a:xfrm>
            <a:off x="76201" y="4089686"/>
            <a:ext cx="5867400" cy="2311114"/>
          </a:xfrm>
          <a:prstGeom prst="rect">
            <a:avLst/>
          </a:prstGeom>
        </p:spPr>
      </p:pic>
    </p:spTree>
    <p:extLst>
      <p:ext uri="{BB962C8B-B14F-4D97-AF65-F5344CB8AC3E}">
        <p14:creationId xmlns:p14="http://schemas.microsoft.com/office/powerpoint/2010/main" val="1405082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1026">
            <a:extLst>
              <a:ext uri="{FF2B5EF4-FFF2-40B4-BE49-F238E27FC236}">
                <a16:creationId xmlns:a16="http://schemas.microsoft.com/office/drawing/2014/main" xmlns="" id="{D2E39E36-96C9-45A2-86E6-A6D1D9B22B7F}"/>
              </a:ext>
            </a:extLst>
          </p:cNvPr>
          <p:cNvSpPr>
            <a:spLocks noGrp="1" noChangeArrowheads="1"/>
          </p:cNvSpPr>
          <p:nvPr>
            <p:ph type="title"/>
          </p:nvPr>
        </p:nvSpPr>
        <p:spPr>
          <a:xfrm>
            <a:off x="76200" y="762000"/>
            <a:ext cx="9067800" cy="1066800"/>
          </a:xfrm>
        </p:spPr>
        <p:txBody>
          <a:bodyPr/>
          <a:lstStyle/>
          <a:p>
            <a:pPr algn="ctr" eaLnBrk="1" hangingPunct="1"/>
            <a:r>
              <a:rPr lang="en-US" altLang="en-US" sz="2400" dirty="0"/>
              <a:t>UY</a:t>
            </a:r>
            <a:r>
              <a:rPr lang="tr-TR" altLang="en-US" sz="2400" dirty="0"/>
              <a:t>DU = </a:t>
            </a:r>
            <a:r>
              <a:rPr lang="en-US" altLang="en-US" sz="2400" dirty="0" err="1"/>
              <a:t>Hammadde</a:t>
            </a:r>
            <a:r>
              <a:rPr lang="tr-TR" altLang="en-US" sz="2400" dirty="0">
                <a:solidFill>
                  <a:srgbClr val="3333FF"/>
                </a:solidFill>
              </a:rPr>
              <a:t> </a:t>
            </a:r>
            <a:r>
              <a:rPr lang="en-US" altLang="en-US" sz="2400" b="0" dirty="0">
                <a:solidFill>
                  <a:srgbClr val="3333FF"/>
                </a:solidFill>
              </a:rPr>
              <a:t>(</a:t>
            </a:r>
            <a:r>
              <a:rPr lang="tr-TR" altLang="en-US" sz="2400" b="0" dirty="0">
                <a:solidFill>
                  <a:srgbClr val="3333FF"/>
                </a:solidFill>
              </a:rPr>
              <a:t>bakır, demir, plastik, ...</a:t>
            </a:r>
            <a:r>
              <a:rPr lang="en-US" altLang="en-US" sz="2400" b="0" dirty="0">
                <a:solidFill>
                  <a:srgbClr val="3333FF"/>
                </a:solidFill>
              </a:rPr>
              <a:t>)</a:t>
            </a:r>
            <a:r>
              <a:rPr lang="tr-TR" altLang="en-US" sz="2400" b="0" dirty="0">
                <a:solidFill>
                  <a:srgbClr val="3333FF"/>
                </a:solidFill>
              </a:rPr>
              <a:t> </a:t>
            </a:r>
            <a:r>
              <a:rPr lang="tr-TR" altLang="en-US" sz="2400" dirty="0"/>
              <a:t>+</a:t>
            </a:r>
            <a:r>
              <a:rPr lang="en-US" altLang="en-US" sz="2400" dirty="0"/>
              <a:t> Bilgi-</a:t>
            </a:r>
            <a:r>
              <a:rPr lang="en-US" altLang="en-US" sz="2400" dirty="0" err="1"/>
              <a:t>Beceri</a:t>
            </a:r>
            <a:r>
              <a:rPr lang="en-US" altLang="en-US" sz="2400" dirty="0"/>
              <a:t> </a:t>
            </a:r>
            <a:r>
              <a:rPr lang="en-US" altLang="en-US" sz="2400" b="0" dirty="0">
                <a:solidFill>
                  <a:srgbClr val="3333FF"/>
                </a:solidFill>
              </a:rPr>
              <a:t>(</a:t>
            </a:r>
            <a:r>
              <a:rPr lang="tr-TR" altLang="en-US" sz="2400" b="0" dirty="0">
                <a:solidFill>
                  <a:srgbClr val="3333FF"/>
                </a:solidFill>
              </a:rPr>
              <a:t>hayal gücü</a:t>
            </a:r>
            <a:r>
              <a:rPr lang="en-US" altLang="en-US" sz="2400" b="0" dirty="0">
                <a:solidFill>
                  <a:srgbClr val="3333FF"/>
                </a:solidFill>
              </a:rPr>
              <a:t>, </a:t>
            </a:r>
            <a:r>
              <a:rPr lang="tr-TR" altLang="en-US" sz="2400" b="0" dirty="0">
                <a:solidFill>
                  <a:srgbClr val="3333FF"/>
                </a:solidFill>
              </a:rPr>
              <a:t>yaratıcılık, </a:t>
            </a:r>
            <a:r>
              <a:rPr lang="en-US" altLang="en-US" sz="2400" b="0" dirty="0" err="1">
                <a:solidFill>
                  <a:srgbClr val="3333FF"/>
                </a:solidFill>
              </a:rPr>
              <a:t>teknoloji</a:t>
            </a:r>
            <a:r>
              <a:rPr lang="tr-TR" altLang="en-US" sz="2400" b="0" dirty="0">
                <a:solidFill>
                  <a:srgbClr val="3333FF"/>
                </a:solidFill>
              </a:rPr>
              <a:t>,</a:t>
            </a:r>
            <a:r>
              <a:rPr lang="en-US" altLang="en-US" sz="2400" b="0" dirty="0">
                <a:solidFill>
                  <a:srgbClr val="3333FF"/>
                </a:solidFill>
              </a:rPr>
              <a:t> </a:t>
            </a:r>
            <a:r>
              <a:rPr lang="tr-TR" altLang="en-US" sz="2400" b="0" dirty="0">
                <a:solidFill>
                  <a:srgbClr val="3333FF"/>
                </a:solidFill>
              </a:rPr>
              <a:t>...</a:t>
            </a:r>
            <a:r>
              <a:rPr lang="en-US" altLang="en-US" sz="2400" b="0" dirty="0">
                <a:solidFill>
                  <a:srgbClr val="3333FF"/>
                </a:solidFill>
              </a:rPr>
              <a:t>)</a:t>
            </a:r>
            <a:endParaRPr lang="en-US" altLang="en-US" sz="2400" dirty="0">
              <a:solidFill>
                <a:srgbClr val="3333FF"/>
              </a:solidFill>
            </a:endParaRPr>
          </a:p>
        </p:txBody>
      </p:sp>
      <p:sp>
        <p:nvSpPr>
          <p:cNvPr id="57347" name="Rectangle 3">
            <a:extLst>
              <a:ext uri="{FF2B5EF4-FFF2-40B4-BE49-F238E27FC236}">
                <a16:creationId xmlns:a16="http://schemas.microsoft.com/office/drawing/2014/main" xmlns="" id="{6501F171-43BE-4AB5-9436-4D38F90D2E5F}"/>
              </a:ext>
            </a:extLst>
          </p:cNvPr>
          <p:cNvSpPr>
            <a:spLocks noChangeArrowheads="1"/>
          </p:cNvSpPr>
          <p:nvPr/>
        </p:nvSpPr>
        <p:spPr bwMode="auto">
          <a:xfrm>
            <a:off x="0" y="-153997"/>
            <a:ext cx="9144000" cy="954107"/>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lgn="r">
              <a:spcBef>
                <a:spcPct val="0"/>
              </a:spcBef>
              <a:spcAft>
                <a:spcPct val="0"/>
              </a:spcAft>
              <a:buClrTx/>
              <a:buNone/>
            </a:pPr>
            <a:r>
              <a:rPr lang="en-US" altLang="en-US" sz="2800" dirty="0" err="1">
                <a:solidFill>
                  <a:srgbClr val="FFFF00"/>
                </a:solidFill>
              </a:rPr>
              <a:t>Yüksek</a:t>
            </a:r>
            <a:r>
              <a:rPr lang="en-US" altLang="en-US" sz="2800" dirty="0">
                <a:solidFill>
                  <a:srgbClr val="FFFF00"/>
                </a:solidFill>
              </a:rPr>
              <a:t> </a:t>
            </a:r>
            <a:r>
              <a:rPr lang="en-US" altLang="en-US" sz="2800" dirty="0" err="1">
                <a:solidFill>
                  <a:srgbClr val="FFFF00"/>
                </a:solidFill>
              </a:rPr>
              <a:t>katma</a:t>
            </a:r>
            <a:r>
              <a:rPr lang="en-US" altLang="en-US" sz="2800" dirty="0">
                <a:solidFill>
                  <a:srgbClr val="FFFF00"/>
                </a:solidFill>
              </a:rPr>
              <a:t> </a:t>
            </a:r>
            <a:r>
              <a:rPr lang="en-US" altLang="en-US" sz="2800" dirty="0" err="1">
                <a:solidFill>
                  <a:srgbClr val="FFFF00"/>
                </a:solidFill>
              </a:rPr>
              <a:t>değerli</a:t>
            </a:r>
            <a:r>
              <a:rPr lang="en-US" altLang="en-US" sz="2800" dirty="0">
                <a:solidFill>
                  <a:srgbClr val="FFFF00"/>
                </a:solidFill>
              </a:rPr>
              <a:t> </a:t>
            </a:r>
            <a:r>
              <a:rPr lang="en-US" altLang="en-US" sz="2800" dirty="0" err="1">
                <a:solidFill>
                  <a:srgbClr val="FFFF00"/>
                </a:solidFill>
              </a:rPr>
              <a:t>ürün</a:t>
            </a:r>
            <a:r>
              <a:rPr lang="en-US" altLang="en-US" sz="2800" dirty="0">
                <a:solidFill>
                  <a:srgbClr val="FFFF00"/>
                </a:solidFill>
              </a:rPr>
              <a:t>: </a:t>
            </a:r>
            <a:r>
              <a:rPr lang="en-US" altLang="en-US" sz="2800" b="1" dirty="0">
                <a:solidFill>
                  <a:schemeClr val="bg1"/>
                </a:solidFill>
              </a:rPr>
              <a:t>UYDU </a:t>
            </a:r>
          </a:p>
          <a:p>
            <a:pPr algn="r">
              <a:spcBef>
                <a:spcPct val="0"/>
              </a:spcBef>
              <a:spcAft>
                <a:spcPct val="0"/>
              </a:spcAft>
              <a:buClrTx/>
              <a:buNone/>
            </a:pPr>
            <a:r>
              <a:rPr lang="en-US" altLang="en-US" sz="2800" dirty="0">
                <a:solidFill>
                  <a:schemeClr val="bg1"/>
                </a:solidFill>
              </a:rPr>
              <a:t>(</a:t>
            </a:r>
            <a:r>
              <a:rPr lang="tr-TR" altLang="en-US" sz="2800" dirty="0">
                <a:solidFill>
                  <a:schemeClr val="bg1"/>
                </a:solidFill>
              </a:rPr>
              <a:t>TURKSAT </a:t>
            </a:r>
            <a:r>
              <a:rPr lang="en-US" altLang="en-US" sz="2800" dirty="0">
                <a:solidFill>
                  <a:schemeClr val="bg1"/>
                </a:solidFill>
              </a:rPr>
              <a:t> 4</a:t>
            </a:r>
            <a:r>
              <a:rPr lang="tr-TR" altLang="en-US" sz="2800" dirty="0">
                <a:solidFill>
                  <a:schemeClr val="bg1"/>
                </a:solidFill>
              </a:rPr>
              <a:t>A</a:t>
            </a:r>
            <a:r>
              <a:rPr lang="en-US" altLang="en-US" sz="2800" dirty="0">
                <a:solidFill>
                  <a:schemeClr val="bg1"/>
                </a:solidFill>
              </a:rPr>
              <a:t> </a:t>
            </a:r>
            <a:r>
              <a:rPr lang="en-US" altLang="en-US" sz="2800" dirty="0" err="1">
                <a:solidFill>
                  <a:schemeClr val="bg1"/>
                </a:solidFill>
              </a:rPr>
              <a:t>ve</a:t>
            </a:r>
            <a:r>
              <a:rPr lang="en-US" altLang="en-US" sz="2800" dirty="0">
                <a:solidFill>
                  <a:schemeClr val="bg1"/>
                </a:solidFill>
              </a:rPr>
              <a:t> 4B, Mitsubishi Electric)</a:t>
            </a:r>
          </a:p>
        </p:txBody>
      </p:sp>
      <p:sp>
        <p:nvSpPr>
          <p:cNvPr id="57348" name="Rectangle 5">
            <a:extLst>
              <a:ext uri="{FF2B5EF4-FFF2-40B4-BE49-F238E27FC236}">
                <a16:creationId xmlns:a16="http://schemas.microsoft.com/office/drawing/2014/main" xmlns="" id="{9AD9878D-F94D-4302-B472-82292721C137}"/>
              </a:ext>
            </a:extLst>
          </p:cNvPr>
          <p:cNvSpPr>
            <a:spLocks noChangeArrowheads="1"/>
          </p:cNvSpPr>
          <p:nvPr/>
        </p:nvSpPr>
        <p:spPr bwMode="auto">
          <a:xfrm>
            <a:off x="6234402" y="3505200"/>
            <a:ext cx="2369559" cy="954107"/>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lgn="ctr" eaLnBrk="1" hangingPunct="1">
              <a:spcBef>
                <a:spcPct val="0"/>
              </a:spcBef>
              <a:spcAft>
                <a:spcPct val="0"/>
              </a:spcAft>
              <a:buClrTx/>
              <a:buFontTx/>
              <a:buNone/>
            </a:pPr>
            <a:r>
              <a:rPr lang="en-US" altLang="en-US" sz="2400" b="1" dirty="0" err="1">
                <a:solidFill>
                  <a:srgbClr val="FF0000"/>
                </a:solidFill>
                <a:cs typeface="Times New Roman" panose="02020603050405020304" pitchFamily="18" charset="0"/>
              </a:rPr>
              <a:t>Birim</a:t>
            </a:r>
            <a:r>
              <a:rPr lang="en-US" altLang="en-US" sz="2400" b="1" dirty="0">
                <a:solidFill>
                  <a:srgbClr val="FF0000"/>
                </a:solidFill>
                <a:cs typeface="Times New Roman" panose="02020603050405020304" pitchFamily="18" charset="0"/>
              </a:rPr>
              <a:t> fiat:</a:t>
            </a:r>
          </a:p>
          <a:p>
            <a:pPr algn="ctr" eaLnBrk="1" hangingPunct="1">
              <a:spcBef>
                <a:spcPct val="0"/>
              </a:spcBef>
              <a:spcAft>
                <a:spcPct val="0"/>
              </a:spcAft>
              <a:buClrTx/>
              <a:buFontTx/>
              <a:buNone/>
            </a:pPr>
            <a:r>
              <a:rPr lang="en-US" altLang="en-US" sz="3200" b="1" dirty="0">
                <a:solidFill>
                  <a:srgbClr val="3333FF"/>
                </a:solidFill>
                <a:cs typeface="Times New Roman" panose="02020603050405020304" pitchFamily="18" charset="0"/>
              </a:rPr>
              <a:t>$74,000/kg </a:t>
            </a:r>
            <a:endParaRPr lang="tr-TR" altLang="en-US" sz="3200" b="1" dirty="0">
              <a:solidFill>
                <a:srgbClr val="000000"/>
              </a:solidFill>
            </a:endParaRPr>
          </a:p>
        </p:txBody>
      </p:sp>
      <p:sp>
        <p:nvSpPr>
          <p:cNvPr id="7" name="Rectangle 6">
            <a:extLst>
              <a:ext uri="{FF2B5EF4-FFF2-40B4-BE49-F238E27FC236}">
                <a16:creationId xmlns:a16="http://schemas.microsoft.com/office/drawing/2014/main" xmlns="" id="{945C02C1-5C45-47FA-87DA-B423CD4A1CC2}"/>
              </a:ext>
            </a:extLst>
          </p:cNvPr>
          <p:cNvSpPr/>
          <p:nvPr/>
        </p:nvSpPr>
        <p:spPr>
          <a:xfrm>
            <a:off x="5819775" y="1828800"/>
            <a:ext cx="3324225" cy="1446550"/>
          </a:xfrm>
          <a:prstGeom prst="rect">
            <a:avLst/>
          </a:prstGeom>
          <a:solidFill>
            <a:schemeClr val="accent2">
              <a:lumMod val="20000"/>
              <a:lumOff val="80000"/>
            </a:schemeClr>
          </a:solidFill>
        </p:spPr>
        <p:txBody>
          <a:bodyPr>
            <a:spAutoFit/>
          </a:bodyPr>
          <a:lstStyle/>
          <a:p>
            <a:pPr algn="ctr" eaLnBrk="1" hangingPunct="1">
              <a:defRPr/>
            </a:pPr>
            <a:r>
              <a:rPr lang="en-US" sz="2400" b="1" dirty="0" err="1">
                <a:solidFill>
                  <a:srgbClr val="FF3300"/>
                </a:solidFill>
                <a:latin typeface="Arial" charset="0"/>
                <a:cs typeface="Times New Roman" pitchFamily="-108" charset="0"/>
              </a:rPr>
              <a:t>Toplam</a:t>
            </a:r>
            <a:r>
              <a:rPr lang="en-US" sz="2400" b="1" dirty="0">
                <a:solidFill>
                  <a:srgbClr val="FF3300"/>
                </a:solidFill>
                <a:latin typeface="Arial" charset="0"/>
                <a:cs typeface="Times New Roman" pitchFamily="-108" charset="0"/>
              </a:rPr>
              <a:t> </a:t>
            </a:r>
            <a:r>
              <a:rPr lang="tr-TR" sz="2400" b="1" dirty="0">
                <a:solidFill>
                  <a:srgbClr val="FF3300"/>
                </a:solidFill>
              </a:rPr>
              <a:t>ağırlık</a:t>
            </a:r>
            <a:r>
              <a:rPr lang="en-US" sz="2400" b="1" dirty="0">
                <a:solidFill>
                  <a:srgbClr val="FF3300"/>
                </a:solidFill>
              </a:rPr>
              <a:t> </a:t>
            </a:r>
            <a:r>
              <a:rPr lang="en-US" sz="2400" b="1" dirty="0" err="1">
                <a:solidFill>
                  <a:srgbClr val="FF3300"/>
                </a:solidFill>
                <a:latin typeface="Arial" charset="0"/>
                <a:cs typeface="Times New Roman" pitchFamily="-108" charset="0"/>
              </a:rPr>
              <a:t>ve</a:t>
            </a:r>
            <a:r>
              <a:rPr lang="en-US" sz="2400" b="1" dirty="0">
                <a:solidFill>
                  <a:srgbClr val="FF3300"/>
                </a:solidFill>
                <a:latin typeface="Arial" charset="0"/>
                <a:cs typeface="Times New Roman" pitchFamily="-108" charset="0"/>
              </a:rPr>
              <a:t> fiat:</a:t>
            </a:r>
          </a:p>
          <a:p>
            <a:pPr algn="ctr" eaLnBrk="1" hangingPunct="1">
              <a:defRPr/>
            </a:pPr>
            <a:r>
              <a:rPr lang="en-US" sz="3200" dirty="0">
                <a:solidFill>
                  <a:srgbClr val="008000"/>
                </a:solidFill>
                <a:latin typeface="Arial" charset="0"/>
                <a:cs typeface="Times New Roman" pitchFamily="-108" charset="0"/>
              </a:rPr>
              <a:t>7700 kg </a:t>
            </a:r>
          </a:p>
          <a:p>
            <a:pPr algn="ctr" eaLnBrk="1" hangingPunct="1">
              <a:defRPr/>
            </a:pPr>
            <a:r>
              <a:rPr lang="en-US" sz="3200" b="1" dirty="0">
                <a:solidFill>
                  <a:srgbClr val="3333FF"/>
                </a:solidFill>
                <a:latin typeface="Arial" charset="0"/>
                <a:cs typeface="Times New Roman" pitchFamily="-108" charset="0"/>
              </a:rPr>
              <a:t>$571 </a:t>
            </a:r>
            <a:r>
              <a:rPr lang="en-US" sz="3200" b="1" dirty="0" err="1">
                <a:solidFill>
                  <a:srgbClr val="3333FF"/>
                </a:solidFill>
                <a:latin typeface="Arial" charset="0"/>
                <a:cs typeface="Times New Roman" pitchFamily="-108" charset="0"/>
              </a:rPr>
              <a:t>milyon</a:t>
            </a:r>
            <a:r>
              <a:rPr lang="en-US" sz="3200" b="1" dirty="0">
                <a:solidFill>
                  <a:srgbClr val="3333FF"/>
                </a:solidFill>
                <a:latin typeface="Arial" charset="0"/>
                <a:cs typeface="Times New Roman" pitchFamily="-108" charset="0"/>
              </a:rPr>
              <a:t> </a:t>
            </a:r>
            <a:endParaRPr lang="tr-TR" sz="3200" b="1" dirty="0">
              <a:solidFill>
                <a:srgbClr val="3333FF"/>
              </a:solidFill>
              <a:latin typeface="Arial" charset="0"/>
              <a:cs typeface="Arial" charset="0"/>
            </a:endParaRPr>
          </a:p>
        </p:txBody>
      </p:sp>
      <p:sp>
        <p:nvSpPr>
          <p:cNvPr id="57350" name="Rectangle 8">
            <a:extLst>
              <a:ext uri="{FF2B5EF4-FFF2-40B4-BE49-F238E27FC236}">
                <a16:creationId xmlns:a16="http://schemas.microsoft.com/office/drawing/2014/main" xmlns="" id="{3C8E6EE0-AB36-474E-A514-854073AD5B01}"/>
              </a:ext>
            </a:extLst>
          </p:cNvPr>
          <p:cNvSpPr>
            <a:spLocks noChangeArrowheads="1"/>
          </p:cNvSpPr>
          <p:nvPr/>
        </p:nvSpPr>
        <p:spPr bwMode="auto">
          <a:xfrm>
            <a:off x="5819775" y="4618028"/>
            <a:ext cx="3095625" cy="954107"/>
          </a:xfrm>
          <a:prstGeom prst="rect">
            <a:avLst/>
          </a:prstGeom>
          <a:solidFill>
            <a:srgbClr val="FFC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lgn="ctr">
              <a:spcBef>
                <a:spcPct val="0"/>
              </a:spcBef>
              <a:spcAft>
                <a:spcPct val="0"/>
              </a:spcAft>
              <a:buClrTx/>
              <a:buFontTx/>
              <a:buNone/>
            </a:pPr>
            <a:r>
              <a:rPr lang="en-US" altLang="en-US" sz="2400" b="1" dirty="0">
                <a:solidFill>
                  <a:srgbClr val="FF0000"/>
                </a:solidFill>
              </a:rPr>
              <a:t>Hamm</a:t>
            </a:r>
            <a:r>
              <a:rPr lang="tr-TR" altLang="en-US" sz="2400" b="1" dirty="0" err="1">
                <a:solidFill>
                  <a:srgbClr val="FF0000"/>
                </a:solidFill>
              </a:rPr>
              <a:t>adde</a:t>
            </a:r>
            <a:r>
              <a:rPr lang="tr-TR" altLang="en-US" sz="2400" b="1" dirty="0">
                <a:solidFill>
                  <a:srgbClr val="FF0000"/>
                </a:solidFill>
              </a:rPr>
              <a:t> değeri: </a:t>
            </a:r>
            <a:r>
              <a:rPr lang="tr-TR" altLang="en-US" sz="3200" b="1" dirty="0">
                <a:solidFill>
                  <a:srgbClr val="3333FF"/>
                </a:solidFill>
              </a:rPr>
              <a:t>$1</a:t>
            </a:r>
            <a:r>
              <a:rPr lang="en-US" altLang="en-US" sz="3200" b="1" dirty="0">
                <a:solidFill>
                  <a:srgbClr val="3333FF"/>
                </a:solidFill>
              </a:rPr>
              <a:t>0</a:t>
            </a:r>
            <a:r>
              <a:rPr lang="tr-TR" altLang="en-US" sz="3200" b="1" dirty="0">
                <a:solidFill>
                  <a:srgbClr val="3333FF"/>
                </a:solidFill>
              </a:rPr>
              <a:t>/kg?</a:t>
            </a:r>
          </a:p>
        </p:txBody>
      </p:sp>
      <p:pic>
        <p:nvPicPr>
          <p:cNvPr id="57352" name="Picture 8" descr="uydu uzay">
            <a:extLst>
              <a:ext uri="{FF2B5EF4-FFF2-40B4-BE49-F238E27FC236}">
                <a16:creationId xmlns:a16="http://schemas.microsoft.com/office/drawing/2014/main" xmlns="" id="{2913026C-B63F-4E7B-8B2F-28EBE763C1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847850"/>
            <a:ext cx="4800600" cy="493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3" name="Rectangle 1">
            <a:extLst>
              <a:ext uri="{FF2B5EF4-FFF2-40B4-BE49-F238E27FC236}">
                <a16:creationId xmlns:a16="http://schemas.microsoft.com/office/drawing/2014/main" xmlns="" id="{78AAFC28-B865-4FE3-928A-945E3CDAA997}"/>
              </a:ext>
            </a:extLst>
          </p:cNvPr>
          <p:cNvSpPr>
            <a:spLocks noChangeArrowheads="1"/>
          </p:cNvSpPr>
          <p:nvPr/>
        </p:nvSpPr>
        <p:spPr bwMode="auto">
          <a:xfrm>
            <a:off x="5845175" y="6564313"/>
            <a:ext cx="32988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tr-TR" altLang="en-US" sz="1400">
                <a:solidFill>
                  <a:srgbClr val="000000"/>
                </a:solidFill>
              </a:rPr>
              <a:t>http://www.ntvmsnbc.com/id/25229518/</a:t>
            </a:r>
            <a:endParaRPr lang="en-US" altLang="en-US" sz="1400">
              <a:solidFill>
                <a:srgbClr val="000000"/>
              </a:solidFill>
            </a:endParaRPr>
          </a:p>
        </p:txBody>
      </p:sp>
      <p:sp>
        <p:nvSpPr>
          <p:cNvPr id="57354" name="Rectangle 5">
            <a:extLst>
              <a:ext uri="{FF2B5EF4-FFF2-40B4-BE49-F238E27FC236}">
                <a16:creationId xmlns:a16="http://schemas.microsoft.com/office/drawing/2014/main" xmlns="" id="{2A1784A6-63B5-453C-99FE-B339657F80BF}"/>
              </a:ext>
            </a:extLst>
          </p:cNvPr>
          <p:cNvSpPr>
            <a:spLocks noChangeArrowheads="1"/>
          </p:cNvSpPr>
          <p:nvPr/>
        </p:nvSpPr>
        <p:spPr bwMode="auto">
          <a:xfrm>
            <a:off x="6399502" y="5638800"/>
            <a:ext cx="2369558" cy="954107"/>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lgn="ctr" eaLnBrk="1" hangingPunct="1">
              <a:spcBef>
                <a:spcPct val="0"/>
              </a:spcBef>
              <a:spcAft>
                <a:spcPct val="0"/>
              </a:spcAft>
              <a:buClrTx/>
              <a:buFontTx/>
              <a:buNone/>
            </a:pPr>
            <a:r>
              <a:rPr lang="en-US" altLang="en-US" sz="2400" b="1" dirty="0">
                <a:solidFill>
                  <a:srgbClr val="FF0000"/>
                </a:solidFill>
                <a:cs typeface="Times New Roman" panose="02020603050405020304" pitchFamily="18" charset="0"/>
              </a:rPr>
              <a:t>ALTIN:</a:t>
            </a:r>
          </a:p>
          <a:p>
            <a:pPr algn="ctr" eaLnBrk="1" hangingPunct="1">
              <a:spcBef>
                <a:spcPct val="0"/>
              </a:spcBef>
              <a:spcAft>
                <a:spcPct val="0"/>
              </a:spcAft>
              <a:buClrTx/>
              <a:buFontTx/>
              <a:buNone/>
            </a:pPr>
            <a:r>
              <a:rPr lang="en-US" altLang="en-US" sz="3200" b="1" dirty="0">
                <a:solidFill>
                  <a:srgbClr val="3333FF"/>
                </a:solidFill>
                <a:cs typeface="Times New Roman" panose="02020603050405020304" pitchFamily="18" charset="0"/>
              </a:rPr>
              <a:t>$45,000/kg </a:t>
            </a:r>
            <a:endParaRPr lang="tr-TR" altLang="en-US" sz="3200" b="1" dirty="0">
              <a:solidFill>
                <a:srgbClr val="000000"/>
              </a:solidFill>
            </a:endParaRPr>
          </a:p>
        </p:txBody>
      </p:sp>
    </p:spTree>
    <p:extLst>
      <p:ext uri="{BB962C8B-B14F-4D97-AF65-F5344CB8AC3E}">
        <p14:creationId xmlns:p14="http://schemas.microsoft.com/office/powerpoint/2010/main" val="13204952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1">
            <a:extLst>
              <a:ext uri="{FF2B5EF4-FFF2-40B4-BE49-F238E27FC236}">
                <a16:creationId xmlns:a16="http://schemas.microsoft.com/office/drawing/2014/main" xmlns="" id="{AF75EC5D-C03C-448C-A539-477A7EE5A6E7}"/>
              </a:ext>
            </a:extLst>
          </p:cNvPr>
          <p:cNvSpPr>
            <a:spLocks noChangeArrowheads="1"/>
          </p:cNvSpPr>
          <p:nvPr/>
        </p:nvSpPr>
        <p:spPr bwMode="auto">
          <a:xfrm>
            <a:off x="457200" y="6584950"/>
            <a:ext cx="85344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sz="1400" dirty="0"/>
              <a:t>http://www.oceantomo.com/blog/2015/03-05-ocean-tomo-2015-intangible-asset-market-value/</a:t>
            </a:r>
          </a:p>
        </p:txBody>
      </p:sp>
      <p:pic>
        <p:nvPicPr>
          <p:cNvPr id="36868" name="Picture 2">
            <a:extLst>
              <a:ext uri="{FF2B5EF4-FFF2-40B4-BE49-F238E27FC236}">
                <a16:creationId xmlns:a16="http://schemas.microsoft.com/office/drawing/2014/main" xmlns="" id="{8066B293-1D2F-465E-BF07-D09CDC5EBFD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 y="1066800"/>
            <a:ext cx="89916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a:extLst>
              <a:ext uri="{FF2B5EF4-FFF2-40B4-BE49-F238E27FC236}">
                <a16:creationId xmlns:a16="http://schemas.microsoft.com/office/drawing/2014/main" xmlns="" id="{FF1EE31C-2366-47DB-9124-FF33110840D1}"/>
              </a:ext>
            </a:extLst>
          </p:cNvPr>
          <p:cNvSpPr>
            <a:spLocks noGrp="1" noChangeArrowheads="1"/>
          </p:cNvSpPr>
          <p:nvPr>
            <p:ph type="title"/>
          </p:nvPr>
        </p:nvSpPr>
        <p:spPr>
          <a:xfrm>
            <a:off x="0" y="0"/>
            <a:ext cx="9144000" cy="990600"/>
          </a:xfrm>
          <a:solidFill>
            <a:srgbClr val="C00000"/>
          </a:solidFill>
        </p:spPr>
        <p:txBody>
          <a:bodyPr/>
          <a:lstStyle/>
          <a:p>
            <a:pPr algn="r"/>
            <a:r>
              <a:rPr lang="en-US" altLang="en-US" b="0" dirty="0">
                <a:solidFill>
                  <a:srgbClr val="FFFF00"/>
                </a:solidFill>
              </a:rPr>
              <a:t>Bilgi-</a:t>
            </a:r>
            <a:r>
              <a:rPr lang="en-US" altLang="en-US" b="0" dirty="0" err="1">
                <a:solidFill>
                  <a:srgbClr val="FFFF00"/>
                </a:solidFill>
              </a:rPr>
              <a:t>tabanlı</a:t>
            </a:r>
            <a:r>
              <a:rPr lang="en-US" altLang="en-US" b="0" dirty="0">
                <a:solidFill>
                  <a:srgbClr val="FFFF00"/>
                </a:solidFill>
              </a:rPr>
              <a:t> </a:t>
            </a:r>
            <a:r>
              <a:rPr lang="en-US" altLang="en-US" b="0" dirty="0" err="1">
                <a:solidFill>
                  <a:srgbClr val="FFFF00"/>
                </a:solidFill>
              </a:rPr>
              <a:t>ekonominin</a:t>
            </a:r>
            <a:r>
              <a:rPr lang="en-US" altLang="en-US" b="0" dirty="0">
                <a:solidFill>
                  <a:srgbClr val="FFFF00"/>
                </a:solidFill>
              </a:rPr>
              <a:t> </a:t>
            </a:r>
            <a:r>
              <a:rPr lang="en-US" altLang="en-US" b="0" dirty="0" err="1">
                <a:solidFill>
                  <a:srgbClr val="FFFF00"/>
                </a:solidFill>
              </a:rPr>
              <a:t>bir</a:t>
            </a:r>
            <a:r>
              <a:rPr lang="en-US" altLang="en-US" b="0" dirty="0">
                <a:solidFill>
                  <a:srgbClr val="FFFF00"/>
                </a:solidFill>
              </a:rPr>
              <a:t> </a:t>
            </a:r>
            <a:r>
              <a:rPr lang="en-US" altLang="en-US" b="0" dirty="0" err="1">
                <a:solidFill>
                  <a:srgbClr val="FFFF00"/>
                </a:solidFill>
              </a:rPr>
              <a:t>göstergesi</a:t>
            </a:r>
            <a:r>
              <a:rPr lang="en-US" altLang="en-US" b="0" dirty="0">
                <a:solidFill>
                  <a:srgbClr val="FFFF00"/>
                </a:solidFill>
              </a:rPr>
              <a:t>: </a:t>
            </a:r>
            <a:r>
              <a:rPr lang="en-US" altLang="en-US" b="0" dirty="0">
                <a:solidFill>
                  <a:schemeClr val="bg1"/>
                </a:solidFill>
              </a:rPr>
              <a:t/>
            </a:r>
            <a:br>
              <a:rPr lang="en-US" altLang="en-US" b="0" dirty="0">
                <a:solidFill>
                  <a:schemeClr val="bg1"/>
                </a:solidFill>
              </a:rPr>
            </a:br>
            <a:r>
              <a:rPr lang="en-US" altLang="en-US" b="0" dirty="0" err="1">
                <a:solidFill>
                  <a:schemeClr val="bg1"/>
                </a:solidFill>
              </a:rPr>
              <a:t>Şirket</a:t>
            </a:r>
            <a:r>
              <a:rPr lang="en-US" altLang="en-US" b="0" dirty="0">
                <a:solidFill>
                  <a:schemeClr val="bg1"/>
                </a:solidFill>
              </a:rPr>
              <a:t> </a:t>
            </a:r>
            <a:r>
              <a:rPr lang="en-US" altLang="en-US" b="0" dirty="0" err="1">
                <a:solidFill>
                  <a:schemeClr val="bg1"/>
                </a:solidFill>
              </a:rPr>
              <a:t>varlıkları</a:t>
            </a:r>
            <a:r>
              <a:rPr lang="en-US" altLang="en-US" b="0" dirty="0">
                <a:solidFill>
                  <a:schemeClr val="bg1"/>
                </a:solidFill>
              </a:rPr>
              <a:t> </a:t>
            </a:r>
            <a:r>
              <a:rPr lang="en-US" altLang="en-US" b="0" dirty="0" err="1">
                <a:solidFill>
                  <a:schemeClr val="bg1"/>
                </a:solidFill>
              </a:rPr>
              <a:t>fikri</a:t>
            </a:r>
            <a:r>
              <a:rPr lang="en-US" altLang="en-US" b="0" dirty="0">
                <a:solidFill>
                  <a:schemeClr val="bg1"/>
                </a:solidFill>
              </a:rPr>
              <a:t> </a:t>
            </a:r>
            <a:r>
              <a:rPr lang="en-US" altLang="en-US" b="0" dirty="0" err="1">
                <a:solidFill>
                  <a:schemeClr val="bg1"/>
                </a:solidFill>
              </a:rPr>
              <a:t>mülkiyet</a:t>
            </a:r>
            <a:r>
              <a:rPr lang="en-US" altLang="en-US" b="0" dirty="0">
                <a:solidFill>
                  <a:schemeClr val="bg1"/>
                </a:solidFill>
              </a:rPr>
              <a:t> </a:t>
            </a:r>
            <a:r>
              <a:rPr lang="en-US" altLang="en-US" b="0" dirty="0" err="1">
                <a:solidFill>
                  <a:schemeClr val="bg1"/>
                </a:solidFill>
              </a:rPr>
              <a:t>oranı</a:t>
            </a:r>
            <a:r>
              <a:rPr lang="en-US" altLang="en-US" b="0" dirty="0">
                <a:solidFill>
                  <a:schemeClr val="bg1"/>
                </a:solidFill>
              </a:rPr>
              <a:t> (2015)</a:t>
            </a:r>
            <a:r>
              <a:rPr lang="en-US" altLang="en-US" b="0" dirty="0">
                <a:solidFill>
                  <a:schemeClr val="bg1"/>
                </a:solidFill>
                <a:latin typeface="Futura Bk BT"/>
              </a:rPr>
              <a:t>: 84%</a:t>
            </a:r>
          </a:p>
        </p:txBody>
      </p:sp>
    </p:spTree>
    <p:extLst>
      <p:ext uri="{BB962C8B-B14F-4D97-AF65-F5344CB8AC3E}">
        <p14:creationId xmlns:p14="http://schemas.microsoft.com/office/powerpoint/2010/main" val="3010415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xmlns="" id="{C84420AA-1F59-46EA-A4A6-7653B44936B6}"/>
              </a:ext>
            </a:extLst>
          </p:cNvPr>
          <p:cNvSpPr>
            <a:spLocks noGrp="1" noChangeArrowheads="1"/>
          </p:cNvSpPr>
          <p:nvPr>
            <p:ph type="title"/>
          </p:nvPr>
        </p:nvSpPr>
        <p:spPr>
          <a:xfrm>
            <a:off x="0" y="0"/>
            <a:ext cx="9144000" cy="911225"/>
          </a:xfrm>
          <a:solidFill>
            <a:srgbClr val="C00000"/>
          </a:solidFill>
        </p:spPr>
        <p:txBody>
          <a:bodyPr/>
          <a:lstStyle/>
          <a:p>
            <a:pPr algn="r"/>
            <a:r>
              <a:rPr lang="en-US" altLang="en-US" dirty="0" err="1">
                <a:solidFill>
                  <a:srgbClr val="FFFF00"/>
                </a:solidFill>
              </a:rPr>
              <a:t>Ülkeler-Arası</a:t>
            </a:r>
            <a:r>
              <a:rPr lang="en-US" altLang="en-US" dirty="0">
                <a:solidFill>
                  <a:srgbClr val="FFFF00"/>
                </a:solidFill>
              </a:rPr>
              <a:t> </a:t>
            </a:r>
            <a:r>
              <a:rPr lang="en-US" altLang="en-US" dirty="0" err="1">
                <a:solidFill>
                  <a:srgbClr val="FFFF00"/>
                </a:solidFill>
              </a:rPr>
              <a:t>Lisanslama</a:t>
            </a:r>
            <a:r>
              <a:rPr lang="en-US" altLang="en-US" dirty="0">
                <a:solidFill>
                  <a:srgbClr val="FFFF00"/>
                </a:solidFill>
              </a:rPr>
              <a:t> </a:t>
            </a:r>
            <a:r>
              <a:rPr lang="en-US" altLang="en-US" dirty="0" err="1">
                <a:solidFill>
                  <a:srgbClr val="FFFF00"/>
                </a:solidFill>
              </a:rPr>
              <a:t>ve</a:t>
            </a:r>
            <a:r>
              <a:rPr lang="en-US" altLang="en-US" dirty="0">
                <a:solidFill>
                  <a:srgbClr val="FFFF00"/>
                </a:solidFill>
              </a:rPr>
              <a:t> </a:t>
            </a:r>
            <a:r>
              <a:rPr lang="en-US" altLang="en-US" dirty="0" err="1">
                <a:solidFill>
                  <a:srgbClr val="FFFF00"/>
                </a:solidFill>
              </a:rPr>
              <a:t>Telif</a:t>
            </a:r>
            <a:r>
              <a:rPr lang="en-US" altLang="en-US" dirty="0">
                <a:solidFill>
                  <a:srgbClr val="FFFF00"/>
                </a:solidFill>
              </a:rPr>
              <a:t> </a:t>
            </a:r>
            <a:r>
              <a:rPr lang="en-US" altLang="en-US" dirty="0" err="1">
                <a:solidFill>
                  <a:srgbClr val="FFFF00"/>
                </a:solidFill>
              </a:rPr>
              <a:t>Geliri</a:t>
            </a:r>
            <a:r>
              <a:rPr lang="en-US" altLang="en-US" dirty="0">
                <a:solidFill>
                  <a:srgbClr val="FFFF00"/>
                </a:solidFill>
              </a:rPr>
              <a:t>:</a:t>
            </a:r>
            <a:br>
              <a:rPr lang="en-US" altLang="en-US" dirty="0">
                <a:solidFill>
                  <a:srgbClr val="FFFF00"/>
                </a:solidFill>
              </a:rPr>
            </a:br>
            <a:r>
              <a:rPr lang="en-US" altLang="en-US" b="0" dirty="0">
                <a:solidFill>
                  <a:schemeClr val="bg1"/>
                </a:solidFill>
              </a:rPr>
              <a:t>(2013 global </a:t>
            </a:r>
            <a:r>
              <a:rPr lang="en-US" altLang="en-US" b="0" dirty="0" err="1">
                <a:solidFill>
                  <a:schemeClr val="bg1"/>
                </a:solidFill>
              </a:rPr>
              <a:t>toplamı</a:t>
            </a:r>
            <a:r>
              <a:rPr lang="en-US" altLang="en-US" b="0" dirty="0">
                <a:solidFill>
                  <a:schemeClr val="bg1"/>
                </a:solidFill>
              </a:rPr>
              <a:t>: $255 </a:t>
            </a:r>
            <a:r>
              <a:rPr lang="en-US" altLang="en-US" b="0" dirty="0" err="1">
                <a:solidFill>
                  <a:schemeClr val="bg1"/>
                </a:solidFill>
              </a:rPr>
              <a:t>milyar</a:t>
            </a:r>
            <a:r>
              <a:rPr lang="en-US" altLang="en-US" b="0" dirty="0">
                <a:solidFill>
                  <a:schemeClr val="bg1"/>
                </a:solidFill>
              </a:rPr>
              <a:t>)</a:t>
            </a:r>
            <a:endParaRPr lang="en-US" altLang="en-US" b="0" dirty="0">
              <a:solidFill>
                <a:schemeClr val="bg1"/>
              </a:solidFill>
              <a:latin typeface="Futura Bk BT"/>
            </a:endParaRPr>
          </a:p>
        </p:txBody>
      </p:sp>
      <p:pic>
        <p:nvPicPr>
          <p:cNvPr id="51203" name="Picture 4" descr="image.png">
            <a:extLst>
              <a:ext uri="{FF2B5EF4-FFF2-40B4-BE49-F238E27FC236}">
                <a16:creationId xmlns:a16="http://schemas.microsoft.com/office/drawing/2014/main" xmlns="" id="{816A8AFD-D3AD-44DB-A463-6C391B39178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990600"/>
            <a:ext cx="6265862"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Lst>
        </p:spPr>
      </p:pic>
      <p:sp>
        <p:nvSpPr>
          <p:cNvPr id="51204" name="Rectangle 2">
            <a:extLst>
              <a:ext uri="{FF2B5EF4-FFF2-40B4-BE49-F238E27FC236}">
                <a16:creationId xmlns:a16="http://schemas.microsoft.com/office/drawing/2014/main" xmlns="" id="{8BA98222-70F8-400E-9EB0-B6F53A08DCA2}"/>
              </a:ext>
            </a:extLst>
          </p:cNvPr>
          <p:cNvSpPr>
            <a:spLocks/>
          </p:cNvSpPr>
          <p:nvPr/>
        </p:nvSpPr>
        <p:spPr bwMode="auto">
          <a:xfrm>
            <a:off x="712788" y="5943600"/>
            <a:ext cx="6450012"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Lst>
        </p:spPr>
        <p:txBody>
          <a:bodyPr lIns="126435" tIns="72248" rIns="126435" bIns="72248">
            <a:spAutoFit/>
          </a:bodyPr>
          <a:lstStyle>
            <a:lvl1pPr defTabSz="1300163">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defTabSz="1300163">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defTabSz="1300163">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defTabSz="1300163">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defTabSz="1300163">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defTabSz="1300163"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defTabSz="1300163"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defTabSz="1300163"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defTabSz="1300163"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ts val="1000"/>
              </a:spcBef>
              <a:spcAft>
                <a:spcPct val="0"/>
              </a:spcAft>
              <a:buClrTx/>
              <a:buFontTx/>
              <a:buNone/>
            </a:pPr>
            <a:r>
              <a:rPr lang="en-US" altLang="en-US" sz="1800">
                <a:solidFill>
                  <a:srgbClr val="000000"/>
                </a:solidFill>
                <a:latin typeface="Helvetica" panose="020B0604020202020204" pitchFamily="34" charset="0"/>
                <a:sym typeface="Helvetica" panose="020B0604020202020204" pitchFamily="34" charset="0"/>
              </a:rPr>
              <a:t>Source</a:t>
            </a:r>
            <a:r>
              <a:rPr lang="tr-TR" altLang="en-US" sz="1800">
                <a:solidFill>
                  <a:srgbClr val="000000"/>
                </a:solidFill>
                <a:latin typeface="Helvetica" panose="020B0604020202020204" pitchFamily="34" charset="0"/>
                <a:sym typeface="Helvetica" panose="020B0604020202020204" pitchFamily="34" charset="0"/>
              </a:rPr>
              <a:t>: WIPO</a:t>
            </a:r>
            <a:r>
              <a:rPr lang="en-US" altLang="en-US" sz="1800">
                <a:solidFill>
                  <a:srgbClr val="000000"/>
                </a:solidFill>
                <a:latin typeface="Helvetica" panose="020B0604020202020204" pitchFamily="34" charset="0"/>
                <a:sym typeface="Helvetica" panose="020B0604020202020204" pitchFamily="34" charset="0"/>
              </a:rPr>
              <a:t> (World Intellectual Property Organization)</a:t>
            </a:r>
            <a:endParaRPr lang="tr-TR" altLang="en-US" sz="1800">
              <a:solidFill>
                <a:srgbClr val="000000"/>
              </a:solidFill>
            </a:endParaRPr>
          </a:p>
        </p:txBody>
      </p:sp>
      <p:sp>
        <p:nvSpPr>
          <p:cNvPr id="51205" name="Rectangle 1">
            <a:extLst>
              <a:ext uri="{FF2B5EF4-FFF2-40B4-BE49-F238E27FC236}">
                <a16:creationId xmlns:a16="http://schemas.microsoft.com/office/drawing/2014/main" xmlns="" id="{7BDBF167-02D6-446B-B328-EBF04D641E15}"/>
              </a:ext>
            </a:extLst>
          </p:cNvPr>
          <p:cNvSpPr>
            <a:spLocks noChangeArrowheads="1"/>
          </p:cNvSpPr>
          <p:nvPr/>
        </p:nvSpPr>
        <p:spPr bwMode="auto">
          <a:xfrm>
            <a:off x="712788" y="6477000"/>
            <a:ext cx="80502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sz="1400">
                <a:solidFill>
                  <a:srgbClr val="000000"/>
                </a:solidFill>
              </a:rPr>
              <a:t>http://www.wipo.int/export/sites/www/freepublications/en/intproperty/944/wipo_pub_944_2011.pdf</a:t>
            </a:r>
          </a:p>
        </p:txBody>
      </p:sp>
      <p:sp>
        <p:nvSpPr>
          <p:cNvPr id="51206" name="Rectangle 2">
            <a:extLst>
              <a:ext uri="{FF2B5EF4-FFF2-40B4-BE49-F238E27FC236}">
                <a16:creationId xmlns:a16="http://schemas.microsoft.com/office/drawing/2014/main" xmlns="" id="{E980887B-9481-4DB6-9932-C49E9F63EF0F}"/>
              </a:ext>
            </a:extLst>
          </p:cNvPr>
          <p:cNvSpPr>
            <a:spLocks noChangeArrowheads="1"/>
          </p:cNvSpPr>
          <p:nvPr/>
        </p:nvSpPr>
        <p:spPr bwMode="auto">
          <a:xfrm>
            <a:off x="1219200" y="990600"/>
            <a:ext cx="1524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sz="1800">
                <a:solidFill>
                  <a:srgbClr val="002060"/>
                </a:solidFill>
              </a:rPr>
              <a:t>Billion USD</a:t>
            </a:r>
          </a:p>
        </p:txBody>
      </p:sp>
      <p:sp>
        <p:nvSpPr>
          <p:cNvPr id="2" name="Rectangle 1">
            <a:extLst>
              <a:ext uri="{FF2B5EF4-FFF2-40B4-BE49-F238E27FC236}">
                <a16:creationId xmlns:a16="http://schemas.microsoft.com/office/drawing/2014/main" xmlns="" id="{9369170E-82DD-4391-959F-9696ED3D6285}"/>
              </a:ext>
            </a:extLst>
          </p:cNvPr>
          <p:cNvSpPr/>
          <p:nvPr/>
        </p:nvSpPr>
        <p:spPr>
          <a:xfrm>
            <a:off x="7162800" y="2971800"/>
            <a:ext cx="1981200" cy="830263"/>
          </a:xfrm>
          <a:prstGeom prst="rect">
            <a:avLst/>
          </a:prstGeom>
          <a:solidFill>
            <a:srgbClr val="002060"/>
          </a:solidFill>
        </p:spPr>
        <p:txBody>
          <a:bodyPr>
            <a:spAutoFit/>
          </a:bodyPr>
          <a:lstStyle/>
          <a:p>
            <a:pPr algn="ctr">
              <a:spcBef>
                <a:spcPts val="0"/>
              </a:spcBef>
              <a:spcAft>
                <a:spcPts val="0"/>
              </a:spcAft>
              <a:defRPr/>
            </a:pPr>
            <a:r>
              <a:rPr lang="tr-TR" sz="2400" b="1" dirty="0">
                <a:solidFill>
                  <a:srgbClr val="FFCC66"/>
                </a:solidFill>
                <a:latin typeface="+mn-lt"/>
                <a:ea typeface="Calibri" panose="020F0502020204030204" pitchFamily="34" charset="0"/>
                <a:cs typeface="Times New Roman" panose="02020603050405020304" pitchFamily="18" charset="0"/>
              </a:rPr>
              <a:t>2013:</a:t>
            </a:r>
            <a:endParaRPr lang="en-US" sz="2400" b="1" dirty="0">
              <a:solidFill>
                <a:srgbClr val="FFCC66"/>
              </a:solidFill>
              <a:latin typeface="+mn-lt"/>
              <a:ea typeface="Calibri" panose="020F0502020204030204" pitchFamily="34" charset="0"/>
              <a:cs typeface="Times New Roman" panose="02020603050405020304" pitchFamily="18" charset="0"/>
            </a:endParaRPr>
          </a:p>
          <a:p>
            <a:pPr algn="ctr">
              <a:spcBef>
                <a:spcPts val="0"/>
              </a:spcBef>
              <a:spcAft>
                <a:spcPts val="0"/>
              </a:spcAft>
              <a:defRPr/>
            </a:pPr>
            <a:r>
              <a:rPr lang="tr-TR" sz="2400" b="1" dirty="0">
                <a:solidFill>
                  <a:schemeClr val="bg1"/>
                </a:solidFill>
                <a:latin typeface="+mn-lt"/>
                <a:ea typeface="Calibri" panose="020F0502020204030204" pitchFamily="34" charset="0"/>
                <a:cs typeface="Times New Roman" panose="02020603050405020304" pitchFamily="18" charset="0"/>
              </a:rPr>
              <a:t>$255 </a:t>
            </a:r>
            <a:r>
              <a:rPr lang="en-US" sz="2400" b="1" dirty="0" err="1">
                <a:solidFill>
                  <a:schemeClr val="bg1"/>
                </a:solidFill>
                <a:latin typeface="+mn-lt"/>
                <a:ea typeface="Calibri" panose="020F0502020204030204" pitchFamily="34" charset="0"/>
                <a:cs typeface="Times New Roman" panose="02020603050405020304" pitchFamily="18" charset="0"/>
              </a:rPr>
              <a:t>milyar</a:t>
            </a:r>
            <a:endParaRPr lang="en-US" sz="2400" b="1" dirty="0">
              <a:solidFill>
                <a:schemeClr val="bg1"/>
              </a:solidFill>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1327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xmlns="" id="{8C723079-6A4F-4542-8E86-56F223E4EA01}"/>
              </a:ext>
            </a:extLst>
          </p:cNvPr>
          <p:cNvSpPr>
            <a:spLocks noGrp="1" noChangeArrowheads="1"/>
          </p:cNvSpPr>
          <p:nvPr>
            <p:ph type="title"/>
          </p:nvPr>
        </p:nvSpPr>
        <p:spPr>
          <a:xfrm>
            <a:off x="0" y="0"/>
            <a:ext cx="9144000" cy="977900"/>
          </a:xfrm>
          <a:solidFill>
            <a:srgbClr val="C00000"/>
          </a:solidFill>
        </p:spPr>
        <p:txBody>
          <a:bodyPr/>
          <a:lstStyle/>
          <a:p>
            <a:pPr algn="r"/>
            <a:r>
              <a:rPr lang="en-US" altLang="en-US" b="0" dirty="0">
                <a:solidFill>
                  <a:srgbClr val="FFFF00"/>
                </a:solidFill>
              </a:rPr>
              <a:t>Qualcomm (ABD): </a:t>
            </a:r>
            <a:r>
              <a:rPr lang="en-US" altLang="en-US" b="0" dirty="0">
                <a:solidFill>
                  <a:schemeClr val="bg1"/>
                </a:solidFill>
              </a:rPr>
              <a:t/>
            </a:r>
            <a:br>
              <a:rPr lang="en-US" altLang="en-US" b="0" dirty="0">
                <a:solidFill>
                  <a:schemeClr val="bg1"/>
                </a:solidFill>
              </a:rPr>
            </a:br>
            <a:r>
              <a:rPr lang="en-US" altLang="en-US" b="0" dirty="0" err="1">
                <a:solidFill>
                  <a:schemeClr val="bg1"/>
                </a:solidFill>
              </a:rPr>
              <a:t>Teknoloji</a:t>
            </a:r>
            <a:r>
              <a:rPr lang="en-US" altLang="en-US" b="0" dirty="0">
                <a:solidFill>
                  <a:schemeClr val="bg1"/>
                </a:solidFill>
              </a:rPr>
              <a:t> </a:t>
            </a:r>
            <a:r>
              <a:rPr lang="en-US" altLang="en-US" b="0" dirty="0" err="1">
                <a:solidFill>
                  <a:schemeClr val="bg1"/>
                </a:solidFill>
              </a:rPr>
              <a:t>lisanslama</a:t>
            </a:r>
            <a:r>
              <a:rPr lang="en-US" altLang="en-US" b="0" dirty="0">
                <a:solidFill>
                  <a:schemeClr val="bg1"/>
                </a:solidFill>
              </a:rPr>
              <a:t> </a:t>
            </a:r>
            <a:r>
              <a:rPr lang="en-US" altLang="en-US" b="0" dirty="0" err="1">
                <a:solidFill>
                  <a:schemeClr val="bg1"/>
                </a:solidFill>
              </a:rPr>
              <a:t>geliri</a:t>
            </a:r>
            <a:r>
              <a:rPr lang="en-US" altLang="en-US" b="0" dirty="0">
                <a:solidFill>
                  <a:schemeClr val="bg1"/>
                </a:solidFill>
              </a:rPr>
              <a:t>: $8 </a:t>
            </a:r>
            <a:r>
              <a:rPr lang="en-US" altLang="en-US" b="0" dirty="0" err="1">
                <a:solidFill>
                  <a:schemeClr val="bg1"/>
                </a:solidFill>
              </a:rPr>
              <a:t>milyar</a:t>
            </a:r>
            <a:r>
              <a:rPr lang="en-US" altLang="en-US" b="0" dirty="0">
                <a:solidFill>
                  <a:schemeClr val="bg1"/>
                </a:solidFill>
              </a:rPr>
              <a:t>/</a:t>
            </a:r>
            <a:r>
              <a:rPr lang="en-US" altLang="en-US" b="0" dirty="0" err="1">
                <a:solidFill>
                  <a:schemeClr val="bg1"/>
                </a:solidFill>
              </a:rPr>
              <a:t>yıl</a:t>
            </a:r>
            <a:r>
              <a:rPr lang="en-US" altLang="en-US" b="0" dirty="0">
                <a:solidFill>
                  <a:schemeClr val="bg1"/>
                </a:solidFill>
              </a:rPr>
              <a:t> (2015)</a:t>
            </a:r>
          </a:p>
        </p:txBody>
      </p:sp>
      <p:sp>
        <p:nvSpPr>
          <p:cNvPr id="54275" name="Rectangle 2">
            <a:extLst>
              <a:ext uri="{FF2B5EF4-FFF2-40B4-BE49-F238E27FC236}">
                <a16:creationId xmlns:a16="http://schemas.microsoft.com/office/drawing/2014/main" xmlns="" id="{60BDFD5A-D340-4C99-B554-398C4F4D4EB4}"/>
              </a:ext>
            </a:extLst>
          </p:cNvPr>
          <p:cNvSpPr>
            <a:spLocks noChangeArrowheads="1"/>
          </p:cNvSpPr>
          <p:nvPr/>
        </p:nvSpPr>
        <p:spPr bwMode="auto">
          <a:xfrm>
            <a:off x="0" y="6550025"/>
            <a:ext cx="9144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 typeface="Wingdings" panose="05000000000000000000" pitchFamily="2" charset="2"/>
              <a:buNone/>
            </a:pPr>
            <a:r>
              <a:rPr lang="en-US" altLang="en-US" sz="1200">
                <a:solidFill>
                  <a:srgbClr val="000000"/>
                </a:solidFill>
              </a:rPr>
              <a:t>https://finance.yahoo.com/news/qualcomm-gets-majority-profits-licensing-140637621.html</a:t>
            </a:r>
          </a:p>
        </p:txBody>
      </p:sp>
      <p:sp>
        <p:nvSpPr>
          <p:cNvPr id="54276" name="Rectangle 4">
            <a:extLst>
              <a:ext uri="{FF2B5EF4-FFF2-40B4-BE49-F238E27FC236}">
                <a16:creationId xmlns:a16="http://schemas.microsoft.com/office/drawing/2014/main" xmlns="" id="{2908B3DF-BDFA-4289-9CC0-6AEC57391B2A}"/>
              </a:ext>
            </a:extLst>
          </p:cNvPr>
          <p:cNvSpPr>
            <a:spLocks noChangeArrowheads="1"/>
          </p:cNvSpPr>
          <p:nvPr/>
        </p:nvSpPr>
        <p:spPr bwMode="auto">
          <a:xfrm>
            <a:off x="7718425" y="6505575"/>
            <a:ext cx="13176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sz="1400">
                <a:solidFill>
                  <a:srgbClr val="000000"/>
                </a:solidFill>
              </a:rPr>
              <a:t>(17 Dec 2015)</a:t>
            </a:r>
          </a:p>
        </p:txBody>
      </p:sp>
      <p:sp>
        <p:nvSpPr>
          <p:cNvPr id="54277" name="Rectangle 1">
            <a:extLst>
              <a:ext uri="{FF2B5EF4-FFF2-40B4-BE49-F238E27FC236}">
                <a16:creationId xmlns:a16="http://schemas.microsoft.com/office/drawing/2014/main" xmlns="" id="{F2BEB976-4E3B-4571-B07B-B35710F8DF4F}"/>
              </a:ext>
            </a:extLst>
          </p:cNvPr>
          <p:cNvSpPr>
            <a:spLocks noChangeArrowheads="1"/>
          </p:cNvSpPr>
          <p:nvPr/>
        </p:nvSpPr>
        <p:spPr bwMode="auto">
          <a:xfrm>
            <a:off x="34925" y="1066800"/>
            <a:ext cx="9109075"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r>
              <a:rPr lang="en-US" altLang="en-US" sz="2200" b="1">
                <a:solidFill>
                  <a:srgbClr val="000000"/>
                </a:solidFill>
              </a:rPr>
              <a:t>Qualcomm Inc</a:t>
            </a:r>
            <a:r>
              <a:rPr lang="en-US" altLang="en-US" sz="2200">
                <a:solidFill>
                  <a:srgbClr val="000000"/>
                </a:solidFill>
              </a:rPr>
              <a:t> mobil teknolojiler sektöründe (4G, 5G, IoT). </a:t>
            </a:r>
          </a:p>
          <a:p>
            <a:r>
              <a:rPr lang="en-US" altLang="en-US" sz="2200">
                <a:solidFill>
                  <a:srgbClr val="000000"/>
                </a:solidFill>
              </a:rPr>
              <a:t>Çip satışları 2015 cirosu: $17 milyar/yıl (Kâr: $2 milyar).</a:t>
            </a:r>
          </a:p>
          <a:p>
            <a:r>
              <a:rPr lang="en-US" altLang="en-US" sz="2200">
                <a:solidFill>
                  <a:srgbClr val="000000"/>
                </a:solidFill>
              </a:rPr>
              <a:t>Teknoloji lisanslama 2015 cirosu: </a:t>
            </a:r>
            <a:r>
              <a:rPr lang="en-US" altLang="en-US" sz="2200" b="1">
                <a:solidFill>
                  <a:srgbClr val="CC00CC"/>
                </a:solidFill>
              </a:rPr>
              <a:t>$8 milyar/yıl </a:t>
            </a:r>
            <a:r>
              <a:rPr lang="en-US" altLang="en-US" sz="2200" b="1">
                <a:solidFill>
                  <a:srgbClr val="3333FF"/>
                </a:solidFill>
              </a:rPr>
              <a:t>(Kâr: $7 milyar).</a:t>
            </a:r>
          </a:p>
        </p:txBody>
      </p:sp>
      <p:pic>
        <p:nvPicPr>
          <p:cNvPr id="54278" name="Picture 2" descr="https://s.yimg.com/ny/api/res/1.2/8MidmU2eLcG2OYNW2uaF8A--/YXBwaWQ9aGlnaGxhbmRlcjtzbT0xO3c9MzAwO2g9MjYy/https:/marketrealist.imgix.net/uploads/2015/12/Series-43-A2.png?w=300&amp;amp;h=262&amp;amp;fit=max&amp;amp;auto=format">
            <a:extLst>
              <a:ext uri="{FF2B5EF4-FFF2-40B4-BE49-F238E27FC236}">
                <a16:creationId xmlns:a16="http://schemas.microsoft.com/office/drawing/2014/main" xmlns="" id="{A9E935D1-0F08-4792-B4D3-700162A896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2438400"/>
            <a:ext cx="6019800"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23465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a:extLst>
              <a:ext uri="{FF2B5EF4-FFF2-40B4-BE49-F238E27FC236}">
                <a16:creationId xmlns:a16="http://schemas.microsoft.com/office/drawing/2014/main" xmlns="" id="{FDC74E22-FBE0-4393-A8E3-0D21540762F9}"/>
              </a:ext>
            </a:extLst>
          </p:cNvPr>
          <p:cNvSpPr>
            <a:spLocks noGrp="1" noChangeArrowheads="1"/>
          </p:cNvSpPr>
          <p:nvPr>
            <p:ph type="title"/>
          </p:nvPr>
        </p:nvSpPr>
        <p:spPr>
          <a:xfrm>
            <a:off x="0" y="-28575"/>
            <a:ext cx="9144000" cy="942975"/>
          </a:xfrm>
          <a:solidFill>
            <a:srgbClr val="C00000"/>
          </a:solidFill>
        </p:spPr>
        <p:txBody>
          <a:bodyPr/>
          <a:lstStyle/>
          <a:p>
            <a:pPr algn="r"/>
            <a:r>
              <a:rPr lang="en-US" altLang="en-US" b="0">
                <a:solidFill>
                  <a:schemeClr val="bg1"/>
                </a:solidFill>
              </a:rPr>
              <a:t>Ar-Ge Harcamaları ve Yüksek Teknoloji İhracatı</a:t>
            </a:r>
            <a:br>
              <a:rPr lang="en-US" altLang="en-US" b="0">
                <a:solidFill>
                  <a:schemeClr val="bg1"/>
                </a:solidFill>
              </a:rPr>
            </a:br>
            <a:r>
              <a:rPr lang="en-US" altLang="en-US" sz="2600" b="0">
                <a:solidFill>
                  <a:srgbClr val="FFFF00"/>
                </a:solidFill>
              </a:rPr>
              <a:t>Global Ar-Ge Harcaması: $2 trilyon/yıl (%25 ABD; %20 </a:t>
            </a:r>
            <a:r>
              <a:rPr lang="en-GB" altLang="en-US" sz="2600" b="0">
                <a:solidFill>
                  <a:srgbClr val="FFFF00"/>
                </a:solidFill>
              </a:rPr>
              <a:t>Çin)</a:t>
            </a:r>
            <a:r>
              <a:rPr lang="en-US" altLang="en-US" sz="2600" b="0">
                <a:solidFill>
                  <a:srgbClr val="FFFF00"/>
                </a:solidFill>
              </a:rPr>
              <a:t>   </a:t>
            </a:r>
          </a:p>
        </p:txBody>
      </p:sp>
      <p:sp>
        <p:nvSpPr>
          <p:cNvPr id="59395" name="Rectangle 2">
            <a:extLst>
              <a:ext uri="{FF2B5EF4-FFF2-40B4-BE49-F238E27FC236}">
                <a16:creationId xmlns:a16="http://schemas.microsoft.com/office/drawing/2014/main" xmlns="" id="{3AD1F746-2BB1-4F8D-A252-23E16F30D136}"/>
              </a:ext>
            </a:extLst>
          </p:cNvPr>
          <p:cNvSpPr>
            <a:spLocks noChangeArrowheads="1"/>
          </p:cNvSpPr>
          <p:nvPr/>
        </p:nvSpPr>
        <p:spPr bwMode="auto">
          <a:xfrm>
            <a:off x="0" y="6581775"/>
            <a:ext cx="9144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r>
              <a:rPr lang="en-US" altLang="en-US" sz="1200">
                <a:solidFill>
                  <a:srgbClr val="000000"/>
                </a:solidFill>
              </a:rPr>
              <a:t>http://anahtar.sanayi.gov.tr/tr/news/ar-ge-harcamalarinin-yuksek-teknolojili-urun-ihracati-uzerindeki-etkileri-turkiye-incelemesi/9407</a:t>
            </a:r>
          </a:p>
        </p:txBody>
      </p:sp>
      <p:graphicFrame>
        <p:nvGraphicFramePr>
          <p:cNvPr id="5" name="Table 4">
            <a:extLst>
              <a:ext uri="{FF2B5EF4-FFF2-40B4-BE49-F238E27FC236}">
                <a16:creationId xmlns:a16="http://schemas.microsoft.com/office/drawing/2014/main" xmlns="" id="{3EFD64B4-75DE-4327-AC05-8CDA0F58065E}"/>
              </a:ext>
            </a:extLst>
          </p:cNvPr>
          <p:cNvGraphicFramePr>
            <a:graphicFrameLocks noGrp="1"/>
          </p:cNvGraphicFramePr>
          <p:nvPr/>
        </p:nvGraphicFramePr>
        <p:xfrm>
          <a:off x="76200" y="950913"/>
          <a:ext cx="8991600" cy="4699002"/>
        </p:xfrm>
        <a:graphic>
          <a:graphicData uri="http://schemas.openxmlformats.org/drawingml/2006/table">
            <a:tbl>
              <a:tblPr/>
              <a:tblGrid>
                <a:gridCol w="1498600">
                  <a:extLst>
                    <a:ext uri="{9D8B030D-6E8A-4147-A177-3AD203B41FA5}">
                      <a16:colId xmlns:a16="http://schemas.microsoft.com/office/drawing/2014/main" xmlns="" val="1181135767"/>
                    </a:ext>
                  </a:extLst>
                </a:gridCol>
                <a:gridCol w="1498600">
                  <a:extLst>
                    <a:ext uri="{9D8B030D-6E8A-4147-A177-3AD203B41FA5}">
                      <a16:colId xmlns:a16="http://schemas.microsoft.com/office/drawing/2014/main" xmlns="" val="534743099"/>
                    </a:ext>
                  </a:extLst>
                </a:gridCol>
                <a:gridCol w="1498600">
                  <a:extLst>
                    <a:ext uri="{9D8B030D-6E8A-4147-A177-3AD203B41FA5}">
                      <a16:colId xmlns:a16="http://schemas.microsoft.com/office/drawing/2014/main" xmlns="" val="41837297"/>
                    </a:ext>
                  </a:extLst>
                </a:gridCol>
                <a:gridCol w="1498600">
                  <a:extLst>
                    <a:ext uri="{9D8B030D-6E8A-4147-A177-3AD203B41FA5}">
                      <a16:colId xmlns:a16="http://schemas.microsoft.com/office/drawing/2014/main" xmlns="" val="1047625235"/>
                    </a:ext>
                  </a:extLst>
                </a:gridCol>
                <a:gridCol w="1498600">
                  <a:extLst>
                    <a:ext uri="{9D8B030D-6E8A-4147-A177-3AD203B41FA5}">
                      <a16:colId xmlns:a16="http://schemas.microsoft.com/office/drawing/2014/main" xmlns="" val="2643219253"/>
                    </a:ext>
                  </a:extLst>
                </a:gridCol>
                <a:gridCol w="1498600">
                  <a:extLst>
                    <a:ext uri="{9D8B030D-6E8A-4147-A177-3AD203B41FA5}">
                      <a16:colId xmlns:a16="http://schemas.microsoft.com/office/drawing/2014/main" xmlns="" val="2697532222"/>
                    </a:ext>
                  </a:extLst>
                </a:gridCol>
              </a:tblGrid>
              <a:tr h="640201">
                <a:tc rowSpan="2">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1" i="0" u="none" strike="noStrike" cap="none" normalizeH="0" baseline="0">
                        <a:ln>
                          <a:noFill/>
                        </a:ln>
                        <a:solidFill>
                          <a:srgbClr val="FFFFFF"/>
                        </a:solidFill>
                        <a:effectLst/>
                        <a:latin typeface="Arial" panose="020B0604020202020204" pitchFamily="34" charset="0"/>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en-US" sz="1800" b="1" i="0" u="none" strike="noStrike" cap="none" normalizeH="0" baseline="0">
                        <a:ln>
                          <a:noFill/>
                        </a:ln>
                        <a:solidFill>
                          <a:srgbClr val="FFFFFF"/>
                        </a:solidFill>
                        <a:effectLst/>
                        <a:latin typeface="Arial" panose="020B0604020202020204" pitchFamily="34" charset="0"/>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a:ln>
                            <a:noFill/>
                          </a:ln>
                          <a:solidFill>
                            <a:srgbClr val="FFFFFF"/>
                          </a:solidFill>
                          <a:effectLst/>
                          <a:latin typeface="Arial" panose="020B0604020202020204" pitchFamily="34" charset="0"/>
                          <a:cs typeface="Arial" panose="020B0604020202020204" pitchFamily="34" charset="0"/>
                        </a:rPr>
                        <a:t>Ülke</a:t>
                      </a: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2D2D8A"/>
                    </a:solidFill>
                  </a:tcPr>
                </a:tc>
                <a:tc gridSpan="3">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dirty="0">
                          <a:ln>
                            <a:noFill/>
                          </a:ln>
                          <a:solidFill>
                            <a:srgbClr val="FFFFFF"/>
                          </a:solidFill>
                          <a:effectLst/>
                          <a:latin typeface="Arial" panose="020B0604020202020204" pitchFamily="34" charset="0"/>
                          <a:cs typeface="Arial" panose="020B0604020202020204" pitchFamily="34" charset="0"/>
                        </a:rPr>
                        <a:t> 2005-2014 </a:t>
                      </a:r>
                      <a:r>
                        <a:rPr kumimoji="0" lang="en-US" altLang="en-US" sz="1800" b="1" i="0" u="none" strike="noStrike" cap="none" normalizeH="0" baseline="0" dirty="0" err="1">
                          <a:ln>
                            <a:noFill/>
                          </a:ln>
                          <a:solidFill>
                            <a:srgbClr val="FFFFFF"/>
                          </a:solidFill>
                          <a:effectLst/>
                          <a:latin typeface="Arial" panose="020B0604020202020204" pitchFamily="34" charset="0"/>
                          <a:cs typeface="Arial" panose="020B0604020202020204" pitchFamily="34" charset="0"/>
                        </a:rPr>
                        <a:t>yılları</a:t>
                      </a:r>
                      <a:r>
                        <a:rPr kumimoji="0" lang="en-US" altLang="en-US" sz="1800" b="1" i="0" u="none" strike="noStrike" cap="none" normalizeH="0" baseline="0" dirty="0">
                          <a:ln>
                            <a:noFill/>
                          </a:ln>
                          <a:solidFill>
                            <a:srgbClr val="FFFFFF"/>
                          </a:solidFill>
                          <a:effectLst/>
                          <a:latin typeface="Arial" panose="020B0604020202020204" pitchFamily="34" charset="0"/>
                          <a:cs typeface="Arial" panose="020B0604020202020204" pitchFamily="34" charset="0"/>
                        </a:rPr>
                        <a:t> </a:t>
                      </a:r>
                      <a:r>
                        <a:rPr kumimoji="0" lang="en-US" altLang="en-US" sz="1800" b="1" i="0" u="none" strike="noStrike" cap="none" normalizeH="0" baseline="0" dirty="0" err="1">
                          <a:ln>
                            <a:noFill/>
                          </a:ln>
                          <a:solidFill>
                            <a:srgbClr val="FFFFFF"/>
                          </a:solidFill>
                          <a:effectLst/>
                          <a:latin typeface="Arial" panose="020B0604020202020204" pitchFamily="34" charset="0"/>
                          <a:cs typeface="Arial" panose="020B0604020202020204" pitchFamily="34" charset="0"/>
                        </a:rPr>
                        <a:t>arası</a:t>
                      </a:r>
                      <a:r>
                        <a:rPr kumimoji="0" lang="en-US" altLang="en-US" sz="1800" b="1" i="0" u="none" strike="noStrike" cap="none" normalizeH="0" baseline="0" dirty="0">
                          <a:ln>
                            <a:noFill/>
                          </a:ln>
                          <a:solidFill>
                            <a:srgbClr val="FFFFFF"/>
                          </a:solidFill>
                          <a:effectLst/>
                          <a:latin typeface="Arial" panose="020B0604020202020204" pitchFamily="34" charset="0"/>
                          <a:cs typeface="Arial" panose="020B0604020202020204" pitchFamily="34" charset="0"/>
                        </a:rPr>
                        <a:t>, </a:t>
                      </a:r>
                      <a:r>
                        <a:rPr kumimoji="0" lang="en-US" altLang="en-US" sz="1800" b="1" i="0" u="none" strike="noStrike" cap="none" normalizeH="0" baseline="0" dirty="0" err="1">
                          <a:ln>
                            <a:noFill/>
                          </a:ln>
                          <a:solidFill>
                            <a:srgbClr val="FFFFFF"/>
                          </a:solidFill>
                          <a:effectLst/>
                          <a:latin typeface="Arial" panose="020B0604020202020204" pitchFamily="34" charset="0"/>
                          <a:cs typeface="Arial" panose="020B0604020202020204" pitchFamily="34" charset="0"/>
                        </a:rPr>
                        <a:t>ortalama</a:t>
                      </a:r>
                      <a:r>
                        <a:rPr kumimoji="0" lang="en-US" altLang="en-US" sz="1800" b="1" i="0" u="none" strike="noStrike" cap="none" normalizeH="0" baseline="0" dirty="0">
                          <a:ln>
                            <a:noFill/>
                          </a:ln>
                          <a:solidFill>
                            <a:srgbClr val="FFFFFF"/>
                          </a:solidFill>
                          <a:effectLst/>
                          <a:latin typeface="Arial" panose="020B0604020202020204" pitchFamily="34" charset="0"/>
                          <a:cs typeface="Arial" panose="020B0604020202020204" pitchFamily="34" charset="0"/>
                        </a:rPr>
                        <a:t>:</a:t>
                      </a: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2D2D8A"/>
                    </a:solidFill>
                  </a:tcPr>
                </a:tc>
                <a:tc hMerge="1">
                  <a:txBody>
                    <a:bodyPr/>
                    <a:lstStyle/>
                    <a:p>
                      <a:endParaRPr lang="en-US"/>
                    </a:p>
                  </a:txBody>
                  <a:tcPr/>
                </a:tc>
                <a:tc hMerge="1">
                  <a:txBody>
                    <a:bodyPr/>
                    <a:lstStyle/>
                    <a:p>
                      <a:endParaRPr lang="en-US"/>
                    </a:p>
                  </a:txBody>
                  <a:tcPr/>
                </a:tc>
                <a:tc gridSpan="2">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800" b="1" i="0" u="none" strike="noStrike" cap="none" normalizeH="0" baseline="0" dirty="0" err="1">
                          <a:ln>
                            <a:noFill/>
                          </a:ln>
                          <a:solidFill>
                            <a:srgbClr val="FFFFFF"/>
                          </a:solidFill>
                          <a:effectLst/>
                          <a:latin typeface="Arial" panose="020B0604020202020204" pitchFamily="34" charset="0"/>
                          <a:cs typeface="Arial" panose="020B0604020202020204" pitchFamily="34" charset="0"/>
                        </a:rPr>
                        <a:t>Milyar</a:t>
                      </a:r>
                      <a:r>
                        <a:rPr kumimoji="0" lang="en-US" altLang="en-US" sz="1800" b="1" i="0" u="none" strike="noStrike" cap="none" normalizeH="0" baseline="0" dirty="0">
                          <a:ln>
                            <a:noFill/>
                          </a:ln>
                          <a:solidFill>
                            <a:srgbClr val="FFFFFF"/>
                          </a:solidFill>
                          <a:effectLst/>
                          <a:latin typeface="Arial" panose="020B0604020202020204" pitchFamily="34" charset="0"/>
                          <a:cs typeface="Arial" panose="020B0604020202020204" pitchFamily="34" charset="0"/>
                        </a:rPr>
                        <a:t> $ </a:t>
                      </a:r>
                      <a:r>
                        <a:rPr kumimoji="0" lang="en-US" altLang="en-US" sz="1800" b="1" i="0" u="none" strike="noStrike" cap="none" normalizeH="0" baseline="0" dirty="0" err="1">
                          <a:ln>
                            <a:noFill/>
                          </a:ln>
                          <a:solidFill>
                            <a:srgbClr val="FFFFFF"/>
                          </a:solidFill>
                          <a:effectLst/>
                          <a:latin typeface="Arial" panose="020B0604020202020204" pitchFamily="34" charset="0"/>
                          <a:cs typeface="Arial" panose="020B0604020202020204" pitchFamily="34" charset="0"/>
                        </a:rPr>
                        <a:t>Ar</a:t>
                      </a:r>
                      <a:r>
                        <a:rPr kumimoji="0" lang="en-US" altLang="en-US" sz="1800" b="1" i="0" u="none" strike="noStrike" cap="none" normalizeH="0" baseline="0" dirty="0">
                          <a:ln>
                            <a:noFill/>
                          </a:ln>
                          <a:solidFill>
                            <a:srgbClr val="FFFFFF"/>
                          </a:solidFill>
                          <a:effectLst/>
                          <a:latin typeface="Arial" panose="020B0604020202020204" pitchFamily="34" charset="0"/>
                          <a:cs typeface="Arial" panose="020B0604020202020204" pitchFamily="34" charset="0"/>
                        </a:rPr>
                        <a:t>-Ge </a:t>
                      </a:r>
                      <a:r>
                        <a:rPr kumimoji="0" lang="en-US" altLang="en-US" sz="1800" b="1" i="0" u="none" strike="noStrike" cap="none" normalizeH="0" baseline="0" dirty="0" err="1">
                          <a:ln>
                            <a:noFill/>
                          </a:ln>
                          <a:solidFill>
                            <a:srgbClr val="FFFFFF"/>
                          </a:solidFill>
                          <a:effectLst/>
                          <a:latin typeface="Arial" panose="020B0604020202020204" pitchFamily="34" charset="0"/>
                          <a:cs typeface="Arial" panose="020B0604020202020204" pitchFamily="34" charset="0"/>
                        </a:rPr>
                        <a:t>harcaması</a:t>
                      </a:r>
                      <a:r>
                        <a:rPr kumimoji="0" lang="en-US" altLang="en-US" sz="1800" b="1" i="0" u="none" strike="noStrike" cap="none" normalizeH="0" baseline="0" dirty="0">
                          <a:ln>
                            <a:noFill/>
                          </a:ln>
                          <a:solidFill>
                            <a:srgbClr val="FFFFFF"/>
                          </a:solidFill>
                          <a:effectLst/>
                          <a:latin typeface="Arial" panose="020B0604020202020204" pitchFamily="34" charset="0"/>
                          <a:cs typeface="Arial" panose="020B0604020202020204" pitchFamily="34" charset="0"/>
                        </a:rPr>
                        <a:t> </a:t>
                      </a:r>
                      <a:r>
                        <a:rPr kumimoji="0" lang="en-US" altLang="en-US" sz="1800" b="1" i="0" u="none" strike="noStrike" cap="none" normalizeH="0" baseline="0" dirty="0" err="1">
                          <a:ln>
                            <a:noFill/>
                          </a:ln>
                          <a:solidFill>
                            <a:srgbClr val="FFFFFF"/>
                          </a:solidFill>
                          <a:effectLst/>
                          <a:latin typeface="Arial" panose="020B0604020202020204" pitchFamily="34" charset="0"/>
                          <a:cs typeface="Arial" panose="020B0604020202020204" pitchFamily="34" charset="0"/>
                        </a:rPr>
                        <a:t>başına</a:t>
                      </a:r>
                      <a:r>
                        <a:rPr kumimoji="0" lang="en-US" altLang="en-US" sz="1800" b="1" i="0" u="none" strike="noStrike" cap="none" normalizeH="0" baseline="0" dirty="0">
                          <a:ln>
                            <a:noFill/>
                          </a:ln>
                          <a:solidFill>
                            <a:srgbClr val="FFFFFF"/>
                          </a:solidFill>
                          <a:effectLst/>
                          <a:latin typeface="Arial" panose="020B0604020202020204" pitchFamily="34" charset="0"/>
                          <a:cs typeface="Arial" panose="020B0604020202020204" pitchFamily="34" charset="0"/>
                        </a:rPr>
                        <a:t>:</a:t>
                      </a:r>
                    </a:p>
                  </a:txBody>
                  <a:tcPr marT="45725" marB="45725"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2D2D8A"/>
                    </a:solidFill>
                  </a:tcPr>
                </a:tc>
                <a:tc hMerge="1">
                  <a:txBody>
                    <a:bodyPr/>
                    <a:lstStyle/>
                    <a:p>
                      <a:endParaRPr lang="en-US"/>
                    </a:p>
                  </a:txBody>
                  <a:tcPr/>
                </a:tc>
                <a:extLst>
                  <a:ext uri="{0D108BD9-81ED-4DB2-BD59-A6C34878D82A}">
                    <a16:rowId xmlns:a16="http://schemas.microsoft.com/office/drawing/2014/main" xmlns="" val="2616455552"/>
                  </a:ext>
                </a:extLst>
              </a:tr>
              <a:tr h="918771">
                <a:tc vMerge="1">
                  <a:txBody>
                    <a:bodyPr/>
                    <a:lstStyle/>
                    <a:p>
                      <a:endParaRPr lang="en-US"/>
                    </a:p>
                  </a:txBody>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Ar</a:t>
                      </a: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-Ge </a:t>
                      </a: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harcaması</a:t>
                      </a: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 </a:t>
                      </a: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Milyar</a:t>
                      </a: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Patent </a:t>
                      </a: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başvuru</a:t>
                      </a: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 </a:t>
                      </a: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sayısı</a:t>
                      </a: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19052" marB="1905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Yüksek</a:t>
                      </a: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 </a:t>
                      </a: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tekn</a:t>
                      </a: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 </a:t>
                      </a: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ihracatı</a:t>
                      </a: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  </a:t>
                      </a: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Milyar</a:t>
                      </a: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19052" marB="1905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Patent </a:t>
                      </a: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sayısı</a:t>
                      </a:r>
                      <a:endParaRPr kumimoji="0" lang="en-US" altLang="en-US" sz="1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Yük</a:t>
                      </a: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 </a:t>
                      </a: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tekn</a:t>
                      </a: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 </a:t>
                      </a: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ihracatı</a:t>
                      </a: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 </a:t>
                      </a:r>
                      <a:r>
                        <a:rPr kumimoji="0" lang="en-US" altLang="en-US" sz="1800" b="1" i="0" u="none" strike="noStrike" cap="none" normalizeH="0" baseline="0" dirty="0" err="1">
                          <a:ln>
                            <a:noFill/>
                          </a:ln>
                          <a:solidFill>
                            <a:schemeClr val="tx1"/>
                          </a:solidFill>
                          <a:effectLst/>
                          <a:latin typeface="Arial" panose="020B0604020202020204" pitchFamily="34" charset="0"/>
                          <a:cs typeface="Times New Roman" panose="02020603050405020304" pitchFamily="18" charset="0"/>
                        </a:rPr>
                        <a:t>Milyar</a:t>
                      </a:r>
                      <a:r>
                        <a:rPr kumimoji="0" lang="en-US" altLang="en-US" sz="1800" b="1" i="0" u="none" strike="noStrike" cap="none" normalizeH="0" baseline="0" dirty="0">
                          <a:ln>
                            <a:noFill/>
                          </a:ln>
                          <a:solidFill>
                            <a:schemeClr val="tx1"/>
                          </a:solidFill>
                          <a:effectLst/>
                          <a:latin typeface="Arial" panose="020B0604020202020204" pitchFamily="34" charset="0"/>
                          <a:cs typeface="Times New Roman" panose="02020603050405020304" pitchFamily="18" charset="0"/>
                        </a:rPr>
                        <a:t> $</a:t>
                      </a:r>
                      <a:endParaRPr kumimoji="0" lang="en-US" altLang="en-US" sz="1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19052" marB="19052"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extLst>
                  <a:ext uri="{0D108BD9-81ED-4DB2-BD59-A6C34878D82A}">
                    <a16:rowId xmlns:a16="http://schemas.microsoft.com/office/drawing/2014/main" xmlns="" val="1134938550"/>
                  </a:ext>
                </a:extLst>
              </a:tr>
              <a:tr h="314003">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rPr>
                        <a:t>AB</a:t>
                      </a:r>
                      <a:endParaRPr kumimoji="0" lang="en-US"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18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rPr>
                        <a:t>305 (%2.0)</a:t>
                      </a:r>
                      <a:endParaRPr kumimoji="0" lang="en-US"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135,612</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rPr>
                        <a:t>605</a:t>
                      </a:r>
                      <a:endParaRPr kumimoji="0" lang="en-US"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446</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 2.0</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extLst>
                  <a:ext uri="{0D108BD9-81ED-4DB2-BD59-A6C34878D82A}">
                    <a16:rowId xmlns:a16="http://schemas.microsoft.com/office/drawing/2014/main" xmlns="" val="349285239"/>
                  </a:ext>
                </a:extLst>
              </a:tr>
              <a:tr h="314003">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000000"/>
                          </a:solidFill>
                          <a:effectLst/>
                          <a:latin typeface="Arial" panose="020B0604020202020204" pitchFamily="34" charset="0"/>
                          <a:cs typeface="Times New Roman" panose="02020603050405020304" pitchFamily="18" charset="0"/>
                        </a:rPr>
                        <a:t>ABD</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18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rPr>
                        <a:t>361 (%2.7)</a:t>
                      </a:r>
                      <a:endParaRPr kumimoji="0" lang="en-US"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487,232</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173</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1350</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 0.5</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extLst>
                  <a:ext uri="{0D108BD9-81ED-4DB2-BD59-A6C34878D82A}">
                    <a16:rowId xmlns:a16="http://schemas.microsoft.com/office/drawing/2014/main" xmlns="" val="1479651395"/>
                  </a:ext>
                </a:extLst>
              </a:tr>
              <a:tr h="314003">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000000"/>
                          </a:solidFill>
                          <a:effectLst/>
                          <a:latin typeface="Arial" panose="020B0604020202020204" pitchFamily="34" charset="0"/>
                          <a:cs typeface="Times New Roman" panose="02020603050405020304" pitchFamily="18" charset="0"/>
                        </a:rPr>
                        <a:t>Almanya</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18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rPr>
                        <a:t>87 (%2.8)</a:t>
                      </a:r>
                      <a:endParaRPr kumimoji="0" lang="en-US"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61,296</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169</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705</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rPr>
                        <a:t> 1.9</a:t>
                      </a:r>
                      <a:endParaRPr kumimoji="0" lang="en-US"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extLst>
                  <a:ext uri="{0D108BD9-81ED-4DB2-BD59-A6C34878D82A}">
                    <a16:rowId xmlns:a16="http://schemas.microsoft.com/office/drawing/2014/main" xmlns="" val="731252791"/>
                  </a:ext>
                </a:extLst>
              </a:tr>
              <a:tr h="314003">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000000"/>
                          </a:solidFill>
                          <a:effectLst/>
                          <a:latin typeface="Arial" panose="020B0604020202020204" pitchFamily="34" charset="0"/>
                          <a:cs typeface="Times New Roman" panose="02020603050405020304" pitchFamily="18" charset="0"/>
                        </a:rPr>
                        <a:t>Çin</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18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rPr>
                        <a:t>210 (%2.0)</a:t>
                      </a:r>
                      <a:endParaRPr kumimoji="0" lang="en-US"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455.711</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rPr>
                        <a:t>393</a:t>
                      </a:r>
                      <a:endParaRPr kumimoji="0" lang="en-US"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2170</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 1.9</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extLst>
                  <a:ext uri="{0D108BD9-81ED-4DB2-BD59-A6C34878D82A}">
                    <a16:rowId xmlns:a16="http://schemas.microsoft.com/office/drawing/2014/main" xmlns="" val="3690672149"/>
                  </a:ext>
                </a:extLst>
              </a:tr>
              <a:tr h="314003">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000000"/>
                          </a:solidFill>
                          <a:effectLst/>
                          <a:latin typeface="Arial" panose="020B0604020202020204" pitchFamily="34" charset="0"/>
                          <a:cs typeface="Times New Roman" panose="02020603050405020304" pitchFamily="18" charset="0"/>
                        </a:rPr>
                        <a:t>İsrail</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18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rPr>
                        <a:t>9.1 (%4.1)</a:t>
                      </a:r>
                      <a:endParaRPr kumimoji="0" lang="en-US"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7,029</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7.4</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772</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 0.8</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extLst>
                  <a:ext uri="{0D108BD9-81ED-4DB2-BD59-A6C34878D82A}">
                    <a16:rowId xmlns:a16="http://schemas.microsoft.com/office/drawing/2014/main" xmlns="" val="2876856473"/>
                  </a:ext>
                </a:extLst>
              </a:tr>
              <a:tr h="314003">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000000"/>
                          </a:solidFill>
                          <a:effectLst/>
                          <a:latin typeface="Arial" panose="020B0604020202020204" pitchFamily="34" charset="0"/>
                          <a:cs typeface="Times New Roman" panose="02020603050405020304" pitchFamily="18" charset="0"/>
                        </a:rPr>
                        <a:t>Kore</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18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rPr>
                        <a:t>51 (%4.2)</a:t>
                      </a:r>
                      <a:endParaRPr kumimoji="0" lang="en-US"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178,656</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110</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3503</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 2.2</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extLst>
                  <a:ext uri="{0D108BD9-81ED-4DB2-BD59-A6C34878D82A}">
                    <a16:rowId xmlns:a16="http://schemas.microsoft.com/office/drawing/2014/main" xmlns="" val="2340664905"/>
                  </a:ext>
                </a:extLst>
              </a:tr>
              <a:tr h="314003">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FF0000"/>
                          </a:solidFill>
                          <a:effectLst/>
                          <a:latin typeface="Arial" panose="020B0604020202020204" pitchFamily="34" charset="0"/>
                          <a:cs typeface="Times New Roman" panose="02020603050405020304" pitchFamily="18" charset="0"/>
                        </a:rPr>
                        <a:t>OECD</a:t>
                      </a:r>
                      <a:endParaRPr kumimoji="0" lang="en-US" altLang="en-US" sz="1800" b="1"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18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dirty="0">
                          <a:ln>
                            <a:noFill/>
                          </a:ln>
                          <a:solidFill>
                            <a:srgbClr val="FF0000"/>
                          </a:solidFill>
                          <a:effectLst/>
                          <a:latin typeface="Arial" panose="020B0604020202020204" pitchFamily="34" charset="0"/>
                          <a:cs typeface="Times New Roman" panose="02020603050405020304" pitchFamily="18" charset="0"/>
                        </a:rPr>
                        <a:t>997 (%2.4)</a:t>
                      </a:r>
                      <a:endParaRPr kumimoji="0" lang="en-US" altLang="en-US" sz="1800" b="1"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FF0000"/>
                          </a:solidFill>
                          <a:effectLst/>
                          <a:latin typeface="Arial" panose="020B0604020202020204" pitchFamily="34" charset="0"/>
                          <a:cs typeface="Times New Roman" panose="02020603050405020304" pitchFamily="18" charset="0"/>
                        </a:rPr>
                        <a:t>1,269,976</a:t>
                      </a:r>
                      <a:endParaRPr kumimoji="0" lang="en-US" altLang="en-US" sz="1800" b="1"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FF0000"/>
                          </a:solidFill>
                          <a:effectLst/>
                          <a:latin typeface="Arial" panose="020B0604020202020204" pitchFamily="34" charset="0"/>
                          <a:cs typeface="Times New Roman" panose="02020603050405020304" pitchFamily="18" charset="0"/>
                        </a:rPr>
                        <a:t>1124</a:t>
                      </a:r>
                      <a:endParaRPr kumimoji="0" lang="en-US" altLang="en-US" sz="1800" b="1"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FF0000"/>
                          </a:solidFill>
                          <a:effectLst/>
                          <a:latin typeface="Arial" panose="020B0604020202020204" pitchFamily="34" charset="0"/>
                          <a:cs typeface="Times New Roman" panose="02020603050405020304" pitchFamily="18" charset="0"/>
                        </a:rPr>
                        <a:t>1274</a:t>
                      </a:r>
                      <a:endParaRPr kumimoji="0" lang="en-US" altLang="en-US" sz="1800" b="1"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FF0000"/>
                          </a:solidFill>
                          <a:effectLst/>
                          <a:latin typeface="Arial" panose="020B0604020202020204" pitchFamily="34" charset="0"/>
                          <a:cs typeface="Times New Roman" panose="02020603050405020304" pitchFamily="18" charset="0"/>
                        </a:rPr>
                        <a:t> 1.1</a:t>
                      </a:r>
                      <a:endParaRPr kumimoji="0" lang="en-US" altLang="en-US" sz="1800" b="1"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extLst>
                  <a:ext uri="{0D108BD9-81ED-4DB2-BD59-A6C34878D82A}">
                    <a16:rowId xmlns:a16="http://schemas.microsoft.com/office/drawing/2014/main" xmlns="" val="1515977465"/>
                  </a:ext>
                </a:extLst>
              </a:tr>
              <a:tr h="314003">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000000"/>
                          </a:solidFill>
                          <a:effectLst/>
                          <a:latin typeface="Arial" panose="020B0604020202020204" pitchFamily="34" charset="0"/>
                          <a:cs typeface="Times New Roman" panose="02020603050405020304" pitchFamily="18" charset="0"/>
                        </a:rPr>
                        <a:t>Polonya</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18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rPr>
                        <a:t>5.6 (%0.9)</a:t>
                      </a:r>
                      <a:endParaRPr kumimoji="0" lang="en-US"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3,878</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7.5</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693</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 1.3</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extLst>
                  <a:ext uri="{0D108BD9-81ED-4DB2-BD59-A6C34878D82A}">
                    <a16:rowId xmlns:a16="http://schemas.microsoft.com/office/drawing/2014/main" xmlns="" val="4187252071"/>
                  </a:ext>
                </a:extLst>
              </a:tr>
              <a:tr h="314003">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000000"/>
                          </a:solidFill>
                          <a:effectLst/>
                          <a:latin typeface="Arial" panose="020B0604020202020204" pitchFamily="34" charset="0"/>
                          <a:cs typeface="Times New Roman" panose="02020603050405020304" pitchFamily="18" charset="0"/>
                        </a:rPr>
                        <a:t>Singapur</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18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rPr>
                        <a:t>7.5 (%2.0)</a:t>
                      </a:r>
                      <a:endParaRPr kumimoji="0" lang="en-US"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9,543</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dirty="0">
                          <a:ln>
                            <a:noFill/>
                          </a:ln>
                          <a:solidFill>
                            <a:srgbClr val="000000"/>
                          </a:solidFill>
                          <a:effectLst/>
                          <a:latin typeface="Arial" panose="020B0604020202020204" pitchFamily="34" charset="0"/>
                          <a:cs typeface="Times New Roman" panose="02020603050405020304" pitchFamily="18" charset="0"/>
                        </a:rPr>
                        <a:t>120</a:t>
                      </a:r>
                      <a:endParaRPr kumimoji="0" lang="en-US" altLang="en-US" sz="1800" b="0"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1272</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0" i="0" u="none" strike="noStrike" cap="none" normalizeH="0" baseline="0">
                          <a:ln>
                            <a:noFill/>
                          </a:ln>
                          <a:solidFill>
                            <a:srgbClr val="000000"/>
                          </a:solidFill>
                          <a:effectLst/>
                          <a:latin typeface="Arial" panose="020B0604020202020204" pitchFamily="34" charset="0"/>
                          <a:cs typeface="Times New Roman" panose="02020603050405020304" pitchFamily="18" charset="0"/>
                        </a:rPr>
                        <a:t>16.0</a:t>
                      </a:r>
                      <a:endParaRPr kumimoji="0" lang="en-US" altLang="en-US" sz="1800" b="0"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ED"/>
                    </a:solidFill>
                  </a:tcPr>
                </a:tc>
                <a:extLst>
                  <a:ext uri="{0D108BD9-81ED-4DB2-BD59-A6C34878D82A}">
                    <a16:rowId xmlns:a16="http://schemas.microsoft.com/office/drawing/2014/main" xmlns="" val="67603398"/>
                  </a:ext>
                </a:extLst>
              </a:tr>
              <a:tr h="314003">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FF0000"/>
                          </a:solidFill>
                          <a:effectLst/>
                          <a:latin typeface="Arial" panose="020B0604020202020204" pitchFamily="34" charset="0"/>
                          <a:cs typeface="Times New Roman" panose="02020603050405020304" pitchFamily="18" charset="0"/>
                        </a:rPr>
                        <a:t>Türkiye</a:t>
                      </a:r>
                      <a:endParaRPr kumimoji="0" lang="en-US" altLang="en-US" sz="1800" b="1"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318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dirty="0">
                          <a:ln>
                            <a:noFill/>
                          </a:ln>
                          <a:solidFill>
                            <a:srgbClr val="FF0000"/>
                          </a:solidFill>
                          <a:effectLst/>
                          <a:latin typeface="Arial" panose="020B0604020202020204" pitchFamily="34" charset="0"/>
                          <a:cs typeface="Times New Roman" panose="02020603050405020304" pitchFamily="18" charset="0"/>
                        </a:rPr>
                        <a:t>9.6 (%0.9)</a:t>
                      </a:r>
                      <a:endParaRPr kumimoji="0" lang="en-US" altLang="en-US" sz="1800" b="1"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FF0000"/>
                          </a:solidFill>
                          <a:effectLst/>
                          <a:latin typeface="Arial" panose="020B0604020202020204" pitchFamily="34" charset="0"/>
                          <a:cs typeface="Times New Roman" panose="02020603050405020304" pitchFamily="18" charset="0"/>
                        </a:rPr>
                        <a:t>3,142</a:t>
                      </a:r>
                      <a:endParaRPr kumimoji="0" lang="en-US" altLang="en-US" sz="1800" b="1"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a:ln>
                            <a:noFill/>
                          </a:ln>
                          <a:solidFill>
                            <a:srgbClr val="FF0000"/>
                          </a:solidFill>
                          <a:effectLst/>
                          <a:latin typeface="Arial" panose="020B0604020202020204" pitchFamily="34" charset="0"/>
                          <a:cs typeface="Times New Roman" panose="02020603050405020304" pitchFamily="18" charset="0"/>
                        </a:rPr>
                        <a:t>1.7</a:t>
                      </a:r>
                      <a:endParaRPr kumimoji="0" lang="en-US" altLang="en-US" sz="1800" b="1" i="0" u="none" strike="noStrike" cap="none" normalizeH="0" baseline="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dirty="0">
                          <a:ln>
                            <a:noFill/>
                          </a:ln>
                          <a:solidFill>
                            <a:srgbClr val="FF0000"/>
                          </a:solidFill>
                          <a:effectLst/>
                          <a:latin typeface="Arial" panose="020B0604020202020204" pitchFamily="34" charset="0"/>
                          <a:cs typeface="Times New Roman" panose="02020603050405020304" pitchFamily="18" charset="0"/>
                        </a:rPr>
                        <a:t>327</a:t>
                      </a:r>
                      <a:endParaRPr kumimoji="0" lang="en-US" altLang="en-US" sz="1800" b="1"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tc>
                  <a:txBody>
                    <a:bodyPr/>
                    <a:lstStyle>
                      <a:lvl1pPr>
                        <a:spcBef>
                          <a:spcPct val="20000"/>
                        </a:spcBef>
                        <a:spcAft>
                          <a:spcPct val="20000"/>
                        </a:spcAft>
                        <a:buClr>
                          <a:srgbClr val="FF0000"/>
                        </a:buClr>
                        <a:defRPr>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defRPr sz="24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defRPr sz="20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defRPr>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en-US" altLang="en-US" sz="1800" b="1" i="0" u="none" strike="noStrike" cap="none" normalizeH="0" baseline="0" dirty="0">
                          <a:ln>
                            <a:noFill/>
                          </a:ln>
                          <a:solidFill>
                            <a:srgbClr val="FF0000"/>
                          </a:solidFill>
                          <a:effectLst/>
                          <a:latin typeface="Arial" panose="020B0604020202020204" pitchFamily="34" charset="0"/>
                          <a:cs typeface="Times New Roman" panose="02020603050405020304" pitchFamily="18" charset="0"/>
                        </a:rPr>
                        <a:t>  0.2</a:t>
                      </a:r>
                      <a:endParaRPr kumimoji="0" lang="en-US" altLang="en-US" sz="1800" b="1" i="0" u="none" strike="noStrike" cap="none" normalizeH="0" baseline="0" dirty="0">
                        <a:ln>
                          <a:noFill/>
                        </a:ln>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4318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DA"/>
                    </a:solidFill>
                  </a:tcPr>
                </a:tc>
                <a:extLst>
                  <a:ext uri="{0D108BD9-81ED-4DB2-BD59-A6C34878D82A}">
                    <a16:rowId xmlns:a16="http://schemas.microsoft.com/office/drawing/2014/main" xmlns="" val="4116240906"/>
                  </a:ext>
                </a:extLst>
              </a:tr>
            </a:tbl>
          </a:graphicData>
        </a:graphic>
      </p:graphicFrame>
      <p:sp>
        <p:nvSpPr>
          <p:cNvPr id="9" name="Rectangle 6">
            <a:extLst>
              <a:ext uri="{FF2B5EF4-FFF2-40B4-BE49-F238E27FC236}">
                <a16:creationId xmlns:a16="http://schemas.microsoft.com/office/drawing/2014/main" xmlns="" id="{E752D281-090C-4E1F-B8FC-1F6C43A09F23}"/>
              </a:ext>
            </a:extLst>
          </p:cNvPr>
          <p:cNvSpPr>
            <a:spLocks noChangeArrowheads="1"/>
          </p:cNvSpPr>
          <p:nvPr/>
        </p:nvSpPr>
        <p:spPr bwMode="auto">
          <a:xfrm>
            <a:off x="0" y="5867400"/>
            <a:ext cx="9144000" cy="738188"/>
          </a:xfrm>
          <a:prstGeom prst="rect">
            <a:avLst/>
          </a:prstGeom>
          <a:solidFill>
            <a:schemeClr val="accent5">
              <a:lumMod val="90000"/>
            </a:schemeClr>
          </a:solidFill>
          <a:ln>
            <a:noFill/>
          </a:ln>
        </p:spPr>
        <p:txBody>
          <a:bodyPr>
            <a:spAutoFit/>
          </a:bodyPr>
          <a:lstStyle/>
          <a:p>
            <a:pPr>
              <a:defRPr/>
            </a:pPr>
            <a:r>
              <a:rPr lang="en-US" b="1" dirty="0" err="1">
                <a:solidFill>
                  <a:srgbClr val="000000"/>
                </a:solidFill>
              </a:rPr>
              <a:t>Sonuç</a:t>
            </a:r>
            <a:r>
              <a:rPr lang="en-US" dirty="0">
                <a:solidFill>
                  <a:srgbClr val="000000"/>
                </a:solidFill>
              </a:rPr>
              <a:t>: </a:t>
            </a:r>
            <a:r>
              <a:rPr lang="en-US" dirty="0" err="1">
                <a:solidFill>
                  <a:srgbClr val="000000"/>
                </a:solidFill>
              </a:rPr>
              <a:t>Türkiye’de</a:t>
            </a:r>
            <a:r>
              <a:rPr lang="en-US" dirty="0">
                <a:solidFill>
                  <a:srgbClr val="000000"/>
                </a:solidFill>
              </a:rPr>
              <a:t>, her </a:t>
            </a:r>
            <a:r>
              <a:rPr lang="en-US" dirty="0" err="1">
                <a:solidFill>
                  <a:srgbClr val="000000"/>
                </a:solidFill>
              </a:rPr>
              <a:t>milyar</a:t>
            </a:r>
            <a:r>
              <a:rPr lang="en-US" dirty="0">
                <a:solidFill>
                  <a:srgbClr val="000000"/>
                </a:solidFill>
              </a:rPr>
              <a:t> </a:t>
            </a:r>
            <a:r>
              <a:rPr lang="en-US" dirty="0" err="1">
                <a:solidFill>
                  <a:srgbClr val="000000"/>
                </a:solidFill>
              </a:rPr>
              <a:t>Dolarlık</a:t>
            </a:r>
            <a:r>
              <a:rPr lang="en-US" dirty="0">
                <a:solidFill>
                  <a:srgbClr val="000000"/>
                </a:solidFill>
              </a:rPr>
              <a:t> </a:t>
            </a:r>
            <a:r>
              <a:rPr lang="en-US" dirty="0" err="1">
                <a:solidFill>
                  <a:srgbClr val="000000"/>
                </a:solidFill>
              </a:rPr>
              <a:t>Ar</a:t>
            </a:r>
            <a:r>
              <a:rPr lang="en-US" dirty="0">
                <a:solidFill>
                  <a:srgbClr val="000000"/>
                </a:solidFill>
              </a:rPr>
              <a:t>-Ge </a:t>
            </a:r>
            <a:r>
              <a:rPr lang="en-US" dirty="0" err="1">
                <a:solidFill>
                  <a:srgbClr val="000000"/>
                </a:solidFill>
              </a:rPr>
              <a:t>harcaması</a:t>
            </a:r>
            <a:r>
              <a:rPr lang="en-US" dirty="0">
                <a:solidFill>
                  <a:srgbClr val="000000"/>
                </a:solidFill>
              </a:rPr>
              <a:t> </a:t>
            </a:r>
            <a:r>
              <a:rPr lang="en-US" dirty="0" err="1">
                <a:solidFill>
                  <a:srgbClr val="000000"/>
                </a:solidFill>
              </a:rPr>
              <a:t>başına</a:t>
            </a:r>
            <a:r>
              <a:rPr lang="en-US" dirty="0">
                <a:solidFill>
                  <a:srgbClr val="000000"/>
                </a:solidFill>
              </a:rPr>
              <a:t>, </a:t>
            </a:r>
            <a:r>
              <a:rPr lang="en-US" dirty="0" err="1">
                <a:solidFill>
                  <a:srgbClr val="000000"/>
                </a:solidFill>
              </a:rPr>
              <a:t>diğer</a:t>
            </a:r>
            <a:r>
              <a:rPr lang="en-US" dirty="0">
                <a:solidFill>
                  <a:srgbClr val="000000"/>
                </a:solidFill>
              </a:rPr>
              <a:t> </a:t>
            </a:r>
            <a:r>
              <a:rPr lang="en-US" dirty="0" err="1">
                <a:solidFill>
                  <a:srgbClr val="000000"/>
                </a:solidFill>
              </a:rPr>
              <a:t>ülkelere</a:t>
            </a:r>
            <a:r>
              <a:rPr lang="en-US" dirty="0">
                <a:solidFill>
                  <a:srgbClr val="000000"/>
                </a:solidFill>
              </a:rPr>
              <a:t> </a:t>
            </a:r>
            <a:r>
              <a:rPr lang="en-US" dirty="0" err="1">
                <a:solidFill>
                  <a:srgbClr val="000000"/>
                </a:solidFill>
              </a:rPr>
              <a:t>kıyasla</a:t>
            </a:r>
            <a:r>
              <a:rPr lang="en-US" dirty="0">
                <a:solidFill>
                  <a:srgbClr val="000000"/>
                </a:solidFill>
              </a:rPr>
              <a:t>, </a:t>
            </a:r>
            <a:r>
              <a:rPr lang="en-US" b="1" dirty="0" err="1">
                <a:solidFill>
                  <a:srgbClr val="3333FF"/>
                </a:solidFill>
              </a:rPr>
              <a:t>daha</a:t>
            </a:r>
            <a:r>
              <a:rPr lang="en-US" b="1" dirty="0">
                <a:solidFill>
                  <a:srgbClr val="3333FF"/>
                </a:solidFill>
              </a:rPr>
              <a:t> </a:t>
            </a:r>
            <a:r>
              <a:rPr lang="en-US" b="1" dirty="0" err="1">
                <a:solidFill>
                  <a:srgbClr val="3333FF"/>
                </a:solidFill>
              </a:rPr>
              <a:t>az</a:t>
            </a:r>
            <a:r>
              <a:rPr lang="en-US" b="1" dirty="0">
                <a:solidFill>
                  <a:srgbClr val="3333FF"/>
                </a:solidFill>
              </a:rPr>
              <a:t> patent </a:t>
            </a:r>
            <a:r>
              <a:rPr lang="en-US" b="1" dirty="0" err="1">
                <a:solidFill>
                  <a:srgbClr val="3333FF"/>
                </a:solidFill>
              </a:rPr>
              <a:t>başvurusu</a:t>
            </a:r>
            <a:r>
              <a:rPr lang="en-US" b="1" dirty="0">
                <a:solidFill>
                  <a:srgbClr val="3333FF"/>
                </a:solidFill>
              </a:rPr>
              <a:t> </a:t>
            </a:r>
            <a:r>
              <a:rPr lang="en-US" dirty="0" err="1">
                <a:solidFill>
                  <a:srgbClr val="000000"/>
                </a:solidFill>
              </a:rPr>
              <a:t>ve</a:t>
            </a:r>
            <a:r>
              <a:rPr lang="en-US" dirty="0">
                <a:solidFill>
                  <a:srgbClr val="000000"/>
                </a:solidFill>
              </a:rPr>
              <a:t> </a:t>
            </a:r>
            <a:r>
              <a:rPr lang="en-US" b="1" dirty="0" err="1">
                <a:solidFill>
                  <a:srgbClr val="3333FF"/>
                </a:solidFill>
              </a:rPr>
              <a:t>daha</a:t>
            </a:r>
            <a:r>
              <a:rPr lang="en-US" b="1" dirty="0">
                <a:solidFill>
                  <a:srgbClr val="3333FF"/>
                </a:solidFill>
              </a:rPr>
              <a:t> </a:t>
            </a:r>
            <a:r>
              <a:rPr lang="en-US" b="1" dirty="0" err="1">
                <a:solidFill>
                  <a:srgbClr val="3333FF"/>
                </a:solidFill>
              </a:rPr>
              <a:t>az</a:t>
            </a:r>
            <a:r>
              <a:rPr lang="en-US" b="1" dirty="0">
                <a:solidFill>
                  <a:srgbClr val="3333FF"/>
                </a:solidFill>
              </a:rPr>
              <a:t> </a:t>
            </a:r>
            <a:r>
              <a:rPr lang="en-US" b="1" dirty="0" err="1">
                <a:solidFill>
                  <a:srgbClr val="3333FF"/>
                </a:solidFill>
              </a:rPr>
              <a:t>yüksek</a:t>
            </a:r>
            <a:r>
              <a:rPr lang="en-US" b="1" dirty="0">
                <a:solidFill>
                  <a:srgbClr val="3333FF"/>
                </a:solidFill>
              </a:rPr>
              <a:t> </a:t>
            </a:r>
            <a:r>
              <a:rPr lang="en-US" b="1" dirty="0" err="1">
                <a:solidFill>
                  <a:srgbClr val="3333FF"/>
                </a:solidFill>
              </a:rPr>
              <a:t>teknolojili</a:t>
            </a:r>
            <a:r>
              <a:rPr lang="en-US" b="1" dirty="0">
                <a:solidFill>
                  <a:srgbClr val="3333FF"/>
                </a:solidFill>
              </a:rPr>
              <a:t> </a:t>
            </a:r>
            <a:r>
              <a:rPr lang="en-US" b="1" dirty="0" err="1">
                <a:solidFill>
                  <a:srgbClr val="3333FF"/>
                </a:solidFill>
              </a:rPr>
              <a:t>ürün</a:t>
            </a:r>
            <a:r>
              <a:rPr lang="en-US" b="1" dirty="0">
                <a:solidFill>
                  <a:srgbClr val="3333FF"/>
                </a:solidFill>
              </a:rPr>
              <a:t> </a:t>
            </a:r>
            <a:r>
              <a:rPr lang="en-US" b="1" dirty="0" err="1">
                <a:solidFill>
                  <a:srgbClr val="3333FF"/>
                </a:solidFill>
              </a:rPr>
              <a:t>ihracatı</a:t>
            </a:r>
            <a:r>
              <a:rPr lang="en-US" b="1" dirty="0">
                <a:solidFill>
                  <a:srgbClr val="3333FF"/>
                </a:solidFill>
              </a:rPr>
              <a:t> </a:t>
            </a:r>
            <a:r>
              <a:rPr lang="en-US" dirty="0" err="1">
                <a:solidFill>
                  <a:srgbClr val="000000"/>
                </a:solidFill>
              </a:rPr>
              <a:t>yapılmaktadır</a:t>
            </a:r>
            <a:r>
              <a:rPr lang="en-US" dirty="0">
                <a:solidFill>
                  <a:srgbClr val="000000"/>
                </a:solidFill>
              </a:rPr>
              <a:t>.</a:t>
            </a:r>
            <a:endParaRPr lang="en-US" sz="2400" dirty="0">
              <a:solidFill>
                <a:srgbClr val="000000"/>
              </a:solidFill>
            </a:endParaRPr>
          </a:p>
        </p:txBody>
      </p:sp>
      <p:sp>
        <p:nvSpPr>
          <p:cNvPr id="59489" name="Rectangle 1">
            <a:extLst>
              <a:ext uri="{FF2B5EF4-FFF2-40B4-BE49-F238E27FC236}">
                <a16:creationId xmlns:a16="http://schemas.microsoft.com/office/drawing/2014/main" xmlns="" id="{AC11982F-C64D-4BD7-96FE-3D46903368CE}"/>
              </a:ext>
            </a:extLst>
          </p:cNvPr>
          <p:cNvSpPr>
            <a:spLocks noChangeArrowheads="1"/>
          </p:cNvSpPr>
          <p:nvPr/>
        </p:nvSpPr>
        <p:spPr bwMode="auto">
          <a:xfrm>
            <a:off x="0" y="5562600"/>
            <a:ext cx="39227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r>
              <a:rPr lang="en-US" altLang="en-US" sz="1600" b="1">
                <a:solidFill>
                  <a:srgbClr val="606060"/>
                </a:solidFill>
                <a:latin typeface="Calibri" panose="020F0502020204030204" pitchFamily="34" charset="0"/>
                <a:ea typeface="Calibri" panose="020F0502020204030204" pitchFamily="34" charset="0"/>
                <a:cs typeface="Times New Roman" panose="02020603050405020304" pitchFamily="18" charset="0"/>
              </a:rPr>
              <a:t>*(2013 yılı Ar-Ge harcaması/GSYİH oranı, %)</a:t>
            </a:r>
            <a:endParaRPr lang="en-US" altLang="en-US" sz="1600" b="1">
              <a:solidFill>
                <a:srgbClr val="000000"/>
              </a:solidFill>
              <a:ea typeface="Calibri" panose="020F0502020204030204" pitchFamily="34" charset="0"/>
            </a:endParaRPr>
          </a:p>
        </p:txBody>
      </p:sp>
    </p:spTree>
    <p:extLst>
      <p:ext uri="{BB962C8B-B14F-4D97-AF65-F5344CB8AC3E}">
        <p14:creationId xmlns:p14="http://schemas.microsoft.com/office/powerpoint/2010/main" val="6124388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2">
            <a:extLst>
              <a:ext uri="{FF2B5EF4-FFF2-40B4-BE49-F238E27FC236}">
                <a16:creationId xmlns:a16="http://schemas.microsoft.com/office/drawing/2014/main" xmlns="" id="{B2B78905-B210-436C-B1E9-615403EF7680}"/>
              </a:ext>
            </a:extLst>
          </p:cNvPr>
          <p:cNvSpPr>
            <a:spLocks noChangeArrowheads="1"/>
          </p:cNvSpPr>
          <p:nvPr/>
        </p:nvSpPr>
        <p:spPr bwMode="auto">
          <a:xfrm>
            <a:off x="0" y="6581775"/>
            <a:ext cx="9144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r>
              <a:rPr lang="en-US" altLang="en-US" sz="1200" dirty="0">
                <a:solidFill>
                  <a:srgbClr val="000000"/>
                </a:solidFill>
              </a:rPr>
              <a:t>https://www.dunya.com/kose-yazisi/ihracatta-ortalama-kilo-basina-dusen-tutari-artiramiyoruz/409997</a:t>
            </a:r>
          </a:p>
        </p:txBody>
      </p:sp>
      <p:pic>
        <p:nvPicPr>
          <p:cNvPr id="1026" name="Picture 2" descr="https://www.dunya.com/uploads/content/ok040418jpg_W5A8z.jpg?v=1522746208">
            <a:extLst>
              <a:ext uri="{FF2B5EF4-FFF2-40B4-BE49-F238E27FC236}">
                <a16:creationId xmlns:a16="http://schemas.microsoft.com/office/drawing/2014/main" xmlns="" id="{AAF84D93-9D7B-461C-8236-036C95B6B1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7651" y="1143000"/>
            <a:ext cx="7720149" cy="461889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1">
            <a:extLst>
              <a:ext uri="{FF2B5EF4-FFF2-40B4-BE49-F238E27FC236}">
                <a16:creationId xmlns:a16="http://schemas.microsoft.com/office/drawing/2014/main" xmlns="" id="{5D8C3C31-5D08-421E-8940-356A2FC28D5B}"/>
              </a:ext>
            </a:extLst>
          </p:cNvPr>
          <p:cNvSpPr>
            <a:spLocks noChangeArrowheads="1"/>
          </p:cNvSpPr>
          <p:nvPr/>
        </p:nvSpPr>
        <p:spPr bwMode="auto">
          <a:xfrm>
            <a:off x="152400" y="6167437"/>
            <a:ext cx="8915400" cy="461963"/>
          </a:xfrm>
          <a:prstGeom prst="rect">
            <a:avLst/>
          </a:prstGeom>
          <a:solidFill>
            <a:schemeClr val="accent1"/>
          </a:solidFill>
          <a:ln>
            <a:noFill/>
          </a:ln>
          <a:extLst/>
        </p:spPr>
        <p:txBody>
          <a:bodyPr wrap="squar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sz="2400" dirty="0">
                <a:solidFill>
                  <a:srgbClr val="000000"/>
                </a:solidFill>
              </a:rPr>
              <a:t> </a:t>
            </a:r>
            <a:r>
              <a:rPr lang="en-US" altLang="en-US" sz="2400" dirty="0" err="1">
                <a:solidFill>
                  <a:srgbClr val="000000"/>
                </a:solidFill>
              </a:rPr>
              <a:t>Türkiye’nin</a:t>
            </a:r>
            <a:r>
              <a:rPr lang="en-US" altLang="en-US" sz="2400" dirty="0">
                <a:solidFill>
                  <a:srgbClr val="000000"/>
                </a:solidFill>
              </a:rPr>
              <a:t> </a:t>
            </a:r>
            <a:r>
              <a:rPr lang="en-US" altLang="en-US" sz="2400" dirty="0" err="1">
                <a:solidFill>
                  <a:srgbClr val="000000"/>
                </a:solidFill>
              </a:rPr>
              <a:t>altın</a:t>
            </a:r>
            <a:r>
              <a:rPr lang="en-US" altLang="en-US" sz="2400" dirty="0">
                <a:solidFill>
                  <a:srgbClr val="000000"/>
                </a:solidFill>
              </a:rPr>
              <a:t> </a:t>
            </a:r>
            <a:r>
              <a:rPr lang="en-US" altLang="en-US" sz="2400" dirty="0" err="1">
                <a:solidFill>
                  <a:srgbClr val="000000"/>
                </a:solidFill>
              </a:rPr>
              <a:t>hariç</a:t>
            </a:r>
            <a:r>
              <a:rPr lang="en-US" altLang="en-US" sz="2400" dirty="0">
                <a:solidFill>
                  <a:srgbClr val="000000"/>
                </a:solidFill>
              </a:rPr>
              <a:t> kg </a:t>
            </a:r>
            <a:r>
              <a:rPr lang="en-US" altLang="en-US" sz="2400" dirty="0" err="1">
                <a:solidFill>
                  <a:srgbClr val="000000"/>
                </a:solidFill>
              </a:rPr>
              <a:t>başı</a:t>
            </a:r>
            <a:r>
              <a:rPr lang="en-US" altLang="en-US" sz="2400" dirty="0">
                <a:solidFill>
                  <a:srgbClr val="000000"/>
                </a:solidFill>
              </a:rPr>
              <a:t> </a:t>
            </a:r>
            <a:r>
              <a:rPr lang="en-US" altLang="en-US" sz="2400" dirty="0" err="1">
                <a:solidFill>
                  <a:srgbClr val="000000"/>
                </a:solidFill>
              </a:rPr>
              <a:t>ihracatı</a:t>
            </a:r>
            <a:r>
              <a:rPr lang="en-US" altLang="en-US" sz="2400" dirty="0">
                <a:solidFill>
                  <a:srgbClr val="000000"/>
                </a:solidFill>
              </a:rPr>
              <a:t> (2017): </a:t>
            </a:r>
            <a:r>
              <a:rPr lang="en-US" altLang="en-US" sz="2400" b="1" dirty="0">
                <a:solidFill>
                  <a:srgbClr val="3333FF"/>
                </a:solidFill>
              </a:rPr>
              <a:t>$1.36/kg</a:t>
            </a:r>
          </a:p>
        </p:txBody>
      </p:sp>
      <p:sp>
        <p:nvSpPr>
          <p:cNvPr id="8" name="Title 1">
            <a:extLst>
              <a:ext uri="{FF2B5EF4-FFF2-40B4-BE49-F238E27FC236}">
                <a16:creationId xmlns:a16="http://schemas.microsoft.com/office/drawing/2014/main" xmlns="" id="{C3668077-6ED3-4079-87C3-72D05777BECC}"/>
              </a:ext>
            </a:extLst>
          </p:cNvPr>
          <p:cNvSpPr>
            <a:spLocks noGrp="1" noChangeArrowheads="1"/>
          </p:cNvSpPr>
          <p:nvPr>
            <p:ph type="title"/>
          </p:nvPr>
        </p:nvSpPr>
        <p:spPr>
          <a:xfrm>
            <a:off x="0" y="0"/>
            <a:ext cx="9144000" cy="1066800"/>
          </a:xfrm>
          <a:solidFill>
            <a:srgbClr val="C00000"/>
          </a:solidFill>
        </p:spPr>
        <p:txBody>
          <a:bodyPr/>
          <a:lstStyle/>
          <a:p>
            <a:pPr algn="r"/>
            <a:r>
              <a:rPr lang="en-US" altLang="en-US" b="0" dirty="0">
                <a:solidFill>
                  <a:srgbClr val="FFFF00"/>
                </a:solidFill>
              </a:rPr>
              <a:t>Bilgi </a:t>
            </a:r>
            <a:r>
              <a:rPr lang="en-US" altLang="en-US" b="0" dirty="0" err="1">
                <a:solidFill>
                  <a:srgbClr val="FFFF00"/>
                </a:solidFill>
              </a:rPr>
              <a:t>ekonomisinin</a:t>
            </a:r>
            <a:r>
              <a:rPr lang="en-US" altLang="en-US" b="0" dirty="0">
                <a:solidFill>
                  <a:srgbClr val="FFFF00"/>
                </a:solidFill>
              </a:rPr>
              <a:t> </a:t>
            </a:r>
            <a:r>
              <a:rPr lang="en-US" altLang="en-US" b="0" dirty="0" err="1">
                <a:solidFill>
                  <a:srgbClr val="FFFF00"/>
                </a:solidFill>
              </a:rPr>
              <a:t>bir</a:t>
            </a:r>
            <a:r>
              <a:rPr lang="en-US" altLang="en-US" b="0" dirty="0">
                <a:solidFill>
                  <a:srgbClr val="FFFF00"/>
                </a:solidFill>
              </a:rPr>
              <a:t> </a:t>
            </a:r>
            <a:r>
              <a:rPr lang="en-US" altLang="en-US" b="0" dirty="0" err="1">
                <a:solidFill>
                  <a:srgbClr val="FFFF00"/>
                </a:solidFill>
              </a:rPr>
              <a:t>ölçüsü</a:t>
            </a:r>
            <a:r>
              <a:rPr lang="en-US" altLang="en-US" b="0" dirty="0">
                <a:solidFill>
                  <a:srgbClr val="FFFF00"/>
                </a:solidFill>
              </a:rPr>
              <a:t>: </a:t>
            </a:r>
            <a:br>
              <a:rPr lang="en-US" altLang="en-US" b="0" dirty="0">
                <a:solidFill>
                  <a:srgbClr val="FFFF00"/>
                </a:solidFill>
              </a:rPr>
            </a:br>
            <a:r>
              <a:rPr lang="en-US" altLang="en-US" sz="2800" b="0" dirty="0" err="1">
                <a:solidFill>
                  <a:schemeClr val="bg1"/>
                </a:solidFill>
              </a:rPr>
              <a:t>İhrac</a:t>
            </a:r>
            <a:r>
              <a:rPr lang="en-US" altLang="en-US" sz="2800" b="0" dirty="0">
                <a:solidFill>
                  <a:schemeClr val="bg1"/>
                </a:solidFill>
              </a:rPr>
              <a:t> </a:t>
            </a:r>
            <a:r>
              <a:rPr lang="en-US" altLang="en-US" sz="2800" b="0" dirty="0" err="1">
                <a:solidFill>
                  <a:schemeClr val="bg1"/>
                </a:solidFill>
              </a:rPr>
              <a:t>ürünlerinin</a:t>
            </a:r>
            <a:r>
              <a:rPr lang="en-US" altLang="en-US" sz="2800" b="0" dirty="0">
                <a:solidFill>
                  <a:schemeClr val="bg1"/>
                </a:solidFill>
              </a:rPr>
              <a:t> </a:t>
            </a:r>
            <a:r>
              <a:rPr lang="en-US" altLang="en-US" sz="2800" b="0" dirty="0" err="1">
                <a:solidFill>
                  <a:schemeClr val="bg1"/>
                </a:solidFill>
              </a:rPr>
              <a:t>ortalama</a:t>
            </a:r>
            <a:r>
              <a:rPr lang="en-US" altLang="en-US" sz="2800" b="0" dirty="0">
                <a:solidFill>
                  <a:schemeClr val="bg1"/>
                </a:solidFill>
              </a:rPr>
              <a:t> </a:t>
            </a:r>
            <a:r>
              <a:rPr lang="en-US" altLang="en-US" sz="2800" b="0" dirty="0" err="1">
                <a:solidFill>
                  <a:schemeClr val="bg1"/>
                </a:solidFill>
              </a:rPr>
              <a:t>birim</a:t>
            </a:r>
            <a:r>
              <a:rPr lang="en-US" altLang="en-US" sz="2800" b="0" dirty="0">
                <a:solidFill>
                  <a:schemeClr val="bg1"/>
                </a:solidFill>
              </a:rPr>
              <a:t> </a:t>
            </a:r>
            <a:r>
              <a:rPr lang="en-US" altLang="en-US" sz="2800" b="0" dirty="0" err="1">
                <a:solidFill>
                  <a:schemeClr val="bg1"/>
                </a:solidFill>
              </a:rPr>
              <a:t>fiyatı</a:t>
            </a:r>
            <a:r>
              <a:rPr lang="en-US" altLang="en-US" sz="2800" b="0" dirty="0">
                <a:solidFill>
                  <a:schemeClr val="bg1"/>
                </a:solidFill>
              </a:rPr>
              <a:t>, $/kg (2005-2017)</a:t>
            </a:r>
          </a:p>
        </p:txBody>
      </p:sp>
      <p:pic>
        <p:nvPicPr>
          <p:cNvPr id="9" name="Picture 1">
            <a:extLst>
              <a:ext uri="{FF2B5EF4-FFF2-40B4-BE49-F238E27FC236}">
                <a16:creationId xmlns:a16="http://schemas.microsoft.com/office/drawing/2014/main" xmlns="" id="{4198D89E-AD11-4227-B7FC-029D0DB9FB47}"/>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3810000"/>
            <a:ext cx="3733838"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9861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Title 1">
            <a:extLst>
              <a:ext uri="{FF2B5EF4-FFF2-40B4-BE49-F238E27FC236}">
                <a16:creationId xmlns:a16="http://schemas.microsoft.com/office/drawing/2014/main" xmlns="" id="{82285648-014C-4ACE-A004-5037914CDAAD}"/>
              </a:ext>
            </a:extLst>
          </p:cNvPr>
          <p:cNvSpPr>
            <a:spLocks noGrp="1" noChangeArrowheads="1"/>
          </p:cNvSpPr>
          <p:nvPr>
            <p:ph type="title"/>
          </p:nvPr>
        </p:nvSpPr>
        <p:spPr>
          <a:xfrm>
            <a:off x="0" y="0"/>
            <a:ext cx="9144000" cy="922338"/>
          </a:xfrm>
          <a:solidFill>
            <a:srgbClr val="C00000"/>
          </a:solidFill>
        </p:spPr>
        <p:txBody>
          <a:bodyPr/>
          <a:lstStyle/>
          <a:p>
            <a:pPr algn="r"/>
            <a:r>
              <a:rPr lang="en-US" altLang="en-US" sz="2800" b="0" dirty="0" err="1">
                <a:solidFill>
                  <a:srgbClr val="FFFF00"/>
                </a:solidFill>
              </a:rPr>
              <a:t>Bilim-teknoloji</a:t>
            </a:r>
            <a:r>
              <a:rPr lang="en-US" altLang="en-US" sz="2800" b="0" dirty="0">
                <a:solidFill>
                  <a:srgbClr val="FFFF00"/>
                </a:solidFill>
              </a:rPr>
              <a:t> </a:t>
            </a:r>
            <a:r>
              <a:rPr lang="en-US" altLang="en-US" sz="2800" b="0" dirty="0" err="1">
                <a:solidFill>
                  <a:srgbClr val="FFFF00"/>
                </a:solidFill>
              </a:rPr>
              <a:t>ekosisteminin</a:t>
            </a:r>
            <a:r>
              <a:rPr lang="en-US" altLang="en-US" sz="2800" b="0" dirty="0">
                <a:solidFill>
                  <a:srgbClr val="FFFF00"/>
                </a:solidFill>
              </a:rPr>
              <a:t> </a:t>
            </a:r>
            <a:r>
              <a:rPr lang="en-US" altLang="en-US" sz="2800" b="0" dirty="0" err="1">
                <a:solidFill>
                  <a:srgbClr val="FFFF00"/>
                </a:solidFill>
              </a:rPr>
              <a:t>olmazsa</a:t>
            </a:r>
            <a:r>
              <a:rPr lang="en-US" altLang="en-US" sz="2800" b="0" dirty="0">
                <a:solidFill>
                  <a:srgbClr val="FFFF00"/>
                </a:solidFill>
              </a:rPr>
              <a:t> </a:t>
            </a:r>
            <a:r>
              <a:rPr lang="en-US" altLang="en-US" sz="2800" b="0" dirty="0" err="1">
                <a:solidFill>
                  <a:srgbClr val="FFFF00"/>
                </a:solidFill>
              </a:rPr>
              <a:t>olmazı</a:t>
            </a:r>
            <a:r>
              <a:rPr lang="en-US" altLang="en-US" sz="2800" b="0" dirty="0">
                <a:solidFill>
                  <a:srgbClr val="FFFF00"/>
                </a:solidFill>
              </a:rPr>
              <a:t>: </a:t>
            </a:r>
            <a:br>
              <a:rPr lang="en-US" altLang="en-US" sz="2800" b="0" dirty="0">
                <a:solidFill>
                  <a:srgbClr val="FFFF00"/>
                </a:solidFill>
              </a:rPr>
            </a:br>
            <a:r>
              <a:rPr lang="en-US" sz="2800" dirty="0">
                <a:solidFill>
                  <a:schemeClr val="bg1"/>
                </a:solidFill>
              </a:rPr>
              <a:t>EKOSİSTEM </a:t>
            </a:r>
            <a:r>
              <a:rPr lang="en-US" sz="2800" b="0" dirty="0">
                <a:solidFill>
                  <a:schemeClr val="bg1"/>
                </a:solidFill>
              </a:rPr>
              <a:t>(</a:t>
            </a:r>
            <a:r>
              <a:rPr lang="en-US" altLang="en-US" sz="2800" b="0" dirty="0" err="1">
                <a:solidFill>
                  <a:schemeClr val="bg1"/>
                </a:solidFill>
              </a:rPr>
              <a:t>Uygun</a:t>
            </a:r>
            <a:r>
              <a:rPr lang="en-US" altLang="en-US" sz="2800" b="0" dirty="0">
                <a:solidFill>
                  <a:schemeClr val="bg1"/>
                </a:solidFill>
              </a:rPr>
              <a:t> </a:t>
            </a:r>
            <a:r>
              <a:rPr lang="en-US" altLang="en-US" sz="2800" b="0" dirty="0" err="1">
                <a:solidFill>
                  <a:schemeClr val="bg1"/>
                </a:solidFill>
              </a:rPr>
              <a:t>İklim</a:t>
            </a:r>
            <a:r>
              <a:rPr lang="en-US" altLang="en-US" sz="2800" b="0" dirty="0">
                <a:solidFill>
                  <a:schemeClr val="bg1"/>
                </a:solidFill>
              </a:rPr>
              <a:t>)</a:t>
            </a:r>
            <a:endParaRPr lang="tr-TR" altLang="en-US" sz="3000" b="0" dirty="0">
              <a:solidFill>
                <a:schemeClr val="bg1"/>
              </a:solidFill>
            </a:endParaRPr>
          </a:p>
        </p:txBody>
      </p:sp>
      <p:sp>
        <p:nvSpPr>
          <p:cNvPr id="5124" name="Rectangle 1">
            <a:extLst>
              <a:ext uri="{FF2B5EF4-FFF2-40B4-BE49-F238E27FC236}">
                <a16:creationId xmlns:a16="http://schemas.microsoft.com/office/drawing/2014/main" xmlns="" id="{B6E27299-9EE6-400B-BBF8-C05545050017}"/>
              </a:ext>
            </a:extLst>
          </p:cNvPr>
          <p:cNvSpPr>
            <a:spLocks noChangeArrowheads="1"/>
          </p:cNvSpPr>
          <p:nvPr/>
        </p:nvSpPr>
        <p:spPr bwMode="auto">
          <a:xfrm>
            <a:off x="0" y="5029200"/>
            <a:ext cx="9144000" cy="400050"/>
          </a:xfrm>
          <a:prstGeom prst="rect">
            <a:avLst/>
          </a:prstGeom>
          <a:solidFill>
            <a:schemeClr val="accent1">
              <a:lumMod val="90000"/>
            </a:schemeClr>
          </a:solidFill>
          <a:ln>
            <a:noFill/>
          </a:ln>
        </p:spPr>
        <p:txBody>
          <a:bodyPr>
            <a:spAutoFit/>
          </a:bodyPr>
          <a:lstStyle/>
          <a:p>
            <a:pPr eaLnBrk="1" hangingPunct="1">
              <a:defRPr/>
            </a:pPr>
            <a:r>
              <a:rPr lang="en-US" sz="2000" b="1" dirty="0">
                <a:solidFill>
                  <a:srgbClr val="3333FF"/>
                </a:solidFill>
              </a:rPr>
              <a:t>SERALARDA EKOSİSTEM</a:t>
            </a:r>
            <a:r>
              <a:rPr lang="en-US" sz="2000" dirty="0">
                <a:solidFill>
                  <a:srgbClr val="000000"/>
                </a:solidFill>
              </a:rPr>
              <a:t>: </a:t>
            </a:r>
            <a:r>
              <a:rPr lang="en-US" sz="2000" dirty="0" err="1">
                <a:solidFill>
                  <a:srgbClr val="000000"/>
                </a:solidFill>
              </a:rPr>
              <a:t>Gübre</a:t>
            </a:r>
            <a:r>
              <a:rPr lang="en-US" sz="2000" dirty="0">
                <a:solidFill>
                  <a:srgbClr val="000000"/>
                </a:solidFill>
              </a:rPr>
              <a:t>, </a:t>
            </a:r>
            <a:r>
              <a:rPr lang="en-US" sz="2000" dirty="0" err="1">
                <a:solidFill>
                  <a:srgbClr val="000000"/>
                </a:solidFill>
              </a:rPr>
              <a:t>su</a:t>
            </a:r>
            <a:r>
              <a:rPr lang="en-US" sz="2000" dirty="0">
                <a:solidFill>
                  <a:srgbClr val="000000"/>
                </a:solidFill>
              </a:rPr>
              <a:t> + </a:t>
            </a:r>
            <a:r>
              <a:rPr lang="en-US" sz="2000" b="1" dirty="0" err="1">
                <a:solidFill>
                  <a:srgbClr val="C00000"/>
                </a:solidFill>
              </a:rPr>
              <a:t>Uygun</a:t>
            </a:r>
            <a:r>
              <a:rPr lang="en-US" sz="2000" b="1" dirty="0">
                <a:solidFill>
                  <a:srgbClr val="C00000"/>
                </a:solidFill>
              </a:rPr>
              <a:t> </a:t>
            </a:r>
            <a:r>
              <a:rPr lang="en-US" sz="2000" b="1" dirty="0" err="1">
                <a:solidFill>
                  <a:srgbClr val="C00000"/>
                </a:solidFill>
              </a:rPr>
              <a:t>İklim</a:t>
            </a:r>
            <a:r>
              <a:rPr lang="en-US" sz="2000" dirty="0">
                <a:solidFill>
                  <a:srgbClr val="C00000"/>
                </a:solidFill>
              </a:rPr>
              <a:t> </a:t>
            </a:r>
            <a:r>
              <a:rPr lang="en-US" sz="2000" dirty="0">
                <a:solidFill>
                  <a:srgbClr val="000000"/>
                </a:solidFill>
              </a:rPr>
              <a:t>(</a:t>
            </a:r>
            <a:r>
              <a:rPr lang="en-US" sz="2000" dirty="0" err="1">
                <a:solidFill>
                  <a:srgbClr val="000000"/>
                </a:solidFill>
              </a:rPr>
              <a:t>sıcaklık</a:t>
            </a:r>
            <a:r>
              <a:rPr lang="en-US" sz="2000" dirty="0">
                <a:solidFill>
                  <a:srgbClr val="000000"/>
                </a:solidFill>
              </a:rPr>
              <a:t>, </a:t>
            </a:r>
            <a:r>
              <a:rPr lang="en-US" sz="2000" dirty="0" err="1">
                <a:solidFill>
                  <a:srgbClr val="000000"/>
                </a:solidFill>
              </a:rPr>
              <a:t>nem</a:t>
            </a:r>
            <a:r>
              <a:rPr lang="en-US" sz="2000" dirty="0">
                <a:solidFill>
                  <a:srgbClr val="000000"/>
                </a:solidFill>
              </a:rPr>
              <a:t>, </a:t>
            </a:r>
            <a:r>
              <a:rPr lang="en-US" sz="2000" dirty="0" err="1">
                <a:solidFill>
                  <a:srgbClr val="000000"/>
                </a:solidFill>
              </a:rPr>
              <a:t>güneş</a:t>
            </a:r>
            <a:r>
              <a:rPr lang="en-US" sz="2000" dirty="0">
                <a:solidFill>
                  <a:srgbClr val="000000"/>
                </a:solidFill>
              </a:rPr>
              <a:t>)</a:t>
            </a:r>
          </a:p>
        </p:txBody>
      </p:sp>
      <p:pic>
        <p:nvPicPr>
          <p:cNvPr id="196612" name="Picture 4" descr="http://ts2.mm.bing.net/th?id=H.4723133416015253&amp;pid=15.1">
            <a:hlinkClick r:id="rId2"/>
            <a:extLst>
              <a:ext uri="{FF2B5EF4-FFF2-40B4-BE49-F238E27FC236}">
                <a16:creationId xmlns:a16="http://schemas.microsoft.com/office/drawing/2014/main" xmlns="" id="{EEEF086F-EDA3-4984-8394-67DE063056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338263"/>
            <a:ext cx="4237038" cy="346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6613" name="Picture 5" descr="http://ts1.mm.bing.net/th?id=H.4793429137099164&amp;pid=15.1">
            <a:hlinkClick r:id="rId4"/>
            <a:extLst>
              <a:ext uri="{FF2B5EF4-FFF2-40B4-BE49-F238E27FC236}">
                <a16:creationId xmlns:a16="http://schemas.microsoft.com/office/drawing/2014/main" xmlns="" id="{DF05D0A7-95C6-47BC-83BB-84BF9ED6F7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24400" y="1371600"/>
            <a:ext cx="42672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6614" name="Rectangle 1">
            <a:extLst>
              <a:ext uri="{FF2B5EF4-FFF2-40B4-BE49-F238E27FC236}">
                <a16:creationId xmlns:a16="http://schemas.microsoft.com/office/drawing/2014/main" xmlns="" id="{46D7933E-963F-4411-9DD8-1CF1781F2962}"/>
              </a:ext>
            </a:extLst>
          </p:cNvPr>
          <p:cNvSpPr>
            <a:spLocks noChangeArrowheads="1"/>
          </p:cNvSpPr>
          <p:nvPr/>
        </p:nvSpPr>
        <p:spPr bwMode="auto">
          <a:xfrm>
            <a:off x="533400" y="1514475"/>
            <a:ext cx="1184275" cy="954088"/>
          </a:xfrm>
          <a:prstGeom prst="rect">
            <a:avLst/>
          </a:prstGeom>
          <a:solidFill>
            <a:srgbClr val="3333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spcAft>
                <a:spcPct val="0"/>
              </a:spcAft>
              <a:buClrTx/>
              <a:buFontTx/>
              <a:buNone/>
            </a:pPr>
            <a:r>
              <a:rPr lang="en-US" altLang="en-US" sz="1800" b="1" dirty="0">
                <a:solidFill>
                  <a:srgbClr val="FFFFFF"/>
                </a:solidFill>
              </a:rPr>
              <a:t>27°C</a:t>
            </a:r>
          </a:p>
          <a:p>
            <a:pPr eaLnBrk="1" hangingPunct="1">
              <a:spcBef>
                <a:spcPct val="0"/>
              </a:spcBef>
              <a:spcAft>
                <a:spcPct val="0"/>
              </a:spcAft>
              <a:buClrTx/>
              <a:buFontTx/>
              <a:buNone/>
            </a:pPr>
            <a:r>
              <a:rPr lang="en-US" altLang="en-US" sz="1800" b="1" dirty="0">
                <a:solidFill>
                  <a:srgbClr val="FFFFFF"/>
                </a:solidFill>
              </a:rPr>
              <a:t>%70 </a:t>
            </a:r>
            <a:r>
              <a:rPr lang="en-US" altLang="en-US" sz="1800" b="1" dirty="0" err="1">
                <a:solidFill>
                  <a:srgbClr val="FFFFFF"/>
                </a:solidFill>
              </a:rPr>
              <a:t>nem</a:t>
            </a:r>
            <a:endParaRPr lang="en-US" altLang="en-US" sz="1800" b="1" dirty="0">
              <a:solidFill>
                <a:srgbClr val="FFFFFF"/>
              </a:solidFill>
            </a:endParaRPr>
          </a:p>
          <a:p>
            <a:pPr eaLnBrk="1" hangingPunct="1">
              <a:spcBef>
                <a:spcPct val="0"/>
              </a:spcBef>
              <a:spcAft>
                <a:spcPct val="0"/>
              </a:spcAft>
              <a:buClrTx/>
              <a:buFontTx/>
              <a:buNone/>
            </a:pPr>
            <a:r>
              <a:rPr lang="en-US" altLang="en-US" sz="1800" b="1" dirty="0" err="1">
                <a:solidFill>
                  <a:srgbClr val="FFFFFF"/>
                </a:solidFill>
              </a:rPr>
              <a:t>Güneş</a:t>
            </a:r>
            <a:endParaRPr lang="en-US" altLang="en-US" sz="1800" b="1" dirty="0">
              <a:solidFill>
                <a:srgbClr val="FFFFFF"/>
              </a:solidFill>
            </a:endParaRPr>
          </a:p>
        </p:txBody>
      </p:sp>
      <p:sp>
        <p:nvSpPr>
          <p:cNvPr id="196615" name="Rectangle 2">
            <a:extLst>
              <a:ext uri="{FF2B5EF4-FFF2-40B4-BE49-F238E27FC236}">
                <a16:creationId xmlns:a16="http://schemas.microsoft.com/office/drawing/2014/main" xmlns="" id="{421209A5-6D95-478D-B75E-580C1AAB417F}"/>
              </a:ext>
            </a:extLst>
          </p:cNvPr>
          <p:cNvSpPr>
            <a:spLocks noChangeArrowheads="1"/>
          </p:cNvSpPr>
          <p:nvPr/>
        </p:nvSpPr>
        <p:spPr bwMode="auto">
          <a:xfrm>
            <a:off x="7038975" y="1543050"/>
            <a:ext cx="1800225" cy="1200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algn="r" eaLnBrk="1" hangingPunct="1">
              <a:spcBef>
                <a:spcPct val="0"/>
              </a:spcBef>
              <a:spcAft>
                <a:spcPct val="0"/>
              </a:spcAft>
              <a:buClrTx/>
              <a:buFontTx/>
              <a:buNone/>
            </a:pPr>
            <a:r>
              <a:rPr lang="en-US" altLang="en-US" sz="1800" b="1">
                <a:solidFill>
                  <a:srgbClr val="002060"/>
                </a:solidFill>
              </a:rPr>
              <a:t>Hür Düşünce, </a:t>
            </a:r>
          </a:p>
          <a:p>
            <a:pPr algn="r" eaLnBrk="1" hangingPunct="1">
              <a:spcBef>
                <a:spcPct val="0"/>
              </a:spcBef>
              <a:spcAft>
                <a:spcPct val="0"/>
              </a:spcAft>
              <a:buClrTx/>
              <a:buFontTx/>
              <a:buNone/>
            </a:pPr>
            <a:r>
              <a:rPr lang="en-US" altLang="en-US" sz="1800" b="1">
                <a:solidFill>
                  <a:srgbClr val="002060"/>
                </a:solidFill>
              </a:rPr>
              <a:t>Güven </a:t>
            </a:r>
            <a:r>
              <a:rPr lang="en-US" altLang="en-US" sz="1800" b="1">
                <a:solidFill>
                  <a:srgbClr val="000000"/>
                </a:solidFill>
              </a:rPr>
              <a:t>ortamı</a:t>
            </a:r>
            <a:r>
              <a:rPr lang="en-US" altLang="en-US" sz="1800" b="1">
                <a:solidFill>
                  <a:srgbClr val="002060"/>
                </a:solidFill>
              </a:rPr>
              <a:t>, </a:t>
            </a:r>
          </a:p>
          <a:p>
            <a:pPr algn="r" eaLnBrk="1" hangingPunct="1">
              <a:spcBef>
                <a:spcPct val="0"/>
              </a:spcBef>
              <a:spcAft>
                <a:spcPct val="0"/>
              </a:spcAft>
              <a:buClrTx/>
              <a:buFontTx/>
              <a:buNone/>
            </a:pPr>
            <a:r>
              <a:rPr lang="en-US" altLang="en-US" sz="1800" b="1">
                <a:solidFill>
                  <a:srgbClr val="002060"/>
                </a:solidFill>
              </a:rPr>
              <a:t>Farklı Olma, </a:t>
            </a:r>
          </a:p>
          <a:p>
            <a:pPr algn="r" eaLnBrk="1" hangingPunct="1">
              <a:spcBef>
                <a:spcPct val="0"/>
              </a:spcBef>
              <a:spcAft>
                <a:spcPct val="0"/>
              </a:spcAft>
              <a:buClrTx/>
              <a:buFontTx/>
              <a:buNone/>
            </a:pPr>
            <a:r>
              <a:rPr lang="en-US" altLang="en-US" sz="1800" b="1">
                <a:solidFill>
                  <a:srgbClr val="002060"/>
                </a:solidFill>
              </a:rPr>
              <a:t>Rizk Alma</a:t>
            </a:r>
          </a:p>
        </p:txBody>
      </p:sp>
      <p:sp>
        <p:nvSpPr>
          <p:cNvPr id="196616" name="Rectangle 9">
            <a:extLst>
              <a:ext uri="{FF2B5EF4-FFF2-40B4-BE49-F238E27FC236}">
                <a16:creationId xmlns:a16="http://schemas.microsoft.com/office/drawing/2014/main" xmlns="" id="{808264E9-3572-40DA-A763-59A90F183917}"/>
              </a:ext>
            </a:extLst>
          </p:cNvPr>
          <p:cNvSpPr>
            <a:spLocks noChangeArrowheads="1"/>
          </p:cNvSpPr>
          <p:nvPr/>
        </p:nvSpPr>
        <p:spPr bwMode="auto">
          <a:xfrm>
            <a:off x="381000" y="1001713"/>
            <a:ext cx="4237038" cy="461962"/>
          </a:xfrm>
          <a:prstGeom prst="rect">
            <a:avLst/>
          </a:prstGeom>
          <a:solidFill>
            <a:srgbClr val="CC00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algn="ctr" eaLnBrk="1" hangingPunct="1">
              <a:spcBef>
                <a:spcPct val="0"/>
              </a:spcBef>
              <a:spcAft>
                <a:spcPct val="0"/>
              </a:spcAft>
              <a:buClrTx/>
              <a:buFontTx/>
              <a:buNone/>
            </a:pPr>
            <a:r>
              <a:rPr lang="en-US" altLang="en-US" sz="2400" b="1">
                <a:solidFill>
                  <a:srgbClr val="FFFFFF"/>
                </a:solidFill>
              </a:rPr>
              <a:t>SERACILIK</a:t>
            </a:r>
          </a:p>
        </p:txBody>
      </p:sp>
      <p:sp>
        <p:nvSpPr>
          <p:cNvPr id="196617" name="Rectangle 10">
            <a:extLst>
              <a:ext uri="{FF2B5EF4-FFF2-40B4-BE49-F238E27FC236}">
                <a16:creationId xmlns:a16="http://schemas.microsoft.com/office/drawing/2014/main" xmlns="" id="{B23CA67A-6D57-4768-AC5A-11BB44694276}"/>
              </a:ext>
            </a:extLst>
          </p:cNvPr>
          <p:cNvSpPr>
            <a:spLocks noChangeArrowheads="1"/>
          </p:cNvSpPr>
          <p:nvPr/>
        </p:nvSpPr>
        <p:spPr bwMode="auto">
          <a:xfrm>
            <a:off x="4724400" y="1001713"/>
            <a:ext cx="4279900" cy="461962"/>
          </a:xfrm>
          <a:prstGeom prst="rect">
            <a:avLst/>
          </a:prstGeom>
          <a:solidFill>
            <a:srgbClr val="CC00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algn="ctr" eaLnBrk="1" hangingPunct="1">
              <a:spcBef>
                <a:spcPct val="0"/>
              </a:spcBef>
              <a:spcAft>
                <a:spcPct val="0"/>
              </a:spcAft>
              <a:buClrTx/>
              <a:buFontTx/>
              <a:buNone/>
            </a:pPr>
            <a:r>
              <a:rPr lang="en-US" altLang="en-US" sz="2400" b="1">
                <a:solidFill>
                  <a:srgbClr val="FFFFFF"/>
                </a:solidFill>
              </a:rPr>
              <a:t>TEKNOLOJİK GELİŞİM</a:t>
            </a:r>
          </a:p>
        </p:txBody>
      </p:sp>
      <p:sp>
        <p:nvSpPr>
          <p:cNvPr id="196618" name="Rectangle 1">
            <a:extLst>
              <a:ext uri="{FF2B5EF4-FFF2-40B4-BE49-F238E27FC236}">
                <a16:creationId xmlns:a16="http://schemas.microsoft.com/office/drawing/2014/main" xmlns="" id="{0D9F0C66-05DC-454B-B7D1-572D9CA496E4}"/>
              </a:ext>
            </a:extLst>
          </p:cNvPr>
          <p:cNvSpPr>
            <a:spLocks noChangeArrowheads="1"/>
          </p:cNvSpPr>
          <p:nvPr/>
        </p:nvSpPr>
        <p:spPr bwMode="auto">
          <a:xfrm>
            <a:off x="0" y="5638800"/>
            <a:ext cx="9144000" cy="132397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spcAft>
                <a:spcPct val="0"/>
              </a:spcAft>
              <a:buClrTx/>
              <a:buFontTx/>
              <a:buNone/>
            </a:pPr>
            <a:r>
              <a:rPr lang="en-US" altLang="en-US" b="1">
                <a:solidFill>
                  <a:srgbClr val="3333FF"/>
                </a:solidFill>
              </a:rPr>
              <a:t>BTY EKOSİSTEMİ: </a:t>
            </a:r>
            <a:r>
              <a:rPr lang="en-US" altLang="en-US">
                <a:solidFill>
                  <a:srgbClr val="000000"/>
                </a:solidFill>
              </a:rPr>
              <a:t>Ar-Ge harcamaları, insan kaynakları + </a:t>
            </a:r>
            <a:r>
              <a:rPr lang="en-US" altLang="en-US" b="1">
                <a:solidFill>
                  <a:srgbClr val="C00000"/>
                </a:solidFill>
              </a:rPr>
              <a:t>Uygun İklim</a:t>
            </a:r>
            <a:r>
              <a:rPr lang="en-US" altLang="en-US">
                <a:solidFill>
                  <a:srgbClr val="C00000"/>
                </a:solidFill>
              </a:rPr>
              <a:t> </a:t>
            </a:r>
            <a:r>
              <a:rPr lang="en-US" altLang="en-US">
                <a:solidFill>
                  <a:srgbClr val="000000"/>
                </a:solidFill>
              </a:rPr>
              <a:t>(kişisel/kitlesel hak ve hürriyetler, demokratik ortam, bağımsız düşünce, farklılık, yaratıcılık, yenilikçilik, girişimcilik, rizk alma, rizk sermayesi, takım çalışması, güven ortamı, beyin cazibesi, … )</a:t>
            </a:r>
          </a:p>
        </p:txBody>
      </p:sp>
    </p:spTree>
    <p:extLst>
      <p:ext uri="{BB962C8B-B14F-4D97-AF65-F5344CB8AC3E}">
        <p14:creationId xmlns:p14="http://schemas.microsoft.com/office/powerpoint/2010/main" val="32297038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62" name="Picture 2" descr="http://2.bp.blogspot.com/-v3A3QJelHKA/TvIKpprSmkI/AAAAAAAAQf0/OoP8bZRDh3I/s1600/nskorea.jpg">
            <a:extLst>
              <a:ext uri="{FF2B5EF4-FFF2-40B4-BE49-F238E27FC236}">
                <a16:creationId xmlns:a16="http://schemas.microsoft.com/office/drawing/2014/main" xmlns="" id="{464320A9-1CD1-4C03-BA23-2D6DF600CD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066800"/>
            <a:ext cx="899160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63" name="Picture 3">
            <a:extLst>
              <a:ext uri="{FF2B5EF4-FFF2-40B4-BE49-F238E27FC236}">
                <a16:creationId xmlns:a16="http://schemas.microsoft.com/office/drawing/2014/main" xmlns="" id="{CEDF2CEE-9A5B-4FA0-AC8A-D0EBC16B779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5000" y="2387600"/>
            <a:ext cx="2209800" cy="325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64" name="Title 1">
            <a:extLst>
              <a:ext uri="{FF2B5EF4-FFF2-40B4-BE49-F238E27FC236}">
                <a16:creationId xmlns:a16="http://schemas.microsoft.com/office/drawing/2014/main" xmlns="" id="{CE5D1EA0-4EBC-465E-8186-13B509550A40}"/>
              </a:ext>
            </a:extLst>
          </p:cNvPr>
          <p:cNvSpPr>
            <a:spLocks noGrp="1" noChangeArrowheads="1"/>
          </p:cNvSpPr>
          <p:nvPr>
            <p:ph type="title"/>
          </p:nvPr>
        </p:nvSpPr>
        <p:spPr>
          <a:xfrm>
            <a:off x="0" y="0"/>
            <a:ext cx="9144000" cy="990600"/>
          </a:xfrm>
          <a:solidFill>
            <a:srgbClr val="C00000"/>
          </a:solidFill>
        </p:spPr>
        <p:txBody>
          <a:bodyPr/>
          <a:lstStyle/>
          <a:p>
            <a:pPr algn="r"/>
            <a:r>
              <a:rPr lang="en-US" altLang="en-US">
                <a:solidFill>
                  <a:srgbClr val="FFFF00"/>
                </a:solidFill>
              </a:rPr>
              <a:t>Kuzey Kore v. Güney Kore:</a:t>
            </a:r>
            <a:br>
              <a:rPr lang="en-US" altLang="en-US">
                <a:solidFill>
                  <a:srgbClr val="FFFF00"/>
                </a:solidFill>
              </a:rPr>
            </a:br>
            <a:r>
              <a:rPr lang="en-US" altLang="en-US">
                <a:solidFill>
                  <a:schemeClr val="bg1"/>
                </a:solidFill>
              </a:rPr>
              <a:t>Kişi başı milli gelirin yıllara göre değişimi </a:t>
            </a:r>
          </a:p>
        </p:txBody>
      </p:sp>
    </p:spTree>
    <p:extLst>
      <p:ext uri="{BB962C8B-B14F-4D97-AF65-F5344CB8AC3E}">
        <p14:creationId xmlns:p14="http://schemas.microsoft.com/office/powerpoint/2010/main" val="1722423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xmlns="" id="{41E26DA7-7E1E-429B-9A3B-9D3B796D50CF}"/>
              </a:ext>
            </a:extLst>
          </p:cNvPr>
          <p:cNvSpPr>
            <a:spLocks noGrp="1" noChangeArrowheads="1"/>
          </p:cNvSpPr>
          <p:nvPr>
            <p:ph type="title"/>
          </p:nvPr>
        </p:nvSpPr>
        <p:spPr>
          <a:xfrm>
            <a:off x="0" y="2819400"/>
            <a:ext cx="9144000" cy="838200"/>
          </a:xfrm>
          <a:solidFill>
            <a:srgbClr val="C00000"/>
          </a:solidFill>
        </p:spPr>
        <p:txBody>
          <a:bodyPr/>
          <a:lstStyle/>
          <a:p>
            <a:pPr algn="r" eaLnBrk="1" hangingPunct="1"/>
            <a:r>
              <a:rPr lang="en-US" altLang="en-US" sz="4000">
                <a:solidFill>
                  <a:schemeClr val="bg1"/>
                </a:solidFill>
              </a:rPr>
              <a:t>İNOVASYON: </a:t>
            </a:r>
          </a:p>
        </p:txBody>
      </p:sp>
      <p:sp>
        <p:nvSpPr>
          <p:cNvPr id="3" name="Rectangle 2">
            <a:extLst>
              <a:ext uri="{FF2B5EF4-FFF2-40B4-BE49-F238E27FC236}">
                <a16:creationId xmlns:a16="http://schemas.microsoft.com/office/drawing/2014/main" xmlns="" id="{BD6418B1-36B4-4B93-A816-1547A48EEFC8}"/>
              </a:ext>
            </a:extLst>
          </p:cNvPr>
          <p:cNvSpPr txBox="1">
            <a:spLocks noChangeArrowheads="1"/>
          </p:cNvSpPr>
          <p:nvPr/>
        </p:nvSpPr>
        <p:spPr bwMode="auto">
          <a:xfrm>
            <a:off x="0" y="3810000"/>
            <a:ext cx="9144000" cy="2590800"/>
          </a:xfrm>
          <a:prstGeom prst="rect">
            <a:avLst/>
          </a:prstGeom>
          <a:solidFill>
            <a:schemeClr val="accent1">
              <a:lumMod val="90000"/>
            </a:schemeClr>
          </a:solidFill>
          <a:ln>
            <a:noFill/>
          </a:ln>
        </p:spPr>
        <p:txBody>
          <a:bodyPr anchor="ct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lgn="r" eaLnBrk="1" hangingPunct="1">
              <a:spcBef>
                <a:spcPct val="0"/>
              </a:spcBef>
              <a:spcAft>
                <a:spcPct val="0"/>
              </a:spcAft>
              <a:buClrTx/>
              <a:buFontTx/>
              <a:buNone/>
              <a:defRPr/>
            </a:pPr>
            <a:r>
              <a:rPr lang="en-US" altLang="en-US" sz="4000" b="1" dirty="0" err="1">
                <a:solidFill>
                  <a:srgbClr val="C00000"/>
                </a:solidFill>
              </a:rPr>
              <a:t>Yeni</a:t>
            </a:r>
            <a:r>
              <a:rPr lang="en-US" altLang="en-US" sz="4000" b="1" dirty="0">
                <a:solidFill>
                  <a:srgbClr val="C00000"/>
                </a:solidFill>
              </a:rPr>
              <a:t> </a:t>
            </a:r>
            <a:r>
              <a:rPr lang="en-US" altLang="en-US" sz="4000" b="1" dirty="0" err="1">
                <a:solidFill>
                  <a:srgbClr val="C00000"/>
                </a:solidFill>
              </a:rPr>
              <a:t>bir</a:t>
            </a:r>
            <a:r>
              <a:rPr lang="en-US" altLang="en-US" sz="4000" b="1" dirty="0">
                <a:solidFill>
                  <a:srgbClr val="C00000"/>
                </a:solidFill>
              </a:rPr>
              <a:t> ÜRÜN, </a:t>
            </a:r>
          </a:p>
          <a:p>
            <a:pPr algn="r" eaLnBrk="1" hangingPunct="1">
              <a:spcBef>
                <a:spcPct val="0"/>
              </a:spcBef>
              <a:spcAft>
                <a:spcPct val="0"/>
              </a:spcAft>
              <a:buClrTx/>
              <a:buFontTx/>
              <a:buNone/>
              <a:defRPr/>
            </a:pPr>
            <a:r>
              <a:rPr lang="en-US" altLang="en-US" sz="4000" b="1" dirty="0" err="1">
                <a:solidFill>
                  <a:srgbClr val="7F7F7F"/>
                </a:solidFill>
              </a:rPr>
              <a:t>Yeni</a:t>
            </a:r>
            <a:r>
              <a:rPr lang="en-US" altLang="en-US" sz="4000" b="1" dirty="0">
                <a:solidFill>
                  <a:srgbClr val="7F7F7F"/>
                </a:solidFill>
              </a:rPr>
              <a:t> </a:t>
            </a:r>
            <a:r>
              <a:rPr lang="en-US" altLang="en-US" sz="4000" b="1" dirty="0" err="1">
                <a:solidFill>
                  <a:srgbClr val="7F7F7F"/>
                </a:solidFill>
              </a:rPr>
              <a:t>bir</a:t>
            </a:r>
            <a:r>
              <a:rPr lang="en-US" altLang="en-US" sz="4000" b="1" dirty="0">
                <a:solidFill>
                  <a:srgbClr val="7F7F7F"/>
                </a:solidFill>
              </a:rPr>
              <a:t> PROSES/TEKNOLOJ</a:t>
            </a:r>
            <a:r>
              <a:rPr lang="en-US" altLang="en-US" sz="4000" b="1" dirty="0">
                <a:solidFill>
                  <a:srgbClr val="808080"/>
                </a:solidFill>
              </a:rPr>
              <a:t>İ</a:t>
            </a:r>
            <a:r>
              <a:rPr lang="en-US" altLang="en-US" sz="4000" b="1" dirty="0">
                <a:solidFill>
                  <a:srgbClr val="7F7F7F"/>
                </a:solidFill>
              </a:rPr>
              <a:t>,</a:t>
            </a:r>
          </a:p>
          <a:p>
            <a:pPr algn="r" eaLnBrk="1" hangingPunct="1">
              <a:spcBef>
                <a:spcPct val="0"/>
              </a:spcBef>
              <a:spcAft>
                <a:spcPct val="0"/>
              </a:spcAft>
              <a:buClrTx/>
              <a:buFontTx/>
              <a:buNone/>
              <a:defRPr/>
            </a:pPr>
            <a:r>
              <a:rPr lang="en-US" altLang="en-US" sz="4000" b="1" dirty="0" err="1">
                <a:solidFill>
                  <a:srgbClr val="808080"/>
                </a:solidFill>
              </a:rPr>
              <a:t>Yeni</a:t>
            </a:r>
            <a:r>
              <a:rPr lang="en-US" altLang="en-US" sz="4000" b="1" dirty="0">
                <a:solidFill>
                  <a:srgbClr val="808080"/>
                </a:solidFill>
              </a:rPr>
              <a:t> </a:t>
            </a:r>
            <a:r>
              <a:rPr lang="en-US" altLang="en-US" sz="4000" b="1" dirty="0" err="1">
                <a:solidFill>
                  <a:srgbClr val="808080"/>
                </a:solidFill>
              </a:rPr>
              <a:t>bir</a:t>
            </a:r>
            <a:r>
              <a:rPr lang="en-US" altLang="en-US" sz="4000" b="1" dirty="0">
                <a:solidFill>
                  <a:srgbClr val="808080"/>
                </a:solidFill>
              </a:rPr>
              <a:t> İŞ MODELİ </a:t>
            </a:r>
            <a:r>
              <a:rPr lang="en-US" altLang="en-US" sz="3600" b="1" dirty="0">
                <a:solidFill>
                  <a:srgbClr val="808080"/>
                </a:solidFill>
              </a:rPr>
              <a:t>(Business Model), </a:t>
            </a:r>
          </a:p>
          <a:p>
            <a:pPr algn="r" eaLnBrk="1" hangingPunct="1">
              <a:spcBef>
                <a:spcPct val="0"/>
              </a:spcBef>
              <a:spcAft>
                <a:spcPct val="0"/>
              </a:spcAft>
              <a:buClrTx/>
              <a:buFontTx/>
              <a:buNone/>
              <a:defRPr/>
            </a:pPr>
            <a:r>
              <a:rPr lang="en-US" altLang="en-US" sz="4000" b="1" dirty="0" err="1">
                <a:solidFill>
                  <a:srgbClr val="7F7F7F"/>
                </a:solidFill>
              </a:rPr>
              <a:t>Yeni</a:t>
            </a:r>
            <a:r>
              <a:rPr lang="en-US" altLang="en-US" sz="4000" b="1" dirty="0">
                <a:solidFill>
                  <a:srgbClr val="7F7F7F"/>
                </a:solidFill>
              </a:rPr>
              <a:t> </a:t>
            </a:r>
            <a:r>
              <a:rPr lang="en-US" altLang="en-US" sz="4000" b="1" dirty="0" err="1">
                <a:solidFill>
                  <a:srgbClr val="7F7F7F"/>
                </a:solidFill>
              </a:rPr>
              <a:t>bir</a:t>
            </a:r>
            <a:r>
              <a:rPr lang="en-US" altLang="en-US" sz="4000" b="1" dirty="0">
                <a:solidFill>
                  <a:srgbClr val="7F7F7F"/>
                </a:solidFill>
              </a:rPr>
              <a:t> HİZMET</a:t>
            </a:r>
            <a:endParaRPr lang="en-US" altLang="en-US" sz="4000" b="1" dirty="0">
              <a:solidFill>
                <a:srgbClr val="7F7F7F"/>
              </a:solidFill>
              <a:cs typeface="Times New Roman" panose="02020603050405020304" pitchFamily="18" charset="0"/>
            </a:endParaRPr>
          </a:p>
        </p:txBody>
      </p:sp>
    </p:spTree>
    <p:extLst>
      <p:ext uri="{BB962C8B-B14F-4D97-AF65-F5344CB8AC3E}">
        <p14:creationId xmlns:p14="http://schemas.microsoft.com/office/powerpoint/2010/main" val="17026752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6" descr="Increase">
            <a:extLst>
              <a:ext uri="{FF2B5EF4-FFF2-40B4-BE49-F238E27FC236}">
                <a16:creationId xmlns:a16="http://schemas.microsoft.com/office/drawing/2014/main" xmlns="" id="{C782580D-4802-4560-BC75-6F9D6A6327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3" name="Picture 7" descr="Increase">
            <a:extLst>
              <a:ext uri="{FF2B5EF4-FFF2-40B4-BE49-F238E27FC236}">
                <a16:creationId xmlns:a16="http://schemas.microsoft.com/office/drawing/2014/main" xmlns="" id="{8219832A-B71A-414A-98AA-B5BE73D529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4" name="Picture 8" descr="Increase">
            <a:extLst>
              <a:ext uri="{FF2B5EF4-FFF2-40B4-BE49-F238E27FC236}">
                <a16:creationId xmlns:a16="http://schemas.microsoft.com/office/drawing/2014/main" xmlns="" id="{D8C38707-A148-4389-86E9-6A83EC1B77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5" name="Picture 9" descr="Increase">
            <a:extLst>
              <a:ext uri="{FF2B5EF4-FFF2-40B4-BE49-F238E27FC236}">
                <a16:creationId xmlns:a16="http://schemas.microsoft.com/office/drawing/2014/main" xmlns="" id="{719A07C3-BC8F-4CE0-9581-B789AEF5C2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6" name="Picture 10" descr="Increase">
            <a:extLst>
              <a:ext uri="{FF2B5EF4-FFF2-40B4-BE49-F238E27FC236}">
                <a16:creationId xmlns:a16="http://schemas.microsoft.com/office/drawing/2014/main" xmlns="" id="{599C4E47-6141-4D7C-9F6E-CB4FEB1C9D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7" name="Rectangle 5">
            <a:extLst>
              <a:ext uri="{FF2B5EF4-FFF2-40B4-BE49-F238E27FC236}">
                <a16:creationId xmlns:a16="http://schemas.microsoft.com/office/drawing/2014/main" xmlns="" id="{61BDBA98-D1B3-4E70-A56E-BE27B56D8397}"/>
              </a:ext>
            </a:extLst>
          </p:cNvPr>
          <p:cNvSpPr>
            <a:spLocks noChangeArrowheads="1"/>
          </p:cNvSpPr>
          <p:nvPr/>
        </p:nvSpPr>
        <p:spPr bwMode="auto">
          <a:xfrm>
            <a:off x="0" y="6626225"/>
            <a:ext cx="9144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r>
              <a:rPr lang="en-US" altLang="en-US" sz="1200">
                <a:solidFill>
                  <a:srgbClr val="000000"/>
                </a:solidFill>
                <a:hlinkClick r:id="rId4"/>
              </a:rPr>
              <a:t>http://time.com/3706444/solar-energy-liquid-fuel/</a:t>
            </a:r>
            <a:r>
              <a:rPr lang="en-US" altLang="en-US" sz="1200">
                <a:solidFill>
                  <a:srgbClr val="000000"/>
                </a:solidFill>
              </a:rPr>
              <a:t>  and http://news.yahoo.com/video/us-scientists-develop-bionic-leaf-043519309.html   </a:t>
            </a:r>
          </a:p>
        </p:txBody>
      </p:sp>
      <p:sp>
        <p:nvSpPr>
          <p:cNvPr id="66570" name="Rectangle 2">
            <a:extLst>
              <a:ext uri="{FF2B5EF4-FFF2-40B4-BE49-F238E27FC236}">
                <a16:creationId xmlns:a16="http://schemas.microsoft.com/office/drawing/2014/main" xmlns="" id="{EE556A51-9230-4D12-BEE8-C2F5B454AE8F}"/>
              </a:ext>
            </a:extLst>
          </p:cNvPr>
          <p:cNvSpPr>
            <a:spLocks noChangeArrowheads="1"/>
          </p:cNvSpPr>
          <p:nvPr/>
        </p:nvSpPr>
        <p:spPr bwMode="auto">
          <a:xfrm>
            <a:off x="0" y="762000"/>
            <a:ext cx="6553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b="1">
                <a:solidFill>
                  <a:srgbClr val="3333FF"/>
                </a:solidFill>
              </a:rPr>
              <a:t>BİLİM</a:t>
            </a:r>
            <a:r>
              <a:rPr lang="en-US" altLang="en-US">
                <a:solidFill>
                  <a:srgbClr val="000000"/>
                </a:solidFill>
              </a:rPr>
              <a:t>: </a:t>
            </a:r>
            <a:r>
              <a:rPr lang="en-US" altLang="en-US" b="1">
                <a:solidFill>
                  <a:srgbClr val="00B050"/>
                </a:solidFill>
              </a:rPr>
              <a:t>Doğal Yaprak </a:t>
            </a:r>
            <a:r>
              <a:rPr lang="en-US" altLang="en-US">
                <a:solidFill>
                  <a:srgbClr val="000000"/>
                </a:solidFill>
              </a:rPr>
              <a:t>(Fotosentez)</a:t>
            </a:r>
          </a:p>
          <a:p>
            <a:pPr eaLnBrk="1" hangingPunct="1">
              <a:spcBef>
                <a:spcPct val="0"/>
              </a:spcBef>
              <a:spcAft>
                <a:spcPct val="0"/>
              </a:spcAft>
              <a:buClrTx/>
              <a:buFontTx/>
              <a:buNone/>
            </a:pPr>
            <a:r>
              <a:rPr lang="en-US" altLang="en-US">
                <a:solidFill>
                  <a:srgbClr val="000000"/>
                </a:solidFill>
              </a:rPr>
              <a:t>Güneş+CO</a:t>
            </a:r>
            <a:r>
              <a:rPr lang="en-US" altLang="en-US" baseline="-25000">
                <a:solidFill>
                  <a:srgbClr val="000000"/>
                </a:solidFill>
              </a:rPr>
              <a:t>2</a:t>
            </a:r>
            <a:r>
              <a:rPr lang="en-US" altLang="en-US">
                <a:solidFill>
                  <a:srgbClr val="000000"/>
                </a:solidFill>
              </a:rPr>
              <a:t>+H</a:t>
            </a:r>
            <a:r>
              <a:rPr lang="en-US" altLang="en-US" baseline="-25000">
                <a:solidFill>
                  <a:srgbClr val="000000"/>
                </a:solidFill>
              </a:rPr>
              <a:t>2</a:t>
            </a:r>
            <a:r>
              <a:rPr lang="en-US" altLang="en-US">
                <a:solidFill>
                  <a:srgbClr val="000000"/>
                </a:solidFill>
              </a:rPr>
              <a:t>O → Enerji (şeker) + O</a:t>
            </a:r>
            <a:r>
              <a:rPr lang="en-US" altLang="en-US" baseline="-25000">
                <a:solidFill>
                  <a:srgbClr val="000000"/>
                </a:solidFill>
              </a:rPr>
              <a:t>2</a:t>
            </a:r>
            <a:endParaRPr lang="en-US" altLang="en-US">
              <a:solidFill>
                <a:srgbClr val="000000"/>
              </a:solidFill>
            </a:endParaRPr>
          </a:p>
        </p:txBody>
      </p:sp>
      <p:pic>
        <p:nvPicPr>
          <p:cNvPr id="66571" name="ihover-img" descr="thumbnail">
            <a:hlinkClick r:id="rId5"/>
            <a:extLst>
              <a:ext uri="{FF2B5EF4-FFF2-40B4-BE49-F238E27FC236}">
                <a16:creationId xmlns:a16="http://schemas.microsoft.com/office/drawing/2014/main" xmlns="" id="{4BCAB4A0-68F5-45B6-B8F8-B2DAC031456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 y="1628775"/>
            <a:ext cx="5943600" cy="397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72" name="Rectangle 1">
            <a:extLst>
              <a:ext uri="{FF2B5EF4-FFF2-40B4-BE49-F238E27FC236}">
                <a16:creationId xmlns:a16="http://schemas.microsoft.com/office/drawing/2014/main" xmlns="" id="{EAEAA9C2-11EB-4F96-9EE6-1263AEE28560}"/>
              </a:ext>
            </a:extLst>
          </p:cNvPr>
          <p:cNvSpPr>
            <a:spLocks noChangeArrowheads="1"/>
          </p:cNvSpPr>
          <p:nvPr/>
        </p:nvSpPr>
        <p:spPr bwMode="auto">
          <a:xfrm>
            <a:off x="685800" y="5867400"/>
            <a:ext cx="5105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b="1">
                <a:solidFill>
                  <a:srgbClr val="3333FF"/>
                </a:solidFill>
              </a:rPr>
              <a:t>TEKNOLOJİ</a:t>
            </a:r>
            <a:r>
              <a:rPr lang="en-US" altLang="en-US">
                <a:solidFill>
                  <a:srgbClr val="000000"/>
                </a:solidFill>
              </a:rPr>
              <a:t>: </a:t>
            </a:r>
            <a:r>
              <a:rPr lang="en-US" altLang="en-US" b="1">
                <a:solidFill>
                  <a:srgbClr val="00B050"/>
                </a:solidFill>
              </a:rPr>
              <a:t>Suni yaprak</a:t>
            </a:r>
          </a:p>
          <a:p>
            <a:pPr eaLnBrk="1" hangingPunct="1">
              <a:spcBef>
                <a:spcPct val="0"/>
              </a:spcBef>
              <a:spcAft>
                <a:spcPct val="0"/>
              </a:spcAft>
              <a:buClrTx/>
              <a:buFontTx/>
              <a:buNone/>
            </a:pPr>
            <a:r>
              <a:rPr lang="en-US" altLang="en-US">
                <a:solidFill>
                  <a:srgbClr val="000000"/>
                </a:solidFill>
              </a:rPr>
              <a:t>Güneş+CO</a:t>
            </a:r>
            <a:r>
              <a:rPr lang="en-US" altLang="en-US" baseline="-25000">
                <a:solidFill>
                  <a:srgbClr val="000000"/>
                </a:solidFill>
              </a:rPr>
              <a:t>2</a:t>
            </a:r>
            <a:r>
              <a:rPr lang="en-US" altLang="en-US">
                <a:solidFill>
                  <a:srgbClr val="000000"/>
                </a:solidFill>
              </a:rPr>
              <a:t>+H</a:t>
            </a:r>
            <a:r>
              <a:rPr lang="en-US" altLang="en-US" baseline="-25000">
                <a:solidFill>
                  <a:srgbClr val="000000"/>
                </a:solidFill>
              </a:rPr>
              <a:t>2</a:t>
            </a:r>
            <a:r>
              <a:rPr lang="en-US" altLang="en-US">
                <a:solidFill>
                  <a:srgbClr val="000000"/>
                </a:solidFill>
              </a:rPr>
              <a:t>O → Enerji (sıvı yakıt) + O</a:t>
            </a:r>
            <a:r>
              <a:rPr lang="en-US" altLang="en-US" baseline="-25000">
                <a:solidFill>
                  <a:srgbClr val="000000"/>
                </a:solidFill>
              </a:rPr>
              <a:t>2</a:t>
            </a:r>
            <a:endParaRPr lang="en-US" altLang="en-US">
              <a:solidFill>
                <a:srgbClr val="000000"/>
              </a:solidFill>
            </a:endParaRPr>
          </a:p>
        </p:txBody>
      </p:sp>
      <p:pic>
        <p:nvPicPr>
          <p:cNvPr id="66574" name="Picture 2">
            <a:extLst>
              <a:ext uri="{FF2B5EF4-FFF2-40B4-BE49-F238E27FC236}">
                <a16:creationId xmlns:a16="http://schemas.microsoft.com/office/drawing/2014/main" xmlns="" id="{15BABE25-0EFB-4885-9CD8-B1002DA8C6D6}"/>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659313" y="914400"/>
            <a:ext cx="4484687" cy="293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75" name="Title 1">
            <a:extLst>
              <a:ext uri="{FF2B5EF4-FFF2-40B4-BE49-F238E27FC236}">
                <a16:creationId xmlns:a16="http://schemas.microsoft.com/office/drawing/2014/main" xmlns="" id="{37149D8D-7F28-416D-8DDC-7475AA09D714}"/>
              </a:ext>
            </a:extLst>
          </p:cNvPr>
          <p:cNvSpPr>
            <a:spLocks noGrp="1" noChangeArrowheads="1"/>
          </p:cNvSpPr>
          <p:nvPr>
            <p:ph type="title"/>
          </p:nvPr>
        </p:nvSpPr>
        <p:spPr>
          <a:xfrm>
            <a:off x="0" y="0"/>
            <a:ext cx="9144000" cy="639763"/>
          </a:xfrm>
          <a:solidFill>
            <a:srgbClr val="C00000"/>
          </a:solidFill>
        </p:spPr>
        <p:txBody>
          <a:bodyPr/>
          <a:lstStyle/>
          <a:p>
            <a:pPr algn="ctr"/>
            <a:r>
              <a:rPr lang="tr-TR" altLang="en-US" sz="3000" b="0">
                <a:solidFill>
                  <a:schemeClr val="bg1"/>
                </a:solidFill>
              </a:rPr>
              <a:t>Yapay Fotosentez ile Güneş</a:t>
            </a:r>
            <a:r>
              <a:rPr lang="en-US" altLang="en-US" sz="3000" b="0">
                <a:solidFill>
                  <a:schemeClr val="bg1"/>
                </a:solidFill>
              </a:rPr>
              <a:t> </a:t>
            </a:r>
            <a:r>
              <a:rPr lang="tr-TR" altLang="en-US" sz="3000" b="0">
                <a:solidFill>
                  <a:schemeClr val="bg1"/>
                </a:solidFill>
              </a:rPr>
              <a:t>enerjisinden Sıvı Yakıt</a:t>
            </a:r>
          </a:p>
        </p:txBody>
      </p:sp>
      <p:pic>
        <p:nvPicPr>
          <p:cNvPr id="17" name="Picture 2" descr="Inspired by the leaf, researchers have developed a molecule that uses sunlight to convert CO2 into ...">
            <a:extLst>
              <a:ext uri="{FF2B5EF4-FFF2-40B4-BE49-F238E27FC236}">
                <a16:creationId xmlns:a16="http://schemas.microsoft.com/office/drawing/2014/main" xmlns="" id="{96428ED2-65F3-4421-BD60-21B4567D8B3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37250" y="4585030"/>
            <a:ext cx="3359150" cy="189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25073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itle 1">
            <a:extLst>
              <a:ext uri="{FF2B5EF4-FFF2-40B4-BE49-F238E27FC236}">
                <a16:creationId xmlns:a16="http://schemas.microsoft.com/office/drawing/2014/main" xmlns="" id="{08801352-6400-4E87-BF09-D10DF8DE78F2}"/>
              </a:ext>
            </a:extLst>
          </p:cNvPr>
          <p:cNvSpPr>
            <a:spLocks noGrp="1" noChangeArrowheads="1"/>
          </p:cNvSpPr>
          <p:nvPr>
            <p:ph type="title"/>
          </p:nvPr>
        </p:nvSpPr>
        <p:spPr>
          <a:xfrm>
            <a:off x="0" y="0"/>
            <a:ext cx="9144000" cy="908050"/>
          </a:xfrm>
          <a:solidFill>
            <a:srgbClr val="C00000"/>
          </a:solidFill>
        </p:spPr>
        <p:txBody>
          <a:bodyPr/>
          <a:lstStyle/>
          <a:p>
            <a:pPr algn="r"/>
            <a:r>
              <a:rPr lang="en-US" altLang="en-US" sz="3200">
                <a:solidFill>
                  <a:srgbClr val="FFFF00"/>
                </a:solidFill>
              </a:rPr>
              <a:t>Güneş pili çatıları: </a:t>
            </a:r>
            <a:r>
              <a:rPr lang="en-US" altLang="en-US" sz="3200">
                <a:solidFill>
                  <a:schemeClr val="bg1"/>
                </a:solidFill>
              </a:rPr>
              <a:t/>
            </a:r>
            <a:br>
              <a:rPr lang="en-US" altLang="en-US" sz="3200">
                <a:solidFill>
                  <a:schemeClr val="bg1"/>
                </a:solidFill>
              </a:rPr>
            </a:br>
            <a:r>
              <a:rPr lang="en-US" altLang="en-US" sz="3200">
                <a:solidFill>
                  <a:schemeClr val="bg1"/>
                </a:solidFill>
              </a:rPr>
              <a:t>Normal çatı fiatına</a:t>
            </a:r>
            <a:endParaRPr lang="en-US" altLang="en-US" sz="3200" b="1">
              <a:solidFill>
                <a:schemeClr val="bg1"/>
              </a:solidFill>
            </a:endParaRPr>
          </a:p>
        </p:txBody>
      </p:sp>
      <p:sp>
        <p:nvSpPr>
          <p:cNvPr id="90115" name="Rectangle 1">
            <a:extLst>
              <a:ext uri="{FF2B5EF4-FFF2-40B4-BE49-F238E27FC236}">
                <a16:creationId xmlns:a16="http://schemas.microsoft.com/office/drawing/2014/main" xmlns="" id="{5F04C02D-DBD3-4210-A5BE-A833FA1B6596}"/>
              </a:ext>
            </a:extLst>
          </p:cNvPr>
          <p:cNvSpPr>
            <a:spLocks noChangeArrowheads="1"/>
          </p:cNvSpPr>
          <p:nvPr/>
        </p:nvSpPr>
        <p:spPr bwMode="auto">
          <a:xfrm>
            <a:off x="0" y="908050"/>
            <a:ext cx="9144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Clr>
                <a:srgbClr val="FF0000"/>
              </a:buClr>
              <a:buFont typeface="Wingdings" panose="05000000000000000000" pitchFamily="2" charset="2"/>
              <a:buChar char="q"/>
              <a:defRPr sz="3200">
                <a:solidFill>
                  <a:schemeClr val="tx1"/>
                </a:solidFill>
                <a:latin typeface="Arial" panose="020B0604020202020204" pitchFamily="34" charset="0"/>
              </a:defRPr>
            </a:lvl1pPr>
            <a:lvl2pPr marL="742950" indent="-285750">
              <a:spcBef>
                <a:spcPct val="20000"/>
              </a:spcBef>
              <a:buClr>
                <a:srgbClr val="FF0000"/>
              </a:buClr>
              <a:buFont typeface="Wingdings" panose="05000000000000000000" pitchFamily="2" charset="2"/>
              <a:buChar char="q"/>
              <a:defRPr sz="2800">
                <a:solidFill>
                  <a:schemeClr val="tx1"/>
                </a:solidFill>
                <a:latin typeface="Arial" panose="020B0604020202020204" pitchFamily="34" charset="0"/>
              </a:defRPr>
            </a:lvl2pPr>
            <a:lvl3pPr marL="1143000" indent="-228600">
              <a:spcBef>
                <a:spcPct val="20000"/>
              </a:spcBef>
              <a:buClr>
                <a:srgbClr val="FF0000"/>
              </a:buClr>
              <a:buFont typeface="Wingdings" panose="05000000000000000000" pitchFamily="2" charset="2"/>
              <a:buChar char="q"/>
              <a:defRPr sz="2400">
                <a:solidFill>
                  <a:schemeClr val="tx1"/>
                </a:solidFill>
                <a:latin typeface="Arial" panose="020B0604020202020204" pitchFamily="34" charset="0"/>
              </a:defRPr>
            </a:lvl3pPr>
            <a:lvl4pPr marL="16002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9pPr>
          </a:lstStyle>
          <a:p>
            <a:pPr eaLnBrk="1" hangingPunct="1">
              <a:spcBef>
                <a:spcPct val="0"/>
              </a:spcBef>
              <a:buClrTx/>
              <a:buFontTx/>
              <a:buChar char="•"/>
            </a:pPr>
            <a:r>
              <a:rPr lang="en-US" altLang="en-US" sz="2400">
                <a:solidFill>
                  <a:srgbClr val="000000"/>
                </a:solidFill>
              </a:rPr>
              <a:t>“Looks better than a normal roof, lasts twice as long, costs less and generates electricity.”</a:t>
            </a:r>
          </a:p>
          <a:p>
            <a:pPr eaLnBrk="1" hangingPunct="1">
              <a:spcBef>
                <a:spcPct val="0"/>
              </a:spcBef>
              <a:buClrTx/>
              <a:buFontTx/>
              <a:buChar char="•"/>
            </a:pPr>
            <a:r>
              <a:rPr lang="en-US" altLang="en-US" sz="2400">
                <a:solidFill>
                  <a:srgbClr val="000000"/>
                </a:solidFill>
              </a:rPr>
              <a:t>Made of textured glass and are virtually indistinguishable from high-end roofing products.</a:t>
            </a:r>
          </a:p>
        </p:txBody>
      </p:sp>
      <p:sp>
        <p:nvSpPr>
          <p:cNvPr id="90116" name="Rectangle 2">
            <a:extLst>
              <a:ext uri="{FF2B5EF4-FFF2-40B4-BE49-F238E27FC236}">
                <a16:creationId xmlns:a16="http://schemas.microsoft.com/office/drawing/2014/main" xmlns="" id="{28D25970-59F1-4C6D-A5B9-E6B5203AA5CC}"/>
              </a:ext>
            </a:extLst>
          </p:cNvPr>
          <p:cNvSpPr>
            <a:spLocks noChangeArrowheads="1"/>
          </p:cNvSpPr>
          <p:nvPr/>
        </p:nvSpPr>
        <p:spPr bwMode="auto">
          <a:xfrm>
            <a:off x="0" y="6521450"/>
            <a:ext cx="914400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F0000"/>
              </a:buClr>
              <a:buFont typeface="Wingdings" panose="05000000000000000000" pitchFamily="2" charset="2"/>
              <a:buChar char="q"/>
              <a:defRPr sz="3200">
                <a:solidFill>
                  <a:schemeClr val="tx1"/>
                </a:solidFill>
                <a:latin typeface="Arial" panose="020B0604020202020204" pitchFamily="34" charset="0"/>
              </a:defRPr>
            </a:lvl1pPr>
            <a:lvl2pPr marL="742950" indent="-285750">
              <a:spcBef>
                <a:spcPct val="20000"/>
              </a:spcBef>
              <a:buClr>
                <a:srgbClr val="FF0000"/>
              </a:buClr>
              <a:buFont typeface="Wingdings" panose="05000000000000000000" pitchFamily="2" charset="2"/>
              <a:buChar char="q"/>
              <a:defRPr sz="2800">
                <a:solidFill>
                  <a:schemeClr val="tx1"/>
                </a:solidFill>
                <a:latin typeface="Arial" panose="020B0604020202020204" pitchFamily="34" charset="0"/>
              </a:defRPr>
            </a:lvl2pPr>
            <a:lvl3pPr marL="1143000" indent="-228600">
              <a:spcBef>
                <a:spcPct val="20000"/>
              </a:spcBef>
              <a:buClr>
                <a:srgbClr val="FF0000"/>
              </a:buClr>
              <a:buFont typeface="Wingdings" panose="05000000000000000000" pitchFamily="2" charset="2"/>
              <a:buChar char="q"/>
              <a:defRPr sz="2400">
                <a:solidFill>
                  <a:schemeClr val="tx1"/>
                </a:solidFill>
                <a:latin typeface="Arial" panose="020B0604020202020204" pitchFamily="34" charset="0"/>
              </a:defRPr>
            </a:lvl3pPr>
            <a:lvl4pPr marL="16002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9pPr>
          </a:lstStyle>
          <a:p>
            <a:pPr eaLnBrk="1" hangingPunct="1">
              <a:spcBef>
                <a:spcPct val="0"/>
              </a:spcBef>
              <a:buClrTx/>
              <a:buFontTx/>
              <a:buNone/>
            </a:pPr>
            <a:r>
              <a:rPr lang="en-US" altLang="en-US" sz="1300">
                <a:solidFill>
                  <a:srgbClr val="000000"/>
                </a:solidFill>
                <a:ea typeface="MS PGothic" panose="020B0600070205080204" pitchFamily="34" charset="-128"/>
              </a:rPr>
              <a:t>https://www.bloomberg.com/news/articles/2016-11-17/musk-says-tesla-s-solar-shingles-will-cost-less-than-a-dumb-roof</a:t>
            </a:r>
          </a:p>
        </p:txBody>
      </p:sp>
      <p:sp>
        <p:nvSpPr>
          <p:cNvPr id="90117" name="Rectangle 4">
            <a:extLst>
              <a:ext uri="{FF2B5EF4-FFF2-40B4-BE49-F238E27FC236}">
                <a16:creationId xmlns:a16="http://schemas.microsoft.com/office/drawing/2014/main" xmlns="" id="{801DCC4D-88D7-4378-BBF5-46E8AF6A9C54}"/>
              </a:ext>
            </a:extLst>
          </p:cNvPr>
          <p:cNvSpPr>
            <a:spLocks noChangeArrowheads="1"/>
          </p:cNvSpPr>
          <p:nvPr/>
        </p:nvSpPr>
        <p:spPr bwMode="auto">
          <a:xfrm>
            <a:off x="7739063" y="6237288"/>
            <a:ext cx="14033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FF0000"/>
              </a:buClr>
              <a:buFont typeface="Wingdings" panose="05000000000000000000" pitchFamily="2" charset="2"/>
              <a:buChar char="q"/>
              <a:defRPr sz="3200">
                <a:solidFill>
                  <a:schemeClr val="tx1"/>
                </a:solidFill>
                <a:latin typeface="Arial" panose="020B0604020202020204" pitchFamily="34" charset="0"/>
              </a:defRPr>
            </a:lvl1pPr>
            <a:lvl2pPr marL="742950" indent="-285750">
              <a:spcBef>
                <a:spcPct val="20000"/>
              </a:spcBef>
              <a:buClr>
                <a:srgbClr val="FF0000"/>
              </a:buClr>
              <a:buFont typeface="Wingdings" panose="05000000000000000000" pitchFamily="2" charset="2"/>
              <a:buChar char="q"/>
              <a:defRPr sz="2800">
                <a:solidFill>
                  <a:schemeClr val="tx1"/>
                </a:solidFill>
                <a:latin typeface="Arial" panose="020B0604020202020204" pitchFamily="34" charset="0"/>
              </a:defRPr>
            </a:lvl2pPr>
            <a:lvl3pPr marL="1143000" indent="-228600">
              <a:spcBef>
                <a:spcPct val="20000"/>
              </a:spcBef>
              <a:buClr>
                <a:srgbClr val="FF0000"/>
              </a:buClr>
              <a:buFont typeface="Wingdings" panose="05000000000000000000" pitchFamily="2" charset="2"/>
              <a:buChar char="q"/>
              <a:defRPr sz="2400">
                <a:solidFill>
                  <a:schemeClr val="tx1"/>
                </a:solidFill>
                <a:latin typeface="Arial" panose="020B0604020202020204" pitchFamily="34" charset="0"/>
              </a:defRPr>
            </a:lvl3pPr>
            <a:lvl4pPr marL="16002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9pPr>
          </a:lstStyle>
          <a:p>
            <a:pPr eaLnBrk="1" hangingPunct="1">
              <a:spcBef>
                <a:spcPct val="0"/>
              </a:spcBef>
              <a:buClrTx/>
              <a:buFontTx/>
              <a:buNone/>
            </a:pPr>
            <a:r>
              <a:rPr lang="en-US" altLang="en-US" sz="1400">
                <a:solidFill>
                  <a:srgbClr val="000000"/>
                </a:solidFill>
                <a:ea typeface="MS PGothic" panose="020B0600070205080204" pitchFamily="34" charset="-128"/>
              </a:rPr>
              <a:t>(Nov. 18, 2016)</a:t>
            </a:r>
          </a:p>
        </p:txBody>
      </p:sp>
      <p:pic>
        <p:nvPicPr>
          <p:cNvPr id="90118" name="Picture 1">
            <a:extLst>
              <a:ext uri="{FF2B5EF4-FFF2-40B4-BE49-F238E27FC236}">
                <a16:creationId xmlns:a16="http://schemas.microsoft.com/office/drawing/2014/main" xmlns="" id="{9E2B3D19-97D9-4AB2-B7DF-D0824D5ED2E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2275" y="2420938"/>
            <a:ext cx="7389813" cy="413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39040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a:extLst>
              <a:ext uri="{FF2B5EF4-FFF2-40B4-BE49-F238E27FC236}">
                <a16:creationId xmlns:a16="http://schemas.microsoft.com/office/drawing/2014/main" xmlns="" id="{E6725F0A-1F9A-40F8-885A-0895F636948F}"/>
              </a:ext>
            </a:extLst>
          </p:cNvPr>
          <p:cNvSpPr>
            <a:spLocks noGrp="1" noChangeArrowheads="1"/>
          </p:cNvSpPr>
          <p:nvPr>
            <p:ph type="title"/>
          </p:nvPr>
        </p:nvSpPr>
        <p:spPr>
          <a:xfrm>
            <a:off x="0" y="0"/>
            <a:ext cx="9144000" cy="914400"/>
          </a:xfrm>
          <a:solidFill>
            <a:srgbClr val="C00000"/>
          </a:solidFill>
        </p:spPr>
        <p:txBody>
          <a:bodyPr/>
          <a:lstStyle/>
          <a:p>
            <a:pPr algn="r"/>
            <a:r>
              <a:rPr lang="en-US" altLang="en-US" sz="2800" b="0" dirty="0" err="1">
                <a:solidFill>
                  <a:srgbClr val="FFFF00"/>
                </a:solidFill>
              </a:rPr>
              <a:t>Inovatif</a:t>
            </a:r>
            <a:r>
              <a:rPr lang="en-US" altLang="en-US" sz="2800" b="0" dirty="0">
                <a:solidFill>
                  <a:srgbClr val="FFFF00"/>
                </a:solidFill>
              </a:rPr>
              <a:t> </a:t>
            </a:r>
            <a:r>
              <a:rPr lang="en-US" altLang="en-US" sz="2800" b="0" dirty="0" err="1">
                <a:solidFill>
                  <a:srgbClr val="FFFF00"/>
                </a:solidFill>
              </a:rPr>
              <a:t>bir</a:t>
            </a:r>
            <a:r>
              <a:rPr lang="en-US" altLang="en-US" sz="2800" b="0" dirty="0">
                <a:solidFill>
                  <a:srgbClr val="FFFF00"/>
                </a:solidFill>
              </a:rPr>
              <a:t> global </a:t>
            </a:r>
            <a:r>
              <a:rPr lang="en-US" altLang="en-US" sz="2800" b="0" dirty="0" err="1">
                <a:solidFill>
                  <a:srgbClr val="FFFF00"/>
                </a:solidFill>
              </a:rPr>
              <a:t>hizmet</a:t>
            </a:r>
            <a:r>
              <a:rPr lang="en-US" altLang="en-US" sz="2800" b="0" dirty="0">
                <a:solidFill>
                  <a:srgbClr val="FFFF00"/>
                </a:solidFill>
              </a:rPr>
              <a:t>: Facebook</a:t>
            </a:r>
            <a:r>
              <a:rPr lang="en-US" altLang="en-US" sz="2800" b="0" dirty="0">
                <a:solidFill>
                  <a:schemeClr val="bg1"/>
                </a:solidFill>
              </a:rPr>
              <a:t/>
            </a:r>
            <a:br>
              <a:rPr lang="en-US" altLang="en-US" sz="2800" b="0" dirty="0">
                <a:solidFill>
                  <a:schemeClr val="bg1"/>
                </a:solidFill>
              </a:rPr>
            </a:br>
            <a:r>
              <a:rPr lang="en-US" b="0" dirty="0">
                <a:solidFill>
                  <a:schemeClr val="bg1"/>
                </a:solidFill>
              </a:rPr>
              <a:t>2004’ten </a:t>
            </a:r>
            <a:r>
              <a:rPr lang="en-US" b="0" dirty="0" err="1">
                <a:solidFill>
                  <a:schemeClr val="bg1"/>
                </a:solidFill>
              </a:rPr>
              <a:t>beri</a:t>
            </a:r>
            <a:r>
              <a:rPr lang="en-US" b="0" dirty="0">
                <a:solidFill>
                  <a:schemeClr val="bg1"/>
                </a:solidFill>
              </a:rPr>
              <a:t> global </a:t>
            </a:r>
            <a:r>
              <a:rPr lang="en-US" b="0" dirty="0" err="1">
                <a:solidFill>
                  <a:schemeClr val="bg1"/>
                </a:solidFill>
              </a:rPr>
              <a:t>boyutta</a:t>
            </a:r>
            <a:r>
              <a:rPr lang="en-US" b="0" dirty="0">
                <a:solidFill>
                  <a:schemeClr val="bg1"/>
                </a:solidFill>
              </a:rPr>
              <a:t> </a:t>
            </a:r>
            <a:r>
              <a:rPr lang="en-US" b="0" dirty="0" err="1">
                <a:solidFill>
                  <a:schemeClr val="bg1"/>
                </a:solidFill>
              </a:rPr>
              <a:t>sosyalleşme</a:t>
            </a:r>
            <a:endParaRPr lang="tr-TR" altLang="en-US" sz="2800" b="0" dirty="0">
              <a:solidFill>
                <a:schemeClr val="bg1"/>
              </a:solidFill>
            </a:endParaRPr>
          </a:p>
        </p:txBody>
      </p:sp>
      <p:pic>
        <p:nvPicPr>
          <p:cNvPr id="62467" name="Picture 4">
            <a:extLst>
              <a:ext uri="{FF2B5EF4-FFF2-40B4-BE49-F238E27FC236}">
                <a16:creationId xmlns:a16="http://schemas.microsoft.com/office/drawing/2014/main" xmlns="" id="{9888E8B6-7861-4300-AD39-56AF573A61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19200"/>
            <a:ext cx="86106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56494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a:extLst>
              <a:ext uri="{FF2B5EF4-FFF2-40B4-BE49-F238E27FC236}">
                <a16:creationId xmlns:a16="http://schemas.microsoft.com/office/drawing/2014/main" xmlns="" id="{10815C48-B16C-4E7B-8B16-E67420E59AA8}"/>
              </a:ext>
            </a:extLst>
          </p:cNvPr>
          <p:cNvSpPr>
            <a:spLocks noGrp="1" noChangeArrowheads="1"/>
          </p:cNvSpPr>
          <p:nvPr>
            <p:ph type="title"/>
          </p:nvPr>
        </p:nvSpPr>
        <p:spPr>
          <a:xfrm>
            <a:off x="0" y="0"/>
            <a:ext cx="9144000" cy="1066800"/>
          </a:xfrm>
          <a:solidFill>
            <a:srgbClr val="C00000"/>
          </a:solidFill>
        </p:spPr>
        <p:txBody>
          <a:bodyPr/>
          <a:lstStyle/>
          <a:p>
            <a:pPr algn="r"/>
            <a:r>
              <a:rPr lang="en-US" altLang="en-US" sz="3600" dirty="0">
                <a:solidFill>
                  <a:srgbClr val="FFFF66"/>
                </a:solidFill>
              </a:rPr>
              <a:t>UBER (vs. </a:t>
            </a:r>
            <a:r>
              <a:rPr lang="en-US" altLang="en-US" sz="3600" dirty="0" err="1">
                <a:solidFill>
                  <a:srgbClr val="FFFF66"/>
                </a:solidFill>
              </a:rPr>
              <a:t>Taksi</a:t>
            </a:r>
            <a:r>
              <a:rPr lang="en-US" altLang="en-US" sz="3600" dirty="0">
                <a:solidFill>
                  <a:srgbClr val="FFFF66"/>
                </a:solidFill>
              </a:rPr>
              <a:t>): </a:t>
            </a:r>
            <a:br>
              <a:rPr lang="en-US" altLang="en-US" sz="3600" dirty="0">
                <a:solidFill>
                  <a:srgbClr val="FFFF66"/>
                </a:solidFill>
              </a:rPr>
            </a:br>
            <a:r>
              <a:rPr lang="en-US" altLang="en-US" dirty="0" err="1">
                <a:solidFill>
                  <a:schemeClr val="bg1"/>
                </a:solidFill>
              </a:rPr>
              <a:t>Mü</a:t>
            </a:r>
            <a:r>
              <a:rPr lang="en-US" dirty="0" err="1">
                <a:solidFill>
                  <a:schemeClr val="bg1"/>
                </a:solidFill>
              </a:rPr>
              <a:t>ş</a:t>
            </a:r>
            <a:r>
              <a:rPr lang="en-US" altLang="en-US" dirty="0" err="1">
                <a:solidFill>
                  <a:schemeClr val="bg1"/>
                </a:solidFill>
              </a:rPr>
              <a:t>teri</a:t>
            </a:r>
            <a:r>
              <a:rPr lang="en-US" altLang="en-US" dirty="0">
                <a:solidFill>
                  <a:schemeClr val="bg1"/>
                </a:solidFill>
              </a:rPr>
              <a:t> </a:t>
            </a:r>
            <a:r>
              <a:rPr lang="en-US" altLang="en-US" dirty="0" err="1">
                <a:solidFill>
                  <a:schemeClr val="bg1"/>
                </a:solidFill>
              </a:rPr>
              <a:t>ile</a:t>
            </a:r>
            <a:r>
              <a:rPr lang="en-US" altLang="en-US" dirty="0">
                <a:solidFill>
                  <a:schemeClr val="bg1"/>
                </a:solidFill>
              </a:rPr>
              <a:t> </a:t>
            </a:r>
            <a:r>
              <a:rPr lang="en-US" altLang="en-US" dirty="0" err="1">
                <a:solidFill>
                  <a:schemeClr val="bg1"/>
                </a:solidFill>
              </a:rPr>
              <a:t>sürücüyü</a:t>
            </a:r>
            <a:r>
              <a:rPr lang="en-US" altLang="en-US" dirty="0">
                <a:solidFill>
                  <a:schemeClr val="bg1"/>
                </a:solidFill>
              </a:rPr>
              <a:t> ‘Apps’ </a:t>
            </a:r>
            <a:r>
              <a:rPr lang="en-US" altLang="en-US" dirty="0" err="1">
                <a:solidFill>
                  <a:schemeClr val="bg1"/>
                </a:solidFill>
              </a:rPr>
              <a:t>yoluyla</a:t>
            </a:r>
            <a:r>
              <a:rPr lang="en-US" altLang="en-US" dirty="0">
                <a:solidFill>
                  <a:schemeClr val="bg1"/>
                </a:solidFill>
              </a:rPr>
              <a:t> </a:t>
            </a:r>
            <a:r>
              <a:rPr lang="en-US" altLang="en-US" dirty="0" err="1">
                <a:solidFill>
                  <a:schemeClr val="bg1"/>
                </a:solidFill>
              </a:rPr>
              <a:t>bağlama</a:t>
            </a:r>
            <a:r>
              <a:rPr lang="en-US" altLang="en-US" dirty="0">
                <a:solidFill>
                  <a:schemeClr val="bg1"/>
                </a:solidFill>
              </a:rPr>
              <a:t> </a:t>
            </a:r>
            <a:endParaRPr lang="en-US" altLang="en-US" b="0" dirty="0">
              <a:solidFill>
                <a:schemeClr val="bg1"/>
              </a:solidFill>
              <a:cs typeface="Arial" panose="020B0604020202020204" pitchFamily="34" charset="0"/>
            </a:endParaRPr>
          </a:p>
        </p:txBody>
      </p:sp>
      <p:sp>
        <p:nvSpPr>
          <p:cNvPr id="7" name="Rectangle 3">
            <a:extLst>
              <a:ext uri="{FF2B5EF4-FFF2-40B4-BE49-F238E27FC236}">
                <a16:creationId xmlns:a16="http://schemas.microsoft.com/office/drawing/2014/main" xmlns="" id="{0642D2FD-1A30-4F18-9958-7DBE2E10BD87}"/>
              </a:ext>
            </a:extLst>
          </p:cNvPr>
          <p:cNvSpPr txBox="1">
            <a:spLocks noChangeArrowheads="1"/>
          </p:cNvSpPr>
          <p:nvPr/>
        </p:nvSpPr>
        <p:spPr bwMode="auto">
          <a:xfrm>
            <a:off x="304800" y="4419600"/>
            <a:ext cx="8686800" cy="2209800"/>
          </a:xfrm>
          <a:prstGeom prst="rect">
            <a:avLst/>
          </a:prstGeom>
          <a:solidFill>
            <a:schemeClr val="accent5"/>
          </a:solidFill>
          <a:ln>
            <a:noFill/>
          </a:ln>
        </p:spPr>
        <p:txBody>
          <a:bodyPr/>
          <a:lstStyle>
            <a:lvl1pPr marL="342900" indent="-342900" algn="l" rtl="0" eaLnBrk="0" fontAlgn="base" hangingPunct="0">
              <a:spcBef>
                <a:spcPct val="20000"/>
              </a:spcBef>
              <a:spcAft>
                <a:spcPct val="20000"/>
              </a:spcAft>
              <a:buClr>
                <a:srgbClr val="FF0000"/>
              </a:buClr>
              <a:buChar char="•"/>
              <a:defRPr sz="20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20000"/>
              </a:spcAft>
              <a:buClr>
                <a:srgbClr val="FF0000"/>
              </a:buClr>
              <a:buFont typeface="Wingdings" panose="05000000000000000000" pitchFamily="2" charset="2"/>
              <a:buChar char="ü"/>
              <a:defRPr sz="2800">
                <a:solidFill>
                  <a:schemeClr val="tx1"/>
                </a:solidFill>
                <a:latin typeface="+mn-lt"/>
                <a:ea typeface="MS PGothic" panose="020B0600070205080204" pitchFamily="34" charset="-128"/>
              </a:defRPr>
            </a:lvl2pPr>
            <a:lvl3pPr marL="1143000" indent="-228600" algn="l" rtl="0" eaLnBrk="0" fontAlgn="base" hangingPunct="0">
              <a:spcBef>
                <a:spcPct val="20000"/>
              </a:spcBef>
              <a:spcAft>
                <a:spcPct val="20000"/>
              </a:spcAft>
              <a:buChar char="•"/>
              <a:defRPr sz="2400">
                <a:solidFill>
                  <a:schemeClr val="tx1"/>
                </a:solidFill>
                <a:latin typeface="Times New Roman" pitchFamily="18" charset="0"/>
                <a:ea typeface="MS PGothic" panose="020B0600070205080204" pitchFamily="34" charset="-128"/>
              </a:defRPr>
            </a:lvl3pPr>
            <a:lvl4pPr marL="16002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4pPr>
            <a:lvl5pPr marL="20574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5pPr>
            <a:lvl6pPr marL="2514600" indent="-228600" algn="l" rtl="0" fontAlgn="base">
              <a:spcBef>
                <a:spcPct val="20000"/>
              </a:spcBef>
              <a:spcAft>
                <a:spcPct val="20000"/>
              </a:spcAft>
              <a:buChar char="»"/>
              <a:defRPr sz="2000">
                <a:solidFill>
                  <a:schemeClr val="tx1"/>
                </a:solidFill>
                <a:latin typeface="Times New Roman" pitchFamily="18" charset="0"/>
              </a:defRPr>
            </a:lvl6pPr>
            <a:lvl7pPr marL="2971800" indent="-228600" algn="l" rtl="0" fontAlgn="base">
              <a:spcBef>
                <a:spcPct val="20000"/>
              </a:spcBef>
              <a:spcAft>
                <a:spcPct val="20000"/>
              </a:spcAft>
              <a:buChar char="»"/>
              <a:defRPr sz="2000">
                <a:solidFill>
                  <a:schemeClr val="tx1"/>
                </a:solidFill>
                <a:latin typeface="Times New Roman" pitchFamily="18" charset="0"/>
              </a:defRPr>
            </a:lvl7pPr>
            <a:lvl8pPr marL="3429000" indent="-228600" algn="l" rtl="0" fontAlgn="base">
              <a:spcBef>
                <a:spcPct val="20000"/>
              </a:spcBef>
              <a:spcAft>
                <a:spcPct val="20000"/>
              </a:spcAft>
              <a:buChar char="»"/>
              <a:defRPr sz="2000">
                <a:solidFill>
                  <a:schemeClr val="tx1"/>
                </a:solidFill>
                <a:latin typeface="Times New Roman" pitchFamily="18" charset="0"/>
              </a:defRPr>
            </a:lvl8pPr>
            <a:lvl9pPr marL="3886200" indent="-228600" algn="l" rtl="0" fontAlgn="base">
              <a:spcBef>
                <a:spcPct val="20000"/>
              </a:spcBef>
              <a:spcAft>
                <a:spcPct val="20000"/>
              </a:spcAft>
              <a:buChar char="»"/>
              <a:defRPr sz="2000">
                <a:solidFill>
                  <a:schemeClr val="tx1"/>
                </a:solidFill>
                <a:latin typeface="Times New Roman" pitchFamily="18" charset="0"/>
              </a:defRPr>
            </a:lvl9pPr>
          </a:lstStyle>
          <a:p>
            <a:pPr>
              <a:defRPr/>
            </a:pPr>
            <a:r>
              <a:rPr lang="en-US" b="1" dirty="0">
                <a:solidFill>
                  <a:srgbClr val="3333FF"/>
                </a:solidFill>
              </a:rPr>
              <a:t>Founded: </a:t>
            </a:r>
            <a:r>
              <a:rPr lang="en-US" b="1" dirty="0">
                <a:solidFill>
                  <a:srgbClr val="CC00CC"/>
                </a:solidFill>
              </a:rPr>
              <a:t>2009 in San Francisco (USA)</a:t>
            </a:r>
          </a:p>
          <a:p>
            <a:pPr>
              <a:defRPr/>
            </a:pPr>
            <a:r>
              <a:rPr lang="en-US" b="1" dirty="0">
                <a:solidFill>
                  <a:srgbClr val="3333FF"/>
                </a:solidFill>
              </a:rPr>
              <a:t>Service: </a:t>
            </a:r>
            <a:r>
              <a:rPr lang="en-US" b="1" dirty="0">
                <a:solidFill>
                  <a:srgbClr val="CC00CC"/>
                </a:solidFill>
              </a:rPr>
              <a:t>Worldwide, 633 cities</a:t>
            </a:r>
          </a:p>
          <a:p>
            <a:pPr>
              <a:defRPr/>
            </a:pPr>
            <a:r>
              <a:rPr lang="en-US" b="1" dirty="0">
                <a:solidFill>
                  <a:srgbClr val="3333FF"/>
                </a:solidFill>
              </a:rPr>
              <a:t>Value: </a:t>
            </a:r>
            <a:r>
              <a:rPr lang="en-US" b="1" dirty="0">
                <a:solidFill>
                  <a:srgbClr val="CC00CC"/>
                </a:solidFill>
              </a:rPr>
              <a:t>$72 billion (2017)</a:t>
            </a:r>
          </a:p>
          <a:p>
            <a:pPr>
              <a:defRPr/>
            </a:pPr>
            <a:r>
              <a:rPr lang="en-US" altLang="en-US" b="1" kern="0" dirty="0">
                <a:solidFill>
                  <a:srgbClr val="3333FF"/>
                </a:solidFill>
              </a:rPr>
              <a:t>Product</a:t>
            </a:r>
            <a:r>
              <a:rPr lang="en-US" altLang="en-US" b="1" kern="0" dirty="0">
                <a:solidFill>
                  <a:srgbClr val="CC00CC"/>
                </a:solidFill>
              </a:rPr>
              <a:t>: Apps for smartphones</a:t>
            </a:r>
          </a:p>
          <a:p>
            <a:pPr>
              <a:defRPr/>
            </a:pPr>
            <a:r>
              <a:rPr lang="en-US" altLang="en-US" b="1" kern="0" dirty="0">
                <a:solidFill>
                  <a:srgbClr val="3333FF"/>
                </a:solidFill>
              </a:rPr>
              <a:t>Revenues (in $billions)</a:t>
            </a:r>
            <a:r>
              <a:rPr lang="en-US" altLang="en-US" b="1" kern="0" dirty="0">
                <a:solidFill>
                  <a:srgbClr val="CC00CC"/>
                </a:solidFill>
              </a:rPr>
              <a:t>: 6.5b </a:t>
            </a:r>
            <a:r>
              <a:rPr lang="en-US" altLang="en-US" kern="0" dirty="0">
                <a:solidFill>
                  <a:srgbClr val="CC00CC"/>
                </a:solidFill>
              </a:rPr>
              <a:t>(2016), </a:t>
            </a:r>
            <a:r>
              <a:rPr lang="en-US" altLang="en-US" b="1" kern="0" dirty="0">
                <a:solidFill>
                  <a:srgbClr val="CC00CC"/>
                </a:solidFill>
              </a:rPr>
              <a:t>7.5b </a:t>
            </a:r>
            <a:r>
              <a:rPr lang="en-US" altLang="en-US" kern="0" dirty="0">
                <a:solidFill>
                  <a:srgbClr val="CC00CC"/>
                </a:solidFill>
              </a:rPr>
              <a:t>(2017)</a:t>
            </a:r>
          </a:p>
        </p:txBody>
      </p:sp>
      <p:sp>
        <p:nvSpPr>
          <p:cNvPr id="130052" name="Rectangle 5">
            <a:extLst>
              <a:ext uri="{FF2B5EF4-FFF2-40B4-BE49-F238E27FC236}">
                <a16:creationId xmlns:a16="http://schemas.microsoft.com/office/drawing/2014/main" xmlns="" id="{B231AC11-046F-4AEF-80F5-0B345BD3470B}"/>
              </a:ext>
            </a:extLst>
          </p:cNvPr>
          <p:cNvSpPr>
            <a:spLocks noChangeArrowheads="1"/>
          </p:cNvSpPr>
          <p:nvPr/>
        </p:nvSpPr>
        <p:spPr bwMode="auto">
          <a:xfrm>
            <a:off x="5334000" y="6626225"/>
            <a:ext cx="38655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r>
              <a:rPr lang="en-US" altLang="en-US" sz="1400" dirty="0">
                <a:solidFill>
                  <a:srgbClr val="000000"/>
                </a:solidFill>
              </a:rPr>
              <a:t>https://en.wikipedia.org/wiki/Uber_(company)</a:t>
            </a:r>
          </a:p>
        </p:txBody>
      </p:sp>
      <p:pic>
        <p:nvPicPr>
          <p:cNvPr id="130053" name="Picture 2" descr="uber ile ilgili görsel sonucu">
            <a:extLst>
              <a:ext uri="{FF2B5EF4-FFF2-40B4-BE49-F238E27FC236}">
                <a16:creationId xmlns:a16="http://schemas.microsoft.com/office/drawing/2014/main" xmlns="" id="{978B1719-F76C-4AFB-9D90-D5111F7C58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7538" y="1198563"/>
            <a:ext cx="6113462" cy="291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46006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itle 1">
            <a:extLst>
              <a:ext uri="{FF2B5EF4-FFF2-40B4-BE49-F238E27FC236}">
                <a16:creationId xmlns:a16="http://schemas.microsoft.com/office/drawing/2014/main" xmlns="" id="{40C9A027-A769-4666-B678-6C3E4A7A554F}"/>
              </a:ext>
            </a:extLst>
          </p:cNvPr>
          <p:cNvSpPr>
            <a:spLocks noGrp="1" noChangeArrowheads="1"/>
          </p:cNvSpPr>
          <p:nvPr>
            <p:ph type="title"/>
          </p:nvPr>
        </p:nvSpPr>
        <p:spPr>
          <a:xfrm>
            <a:off x="0" y="0"/>
            <a:ext cx="9144000" cy="914400"/>
          </a:xfrm>
          <a:solidFill>
            <a:srgbClr val="C00000"/>
          </a:solidFill>
        </p:spPr>
        <p:txBody>
          <a:bodyPr/>
          <a:lstStyle/>
          <a:p>
            <a:pPr algn="r"/>
            <a:r>
              <a:rPr lang="en-US" altLang="en-US" sz="2800">
                <a:solidFill>
                  <a:srgbClr val="FFFF00"/>
                </a:solidFill>
              </a:rPr>
              <a:t>‘Dükkan’ı yeniden tanımlamak (Yeni bir İŞ MODELİ):</a:t>
            </a:r>
            <a:br>
              <a:rPr lang="en-US" altLang="en-US" sz="2800">
                <a:solidFill>
                  <a:srgbClr val="FFFF00"/>
                </a:solidFill>
              </a:rPr>
            </a:br>
            <a:r>
              <a:rPr lang="en-US" altLang="en-US">
                <a:solidFill>
                  <a:schemeClr val="bg1"/>
                </a:solidFill>
              </a:rPr>
              <a:t>Amazon.com - Dünyanın en büyük AVM’si</a:t>
            </a:r>
          </a:p>
        </p:txBody>
      </p:sp>
      <p:pic>
        <p:nvPicPr>
          <p:cNvPr id="132099" name="Picture 2">
            <a:extLst>
              <a:ext uri="{FF2B5EF4-FFF2-40B4-BE49-F238E27FC236}">
                <a16:creationId xmlns:a16="http://schemas.microsoft.com/office/drawing/2014/main" xmlns="" id="{4A3229F5-74F9-440F-BD87-15E7CC536A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14400"/>
            <a:ext cx="9144000" cy="594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a:extLst>
              <a:ext uri="{FF2B5EF4-FFF2-40B4-BE49-F238E27FC236}">
                <a16:creationId xmlns:a16="http://schemas.microsoft.com/office/drawing/2014/main" xmlns="" id="{2308FF6D-B116-41A5-B7C3-8693F78CB301}"/>
              </a:ext>
            </a:extLst>
          </p:cNvPr>
          <p:cNvSpPr txBox="1">
            <a:spLocks noChangeArrowheads="1"/>
          </p:cNvSpPr>
          <p:nvPr/>
        </p:nvSpPr>
        <p:spPr bwMode="auto">
          <a:xfrm>
            <a:off x="76200" y="1676400"/>
            <a:ext cx="5029200" cy="3200400"/>
          </a:xfrm>
          <a:prstGeom prst="rect">
            <a:avLst/>
          </a:prstGeom>
          <a:solidFill>
            <a:srgbClr val="CC00CC"/>
          </a:solidFill>
          <a:ln>
            <a:noFill/>
          </a:ln>
        </p:spPr>
        <p:txBody>
          <a:bodyPr/>
          <a:lstStyle>
            <a:lvl1pPr marL="342900" indent="-342900" algn="l" rtl="0" eaLnBrk="0" fontAlgn="base" hangingPunct="0">
              <a:spcBef>
                <a:spcPct val="20000"/>
              </a:spcBef>
              <a:spcAft>
                <a:spcPct val="20000"/>
              </a:spcAft>
              <a:buClr>
                <a:srgbClr val="FF0000"/>
              </a:buClr>
              <a:buChar char="•"/>
              <a:defRPr sz="20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20000"/>
              </a:spcAft>
              <a:buClr>
                <a:srgbClr val="FF0000"/>
              </a:buClr>
              <a:buFont typeface="Wingdings" panose="05000000000000000000" pitchFamily="2" charset="2"/>
              <a:buChar char="ü"/>
              <a:defRPr sz="2800">
                <a:solidFill>
                  <a:schemeClr val="tx1"/>
                </a:solidFill>
                <a:latin typeface="+mn-lt"/>
                <a:ea typeface="MS PGothic" panose="020B0600070205080204" pitchFamily="34" charset="-128"/>
              </a:defRPr>
            </a:lvl2pPr>
            <a:lvl3pPr marL="1143000" indent="-228600" algn="l" rtl="0" eaLnBrk="0" fontAlgn="base" hangingPunct="0">
              <a:spcBef>
                <a:spcPct val="20000"/>
              </a:spcBef>
              <a:spcAft>
                <a:spcPct val="20000"/>
              </a:spcAft>
              <a:buChar char="•"/>
              <a:defRPr sz="2400">
                <a:solidFill>
                  <a:schemeClr val="tx1"/>
                </a:solidFill>
                <a:latin typeface="Times New Roman" pitchFamily="18" charset="0"/>
                <a:ea typeface="MS PGothic" panose="020B0600070205080204" pitchFamily="34" charset="-128"/>
              </a:defRPr>
            </a:lvl3pPr>
            <a:lvl4pPr marL="16002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4pPr>
            <a:lvl5pPr marL="20574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5pPr>
            <a:lvl6pPr marL="2514600" indent="-228600" algn="l" rtl="0" fontAlgn="base">
              <a:spcBef>
                <a:spcPct val="20000"/>
              </a:spcBef>
              <a:spcAft>
                <a:spcPct val="20000"/>
              </a:spcAft>
              <a:buChar char="»"/>
              <a:defRPr sz="2000">
                <a:solidFill>
                  <a:schemeClr val="tx1"/>
                </a:solidFill>
                <a:latin typeface="Times New Roman" pitchFamily="18" charset="0"/>
              </a:defRPr>
            </a:lvl6pPr>
            <a:lvl7pPr marL="2971800" indent="-228600" algn="l" rtl="0" fontAlgn="base">
              <a:spcBef>
                <a:spcPct val="20000"/>
              </a:spcBef>
              <a:spcAft>
                <a:spcPct val="20000"/>
              </a:spcAft>
              <a:buChar char="»"/>
              <a:defRPr sz="2000">
                <a:solidFill>
                  <a:schemeClr val="tx1"/>
                </a:solidFill>
                <a:latin typeface="Times New Roman" pitchFamily="18" charset="0"/>
              </a:defRPr>
            </a:lvl7pPr>
            <a:lvl8pPr marL="3429000" indent="-228600" algn="l" rtl="0" fontAlgn="base">
              <a:spcBef>
                <a:spcPct val="20000"/>
              </a:spcBef>
              <a:spcAft>
                <a:spcPct val="20000"/>
              </a:spcAft>
              <a:buChar char="»"/>
              <a:defRPr sz="2000">
                <a:solidFill>
                  <a:schemeClr val="tx1"/>
                </a:solidFill>
                <a:latin typeface="Times New Roman" pitchFamily="18" charset="0"/>
              </a:defRPr>
            </a:lvl8pPr>
            <a:lvl9pPr marL="3886200" indent="-228600" algn="l" rtl="0" fontAlgn="base">
              <a:spcBef>
                <a:spcPct val="20000"/>
              </a:spcBef>
              <a:spcAft>
                <a:spcPct val="20000"/>
              </a:spcAft>
              <a:buChar char="»"/>
              <a:defRPr sz="2000">
                <a:solidFill>
                  <a:schemeClr val="tx1"/>
                </a:solidFill>
                <a:latin typeface="Times New Roman" pitchFamily="18" charset="0"/>
              </a:defRPr>
            </a:lvl9pPr>
          </a:lstStyle>
          <a:p>
            <a:pPr marL="0" indent="0" algn="ctr">
              <a:buFontTx/>
              <a:buNone/>
              <a:defRPr/>
            </a:pPr>
            <a:r>
              <a:rPr lang="en-US" altLang="en-US" sz="2200" b="1" u="sng" kern="0" dirty="0">
                <a:solidFill>
                  <a:srgbClr val="FFFFFF"/>
                </a:solidFill>
              </a:rPr>
              <a:t>(E-commerce)</a:t>
            </a:r>
          </a:p>
          <a:p>
            <a:pPr>
              <a:defRPr/>
            </a:pPr>
            <a:r>
              <a:rPr lang="en-US" altLang="en-US" sz="2200" b="1" kern="0" dirty="0">
                <a:solidFill>
                  <a:srgbClr val="FFFFFF"/>
                </a:solidFill>
              </a:rPr>
              <a:t>Founded</a:t>
            </a:r>
            <a:r>
              <a:rPr lang="en-US" altLang="en-US" sz="2200" kern="0" dirty="0">
                <a:solidFill>
                  <a:srgbClr val="FFFFFF"/>
                </a:solidFill>
              </a:rPr>
              <a:t>: 1994 (Seattle, USA)</a:t>
            </a:r>
          </a:p>
          <a:p>
            <a:pPr>
              <a:defRPr/>
            </a:pPr>
            <a:r>
              <a:rPr lang="en-US" altLang="en-US" sz="2200" b="1" kern="0" dirty="0">
                <a:solidFill>
                  <a:srgbClr val="FFFFFF"/>
                </a:solidFill>
              </a:rPr>
              <a:t>Products</a:t>
            </a:r>
            <a:r>
              <a:rPr lang="en-US" altLang="en-US" sz="2200" kern="0" dirty="0">
                <a:solidFill>
                  <a:srgbClr val="FFFFFF"/>
                </a:solidFill>
              </a:rPr>
              <a:t>: Online retailing, Kindle, …</a:t>
            </a:r>
          </a:p>
          <a:p>
            <a:pPr>
              <a:defRPr/>
            </a:pPr>
            <a:r>
              <a:rPr lang="en-US" altLang="en-US" sz="2200" b="1" kern="0" dirty="0">
                <a:solidFill>
                  <a:srgbClr val="FFFF00"/>
                </a:solidFill>
              </a:rPr>
              <a:t>Revenue</a:t>
            </a:r>
            <a:r>
              <a:rPr lang="en-US" altLang="en-US" sz="2200" kern="0" dirty="0">
                <a:solidFill>
                  <a:srgbClr val="FFFF00"/>
                </a:solidFill>
              </a:rPr>
              <a:t> (2016): </a:t>
            </a:r>
            <a:r>
              <a:rPr lang="en-US" altLang="en-US" sz="2200" kern="0" dirty="0">
                <a:solidFill>
                  <a:srgbClr val="FFFFFF"/>
                </a:solidFill>
              </a:rPr>
              <a:t>$136 billion</a:t>
            </a:r>
          </a:p>
          <a:p>
            <a:pPr>
              <a:defRPr/>
            </a:pPr>
            <a:r>
              <a:rPr lang="en-US" altLang="en-US" sz="2200" b="1" kern="0" dirty="0">
                <a:solidFill>
                  <a:srgbClr val="FFFF00"/>
                </a:solidFill>
              </a:rPr>
              <a:t>Employees</a:t>
            </a:r>
            <a:r>
              <a:rPr lang="en-US" altLang="en-US" sz="2200" kern="0" dirty="0">
                <a:solidFill>
                  <a:srgbClr val="FFFFFF"/>
                </a:solidFill>
              </a:rPr>
              <a:t>: 340,000</a:t>
            </a:r>
          </a:p>
          <a:p>
            <a:pPr>
              <a:defRPr/>
            </a:pPr>
            <a:r>
              <a:rPr lang="en-US" sz="2200" b="1" dirty="0">
                <a:solidFill>
                  <a:srgbClr val="FFFF00"/>
                </a:solidFill>
              </a:rPr>
              <a:t>Costumer Accounts</a:t>
            </a:r>
            <a:r>
              <a:rPr lang="en-US" sz="2200" dirty="0">
                <a:solidFill>
                  <a:srgbClr val="FFFFFF"/>
                </a:solidFill>
              </a:rPr>
              <a:t>: 310 million</a:t>
            </a:r>
            <a:endParaRPr lang="en-US" altLang="en-US" kern="0" dirty="0">
              <a:solidFill>
                <a:srgbClr val="FFFFFF"/>
              </a:solidFill>
            </a:endParaRPr>
          </a:p>
        </p:txBody>
      </p:sp>
      <p:sp>
        <p:nvSpPr>
          <p:cNvPr id="132101" name="AutoShape 4" descr="Increase">
            <a:extLst>
              <a:ext uri="{FF2B5EF4-FFF2-40B4-BE49-F238E27FC236}">
                <a16:creationId xmlns:a16="http://schemas.microsoft.com/office/drawing/2014/main" xmlns="" id="{7820CD22-1FAE-4C50-B669-5332A4B5B871}"/>
              </a:ext>
            </a:extLst>
          </p:cNvPr>
          <p:cNvSpPr>
            <a:spLocks noChangeAspect="1" noChangeArrowheads="1"/>
          </p:cNvSpPr>
          <p:nvPr/>
        </p:nvSpPr>
        <p:spPr bwMode="auto">
          <a:xfrm>
            <a:off x="6791325" y="1439863"/>
            <a:ext cx="76200"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endParaRPr lang="en-US" altLang="en-US" sz="1800">
              <a:solidFill>
                <a:srgbClr val="000000"/>
              </a:solidFill>
            </a:endParaRPr>
          </a:p>
        </p:txBody>
      </p:sp>
      <p:sp>
        <p:nvSpPr>
          <p:cNvPr id="132102" name="AutoShape 5" descr="Increase">
            <a:extLst>
              <a:ext uri="{FF2B5EF4-FFF2-40B4-BE49-F238E27FC236}">
                <a16:creationId xmlns:a16="http://schemas.microsoft.com/office/drawing/2014/main" xmlns="" id="{C9D18D7A-47B8-4A4F-967E-9C4C22779C41}"/>
              </a:ext>
            </a:extLst>
          </p:cNvPr>
          <p:cNvSpPr>
            <a:spLocks noChangeAspect="1" noChangeArrowheads="1"/>
          </p:cNvSpPr>
          <p:nvPr/>
        </p:nvSpPr>
        <p:spPr bwMode="auto">
          <a:xfrm>
            <a:off x="6791325" y="1439863"/>
            <a:ext cx="76200"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endParaRPr lang="en-US" altLang="en-US" sz="1800">
              <a:solidFill>
                <a:srgbClr val="000000"/>
              </a:solidFill>
            </a:endParaRPr>
          </a:p>
        </p:txBody>
      </p:sp>
      <p:sp>
        <p:nvSpPr>
          <p:cNvPr id="132103" name="AutoShape 6" descr="Increase">
            <a:extLst>
              <a:ext uri="{FF2B5EF4-FFF2-40B4-BE49-F238E27FC236}">
                <a16:creationId xmlns:a16="http://schemas.microsoft.com/office/drawing/2014/main" xmlns="" id="{8A7BD821-1DBC-4E2A-85B0-551351D5BEA5}"/>
              </a:ext>
            </a:extLst>
          </p:cNvPr>
          <p:cNvSpPr>
            <a:spLocks noChangeAspect="1" noChangeArrowheads="1"/>
          </p:cNvSpPr>
          <p:nvPr/>
        </p:nvSpPr>
        <p:spPr bwMode="auto">
          <a:xfrm>
            <a:off x="6791325" y="1439863"/>
            <a:ext cx="76200"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endParaRPr lang="en-US" altLang="en-US" sz="1800">
              <a:solidFill>
                <a:srgbClr val="000000"/>
              </a:solidFill>
            </a:endParaRPr>
          </a:p>
        </p:txBody>
      </p:sp>
      <p:sp>
        <p:nvSpPr>
          <p:cNvPr id="132104" name="AutoShape 7" descr="Increase">
            <a:extLst>
              <a:ext uri="{FF2B5EF4-FFF2-40B4-BE49-F238E27FC236}">
                <a16:creationId xmlns:a16="http://schemas.microsoft.com/office/drawing/2014/main" xmlns="" id="{7B24C515-1B4F-4CC8-8B48-BB3EF3A7DD9B}"/>
              </a:ext>
            </a:extLst>
          </p:cNvPr>
          <p:cNvSpPr>
            <a:spLocks noChangeAspect="1" noChangeArrowheads="1"/>
          </p:cNvSpPr>
          <p:nvPr/>
        </p:nvSpPr>
        <p:spPr bwMode="auto">
          <a:xfrm>
            <a:off x="6791325" y="1439863"/>
            <a:ext cx="76200"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endParaRPr lang="en-US" altLang="en-US" sz="1800">
              <a:solidFill>
                <a:srgbClr val="000000"/>
              </a:solidFill>
            </a:endParaRPr>
          </a:p>
        </p:txBody>
      </p:sp>
      <p:sp>
        <p:nvSpPr>
          <p:cNvPr id="132105" name="AutoShape 8" descr="Increase">
            <a:extLst>
              <a:ext uri="{FF2B5EF4-FFF2-40B4-BE49-F238E27FC236}">
                <a16:creationId xmlns:a16="http://schemas.microsoft.com/office/drawing/2014/main" xmlns="" id="{902A44FB-42D3-4B4F-8025-212EDC3C2AC2}"/>
              </a:ext>
            </a:extLst>
          </p:cNvPr>
          <p:cNvSpPr>
            <a:spLocks noChangeAspect="1" noChangeArrowheads="1"/>
          </p:cNvSpPr>
          <p:nvPr/>
        </p:nvSpPr>
        <p:spPr bwMode="auto">
          <a:xfrm>
            <a:off x="6791325" y="1439863"/>
            <a:ext cx="76200"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endParaRPr lang="en-US" altLang="en-US" sz="1800">
              <a:solidFill>
                <a:srgbClr val="000000"/>
              </a:solidFill>
            </a:endParaRPr>
          </a:p>
        </p:txBody>
      </p:sp>
    </p:spTree>
    <p:extLst>
      <p:ext uri="{BB962C8B-B14F-4D97-AF65-F5344CB8AC3E}">
        <p14:creationId xmlns:p14="http://schemas.microsoft.com/office/powerpoint/2010/main" val="25252843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itle 1">
            <a:extLst>
              <a:ext uri="{FF2B5EF4-FFF2-40B4-BE49-F238E27FC236}">
                <a16:creationId xmlns:a16="http://schemas.microsoft.com/office/drawing/2014/main" xmlns="" id="{40C9A027-A769-4666-B678-6C3E4A7A554F}"/>
              </a:ext>
            </a:extLst>
          </p:cNvPr>
          <p:cNvSpPr>
            <a:spLocks noGrp="1" noChangeArrowheads="1"/>
          </p:cNvSpPr>
          <p:nvPr>
            <p:ph type="title"/>
          </p:nvPr>
        </p:nvSpPr>
        <p:spPr>
          <a:xfrm>
            <a:off x="0" y="0"/>
            <a:ext cx="9144000" cy="914400"/>
          </a:xfrm>
          <a:solidFill>
            <a:srgbClr val="C00000"/>
          </a:solidFill>
        </p:spPr>
        <p:txBody>
          <a:bodyPr/>
          <a:lstStyle/>
          <a:p>
            <a:pPr algn="r"/>
            <a:r>
              <a:rPr lang="en-US" sz="2800" b="0" dirty="0" err="1">
                <a:solidFill>
                  <a:srgbClr val="FFFF00"/>
                </a:solidFill>
              </a:rPr>
              <a:t>İş</a:t>
            </a:r>
            <a:r>
              <a:rPr lang="en-US" sz="2800" b="0" dirty="0">
                <a:solidFill>
                  <a:srgbClr val="FFFF00"/>
                </a:solidFill>
              </a:rPr>
              <a:t> </a:t>
            </a:r>
            <a:r>
              <a:rPr lang="en-US" sz="2800" b="0" dirty="0" err="1">
                <a:solidFill>
                  <a:srgbClr val="FFFF00"/>
                </a:solidFill>
              </a:rPr>
              <a:t>modelinde</a:t>
            </a:r>
            <a:r>
              <a:rPr lang="en-US" sz="2800" b="0" dirty="0">
                <a:solidFill>
                  <a:srgbClr val="FFFF00"/>
                </a:solidFill>
              </a:rPr>
              <a:t> ‘</a:t>
            </a:r>
            <a:r>
              <a:rPr lang="en-US" sz="2800" dirty="0" err="1">
                <a:solidFill>
                  <a:srgbClr val="FFFF00"/>
                </a:solidFill>
              </a:rPr>
              <a:t>sembol</a:t>
            </a:r>
            <a:r>
              <a:rPr lang="en-US" sz="2800" dirty="0">
                <a:solidFill>
                  <a:srgbClr val="FFFF00"/>
                </a:solidFill>
              </a:rPr>
              <a:t>, slogan &amp; </a:t>
            </a:r>
            <a:r>
              <a:rPr lang="en-US" sz="2800" dirty="0" err="1">
                <a:solidFill>
                  <a:srgbClr val="FFFF00"/>
                </a:solidFill>
              </a:rPr>
              <a:t>basitlik</a:t>
            </a:r>
            <a:r>
              <a:rPr lang="en-US" sz="2800" b="0" dirty="0" err="1">
                <a:solidFill>
                  <a:srgbClr val="FFFF00"/>
                </a:solidFill>
              </a:rPr>
              <a:t>’in</a:t>
            </a:r>
            <a:r>
              <a:rPr lang="en-US" sz="2800" b="0" dirty="0">
                <a:solidFill>
                  <a:srgbClr val="FFFF00"/>
                </a:solidFill>
              </a:rPr>
              <a:t> </a:t>
            </a:r>
            <a:r>
              <a:rPr lang="en-US" sz="2800" b="0" dirty="0" err="1">
                <a:solidFill>
                  <a:srgbClr val="FFFF00"/>
                </a:solidFill>
              </a:rPr>
              <a:t>gücü</a:t>
            </a:r>
            <a:r>
              <a:rPr lang="en-US" sz="2800" b="0" dirty="0">
                <a:solidFill>
                  <a:srgbClr val="FFFF00"/>
                </a:solidFill>
              </a:rPr>
              <a:t>: </a:t>
            </a:r>
            <a:r>
              <a:rPr lang="en-US" b="0" dirty="0">
                <a:solidFill>
                  <a:srgbClr val="FFFF00"/>
                </a:solidFill>
              </a:rPr>
              <a:t/>
            </a:r>
            <a:br>
              <a:rPr lang="en-US" b="0" dirty="0">
                <a:solidFill>
                  <a:srgbClr val="FFFF00"/>
                </a:solidFill>
              </a:rPr>
            </a:br>
            <a:r>
              <a:rPr lang="en-US" b="0" dirty="0">
                <a:solidFill>
                  <a:schemeClr val="bg1"/>
                </a:solidFill>
              </a:rPr>
              <a:t>McDonald’s </a:t>
            </a:r>
            <a:r>
              <a:rPr lang="en-US" b="0" dirty="0" err="1">
                <a:solidFill>
                  <a:schemeClr val="bg1"/>
                </a:solidFill>
              </a:rPr>
              <a:t>örneği</a:t>
            </a:r>
            <a:endParaRPr lang="en-US" altLang="en-US" b="0" dirty="0">
              <a:solidFill>
                <a:schemeClr val="bg1"/>
              </a:solidFill>
            </a:endParaRPr>
          </a:p>
        </p:txBody>
      </p:sp>
      <p:sp>
        <p:nvSpPr>
          <p:cNvPr id="132101" name="AutoShape 4" descr="Increase">
            <a:extLst>
              <a:ext uri="{FF2B5EF4-FFF2-40B4-BE49-F238E27FC236}">
                <a16:creationId xmlns:a16="http://schemas.microsoft.com/office/drawing/2014/main" xmlns="" id="{7820CD22-1FAE-4C50-B669-5332A4B5B871}"/>
              </a:ext>
            </a:extLst>
          </p:cNvPr>
          <p:cNvSpPr>
            <a:spLocks noChangeAspect="1" noChangeArrowheads="1"/>
          </p:cNvSpPr>
          <p:nvPr/>
        </p:nvSpPr>
        <p:spPr bwMode="auto">
          <a:xfrm>
            <a:off x="6791325" y="1439863"/>
            <a:ext cx="76200"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endParaRPr lang="en-US" altLang="en-US" sz="1800">
              <a:solidFill>
                <a:srgbClr val="000000"/>
              </a:solidFill>
            </a:endParaRPr>
          </a:p>
        </p:txBody>
      </p:sp>
      <p:sp>
        <p:nvSpPr>
          <p:cNvPr id="132102" name="AutoShape 5" descr="Increase">
            <a:extLst>
              <a:ext uri="{FF2B5EF4-FFF2-40B4-BE49-F238E27FC236}">
                <a16:creationId xmlns:a16="http://schemas.microsoft.com/office/drawing/2014/main" xmlns="" id="{C9D18D7A-47B8-4A4F-967E-9C4C22779C41}"/>
              </a:ext>
            </a:extLst>
          </p:cNvPr>
          <p:cNvSpPr>
            <a:spLocks noChangeAspect="1" noChangeArrowheads="1"/>
          </p:cNvSpPr>
          <p:nvPr/>
        </p:nvSpPr>
        <p:spPr bwMode="auto">
          <a:xfrm>
            <a:off x="6791325" y="1439863"/>
            <a:ext cx="76200"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endParaRPr lang="en-US" altLang="en-US" sz="1800">
              <a:solidFill>
                <a:srgbClr val="000000"/>
              </a:solidFill>
            </a:endParaRPr>
          </a:p>
        </p:txBody>
      </p:sp>
      <p:sp>
        <p:nvSpPr>
          <p:cNvPr id="132103" name="AutoShape 6" descr="Increase">
            <a:extLst>
              <a:ext uri="{FF2B5EF4-FFF2-40B4-BE49-F238E27FC236}">
                <a16:creationId xmlns:a16="http://schemas.microsoft.com/office/drawing/2014/main" xmlns="" id="{8A7BD821-1DBC-4E2A-85B0-551351D5BEA5}"/>
              </a:ext>
            </a:extLst>
          </p:cNvPr>
          <p:cNvSpPr>
            <a:spLocks noChangeAspect="1" noChangeArrowheads="1"/>
          </p:cNvSpPr>
          <p:nvPr/>
        </p:nvSpPr>
        <p:spPr bwMode="auto">
          <a:xfrm>
            <a:off x="6791325" y="1439863"/>
            <a:ext cx="76200"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endParaRPr lang="en-US" altLang="en-US" sz="1800">
              <a:solidFill>
                <a:srgbClr val="000000"/>
              </a:solidFill>
            </a:endParaRPr>
          </a:p>
        </p:txBody>
      </p:sp>
      <p:sp>
        <p:nvSpPr>
          <p:cNvPr id="132104" name="AutoShape 7" descr="Increase">
            <a:extLst>
              <a:ext uri="{FF2B5EF4-FFF2-40B4-BE49-F238E27FC236}">
                <a16:creationId xmlns:a16="http://schemas.microsoft.com/office/drawing/2014/main" xmlns="" id="{7B24C515-1B4F-4CC8-8B48-BB3EF3A7DD9B}"/>
              </a:ext>
            </a:extLst>
          </p:cNvPr>
          <p:cNvSpPr>
            <a:spLocks noChangeAspect="1" noChangeArrowheads="1"/>
          </p:cNvSpPr>
          <p:nvPr/>
        </p:nvSpPr>
        <p:spPr bwMode="auto">
          <a:xfrm>
            <a:off x="6791325" y="1439863"/>
            <a:ext cx="76200"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endParaRPr lang="en-US" altLang="en-US" sz="1800">
              <a:solidFill>
                <a:srgbClr val="000000"/>
              </a:solidFill>
            </a:endParaRPr>
          </a:p>
        </p:txBody>
      </p:sp>
      <p:sp>
        <p:nvSpPr>
          <p:cNvPr id="132105" name="AutoShape 8" descr="Increase">
            <a:extLst>
              <a:ext uri="{FF2B5EF4-FFF2-40B4-BE49-F238E27FC236}">
                <a16:creationId xmlns:a16="http://schemas.microsoft.com/office/drawing/2014/main" xmlns="" id="{902A44FB-42D3-4B4F-8025-212EDC3C2AC2}"/>
              </a:ext>
            </a:extLst>
          </p:cNvPr>
          <p:cNvSpPr>
            <a:spLocks noChangeAspect="1" noChangeArrowheads="1"/>
          </p:cNvSpPr>
          <p:nvPr/>
        </p:nvSpPr>
        <p:spPr bwMode="auto">
          <a:xfrm>
            <a:off x="6791325" y="1439863"/>
            <a:ext cx="76200"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endParaRPr lang="en-US" altLang="en-US" sz="1800">
              <a:solidFill>
                <a:srgbClr val="000000"/>
              </a:solidFill>
            </a:endParaRPr>
          </a:p>
        </p:txBody>
      </p:sp>
      <p:pic>
        <p:nvPicPr>
          <p:cNvPr id="1026" name="Picture 2" descr="Related image">
            <a:extLst>
              <a:ext uri="{FF2B5EF4-FFF2-40B4-BE49-F238E27FC236}">
                <a16:creationId xmlns:a16="http://schemas.microsoft.com/office/drawing/2014/main" xmlns="" id="{7A2EA695-CDA7-4E4C-9D63-B1A1265C9F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821" y="1143000"/>
            <a:ext cx="8054579" cy="4572000"/>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xmlns="" id="{93B53EBD-D500-4876-91B1-540CC257A98B}"/>
              </a:ext>
            </a:extLst>
          </p:cNvPr>
          <p:cNvSpPr/>
          <p:nvPr/>
        </p:nvSpPr>
        <p:spPr>
          <a:xfrm>
            <a:off x="1371600" y="5867400"/>
            <a:ext cx="6554038" cy="830997"/>
          </a:xfrm>
          <a:prstGeom prst="rect">
            <a:avLst/>
          </a:prstGeom>
          <a:solidFill>
            <a:srgbClr val="CC00CC"/>
          </a:solidFill>
        </p:spPr>
        <p:txBody>
          <a:bodyPr wrap="none">
            <a:spAutoFit/>
          </a:bodyPr>
          <a:lstStyle/>
          <a:p>
            <a:pPr algn="ctr"/>
            <a:r>
              <a:rPr lang="en-US" sz="2400" dirty="0" err="1">
                <a:solidFill>
                  <a:srgbClr val="FFFF00"/>
                </a:solidFill>
              </a:rPr>
              <a:t>Duygulara</a:t>
            </a:r>
            <a:r>
              <a:rPr lang="en-US" sz="2400" dirty="0">
                <a:solidFill>
                  <a:srgbClr val="FFFF00"/>
                </a:solidFill>
              </a:rPr>
              <a:t> </a:t>
            </a:r>
            <a:r>
              <a:rPr lang="en-US" sz="2400" dirty="0" err="1">
                <a:solidFill>
                  <a:srgbClr val="FFFF00"/>
                </a:solidFill>
              </a:rPr>
              <a:t>hitap</a:t>
            </a:r>
            <a:r>
              <a:rPr lang="en-US" sz="2400" dirty="0">
                <a:solidFill>
                  <a:srgbClr val="FFFF00"/>
                </a:solidFill>
              </a:rPr>
              <a:t> </a:t>
            </a:r>
            <a:r>
              <a:rPr lang="en-US" sz="2400" dirty="0" err="1">
                <a:solidFill>
                  <a:srgbClr val="FFFF00"/>
                </a:solidFill>
              </a:rPr>
              <a:t>edip</a:t>
            </a:r>
            <a:r>
              <a:rPr lang="en-US" sz="2400" dirty="0">
                <a:solidFill>
                  <a:srgbClr val="FFFF00"/>
                </a:solidFill>
              </a:rPr>
              <a:t> </a:t>
            </a:r>
            <a:r>
              <a:rPr lang="en-US" sz="2400" dirty="0" err="1">
                <a:solidFill>
                  <a:srgbClr val="FFFF00"/>
                </a:solidFill>
              </a:rPr>
              <a:t>hayali</a:t>
            </a:r>
            <a:r>
              <a:rPr lang="en-US" sz="2400" dirty="0">
                <a:solidFill>
                  <a:srgbClr val="FFFF00"/>
                </a:solidFill>
              </a:rPr>
              <a:t> </a:t>
            </a:r>
            <a:r>
              <a:rPr lang="en-US" sz="2400" dirty="0" err="1">
                <a:solidFill>
                  <a:srgbClr val="FFFF00"/>
                </a:solidFill>
              </a:rPr>
              <a:t>süslemek</a:t>
            </a:r>
            <a:r>
              <a:rPr lang="en-US" sz="2400" dirty="0">
                <a:solidFill>
                  <a:srgbClr val="FFFF00"/>
                </a:solidFill>
              </a:rPr>
              <a:t>. </a:t>
            </a:r>
          </a:p>
          <a:p>
            <a:pPr algn="ctr"/>
            <a:r>
              <a:rPr lang="en-US" sz="2400" dirty="0" err="1">
                <a:solidFill>
                  <a:schemeClr val="bg1"/>
                </a:solidFill>
              </a:rPr>
              <a:t>İyi</a:t>
            </a:r>
            <a:r>
              <a:rPr lang="en-US" sz="2400" dirty="0">
                <a:solidFill>
                  <a:schemeClr val="bg1"/>
                </a:solidFill>
              </a:rPr>
              <a:t> </a:t>
            </a:r>
            <a:r>
              <a:rPr lang="en-US" sz="2400" dirty="0" err="1">
                <a:solidFill>
                  <a:schemeClr val="bg1"/>
                </a:solidFill>
              </a:rPr>
              <a:t>bir</a:t>
            </a:r>
            <a:r>
              <a:rPr lang="en-US" sz="2400" dirty="0">
                <a:solidFill>
                  <a:schemeClr val="bg1"/>
                </a:solidFill>
              </a:rPr>
              <a:t> </a:t>
            </a:r>
            <a:r>
              <a:rPr lang="en-US" sz="2400" dirty="0" err="1">
                <a:solidFill>
                  <a:schemeClr val="bg1"/>
                </a:solidFill>
              </a:rPr>
              <a:t>çözüm</a:t>
            </a:r>
            <a:r>
              <a:rPr lang="en-US" sz="2400" dirty="0">
                <a:solidFill>
                  <a:schemeClr val="bg1"/>
                </a:solidFill>
              </a:rPr>
              <a:t> </a:t>
            </a:r>
            <a:r>
              <a:rPr lang="en-US" sz="2400" dirty="0" err="1">
                <a:solidFill>
                  <a:schemeClr val="bg1"/>
                </a:solidFill>
              </a:rPr>
              <a:t>komplike</a:t>
            </a:r>
            <a:r>
              <a:rPr lang="en-US" sz="2400" dirty="0">
                <a:solidFill>
                  <a:schemeClr val="bg1"/>
                </a:solidFill>
              </a:rPr>
              <a:t> </a:t>
            </a:r>
            <a:r>
              <a:rPr lang="en-US" sz="2400" dirty="0" err="1">
                <a:solidFill>
                  <a:schemeClr val="bg1"/>
                </a:solidFill>
              </a:rPr>
              <a:t>olmak</a:t>
            </a:r>
            <a:r>
              <a:rPr lang="en-US" sz="2400" dirty="0">
                <a:solidFill>
                  <a:schemeClr val="bg1"/>
                </a:solidFill>
              </a:rPr>
              <a:t> </a:t>
            </a:r>
            <a:r>
              <a:rPr lang="en-US" sz="2400" dirty="0" err="1">
                <a:solidFill>
                  <a:schemeClr val="bg1"/>
                </a:solidFill>
              </a:rPr>
              <a:t>zorunda</a:t>
            </a:r>
            <a:r>
              <a:rPr lang="en-US" sz="2400" dirty="0">
                <a:solidFill>
                  <a:schemeClr val="bg1"/>
                </a:solidFill>
              </a:rPr>
              <a:t> </a:t>
            </a:r>
            <a:r>
              <a:rPr lang="en-US" sz="2400" dirty="0" err="1">
                <a:solidFill>
                  <a:schemeClr val="bg1"/>
                </a:solidFill>
              </a:rPr>
              <a:t>değildir</a:t>
            </a:r>
            <a:r>
              <a:rPr lang="en-US" sz="2400" dirty="0">
                <a:solidFill>
                  <a:schemeClr val="bg1"/>
                </a:solidFill>
              </a:rPr>
              <a:t>.</a:t>
            </a:r>
            <a:endParaRPr lang="en-US" sz="2400" dirty="0">
              <a:solidFill>
                <a:schemeClr val="bg1"/>
              </a:solidFill>
              <a:latin typeface="+mn-lt"/>
            </a:endParaRPr>
          </a:p>
        </p:txBody>
      </p:sp>
      <p:sp>
        <p:nvSpPr>
          <p:cNvPr id="10" name="Rectangle 9">
            <a:extLst>
              <a:ext uri="{FF2B5EF4-FFF2-40B4-BE49-F238E27FC236}">
                <a16:creationId xmlns:a16="http://schemas.microsoft.com/office/drawing/2014/main" xmlns="" id="{B94E446A-AA10-4F39-B598-7D17ED82D755}"/>
              </a:ext>
            </a:extLst>
          </p:cNvPr>
          <p:cNvSpPr/>
          <p:nvPr/>
        </p:nvSpPr>
        <p:spPr>
          <a:xfrm>
            <a:off x="457200" y="4114800"/>
            <a:ext cx="4800600" cy="1695849"/>
          </a:xfrm>
          <a:prstGeom prst="rect">
            <a:avLst/>
          </a:prstGeom>
          <a:solidFill>
            <a:schemeClr val="accent3"/>
          </a:solidFill>
        </p:spPr>
        <p:txBody>
          <a:bodyPr wrap="square">
            <a:spAutoFit/>
          </a:bodyPr>
          <a:lstStyle/>
          <a:p>
            <a:pPr marL="342900" marR="0" indent="-342900">
              <a:lnSpc>
                <a:spcPct val="107000"/>
              </a:lnSpc>
              <a:spcBef>
                <a:spcPts val="0"/>
              </a:spcBef>
              <a:spcAft>
                <a:spcPts val="800"/>
              </a:spcAft>
              <a:buFont typeface="Arial" panose="020B0604020202020204" pitchFamily="34" charset="0"/>
              <a:buChar char="•"/>
            </a:pPr>
            <a:r>
              <a:rPr lang="en-US" sz="2000" b="1" dirty="0">
                <a:solidFill>
                  <a:srgbClr val="C00000"/>
                </a:solidFill>
                <a:latin typeface="+mn-lt"/>
                <a:ea typeface="Calibri" panose="020F0502020204030204" pitchFamily="34" charset="0"/>
                <a:cs typeface="Times New Roman" panose="02020603050405020304" pitchFamily="18" charset="0"/>
              </a:rPr>
              <a:t>35,000+ </a:t>
            </a:r>
            <a:r>
              <a:rPr lang="en-US" sz="2000" b="1" dirty="0" err="1">
                <a:solidFill>
                  <a:srgbClr val="C00000"/>
                </a:solidFill>
                <a:latin typeface="+mn-lt"/>
              </a:rPr>
              <a:t>dükkan</a:t>
            </a:r>
            <a:r>
              <a:rPr lang="en-US" sz="2000" b="1" dirty="0">
                <a:solidFill>
                  <a:srgbClr val="C00000"/>
                </a:solidFill>
                <a:latin typeface="+mn-lt"/>
                <a:ea typeface="Calibri" panose="020F0502020204030204" pitchFamily="34" charset="0"/>
                <a:cs typeface="Times New Roman" panose="02020603050405020304" pitchFamily="18" charset="0"/>
              </a:rPr>
              <a:t> (100+ </a:t>
            </a:r>
            <a:r>
              <a:rPr lang="en-US" sz="2000" b="1" dirty="0" err="1">
                <a:solidFill>
                  <a:srgbClr val="C00000"/>
                </a:solidFill>
                <a:latin typeface="+mn-lt"/>
              </a:rPr>
              <a:t>ülkede</a:t>
            </a:r>
            <a:r>
              <a:rPr lang="en-US" sz="2000" b="1" dirty="0">
                <a:solidFill>
                  <a:srgbClr val="C00000"/>
                </a:solidFill>
                <a:latin typeface="+mn-lt"/>
              </a:rPr>
              <a:t>)</a:t>
            </a:r>
            <a:endParaRPr lang="en-US" sz="2000" b="1" dirty="0">
              <a:solidFill>
                <a:srgbClr val="C00000"/>
              </a:solidFill>
              <a:latin typeface="+mn-lt"/>
              <a:ea typeface="Calibri" panose="020F0502020204030204" pitchFamily="34" charset="0"/>
              <a:cs typeface="Times New Roman" panose="02020603050405020304" pitchFamily="18" charset="0"/>
            </a:endParaRPr>
          </a:p>
          <a:p>
            <a:pPr marL="342900" marR="0" indent="-342900">
              <a:lnSpc>
                <a:spcPct val="107000"/>
              </a:lnSpc>
              <a:spcBef>
                <a:spcPts val="0"/>
              </a:spcBef>
              <a:spcAft>
                <a:spcPts val="800"/>
              </a:spcAft>
              <a:buFont typeface="Arial" panose="020B0604020202020204" pitchFamily="34" charset="0"/>
              <a:buChar char="•"/>
            </a:pPr>
            <a:r>
              <a:rPr lang="en-US" sz="2000" b="1" dirty="0">
                <a:solidFill>
                  <a:srgbClr val="C00000"/>
                </a:solidFill>
                <a:latin typeface="+mn-lt"/>
                <a:ea typeface="Calibri" panose="020F0502020204030204" pitchFamily="34" charset="0"/>
                <a:cs typeface="Times New Roman" panose="02020603050405020304" pitchFamily="18" charset="0"/>
              </a:rPr>
              <a:t>200,000+ </a:t>
            </a:r>
            <a:r>
              <a:rPr lang="en-US" sz="2000" b="1" dirty="0" err="1">
                <a:solidFill>
                  <a:srgbClr val="C00000"/>
                </a:solidFill>
                <a:latin typeface="+mn-lt"/>
              </a:rPr>
              <a:t>işçi</a:t>
            </a:r>
            <a:endParaRPr lang="en-US" sz="2000" b="1" dirty="0">
              <a:solidFill>
                <a:srgbClr val="C00000"/>
              </a:solidFill>
              <a:latin typeface="+mn-lt"/>
              <a:ea typeface="Calibri" panose="020F0502020204030204" pitchFamily="34" charset="0"/>
              <a:cs typeface="Times New Roman" panose="02020603050405020304" pitchFamily="18" charset="0"/>
            </a:endParaRPr>
          </a:p>
          <a:p>
            <a:pPr marL="342900" marR="0" indent="-342900">
              <a:lnSpc>
                <a:spcPct val="107000"/>
              </a:lnSpc>
              <a:spcBef>
                <a:spcPts val="0"/>
              </a:spcBef>
              <a:spcAft>
                <a:spcPts val="800"/>
              </a:spcAft>
              <a:buFont typeface="Arial" panose="020B0604020202020204" pitchFamily="34" charset="0"/>
              <a:buChar char="•"/>
            </a:pPr>
            <a:r>
              <a:rPr lang="en-US" sz="2000" b="1" dirty="0">
                <a:solidFill>
                  <a:srgbClr val="C00000"/>
                </a:solidFill>
                <a:latin typeface="+mn-lt"/>
                <a:ea typeface="Calibri" panose="020F0502020204030204" pitchFamily="34" charset="0"/>
                <a:cs typeface="Times New Roman" panose="02020603050405020304" pitchFamily="18" charset="0"/>
              </a:rPr>
              <a:t>$20+ </a:t>
            </a:r>
            <a:r>
              <a:rPr lang="en-US" sz="2000" b="1" dirty="0" err="1">
                <a:solidFill>
                  <a:srgbClr val="C00000"/>
                </a:solidFill>
                <a:latin typeface="+mn-lt"/>
                <a:ea typeface="Calibri" panose="020F0502020204030204" pitchFamily="34" charset="0"/>
                <a:cs typeface="Times New Roman" panose="02020603050405020304" pitchFamily="18" charset="0"/>
              </a:rPr>
              <a:t>milyar</a:t>
            </a:r>
            <a:r>
              <a:rPr lang="en-US" sz="2000" b="1" dirty="0">
                <a:solidFill>
                  <a:srgbClr val="C00000"/>
                </a:solidFill>
                <a:latin typeface="+mn-lt"/>
                <a:ea typeface="Calibri" panose="020F0502020204030204" pitchFamily="34" charset="0"/>
                <a:cs typeface="Times New Roman" panose="02020603050405020304" pitchFamily="18" charset="0"/>
              </a:rPr>
              <a:t> </a:t>
            </a:r>
            <a:r>
              <a:rPr lang="en-US" sz="2000" b="1" dirty="0" err="1">
                <a:solidFill>
                  <a:srgbClr val="C00000"/>
                </a:solidFill>
                <a:latin typeface="+mn-lt"/>
              </a:rPr>
              <a:t>yıllık</a:t>
            </a:r>
            <a:r>
              <a:rPr lang="en-US" sz="2000" b="1" dirty="0">
                <a:solidFill>
                  <a:srgbClr val="C00000"/>
                </a:solidFill>
                <a:latin typeface="+mn-lt"/>
              </a:rPr>
              <a:t> </a:t>
            </a:r>
            <a:r>
              <a:rPr lang="en-US" sz="2000" b="1" dirty="0" err="1">
                <a:solidFill>
                  <a:srgbClr val="C00000"/>
                </a:solidFill>
                <a:latin typeface="+mn-lt"/>
              </a:rPr>
              <a:t>satış</a:t>
            </a:r>
            <a:endParaRPr lang="en-US" sz="2000" b="1" dirty="0">
              <a:solidFill>
                <a:srgbClr val="C00000"/>
              </a:solidFill>
              <a:latin typeface="+mn-lt"/>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US" sz="2000" b="1" dirty="0">
                <a:solidFill>
                  <a:srgbClr val="C00000"/>
                </a:solidFill>
                <a:latin typeface="+mn-lt"/>
                <a:ea typeface="Calibri" panose="020F0502020204030204" pitchFamily="34" charset="0"/>
                <a:cs typeface="Times New Roman" panose="02020603050405020304" pitchFamily="18" charset="0"/>
              </a:rPr>
              <a:t>$30+ </a:t>
            </a:r>
            <a:r>
              <a:rPr lang="en-US" sz="2000" b="1" dirty="0" err="1">
                <a:solidFill>
                  <a:srgbClr val="C00000"/>
                </a:solidFill>
                <a:latin typeface="+mn-lt"/>
                <a:ea typeface="Calibri" panose="020F0502020204030204" pitchFamily="34" charset="0"/>
                <a:cs typeface="Times New Roman" panose="02020603050405020304" pitchFamily="18" charset="0"/>
              </a:rPr>
              <a:t>milyar</a:t>
            </a:r>
            <a:r>
              <a:rPr lang="en-US" sz="2000" b="1" dirty="0">
                <a:solidFill>
                  <a:srgbClr val="C00000"/>
                </a:solidFill>
                <a:latin typeface="+mn-lt"/>
                <a:ea typeface="Calibri" panose="020F0502020204030204" pitchFamily="34" charset="0"/>
                <a:cs typeface="Times New Roman" panose="02020603050405020304" pitchFamily="18" charset="0"/>
              </a:rPr>
              <a:t> </a:t>
            </a:r>
            <a:r>
              <a:rPr lang="en-US" sz="2000" b="1" dirty="0" err="1">
                <a:solidFill>
                  <a:srgbClr val="C00000"/>
                </a:solidFill>
                <a:latin typeface="+mn-lt"/>
              </a:rPr>
              <a:t>değerinde</a:t>
            </a:r>
            <a:r>
              <a:rPr lang="en-US" sz="2000" b="1" dirty="0">
                <a:solidFill>
                  <a:srgbClr val="C00000"/>
                </a:solidFill>
                <a:latin typeface="+mn-lt"/>
              </a:rPr>
              <a:t> </a:t>
            </a:r>
            <a:r>
              <a:rPr lang="en-US" sz="2000" b="1" dirty="0" err="1">
                <a:solidFill>
                  <a:srgbClr val="C00000"/>
                </a:solidFill>
                <a:latin typeface="+mn-lt"/>
              </a:rPr>
              <a:t>varlık</a:t>
            </a:r>
            <a:r>
              <a:rPr lang="en-US" sz="2000" b="1" dirty="0">
                <a:solidFill>
                  <a:srgbClr val="C00000"/>
                </a:solidFill>
                <a:latin typeface="+mn-lt"/>
              </a:rPr>
              <a:t> </a:t>
            </a:r>
          </a:p>
        </p:txBody>
      </p:sp>
    </p:spTree>
    <p:extLst>
      <p:ext uri="{BB962C8B-B14F-4D97-AF65-F5344CB8AC3E}">
        <p14:creationId xmlns:p14="http://schemas.microsoft.com/office/powerpoint/2010/main" val="31854974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xmlns="" id="{4CCF664F-892D-4FF5-9E19-B32B2DD43E7C}"/>
              </a:ext>
            </a:extLst>
          </p:cNvPr>
          <p:cNvSpPr>
            <a:spLocks noGrp="1"/>
          </p:cNvSpPr>
          <p:nvPr>
            <p:ph type="title"/>
          </p:nvPr>
        </p:nvSpPr>
        <p:spPr>
          <a:xfrm>
            <a:off x="0" y="0"/>
            <a:ext cx="9144000" cy="990600"/>
          </a:xfrm>
          <a:solidFill>
            <a:srgbClr val="C00000"/>
          </a:solidFill>
        </p:spPr>
        <p:txBody>
          <a:bodyPr/>
          <a:lstStyle/>
          <a:p>
            <a:pPr algn="r"/>
            <a:r>
              <a:rPr lang="en-US" sz="2800" dirty="0" err="1">
                <a:solidFill>
                  <a:srgbClr val="FFFF00"/>
                </a:solidFill>
              </a:rPr>
              <a:t>Nükleer</a:t>
            </a:r>
            <a:r>
              <a:rPr lang="en-US" sz="2800" dirty="0">
                <a:solidFill>
                  <a:srgbClr val="FFFF00"/>
                </a:solidFill>
              </a:rPr>
              <a:t> </a:t>
            </a:r>
            <a:r>
              <a:rPr lang="en-US" sz="2800" dirty="0" err="1">
                <a:solidFill>
                  <a:srgbClr val="FFFF00"/>
                </a:solidFill>
              </a:rPr>
              <a:t>Füzyonda</a:t>
            </a:r>
            <a:r>
              <a:rPr lang="en-US" sz="2800" dirty="0">
                <a:solidFill>
                  <a:srgbClr val="FFFF00"/>
                </a:solidFill>
              </a:rPr>
              <a:t> </a:t>
            </a:r>
            <a:r>
              <a:rPr lang="en-US" sz="2800" dirty="0" err="1">
                <a:solidFill>
                  <a:srgbClr val="FFFF00"/>
                </a:solidFill>
              </a:rPr>
              <a:t>Büyük</a:t>
            </a:r>
            <a:r>
              <a:rPr lang="en-US" sz="2800" dirty="0">
                <a:solidFill>
                  <a:srgbClr val="FFFF00"/>
                </a:solidFill>
              </a:rPr>
              <a:t> </a:t>
            </a:r>
            <a:r>
              <a:rPr lang="en-US" sz="2800" dirty="0" err="1">
                <a:solidFill>
                  <a:srgbClr val="FFFF00"/>
                </a:solidFill>
              </a:rPr>
              <a:t>Gelişme</a:t>
            </a:r>
            <a:r>
              <a:rPr lang="en-US" sz="2800" dirty="0">
                <a:solidFill>
                  <a:srgbClr val="FFFF00"/>
                </a:solidFill>
              </a:rPr>
              <a:t>:</a:t>
            </a:r>
            <a:br>
              <a:rPr lang="en-US" sz="2800" dirty="0">
                <a:solidFill>
                  <a:srgbClr val="FFFF00"/>
                </a:solidFill>
              </a:rPr>
            </a:br>
            <a:r>
              <a:rPr lang="en-US" sz="2800" dirty="0" err="1">
                <a:solidFill>
                  <a:schemeClr val="bg1"/>
                </a:solidFill>
              </a:rPr>
              <a:t>Plazma</a:t>
            </a:r>
            <a:r>
              <a:rPr lang="en-US" sz="2800" dirty="0">
                <a:solidFill>
                  <a:schemeClr val="bg1"/>
                </a:solidFill>
              </a:rPr>
              <a:t> </a:t>
            </a:r>
            <a:r>
              <a:rPr lang="en-US" sz="2800" dirty="0" err="1">
                <a:solidFill>
                  <a:schemeClr val="bg1"/>
                </a:solidFill>
              </a:rPr>
              <a:t>sıcaklığında</a:t>
            </a:r>
            <a:r>
              <a:rPr lang="en-US" sz="2800" dirty="0">
                <a:solidFill>
                  <a:schemeClr val="bg1"/>
                </a:solidFill>
              </a:rPr>
              <a:t> 35 </a:t>
            </a:r>
            <a:r>
              <a:rPr lang="en-US" sz="2800" dirty="0" err="1">
                <a:solidFill>
                  <a:schemeClr val="bg1"/>
                </a:solidFill>
              </a:rPr>
              <a:t>milyon</a:t>
            </a:r>
            <a:r>
              <a:rPr lang="en-US" sz="2800" dirty="0">
                <a:solidFill>
                  <a:schemeClr val="bg1"/>
                </a:solidFill>
              </a:rPr>
              <a:t> °C ’ye </a:t>
            </a:r>
            <a:r>
              <a:rPr lang="en-US" sz="2800" dirty="0" err="1">
                <a:solidFill>
                  <a:schemeClr val="bg1"/>
                </a:solidFill>
              </a:rPr>
              <a:t>ulaşıldı</a:t>
            </a:r>
            <a:endParaRPr lang="en-US" altLang="en-US" sz="2800" dirty="0">
              <a:solidFill>
                <a:schemeClr val="bg1"/>
              </a:solidFill>
            </a:endParaRPr>
          </a:p>
        </p:txBody>
      </p:sp>
      <p:sp>
        <p:nvSpPr>
          <p:cNvPr id="34819" name="Rectangle 2">
            <a:extLst>
              <a:ext uri="{FF2B5EF4-FFF2-40B4-BE49-F238E27FC236}">
                <a16:creationId xmlns:a16="http://schemas.microsoft.com/office/drawing/2014/main" xmlns="" id="{A81D3634-CC73-4E28-9ED9-B3F3934E1777}"/>
              </a:ext>
            </a:extLst>
          </p:cNvPr>
          <p:cNvSpPr>
            <a:spLocks noChangeArrowheads="1"/>
          </p:cNvSpPr>
          <p:nvPr/>
        </p:nvSpPr>
        <p:spPr bwMode="auto">
          <a:xfrm>
            <a:off x="0" y="6524625"/>
            <a:ext cx="9180513" cy="29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F0000"/>
              </a:buClr>
              <a:buFont typeface="Wingdings" panose="05000000000000000000" pitchFamily="2" charset="2"/>
              <a:buChar char="q"/>
              <a:defRPr sz="3200">
                <a:solidFill>
                  <a:schemeClr val="tx1"/>
                </a:solidFill>
                <a:latin typeface="Arial" panose="020B0604020202020204" pitchFamily="34" charset="0"/>
              </a:defRPr>
            </a:lvl1pPr>
            <a:lvl2pPr marL="742950" indent="-285750">
              <a:spcBef>
                <a:spcPct val="20000"/>
              </a:spcBef>
              <a:buClr>
                <a:srgbClr val="FF0000"/>
              </a:buClr>
              <a:buFont typeface="Wingdings" panose="05000000000000000000" pitchFamily="2" charset="2"/>
              <a:buChar char="q"/>
              <a:defRPr sz="2800">
                <a:solidFill>
                  <a:schemeClr val="tx1"/>
                </a:solidFill>
                <a:latin typeface="Arial" panose="020B0604020202020204" pitchFamily="34" charset="0"/>
              </a:defRPr>
            </a:lvl2pPr>
            <a:lvl3pPr marL="1143000" indent="-228600">
              <a:spcBef>
                <a:spcPct val="20000"/>
              </a:spcBef>
              <a:buClr>
                <a:srgbClr val="FF0000"/>
              </a:buClr>
              <a:buFont typeface="Wingdings" panose="05000000000000000000" pitchFamily="2" charset="2"/>
              <a:buChar char="q"/>
              <a:defRPr sz="2400">
                <a:solidFill>
                  <a:schemeClr val="tx1"/>
                </a:solidFill>
                <a:latin typeface="Arial" panose="020B0604020202020204" pitchFamily="34" charset="0"/>
              </a:defRPr>
            </a:lvl3pPr>
            <a:lvl4pPr marL="16002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3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http://http://www.popularmechanics.com/science/energy/a23431/mit-world-record-nuclear-fusion/</a:t>
            </a:r>
          </a:p>
        </p:txBody>
      </p:sp>
      <p:sp>
        <p:nvSpPr>
          <p:cNvPr id="34820" name="Rectangle 4">
            <a:extLst>
              <a:ext uri="{FF2B5EF4-FFF2-40B4-BE49-F238E27FC236}">
                <a16:creationId xmlns:a16="http://schemas.microsoft.com/office/drawing/2014/main" xmlns="" id="{BA5D8039-F583-4B2E-9668-081A52006239}"/>
              </a:ext>
            </a:extLst>
          </p:cNvPr>
          <p:cNvSpPr>
            <a:spLocks noChangeArrowheads="1"/>
          </p:cNvSpPr>
          <p:nvPr/>
        </p:nvSpPr>
        <p:spPr bwMode="auto">
          <a:xfrm>
            <a:off x="7812088" y="981075"/>
            <a:ext cx="12969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FF0000"/>
              </a:buClr>
              <a:buFont typeface="Wingdings" panose="05000000000000000000" pitchFamily="2" charset="2"/>
              <a:buChar char="q"/>
              <a:defRPr sz="3200">
                <a:solidFill>
                  <a:schemeClr val="tx1"/>
                </a:solidFill>
                <a:latin typeface="Arial" panose="020B0604020202020204" pitchFamily="34" charset="0"/>
              </a:defRPr>
            </a:lvl1pPr>
            <a:lvl2pPr marL="742950" indent="-285750">
              <a:spcBef>
                <a:spcPct val="20000"/>
              </a:spcBef>
              <a:buClr>
                <a:srgbClr val="FF0000"/>
              </a:buClr>
              <a:buFont typeface="Wingdings" panose="05000000000000000000" pitchFamily="2" charset="2"/>
              <a:buChar char="q"/>
              <a:defRPr sz="2800">
                <a:solidFill>
                  <a:schemeClr val="tx1"/>
                </a:solidFill>
                <a:latin typeface="Arial" panose="020B0604020202020204" pitchFamily="34" charset="0"/>
              </a:defRPr>
            </a:lvl2pPr>
            <a:lvl3pPr marL="1143000" indent="-228600">
              <a:spcBef>
                <a:spcPct val="20000"/>
              </a:spcBef>
              <a:buClr>
                <a:srgbClr val="FF0000"/>
              </a:buClr>
              <a:buFont typeface="Wingdings" panose="05000000000000000000" pitchFamily="2" charset="2"/>
              <a:buChar char="q"/>
              <a:defRPr sz="2400">
                <a:solidFill>
                  <a:schemeClr val="tx1"/>
                </a:solidFill>
                <a:latin typeface="Arial" panose="020B0604020202020204" pitchFamily="34" charset="0"/>
              </a:defRPr>
            </a:lvl3pPr>
            <a:lvl4pPr marL="16002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1"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(19 Oct 2016)</a:t>
            </a:r>
          </a:p>
        </p:txBody>
      </p:sp>
      <p:pic>
        <p:nvPicPr>
          <p:cNvPr id="34821" name="Picture 1">
            <a:extLst>
              <a:ext uri="{FF2B5EF4-FFF2-40B4-BE49-F238E27FC236}">
                <a16:creationId xmlns:a16="http://schemas.microsoft.com/office/drawing/2014/main" xmlns="" id="{736404BD-30BE-4AFE-8010-66E6960E81F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925" y="1149350"/>
            <a:ext cx="6780213" cy="537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xmlns="" id="{F784117C-A2E6-4A2E-B92A-755F250B65DA}"/>
              </a:ext>
            </a:extLst>
          </p:cNvPr>
          <p:cNvSpPr>
            <a:spLocks noChangeArrowheads="1"/>
          </p:cNvSpPr>
          <p:nvPr/>
        </p:nvSpPr>
        <p:spPr bwMode="auto">
          <a:xfrm>
            <a:off x="6227763" y="1557338"/>
            <a:ext cx="2952750" cy="5237162"/>
          </a:xfrm>
          <a:prstGeom prst="rect">
            <a:avLst/>
          </a:prstGeom>
          <a:solidFill>
            <a:schemeClr val="bg2">
              <a:lumMod val="20000"/>
              <a:lumOff val="80000"/>
            </a:schemeClr>
          </a:solidFill>
          <a:ln>
            <a:noFill/>
          </a:ln>
        </p:spPr>
        <p:txBody>
          <a:bodyPr>
            <a:spAutoFit/>
          </a:bodyPr>
          <a:lstStyle>
            <a:lvl1pPr marL="285750" indent="-285750">
              <a:spcBef>
                <a:spcPct val="20000"/>
              </a:spcBef>
              <a:buClr>
                <a:srgbClr val="FF0000"/>
              </a:buClr>
              <a:buFont typeface="Wingdings" panose="05000000000000000000" pitchFamily="2" charset="2"/>
              <a:buChar char="q"/>
              <a:defRPr sz="3200">
                <a:solidFill>
                  <a:schemeClr val="tx1"/>
                </a:solidFill>
                <a:latin typeface="Arial" panose="020B0604020202020204" pitchFamily="34" charset="0"/>
              </a:defRPr>
            </a:lvl1pPr>
            <a:lvl2pPr marL="742950" indent="-285750">
              <a:spcBef>
                <a:spcPct val="20000"/>
              </a:spcBef>
              <a:buClr>
                <a:srgbClr val="FF0000"/>
              </a:buClr>
              <a:buFont typeface="Wingdings" panose="05000000000000000000" pitchFamily="2" charset="2"/>
              <a:buChar char="q"/>
              <a:defRPr sz="2800">
                <a:solidFill>
                  <a:schemeClr val="tx1"/>
                </a:solidFill>
                <a:latin typeface="Arial" panose="020B0604020202020204" pitchFamily="34" charset="0"/>
              </a:defRPr>
            </a:lvl2pPr>
            <a:lvl3pPr marL="1143000" indent="-228600">
              <a:spcBef>
                <a:spcPct val="20000"/>
              </a:spcBef>
              <a:buClr>
                <a:srgbClr val="FF0000"/>
              </a:buClr>
              <a:buFont typeface="Wingdings" panose="05000000000000000000" pitchFamily="2" charset="2"/>
              <a:buChar char="q"/>
              <a:defRPr sz="2400">
                <a:solidFill>
                  <a:schemeClr val="tx1"/>
                </a:solidFill>
                <a:latin typeface="Arial" panose="020B0604020202020204" pitchFamily="34" charset="0"/>
              </a:defRPr>
            </a:lvl3pPr>
            <a:lvl4pPr marL="16002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9pPr>
          </a:lstStyle>
          <a:p>
            <a:pPr marL="285750" marR="0" lvl="0" indent="-285750" algn="l" defTabSz="914400" rtl="0" eaLnBrk="0" fontAlgn="base" latinLnBrk="0" hangingPunct="0">
              <a:lnSpc>
                <a:spcPct val="100000"/>
              </a:lnSpc>
              <a:spcBef>
                <a:spcPct val="20000"/>
              </a:spcBef>
              <a:spcAft>
                <a:spcPct val="0"/>
              </a:spcAft>
              <a:buClr>
                <a:srgbClr val="FF0000"/>
              </a:buClr>
              <a:buSzTx/>
              <a:buFontTx/>
              <a:buChar char="•"/>
              <a:tabLst/>
              <a:defRPr/>
            </a:pP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Scientists working at MIT's </a:t>
            </a:r>
            <a:r>
              <a:rPr kumimoji="0" lang="en-US" sz="22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Alcator</a:t>
            </a: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C-Mod experimental fusion reactor have broken the world record for fusion pressure.</a:t>
            </a:r>
          </a:p>
          <a:p>
            <a:pPr marL="285750" marR="0" lvl="0" indent="-285750" algn="l" defTabSz="914400" rtl="0" eaLnBrk="0" fontAlgn="base" latinLnBrk="0" hangingPunct="0">
              <a:lnSpc>
                <a:spcPct val="100000"/>
              </a:lnSpc>
              <a:spcBef>
                <a:spcPct val="20000"/>
              </a:spcBef>
              <a:spcAft>
                <a:spcPct val="0"/>
              </a:spcAft>
              <a:buClr>
                <a:srgbClr val="FF0000"/>
              </a:buClr>
              <a:buSzTx/>
              <a:buFontTx/>
              <a:buChar char="•"/>
              <a:tabLst/>
              <a:defRPr/>
            </a:pPr>
            <a:r>
              <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This pressure brought the plasma to a temperature of 35 million C, close to the threshold of 50 million C needed commercial fusion power. </a:t>
            </a:r>
            <a:endParaRPr kumimoji="0" lang="en-US" altLang="en-US" sz="22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8732748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2">
            <a:extLst>
              <a:ext uri="{FF2B5EF4-FFF2-40B4-BE49-F238E27FC236}">
                <a16:creationId xmlns:a16="http://schemas.microsoft.com/office/drawing/2014/main" xmlns="" id="{101BB9CA-B5B3-44A4-972E-AD500D0A0257}"/>
              </a:ext>
            </a:extLst>
          </p:cNvPr>
          <p:cNvSpPr>
            <a:spLocks noGrp="1" noChangeArrowheads="1"/>
          </p:cNvSpPr>
          <p:nvPr>
            <p:ph type="title"/>
          </p:nvPr>
        </p:nvSpPr>
        <p:spPr>
          <a:xfrm>
            <a:off x="0" y="0"/>
            <a:ext cx="9144000" cy="990600"/>
          </a:xfrm>
          <a:solidFill>
            <a:srgbClr val="C00000"/>
          </a:solidFill>
        </p:spPr>
        <p:txBody>
          <a:bodyPr/>
          <a:lstStyle/>
          <a:p>
            <a:pPr algn="r"/>
            <a:r>
              <a:rPr lang="en-US" altLang="en-US">
                <a:solidFill>
                  <a:srgbClr val="FFFF00"/>
                </a:solidFill>
              </a:rPr>
              <a:t>Ergimiş-Tuz Nükleer Reaktörler</a:t>
            </a:r>
            <a:r>
              <a:rPr lang="en-US" altLang="en-US" sz="2800" b="0">
                <a:solidFill>
                  <a:srgbClr val="FFFF66"/>
                </a:solidFill>
              </a:rPr>
              <a:t>:</a:t>
            </a:r>
            <a:br>
              <a:rPr lang="en-US" altLang="en-US" sz="2800" b="0">
                <a:solidFill>
                  <a:srgbClr val="FFFF66"/>
                </a:solidFill>
              </a:rPr>
            </a:br>
            <a:r>
              <a:rPr lang="en-US" altLang="en-US">
                <a:solidFill>
                  <a:schemeClr val="bg1"/>
                </a:solidFill>
              </a:rPr>
              <a:t>Daha</a:t>
            </a:r>
            <a:r>
              <a:rPr lang="en-US" altLang="en-US" b="0">
                <a:solidFill>
                  <a:schemeClr val="bg1"/>
                </a:solidFill>
              </a:rPr>
              <a:t> güvenli, ucuz, verimli ve hızlı</a:t>
            </a:r>
          </a:p>
        </p:txBody>
      </p:sp>
      <p:pic>
        <p:nvPicPr>
          <p:cNvPr id="257027" name="Picture 5" descr="https://www.nextbigfuture.com/wp-content/uploads/2017/11/60ecb78277dd4eeb33ee2798eb96d113-1024x460.png?x71037">
            <a:extLst>
              <a:ext uri="{FF2B5EF4-FFF2-40B4-BE49-F238E27FC236}">
                <a16:creationId xmlns:a16="http://schemas.microsoft.com/office/drawing/2014/main" xmlns="" id="{CEEC7FCE-FA34-426A-AE60-19EA78A1C8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0"/>
            <a:ext cx="86868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7028" name="Rectangle 1">
            <a:extLst>
              <a:ext uri="{FF2B5EF4-FFF2-40B4-BE49-F238E27FC236}">
                <a16:creationId xmlns:a16="http://schemas.microsoft.com/office/drawing/2014/main" xmlns="" id="{7DE1A472-7FF7-488C-A18D-9293EEDDB8CC}"/>
              </a:ext>
            </a:extLst>
          </p:cNvPr>
          <p:cNvSpPr>
            <a:spLocks noChangeArrowheads="1"/>
          </p:cNvSpPr>
          <p:nvPr/>
        </p:nvSpPr>
        <p:spPr bwMode="auto">
          <a:xfrm>
            <a:off x="76200" y="6400800"/>
            <a:ext cx="8839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hlinkClick r:id="rId4"/>
              </a:rPr>
              <a:t>https://www.nextbigfuture.com/2017/11/molten-salt-nuclear-reactor-that-will-make-nuclear-as-cheap-as-natural-gas-passes-first-certification-hurdle.html</a:t>
            </a:r>
            <a:r>
              <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a:t>
            </a:r>
            <a:r>
              <a:rPr kumimoji="0" lang="en-US" altLang="en-US" sz="16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Nov. 10, 2017</a:t>
            </a:r>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pic>
        <p:nvPicPr>
          <p:cNvPr id="257029" name="Picture 8">
            <a:extLst>
              <a:ext uri="{FF2B5EF4-FFF2-40B4-BE49-F238E27FC236}">
                <a16:creationId xmlns:a16="http://schemas.microsoft.com/office/drawing/2014/main" xmlns="" id="{131989CC-9719-47C0-8817-7EE1C2DD563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066800"/>
            <a:ext cx="3565525"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7030" name="Picture 11">
            <a:extLst>
              <a:ext uri="{FF2B5EF4-FFF2-40B4-BE49-F238E27FC236}">
                <a16:creationId xmlns:a16="http://schemas.microsoft.com/office/drawing/2014/main" xmlns="" id="{2B2DD232-1BAB-4334-BCF3-93D76F54BBE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0" y="1066800"/>
            <a:ext cx="3192463"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6150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a:extLst>
              <a:ext uri="{FF2B5EF4-FFF2-40B4-BE49-F238E27FC236}">
                <a16:creationId xmlns:a16="http://schemas.microsoft.com/office/drawing/2014/main" xmlns="" id="{BB93040F-3E0B-492E-82B7-4F666040A2D3}"/>
              </a:ext>
            </a:extLst>
          </p:cNvPr>
          <p:cNvSpPr>
            <a:spLocks noGrp="1" noChangeArrowheads="1"/>
          </p:cNvSpPr>
          <p:nvPr>
            <p:ph type="title"/>
          </p:nvPr>
        </p:nvSpPr>
        <p:spPr>
          <a:xfrm>
            <a:off x="0" y="0"/>
            <a:ext cx="9144000" cy="639763"/>
          </a:xfrm>
          <a:solidFill>
            <a:srgbClr val="C00000"/>
          </a:solidFill>
        </p:spPr>
        <p:txBody>
          <a:bodyPr/>
          <a:lstStyle/>
          <a:p>
            <a:pPr algn="ctr"/>
            <a:r>
              <a:rPr lang="en-US" altLang="en-US">
                <a:solidFill>
                  <a:srgbClr val="FFFF00"/>
                </a:solidFill>
              </a:rPr>
              <a:t>PV Modül Veriminde Dünya Rekoru: </a:t>
            </a:r>
            <a:r>
              <a:rPr lang="en-US" altLang="en-US">
                <a:solidFill>
                  <a:schemeClr val="bg1"/>
                </a:solidFill>
              </a:rPr>
              <a:t>24.1%</a:t>
            </a:r>
          </a:p>
        </p:txBody>
      </p:sp>
      <p:sp>
        <p:nvSpPr>
          <p:cNvPr id="86019" name="Rectangle 2">
            <a:extLst>
              <a:ext uri="{FF2B5EF4-FFF2-40B4-BE49-F238E27FC236}">
                <a16:creationId xmlns:a16="http://schemas.microsoft.com/office/drawing/2014/main" xmlns="" id="{2001D817-3753-4226-843B-6C4BC9C469AC}"/>
              </a:ext>
            </a:extLst>
          </p:cNvPr>
          <p:cNvSpPr>
            <a:spLocks noChangeArrowheads="1"/>
          </p:cNvSpPr>
          <p:nvPr/>
        </p:nvSpPr>
        <p:spPr bwMode="auto">
          <a:xfrm>
            <a:off x="0" y="6477000"/>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hlinkClick r:id="rId3"/>
              </a:rPr>
              <a:t>http://www.pv-tech.org/news/sunpower-lab-produced-solar-cells-used-in-24.1-module-efficiency-record</a:t>
            </a:r>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http://www.forbes.com/sites/michaelkanellos/2016/06/27/sunpowers-24-1-efficiency-mark-are-we-near-the-ceiling/#729581bc2be1</a:t>
            </a:r>
          </a:p>
        </p:txBody>
      </p:sp>
      <p:sp>
        <p:nvSpPr>
          <p:cNvPr id="37892" name="Rectangle 4">
            <a:extLst>
              <a:ext uri="{FF2B5EF4-FFF2-40B4-BE49-F238E27FC236}">
                <a16:creationId xmlns:a16="http://schemas.microsoft.com/office/drawing/2014/main" xmlns="" id="{37655F11-FFE7-47CF-B6D5-931614E6F389}"/>
              </a:ext>
            </a:extLst>
          </p:cNvPr>
          <p:cNvSpPr>
            <a:spLocks noChangeArrowheads="1"/>
          </p:cNvSpPr>
          <p:nvPr/>
        </p:nvSpPr>
        <p:spPr bwMode="auto">
          <a:xfrm>
            <a:off x="5795963" y="1268413"/>
            <a:ext cx="3240087" cy="3294062"/>
          </a:xfrm>
          <a:prstGeom prst="rect">
            <a:avLst/>
          </a:prstGeom>
          <a:solidFill>
            <a:schemeClr val="accent1">
              <a:lumMod val="20000"/>
              <a:lumOff val="80000"/>
            </a:schemeClr>
          </a:solidFill>
          <a:ln>
            <a:noFill/>
          </a:ln>
        </p:spPr>
        <p:txBody>
          <a:bodyPr>
            <a:spAutoFit/>
          </a:bodyPr>
          <a:lstStyle>
            <a:lvl1pPr marL="285750" indent="-285750">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0000"/>
              </a:lnSpc>
              <a:spcBef>
                <a:spcPct val="20000"/>
              </a:spcBef>
              <a:spcAft>
                <a:spcPct val="20000"/>
              </a:spcAft>
              <a:buClr>
                <a:srgbClr val="FF0000"/>
              </a:buClr>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a:t>
            </a:r>
            <a:r>
              <a:rPr kumimoji="0" lang="en-US" sz="2000" b="1" i="0" u="none" strike="noStrike" kern="1200" cap="none" spc="0" normalizeH="0" baseline="0" noProof="0" dirty="0" err="1">
                <a:ln>
                  <a:noFill/>
                </a:ln>
                <a:solidFill>
                  <a:srgbClr val="3333FF"/>
                </a:solidFill>
                <a:effectLst/>
                <a:uLnTx/>
                <a:uFillTx/>
                <a:latin typeface="Arial" panose="020B0604020202020204" pitchFamily="34" charset="0"/>
                <a:ea typeface="MS PGothic" panose="020B0600070205080204" pitchFamily="34" charset="-128"/>
                <a:cs typeface="Arial" panose="020B0604020202020204" pitchFamily="34" charset="0"/>
              </a:rPr>
              <a:t>SunPower'</a:t>
            </a:r>
            <a:r>
              <a:rPr kumimoji="0" lang="en-US" sz="2000" b="0" i="0" u="none" strike="noStrike" kern="1200" cap="none" spc="0" normalizeH="0" baseline="0" noProof="0" dirty="0" err="1">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s</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X-Series panel was tested by our lab. The module measured 11310.1 cm2 (aperture area) and had a power of 272.5 W. We recorded 24.1% efficiency, which is a new record for silicon module efficiency.“ </a:t>
            </a:r>
          </a:p>
          <a:p>
            <a:pPr marL="0" marR="0" lvl="0" indent="0" algn="l" defTabSz="914400" rtl="0" eaLnBrk="1" fontAlgn="base" latinLnBrk="0" hangingPunct="1">
              <a:lnSpc>
                <a:spcPct val="100000"/>
              </a:lnSpc>
              <a:spcBef>
                <a:spcPct val="20000"/>
              </a:spcBef>
              <a:spcAft>
                <a:spcPct val="20000"/>
              </a:spcAft>
              <a:buClr>
                <a:srgbClr val="FF0000"/>
              </a:buClr>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NREL, US DOE</a:t>
            </a:r>
            <a:endParaRPr kumimoji="0" lang="en-US" altLang="en-US" sz="2000" b="0" i="0" u="none" strike="noStrike" kern="1200" cap="none" spc="0" normalizeH="0" baseline="0" noProof="0" dirty="0">
              <a:ln>
                <a:noFill/>
              </a:ln>
              <a:solidFill>
                <a:srgbClr val="CC00CC"/>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pic>
        <p:nvPicPr>
          <p:cNvPr id="86021" name="Picture 2" descr="SunPower lab produced solar cells used in 24.1% module efficiency record">
            <a:extLst>
              <a:ext uri="{FF2B5EF4-FFF2-40B4-BE49-F238E27FC236}">
                <a16:creationId xmlns:a16="http://schemas.microsoft.com/office/drawing/2014/main" xmlns="" id="{A187D9AD-BCF8-4DD6-973E-B73BCF4FAB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075" y="836613"/>
            <a:ext cx="5411788" cy="374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4">
            <a:extLst>
              <a:ext uri="{FF2B5EF4-FFF2-40B4-BE49-F238E27FC236}">
                <a16:creationId xmlns:a16="http://schemas.microsoft.com/office/drawing/2014/main" xmlns="" id="{931DCAC4-E379-422F-9AA8-9D147EA1D07A}"/>
              </a:ext>
            </a:extLst>
          </p:cNvPr>
          <p:cNvSpPr>
            <a:spLocks noChangeArrowheads="1"/>
          </p:cNvSpPr>
          <p:nvPr/>
        </p:nvSpPr>
        <p:spPr bwMode="auto">
          <a:xfrm>
            <a:off x="34925" y="4724400"/>
            <a:ext cx="9082088" cy="1755775"/>
          </a:xfrm>
          <a:prstGeom prst="rect">
            <a:avLst/>
          </a:prstGeom>
          <a:solidFill>
            <a:schemeClr val="accent5">
              <a:lumMod val="20000"/>
              <a:lumOff val="80000"/>
            </a:schemeClr>
          </a:solidFill>
          <a:ln>
            <a:noFill/>
          </a:ln>
        </p:spPr>
        <p:txBody>
          <a:bodyPr>
            <a:spAutoFit/>
          </a:bodyPr>
          <a:lstStyle>
            <a:lvl1pPr marL="285750" indent="-285750">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285750" marR="0" lvl="0" indent="-285750" algn="l" defTabSz="914400" rtl="0" eaLnBrk="1" fontAlgn="base" latinLnBrk="0" hangingPunct="1">
              <a:lnSpc>
                <a:spcPct val="100000"/>
              </a:lnSpc>
              <a:spcBef>
                <a:spcPct val="20000"/>
              </a:spcBef>
              <a:spcAft>
                <a:spcPct val="20000"/>
              </a:spcAft>
              <a:buClr>
                <a:srgbClr val="FF0000"/>
              </a:buClr>
              <a:buSzTx/>
              <a:buFontTx/>
              <a:buChar char="•"/>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Crystalline silicon solar cells are said to have an </a:t>
            </a:r>
            <a:r>
              <a:rPr kumimoji="0" lang="en-US" sz="2000" b="1" i="0" u="none" strike="noStrike" kern="1200" cap="none" spc="0" normalizeH="0" baseline="0" noProof="0" dirty="0">
                <a:ln>
                  <a:noFill/>
                </a:ln>
                <a:solidFill>
                  <a:srgbClr val="7030A0"/>
                </a:solidFill>
                <a:effectLst/>
                <a:uLnTx/>
                <a:uFillTx/>
                <a:latin typeface="Arial" panose="020B0604020202020204" pitchFamily="34" charset="0"/>
                <a:ea typeface="MS PGothic" panose="020B0600070205080204" pitchFamily="34" charset="-128"/>
                <a:cs typeface="Arial" panose="020B0604020202020204" pitchFamily="34" charset="0"/>
              </a:rPr>
              <a:t>efficiency ceiling </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of around 29%.</a:t>
            </a:r>
          </a:p>
          <a:p>
            <a:pPr marL="285750" marR="0" lvl="0" indent="-285750" algn="l" defTabSz="914400" rtl="0" eaLnBrk="1" fontAlgn="base" latinLnBrk="0" hangingPunct="1">
              <a:lnSpc>
                <a:spcPct val="100000"/>
              </a:lnSpc>
              <a:spcBef>
                <a:spcPct val="20000"/>
              </a:spcBef>
              <a:spcAft>
                <a:spcPct val="20000"/>
              </a:spcAft>
              <a:buClr>
                <a:srgbClr val="FF0000"/>
              </a:buClr>
              <a:buSzTx/>
              <a:buFontTx/>
              <a:buChar char="•"/>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Over the past year, </a:t>
            </a:r>
            <a:r>
              <a:rPr kumimoji="0" lang="en-US" sz="2000" b="1" i="0" u="none" strike="noStrike" kern="1200" cap="none" spc="0" normalizeH="0" baseline="0" noProof="0" dirty="0" err="1">
                <a:ln>
                  <a:noFill/>
                </a:ln>
                <a:solidFill>
                  <a:srgbClr val="7030A0"/>
                </a:solidFill>
                <a:effectLst/>
                <a:uLnTx/>
                <a:uFillTx/>
                <a:latin typeface="Arial" panose="020B0604020202020204" pitchFamily="34" charset="0"/>
                <a:ea typeface="MS PGothic" panose="020B0600070205080204" pitchFamily="34" charset="-128"/>
                <a:cs typeface="Arial" panose="020B0604020202020204" pitchFamily="34" charset="0"/>
              </a:rPr>
              <a:t>SolarCity</a:t>
            </a:r>
            <a:r>
              <a:rPr kumimoji="0" lang="en-US" sz="2000" b="1" i="0" u="none" strike="noStrike" kern="1200" cap="none" spc="0" normalizeH="0" baseline="0" noProof="0" dirty="0">
                <a:ln>
                  <a:noFill/>
                </a:ln>
                <a:solidFill>
                  <a:srgbClr val="7030A0"/>
                </a:solidFill>
                <a:effectLst/>
                <a:uLnTx/>
                <a:uFillTx/>
                <a:latin typeface="Arial" panose="020B0604020202020204" pitchFamily="34" charset="0"/>
                <a:ea typeface="MS PGothic" panose="020B0600070205080204" pitchFamily="34" charset="-128"/>
                <a:cs typeface="Arial" panose="020B0604020202020204" pitchFamily="34" charset="0"/>
              </a:rPr>
              <a:t>, Panasonic and </a:t>
            </a:r>
            <a:r>
              <a:rPr kumimoji="0" lang="en-US" sz="2000" b="1" i="0" u="none" strike="noStrike" kern="1200" cap="none" spc="0" normalizeH="0" baseline="0" noProof="0" dirty="0" err="1">
                <a:ln>
                  <a:noFill/>
                </a:ln>
                <a:solidFill>
                  <a:srgbClr val="7030A0"/>
                </a:solidFill>
                <a:effectLst/>
                <a:uLnTx/>
                <a:uFillTx/>
                <a:latin typeface="Arial" panose="020B0604020202020204" pitchFamily="34" charset="0"/>
                <a:ea typeface="MS PGothic" panose="020B0600070205080204" pitchFamily="34" charset="-128"/>
                <a:cs typeface="Arial" panose="020B0604020202020204" pitchFamily="34" charset="0"/>
              </a:rPr>
              <a:t>SunPower</a:t>
            </a:r>
            <a:r>
              <a:rPr kumimoji="0" lang="en-US" sz="2000" b="1" i="0" u="none" strike="noStrike" kern="1200" cap="none" spc="0" normalizeH="0" baseline="0" noProof="0" dirty="0">
                <a:ln>
                  <a:noFill/>
                </a:ln>
                <a:solidFill>
                  <a:srgbClr val="7030A0"/>
                </a:solidFill>
                <a:effectLst/>
                <a:uLnTx/>
                <a:uFillTx/>
                <a:latin typeface="Arial" panose="020B0604020202020204" pitchFamily="34" charset="0"/>
                <a:ea typeface="MS PGothic" panose="020B0600070205080204" pitchFamily="34" charset="-128"/>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have duked it over the efficiency crown with numbers in the </a:t>
            </a:r>
            <a:r>
              <a:rPr kumimoji="0" lang="en-US" sz="2000" b="1"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22% range</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a:t>
            </a:r>
            <a:r>
              <a:rPr kumimoji="0" lang="en-US" sz="2000" b="0" i="0" u="none" strike="noStrike" kern="1200" cap="none" spc="0" normalizeH="0" baseline="0" noProof="0" dirty="0" err="1">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SunPower</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set the last mark at 22.8% earlier this year.)</a:t>
            </a:r>
            <a:endParaRPr kumimoji="0" lang="en-US" altLang="en-US" sz="2000" b="0" i="0" u="none" strike="noStrike" kern="1200" cap="none" spc="0" normalizeH="0" baseline="0" noProof="0" dirty="0">
              <a:ln>
                <a:noFill/>
              </a:ln>
              <a:solidFill>
                <a:srgbClr val="CC00CC"/>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86023" name="Rectangle 4">
            <a:extLst>
              <a:ext uri="{FF2B5EF4-FFF2-40B4-BE49-F238E27FC236}">
                <a16:creationId xmlns:a16="http://schemas.microsoft.com/office/drawing/2014/main" xmlns="" id="{388F39C1-DE36-4CE4-A9C8-6A21D127937C}"/>
              </a:ext>
            </a:extLst>
          </p:cNvPr>
          <p:cNvSpPr>
            <a:spLocks noChangeArrowheads="1"/>
          </p:cNvSpPr>
          <p:nvPr/>
        </p:nvSpPr>
        <p:spPr bwMode="auto">
          <a:xfrm>
            <a:off x="6553200" y="728663"/>
            <a:ext cx="2138363" cy="36988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27 Haziran 2016</a:t>
            </a:r>
          </a:p>
        </p:txBody>
      </p:sp>
    </p:spTree>
    <p:extLst>
      <p:ext uri="{BB962C8B-B14F-4D97-AF65-F5344CB8AC3E}">
        <p14:creationId xmlns:p14="http://schemas.microsoft.com/office/powerpoint/2010/main" val="17064278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a:extLst>
              <a:ext uri="{FF2B5EF4-FFF2-40B4-BE49-F238E27FC236}">
                <a16:creationId xmlns:a16="http://schemas.microsoft.com/office/drawing/2014/main" xmlns="" id="{33358E9E-C31C-4FA4-BD63-FCB1F86D4AA7}"/>
              </a:ext>
            </a:extLst>
          </p:cNvPr>
          <p:cNvSpPr>
            <a:spLocks noGrp="1" noChangeArrowheads="1"/>
          </p:cNvSpPr>
          <p:nvPr>
            <p:ph type="title"/>
          </p:nvPr>
        </p:nvSpPr>
        <p:spPr>
          <a:xfrm>
            <a:off x="0" y="0"/>
            <a:ext cx="9144000" cy="609600"/>
          </a:xfrm>
          <a:solidFill>
            <a:srgbClr val="C00000"/>
          </a:solidFill>
        </p:spPr>
        <p:txBody>
          <a:bodyPr/>
          <a:lstStyle/>
          <a:p>
            <a:pPr algn="r"/>
            <a:r>
              <a:rPr lang="en-US" sz="2800" b="0" dirty="0" err="1">
                <a:solidFill>
                  <a:schemeClr val="bg1"/>
                </a:solidFill>
              </a:rPr>
              <a:t>Termo-elektrik</a:t>
            </a:r>
            <a:r>
              <a:rPr lang="en-US" sz="2800" b="0" dirty="0">
                <a:solidFill>
                  <a:schemeClr val="bg1"/>
                </a:solidFill>
              </a:rPr>
              <a:t> </a:t>
            </a:r>
            <a:r>
              <a:rPr lang="en-US" sz="2800" b="0" dirty="0" err="1">
                <a:solidFill>
                  <a:schemeClr val="bg1"/>
                </a:solidFill>
              </a:rPr>
              <a:t>buzdolabı</a:t>
            </a:r>
            <a:r>
              <a:rPr lang="en-US" sz="2800" b="0" dirty="0">
                <a:solidFill>
                  <a:schemeClr val="bg1"/>
                </a:solidFill>
              </a:rPr>
              <a:t> </a:t>
            </a:r>
            <a:r>
              <a:rPr lang="en-US" sz="2800" b="0" dirty="0" err="1">
                <a:solidFill>
                  <a:schemeClr val="bg1"/>
                </a:solidFill>
              </a:rPr>
              <a:t>verimlerinin</a:t>
            </a:r>
            <a:r>
              <a:rPr lang="en-US" sz="2800" b="0" dirty="0">
                <a:solidFill>
                  <a:schemeClr val="bg1"/>
                </a:solidFill>
              </a:rPr>
              <a:t> </a:t>
            </a:r>
            <a:r>
              <a:rPr lang="en-US" sz="2800" b="0" dirty="0" err="1">
                <a:solidFill>
                  <a:schemeClr val="bg1"/>
                </a:solidFill>
              </a:rPr>
              <a:t>ikiye</a:t>
            </a:r>
            <a:r>
              <a:rPr lang="en-US" sz="2800" b="0" dirty="0">
                <a:solidFill>
                  <a:schemeClr val="bg1"/>
                </a:solidFill>
              </a:rPr>
              <a:t> </a:t>
            </a:r>
            <a:r>
              <a:rPr lang="en-US" sz="2800" b="0" dirty="0" err="1">
                <a:solidFill>
                  <a:schemeClr val="bg1"/>
                </a:solidFill>
              </a:rPr>
              <a:t>katlanması</a:t>
            </a:r>
            <a:endParaRPr lang="en-US" altLang="en-US" sz="2800" b="0" dirty="0">
              <a:solidFill>
                <a:schemeClr val="bg1"/>
              </a:solidFill>
              <a:cs typeface="Arial" panose="020B0604020202020204" pitchFamily="34" charset="0"/>
            </a:endParaRPr>
          </a:p>
        </p:txBody>
      </p:sp>
      <p:sp>
        <p:nvSpPr>
          <p:cNvPr id="221187" name="Rectangle 5">
            <a:extLst>
              <a:ext uri="{FF2B5EF4-FFF2-40B4-BE49-F238E27FC236}">
                <a16:creationId xmlns:a16="http://schemas.microsoft.com/office/drawing/2014/main" xmlns="" id="{6449B197-D9F9-4C1A-8C93-5F14FBF9AC3C}"/>
              </a:ext>
            </a:extLst>
          </p:cNvPr>
          <p:cNvSpPr>
            <a:spLocks noChangeArrowheads="1"/>
          </p:cNvSpPr>
          <p:nvPr/>
        </p:nvSpPr>
        <p:spPr bwMode="auto">
          <a:xfrm>
            <a:off x="381000" y="6626225"/>
            <a:ext cx="8686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http://www.sciencedaily.com/releases/2015/04/150402161543.htm</a:t>
            </a:r>
          </a:p>
        </p:txBody>
      </p:sp>
      <p:sp>
        <p:nvSpPr>
          <p:cNvPr id="16" name="Rectangle 15">
            <a:extLst>
              <a:ext uri="{FF2B5EF4-FFF2-40B4-BE49-F238E27FC236}">
                <a16:creationId xmlns:a16="http://schemas.microsoft.com/office/drawing/2014/main" xmlns="" id="{B08CDC4D-65E9-4BB9-8B6F-EE7F2FD82B29}"/>
              </a:ext>
            </a:extLst>
          </p:cNvPr>
          <p:cNvSpPr/>
          <p:nvPr/>
        </p:nvSpPr>
        <p:spPr>
          <a:xfrm>
            <a:off x="7086600" y="1371600"/>
            <a:ext cx="1544638" cy="369888"/>
          </a:xfrm>
          <a:prstGeom prst="rect">
            <a:avLst/>
          </a:prstGeom>
          <a:solidFill>
            <a:schemeClr val="accent6">
              <a:lumMod val="20000"/>
              <a:lumOff val="80000"/>
            </a:schemeClr>
          </a:solidFill>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2 Nisan 2015</a:t>
            </a:r>
          </a:p>
        </p:txBody>
      </p:sp>
      <p:sp>
        <p:nvSpPr>
          <p:cNvPr id="2" name="Rectangle 1">
            <a:extLst>
              <a:ext uri="{FF2B5EF4-FFF2-40B4-BE49-F238E27FC236}">
                <a16:creationId xmlns:a16="http://schemas.microsoft.com/office/drawing/2014/main" xmlns="" id="{3CB35D18-9B9A-406C-A3D3-E143ADCAA972}"/>
              </a:ext>
            </a:extLst>
          </p:cNvPr>
          <p:cNvSpPr/>
          <p:nvPr/>
        </p:nvSpPr>
        <p:spPr>
          <a:xfrm>
            <a:off x="76200" y="3998913"/>
            <a:ext cx="8991600" cy="2554287"/>
          </a:xfrm>
          <a:prstGeom prst="rect">
            <a:avLst/>
          </a:prstGeom>
          <a:solidFill>
            <a:schemeClr val="accent5"/>
          </a:solidFill>
        </p:spPr>
        <p:txBody>
          <a:bodyPr>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Researchers in </a:t>
            </a:r>
            <a:r>
              <a:rPr kumimoji="0" lang="en-US" sz="2000" b="0" i="0" u="none" strike="noStrike" kern="1200" cap="none" spc="0" normalizeH="0" baseline="0" noProof="0" dirty="0">
                <a:ln>
                  <a:noFill/>
                </a:ln>
                <a:solidFill>
                  <a:srgbClr val="CC00CC"/>
                </a:solidFill>
                <a:effectLst/>
                <a:uLnTx/>
                <a:uFillTx/>
                <a:latin typeface="Arial" panose="020B0604020202020204" pitchFamily="34" charset="0"/>
                <a:ea typeface="+mn-ea"/>
                <a:cs typeface="Arial" panose="020B0604020202020204" pitchFamily="34" charset="0"/>
              </a:rPr>
              <a:t>South Korea </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IBS Center for Integrated Nanostructure Physics, Samsung Advanced Institute of Technology, </a:t>
            </a:r>
            <a:r>
              <a:rPr kumimoji="0" lang="en-US" sz="20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Kangwon</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National University, </a:t>
            </a:r>
            <a:r>
              <a:rPr kumimoji="0" lang="en-US" sz="20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Sungkyunkwan</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University, and California Institute of Technology, </a:t>
            </a:r>
            <a:r>
              <a:rPr kumimoji="0" lang="en-US" sz="2000" b="0" i="0" u="none" strike="noStrike" kern="1200" cap="none" spc="0" normalizeH="0" baseline="0" noProof="0" dirty="0">
                <a:ln>
                  <a:noFill/>
                </a:ln>
                <a:solidFill>
                  <a:srgbClr val="CC00CC"/>
                </a:solidFill>
                <a:effectLst/>
                <a:uLnTx/>
                <a:uFillTx/>
                <a:latin typeface="Arial" panose="020B0604020202020204" pitchFamily="34" charset="0"/>
                <a:ea typeface="+mn-ea"/>
                <a:cs typeface="Arial" panose="020B0604020202020204" pitchFamily="34" charset="0"/>
              </a:rPr>
              <a:t>USA</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developed a new method for a much more efficient TE alloy.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This new alloy is </a:t>
            </a:r>
            <a:r>
              <a:rPr kumimoji="0" lang="en-US" sz="2000" b="1" i="0" u="none" strike="noStrike" kern="1200" cap="none" spc="0" normalizeH="0" baseline="0" noProof="0" dirty="0">
                <a:ln>
                  <a:noFill/>
                </a:ln>
                <a:solidFill>
                  <a:srgbClr val="3333FF"/>
                </a:solidFill>
                <a:effectLst/>
                <a:uLnTx/>
                <a:uFillTx/>
                <a:latin typeface="Arial" panose="020B0604020202020204" pitchFamily="34" charset="0"/>
                <a:ea typeface="+mn-ea"/>
                <a:cs typeface="Arial" panose="020B0604020202020204" pitchFamily="34" charset="0"/>
              </a:rPr>
              <a:t>nearly twice as efficient </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as existing materials (2.0 vs. 1.1). Uses include refrigeration, consumer electronics, transportation, etc.</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These dislocation arrays </a:t>
            </a:r>
            <a:r>
              <a:rPr kumimoji="0" lang="en-US" sz="2000" b="0" i="0" u="none" strike="noStrike" kern="1200" cap="none" spc="0" normalizeH="0" baseline="0" noProof="0" dirty="0">
                <a:ln>
                  <a:noFill/>
                </a:ln>
                <a:solidFill>
                  <a:srgbClr val="CC00CC"/>
                </a:solidFill>
                <a:effectLst/>
                <a:uLnTx/>
                <a:uFillTx/>
                <a:latin typeface="Arial" panose="020B0604020202020204" pitchFamily="34" charset="0"/>
                <a:ea typeface="+mn-ea"/>
                <a:cs typeface="Arial" panose="020B0604020202020204" pitchFamily="34" charset="0"/>
              </a:rPr>
              <a:t>greatly reduce their thermal conduction</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leading to an enhancement of their thermoelectric conversion efficiency.</a:t>
            </a:r>
            <a:endPar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4" name="Rectangle 13">
            <a:extLst>
              <a:ext uri="{FF2B5EF4-FFF2-40B4-BE49-F238E27FC236}">
                <a16:creationId xmlns:a16="http://schemas.microsoft.com/office/drawing/2014/main" xmlns="" id="{BEC31E5E-01F5-45C5-AA77-66AB7E592A67}"/>
              </a:ext>
            </a:extLst>
          </p:cNvPr>
          <p:cNvSpPr/>
          <p:nvPr/>
        </p:nvSpPr>
        <p:spPr>
          <a:xfrm>
            <a:off x="0" y="685800"/>
            <a:ext cx="6705600" cy="1016000"/>
          </a:xfrm>
          <a:prstGeom prst="rect">
            <a:avLst/>
          </a:prstGeom>
          <a:solidFill>
            <a:schemeClr val="accent5"/>
          </a:solidFill>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The efficiency reached 2.01 at 320 K, nearly </a:t>
            </a:r>
            <a:r>
              <a:rPr kumimoji="0" lang="en-US" sz="2000" b="0" i="0" u="none" strike="noStrike" kern="1200" cap="none" spc="0" normalizeH="0" baseline="0" noProof="0" dirty="0">
                <a:ln>
                  <a:noFill/>
                </a:ln>
                <a:solidFill>
                  <a:srgbClr val="CC00CC"/>
                </a:solidFill>
                <a:effectLst/>
                <a:uLnTx/>
                <a:uFillTx/>
                <a:latin typeface="Arial" panose="020B0604020202020204" pitchFamily="34" charset="0"/>
                <a:ea typeface="+mn-ea"/>
                <a:cs typeface="Arial" panose="020B0604020202020204" pitchFamily="34" charset="0"/>
              </a:rPr>
              <a:t>doubling</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the industry standard.  The new material was able achieve a </a:t>
            </a:r>
            <a:r>
              <a:rPr kumimoji="0" lang="en-US" sz="2000" b="0" i="0" u="none" strike="noStrike" kern="1200" cap="none" spc="0" normalizeH="0" baseline="0" noProof="0" dirty="0">
                <a:ln>
                  <a:noFill/>
                </a:ln>
                <a:solidFill>
                  <a:srgbClr val="CC00CC"/>
                </a:solidFill>
                <a:effectLst/>
                <a:uLnTx/>
                <a:uFillTx/>
                <a:latin typeface="Arial" panose="020B0604020202020204" pitchFamily="34" charset="0"/>
                <a:ea typeface="+mn-ea"/>
                <a:cs typeface="Arial" panose="020B0604020202020204" pitchFamily="34" charset="0"/>
              </a:rPr>
              <a:t>temperature change of 81 K </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room temperature.</a:t>
            </a:r>
            <a:endParaRPr kumimoji="0" lang="en-US" sz="20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21191" name="Picture 2">
            <a:extLst>
              <a:ext uri="{FF2B5EF4-FFF2-40B4-BE49-F238E27FC236}">
                <a16:creationId xmlns:a16="http://schemas.microsoft.com/office/drawing/2014/main" xmlns="" id="{F831665F-7350-4F13-974D-2CCAD6D5E7D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611188"/>
            <a:ext cx="24384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1192" name="Picture 3">
            <a:extLst>
              <a:ext uri="{FF2B5EF4-FFF2-40B4-BE49-F238E27FC236}">
                <a16:creationId xmlns:a16="http://schemas.microsoft.com/office/drawing/2014/main" xmlns="" id="{257CD53E-64B1-490B-ABE9-4CB28217970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1946275"/>
            <a:ext cx="5791200"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904154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a:extLst>
              <a:ext uri="{FF2B5EF4-FFF2-40B4-BE49-F238E27FC236}">
                <a16:creationId xmlns:a16="http://schemas.microsoft.com/office/drawing/2014/main" xmlns="" id="{A3097158-E045-4303-8BD4-B1668F7D15A8}"/>
              </a:ext>
            </a:extLst>
          </p:cNvPr>
          <p:cNvSpPr>
            <a:spLocks noGrp="1" noChangeArrowheads="1"/>
          </p:cNvSpPr>
          <p:nvPr>
            <p:ph type="title"/>
          </p:nvPr>
        </p:nvSpPr>
        <p:spPr>
          <a:xfrm>
            <a:off x="0" y="0"/>
            <a:ext cx="9144000" cy="990600"/>
          </a:xfrm>
          <a:solidFill>
            <a:srgbClr val="C00000"/>
          </a:solidFill>
        </p:spPr>
        <p:txBody>
          <a:bodyPr/>
          <a:lstStyle/>
          <a:p>
            <a:pPr algn="r"/>
            <a:r>
              <a:rPr lang="en-US" altLang="en-US" sz="2800" b="0">
                <a:solidFill>
                  <a:srgbClr val="FFFF00"/>
                </a:solidFill>
              </a:rPr>
              <a:t> </a:t>
            </a:r>
            <a:r>
              <a:rPr lang="en-US" altLang="en-US" b="0">
                <a:solidFill>
                  <a:srgbClr val="FFFF00"/>
                </a:solidFill>
              </a:rPr>
              <a:t> Japonya Ulusal Malzeme Bilimi Enstitüsü: </a:t>
            </a:r>
            <a:br>
              <a:rPr lang="en-US" altLang="en-US" b="0">
                <a:solidFill>
                  <a:srgbClr val="FFFF00"/>
                </a:solidFill>
              </a:rPr>
            </a:br>
            <a:r>
              <a:rPr lang="en-US" altLang="en-US" b="0">
                <a:solidFill>
                  <a:schemeClr val="bg1"/>
                </a:solidFill>
              </a:rPr>
              <a:t>Li-ion’a göre 15 kat kapasiteli Li-air pilleri </a:t>
            </a:r>
            <a:endParaRPr lang="en-US" altLang="en-US" sz="3000" b="0">
              <a:solidFill>
                <a:schemeClr val="bg1"/>
              </a:solidFill>
            </a:endParaRPr>
          </a:p>
        </p:txBody>
      </p:sp>
      <p:sp>
        <p:nvSpPr>
          <p:cNvPr id="8" name="Rectangle 6">
            <a:extLst>
              <a:ext uri="{FF2B5EF4-FFF2-40B4-BE49-F238E27FC236}">
                <a16:creationId xmlns:a16="http://schemas.microsoft.com/office/drawing/2014/main" xmlns="" id="{720CE841-1DA0-4E53-AE55-292398F22E66}"/>
              </a:ext>
            </a:extLst>
          </p:cNvPr>
          <p:cNvSpPr>
            <a:spLocks noChangeArrowheads="1"/>
          </p:cNvSpPr>
          <p:nvPr/>
        </p:nvSpPr>
        <p:spPr bwMode="auto">
          <a:xfrm>
            <a:off x="0" y="5257800"/>
            <a:ext cx="9144000" cy="1323975"/>
          </a:xfrm>
          <a:prstGeom prst="rect">
            <a:avLst/>
          </a:prstGeom>
          <a:solidFill>
            <a:schemeClr val="accent5">
              <a:lumMod val="90000"/>
            </a:schemeClr>
          </a:solidFill>
          <a:ln>
            <a:noFill/>
          </a:ln>
        </p:spPr>
        <p:txBody>
          <a:bodyPr>
            <a:spAutoFit/>
          </a:bodyPr>
          <a:lstStyle/>
          <a:p>
            <a:pPr>
              <a:defRPr/>
            </a:pPr>
            <a:r>
              <a:rPr lang="en-US" sz="2000" dirty="0">
                <a:solidFill>
                  <a:srgbClr val="000000"/>
                </a:solidFill>
              </a:rPr>
              <a:t>Carbon nanotubes (CNTs) are used as an air electrode material. Increased capacity is attributed to CNTs’ large surface area and flexible structure. </a:t>
            </a:r>
          </a:p>
          <a:p>
            <a:pPr>
              <a:defRPr/>
            </a:pPr>
            <a:r>
              <a:rPr lang="en-US" sz="2000" dirty="0">
                <a:solidFill>
                  <a:srgbClr val="000000"/>
                </a:solidFill>
              </a:rPr>
              <a:t>Cells storage capacity increased to 30mAh/cm</a:t>
            </a:r>
            <a:r>
              <a:rPr lang="en-US" sz="2000" baseline="30000" dirty="0">
                <a:solidFill>
                  <a:srgbClr val="000000"/>
                </a:solidFill>
              </a:rPr>
              <a:t>2</a:t>
            </a:r>
            <a:r>
              <a:rPr lang="en-US" sz="2000" dirty="0">
                <a:solidFill>
                  <a:srgbClr val="000000"/>
                </a:solidFill>
              </a:rPr>
              <a:t> from 2mAh/cm</a:t>
            </a:r>
            <a:r>
              <a:rPr lang="en-US" sz="2000" baseline="30000" dirty="0">
                <a:solidFill>
                  <a:srgbClr val="000000"/>
                </a:solidFill>
              </a:rPr>
              <a:t>2 </a:t>
            </a:r>
            <a:r>
              <a:rPr lang="en-US" sz="2000" dirty="0">
                <a:solidFill>
                  <a:srgbClr val="000000"/>
                </a:solidFill>
              </a:rPr>
              <a:t>of conventional lithium-ion batteries.</a:t>
            </a:r>
          </a:p>
        </p:txBody>
      </p:sp>
      <p:sp>
        <p:nvSpPr>
          <p:cNvPr id="77828" name="Rectangle 2">
            <a:extLst>
              <a:ext uri="{FF2B5EF4-FFF2-40B4-BE49-F238E27FC236}">
                <a16:creationId xmlns:a16="http://schemas.microsoft.com/office/drawing/2014/main" xmlns="" id="{60A99C1F-4B50-4244-8822-7DF99A9FDC82}"/>
              </a:ext>
            </a:extLst>
          </p:cNvPr>
          <p:cNvSpPr>
            <a:spLocks noChangeArrowheads="1"/>
          </p:cNvSpPr>
          <p:nvPr/>
        </p:nvSpPr>
        <p:spPr bwMode="auto">
          <a:xfrm>
            <a:off x="0" y="6581775"/>
            <a:ext cx="9144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r>
              <a:rPr lang="en-US" altLang="en-US" sz="1200">
                <a:solidFill>
                  <a:srgbClr val="000000"/>
                </a:solidFill>
              </a:rPr>
              <a:t>http://www.newelectronics.co.uk/electronics-news/li-air-battery-boosts-energy-capacity/155314/</a:t>
            </a:r>
          </a:p>
        </p:txBody>
      </p:sp>
      <p:sp>
        <p:nvSpPr>
          <p:cNvPr id="77829" name="AutoShape 4" descr="methane hydrate stability chart">
            <a:extLst>
              <a:ext uri="{FF2B5EF4-FFF2-40B4-BE49-F238E27FC236}">
                <a16:creationId xmlns:a16="http://schemas.microsoft.com/office/drawing/2014/main" xmlns="" id="{FECF8D23-DFD9-475A-A465-4019E68AFD8A}"/>
              </a:ext>
            </a:extLst>
          </p:cNvPr>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endParaRPr lang="en-US" altLang="en-US" sz="1800">
              <a:solidFill>
                <a:srgbClr val="000000"/>
              </a:solidFill>
            </a:endParaRPr>
          </a:p>
        </p:txBody>
      </p:sp>
      <p:sp>
        <p:nvSpPr>
          <p:cNvPr id="77830" name="Rectangle 5">
            <a:extLst>
              <a:ext uri="{FF2B5EF4-FFF2-40B4-BE49-F238E27FC236}">
                <a16:creationId xmlns:a16="http://schemas.microsoft.com/office/drawing/2014/main" xmlns="" id="{5EAEB02A-6BCD-4B28-9FC6-85AD72B92B53}"/>
              </a:ext>
            </a:extLst>
          </p:cNvPr>
          <p:cNvSpPr>
            <a:spLocks noChangeArrowheads="1"/>
          </p:cNvSpPr>
          <p:nvPr/>
        </p:nvSpPr>
        <p:spPr bwMode="auto">
          <a:xfrm>
            <a:off x="7272338" y="990600"/>
            <a:ext cx="17954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r>
              <a:rPr lang="en-US" altLang="en-US" sz="1800" b="1">
                <a:solidFill>
                  <a:srgbClr val="000000"/>
                </a:solidFill>
                <a:latin typeface="McClatchy Sans"/>
              </a:rPr>
              <a:t>May 17, 2017</a:t>
            </a:r>
            <a:endParaRPr lang="en-US" altLang="en-US" sz="1800" b="1">
              <a:solidFill>
                <a:srgbClr val="000000"/>
              </a:solidFill>
            </a:endParaRPr>
          </a:p>
        </p:txBody>
      </p:sp>
      <p:pic>
        <p:nvPicPr>
          <p:cNvPr id="77831" name="Picture 2" descr="http://www.newelectronics.co.uk/article-images/155314/nims3.jpg?width=375&amp;height=250&amp;scale=canvas">
            <a:extLst>
              <a:ext uri="{FF2B5EF4-FFF2-40B4-BE49-F238E27FC236}">
                <a16:creationId xmlns:a16="http://schemas.microsoft.com/office/drawing/2014/main" xmlns="" id="{D950AE75-3288-40B1-8C6E-0514AD5E51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143000"/>
            <a:ext cx="6019800" cy="401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63393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4674" name="Picture 2" descr="https://s.yimg.com/ny/api/res/1.2/K7xPr4Ny3jDuJ5627vFXJQ--/YXBwaWQ9aGlnaGxhbmRlcjtzbT0xO3c9ODAw/http:/media.zenfs.com/en-US/homerun/techcrunch_350/3e9a4b67a146903f130042c648e1c6d9">
            <a:extLst>
              <a:ext uri="{FF2B5EF4-FFF2-40B4-BE49-F238E27FC236}">
                <a16:creationId xmlns:a16="http://schemas.microsoft.com/office/drawing/2014/main" xmlns="" id="{167DB791-BC0C-48DF-BE35-1E50964273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132310"/>
            <a:ext cx="8763000" cy="5344690"/>
          </a:xfrm>
          <a:prstGeom prst="rect">
            <a:avLst/>
          </a:prstGeom>
          <a:noFill/>
          <a:extLst>
            <a:ext uri="{909E8E84-426E-40DD-AFC4-6F175D3DCCD1}">
              <a14:hiddenFill xmlns:a14="http://schemas.microsoft.com/office/drawing/2010/main">
                <a:solidFill>
                  <a:srgbClr val="FFFFFF"/>
                </a:solidFill>
              </a14:hiddenFill>
            </a:ext>
          </a:extLst>
        </p:spPr>
      </p:pic>
      <p:sp>
        <p:nvSpPr>
          <p:cNvPr id="242690" name="Rectangle 2">
            <a:extLst>
              <a:ext uri="{FF2B5EF4-FFF2-40B4-BE49-F238E27FC236}">
                <a16:creationId xmlns:a16="http://schemas.microsoft.com/office/drawing/2014/main" xmlns="" id="{A60FB955-3A85-47DE-AEDA-8D79B91C4A28}"/>
              </a:ext>
            </a:extLst>
          </p:cNvPr>
          <p:cNvSpPr>
            <a:spLocks noGrp="1" noChangeArrowheads="1"/>
          </p:cNvSpPr>
          <p:nvPr>
            <p:ph type="title"/>
          </p:nvPr>
        </p:nvSpPr>
        <p:spPr>
          <a:xfrm>
            <a:off x="0" y="0"/>
            <a:ext cx="9144000" cy="990600"/>
          </a:xfrm>
          <a:solidFill>
            <a:srgbClr val="C00000"/>
          </a:solidFill>
        </p:spPr>
        <p:txBody>
          <a:bodyPr/>
          <a:lstStyle/>
          <a:p>
            <a:pPr algn="r"/>
            <a:r>
              <a:rPr lang="en-US" altLang="en-US" dirty="0">
                <a:solidFill>
                  <a:srgbClr val="FFFF66"/>
                </a:solidFill>
              </a:rPr>
              <a:t>Global </a:t>
            </a:r>
            <a:r>
              <a:rPr lang="en-US" dirty="0" err="1">
                <a:solidFill>
                  <a:srgbClr val="FFFF00"/>
                </a:solidFill>
              </a:rPr>
              <a:t>İşbirlikleri</a:t>
            </a:r>
            <a:r>
              <a:rPr lang="en-US" altLang="en-US" dirty="0">
                <a:solidFill>
                  <a:srgbClr val="FFFF66"/>
                </a:solidFill>
              </a:rPr>
              <a:t>:</a:t>
            </a:r>
            <a:br>
              <a:rPr lang="en-US" altLang="en-US" dirty="0">
                <a:solidFill>
                  <a:srgbClr val="FFFF66"/>
                </a:solidFill>
              </a:rPr>
            </a:br>
            <a:r>
              <a:rPr lang="en-US" sz="2800" dirty="0">
                <a:solidFill>
                  <a:schemeClr val="bg1"/>
                </a:solidFill>
              </a:rPr>
              <a:t>BMW – Solid Power </a:t>
            </a:r>
            <a:r>
              <a:rPr lang="en-US" sz="2800" b="0" dirty="0" err="1">
                <a:solidFill>
                  <a:schemeClr val="bg1"/>
                </a:solidFill>
              </a:rPr>
              <a:t>k</a:t>
            </a:r>
            <a:r>
              <a:rPr lang="en-US" b="0" dirty="0" err="1">
                <a:solidFill>
                  <a:schemeClr val="bg1"/>
                </a:solidFill>
              </a:rPr>
              <a:t>atı</a:t>
            </a:r>
            <a:r>
              <a:rPr lang="en-US" b="0" dirty="0">
                <a:solidFill>
                  <a:schemeClr val="bg1"/>
                </a:solidFill>
              </a:rPr>
              <a:t> – </a:t>
            </a:r>
            <a:r>
              <a:rPr lang="en-US" b="0" dirty="0" err="1">
                <a:solidFill>
                  <a:schemeClr val="bg1"/>
                </a:solidFill>
              </a:rPr>
              <a:t>hal</a:t>
            </a:r>
            <a:r>
              <a:rPr lang="en-US" b="0" dirty="0">
                <a:solidFill>
                  <a:schemeClr val="bg1"/>
                </a:solidFill>
              </a:rPr>
              <a:t> </a:t>
            </a:r>
            <a:r>
              <a:rPr lang="en-US" b="0" dirty="0" err="1">
                <a:solidFill>
                  <a:schemeClr val="bg1"/>
                </a:solidFill>
              </a:rPr>
              <a:t>pilleri</a:t>
            </a:r>
            <a:r>
              <a:rPr lang="en-US" b="0" dirty="0">
                <a:solidFill>
                  <a:schemeClr val="bg1"/>
                </a:solidFill>
              </a:rPr>
              <a:t> </a:t>
            </a:r>
            <a:r>
              <a:rPr lang="en-US" b="0" dirty="0" err="1">
                <a:solidFill>
                  <a:schemeClr val="bg1"/>
                </a:solidFill>
              </a:rPr>
              <a:t>geliştirecek</a:t>
            </a:r>
            <a:endParaRPr lang="en-US" altLang="en-US" b="0" dirty="0">
              <a:solidFill>
                <a:schemeClr val="bg1"/>
              </a:solidFill>
            </a:endParaRPr>
          </a:p>
        </p:txBody>
      </p:sp>
      <p:sp>
        <p:nvSpPr>
          <p:cNvPr id="242691" name="Rectangle 3">
            <a:extLst>
              <a:ext uri="{FF2B5EF4-FFF2-40B4-BE49-F238E27FC236}">
                <a16:creationId xmlns:a16="http://schemas.microsoft.com/office/drawing/2014/main" xmlns="" id="{B7FD8579-D25B-401A-9616-4C858D9D1D90}"/>
              </a:ext>
            </a:extLst>
          </p:cNvPr>
          <p:cNvSpPr>
            <a:spLocks noGrp="1" noChangeArrowheads="1"/>
          </p:cNvSpPr>
          <p:nvPr>
            <p:ph type="body" idx="1"/>
          </p:nvPr>
        </p:nvSpPr>
        <p:spPr>
          <a:xfrm>
            <a:off x="228600" y="1219200"/>
            <a:ext cx="3048000" cy="1524000"/>
          </a:xfrm>
          <a:solidFill>
            <a:schemeClr val="accent3">
              <a:lumMod val="85000"/>
            </a:schemeClr>
          </a:solidFill>
        </p:spPr>
        <p:txBody>
          <a:bodyPr/>
          <a:lstStyle/>
          <a:p>
            <a:r>
              <a:rPr lang="en-US" dirty="0"/>
              <a:t>Higher energy density</a:t>
            </a:r>
          </a:p>
          <a:p>
            <a:r>
              <a:rPr lang="en-US" dirty="0"/>
              <a:t>Better safety</a:t>
            </a:r>
          </a:p>
          <a:p>
            <a:r>
              <a:rPr lang="en-US" dirty="0"/>
              <a:t>Longer battery life (vs. lithium-ion)</a:t>
            </a:r>
            <a:endParaRPr lang="en-US" altLang="en-US" dirty="0"/>
          </a:p>
        </p:txBody>
      </p:sp>
      <p:sp>
        <p:nvSpPr>
          <p:cNvPr id="242692" name="Rectangle 1">
            <a:extLst>
              <a:ext uri="{FF2B5EF4-FFF2-40B4-BE49-F238E27FC236}">
                <a16:creationId xmlns:a16="http://schemas.microsoft.com/office/drawing/2014/main" xmlns="" id="{EC418AE0-8DF4-4476-9DAF-00E76691B0CE}"/>
              </a:ext>
            </a:extLst>
          </p:cNvPr>
          <p:cNvSpPr>
            <a:spLocks noChangeArrowheads="1"/>
          </p:cNvSpPr>
          <p:nvPr/>
        </p:nvSpPr>
        <p:spPr bwMode="auto">
          <a:xfrm>
            <a:off x="76200" y="6553200"/>
            <a:ext cx="8839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sz="1200" dirty="0">
                <a:solidFill>
                  <a:srgbClr val="000000"/>
                </a:solidFill>
                <a:hlinkClick r:id="rId4"/>
              </a:rPr>
              <a:t>https://www.yahoo.com/news/bmw-teams-solid-power-develop-123555612.html</a:t>
            </a:r>
            <a:r>
              <a:rPr lang="en-US" altLang="en-US" sz="1200" dirty="0">
                <a:solidFill>
                  <a:srgbClr val="000000"/>
                </a:solidFill>
              </a:rPr>
              <a:t>,    </a:t>
            </a:r>
            <a:r>
              <a:rPr lang="en-US" altLang="en-US" sz="1600" dirty="0">
                <a:solidFill>
                  <a:srgbClr val="000000"/>
                </a:solidFill>
              </a:rPr>
              <a:t>Dec. 18, 2017</a:t>
            </a:r>
            <a:endParaRPr lang="en-US" altLang="en-US" sz="1200" dirty="0">
              <a:solidFill>
                <a:srgbClr val="000000"/>
              </a:solidFill>
            </a:endParaRPr>
          </a:p>
        </p:txBody>
      </p:sp>
      <p:sp>
        <p:nvSpPr>
          <p:cNvPr id="9" name="Rectangle 3">
            <a:extLst>
              <a:ext uri="{FF2B5EF4-FFF2-40B4-BE49-F238E27FC236}">
                <a16:creationId xmlns:a16="http://schemas.microsoft.com/office/drawing/2014/main" xmlns="" id="{EF84AD7E-E778-4FFB-BCD7-EB443127D613}"/>
              </a:ext>
            </a:extLst>
          </p:cNvPr>
          <p:cNvSpPr txBox="1">
            <a:spLocks noChangeArrowheads="1"/>
          </p:cNvSpPr>
          <p:nvPr/>
        </p:nvSpPr>
        <p:spPr bwMode="auto">
          <a:xfrm>
            <a:off x="5410200" y="5562600"/>
            <a:ext cx="3352800" cy="762000"/>
          </a:xfrm>
          <a:prstGeom prst="rect">
            <a:avLst/>
          </a:prstGeom>
          <a:solidFill>
            <a:schemeClr val="accent3">
              <a:lumMod val="8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20000"/>
              </a:spcAft>
              <a:buClr>
                <a:srgbClr val="FF0000"/>
              </a:buClr>
              <a:buChar char="•"/>
              <a:defRPr sz="20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20000"/>
              </a:spcAft>
              <a:buClr>
                <a:srgbClr val="FF0000"/>
              </a:buClr>
              <a:buFont typeface="Wingdings" panose="05000000000000000000" pitchFamily="2" charset="2"/>
              <a:buChar char="ü"/>
              <a:defRPr sz="2800">
                <a:solidFill>
                  <a:schemeClr val="tx1"/>
                </a:solidFill>
                <a:latin typeface="+mn-lt"/>
                <a:ea typeface="MS PGothic" panose="020B0600070205080204" pitchFamily="34" charset="-128"/>
              </a:defRPr>
            </a:lvl2pPr>
            <a:lvl3pPr marL="1143000" indent="-228600" algn="l" rtl="0" eaLnBrk="0" fontAlgn="base" hangingPunct="0">
              <a:spcBef>
                <a:spcPct val="20000"/>
              </a:spcBef>
              <a:spcAft>
                <a:spcPct val="20000"/>
              </a:spcAft>
              <a:buChar char="•"/>
              <a:defRPr sz="2400">
                <a:solidFill>
                  <a:schemeClr val="tx1"/>
                </a:solidFill>
                <a:latin typeface="Times New Roman" pitchFamily="18" charset="0"/>
                <a:ea typeface="MS PGothic" panose="020B0600070205080204" pitchFamily="34" charset="-128"/>
              </a:defRPr>
            </a:lvl3pPr>
            <a:lvl4pPr marL="16002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4pPr>
            <a:lvl5pPr marL="20574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5pPr>
            <a:lvl6pPr marL="2514600" indent="-228600" algn="l" rtl="0" fontAlgn="base">
              <a:spcBef>
                <a:spcPct val="20000"/>
              </a:spcBef>
              <a:spcAft>
                <a:spcPct val="20000"/>
              </a:spcAft>
              <a:buChar char="»"/>
              <a:defRPr sz="2000">
                <a:solidFill>
                  <a:schemeClr val="tx1"/>
                </a:solidFill>
                <a:latin typeface="Times New Roman" pitchFamily="18" charset="0"/>
              </a:defRPr>
            </a:lvl6pPr>
            <a:lvl7pPr marL="2971800" indent="-228600" algn="l" rtl="0" fontAlgn="base">
              <a:spcBef>
                <a:spcPct val="20000"/>
              </a:spcBef>
              <a:spcAft>
                <a:spcPct val="20000"/>
              </a:spcAft>
              <a:buChar char="»"/>
              <a:defRPr sz="2000">
                <a:solidFill>
                  <a:schemeClr val="tx1"/>
                </a:solidFill>
                <a:latin typeface="Times New Roman" pitchFamily="18" charset="0"/>
              </a:defRPr>
            </a:lvl7pPr>
            <a:lvl8pPr marL="3429000" indent="-228600" algn="l" rtl="0" fontAlgn="base">
              <a:spcBef>
                <a:spcPct val="20000"/>
              </a:spcBef>
              <a:spcAft>
                <a:spcPct val="20000"/>
              </a:spcAft>
              <a:buChar char="»"/>
              <a:defRPr sz="2000">
                <a:solidFill>
                  <a:schemeClr val="tx1"/>
                </a:solidFill>
                <a:latin typeface="Times New Roman" pitchFamily="18" charset="0"/>
              </a:defRPr>
            </a:lvl8pPr>
            <a:lvl9pPr marL="3886200" indent="-228600" algn="l" rtl="0" fontAlgn="base">
              <a:spcBef>
                <a:spcPct val="20000"/>
              </a:spcBef>
              <a:spcAft>
                <a:spcPct val="20000"/>
              </a:spcAft>
              <a:buChar char="»"/>
              <a:defRPr sz="2000">
                <a:solidFill>
                  <a:schemeClr val="tx1"/>
                </a:solidFill>
                <a:latin typeface="Times New Roman" pitchFamily="18" charset="0"/>
              </a:defRPr>
            </a:lvl9pPr>
          </a:lstStyle>
          <a:p>
            <a:pPr marL="0" indent="0">
              <a:buNone/>
            </a:pPr>
            <a:r>
              <a:rPr lang="en-US" b="1" kern="0" dirty="0"/>
              <a:t>Solid Power</a:t>
            </a:r>
            <a:r>
              <a:rPr lang="en-US" kern="0" dirty="0"/>
              <a:t>: University of Colorado, Boulder Spinoff</a:t>
            </a:r>
            <a:endParaRPr lang="en-US" altLang="en-US" kern="0" dirty="0"/>
          </a:p>
        </p:txBody>
      </p:sp>
    </p:spTree>
    <p:extLst>
      <p:ext uri="{BB962C8B-B14F-4D97-AF65-F5344CB8AC3E}">
        <p14:creationId xmlns:p14="http://schemas.microsoft.com/office/powerpoint/2010/main" val="16925016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a:extLst>
              <a:ext uri="{FF2B5EF4-FFF2-40B4-BE49-F238E27FC236}">
                <a16:creationId xmlns:a16="http://schemas.microsoft.com/office/drawing/2014/main" xmlns="" id="{896C10AB-E2F1-4C92-A38A-01ED67D9E875}"/>
              </a:ext>
            </a:extLst>
          </p:cNvPr>
          <p:cNvSpPr txBox="1">
            <a:spLocks/>
          </p:cNvSpPr>
          <p:nvPr/>
        </p:nvSpPr>
        <p:spPr bwMode="auto">
          <a:xfrm>
            <a:off x="0" y="0"/>
            <a:ext cx="9144000" cy="639763"/>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3000" b="0" i="0" u="none" strike="noStrike" kern="1200" cap="none" spc="0" normalizeH="0" baseline="0" noProof="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rPr>
              <a:t>Yeni Nesil Pil Geliştirmede TOYOTA – BMW İşbirliği</a:t>
            </a:r>
          </a:p>
        </p:txBody>
      </p:sp>
      <p:sp>
        <p:nvSpPr>
          <p:cNvPr id="11268" name="Rectangle 2">
            <a:extLst>
              <a:ext uri="{FF2B5EF4-FFF2-40B4-BE49-F238E27FC236}">
                <a16:creationId xmlns:a16="http://schemas.microsoft.com/office/drawing/2014/main" xmlns="" id="{03686277-F5A2-41C4-967C-FB7E896029E4}"/>
              </a:ext>
            </a:extLst>
          </p:cNvPr>
          <p:cNvSpPr>
            <a:spLocks noChangeArrowheads="1"/>
          </p:cNvSpPr>
          <p:nvPr/>
        </p:nvSpPr>
        <p:spPr bwMode="auto">
          <a:xfrm>
            <a:off x="34925" y="5562600"/>
            <a:ext cx="9144000" cy="1322388"/>
          </a:xfrm>
          <a:prstGeom prst="rect">
            <a:avLst/>
          </a:prstGeom>
          <a:solidFill>
            <a:schemeClr val="bg2">
              <a:lumMod val="20000"/>
              <a:lumOff val="80000"/>
            </a:schemeClr>
          </a:solidFill>
          <a:ln>
            <a:noFill/>
          </a:ln>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Toyota and BMW "aim to complete a </a:t>
            </a:r>
            <a:r>
              <a:rPr kumimoji="0" lang="en-US" sz="2000" b="0" i="0" u="none" strike="noStrike" kern="1200" cap="none" spc="0" normalizeH="0" baseline="0" noProof="0" dirty="0">
                <a:ln>
                  <a:noFill/>
                </a:ln>
                <a:solidFill>
                  <a:srgbClr val="CC00CC"/>
                </a:solidFill>
                <a:effectLst/>
                <a:uLnTx/>
                <a:uFillTx/>
                <a:latin typeface="Arial" panose="020B0604020202020204" pitchFamily="34" charset="0"/>
                <a:ea typeface="+mn-ea"/>
                <a:cs typeface="Arial" panose="020B0604020202020204" pitchFamily="34" charset="0"/>
              </a:rPr>
              <a:t>fuel-cell vehicle system by 2020</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and a concept for a mid-size sports vehicle by the end of this year. They will also work together on developing </a:t>
            </a:r>
            <a:r>
              <a:rPr kumimoji="0" lang="en-US" sz="2000" b="0" i="0" u="none" strike="noStrike" kern="1200" cap="none" spc="0" normalizeH="0" baseline="0" noProof="0" dirty="0">
                <a:ln>
                  <a:noFill/>
                </a:ln>
                <a:solidFill>
                  <a:srgbClr val="CC00CC"/>
                </a:solidFill>
                <a:effectLst/>
                <a:uLnTx/>
                <a:uFillTx/>
                <a:latin typeface="Arial" panose="020B0604020202020204" pitchFamily="34" charset="0"/>
                <a:ea typeface="+mn-ea"/>
                <a:cs typeface="Arial" panose="020B0604020202020204" pitchFamily="34" charset="0"/>
              </a:rPr>
              <a:t>lightweight technologies </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such as composites, which will help make cars greener.</a:t>
            </a:r>
            <a:endParaRPr kumimoji="0" lang="en-US" sz="15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1269" name="Rectangle 6">
            <a:extLst>
              <a:ext uri="{FF2B5EF4-FFF2-40B4-BE49-F238E27FC236}">
                <a16:creationId xmlns:a16="http://schemas.microsoft.com/office/drawing/2014/main" xmlns="" id="{5958BF8D-D155-4964-B441-D1EEE7119CBC}"/>
              </a:ext>
            </a:extLst>
          </p:cNvPr>
          <p:cNvSpPr>
            <a:spLocks noChangeArrowheads="1"/>
          </p:cNvSpPr>
          <p:nvPr/>
        </p:nvSpPr>
        <p:spPr bwMode="auto">
          <a:xfrm>
            <a:off x="6084888" y="620713"/>
            <a:ext cx="3059112" cy="4894262"/>
          </a:xfrm>
          <a:prstGeom prst="rect">
            <a:avLst/>
          </a:prstGeom>
          <a:solidFill>
            <a:schemeClr val="tx2">
              <a:lumMod val="20000"/>
              <a:lumOff val="80000"/>
            </a:schemeClr>
          </a:solidFill>
          <a:ln>
            <a:noFill/>
          </a:ln>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Toyota Motor Corp. and BMW Group are working together on </a:t>
            </a:r>
            <a:r>
              <a:rPr kumimoji="0" lang="en-US" sz="2400" b="0" i="0" u="none" strike="noStrike" kern="1200" cap="none" spc="0" normalizeH="0" baseline="0" noProof="0" dirty="0">
                <a:ln>
                  <a:noFill/>
                </a:ln>
                <a:solidFill>
                  <a:srgbClr val="CC00CC"/>
                </a:solidFill>
                <a:effectLst/>
                <a:uLnTx/>
                <a:uFillTx/>
                <a:latin typeface="Arial" panose="020B0604020202020204" pitchFamily="34" charset="0"/>
                <a:ea typeface="+mn-ea"/>
                <a:cs typeface="Arial" panose="020B0604020202020204" pitchFamily="34" charset="0"/>
              </a:rPr>
              <a:t>next-generation batteries </a:t>
            </a: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for green vehicles called '</a:t>
            </a:r>
            <a:r>
              <a:rPr kumimoji="0" lang="en-US" sz="2400" b="0" i="0" u="none" strike="noStrike" kern="1200" cap="none" spc="0" normalizeH="0" baseline="0" noProof="0" dirty="0">
                <a:ln>
                  <a:noFill/>
                </a:ln>
                <a:solidFill>
                  <a:srgbClr val="CC00CC"/>
                </a:solidFill>
                <a:effectLst/>
                <a:uLnTx/>
                <a:uFillTx/>
                <a:latin typeface="Arial" panose="020B0604020202020204" pitchFamily="34" charset="0"/>
                <a:ea typeface="+mn-ea"/>
                <a:cs typeface="Arial" panose="020B0604020202020204" pitchFamily="34" charset="0"/>
              </a:rPr>
              <a:t>lithium-air</a:t>
            </a: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as their collaboration, first announced in late 2011, moves ahead in fuel cells, sports vehicles and other fields."</a:t>
            </a:r>
            <a:endParaRPr kumimoji="0" lang="en-US" sz="2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105477" name="Picture 2">
            <a:extLst>
              <a:ext uri="{FF2B5EF4-FFF2-40B4-BE49-F238E27FC236}">
                <a16:creationId xmlns:a16="http://schemas.microsoft.com/office/drawing/2014/main" xmlns="" id="{125E81A9-C179-478B-B511-B310F9156A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88" y="692150"/>
            <a:ext cx="6019800" cy="4857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a:extLst>
              <a:ext uri="{FF2B5EF4-FFF2-40B4-BE49-F238E27FC236}">
                <a16:creationId xmlns:a16="http://schemas.microsoft.com/office/drawing/2014/main" xmlns="" id="{FDD41B55-414D-4843-A439-B40977A40845}"/>
              </a:ext>
            </a:extLst>
          </p:cNvPr>
          <p:cNvSpPr/>
          <p:nvPr/>
        </p:nvSpPr>
        <p:spPr>
          <a:xfrm>
            <a:off x="1476375" y="920750"/>
            <a:ext cx="4391025" cy="492125"/>
          </a:xfrm>
          <a:prstGeom prst="rect">
            <a:avLst/>
          </a:prstGeom>
          <a:solidFill>
            <a:schemeClr val="accent3">
              <a:lumMod val="95000"/>
            </a:schemeClr>
          </a:solid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http://www.foxnews.com/leisure/2013/01/24/bmw-and-toyota-team-up-on-sports-cars-battery-development/</a:t>
            </a:r>
          </a:p>
        </p:txBody>
      </p:sp>
      <p:sp>
        <p:nvSpPr>
          <p:cNvPr id="105479" name="Rectangle 4">
            <a:extLst>
              <a:ext uri="{FF2B5EF4-FFF2-40B4-BE49-F238E27FC236}">
                <a16:creationId xmlns:a16="http://schemas.microsoft.com/office/drawing/2014/main" xmlns="" id="{FA15879E-2D31-48C3-A696-46BBFBEB9C94}"/>
              </a:ext>
            </a:extLst>
          </p:cNvPr>
          <p:cNvSpPr>
            <a:spLocks noChangeArrowheads="1"/>
          </p:cNvSpPr>
          <p:nvPr/>
        </p:nvSpPr>
        <p:spPr bwMode="auto">
          <a:xfrm>
            <a:off x="76200" y="1828800"/>
            <a:ext cx="2138363" cy="3381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January 24, 2013</a:t>
            </a:r>
          </a:p>
        </p:txBody>
      </p:sp>
    </p:spTree>
    <p:extLst>
      <p:ext uri="{BB962C8B-B14F-4D97-AF65-F5344CB8AC3E}">
        <p14:creationId xmlns:p14="http://schemas.microsoft.com/office/powerpoint/2010/main" val="31106183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a:extLst>
              <a:ext uri="{FF2B5EF4-FFF2-40B4-BE49-F238E27FC236}">
                <a16:creationId xmlns:a16="http://schemas.microsoft.com/office/drawing/2014/main" xmlns="" id="{0B7A4628-649C-43C2-837A-CFFE7AE91E45}"/>
              </a:ext>
            </a:extLst>
          </p:cNvPr>
          <p:cNvSpPr>
            <a:spLocks noGrp="1" noChangeArrowheads="1"/>
          </p:cNvSpPr>
          <p:nvPr>
            <p:ph type="title"/>
          </p:nvPr>
        </p:nvSpPr>
        <p:spPr>
          <a:xfrm>
            <a:off x="0" y="0"/>
            <a:ext cx="9144000" cy="1066800"/>
          </a:xfrm>
          <a:solidFill>
            <a:srgbClr val="C00000"/>
          </a:solidFill>
        </p:spPr>
        <p:txBody>
          <a:bodyPr/>
          <a:lstStyle/>
          <a:p>
            <a:pPr algn="r"/>
            <a:r>
              <a:rPr lang="en-US" altLang="en-US" sz="3600" b="0">
                <a:solidFill>
                  <a:srgbClr val="FFFF66"/>
                </a:solidFill>
              </a:rPr>
              <a:t>Going Where the Action is/Brains are: </a:t>
            </a:r>
            <a:r>
              <a:rPr lang="en-US" altLang="en-US">
                <a:solidFill>
                  <a:schemeClr val="bg1"/>
                </a:solidFill>
              </a:rPr>
              <a:t>Samsung launches Silicon Valley incubator</a:t>
            </a:r>
            <a:endParaRPr lang="en-US" altLang="en-US" b="0">
              <a:solidFill>
                <a:schemeClr val="bg1"/>
              </a:solidFill>
              <a:cs typeface="Arial" panose="020B0604020202020204" pitchFamily="34" charset="0"/>
            </a:endParaRPr>
          </a:p>
        </p:txBody>
      </p:sp>
      <p:sp>
        <p:nvSpPr>
          <p:cNvPr id="83971" name="Rectangle 3">
            <a:extLst>
              <a:ext uri="{FF2B5EF4-FFF2-40B4-BE49-F238E27FC236}">
                <a16:creationId xmlns:a16="http://schemas.microsoft.com/office/drawing/2014/main" xmlns="" id="{35150406-E60C-4737-A7B8-828D044A4894}"/>
              </a:ext>
            </a:extLst>
          </p:cNvPr>
          <p:cNvSpPr>
            <a:spLocks noGrp="1" noChangeArrowheads="1"/>
          </p:cNvSpPr>
          <p:nvPr>
            <p:ph type="body" idx="1"/>
          </p:nvPr>
        </p:nvSpPr>
        <p:spPr>
          <a:xfrm>
            <a:off x="85725" y="5105400"/>
            <a:ext cx="9058275" cy="1752600"/>
          </a:xfrm>
        </p:spPr>
        <p:txBody>
          <a:bodyPr/>
          <a:lstStyle/>
          <a:p>
            <a:r>
              <a:rPr lang="en-US" altLang="en-US"/>
              <a:t>Samsung opened the doors of a </a:t>
            </a:r>
            <a:r>
              <a:rPr lang="en-US" altLang="en-US">
                <a:solidFill>
                  <a:srgbClr val="CC00CC"/>
                </a:solidFill>
              </a:rPr>
              <a:t>startup</a:t>
            </a:r>
            <a:r>
              <a:rPr lang="en-US" altLang="en-US"/>
              <a:t> and </a:t>
            </a:r>
            <a:r>
              <a:rPr lang="en-US" altLang="en-US">
                <a:solidFill>
                  <a:srgbClr val="CC00CC"/>
                </a:solidFill>
              </a:rPr>
              <a:t>entrepreneurship incubator/accelerator</a:t>
            </a:r>
            <a:r>
              <a:rPr lang="en-US" altLang="en-US"/>
              <a:t> nestled in the heart of </a:t>
            </a:r>
            <a:r>
              <a:rPr lang="en-US" altLang="en-US">
                <a:solidFill>
                  <a:srgbClr val="CC00CC"/>
                </a:solidFill>
              </a:rPr>
              <a:t>Silicon Valley</a:t>
            </a:r>
            <a:r>
              <a:rPr lang="en-US" altLang="en-US"/>
              <a:t>. </a:t>
            </a:r>
          </a:p>
          <a:p>
            <a:r>
              <a:rPr lang="en-US" altLang="en-US"/>
              <a:t>Samsung will also open a new </a:t>
            </a:r>
            <a:r>
              <a:rPr lang="en-US" altLang="en-US">
                <a:solidFill>
                  <a:srgbClr val="3333FF"/>
                </a:solidFill>
              </a:rPr>
              <a:t>Samsung Strategy and Innovation Center </a:t>
            </a:r>
            <a:r>
              <a:rPr lang="en-US" altLang="en-US"/>
              <a:t>in Palo Alto, and </a:t>
            </a:r>
            <a:r>
              <a:rPr lang="en-US" altLang="en-US">
                <a:solidFill>
                  <a:srgbClr val="3333FF"/>
                </a:solidFill>
              </a:rPr>
              <a:t>incubators</a:t>
            </a:r>
            <a:r>
              <a:rPr lang="en-US" altLang="en-US"/>
              <a:t> in other </a:t>
            </a:r>
            <a:r>
              <a:rPr lang="en-US" altLang="en-US">
                <a:solidFill>
                  <a:srgbClr val="CC00CC"/>
                </a:solidFill>
              </a:rPr>
              <a:t>tech hubs such as New York, Austin, Boston, Russia, and Israel.</a:t>
            </a:r>
            <a:r>
              <a:rPr lang="en-US" altLang="en-US"/>
              <a:t> Samsung Ventures America is a $1 billion fund.</a:t>
            </a:r>
          </a:p>
        </p:txBody>
      </p:sp>
      <p:pic>
        <p:nvPicPr>
          <p:cNvPr id="83972" name="Picture 5" descr="Samsung launches Silicon Valley incubator">
            <a:extLst>
              <a:ext uri="{FF2B5EF4-FFF2-40B4-BE49-F238E27FC236}">
                <a16:creationId xmlns:a16="http://schemas.microsoft.com/office/drawing/2014/main" xmlns="" id="{FC7F879D-6AB0-4486-991D-81F8DEFFDE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1104900"/>
            <a:ext cx="5314950"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973" name="Rectangle 2">
            <a:extLst>
              <a:ext uri="{FF2B5EF4-FFF2-40B4-BE49-F238E27FC236}">
                <a16:creationId xmlns:a16="http://schemas.microsoft.com/office/drawing/2014/main" xmlns="" id="{742ABE43-75BA-476D-9874-C185EE5D93B7}"/>
              </a:ext>
            </a:extLst>
          </p:cNvPr>
          <p:cNvSpPr>
            <a:spLocks noChangeArrowheads="1"/>
          </p:cNvSpPr>
          <p:nvPr/>
        </p:nvSpPr>
        <p:spPr bwMode="auto">
          <a:xfrm>
            <a:off x="6457950" y="1143000"/>
            <a:ext cx="26098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spcAft>
                <a:spcPct val="0"/>
              </a:spcAft>
              <a:buClrTx/>
              <a:buFontTx/>
              <a:buNone/>
            </a:pPr>
            <a:r>
              <a:rPr lang="en-US" altLang="en-US" sz="1400"/>
              <a:t>http://venturebeat.com/2013/07/12/samsung-launches-silicon-valley-incubator/</a:t>
            </a:r>
          </a:p>
        </p:txBody>
      </p:sp>
      <p:sp>
        <p:nvSpPr>
          <p:cNvPr id="83974" name="Rectangle 3">
            <a:extLst>
              <a:ext uri="{FF2B5EF4-FFF2-40B4-BE49-F238E27FC236}">
                <a16:creationId xmlns:a16="http://schemas.microsoft.com/office/drawing/2014/main" xmlns="" id="{560FCB72-E14E-478A-A6FD-D5CD779B3BE3}"/>
              </a:ext>
            </a:extLst>
          </p:cNvPr>
          <p:cNvSpPr>
            <a:spLocks noChangeArrowheads="1"/>
          </p:cNvSpPr>
          <p:nvPr/>
        </p:nvSpPr>
        <p:spPr bwMode="auto">
          <a:xfrm>
            <a:off x="6781800" y="1905000"/>
            <a:ext cx="13890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spcAft>
                <a:spcPct val="0"/>
              </a:spcAft>
              <a:buClrTx/>
              <a:buFontTx/>
              <a:buNone/>
            </a:pPr>
            <a:r>
              <a:rPr lang="en-US" altLang="en-US" sz="1600"/>
              <a:t>July 11, 2013</a:t>
            </a:r>
          </a:p>
        </p:txBody>
      </p:sp>
    </p:spTree>
    <p:extLst>
      <p:ext uri="{BB962C8B-B14F-4D97-AF65-F5344CB8AC3E}">
        <p14:creationId xmlns:p14="http://schemas.microsoft.com/office/powerpoint/2010/main" val="37955649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a:extLst>
              <a:ext uri="{FF2B5EF4-FFF2-40B4-BE49-F238E27FC236}">
                <a16:creationId xmlns:a16="http://schemas.microsoft.com/office/drawing/2014/main" xmlns="" id="{A4BB1A69-507F-4EDA-92C7-34C6FF6039AA}"/>
              </a:ext>
            </a:extLst>
          </p:cNvPr>
          <p:cNvSpPr>
            <a:spLocks noGrp="1" noChangeArrowheads="1"/>
          </p:cNvSpPr>
          <p:nvPr>
            <p:ph type="title"/>
          </p:nvPr>
        </p:nvSpPr>
        <p:spPr>
          <a:xfrm>
            <a:off x="0" y="0"/>
            <a:ext cx="9144000" cy="1066800"/>
          </a:xfrm>
          <a:solidFill>
            <a:srgbClr val="C00000"/>
          </a:solidFill>
        </p:spPr>
        <p:txBody>
          <a:bodyPr/>
          <a:lstStyle/>
          <a:p>
            <a:pPr algn="r"/>
            <a:r>
              <a:rPr lang="en-US" altLang="en-US">
                <a:solidFill>
                  <a:srgbClr val="FFFF00"/>
                </a:solidFill>
              </a:rPr>
              <a:t>Start-Up Firmalarına Yatırım Yapmak:</a:t>
            </a:r>
            <a:br>
              <a:rPr lang="en-US" altLang="en-US">
                <a:solidFill>
                  <a:srgbClr val="FFFF00"/>
                </a:solidFill>
              </a:rPr>
            </a:br>
            <a:r>
              <a:rPr lang="en-US" altLang="en-US" sz="2800" b="0">
                <a:solidFill>
                  <a:schemeClr val="bg1"/>
                </a:solidFill>
              </a:rPr>
              <a:t>FORD’dan ‘</a:t>
            </a:r>
            <a:r>
              <a:rPr lang="tr-TR" altLang="en-US">
                <a:solidFill>
                  <a:schemeClr val="bg1"/>
                </a:solidFill>
              </a:rPr>
              <a:t>Şoförsüz araç</a:t>
            </a:r>
            <a:r>
              <a:rPr lang="en-US" altLang="en-US" sz="2800" b="0">
                <a:solidFill>
                  <a:schemeClr val="bg1"/>
                </a:solidFill>
              </a:rPr>
              <a:t>’ firmasına $1 milyar</a:t>
            </a:r>
            <a:endParaRPr lang="en-US" altLang="en-US" sz="2800" b="0">
              <a:solidFill>
                <a:schemeClr val="bg1"/>
              </a:solidFill>
              <a:cs typeface="Arial" panose="020B0604020202020204" pitchFamily="34" charset="0"/>
            </a:endParaRPr>
          </a:p>
        </p:txBody>
      </p:sp>
      <p:sp>
        <p:nvSpPr>
          <p:cNvPr id="137219" name="Rectangle 3">
            <a:extLst>
              <a:ext uri="{FF2B5EF4-FFF2-40B4-BE49-F238E27FC236}">
                <a16:creationId xmlns:a16="http://schemas.microsoft.com/office/drawing/2014/main" xmlns="" id="{AEDB861E-5F77-4A14-B07C-54C8E1DE02AB}"/>
              </a:ext>
            </a:extLst>
          </p:cNvPr>
          <p:cNvSpPr>
            <a:spLocks noGrp="1" noChangeArrowheads="1"/>
          </p:cNvSpPr>
          <p:nvPr>
            <p:ph type="body" idx="1"/>
          </p:nvPr>
        </p:nvSpPr>
        <p:spPr>
          <a:xfrm>
            <a:off x="85725" y="4495800"/>
            <a:ext cx="9058275" cy="2057400"/>
          </a:xfrm>
        </p:spPr>
        <p:txBody>
          <a:bodyPr/>
          <a:lstStyle/>
          <a:p>
            <a:r>
              <a:rPr lang="en-US" altLang="en-US"/>
              <a:t>Ford is investing </a:t>
            </a:r>
            <a:r>
              <a:rPr lang="en-US" altLang="en-US" b="1">
                <a:solidFill>
                  <a:srgbClr val="CC00CC"/>
                </a:solidFill>
              </a:rPr>
              <a:t>$1 billion over 5 years </a:t>
            </a:r>
            <a:r>
              <a:rPr lang="en-US" altLang="en-US"/>
              <a:t>in the artificial intelligence (AI) startup ARGO to further the development of </a:t>
            </a:r>
            <a:r>
              <a:rPr lang="en-US" altLang="en-US" b="1">
                <a:solidFill>
                  <a:srgbClr val="CC00CC"/>
                </a:solidFill>
              </a:rPr>
              <a:t>autonomous vehicle </a:t>
            </a:r>
            <a:r>
              <a:rPr lang="en-US" altLang="en-US"/>
              <a:t>technology. </a:t>
            </a:r>
          </a:p>
          <a:p>
            <a:r>
              <a:rPr lang="en-US" altLang="en-US"/>
              <a:t>Ford working to develop a new software platform for its fully autonomous vehicle, expected in </a:t>
            </a:r>
            <a:r>
              <a:rPr lang="en-US" altLang="en-US" b="1">
                <a:solidFill>
                  <a:srgbClr val="CC00CC"/>
                </a:solidFill>
              </a:rPr>
              <a:t>2021</a:t>
            </a:r>
            <a:r>
              <a:rPr lang="en-US" altLang="en-US"/>
              <a:t>. It could </a:t>
            </a:r>
            <a:r>
              <a:rPr lang="en-US" altLang="en-US" b="1">
                <a:solidFill>
                  <a:srgbClr val="CC00CC"/>
                </a:solidFill>
              </a:rPr>
              <a:t>also license the software </a:t>
            </a:r>
            <a:r>
              <a:rPr lang="en-US" altLang="en-US"/>
              <a:t>to other carmakers.</a:t>
            </a:r>
          </a:p>
        </p:txBody>
      </p:sp>
      <p:sp>
        <p:nvSpPr>
          <p:cNvPr id="137220" name="Rectangle 2">
            <a:extLst>
              <a:ext uri="{FF2B5EF4-FFF2-40B4-BE49-F238E27FC236}">
                <a16:creationId xmlns:a16="http://schemas.microsoft.com/office/drawing/2014/main" xmlns="" id="{F0FF50A2-4E05-4F56-A97B-0702A4ECB80E}"/>
              </a:ext>
            </a:extLst>
          </p:cNvPr>
          <p:cNvSpPr>
            <a:spLocks noChangeArrowheads="1"/>
          </p:cNvSpPr>
          <p:nvPr/>
        </p:nvSpPr>
        <p:spPr bwMode="auto">
          <a:xfrm>
            <a:off x="0" y="6550025"/>
            <a:ext cx="906780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spcAft>
                <a:spcPct val="0"/>
              </a:spcAft>
              <a:buClrTx/>
              <a:buFontTx/>
              <a:buNone/>
            </a:pPr>
            <a:r>
              <a:rPr lang="en-US" altLang="en-US" sz="1300">
                <a:solidFill>
                  <a:srgbClr val="000000"/>
                </a:solidFill>
              </a:rPr>
              <a:t>http://www.cio.com/article/3168780/car-tech/ford-to-invest-1b-in-ai-startup-toward-self-driving-cars.html</a:t>
            </a:r>
          </a:p>
        </p:txBody>
      </p:sp>
      <p:sp>
        <p:nvSpPr>
          <p:cNvPr id="137221" name="Rectangle 3">
            <a:extLst>
              <a:ext uri="{FF2B5EF4-FFF2-40B4-BE49-F238E27FC236}">
                <a16:creationId xmlns:a16="http://schemas.microsoft.com/office/drawing/2014/main" xmlns="" id="{DBF193C6-3F02-4C52-855A-9129B365F7B6}"/>
              </a:ext>
            </a:extLst>
          </p:cNvPr>
          <p:cNvSpPr>
            <a:spLocks noChangeArrowheads="1"/>
          </p:cNvSpPr>
          <p:nvPr/>
        </p:nvSpPr>
        <p:spPr bwMode="auto">
          <a:xfrm>
            <a:off x="7696200" y="1066800"/>
            <a:ext cx="13938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spcAft>
                <a:spcPct val="0"/>
              </a:spcAft>
              <a:buClrTx/>
              <a:buFontTx/>
              <a:buNone/>
            </a:pPr>
            <a:r>
              <a:rPr lang="en-US" altLang="en-US" sz="1600">
                <a:solidFill>
                  <a:srgbClr val="000000"/>
                </a:solidFill>
              </a:rPr>
              <a:t>Feb 10, 2017</a:t>
            </a:r>
          </a:p>
        </p:txBody>
      </p:sp>
      <p:pic>
        <p:nvPicPr>
          <p:cNvPr id="137222" name="Picture 2" descr="ford self driving car">
            <a:extLst>
              <a:ext uri="{FF2B5EF4-FFF2-40B4-BE49-F238E27FC236}">
                <a16:creationId xmlns:a16="http://schemas.microsoft.com/office/drawing/2014/main" xmlns="" id="{E15A7773-FE94-4FF5-B969-324B734A1A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8850" y="1219200"/>
            <a:ext cx="5010150" cy="319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a:extLst>
              <a:ext uri="{FF2B5EF4-FFF2-40B4-BE49-F238E27FC236}">
                <a16:creationId xmlns:a16="http://schemas.microsoft.com/office/drawing/2014/main" xmlns="" id="{C65D072B-D591-40B7-BA6A-4734D15C1CAB}"/>
              </a:ext>
            </a:extLst>
          </p:cNvPr>
          <p:cNvSpPr>
            <a:spLocks noGrp="1" noChangeArrowheads="1"/>
          </p:cNvSpPr>
          <p:nvPr>
            <p:ph type="title"/>
          </p:nvPr>
        </p:nvSpPr>
        <p:spPr>
          <a:xfrm>
            <a:off x="0" y="0"/>
            <a:ext cx="9144000" cy="1066800"/>
          </a:xfrm>
          <a:solidFill>
            <a:srgbClr val="C00000"/>
          </a:solidFill>
        </p:spPr>
        <p:txBody>
          <a:bodyPr/>
          <a:lstStyle/>
          <a:p>
            <a:pPr algn="r"/>
            <a:r>
              <a:rPr lang="en-US" altLang="en-US" sz="3300" b="0">
                <a:solidFill>
                  <a:srgbClr val="FFFF00"/>
                </a:solidFill>
              </a:rPr>
              <a:t>Yatırımları Beyinlerin Olduğu Yerde Yapmak: </a:t>
            </a:r>
            <a:br>
              <a:rPr lang="en-US" altLang="en-US" sz="3300" b="0">
                <a:solidFill>
                  <a:srgbClr val="FFFF00"/>
                </a:solidFill>
              </a:rPr>
            </a:br>
            <a:r>
              <a:rPr lang="en-US" altLang="en-US" sz="2800">
                <a:solidFill>
                  <a:schemeClr val="bg1"/>
                </a:solidFill>
              </a:rPr>
              <a:t>Çin Firmaları, ABD ArGe Lab’lerine Yatırım Yapıyor</a:t>
            </a:r>
            <a:endParaRPr lang="en-US" altLang="en-US" sz="2800" b="0">
              <a:solidFill>
                <a:schemeClr val="bg1"/>
              </a:solidFill>
              <a:cs typeface="Arial" panose="020B0604020202020204" pitchFamily="34" charset="0"/>
            </a:endParaRPr>
          </a:p>
        </p:txBody>
      </p:sp>
      <p:sp>
        <p:nvSpPr>
          <p:cNvPr id="139267" name="Rectangle 3">
            <a:extLst>
              <a:ext uri="{FF2B5EF4-FFF2-40B4-BE49-F238E27FC236}">
                <a16:creationId xmlns:a16="http://schemas.microsoft.com/office/drawing/2014/main" xmlns="" id="{C4F65EA8-5E42-4A42-969D-E3F9A91D3645}"/>
              </a:ext>
            </a:extLst>
          </p:cNvPr>
          <p:cNvSpPr>
            <a:spLocks noGrp="1" noChangeArrowheads="1"/>
          </p:cNvSpPr>
          <p:nvPr>
            <p:ph type="body" idx="1"/>
          </p:nvPr>
        </p:nvSpPr>
        <p:spPr>
          <a:xfrm>
            <a:off x="85725" y="2057400"/>
            <a:ext cx="9058275" cy="4440238"/>
          </a:xfrm>
        </p:spPr>
        <p:txBody>
          <a:bodyPr/>
          <a:lstStyle/>
          <a:p>
            <a:r>
              <a:rPr lang="en-US" altLang="en-US" sz="2200"/>
              <a:t>In the US, there are over </a:t>
            </a:r>
            <a:r>
              <a:rPr lang="en-US" altLang="en-US" sz="2200">
                <a:solidFill>
                  <a:srgbClr val="CC00CC"/>
                </a:solidFill>
              </a:rPr>
              <a:t>800,000 people </a:t>
            </a:r>
            <a:r>
              <a:rPr lang="en-US" altLang="en-US" sz="2200"/>
              <a:t>with research doctoral degrees in science, engineering, and health.  </a:t>
            </a:r>
          </a:p>
          <a:p>
            <a:r>
              <a:rPr lang="en-US" altLang="en-US" sz="2200"/>
              <a:t>Annual flows of Chinese FDI into US was </a:t>
            </a:r>
            <a:r>
              <a:rPr lang="en-US" altLang="en-US" sz="2200">
                <a:solidFill>
                  <a:srgbClr val="CC00CC"/>
                </a:solidFill>
              </a:rPr>
              <a:t>$14.3 billion in 2013 </a:t>
            </a:r>
            <a:r>
              <a:rPr lang="en-US" altLang="en-US" sz="2200"/>
              <a:t>and $11.9 billion in 2014,  </a:t>
            </a:r>
          </a:p>
          <a:p>
            <a:r>
              <a:rPr lang="en-US" altLang="en-US" sz="2200">
                <a:solidFill>
                  <a:srgbClr val="CC00CC"/>
                </a:solidFill>
              </a:rPr>
              <a:t>Huawei</a:t>
            </a:r>
            <a:r>
              <a:rPr lang="en-US" altLang="en-US" sz="2200"/>
              <a:t> is a world leader in producing telecommunications equipment and has </a:t>
            </a:r>
            <a:r>
              <a:rPr lang="en-US" altLang="en-US" sz="2200" b="1" u="sng">
                <a:solidFill>
                  <a:srgbClr val="CC00CC"/>
                </a:solidFill>
              </a:rPr>
              <a:t>6 U.S. research centers</a:t>
            </a:r>
            <a:r>
              <a:rPr lang="en-US" altLang="en-US" sz="2200"/>
              <a:t>. </a:t>
            </a:r>
          </a:p>
          <a:p>
            <a:r>
              <a:rPr lang="en-US" altLang="en-US" sz="2200">
                <a:solidFill>
                  <a:srgbClr val="CC00CC"/>
                </a:solidFill>
              </a:rPr>
              <a:t>German</a:t>
            </a:r>
            <a:r>
              <a:rPr lang="en-US" altLang="en-US" sz="2200"/>
              <a:t> companies extracted 1,416 patents in 2014 using U.S researchers.</a:t>
            </a:r>
          </a:p>
          <a:p>
            <a:r>
              <a:rPr lang="en-US" altLang="en-US" sz="2200"/>
              <a:t>Investment by Chinese companies in U.S. research labs is yielding a fast-growing trove of patents, part of a push to </a:t>
            </a:r>
            <a:r>
              <a:rPr lang="en-US" altLang="en-US" sz="2200" b="1" u="sng">
                <a:solidFill>
                  <a:srgbClr val="CC00CC"/>
                </a:solidFill>
              </a:rPr>
              <a:t>mine America for ideas</a:t>
            </a:r>
            <a:r>
              <a:rPr lang="en-US" altLang="en-US" sz="2200">
                <a:solidFill>
                  <a:srgbClr val="CC00CC"/>
                </a:solidFill>
              </a:rPr>
              <a:t> </a:t>
            </a:r>
            <a:r>
              <a:rPr lang="en-US" altLang="en-US" sz="2200"/>
              <a:t>to help China shift from being the </a:t>
            </a:r>
            <a:r>
              <a:rPr lang="en-US" altLang="en-US" sz="2200">
                <a:solidFill>
                  <a:srgbClr val="CC00CC"/>
                </a:solidFill>
              </a:rPr>
              <a:t>world's factory floor</a:t>
            </a:r>
            <a:r>
              <a:rPr lang="en-US" altLang="en-US" sz="2200"/>
              <a:t> to a </a:t>
            </a:r>
            <a:r>
              <a:rPr lang="en-US" altLang="en-US" sz="2200">
                <a:solidFill>
                  <a:srgbClr val="CC00CC"/>
                </a:solidFill>
              </a:rPr>
              <a:t>driver of innovation</a:t>
            </a:r>
            <a:r>
              <a:rPr lang="en-US" altLang="en-US" sz="2200"/>
              <a:t>.</a:t>
            </a:r>
          </a:p>
        </p:txBody>
      </p:sp>
      <p:sp>
        <p:nvSpPr>
          <p:cNvPr id="139268" name="Rectangle 2">
            <a:extLst>
              <a:ext uri="{FF2B5EF4-FFF2-40B4-BE49-F238E27FC236}">
                <a16:creationId xmlns:a16="http://schemas.microsoft.com/office/drawing/2014/main" xmlns="" id="{A7A67BED-541E-4A14-883C-1A80AAE7BE34}"/>
              </a:ext>
            </a:extLst>
          </p:cNvPr>
          <p:cNvSpPr>
            <a:spLocks noChangeArrowheads="1"/>
          </p:cNvSpPr>
          <p:nvPr/>
        </p:nvSpPr>
        <p:spPr bwMode="auto">
          <a:xfrm>
            <a:off x="11113" y="6629400"/>
            <a:ext cx="75326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spcAft>
                <a:spcPct val="0"/>
              </a:spcAft>
              <a:buClrTx/>
              <a:buFontTx/>
              <a:buNone/>
            </a:pPr>
            <a:r>
              <a:rPr lang="en-US" altLang="en-US" sz="1400">
                <a:solidFill>
                  <a:srgbClr val="000000"/>
                </a:solidFill>
              </a:rPr>
              <a:t>http://www.reuters.com/article/2015/06/22/usa-china-investment-idUSL1N0Z52TZ20150622</a:t>
            </a:r>
          </a:p>
        </p:txBody>
      </p:sp>
      <p:sp>
        <p:nvSpPr>
          <p:cNvPr id="139269" name="Rectangle 3">
            <a:extLst>
              <a:ext uri="{FF2B5EF4-FFF2-40B4-BE49-F238E27FC236}">
                <a16:creationId xmlns:a16="http://schemas.microsoft.com/office/drawing/2014/main" xmlns="" id="{46CE7B81-6B02-48AF-A22B-A22BE531E887}"/>
              </a:ext>
            </a:extLst>
          </p:cNvPr>
          <p:cNvSpPr>
            <a:spLocks noChangeArrowheads="1"/>
          </p:cNvSpPr>
          <p:nvPr/>
        </p:nvSpPr>
        <p:spPr bwMode="auto">
          <a:xfrm>
            <a:off x="7543800" y="6475413"/>
            <a:ext cx="1484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spcAft>
                <a:spcPct val="0"/>
              </a:spcAft>
              <a:buClrTx/>
              <a:buFontTx/>
              <a:buNone/>
            </a:pPr>
            <a:r>
              <a:rPr lang="en-US" altLang="en-US" sz="1600">
                <a:solidFill>
                  <a:srgbClr val="000000"/>
                </a:solidFill>
              </a:rPr>
              <a:t>June 22, 2015</a:t>
            </a:r>
          </a:p>
        </p:txBody>
      </p:sp>
      <p:pic>
        <p:nvPicPr>
          <p:cNvPr id="139270" name="Picture 1">
            <a:extLst>
              <a:ext uri="{FF2B5EF4-FFF2-40B4-BE49-F238E27FC236}">
                <a16:creationId xmlns:a16="http://schemas.microsoft.com/office/drawing/2014/main" xmlns="" id="{49940C1F-4DB3-47B3-9D3B-50093440413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123950"/>
            <a:ext cx="3057525"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9271" name="Picture 2">
            <a:extLst>
              <a:ext uri="{FF2B5EF4-FFF2-40B4-BE49-F238E27FC236}">
                <a16:creationId xmlns:a16="http://schemas.microsoft.com/office/drawing/2014/main" xmlns="" id="{5AB9C437-D664-4909-AAD7-42A18BBA21B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048000" y="1295400"/>
            <a:ext cx="218122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9272" name="Picture 3">
            <a:extLst>
              <a:ext uri="{FF2B5EF4-FFF2-40B4-BE49-F238E27FC236}">
                <a16:creationId xmlns:a16="http://schemas.microsoft.com/office/drawing/2014/main" xmlns="" id="{BA7DED51-CD85-4B68-9947-52C0A691102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181600" y="1143000"/>
            <a:ext cx="3962400"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3">
            <a:extLst>
              <a:ext uri="{FF2B5EF4-FFF2-40B4-BE49-F238E27FC236}">
                <a16:creationId xmlns:a16="http://schemas.microsoft.com/office/drawing/2014/main" xmlns="" id="{54EEF06F-677F-4A23-9803-0677C7E7F7F2}"/>
              </a:ext>
            </a:extLst>
          </p:cNvPr>
          <p:cNvSpPr>
            <a:spLocks noGrp="1" noChangeArrowheads="1"/>
          </p:cNvSpPr>
          <p:nvPr>
            <p:ph type="body" idx="1"/>
          </p:nvPr>
        </p:nvSpPr>
        <p:spPr>
          <a:xfrm>
            <a:off x="5119688" y="914400"/>
            <a:ext cx="4024312" cy="5791200"/>
          </a:xfrm>
          <a:solidFill>
            <a:schemeClr val="accent1"/>
          </a:solidFill>
        </p:spPr>
        <p:txBody>
          <a:bodyPr/>
          <a:lstStyle/>
          <a:p>
            <a:r>
              <a:rPr lang="en-US" altLang="en-US" sz="2400"/>
              <a:t>Microsoft will acquire Nokia's devices and services unit and license the company's mapping services in a deal worth $7.2 billion in a bid to bolster the company's position in the smartphone market.</a:t>
            </a:r>
          </a:p>
          <a:p>
            <a:r>
              <a:rPr lang="en-US" altLang="en-US" sz="2400"/>
              <a:t>The software giant will pay </a:t>
            </a:r>
            <a:r>
              <a:rPr lang="en-US" altLang="en-US" sz="2400">
                <a:solidFill>
                  <a:srgbClr val="CC00CC"/>
                </a:solidFill>
              </a:rPr>
              <a:t>$5 billion for "substantially all" of </a:t>
            </a:r>
            <a:r>
              <a:rPr lang="en-US" altLang="en-US" sz="2400"/>
              <a:t>Nokia's phone unit and another </a:t>
            </a:r>
            <a:r>
              <a:rPr lang="en-US" altLang="en-US" sz="2400" b="1">
                <a:solidFill>
                  <a:srgbClr val="3333FF"/>
                </a:solidFill>
              </a:rPr>
              <a:t>$2.2 billion to license its patents</a:t>
            </a:r>
            <a:r>
              <a:rPr lang="en-US" altLang="en-US" sz="2400"/>
              <a:t>.</a:t>
            </a:r>
          </a:p>
        </p:txBody>
      </p:sp>
      <p:pic>
        <p:nvPicPr>
          <p:cNvPr id="143363" name="Picture 6" descr="http://zapt4.staticworld.net/images/article/2013/07/event_ballmerelopnokia_page-100046061-gallery.jpg">
            <a:extLst>
              <a:ext uri="{FF2B5EF4-FFF2-40B4-BE49-F238E27FC236}">
                <a16:creationId xmlns:a16="http://schemas.microsoft.com/office/drawing/2014/main" xmlns="" id="{963C0C78-70EB-42FD-AFDC-C400ADB34A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3276600"/>
            <a:ext cx="5000625"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64" name="Picture 7">
            <a:extLst>
              <a:ext uri="{FF2B5EF4-FFF2-40B4-BE49-F238E27FC236}">
                <a16:creationId xmlns:a16="http://schemas.microsoft.com/office/drawing/2014/main" xmlns="" id="{6610B224-F19E-44E6-A13C-2437DF9FCF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 y="762000"/>
            <a:ext cx="5062538" cy="2438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3365" name="Rectangle 2">
            <a:extLst>
              <a:ext uri="{FF2B5EF4-FFF2-40B4-BE49-F238E27FC236}">
                <a16:creationId xmlns:a16="http://schemas.microsoft.com/office/drawing/2014/main" xmlns="" id="{8AAF2B83-0DD5-4F21-88BC-6E18472DC056}"/>
              </a:ext>
            </a:extLst>
          </p:cNvPr>
          <p:cNvSpPr>
            <a:spLocks noGrp="1" noChangeArrowheads="1"/>
          </p:cNvSpPr>
          <p:nvPr>
            <p:ph type="title"/>
          </p:nvPr>
        </p:nvSpPr>
        <p:spPr>
          <a:xfrm>
            <a:off x="0" y="0"/>
            <a:ext cx="9144000" cy="914400"/>
          </a:xfrm>
          <a:solidFill>
            <a:srgbClr val="C00000"/>
          </a:solidFill>
        </p:spPr>
        <p:txBody>
          <a:bodyPr/>
          <a:lstStyle/>
          <a:p>
            <a:pPr algn="r"/>
            <a:r>
              <a:rPr lang="en-US" altLang="en-US" b="0">
                <a:solidFill>
                  <a:srgbClr val="FFFF00"/>
                </a:solidFill>
              </a:rPr>
              <a:t>Firma/patent satın almak:</a:t>
            </a:r>
            <a:br>
              <a:rPr lang="en-US" altLang="en-US" b="0">
                <a:solidFill>
                  <a:srgbClr val="FFFF00"/>
                </a:solidFill>
              </a:rPr>
            </a:br>
            <a:r>
              <a:rPr lang="en-US" altLang="en-US" b="0">
                <a:solidFill>
                  <a:schemeClr val="bg1"/>
                </a:solidFill>
              </a:rPr>
              <a:t>Teknolojiye sahip olmada kestirme yol</a:t>
            </a:r>
            <a:endParaRPr lang="en-US" altLang="en-US" b="0">
              <a:solidFill>
                <a:schemeClr val="bg1"/>
              </a:solidFill>
              <a:cs typeface="Arial" panose="020B0604020202020204"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a:extLst>
              <a:ext uri="{FF2B5EF4-FFF2-40B4-BE49-F238E27FC236}">
                <a16:creationId xmlns:a16="http://schemas.microsoft.com/office/drawing/2014/main" xmlns="" id="{86E5B1A0-C81F-474C-A3B8-B6171E7FEC7C}"/>
              </a:ext>
            </a:extLst>
          </p:cNvPr>
          <p:cNvSpPr>
            <a:spLocks noGrp="1" noChangeArrowheads="1"/>
          </p:cNvSpPr>
          <p:nvPr>
            <p:ph type="title"/>
          </p:nvPr>
        </p:nvSpPr>
        <p:spPr>
          <a:xfrm>
            <a:off x="0" y="0"/>
            <a:ext cx="9144000" cy="1066800"/>
          </a:xfrm>
          <a:solidFill>
            <a:srgbClr val="C00000"/>
          </a:solidFill>
        </p:spPr>
        <p:txBody>
          <a:bodyPr/>
          <a:lstStyle/>
          <a:p>
            <a:pPr algn="r"/>
            <a:r>
              <a:rPr lang="en-US" altLang="en-US" sz="2800" b="0">
                <a:solidFill>
                  <a:srgbClr val="FFFF00"/>
                </a:solidFill>
              </a:rPr>
              <a:t>‘Gelişen Teknolojiler’de Yatırımcılara Katılmak</a:t>
            </a:r>
            <a:r>
              <a:rPr lang="en-US" altLang="en-US">
                <a:solidFill>
                  <a:srgbClr val="FFFF00"/>
                </a:solidFill>
              </a:rPr>
              <a:t>:</a:t>
            </a:r>
            <a:br>
              <a:rPr lang="en-US" altLang="en-US">
                <a:solidFill>
                  <a:srgbClr val="FFFF00"/>
                </a:solidFill>
              </a:rPr>
            </a:br>
            <a:r>
              <a:rPr lang="en-US" altLang="en-US" sz="2800" b="0">
                <a:solidFill>
                  <a:schemeClr val="bg1"/>
                </a:solidFill>
              </a:rPr>
              <a:t>Kuantum Bilgisayarları ile Bilişimde Devrim Potansiyeli</a:t>
            </a:r>
            <a:endParaRPr lang="en-US" altLang="en-US" sz="2800" b="0">
              <a:solidFill>
                <a:schemeClr val="bg1"/>
              </a:solidFill>
              <a:cs typeface="Arial" panose="020B0604020202020204" pitchFamily="34" charset="0"/>
            </a:endParaRPr>
          </a:p>
        </p:txBody>
      </p:sp>
      <p:sp>
        <p:nvSpPr>
          <p:cNvPr id="144387" name="Rectangle 3">
            <a:extLst>
              <a:ext uri="{FF2B5EF4-FFF2-40B4-BE49-F238E27FC236}">
                <a16:creationId xmlns:a16="http://schemas.microsoft.com/office/drawing/2014/main" xmlns="" id="{36406077-30A2-43F2-970C-222599D1BFB8}"/>
              </a:ext>
            </a:extLst>
          </p:cNvPr>
          <p:cNvSpPr>
            <a:spLocks noGrp="1" noChangeArrowheads="1"/>
          </p:cNvSpPr>
          <p:nvPr>
            <p:ph type="body" idx="1"/>
          </p:nvPr>
        </p:nvSpPr>
        <p:spPr>
          <a:xfrm>
            <a:off x="0" y="4038600"/>
            <a:ext cx="9144000" cy="2438400"/>
          </a:xfrm>
        </p:spPr>
        <p:txBody>
          <a:bodyPr/>
          <a:lstStyle/>
          <a:p>
            <a:r>
              <a:rPr lang="en-US" altLang="en-US"/>
              <a:t>Quantum computers, an </a:t>
            </a:r>
            <a:r>
              <a:rPr lang="en-US" altLang="en-US">
                <a:solidFill>
                  <a:srgbClr val="CC00CC"/>
                </a:solidFill>
              </a:rPr>
              <a:t>emerging technology </a:t>
            </a:r>
            <a:r>
              <a:rPr lang="en-US" altLang="en-US"/>
              <a:t>that aims to exploit the properties of subatomic particles to make </a:t>
            </a:r>
            <a:r>
              <a:rPr lang="en-US" altLang="en-US">
                <a:solidFill>
                  <a:srgbClr val="CC00CC"/>
                </a:solidFill>
              </a:rPr>
              <a:t>extremely complex calculations at unprecedented speeds</a:t>
            </a:r>
            <a:r>
              <a:rPr lang="en-US" altLang="en-US"/>
              <a:t>, attract the attention of major investors.</a:t>
            </a:r>
            <a:endParaRPr lang="en-US" altLang="en-US">
              <a:solidFill>
                <a:srgbClr val="CC00CC"/>
              </a:solidFill>
            </a:endParaRPr>
          </a:p>
          <a:p>
            <a:r>
              <a:rPr lang="en-US" altLang="en-US">
                <a:solidFill>
                  <a:srgbClr val="3333FF"/>
                </a:solidFill>
              </a:rPr>
              <a:t>Goldman Sachs </a:t>
            </a:r>
            <a:r>
              <a:rPr lang="en-US" altLang="en-US"/>
              <a:t>Group Inc., </a:t>
            </a:r>
            <a:r>
              <a:rPr lang="en-US" altLang="en-US">
                <a:solidFill>
                  <a:srgbClr val="3333FF"/>
                </a:solidFill>
              </a:rPr>
              <a:t>Royal Bank of Scotland </a:t>
            </a:r>
            <a:r>
              <a:rPr lang="en-US" altLang="en-US"/>
              <a:t>Group Plc, </a:t>
            </a:r>
            <a:r>
              <a:rPr lang="en-US" altLang="en-US">
                <a:solidFill>
                  <a:srgbClr val="3333FF"/>
                </a:solidFill>
              </a:rPr>
              <a:t>CME Group</a:t>
            </a:r>
            <a:r>
              <a:rPr lang="en-US" altLang="en-US"/>
              <a:t> Inc. and </a:t>
            </a:r>
            <a:r>
              <a:rPr lang="en-US" altLang="en-US">
                <a:solidFill>
                  <a:srgbClr val="3333FF"/>
                </a:solidFill>
              </a:rPr>
              <a:t>Guggenheim Partners </a:t>
            </a:r>
            <a:r>
              <a:rPr lang="en-US" altLang="en-US"/>
              <a:t>are evaluating quantum computing.</a:t>
            </a:r>
          </a:p>
          <a:p>
            <a:r>
              <a:rPr lang="en-US" altLang="en-US">
                <a:solidFill>
                  <a:srgbClr val="CC00CC"/>
                </a:solidFill>
              </a:rPr>
              <a:t>Microsoft and IBM </a:t>
            </a:r>
            <a:r>
              <a:rPr lang="en-US" altLang="en-US"/>
              <a:t>are developing quantum technologies to speed up software. </a:t>
            </a:r>
            <a:r>
              <a:rPr lang="en-US" altLang="en-US">
                <a:solidFill>
                  <a:srgbClr val="CC00CC"/>
                </a:solidFill>
              </a:rPr>
              <a:t>China’s Alibaba </a:t>
            </a:r>
            <a:r>
              <a:rPr lang="en-US" altLang="en-US"/>
              <a:t>is forming a quantum computing lab.</a:t>
            </a:r>
            <a:endParaRPr lang="en-US" altLang="en-US">
              <a:solidFill>
                <a:srgbClr val="CC00CC"/>
              </a:solidFill>
            </a:endParaRPr>
          </a:p>
        </p:txBody>
      </p:sp>
      <p:sp>
        <p:nvSpPr>
          <p:cNvPr id="7" name="Rectangle 3">
            <a:extLst>
              <a:ext uri="{FF2B5EF4-FFF2-40B4-BE49-F238E27FC236}">
                <a16:creationId xmlns:a16="http://schemas.microsoft.com/office/drawing/2014/main" xmlns="" id="{50158085-E756-4DF5-B715-C6B97F495D53}"/>
              </a:ext>
            </a:extLst>
          </p:cNvPr>
          <p:cNvSpPr txBox="1">
            <a:spLocks noChangeArrowheads="1"/>
          </p:cNvSpPr>
          <p:nvPr/>
        </p:nvSpPr>
        <p:spPr bwMode="auto">
          <a:xfrm>
            <a:off x="3657600" y="1066800"/>
            <a:ext cx="5334000" cy="2819400"/>
          </a:xfrm>
          <a:prstGeom prst="rect">
            <a:avLst/>
          </a:prstGeom>
          <a:solidFill>
            <a:schemeClr val="accent5"/>
          </a:solidFill>
          <a:ln>
            <a:noFill/>
          </a:ln>
        </p:spPr>
        <p:txBody>
          <a:bodyPr/>
          <a:lstStyle>
            <a:lvl1pPr marL="342900" indent="-342900" algn="l" rtl="0" eaLnBrk="0" fontAlgn="base" hangingPunct="0">
              <a:spcBef>
                <a:spcPct val="20000"/>
              </a:spcBef>
              <a:spcAft>
                <a:spcPct val="20000"/>
              </a:spcAft>
              <a:buClr>
                <a:srgbClr val="FF0000"/>
              </a:buClr>
              <a:buChar char="•"/>
              <a:defRPr sz="20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20000"/>
              </a:spcAft>
              <a:buClr>
                <a:srgbClr val="FF0000"/>
              </a:buClr>
              <a:buFont typeface="Wingdings" panose="05000000000000000000" pitchFamily="2" charset="2"/>
              <a:buChar char="ü"/>
              <a:defRPr sz="2800">
                <a:solidFill>
                  <a:schemeClr val="tx1"/>
                </a:solidFill>
                <a:latin typeface="+mn-lt"/>
                <a:ea typeface="MS PGothic" panose="020B0600070205080204" pitchFamily="34" charset="-128"/>
              </a:defRPr>
            </a:lvl2pPr>
            <a:lvl3pPr marL="1143000" indent="-228600" algn="l" rtl="0" eaLnBrk="0" fontAlgn="base" hangingPunct="0">
              <a:spcBef>
                <a:spcPct val="20000"/>
              </a:spcBef>
              <a:spcAft>
                <a:spcPct val="20000"/>
              </a:spcAft>
              <a:buChar char="•"/>
              <a:defRPr sz="2400">
                <a:solidFill>
                  <a:schemeClr val="tx1"/>
                </a:solidFill>
                <a:latin typeface="Times New Roman" pitchFamily="18" charset="0"/>
                <a:ea typeface="MS PGothic" panose="020B0600070205080204" pitchFamily="34" charset="-128"/>
              </a:defRPr>
            </a:lvl3pPr>
            <a:lvl4pPr marL="16002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4pPr>
            <a:lvl5pPr marL="20574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5pPr>
            <a:lvl6pPr marL="2514600" indent="-228600" algn="l" rtl="0" fontAlgn="base">
              <a:spcBef>
                <a:spcPct val="20000"/>
              </a:spcBef>
              <a:spcAft>
                <a:spcPct val="20000"/>
              </a:spcAft>
              <a:buChar char="»"/>
              <a:defRPr sz="2000">
                <a:solidFill>
                  <a:schemeClr val="tx1"/>
                </a:solidFill>
                <a:latin typeface="Times New Roman" pitchFamily="18" charset="0"/>
              </a:defRPr>
            </a:lvl6pPr>
            <a:lvl7pPr marL="2971800" indent="-228600" algn="l" rtl="0" fontAlgn="base">
              <a:spcBef>
                <a:spcPct val="20000"/>
              </a:spcBef>
              <a:spcAft>
                <a:spcPct val="20000"/>
              </a:spcAft>
              <a:buChar char="»"/>
              <a:defRPr sz="2000">
                <a:solidFill>
                  <a:schemeClr val="tx1"/>
                </a:solidFill>
                <a:latin typeface="Times New Roman" pitchFamily="18" charset="0"/>
              </a:defRPr>
            </a:lvl7pPr>
            <a:lvl8pPr marL="3429000" indent="-228600" algn="l" rtl="0" fontAlgn="base">
              <a:spcBef>
                <a:spcPct val="20000"/>
              </a:spcBef>
              <a:spcAft>
                <a:spcPct val="20000"/>
              </a:spcAft>
              <a:buChar char="»"/>
              <a:defRPr sz="2000">
                <a:solidFill>
                  <a:schemeClr val="tx1"/>
                </a:solidFill>
                <a:latin typeface="Times New Roman" pitchFamily="18" charset="0"/>
              </a:defRPr>
            </a:lvl8pPr>
            <a:lvl9pPr marL="3886200" indent="-228600" algn="l" rtl="0" fontAlgn="base">
              <a:spcBef>
                <a:spcPct val="20000"/>
              </a:spcBef>
              <a:spcAft>
                <a:spcPct val="20000"/>
              </a:spcAft>
              <a:buChar char="»"/>
              <a:defRPr sz="2000">
                <a:solidFill>
                  <a:schemeClr val="tx1"/>
                </a:solidFill>
                <a:latin typeface="Times New Roman" pitchFamily="18" charset="0"/>
              </a:defRPr>
            </a:lvl9pPr>
          </a:lstStyle>
          <a:p>
            <a:pPr>
              <a:defRPr/>
            </a:pPr>
            <a:r>
              <a:rPr lang="en-US" dirty="0">
                <a:solidFill>
                  <a:srgbClr val="000000"/>
                </a:solidFill>
              </a:rPr>
              <a:t>The quantum computers that can be bought today are made by</a:t>
            </a:r>
            <a:r>
              <a:rPr lang="en-US" dirty="0">
                <a:solidFill>
                  <a:srgbClr val="CC00CC"/>
                </a:solidFill>
              </a:rPr>
              <a:t> D-Wave Systems</a:t>
            </a:r>
            <a:r>
              <a:rPr lang="en-US" dirty="0">
                <a:solidFill>
                  <a:srgbClr val="000000"/>
                </a:solidFill>
              </a:rPr>
              <a:t> Inc.(Canada). </a:t>
            </a:r>
          </a:p>
          <a:p>
            <a:pPr>
              <a:defRPr/>
            </a:pPr>
            <a:r>
              <a:rPr lang="en-US" dirty="0">
                <a:solidFill>
                  <a:srgbClr val="000000"/>
                </a:solidFill>
              </a:rPr>
              <a:t>D-Wave has raised US$130 million from Goldman Sachs and others.</a:t>
            </a:r>
          </a:p>
          <a:p>
            <a:pPr>
              <a:defRPr/>
            </a:pPr>
            <a:r>
              <a:rPr lang="en-US" dirty="0">
                <a:solidFill>
                  <a:srgbClr val="000000"/>
                </a:solidFill>
              </a:rPr>
              <a:t>Quantum computers use </a:t>
            </a:r>
            <a:r>
              <a:rPr lang="en-US" dirty="0">
                <a:solidFill>
                  <a:srgbClr val="CC00CC"/>
                </a:solidFill>
              </a:rPr>
              <a:t>qubits</a:t>
            </a:r>
            <a:r>
              <a:rPr lang="en-US" dirty="0">
                <a:solidFill>
                  <a:srgbClr val="000000"/>
                </a:solidFill>
              </a:rPr>
              <a:t> as their most basic element. Instead of </a:t>
            </a:r>
            <a:r>
              <a:rPr lang="en-US" dirty="0">
                <a:solidFill>
                  <a:srgbClr val="CC00CC"/>
                </a:solidFill>
              </a:rPr>
              <a:t>zero-or-one bits</a:t>
            </a:r>
            <a:r>
              <a:rPr lang="en-US" dirty="0">
                <a:solidFill>
                  <a:srgbClr val="000000"/>
                </a:solidFill>
              </a:rPr>
              <a:t>, a qubit can be 0, 1 or in between.</a:t>
            </a:r>
            <a:endParaRPr lang="en-US" altLang="en-US" kern="0" dirty="0">
              <a:solidFill>
                <a:srgbClr val="000000"/>
              </a:solidFill>
            </a:endParaRPr>
          </a:p>
        </p:txBody>
      </p:sp>
      <p:pic>
        <p:nvPicPr>
          <p:cNvPr id="144389" name="Picture 6" descr="Increase">
            <a:extLst>
              <a:ext uri="{FF2B5EF4-FFF2-40B4-BE49-F238E27FC236}">
                <a16:creationId xmlns:a16="http://schemas.microsoft.com/office/drawing/2014/main" xmlns="" id="{8974384F-F3D6-4DB7-86C2-9E9804459E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390" name="Picture 7" descr="Increase">
            <a:extLst>
              <a:ext uri="{FF2B5EF4-FFF2-40B4-BE49-F238E27FC236}">
                <a16:creationId xmlns:a16="http://schemas.microsoft.com/office/drawing/2014/main" xmlns="" id="{660947B6-E2D6-42C2-9C73-DEC8C5D99A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391" name="Picture 8" descr="Increase">
            <a:extLst>
              <a:ext uri="{FF2B5EF4-FFF2-40B4-BE49-F238E27FC236}">
                <a16:creationId xmlns:a16="http://schemas.microsoft.com/office/drawing/2014/main" xmlns="" id="{6C9D4C9B-E8EE-4B38-8BE4-AE03AAD851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4392" name="Rectangle 1">
            <a:extLst>
              <a:ext uri="{FF2B5EF4-FFF2-40B4-BE49-F238E27FC236}">
                <a16:creationId xmlns:a16="http://schemas.microsoft.com/office/drawing/2014/main" xmlns="" id="{84A8B996-FBE8-45E6-9BC2-AE1FEE04FA6C}"/>
              </a:ext>
            </a:extLst>
          </p:cNvPr>
          <p:cNvSpPr>
            <a:spLocks noChangeArrowheads="1"/>
          </p:cNvSpPr>
          <p:nvPr/>
        </p:nvSpPr>
        <p:spPr bwMode="auto">
          <a:xfrm>
            <a:off x="76200" y="6581775"/>
            <a:ext cx="89916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a:spcBef>
                <a:spcPct val="0"/>
              </a:spcBef>
              <a:spcAft>
                <a:spcPct val="0"/>
              </a:spcAft>
              <a:buClrTx/>
              <a:buFontTx/>
              <a:buNone/>
            </a:pPr>
            <a:r>
              <a:rPr lang="en-US" altLang="en-US" sz="1200">
                <a:solidFill>
                  <a:srgbClr val="000000"/>
                </a:solidFill>
              </a:rPr>
              <a:t>http://www.bloomberg.com/news/articles/2015-12-09/quantum-supercomputers-entice-wall-street-vowing-higher-returns</a:t>
            </a:r>
          </a:p>
        </p:txBody>
      </p:sp>
      <p:pic>
        <p:nvPicPr>
          <p:cNvPr id="144393" name="Picture 2" descr="D-Wave quantum computer">
            <a:extLst>
              <a:ext uri="{FF2B5EF4-FFF2-40B4-BE49-F238E27FC236}">
                <a16:creationId xmlns:a16="http://schemas.microsoft.com/office/drawing/2014/main" xmlns="" id="{A121C16B-32E6-4CF5-9F30-FE023E6CE6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3225" y="1098550"/>
            <a:ext cx="3254375" cy="278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a:extLst>
              <a:ext uri="{FF2B5EF4-FFF2-40B4-BE49-F238E27FC236}">
                <a16:creationId xmlns:a16="http://schemas.microsoft.com/office/drawing/2014/main" xmlns="" id="{8CC2FC09-8763-4828-A23B-1257CE1C496A}"/>
              </a:ext>
            </a:extLst>
          </p:cNvPr>
          <p:cNvSpPr>
            <a:spLocks noGrp="1" noChangeArrowheads="1"/>
          </p:cNvSpPr>
          <p:nvPr>
            <p:ph type="title"/>
          </p:nvPr>
        </p:nvSpPr>
        <p:spPr>
          <a:xfrm>
            <a:off x="0" y="0"/>
            <a:ext cx="9144000" cy="990600"/>
          </a:xfrm>
          <a:solidFill>
            <a:srgbClr val="C00000"/>
          </a:solidFill>
        </p:spPr>
        <p:txBody>
          <a:bodyPr/>
          <a:lstStyle/>
          <a:p>
            <a:pPr algn="r"/>
            <a:r>
              <a:rPr lang="en-US" altLang="en-US" sz="3200">
                <a:solidFill>
                  <a:srgbClr val="FFFF00"/>
                </a:solidFill>
              </a:rPr>
              <a:t>Elektrik üreten bükülebilir cam: </a:t>
            </a:r>
            <a:br>
              <a:rPr lang="en-US" altLang="en-US" sz="3200">
                <a:solidFill>
                  <a:srgbClr val="FFFF00"/>
                </a:solidFill>
              </a:rPr>
            </a:br>
            <a:r>
              <a:rPr lang="en-US" altLang="en-US" sz="3200">
                <a:solidFill>
                  <a:schemeClr val="bg1"/>
                </a:solidFill>
              </a:rPr>
              <a:t>Enerji üreten gökdelenler</a:t>
            </a:r>
            <a:endParaRPr lang="en-US" altLang="en-US" sz="3200" b="1">
              <a:solidFill>
                <a:schemeClr val="bg1"/>
              </a:solidFill>
            </a:endParaRPr>
          </a:p>
        </p:txBody>
      </p:sp>
      <p:sp>
        <p:nvSpPr>
          <p:cNvPr id="89091" name="Rectangle 1">
            <a:extLst>
              <a:ext uri="{FF2B5EF4-FFF2-40B4-BE49-F238E27FC236}">
                <a16:creationId xmlns:a16="http://schemas.microsoft.com/office/drawing/2014/main" xmlns="" id="{FC7A5ECA-E718-42E2-AD77-3DF6897EE9F2}"/>
              </a:ext>
            </a:extLst>
          </p:cNvPr>
          <p:cNvSpPr>
            <a:spLocks noChangeArrowheads="1"/>
          </p:cNvSpPr>
          <p:nvPr/>
        </p:nvSpPr>
        <p:spPr bwMode="auto">
          <a:xfrm>
            <a:off x="0" y="908050"/>
            <a:ext cx="9144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Clr>
                <a:srgbClr val="FF0000"/>
              </a:buClr>
              <a:buFont typeface="Wingdings" panose="05000000000000000000" pitchFamily="2" charset="2"/>
              <a:buChar char="q"/>
              <a:defRPr sz="3200">
                <a:solidFill>
                  <a:schemeClr val="tx1"/>
                </a:solidFill>
                <a:latin typeface="Arial" panose="020B0604020202020204" pitchFamily="34" charset="0"/>
              </a:defRPr>
            </a:lvl1pPr>
            <a:lvl2pPr marL="742950" indent="-285750">
              <a:spcBef>
                <a:spcPct val="20000"/>
              </a:spcBef>
              <a:buClr>
                <a:srgbClr val="FF0000"/>
              </a:buClr>
              <a:buFont typeface="Wingdings" panose="05000000000000000000" pitchFamily="2" charset="2"/>
              <a:buChar char="q"/>
              <a:defRPr sz="2800">
                <a:solidFill>
                  <a:schemeClr val="tx1"/>
                </a:solidFill>
                <a:latin typeface="Arial" panose="020B0604020202020204" pitchFamily="34" charset="0"/>
              </a:defRPr>
            </a:lvl2pPr>
            <a:lvl3pPr marL="1143000" indent="-228600">
              <a:spcBef>
                <a:spcPct val="20000"/>
              </a:spcBef>
              <a:buClr>
                <a:srgbClr val="FF0000"/>
              </a:buClr>
              <a:buFont typeface="Wingdings" panose="05000000000000000000" pitchFamily="2" charset="2"/>
              <a:buChar char="q"/>
              <a:defRPr sz="2400">
                <a:solidFill>
                  <a:schemeClr val="tx1"/>
                </a:solidFill>
                <a:latin typeface="Arial" panose="020B0604020202020204" pitchFamily="34" charset="0"/>
              </a:defRPr>
            </a:lvl3pPr>
            <a:lvl4pPr marL="16002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9pPr>
          </a:lstStyle>
          <a:p>
            <a:pPr eaLnBrk="1" hangingPunct="1">
              <a:spcBef>
                <a:spcPct val="0"/>
              </a:spcBef>
              <a:buClrTx/>
              <a:buFontTx/>
              <a:buChar char="•"/>
            </a:pPr>
            <a:r>
              <a:rPr lang="en-US" altLang="en-US" sz="2400">
                <a:solidFill>
                  <a:srgbClr val="000000"/>
                </a:solidFill>
              </a:rPr>
              <a:t>Will turn skyscrapers into green ‘vertical power generators’</a:t>
            </a:r>
          </a:p>
          <a:p>
            <a:pPr eaLnBrk="1" hangingPunct="1">
              <a:spcBef>
                <a:spcPct val="0"/>
              </a:spcBef>
              <a:buClrTx/>
              <a:buFontTx/>
              <a:buChar char="•"/>
            </a:pPr>
            <a:r>
              <a:rPr lang="en-US" altLang="en-US" sz="2400">
                <a:solidFill>
                  <a:srgbClr val="000000"/>
                </a:solidFill>
              </a:rPr>
              <a:t>Super thin, bendable ‘glass veneer’ that can abe applied to skyscrapers, cars, or planes to produce electricity.  </a:t>
            </a:r>
          </a:p>
        </p:txBody>
      </p:sp>
      <p:sp>
        <p:nvSpPr>
          <p:cNvPr id="89092" name="Rectangle 2">
            <a:extLst>
              <a:ext uri="{FF2B5EF4-FFF2-40B4-BE49-F238E27FC236}">
                <a16:creationId xmlns:a16="http://schemas.microsoft.com/office/drawing/2014/main" xmlns="" id="{83878D75-3F95-410B-9641-C5AE7BFBF3C9}"/>
              </a:ext>
            </a:extLst>
          </p:cNvPr>
          <p:cNvSpPr>
            <a:spLocks noChangeArrowheads="1"/>
          </p:cNvSpPr>
          <p:nvPr/>
        </p:nvSpPr>
        <p:spPr bwMode="auto">
          <a:xfrm>
            <a:off x="0" y="6521450"/>
            <a:ext cx="914400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FF0000"/>
              </a:buClr>
              <a:buFont typeface="Wingdings" panose="05000000000000000000" pitchFamily="2" charset="2"/>
              <a:buChar char="q"/>
              <a:defRPr sz="3200">
                <a:solidFill>
                  <a:schemeClr val="tx1"/>
                </a:solidFill>
                <a:latin typeface="Arial" panose="020B0604020202020204" pitchFamily="34" charset="0"/>
              </a:defRPr>
            </a:lvl1pPr>
            <a:lvl2pPr marL="742950" indent="-285750">
              <a:spcBef>
                <a:spcPct val="20000"/>
              </a:spcBef>
              <a:buClr>
                <a:srgbClr val="FF0000"/>
              </a:buClr>
              <a:buFont typeface="Wingdings" panose="05000000000000000000" pitchFamily="2" charset="2"/>
              <a:buChar char="q"/>
              <a:defRPr sz="2800">
                <a:solidFill>
                  <a:schemeClr val="tx1"/>
                </a:solidFill>
                <a:latin typeface="Arial" panose="020B0604020202020204" pitchFamily="34" charset="0"/>
              </a:defRPr>
            </a:lvl2pPr>
            <a:lvl3pPr marL="1143000" indent="-228600">
              <a:spcBef>
                <a:spcPct val="20000"/>
              </a:spcBef>
              <a:buClr>
                <a:srgbClr val="FF0000"/>
              </a:buClr>
              <a:buFont typeface="Wingdings" panose="05000000000000000000" pitchFamily="2" charset="2"/>
              <a:buChar char="q"/>
              <a:defRPr sz="2400">
                <a:solidFill>
                  <a:schemeClr val="tx1"/>
                </a:solidFill>
                <a:latin typeface="Arial" panose="020B0604020202020204" pitchFamily="34" charset="0"/>
              </a:defRPr>
            </a:lvl3pPr>
            <a:lvl4pPr marL="16002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9pPr>
          </a:lstStyle>
          <a:p>
            <a:pPr eaLnBrk="1" hangingPunct="1">
              <a:spcBef>
                <a:spcPct val="0"/>
              </a:spcBef>
              <a:buClrTx/>
              <a:buFontTx/>
              <a:buNone/>
            </a:pPr>
            <a:r>
              <a:rPr lang="en-US" altLang="en-US" sz="1300">
                <a:solidFill>
                  <a:srgbClr val="000000"/>
                </a:solidFill>
                <a:ea typeface="ＭＳ Ｐゴシック" panose="020B0600070205080204" pitchFamily="34" charset="-128"/>
              </a:rPr>
              <a:t>http://inhabitat.com/solarwindow-unveils-new-energy-generating-glass-that-bends/</a:t>
            </a:r>
          </a:p>
        </p:txBody>
      </p:sp>
      <p:sp>
        <p:nvSpPr>
          <p:cNvPr id="89093" name="Rectangle 4">
            <a:extLst>
              <a:ext uri="{FF2B5EF4-FFF2-40B4-BE49-F238E27FC236}">
                <a16:creationId xmlns:a16="http://schemas.microsoft.com/office/drawing/2014/main" xmlns="" id="{829B0F3D-288F-49C8-9059-C07FF1B57DB7}"/>
              </a:ext>
            </a:extLst>
          </p:cNvPr>
          <p:cNvSpPr>
            <a:spLocks noChangeArrowheads="1"/>
          </p:cNvSpPr>
          <p:nvPr/>
        </p:nvSpPr>
        <p:spPr bwMode="auto">
          <a:xfrm>
            <a:off x="7739063" y="6092825"/>
            <a:ext cx="13874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FF0000"/>
              </a:buClr>
              <a:buFont typeface="Wingdings" panose="05000000000000000000" pitchFamily="2" charset="2"/>
              <a:buChar char="q"/>
              <a:defRPr sz="3200">
                <a:solidFill>
                  <a:schemeClr val="tx1"/>
                </a:solidFill>
                <a:latin typeface="Arial" panose="020B0604020202020204" pitchFamily="34" charset="0"/>
              </a:defRPr>
            </a:lvl1pPr>
            <a:lvl2pPr marL="742950" indent="-285750">
              <a:spcBef>
                <a:spcPct val="20000"/>
              </a:spcBef>
              <a:buClr>
                <a:srgbClr val="FF0000"/>
              </a:buClr>
              <a:buFont typeface="Wingdings" panose="05000000000000000000" pitchFamily="2" charset="2"/>
              <a:buChar char="q"/>
              <a:defRPr sz="2800">
                <a:solidFill>
                  <a:schemeClr val="tx1"/>
                </a:solidFill>
                <a:latin typeface="Arial" panose="020B0604020202020204" pitchFamily="34" charset="0"/>
              </a:defRPr>
            </a:lvl2pPr>
            <a:lvl3pPr marL="1143000" indent="-228600">
              <a:spcBef>
                <a:spcPct val="20000"/>
              </a:spcBef>
              <a:buClr>
                <a:srgbClr val="FF0000"/>
              </a:buClr>
              <a:buFont typeface="Wingdings" panose="05000000000000000000" pitchFamily="2" charset="2"/>
              <a:buChar char="q"/>
              <a:defRPr sz="2400">
                <a:solidFill>
                  <a:schemeClr val="tx1"/>
                </a:solidFill>
                <a:latin typeface="Arial" panose="020B0604020202020204" pitchFamily="34" charset="0"/>
              </a:defRPr>
            </a:lvl3pPr>
            <a:lvl4pPr marL="16002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9pPr>
          </a:lstStyle>
          <a:p>
            <a:pPr eaLnBrk="1" hangingPunct="1">
              <a:spcBef>
                <a:spcPct val="0"/>
              </a:spcBef>
              <a:buClrTx/>
              <a:buFontTx/>
              <a:buNone/>
            </a:pPr>
            <a:r>
              <a:rPr lang="en-US" altLang="en-US" sz="1400">
                <a:solidFill>
                  <a:srgbClr val="000000"/>
                </a:solidFill>
                <a:ea typeface="ＭＳ Ｐゴシック" panose="020B0600070205080204" pitchFamily="34" charset="-128"/>
              </a:rPr>
              <a:t>(Jan. 18, 2017)</a:t>
            </a:r>
          </a:p>
        </p:txBody>
      </p:sp>
      <p:pic>
        <p:nvPicPr>
          <p:cNvPr id="89094" name="Picture 2" descr="http://assets.inhabitat.com/wp-content/blogs.dir/1/files/2017/01/SolarWindow-Skyscraper-Glass-120x120.jpg">
            <a:extLst>
              <a:ext uri="{FF2B5EF4-FFF2-40B4-BE49-F238E27FC236}">
                <a16:creationId xmlns:a16="http://schemas.microsoft.com/office/drawing/2014/main" xmlns="" id="{6140B4B9-D422-45B5-9498-01E142312B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188" y="2276475"/>
            <a:ext cx="403225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095" name="Picture 4">
            <a:extLst>
              <a:ext uri="{FF2B5EF4-FFF2-40B4-BE49-F238E27FC236}">
                <a16:creationId xmlns:a16="http://schemas.microsoft.com/office/drawing/2014/main" xmlns="" id="{5B04CB64-31FF-48FE-A650-B629CBAAE4B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354513" y="3141663"/>
            <a:ext cx="4713287" cy="238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a:extLst>
              <a:ext uri="{FF2B5EF4-FFF2-40B4-BE49-F238E27FC236}">
                <a16:creationId xmlns:a16="http://schemas.microsoft.com/office/drawing/2014/main" xmlns="" id="{8DA38EB6-9619-4AF4-92D9-9BB0B4D0CDF7}"/>
              </a:ext>
            </a:extLst>
          </p:cNvPr>
          <p:cNvSpPr>
            <a:spLocks noGrp="1" noChangeArrowheads="1"/>
          </p:cNvSpPr>
          <p:nvPr>
            <p:ph type="title"/>
          </p:nvPr>
        </p:nvSpPr>
        <p:spPr>
          <a:xfrm>
            <a:off x="0" y="0"/>
            <a:ext cx="9144000" cy="990600"/>
          </a:xfrm>
          <a:solidFill>
            <a:srgbClr val="C00000"/>
          </a:solidFill>
        </p:spPr>
        <p:txBody>
          <a:bodyPr/>
          <a:lstStyle/>
          <a:p>
            <a:pPr algn="r"/>
            <a:r>
              <a:rPr lang="tr-TR" altLang="en-US" sz="2800" b="0" dirty="0">
                <a:solidFill>
                  <a:srgbClr val="FFFF00"/>
                </a:solidFill>
              </a:rPr>
              <a:t>3 uçak şirketi satın alarak</a:t>
            </a:r>
            <a:r>
              <a:rPr lang="en-US" altLang="en-US" sz="2800" b="0" dirty="0">
                <a:solidFill>
                  <a:srgbClr val="FFFF00"/>
                </a:solidFill>
              </a:rPr>
              <a:t> </a:t>
            </a:r>
            <a:r>
              <a:rPr lang="tr-TR" altLang="en-US" sz="2800" b="0" dirty="0">
                <a:solidFill>
                  <a:srgbClr val="FFFF00"/>
                </a:solidFill>
              </a:rPr>
              <a:t>başla</a:t>
            </a:r>
            <a:r>
              <a:rPr lang="en-US" altLang="en-US" sz="2800" b="0" dirty="0" err="1">
                <a:solidFill>
                  <a:srgbClr val="FFFF00"/>
                </a:solidFill>
              </a:rPr>
              <a:t>mak</a:t>
            </a:r>
            <a:r>
              <a:rPr lang="en-US" altLang="en-US" sz="2800" b="0" dirty="0">
                <a:solidFill>
                  <a:srgbClr val="FFFF00"/>
                </a:solidFill>
              </a:rPr>
              <a:t>: </a:t>
            </a:r>
            <a:r>
              <a:rPr lang="tr-TR" altLang="en-US" sz="2800" b="0" dirty="0" err="1">
                <a:solidFill>
                  <a:srgbClr val="FFFF00"/>
                </a:solidFill>
              </a:rPr>
              <a:t>Bombardier</a:t>
            </a:r>
            <a:r>
              <a:rPr lang="en-US" altLang="en-US" sz="2800" dirty="0">
                <a:solidFill>
                  <a:schemeClr val="bg1"/>
                </a:solidFill>
              </a:rPr>
              <a:t/>
            </a:r>
            <a:br>
              <a:rPr lang="en-US" altLang="en-US" sz="2800" dirty="0">
                <a:solidFill>
                  <a:schemeClr val="bg1"/>
                </a:solidFill>
              </a:rPr>
            </a:br>
            <a:r>
              <a:rPr lang="tr-TR" altLang="en-US" sz="2800" b="0" dirty="0">
                <a:solidFill>
                  <a:schemeClr val="bg1"/>
                </a:solidFill>
              </a:rPr>
              <a:t>Kanada’nın</a:t>
            </a:r>
            <a:r>
              <a:rPr lang="en-US" altLang="en-US" sz="2800" b="0" dirty="0">
                <a:solidFill>
                  <a:schemeClr val="bg1"/>
                </a:solidFill>
              </a:rPr>
              <a:t> y</a:t>
            </a:r>
            <a:r>
              <a:rPr lang="tr-TR" altLang="en-US" sz="2800" b="0" dirty="0">
                <a:solidFill>
                  <a:schemeClr val="bg1"/>
                </a:solidFill>
              </a:rPr>
              <a:t>erli </a:t>
            </a:r>
            <a:r>
              <a:rPr lang="en-US" altLang="en-US" sz="2800" b="0" dirty="0">
                <a:solidFill>
                  <a:schemeClr val="bg1"/>
                </a:solidFill>
              </a:rPr>
              <a:t>u</a:t>
            </a:r>
            <a:r>
              <a:rPr lang="tr-TR" altLang="en-US" sz="2800" b="0" dirty="0">
                <a:solidFill>
                  <a:schemeClr val="bg1"/>
                </a:solidFill>
              </a:rPr>
              <a:t>çak </a:t>
            </a:r>
            <a:r>
              <a:rPr lang="en-US" altLang="en-US" sz="2800" b="0" dirty="0">
                <a:solidFill>
                  <a:schemeClr val="bg1"/>
                </a:solidFill>
              </a:rPr>
              <a:t>s</a:t>
            </a:r>
            <a:r>
              <a:rPr lang="tr-TR" altLang="en-US" sz="2800" b="0" dirty="0" err="1">
                <a:solidFill>
                  <a:schemeClr val="bg1"/>
                </a:solidFill>
              </a:rPr>
              <a:t>erüveni</a:t>
            </a:r>
            <a:r>
              <a:rPr lang="en-US" altLang="en-US" sz="2800" b="0" dirty="0">
                <a:solidFill>
                  <a:schemeClr val="bg1"/>
                </a:solidFill>
              </a:rPr>
              <a:t> (C-</a:t>
            </a:r>
            <a:r>
              <a:rPr lang="en-US" altLang="en-US" sz="2800" b="0" dirty="0" err="1">
                <a:solidFill>
                  <a:schemeClr val="bg1"/>
                </a:solidFill>
              </a:rPr>
              <a:t>Serisini</a:t>
            </a:r>
            <a:r>
              <a:rPr lang="en-US" altLang="en-US" sz="2800" b="0" dirty="0">
                <a:solidFill>
                  <a:schemeClr val="bg1"/>
                </a:solidFill>
              </a:rPr>
              <a:t> Airbus </a:t>
            </a:r>
            <a:r>
              <a:rPr lang="en-US" altLang="en-US" sz="2800" b="0" dirty="0" err="1">
                <a:solidFill>
                  <a:schemeClr val="bg1"/>
                </a:solidFill>
              </a:rPr>
              <a:t>ald</a:t>
            </a:r>
            <a:r>
              <a:rPr lang="tr-TR" altLang="en-US" sz="2800" b="0" dirty="0">
                <a:solidFill>
                  <a:schemeClr val="bg1"/>
                </a:solidFill>
              </a:rPr>
              <a:t>ı</a:t>
            </a:r>
            <a:r>
              <a:rPr lang="en-US" altLang="en-US" sz="2800" b="0" dirty="0">
                <a:solidFill>
                  <a:schemeClr val="bg1"/>
                </a:solidFill>
              </a:rPr>
              <a:t>)</a:t>
            </a:r>
            <a:endParaRPr lang="en-US" altLang="en-US" sz="2800" b="0" dirty="0">
              <a:solidFill>
                <a:schemeClr val="bg1"/>
              </a:solidFill>
              <a:cs typeface="Arial" panose="020B0604020202020204" pitchFamily="34" charset="0"/>
            </a:endParaRPr>
          </a:p>
        </p:txBody>
      </p:sp>
      <p:sp>
        <p:nvSpPr>
          <p:cNvPr id="22531" name="Rectangle 3">
            <a:extLst>
              <a:ext uri="{FF2B5EF4-FFF2-40B4-BE49-F238E27FC236}">
                <a16:creationId xmlns:a16="http://schemas.microsoft.com/office/drawing/2014/main" xmlns="" id="{E427CA19-C14F-486B-9E28-A99E4F237D20}"/>
              </a:ext>
            </a:extLst>
          </p:cNvPr>
          <p:cNvSpPr>
            <a:spLocks noGrp="1" noChangeArrowheads="1"/>
          </p:cNvSpPr>
          <p:nvPr>
            <p:ph type="body" idx="1"/>
          </p:nvPr>
        </p:nvSpPr>
        <p:spPr>
          <a:xfrm>
            <a:off x="-76200" y="990600"/>
            <a:ext cx="9220200" cy="5591175"/>
          </a:xfrm>
          <a:solidFill>
            <a:schemeClr val="bg2">
              <a:lumMod val="20000"/>
              <a:lumOff val="80000"/>
            </a:schemeClr>
          </a:solidFill>
        </p:spPr>
        <p:txBody>
          <a:bodyPr/>
          <a:lstStyle/>
          <a:p>
            <a:pPr>
              <a:defRPr/>
            </a:pPr>
            <a:r>
              <a:rPr lang="tr-TR" b="1" dirty="0" err="1">
                <a:solidFill>
                  <a:srgbClr val="CC00CC"/>
                </a:solidFill>
              </a:rPr>
              <a:t>Bombardier</a:t>
            </a:r>
            <a:r>
              <a:rPr lang="en-US" b="1" dirty="0">
                <a:solidFill>
                  <a:srgbClr val="CC00CC"/>
                </a:solidFill>
              </a:rPr>
              <a:t>: </a:t>
            </a:r>
            <a:r>
              <a:rPr lang="tr-TR" dirty="0">
                <a:solidFill>
                  <a:srgbClr val="CC00CC"/>
                </a:solidFill>
              </a:rPr>
              <a:t> </a:t>
            </a:r>
            <a:r>
              <a:rPr lang="tr-TR" b="1" dirty="0"/>
              <a:t>Boeing</a:t>
            </a:r>
            <a:r>
              <a:rPr lang="tr-TR" dirty="0"/>
              <a:t> ve </a:t>
            </a:r>
            <a:r>
              <a:rPr lang="tr-TR" b="1" dirty="0"/>
              <a:t>Airbus</a:t>
            </a:r>
            <a:r>
              <a:rPr lang="tr-TR" dirty="0"/>
              <a:t>’tan sonra dünyanın </a:t>
            </a:r>
            <a:r>
              <a:rPr lang="en-US" dirty="0"/>
              <a:t>3.</a:t>
            </a:r>
            <a:r>
              <a:rPr lang="tr-TR" dirty="0"/>
              <a:t> büyük uçak üreticisi</a:t>
            </a:r>
            <a:r>
              <a:rPr lang="en-US" dirty="0"/>
              <a:t>, </a:t>
            </a:r>
            <a:r>
              <a:rPr lang="tr-TR" dirty="0"/>
              <a:t>34 bin kişiye istihdam sağlayan </a:t>
            </a:r>
            <a:r>
              <a:rPr lang="en-US" dirty="0" err="1"/>
              <a:t>Kanada</a:t>
            </a:r>
            <a:r>
              <a:rPr lang="en-US" dirty="0"/>
              <a:t> </a:t>
            </a:r>
            <a:r>
              <a:rPr lang="tr-TR" dirty="0"/>
              <a:t>firmasıdır. </a:t>
            </a:r>
            <a:endParaRPr lang="en-US" dirty="0"/>
          </a:p>
          <a:p>
            <a:pPr>
              <a:defRPr/>
            </a:pPr>
            <a:r>
              <a:rPr lang="tr-TR" dirty="0" err="1"/>
              <a:t>Bombardier</a:t>
            </a:r>
            <a:r>
              <a:rPr lang="tr-TR" dirty="0"/>
              <a:t>, uçak sektörüne 1989’da Kuzey İrlanda’nın iflas durumunda olan </a:t>
            </a:r>
            <a:r>
              <a:rPr lang="tr-TR" b="1" dirty="0" err="1">
                <a:solidFill>
                  <a:srgbClr val="3333FF"/>
                </a:solidFill>
              </a:rPr>
              <a:t>Short</a:t>
            </a:r>
            <a:r>
              <a:rPr lang="tr-TR" b="1" dirty="0">
                <a:solidFill>
                  <a:srgbClr val="3333FF"/>
                </a:solidFill>
              </a:rPr>
              <a:t> </a:t>
            </a:r>
            <a:r>
              <a:rPr lang="tr-TR" b="1" dirty="0" err="1">
                <a:solidFill>
                  <a:srgbClr val="3333FF"/>
                </a:solidFill>
              </a:rPr>
              <a:t>Brothers</a:t>
            </a:r>
            <a:r>
              <a:rPr lang="tr-TR" dirty="0">
                <a:solidFill>
                  <a:srgbClr val="3333FF"/>
                </a:solidFill>
              </a:rPr>
              <a:t> </a:t>
            </a:r>
            <a:r>
              <a:rPr lang="tr-TR" dirty="0"/>
              <a:t>uçak imalat şirketini ve 1990’da da ABD’nin Kansas eyaletinde iş jetleri üreten </a:t>
            </a:r>
            <a:r>
              <a:rPr lang="tr-TR" b="1" dirty="0" err="1">
                <a:solidFill>
                  <a:srgbClr val="3333FF"/>
                </a:solidFill>
              </a:rPr>
              <a:t>Learjet</a:t>
            </a:r>
            <a:r>
              <a:rPr lang="tr-TR" dirty="0"/>
              <a:t> şirketini satın alarak girdi. </a:t>
            </a:r>
            <a:endParaRPr lang="en-US" dirty="0"/>
          </a:p>
          <a:p>
            <a:pPr>
              <a:defRPr/>
            </a:pPr>
            <a:r>
              <a:rPr lang="tr-TR" dirty="0"/>
              <a:t>1992’de Boeing firmasının Toronto’daki </a:t>
            </a:r>
            <a:r>
              <a:rPr lang="tr-TR" b="1" dirty="0">
                <a:solidFill>
                  <a:srgbClr val="3333FF"/>
                </a:solidFill>
              </a:rPr>
              <a:t>de </a:t>
            </a:r>
            <a:r>
              <a:rPr lang="tr-TR" b="1" dirty="0" err="1">
                <a:solidFill>
                  <a:srgbClr val="3333FF"/>
                </a:solidFill>
              </a:rPr>
              <a:t>Havilland</a:t>
            </a:r>
            <a:r>
              <a:rPr lang="tr-TR" b="1" dirty="0">
                <a:solidFill>
                  <a:srgbClr val="3333FF"/>
                </a:solidFill>
              </a:rPr>
              <a:t> Aircraft of </a:t>
            </a:r>
            <a:r>
              <a:rPr lang="tr-TR" b="1" dirty="0" err="1">
                <a:solidFill>
                  <a:srgbClr val="3333FF"/>
                </a:solidFill>
              </a:rPr>
              <a:t>Canada</a:t>
            </a:r>
            <a:r>
              <a:rPr lang="tr-TR" dirty="0">
                <a:solidFill>
                  <a:srgbClr val="3333FF"/>
                </a:solidFill>
              </a:rPr>
              <a:t> </a:t>
            </a:r>
            <a:r>
              <a:rPr lang="tr-TR" dirty="0"/>
              <a:t>birimini satın aldı. </a:t>
            </a:r>
            <a:endParaRPr lang="en-US" dirty="0"/>
          </a:p>
          <a:p>
            <a:pPr>
              <a:defRPr/>
            </a:pPr>
            <a:r>
              <a:rPr lang="tr-TR" dirty="0" err="1"/>
              <a:t>Bombardier</a:t>
            </a:r>
            <a:r>
              <a:rPr lang="tr-TR" dirty="0"/>
              <a:t>, bu stratejik şirket satın alımlarıyla kısa bir sürede havacılık sektöründe geniş bir alanda </a:t>
            </a:r>
            <a:r>
              <a:rPr lang="tr-TR" b="1" dirty="0" err="1">
                <a:solidFill>
                  <a:srgbClr val="CC00CC"/>
                </a:solidFill>
              </a:rPr>
              <a:t>sertifikasyonlu</a:t>
            </a:r>
            <a:r>
              <a:rPr lang="tr-TR" b="1" dirty="0">
                <a:solidFill>
                  <a:srgbClr val="CC00CC"/>
                </a:solidFill>
              </a:rPr>
              <a:t> ürünleri</a:t>
            </a:r>
            <a:r>
              <a:rPr lang="tr-TR" dirty="0">
                <a:solidFill>
                  <a:srgbClr val="CC00CC"/>
                </a:solidFill>
              </a:rPr>
              <a:t>, </a:t>
            </a:r>
            <a:r>
              <a:rPr lang="tr-TR" b="1" dirty="0">
                <a:solidFill>
                  <a:srgbClr val="CC00CC"/>
                </a:solidFill>
              </a:rPr>
              <a:t>patentleri</a:t>
            </a:r>
            <a:r>
              <a:rPr lang="tr-TR" dirty="0">
                <a:solidFill>
                  <a:srgbClr val="CC00CC"/>
                </a:solidFill>
              </a:rPr>
              <a:t>, </a:t>
            </a:r>
            <a:r>
              <a:rPr lang="tr-TR" b="1" dirty="0">
                <a:solidFill>
                  <a:srgbClr val="CC00CC"/>
                </a:solidFill>
              </a:rPr>
              <a:t>yetişmiş insan gücü</a:t>
            </a:r>
            <a:r>
              <a:rPr lang="tr-TR" dirty="0">
                <a:solidFill>
                  <a:srgbClr val="CC00CC"/>
                </a:solidFill>
              </a:rPr>
              <a:t>, </a:t>
            </a:r>
            <a:r>
              <a:rPr lang="tr-TR" b="1" dirty="0">
                <a:solidFill>
                  <a:srgbClr val="CC00CC"/>
                </a:solidFill>
              </a:rPr>
              <a:t>marka tanınırlığı</a:t>
            </a:r>
            <a:r>
              <a:rPr lang="tr-TR" dirty="0">
                <a:solidFill>
                  <a:srgbClr val="CC00CC"/>
                </a:solidFill>
              </a:rPr>
              <a:t>, </a:t>
            </a:r>
            <a:r>
              <a:rPr lang="tr-TR" b="1" dirty="0">
                <a:solidFill>
                  <a:srgbClr val="CC00CC"/>
                </a:solidFill>
              </a:rPr>
              <a:t>üretim tesisleri </a:t>
            </a:r>
            <a:r>
              <a:rPr lang="tr-TR" dirty="0">
                <a:solidFill>
                  <a:srgbClr val="CC00CC"/>
                </a:solidFill>
              </a:rPr>
              <a:t>ve </a:t>
            </a:r>
            <a:r>
              <a:rPr lang="tr-TR" b="1" dirty="0">
                <a:solidFill>
                  <a:srgbClr val="CC00CC"/>
                </a:solidFill>
              </a:rPr>
              <a:t>satış ağı </a:t>
            </a:r>
            <a:r>
              <a:rPr lang="tr-TR" dirty="0"/>
              <a:t>olan bir dünya markası olarak yerini aldı</a:t>
            </a:r>
            <a:r>
              <a:rPr lang="en-US" dirty="0"/>
              <a:t>.</a:t>
            </a:r>
          </a:p>
        </p:txBody>
      </p:sp>
      <p:pic>
        <p:nvPicPr>
          <p:cNvPr id="142340" name="Picture 6" descr="Increase">
            <a:extLst>
              <a:ext uri="{FF2B5EF4-FFF2-40B4-BE49-F238E27FC236}">
                <a16:creationId xmlns:a16="http://schemas.microsoft.com/office/drawing/2014/main" xmlns="" id="{BCE713AF-11B9-40C6-80CD-2FC867CDC5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2341" name="Picture 7" descr="Increase">
            <a:extLst>
              <a:ext uri="{FF2B5EF4-FFF2-40B4-BE49-F238E27FC236}">
                <a16:creationId xmlns:a16="http://schemas.microsoft.com/office/drawing/2014/main" xmlns="" id="{C5089786-C226-49CA-9EBA-E2E2A062C3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2342" name="Picture 8" descr="Increase">
            <a:extLst>
              <a:ext uri="{FF2B5EF4-FFF2-40B4-BE49-F238E27FC236}">
                <a16:creationId xmlns:a16="http://schemas.microsoft.com/office/drawing/2014/main" xmlns="" id="{1B1CE25F-A007-48D6-A1A2-2F5F32E77F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2343" name="Rectangle 1">
            <a:extLst>
              <a:ext uri="{FF2B5EF4-FFF2-40B4-BE49-F238E27FC236}">
                <a16:creationId xmlns:a16="http://schemas.microsoft.com/office/drawing/2014/main" xmlns="" id="{7953E1FA-48D6-4AE1-8388-1FB8EC08CCD5}"/>
              </a:ext>
            </a:extLst>
          </p:cNvPr>
          <p:cNvSpPr>
            <a:spLocks noChangeArrowheads="1"/>
          </p:cNvSpPr>
          <p:nvPr/>
        </p:nvSpPr>
        <p:spPr bwMode="auto">
          <a:xfrm>
            <a:off x="76200" y="6581775"/>
            <a:ext cx="8991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a:spcBef>
                <a:spcPct val="0"/>
              </a:spcBef>
              <a:spcAft>
                <a:spcPct val="0"/>
              </a:spcAft>
              <a:buClrTx/>
              <a:buFontTx/>
              <a:buNone/>
            </a:pPr>
            <a:r>
              <a:rPr lang="en-US" altLang="en-US" sz="1400"/>
              <a:t>Kaynak: </a:t>
            </a:r>
            <a:r>
              <a:rPr lang="tr-TR" altLang="en-US" sz="1400"/>
              <a:t>https://en.wikipedia.org/wiki/Bombardier_Aerospace</a:t>
            </a:r>
            <a:endParaRPr lang="en-US" altLang="en-US" sz="1400"/>
          </a:p>
        </p:txBody>
      </p:sp>
      <p:pic>
        <p:nvPicPr>
          <p:cNvPr id="8" name="Picture 9" descr="bombardier ile ilgili görsel sonucu">
            <a:extLst>
              <a:ext uri="{FF2B5EF4-FFF2-40B4-BE49-F238E27FC236}">
                <a16:creationId xmlns:a16="http://schemas.microsoft.com/office/drawing/2014/main" xmlns="" id="{259ABAC1-2908-46ED-9CCB-B16341F63F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7600" y="4784725"/>
            <a:ext cx="3276600" cy="184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1">
            <a:extLst>
              <a:ext uri="{FF2B5EF4-FFF2-40B4-BE49-F238E27FC236}">
                <a16:creationId xmlns:a16="http://schemas.microsoft.com/office/drawing/2014/main" xmlns="" id="{8F65472E-C3DC-43FB-A0A5-7CEA4D073713}"/>
              </a:ext>
            </a:extLst>
          </p:cNvPr>
          <p:cNvSpPr>
            <a:spLocks noChangeArrowheads="1"/>
          </p:cNvSpPr>
          <p:nvPr/>
        </p:nvSpPr>
        <p:spPr bwMode="auto">
          <a:xfrm>
            <a:off x="76200" y="914400"/>
            <a:ext cx="8991600" cy="323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285750" marR="0" lvl="0" indent="-285750" algn="l" defTabSz="914400" rtl="0" eaLnBrk="0" fontAlgn="base" latinLnBrk="0" hangingPunct="0">
              <a:lnSpc>
                <a:spcPct val="100000"/>
              </a:lnSpc>
              <a:spcBef>
                <a:spcPct val="20000"/>
              </a:spcBef>
              <a:spcAft>
                <a:spcPct val="20000"/>
              </a:spcAft>
              <a:buClr>
                <a:srgbClr val="FF0000"/>
              </a:buClr>
              <a:buSzTx/>
              <a:buFontTx/>
              <a:buChar char="•"/>
              <a:tabLst/>
              <a:defRPr/>
            </a:pP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By acquiring Volvo, China’s Geely got </a:t>
            </a:r>
            <a:r>
              <a:rPr kumimoji="0" lang="en-US" altLang="en-US" sz="2000" b="0" i="0" u="none" strike="noStrike" kern="1200" cap="none" spc="0" normalizeH="0" baseline="0" noProof="0">
                <a:ln>
                  <a:noFill/>
                </a:ln>
                <a:solidFill>
                  <a:srgbClr val="CC00CC"/>
                </a:solidFill>
                <a:effectLst/>
                <a:uLnTx/>
                <a:uFillTx/>
                <a:latin typeface="Arial" panose="020B0604020202020204" pitchFamily="34" charset="0"/>
                <a:ea typeface="MS PGothic" panose="020B0600070205080204" pitchFamily="34" charset="-128"/>
                <a:cs typeface="Arial" panose="020B0604020202020204" pitchFamily="34" charset="0"/>
              </a:rPr>
              <a:t>instant presence in the U.S. market </a:t>
            </a: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as well as </a:t>
            </a:r>
            <a:r>
              <a:rPr kumimoji="0" lang="en-US" altLang="en-US" sz="2000" b="0" i="0" u="none" strike="noStrike" kern="1200" cap="none" spc="0" normalizeH="0" baseline="0" noProof="0">
                <a:ln>
                  <a:noFill/>
                </a:ln>
                <a:solidFill>
                  <a:srgbClr val="CC00CC"/>
                </a:solidFill>
                <a:effectLst/>
                <a:uLnTx/>
                <a:uFillTx/>
                <a:latin typeface="Arial" panose="020B0604020202020204" pitchFamily="34" charset="0"/>
                <a:ea typeface="MS PGothic" panose="020B0600070205080204" pitchFamily="34" charset="-128"/>
                <a:cs typeface="Arial" panose="020B0604020202020204" pitchFamily="34" charset="0"/>
              </a:rPr>
              <a:t>decades’ worth of engineering and manufacturing expertise </a:t>
            </a: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to use in its own cars. </a:t>
            </a:r>
          </a:p>
          <a:p>
            <a:pPr marL="285750" marR="0" lvl="0" indent="-285750" algn="l" defTabSz="914400" rtl="0" eaLnBrk="0" fontAlgn="base" latinLnBrk="0" hangingPunct="0">
              <a:lnSpc>
                <a:spcPct val="100000"/>
              </a:lnSpc>
              <a:spcBef>
                <a:spcPct val="20000"/>
              </a:spcBef>
              <a:spcAft>
                <a:spcPct val="20000"/>
              </a:spcAft>
              <a:buClr>
                <a:srgbClr val="FF0000"/>
              </a:buClr>
              <a:buSzTx/>
              <a:buFontTx/>
              <a:buChar char="•"/>
              <a:tabLst/>
              <a:defRPr/>
            </a:pP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Geely focused on </a:t>
            </a:r>
            <a:r>
              <a:rPr kumimoji="0" lang="en-US" altLang="en-US" sz="2000" b="0" i="0" u="none" strike="noStrike" kern="1200" cap="none" spc="0" normalizeH="0" baseline="0" noProof="0">
                <a:ln>
                  <a:noFill/>
                </a:ln>
                <a:solidFill>
                  <a:srgbClr val="CC00CC"/>
                </a:solidFill>
                <a:effectLst/>
                <a:uLnTx/>
                <a:uFillTx/>
                <a:latin typeface="Arial" panose="020B0604020202020204" pitchFamily="34" charset="0"/>
                <a:ea typeface="MS PGothic" panose="020B0600070205080204" pitchFamily="34" charset="-128"/>
                <a:cs typeface="Arial" panose="020B0604020202020204" pitchFamily="34" charset="0"/>
              </a:rPr>
              <a:t>increasing Volvo sales in China</a:t>
            </a: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doubling them to 61,146 by last year. </a:t>
            </a:r>
          </a:p>
          <a:p>
            <a:pPr marL="285750" marR="0" lvl="0" indent="-285750" algn="l" defTabSz="914400" rtl="0" eaLnBrk="0" fontAlgn="base" latinLnBrk="0" hangingPunct="0">
              <a:lnSpc>
                <a:spcPct val="100000"/>
              </a:lnSpc>
              <a:spcBef>
                <a:spcPct val="20000"/>
              </a:spcBef>
              <a:spcAft>
                <a:spcPct val="20000"/>
              </a:spcAft>
              <a:buClr>
                <a:srgbClr val="FF0000"/>
              </a:buClr>
              <a:buSzTx/>
              <a:buFontTx/>
              <a:buChar char="•"/>
              <a:tabLst/>
              <a:defRPr/>
            </a:pP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It aims to sell 800,000 vehicles in 2020 (200,000 in China, 120,000 in US, and the rest in Sweden and Europe.</a:t>
            </a:r>
          </a:p>
          <a:p>
            <a:pPr marL="285750" marR="0" lvl="0" indent="-285750" algn="l" defTabSz="914400" rtl="0" eaLnBrk="0" fontAlgn="base" latinLnBrk="0" hangingPunct="0">
              <a:lnSpc>
                <a:spcPct val="100000"/>
              </a:lnSpc>
              <a:spcBef>
                <a:spcPct val="20000"/>
              </a:spcBef>
              <a:spcAft>
                <a:spcPct val="20000"/>
              </a:spcAft>
              <a:buClr>
                <a:srgbClr val="FF0000"/>
              </a:buClr>
              <a:buSzTx/>
              <a:buFontTx/>
              <a:buChar char="•"/>
              <a:tabLst/>
              <a:defRPr/>
            </a:pP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Geely </a:t>
            </a:r>
            <a:r>
              <a:rPr kumimoji="0" lang="en-US" altLang="en-US" sz="2000" b="0" i="0" u="none" strike="noStrike" kern="1200" cap="none" spc="0" normalizeH="0" baseline="0" noProof="0">
                <a:ln>
                  <a:noFill/>
                </a:ln>
                <a:solidFill>
                  <a:srgbClr val="CC00CC"/>
                </a:solidFill>
                <a:effectLst/>
                <a:uLnTx/>
                <a:uFillTx/>
                <a:latin typeface="Arial" panose="020B0604020202020204" pitchFamily="34" charset="0"/>
                <a:ea typeface="MS PGothic" panose="020B0600070205080204" pitchFamily="34" charset="-128"/>
                <a:cs typeface="Arial" panose="020B0604020202020204" pitchFamily="34" charset="0"/>
              </a:rPr>
              <a:t>invests $11 billion </a:t>
            </a: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for </a:t>
            </a:r>
            <a:r>
              <a:rPr kumimoji="0" lang="en-US" altLang="en-US" sz="2000" b="0" i="0" u="none" strike="noStrike" kern="1200" cap="none" spc="0" normalizeH="0" baseline="0" noProof="0">
                <a:ln>
                  <a:noFill/>
                </a:ln>
                <a:solidFill>
                  <a:srgbClr val="CC00CC"/>
                </a:solidFill>
                <a:effectLst/>
                <a:uLnTx/>
                <a:uFillTx/>
                <a:latin typeface="Arial" panose="020B0604020202020204" pitchFamily="34" charset="0"/>
                <a:ea typeface="MS PGothic" panose="020B0600070205080204" pitchFamily="34" charset="-128"/>
                <a:cs typeface="Arial" panose="020B0604020202020204" pitchFamily="34" charset="0"/>
              </a:rPr>
              <a:t>3 new factories in China</a:t>
            </a: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U.S. marketing campaign, and </a:t>
            </a:r>
            <a:r>
              <a:rPr kumimoji="0" lang="en-US" altLang="en-US" sz="2000" b="0" i="0" u="none" strike="noStrike" kern="1200" cap="none" spc="0" normalizeH="0" baseline="0" noProof="0">
                <a:ln>
                  <a:noFill/>
                </a:ln>
                <a:solidFill>
                  <a:srgbClr val="CC00CC"/>
                </a:solidFill>
                <a:effectLst/>
                <a:uLnTx/>
                <a:uFillTx/>
                <a:latin typeface="Arial" panose="020B0604020202020204" pitchFamily="34" charset="0"/>
                <a:ea typeface="MS PGothic" panose="020B0600070205080204" pitchFamily="34" charset="-128"/>
                <a:cs typeface="Arial" panose="020B0604020202020204" pitchFamily="34" charset="0"/>
              </a:rPr>
              <a:t>SUV designed </a:t>
            </a: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for US.</a:t>
            </a:r>
          </a:p>
        </p:txBody>
      </p:sp>
      <p:sp>
        <p:nvSpPr>
          <p:cNvPr id="134147" name="Rectangle 2">
            <a:extLst>
              <a:ext uri="{FF2B5EF4-FFF2-40B4-BE49-F238E27FC236}">
                <a16:creationId xmlns:a16="http://schemas.microsoft.com/office/drawing/2014/main" xmlns="" id="{77F02FC2-4534-44FF-B300-10FB60D795F6}"/>
              </a:ext>
            </a:extLst>
          </p:cNvPr>
          <p:cNvSpPr>
            <a:spLocks noChangeArrowheads="1"/>
          </p:cNvSpPr>
          <p:nvPr/>
        </p:nvSpPr>
        <p:spPr bwMode="auto">
          <a:xfrm>
            <a:off x="0" y="6550025"/>
            <a:ext cx="9144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http://www.bloomberg.com/bw/articles/2014-06-26/volvo-seeks-u-dot-s-dot-sales-revival-with-return-to-swedish-roots</a:t>
            </a:r>
          </a:p>
        </p:txBody>
      </p:sp>
      <p:sp>
        <p:nvSpPr>
          <p:cNvPr id="22534" name="Rectangle 4">
            <a:extLst>
              <a:ext uri="{FF2B5EF4-FFF2-40B4-BE49-F238E27FC236}">
                <a16:creationId xmlns:a16="http://schemas.microsoft.com/office/drawing/2014/main" xmlns="" id="{6D15FCAF-2C65-40DD-BF94-FE90BCC7F93D}"/>
              </a:ext>
            </a:extLst>
          </p:cNvPr>
          <p:cNvSpPr>
            <a:spLocks noChangeArrowheads="1"/>
          </p:cNvSpPr>
          <p:nvPr/>
        </p:nvSpPr>
        <p:spPr bwMode="auto">
          <a:xfrm>
            <a:off x="76200" y="4464050"/>
            <a:ext cx="6429375" cy="1508125"/>
          </a:xfrm>
          <a:prstGeom prst="rect">
            <a:avLst/>
          </a:prstGeom>
          <a:solidFill>
            <a:schemeClr val="accent2">
              <a:lumMod val="20000"/>
              <a:lumOff val="80000"/>
            </a:schemeClr>
          </a:solidFill>
          <a:ln>
            <a:noFill/>
          </a:ln>
        </p:spPr>
        <p:txBody>
          <a:bodyP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3333FF"/>
                </a:solidFill>
                <a:effectLst/>
                <a:uLnTx/>
                <a:uFillTx/>
                <a:latin typeface="Arial" panose="020B0604020202020204" pitchFamily="34" charset="0"/>
                <a:ea typeface="+mn-ea"/>
                <a:cs typeface="Arial" panose="020B0604020202020204" pitchFamily="34" charset="0"/>
              </a:rPr>
              <a:t>1927</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Founded</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3333FF"/>
                </a:solidFill>
                <a:effectLst/>
                <a:uLnTx/>
                <a:uFillTx/>
                <a:latin typeface="Arial" panose="020B0604020202020204" pitchFamily="34" charset="0"/>
                <a:ea typeface="+mn-ea"/>
                <a:cs typeface="Arial" panose="020B0604020202020204" pitchFamily="34" charset="0"/>
              </a:rPr>
              <a:t>1999</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Car division purchased by FORD for 6.45 billion USD.</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3333FF"/>
                </a:solidFill>
                <a:effectLst/>
                <a:uLnTx/>
                <a:uFillTx/>
                <a:latin typeface="Arial" panose="020B0604020202020204" pitchFamily="34" charset="0"/>
                <a:ea typeface="+mn-ea"/>
                <a:cs typeface="Arial" panose="020B0604020202020204" pitchFamily="34" charset="0"/>
              </a:rPr>
              <a:t>2010</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Purchased by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Geely</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Automobile of China for $1.8 billion</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3333FF"/>
                </a:solidFill>
                <a:effectLst/>
                <a:uLnTx/>
                <a:uFillTx/>
                <a:latin typeface="Arial" panose="020B0604020202020204" pitchFamily="34" charset="0"/>
                <a:ea typeface="+mn-ea"/>
                <a:cs typeface="Arial" panose="020B0604020202020204" pitchFamily="34" charset="0"/>
              </a:rPr>
              <a:t>Headquarters</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Gothenberg</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Sweden</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3333FF"/>
                </a:solidFill>
                <a:effectLst/>
                <a:uLnTx/>
                <a:uFillTx/>
                <a:latin typeface="Arial" panose="020B0604020202020204" pitchFamily="34" charset="0"/>
                <a:ea typeface="+mn-ea"/>
                <a:cs typeface="Arial" panose="020B0604020202020204" pitchFamily="34" charset="0"/>
              </a:rPr>
              <a:t>No. Employees</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110,000</a:t>
            </a:r>
            <a:endPar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34149" name="Rectangle 4">
            <a:extLst>
              <a:ext uri="{FF2B5EF4-FFF2-40B4-BE49-F238E27FC236}">
                <a16:creationId xmlns:a16="http://schemas.microsoft.com/office/drawing/2014/main" xmlns="" id="{E2F79C77-36E0-440F-AAB7-EB9E40FE82AE}"/>
              </a:ext>
            </a:extLst>
          </p:cNvPr>
          <p:cNvSpPr>
            <a:spLocks noChangeArrowheads="1"/>
          </p:cNvSpPr>
          <p:nvPr/>
        </p:nvSpPr>
        <p:spPr bwMode="auto">
          <a:xfrm>
            <a:off x="7391400" y="6245225"/>
            <a:ext cx="16716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(27 Temmuz 2014)</a:t>
            </a:r>
          </a:p>
        </p:txBody>
      </p:sp>
      <p:sp>
        <p:nvSpPr>
          <p:cNvPr id="134150" name="Title 1">
            <a:extLst>
              <a:ext uri="{FF2B5EF4-FFF2-40B4-BE49-F238E27FC236}">
                <a16:creationId xmlns:a16="http://schemas.microsoft.com/office/drawing/2014/main" xmlns="" id="{226C7E1B-C0C1-4F95-93C0-6DAD66ACB456}"/>
              </a:ext>
            </a:extLst>
          </p:cNvPr>
          <p:cNvSpPr>
            <a:spLocks noGrp="1" noChangeArrowheads="1"/>
          </p:cNvSpPr>
          <p:nvPr>
            <p:ph type="title"/>
          </p:nvPr>
        </p:nvSpPr>
        <p:spPr>
          <a:xfrm>
            <a:off x="0" y="0"/>
            <a:ext cx="9144000" cy="914400"/>
          </a:xfrm>
          <a:solidFill>
            <a:srgbClr val="C00000"/>
          </a:solidFill>
        </p:spPr>
        <p:txBody>
          <a:bodyPr/>
          <a:lstStyle/>
          <a:p>
            <a:pPr algn="r"/>
            <a:r>
              <a:rPr lang="en-US" altLang="en-US">
                <a:solidFill>
                  <a:srgbClr val="FFFF66"/>
                </a:solidFill>
              </a:rPr>
              <a:t>Otomotivde Bir Anda Dünya Markası Olma:</a:t>
            </a:r>
            <a:r>
              <a:rPr lang="en-US" altLang="en-US" sz="2800">
                <a:solidFill>
                  <a:schemeClr val="bg1"/>
                </a:solidFill>
              </a:rPr>
              <a:t/>
            </a:r>
            <a:br>
              <a:rPr lang="en-US" altLang="en-US" sz="2800">
                <a:solidFill>
                  <a:schemeClr val="bg1"/>
                </a:solidFill>
              </a:rPr>
            </a:br>
            <a:r>
              <a:rPr lang="en-US" altLang="en-US" b="0">
                <a:solidFill>
                  <a:schemeClr val="bg1"/>
                </a:solidFill>
              </a:rPr>
              <a:t>Geely (Çin) 2010’da VOLVO’yu $1.9b Satın Aldı</a:t>
            </a:r>
            <a:endParaRPr lang="en-US" altLang="en-US" sz="2800" b="0">
              <a:solidFill>
                <a:schemeClr val="bg1"/>
              </a:solidFill>
            </a:endParaRPr>
          </a:p>
        </p:txBody>
      </p:sp>
      <p:pic>
        <p:nvPicPr>
          <p:cNvPr id="134151" name="Picture 2">
            <a:extLst>
              <a:ext uri="{FF2B5EF4-FFF2-40B4-BE49-F238E27FC236}">
                <a16:creationId xmlns:a16="http://schemas.microsoft.com/office/drawing/2014/main" xmlns="" id="{43F55F23-8BB1-4332-A57B-A17E78A3F84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81775" y="3429000"/>
            <a:ext cx="25622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11119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a:extLst>
              <a:ext uri="{FF2B5EF4-FFF2-40B4-BE49-F238E27FC236}">
                <a16:creationId xmlns:a16="http://schemas.microsoft.com/office/drawing/2014/main" xmlns="" id="{58636716-B6BD-4201-9779-C76F142464AE}"/>
              </a:ext>
            </a:extLst>
          </p:cNvPr>
          <p:cNvSpPr>
            <a:spLocks noGrp="1" noChangeArrowheads="1"/>
          </p:cNvSpPr>
          <p:nvPr>
            <p:ph type="title"/>
          </p:nvPr>
        </p:nvSpPr>
        <p:spPr>
          <a:xfrm>
            <a:off x="0" y="0"/>
            <a:ext cx="9144000" cy="990600"/>
          </a:xfrm>
          <a:solidFill>
            <a:srgbClr val="C00000"/>
          </a:solidFill>
        </p:spPr>
        <p:txBody>
          <a:bodyPr/>
          <a:lstStyle/>
          <a:p>
            <a:pPr algn="r"/>
            <a:r>
              <a:rPr lang="tr-TR" b="0" dirty="0">
                <a:solidFill>
                  <a:srgbClr val="FFFF66"/>
                </a:solidFill>
              </a:rPr>
              <a:t>Çin tarafından satın alınan VOLVO: </a:t>
            </a:r>
            <a:r>
              <a:rPr lang="tr-TR" b="0" dirty="0">
                <a:solidFill>
                  <a:schemeClr val="bg1"/>
                </a:solidFill>
              </a:rPr>
              <a:t/>
            </a:r>
            <a:br>
              <a:rPr lang="tr-TR" b="0" dirty="0">
                <a:solidFill>
                  <a:schemeClr val="bg1"/>
                </a:solidFill>
              </a:rPr>
            </a:br>
            <a:r>
              <a:rPr lang="tr-TR" b="0" dirty="0">
                <a:solidFill>
                  <a:schemeClr val="bg1"/>
                </a:solidFill>
              </a:rPr>
              <a:t>Rekabetçi kalabilmek için </a:t>
            </a:r>
            <a:r>
              <a:rPr lang="tr-TR" b="0" dirty="0" err="1">
                <a:solidFill>
                  <a:schemeClr val="bg1"/>
                </a:solidFill>
              </a:rPr>
              <a:t>inovasyona</a:t>
            </a:r>
            <a:r>
              <a:rPr lang="tr-TR" b="0" dirty="0">
                <a:solidFill>
                  <a:schemeClr val="bg1"/>
                </a:solidFill>
              </a:rPr>
              <a:t> devam</a:t>
            </a:r>
            <a:endParaRPr lang="tr-TR" altLang="en-US" b="0" dirty="0">
              <a:solidFill>
                <a:schemeClr val="bg1"/>
              </a:solidFill>
              <a:cs typeface="Arial" panose="020B0604020202020204" pitchFamily="34" charset="0"/>
            </a:endParaRPr>
          </a:p>
        </p:txBody>
      </p:sp>
      <p:sp>
        <p:nvSpPr>
          <p:cNvPr id="107527" name="Rectangle 1">
            <a:extLst>
              <a:ext uri="{FF2B5EF4-FFF2-40B4-BE49-F238E27FC236}">
                <a16:creationId xmlns:a16="http://schemas.microsoft.com/office/drawing/2014/main" xmlns="" id="{AE97EC3A-5C8F-4610-9CDC-A2B837BF08E4}"/>
              </a:ext>
            </a:extLst>
          </p:cNvPr>
          <p:cNvSpPr>
            <a:spLocks noChangeArrowheads="1"/>
          </p:cNvSpPr>
          <p:nvPr/>
        </p:nvSpPr>
        <p:spPr bwMode="auto">
          <a:xfrm>
            <a:off x="76200" y="6581775"/>
            <a:ext cx="8991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r>
              <a:rPr lang="en-US" altLang="en-US" sz="1400" dirty="0"/>
              <a:t>https://newatlas.com/volvo-self-driving-truck-norway-mine/57397/</a:t>
            </a:r>
          </a:p>
        </p:txBody>
      </p:sp>
      <p:pic>
        <p:nvPicPr>
          <p:cNvPr id="1026" name="Picture 2" descr="Test runs with human supervisors were completed at the Norwegian mine, before the keys were handed...">
            <a:extLst>
              <a:ext uri="{FF2B5EF4-FFF2-40B4-BE49-F238E27FC236}">
                <a16:creationId xmlns:a16="http://schemas.microsoft.com/office/drawing/2014/main" xmlns="" id="{9E943312-5DC6-45B1-85B3-E4AC041435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286000"/>
            <a:ext cx="7625929" cy="42957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xmlns="" id="{A08ABE53-4B19-4468-930F-60984AB0AD19}"/>
              </a:ext>
            </a:extLst>
          </p:cNvPr>
          <p:cNvSpPr/>
          <p:nvPr/>
        </p:nvSpPr>
        <p:spPr>
          <a:xfrm>
            <a:off x="76200" y="1143000"/>
            <a:ext cx="9067800" cy="954107"/>
          </a:xfrm>
          <a:prstGeom prst="rect">
            <a:avLst/>
          </a:prstGeom>
        </p:spPr>
        <p:txBody>
          <a:bodyPr wrap="square">
            <a:spAutoFit/>
          </a:bodyPr>
          <a:lstStyle/>
          <a:p>
            <a:pPr algn="ctr"/>
            <a:r>
              <a:rPr lang="tr-TR" sz="2800" dirty="0"/>
              <a:t>Volvo’nun </a:t>
            </a:r>
            <a:r>
              <a:rPr lang="tr-TR" sz="2800" b="1" dirty="0">
                <a:solidFill>
                  <a:srgbClr val="C00000"/>
                </a:solidFill>
              </a:rPr>
              <a:t>şoförsüz</a:t>
            </a:r>
            <a:r>
              <a:rPr lang="tr-TR" sz="2800" dirty="0"/>
              <a:t> kamyonları Norveç kireçtaşı madeninde taşımada kullanılmak üzere anlaşma yapıldı</a:t>
            </a:r>
            <a:endParaRPr lang="tr-TR" sz="2800" b="1" i="0" dirty="0">
              <a:solidFill>
                <a:srgbClr val="333333"/>
              </a:solidFill>
              <a:effectLst/>
              <a:latin typeface="MarrSans"/>
            </a:endParaRPr>
          </a:p>
        </p:txBody>
      </p:sp>
    </p:spTree>
    <p:extLst>
      <p:ext uri="{BB962C8B-B14F-4D97-AF65-F5344CB8AC3E}">
        <p14:creationId xmlns:p14="http://schemas.microsoft.com/office/powerpoint/2010/main" val="8320041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a:extLst>
              <a:ext uri="{FF2B5EF4-FFF2-40B4-BE49-F238E27FC236}">
                <a16:creationId xmlns:a16="http://schemas.microsoft.com/office/drawing/2014/main" xmlns="" id="{88B576FD-F3AF-4116-B1F0-B793754BB3A2}"/>
              </a:ext>
            </a:extLst>
          </p:cNvPr>
          <p:cNvSpPr>
            <a:spLocks noGrp="1" noChangeArrowheads="1"/>
          </p:cNvSpPr>
          <p:nvPr>
            <p:ph type="body" idx="1"/>
          </p:nvPr>
        </p:nvSpPr>
        <p:spPr>
          <a:xfrm>
            <a:off x="0" y="1158875"/>
            <a:ext cx="9144000" cy="5360988"/>
          </a:xfrm>
        </p:spPr>
        <p:txBody>
          <a:bodyPr/>
          <a:lstStyle/>
          <a:p>
            <a:r>
              <a:rPr lang="en-US" altLang="en-US" sz="2200" dirty="0"/>
              <a:t>Mobileye, founded in 1999, accounts for 70% of the global market for </a:t>
            </a:r>
            <a:r>
              <a:rPr lang="en-US" altLang="en-US" sz="2200" b="1" dirty="0">
                <a:solidFill>
                  <a:srgbClr val="CC00CC"/>
                </a:solidFill>
              </a:rPr>
              <a:t>driver-assistance</a:t>
            </a:r>
            <a:r>
              <a:rPr lang="en-US" altLang="en-US" sz="2200" dirty="0"/>
              <a:t> and </a:t>
            </a:r>
            <a:r>
              <a:rPr lang="en-US" altLang="en-US" sz="2200" b="1" dirty="0">
                <a:solidFill>
                  <a:srgbClr val="CC00CC"/>
                </a:solidFill>
              </a:rPr>
              <a:t>anti-collision</a:t>
            </a:r>
            <a:r>
              <a:rPr lang="en-US" altLang="en-US" sz="2200" dirty="0"/>
              <a:t> systems (supplier to over 20 vehicle manufacturers).</a:t>
            </a:r>
          </a:p>
          <a:p>
            <a:r>
              <a:rPr lang="en-US" altLang="en-US" sz="2200" dirty="0"/>
              <a:t>It employs 660 people and had a net income of $173 million in 2016. </a:t>
            </a:r>
          </a:p>
          <a:p>
            <a:r>
              <a:rPr lang="en-US" altLang="en-US" sz="2200" dirty="0"/>
              <a:t>Goldman Sachs revenue projections for </a:t>
            </a:r>
            <a:r>
              <a:rPr lang="en-US" altLang="en-US" sz="2200" b="1" dirty="0"/>
              <a:t>advanced driver assistance systems and autonomous vehicles </a:t>
            </a:r>
            <a:r>
              <a:rPr lang="en-US" altLang="en-US" sz="2200" dirty="0"/>
              <a:t>: </a:t>
            </a:r>
          </a:p>
          <a:p>
            <a:pPr lvl="1"/>
            <a:r>
              <a:rPr lang="en-US" altLang="en-US" sz="2200" dirty="0"/>
              <a:t>$3 billion in 2015,  </a:t>
            </a:r>
            <a:r>
              <a:rPr lang="en-US" altLang="en-US" sz="2200" b="1" dirty="0">
                <a:solidFill>
                  <a:srgbClr val="3333FF"/>
                </a:solidFill>
              </a:rPr>
              <a:t>$96 billion in 2025</a:t>
            </a:r>
            <a:r>
              <a:rPr lang="en-US" altLang="en-US" sz="2200" dirty="0"/>
              <a:t>.</a:t>
            </a:r>
          </a:p>
          <a:p>
            <a:r>
              <a:rPr lang="en-US" altLang="en-US" sz="2200" b="1" dirty="0"/>
              <a:t>Digital mobility services for automobiles</a:t>
            </a:r>
            <a:r>
              <a:rPr lang="en-US" altLang="en-US" sz="2200" dirty="0"/>
              <a:t>:  </a:t>
            </a:r>
          </a:p>
          <a:p>
            <a:pPr lvl="1"/>
            <a:r>
              <a:rPr lang="en-US" altLang="en-US" sz="2200" dirty="0"/>
              <a:t>$920 billion in 2016; </a:t>
            </a:r>
            <a:r>
              <a:rPr lang="en-US" altLang="en-US" sz="2200" b="1" dirty="0">
                <a:solidFill>
                  <a:srgbClr val="3333FF"/>
                </a:solidFill>
              </a:rPr>
              <a:t>$2.0 trillion in 2025</a:t>
            </a:r>
            <a:r>
              <a:rPr lang="en-US" altLang="en-US" sz="2200" dirty="0"/>
              <a:t>.</a:t>
            </a:r>
          </a:p>
          <a:p>
            <a:r>
              <a:rPr lang="en-US" altLang="en-US" sz="2200" dirty="0"/>
              <a:t>Intel already invested in </a:t>
            </a:r>
            <a:r>
              <a:rPr lang="en-US" altLang="en-US" sz="2200" b="1" dirty="0">
                <a:solidFill>
                  <a:srgbClr val="CC00CC"/>
                </a:solidFill>
              </a:rPr>
              <a:t>5 start-ups </a:t>
            </a:r>
            <a:r>
              <a:rPr lang="en-US" altLang="en-US" sz="2200" dirty="0"/>
              <a:t>developing sensors, machine vision, etc. for self-driving systems (3 US, 1 JP, 1 FR). </a:t>
            </a:r>
          </a:p>
          <a:p>
            <a:r>
              <a:rPr lang="en-US" altLang="en-US" sz="2200" b="1" dirty="0" err="1">
                <a:solidFill>
                  <a:srgbClr val="CC00CC"/>
                </a:solidFill>
              </a:rPr>
              <a:t>Intel+Mobileye+BMW</a:t>
            </a:r>
            <a:r>
              <a:rPr lang="en-US" altLang="en-US" sz="2200" b="1" dirty="0">
                <a:solidFill>
                  <a:srgbClr val="CC00CC"/>
                </a:solidFill>
              </a:rPr>
              <a:t> partnership</a:t>
            </a:r>
            <a:r>
              <a:rPr lang="en-US" altLang="en-US" sz="2200" dirty="0"/>
              <a:t>: Introduce fully autonomous cars by 2021.  </a:t>
            </a:r>
          </a:p>
        </p:txBody>
      </p:sp>
      <p:sp>
        <p:nvSpPr>
          <p:cNvPr id="63491" name="Rectangle 2">
            <a:extLst>
              <a:ext uri="{FF2B5EF4-FFF2-40B4-BE49-F238E27FC236}">
                <a16:creationId xmlns:a16="http://schemas.microsoft.com/office/drawing/2014/main" xmlns="" id="{40089D66-6DAE-4B4E-BEA9-A5A087A03730}"/>
              </a:ext>
            </a:extLst>
          </p:cNvPr>
          <p:cNvSpPr>
            <a:spLocks noChangeArrowheads="1"/>
          </p:cNvSpPr>
          <p:nvPr/>
        </p:nvSpPr>
        <p:spPr bwMode="auto">
          <a:xfrm>
            <a:off x="0" y="6550025"/>
            <a:ext cx="90678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0" fontAlgn="base" latinLnBrk="0" hangingPunct="0">
              <a:lnSpc>
                <a:spcPct val="100000"/>
              </a:lnSpc>
              <a:spcBef>
                <a:spcPct val="20000"/>
              </a:spcBef>
              <a:spcAft>
                <a:spcPct val="20000"/>
              </a:spcAft>
              <a:buClr>
                <a:srgbClr val="FF0000"/>
              </a:buClr>
              <a:buSzTx/>
              <a:buFontTx/>
              <a:buNone/>
              <a:tabLst/>
              <a:defRPr/>
            </a:pPr>
            <a:r>
              <a:rPr kumimoji="0" lang="en-US" altLang="en-US" sz="1200" b="0" i="0" u="sng"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hlinkClick r:id="rId3"/>
              </a:rPr>
              <a:t>http://www.reuters.com/article/us-intel-mobileye-idUSKBN16K0ZP</a:t>
            </a:r>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63492" name="Rectangle 3">
            <a:extLst>
              <a:ext uri="{FF2B5EF4-FFF2-40B4-BE49-F238E27FC236}">
                <a16:creationId xmlns:a16="http://schemas.microsoft.com/office/drawing/2014/main" xmlns="" id="{D803FB8B-2FDC-4489-9F5A-7D383357362C}"/>
              </a:ext>
            </a:extLst>
          </p:cNvPr>
          <p:cNvSpPr>
            <a:spLocks noChangeArrowheads="1"/>
          </p:cNvSpPr>
          <p:nvPr/>
        </p:nvSpPr>
        <p:spPr bwMode="auto">
          <a:xfrm>
            <a:off x="7748588" y="6457950"/>
            <a:ext cx="139541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Mar 13, 2017</a:t>
            </a:r>
          </a:p>
        </p:txBody>
      </p:sp>
      <p:sp>
        <p:nvSpPr>
          <p:cNvPr id="63493" name="Title 2">
            <a:extLst>
              <a:ext uri="{FF2B5EF4-FFF2-40B4-BE49-F238E27FC236}">
                <a16:creationId xmlns:a16="http://schemas.microsoft.com/office/drawing/2014/main" xmlns="" id="{CCA452BD-F9BF-45A4-BEC3-7B260D936305}"/>
              </a:ext>
            </a:extLst>
          </p:cNvPr>
          <p:cNvSpPr>
            <a:spLocks noGrp="1" noChangeArrowheads="1"/>
          </p:cNvSpPr>
          <p:nvPr>
            <p:ph type="title"/>
          </p:nvPr>
        </p:nvSpPr>
        <p:spPr/>
        <p:txBody>
          <a:bodyPr/>
          <a:lstStyle/>
          <a:p>
            <a:endParaRPr lang="en-US" altLang="en-US"/>
          </a:p>
        </p:txBody>
      </p:sp>
      <p:sp>
        <p:nvSpPr>
          <p:cNvPr id="9" name="Rectangle 2">
            <a:extLst>
              <a:ext uri="{FF2B5EF4-FFF2-40B4-BE49-F238E27FC236}">
                <a16:creationId xmlns:a16="http://schemas.microsoft.com/office/drawing/2014/main" xmlns="" id="{FA077679-2624-44AA-85BA-EF3F461E15EB}"/>
              </a:ext>
            </a:extLst>
          </p:cNvPr>
          <p:cNvSpPr txBox="1">
            <a:spLocks noChangeArrowheads="1"/>
          </p:cNvSpPr>
          <p:nvPr/>
        </p:nvSpPr>
        <p:spPr bwMode="auto">
          <a:xfrm>
            <a:off x="0" y="0"/>
            <a:ext cx="9144000" cy="10668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gn="l" rtl="0" eaLnBrk="0" fontAlgn="base" hangingPunct="0">
              <a:spcBef>
                <a:spcPct val="0"/>
              </a:spcBef>
              <a:spcAft>
                <a:spcPct val="0"/>
              </a:spcAft>
              <a:defRPr sz="3200" b="1">
                <a:solidFill>
                  <a:srgbClr val="FF0000"/>
                </a:solidFill>
                <a:latin typeface="+mj-lt"/>
                <a:ea typeface="ＭＳ Ｐゴシック" panose="020B0600070205080204" pitchFamily="34" charset="-128"/>
                <a:cs typeface="+mj-cs"/>
              </a:defRPr>
            </a:lvl1pPr>
            <a:lvl2pPr algn="l" rtl="0" eaLnBrk="0" fontAlgn="base" hangingPunct="0">
              <a:spcBef>
                <a:spcPct val="0"/>
              </a:spcBef>
              <a:spcAft>
                <a:spcPct val="0"/>
              </a:spcAft>
              <a:defRPr sz="3200" b="1">
                <a:solidFill>
                  <a:srgbClr val="FF0000"/>
                </a:solidFill>
                <a:latin typeface="Arial" charset="0"/>
                <a:ea typeface="ＭＳ Ｐゴシック" panose="020B0600070205080204" pitchFamily="34" charset="-128"/>
              </a:defRPr>
            </a:lvl2pPr>
            <a:lvl3pPr algn="l" rtl="0" eaLnBrk="0" fontAlgn="base" hangingPunct="0">
              <a:spcBef>
                <a:spcPct val="0"/>
              </a:spcBef>
              <a:spcAft>
                <a:spcPct val="0"/>
              </a:spcAft>
              <a:defRPr sz="3200" b="1">
                <a:solidFill>
                  <a:srgbClr val="FF0000"/>
                </a:solidFill>
                <a:latin typeface="Arial" charset="0"/>
                <a:ea typeface="ＭＳ Ｐゴシック" panose="020B0600070205080204" pitchFamily="34" charset="-128"/>
              </a:defRPr>
            </a:lvl3pPr>
            <a:lvl4pPr algn="l" rtl="0" eaLnBrk="0" fontAlgn="base" hangingPunct="0">
              <a:spcBef>
                <a:spcPct val="0"/>
              </a:spcBef>
              <a:spcAft>
                <a:spcPct val="0"/>
              </a:spcAft>
              <a:defRPr sz="3200" b="1">
                <a:solidFill>
                  <a:srgbClr val="FF0000"/>
                </a:solidFill>
                <a:latin typeface="Arial" charset="0"/>
                <a:ea typeface="ＭＳ Ｐゴシック" panose="020B0600070205080204" pitchFamily="34" charset="-128"/>
              </a:defRPr>
            </a:lvl4pPr>
            <a:lvl5pPr algn="l" rtl="0" eaLnBrk="0" fontAlgn="base" hangingPunct="0">
              <a:spcBef>
                <a:spcPct val="0"/>
              </a:spcBef>
              <a:spcAft>
                <a:spcPct val="0"/>
              </a:spcAft>
              <a:defRPr sz="3200" b="1">
                <a:solidFill>
                  <a:srgbClr val="FF0000"/>
                </a:solidFill>
                <a:latin typeface="Arial" charset="0"/>
                <a:ea typeface="ＭＳ Ｐゴシック" panose="020B0600070205080204" pitchFamily="34" charset="-128"/>
              </a:defRPr>
            </a:lvl5pPr>
            <a:lvl6pPr marL="457200" algn="l" rtl="0" fontAlgn="base">
              <a:spcBef>
                <a:spcPct val="0"/>
              </a:spcBef>
              <a:spcAft>
                <a:spcPct val="0"/>
              </a:spcAft>
              <a:defRPr sz="3200" b="1">
                <a:solidFill>
                  <a:srgbClr val="FF0000"/>
                </a:solidFill>
                <a:latin typeface="Arial" charset="0"/>
              </a:defRPr>
            </a:lvl6pPr>
            <a:lvl7pPr marL="914400" algn="l" rtl="0" fontAlgn="base">
              <a:spcBef>
                <a:spcPct val="0"/>
              </a:spcBef>
              <a:spcAft>
                <a:spcPct val="0"/>
              </a:spcAft>
              <a:defRPr sz="3200" b="1">
                <a:solidFill>
                  <a:srgbClr val="FF0000"/>
                </a:solidFill>
                <a:latin typeface="Arial" charset="0"/>
              </a:defRPr>
            </a:lvl7pPr>
            <a:lvl8pPr marL="1371600" algn="l" rtl="0" fontAlgn="base">
              <a:spcBef>
                <a:spcPct val="0"/>
              </a:spcBef>
              <a:spcAft>
                <a:spcPct val="0"/>
              </a:spcAft>
              <a:defRPr sz="3200" b="1">
                <a:solidFill>
                  <a:srgbClr val="FF0000"/>
                </a:solidFill>
                <a:latin typeface="Arial" charset="0"/>
              </a:defRPr>
            </a:lvl8pPr>
            <a:lvl9pPr marL="1828800" algn="l" rtl="0" fontAlgn="base">
              <a:spcBef>
                <a:spcPct val="0"/>
              </a:spcBef>
              <a:spcAft>
                <a:spcPct val="0"/>
              </a:spcAft>
              <a:defRPr sz="3200" b="1">
                <a:solidFill>
                  <a:srgbClr val="FF0000"/>
                </a:solidFill>
                <a:latin typeface="Arial"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a:ln>
                  <a:noFill/>
                </a:ln>
                <a:solidFill>
                  <a:srgbClr val="FFFF00"/>
                </a:solidFill>
                <a:effectLst/>
                <a:uLnTx/>
                <a:uFillTx/>
                <a:latin typeface="Arial"/>
                <a:ea typeface="ＭＳ Ｐゴシック" panose="020B0600070205080204" pitchFamily="34" charset="-128"/>
                <a:cs typeface="+mj-cs"/>
              </a:rPr>
              <a:t>Global </a:t>
            </a:r>
            <a:r>
              <a:rPr kumimoji="0" lang="en-US" sz="3200" b="0" i="0" u="none" strike="noStrike" kern="1200" cap="none" spc="0" normalizeH="0" baseline="0" noProof="0" dirty="0" err="1">
                <a:ln>
                  <a:noFill/>
                </a:ln>
                <a:solidFill>
                  <a:srgbClr val="FFFF00"/>
                </a:solidFill>
                <a:effectLst/>
                <a:uLnTx/>
                <a:uFillTx/>
                <a:latin typeface="Arial"/>
                <a:ea typeface="ＭＳ Ｐゴシック" panose="020B0600070205080204" pitchFamily="34" charset="-128"/>
                <a:cs typeface="+mj-cs"/>
              </a:rPr>
              <a:t>piyasa</a:t>
            </a:r>
            <a:r>
              <a:rPr kumimoji="0" lang="en-US" sz="3200" b="0" i="0" u="none" strike="noStrike" kern="1200" cap="none" spc="0" normalizeH="0" baseline="0" noProof="0" dirty="0">
                <a:ln>
                  <a:noFill/>
                </a:ln>
                <a:solidFill>
                  <a:srgbClr val="FFFF00"/>
                </a:solidFill>
                <a:effectLst/>
                <a:uLnTx/>
                <a:uFillTx/>
                <a:latin typeface="Arial"/>
                <a:ea typeface="ＭＳ Ｐゴシック" panose="020B0600070205080204" pitchFamily="34" charset="-128"/>
                <a:cs typeface="+mj-cs"/>
              </a:rPr>
              <a:t> </a:t>
            </a:r>
            <a:r>
              <a:rPr kumimoji="0" lang="en-US" sz="3200" b="0" i="0" u="none" strike="noStrike" kern="1200" cap="none" spc="0" normalizeH="0" baseline="0" noProof="0" dirty="0" err="1">
                <a:ln>
                  <a:noFill/>
                </a:ln>
                <a:solidFill>
                  <a:srgbClr val="FFFF00"/>
                </a:solidFill>
                <a:effectLst/>
                <a:uLnTx/>
                <a:uFillTx/>
                <a:latin typeface="Arial"/>
                <a:ea typeface="ＭＳ Ｐゴシック" panose="020B0600070205080204" pitchFamily="34" charset="-128"/>
                <a:cs typeface="+mj-cs"/>
              </a:rPr>
              <a:t>için</a:t>
            </a:r>
            <a:r>
              <a:rPr kumimoji="0" lang="en-US" sz="3200" b="0" i="0" u="none" strike="noStrike" kern="1200" cap="none" spc="0" normalizeH="0" baseline="0" noProof="0" dirty="0">
                <a:ln>
                  <a:noFill/>
                </a:ln>
                <a:solidFill>
                  <a:srgbClr val="FFFF00"/>
                </a:solidFill>
                <a:effectLst/>
                <a:uLnTx/>
                <a:uFillTx/>
                <a:latin typeface="Arial"/>
                <a:ea typeface="ＭＳ Ｐゴシック" panose="020B0600070205080204" pitchFamily="34" charset="-128"/>
                <a:cs typeface="+mj-cs"/>
              </a:rPr>
              <a:t> ‘</a:t>
            </a:r>
            <a:r>
              <a:rPr kumimoji="0" lang="en-US" sz="3200" b="0" i="0" u="none" strike="noStrike" kern="1200" cap="none" spc="0" normalizeH="0" baseline="0" noProof="0" dirty="0" err="1">
                <a:ln>
                  <a:noFill/>
                </a:ln>
                <a:solidFill>
                  <a:srgbClr val="FFFF00"/>
                </a:solidFill>
                <a:effectLst/>
                <a:uLnTx/>
                <a:uFillTx/>
                <a:latin typeface="Arial"/>
                <a:ea typeface="ＭＳ Ｐゴシック" panose="020B0600070205080204" pitchFamily="34" charset="-128"/>
                <a:cs typeface="+mj-cs"/>
              </a:rPr>
              <a:t>şoförsüz</a:t>
            </a:r>
            <a:r>
              <a:rPr kumimoji="0" lang="en-US" sz="3200" b="0" i="0" u="none" strike="noStrike" kern="1200" cap="none" spc="0" normalizeH="0" baseline="0" noProof="0" dirty="0">
                <a:ln>
                  <a:noFill/>
                </a:ln>
                <a:solidFill>
                  <a:srgbClr val="FFFF00"/>
                </a:solidFill>
                <a:effectLst/>
                <a:uLnTx/>
                <a:uFillTx/>
                <a:latin typeface="Arial"/>
                <a:ea typeface="ＭＳ Ｐゴシック" panose="020B0600070205080204" pitchFamily="34" charset="-128"/>
                <a:cs typeface="+mj-cs"/>
              </a:rPr>
              <a:t>’ </a:t>
            </a:r>
            <a:r>
              <a:rPr kumimoji="0" lang="en-US" sz="3200" b="0" i="0" u="none" strike="noStrike" kern="1200" cap="none" spc="0" normalizeH="0" baseline="0" noProof="0" dirty="0" err="1">
                <a:ln>
                  <a:noFill/>
                </a:ln>
                <a:solidFill>
                  <a:srgbClr val="FFFF00"/>
                </a:solidFill>
                <a:effectLst/>
                <a:uLnTx/>
                <a:uFillTx/>
                <a:latin typeface="Arial"/>
                <a:ea typeface="ＭＳ Ｐゴシック" panose="020B0600070205080204" pitchFamily="34" charset="-128"/>
                <a:cs typeface="+mj-cs"/>
              </a:rPr>
              <a:t>sistemler</a:t>
            </a:r>
            <a:r>
              <a:rPr kumimoji="0" lang="en-US" sz="3200" b="0" i="0" u="none" strike="noStrike" kern="1200" cap="none" spc="0" normalizeH="0" baseline="0" noProof="0" dirty="0">
                <a:ln>
                  <a:noFill/>
                </a:ln>
                <a:solidFill>
                  <a:srgbClr val="FFFF00"/>
                </a:solidFill>
                <a:effectLst/>
                <a:uLnTx/>
                <a:uFillTx/>
                <a:latin typeface="Arial"/>
                <a:ea typeface="ＭＳ Ｐゴシック" panose="020B0600070205080204" pitchFamily="34" charset="-128"/>
                <a:cs typeface="+mj-cs"/>
              </a:rPr>
              <a:t> </a:t>
            </a:r>
            <a:r>
              <a:rPr kumimoji="0" lang="en-US" sz="3200" b="0" i="0" u="none" strike="noStrike" kern="1200" cap="none" spc="0" normalizeH="0" baseline="0" noProof="0" dirty="0" err="1">
                <a:ln>
                  <a:noFill/>
                </a:ln>
                <a:solidFill>
                  <a:srgbClr val="FFFF00"/>
                </a:solidFill>
                <a:effectLst/>
                <a:uLnTx/>
                <a:uFillTx/>
                <a:latin typeface="Arial"/>
                <a:ea typeface="ＭＳ Ｐゴシック" panose="020B0600070205080204" pitchFamily="34" charset="-128"/>
                <a:cs typeface="+mj-cs"/>
              </a:rPr>
              <a:t>geliştirme</a:t>
            </a:r>
            <a:r>
              <a:rPr kumimoji="0" lang="en-US" sz="3200" b="0" i="0" u="none" strike="noStrike" kern="1200" cap="none" spc="0" normalizeH="0" baseline="0" noProof="0" dirty="0">
                <a:ln>
                  <a:noFill/>
                </a:ln>
                <a:solidFill>
                  <a:srgbClr val="FFFF00"/>
                </a:solidFill>
                <a:effectLst/>
                <a:uLnTx/>
                <a:uFillTx/>
                <a:latin typeface="Arial"/>
                <a:ea typeface="ＭＳ Ｐゴシック" panose="020B0600070205080204" pitchFamily="34" charset="-128"/>
                <a:cs typeface="+mj-cs"/>
              </a:rPr>
              <a:t>: </a:t>
            </a:r>
            <a:r>
              <a:rPr kumimoji="0" lang="en-US" sz="3000" b="0" i="0" u="none" strike="noStrike" kern="1200" cap="none" spc="0" normalizeH="0" baseline="0" noProof="0" dirty="0">
                <a:ln>
                  <a:noFill/>
                </a:ln>
                <a:solidFill>
                  <a:srgbClr val="FFFFFF"/>
                </a:solidFill>
                <a:effectLst/>
                <a:uLnTx/>
                <a:uFillTx/>
                <a:latin typeface="Arial"/>
                <a:ea typeface="ＭＳ Ｐゴシック" panose="020B0600070205080204" pitchFamily="34" charset="-128"/>
                <a:cs typeface="+mj-cs"/>
              </a:rPr>
              <a:t>Intel, </a:t>
            </a:r>
            <a:r>
              <a:rPr kumimoji="0" lang="en-US" sz="3000" b="0" i="0" u="none" strike="noStrike" kern="1200" cap="none" spc="0" normalizeH="0" baseline="0" noProof="0" dirty="0" err="1">
                <a:ln>
                  <a:noFill/>
                </a:ln>
                <a:solidFill>
                  <a:srgbClr val="FFFFFF"/>
                </a:solidFill>
                <a:effectLst/>
                <a:uLnTx/>
                <a:uFillTx/>
                <a:latin typeface="Arial"/>
                <a:ea typeface="ＭＳ Ｐゴシック" panose="020B0600070205080204" pitchFamily="34" charset="-128"/>
                <a:cs typeface="+mj-cs"/>
              </a:rPr>
              <a:t>İsrail</a:t>
            </a:r>
            <a:r>
              <a:rPr kumimoji="0" lang="en-US" sz="3000" b="0" i="0" u="none" strike="noStrike" kern="1200" cap="none" spc="0" normalizeH="0" baseline="0" noProof="0" dirty="0">
                <a:ln>
                  <a:noFill/>
                </a:ln>
                <a:solidFill>
                  <a:srgbClr val="FFFFFF"/>
                </a:solidFill>
                <a:effectLst/>
                <a:uLnTx/>
                <a:uFillTx/>
                <a:latin typeface="Arial"/>
                <a:ea typeface="ＭＳ Ｐゴシック" panose="020B0600070205080204" pitchFamily="34" charset="-128"/>
                <a:cs typeface="+mj-cs"/>
              </a:rPr>
              <a:t> </a:t>
            </a:r>
            <a:r>
              <a:rPr kumimoji="0" lang="en-US" sz="3000" b="0" i="0" u="none" strike="noStrike" kern="1200" cap="none" spc="0" normalizeH="0" baseline="0" noProof="0" dirty="0" err="1">
                <a:ln>
                  <a:noFill/>
                </a:ln>
                <a:solidFill>
                  <a:srgbClr val="FFFFFF"/>
                </a:solidFill>
                <a:effectLst/>
                <a:uLnTx/>
                <a:uFillTx/>
                <a:latin typeface="Arial"/>
                <a:ea typeface="ＭＳ Ｐゴシック" panose="020B0600070205080204" pitchFamily="34" charset="-128"/>
                <a:cs typeface="+mj-cs"/>
              </a:rPr>
              <a:t>firması</a:t>
            </a:r>
            <a:r>
              <a:rPr kumimoji="0" lang="en-US" sz="3000" b="0" i="0" u="none" strike="noStrike" kern="1200" cap="none" spc="0" normalizeH="0" baseline="0" noProof="0" dirty="0">
                <a:ln>
                  <a:noFill/>
                </a:ln>
                <a:solidFill>
                  <a:srgbClr val="FFFFFF"/>
                </a:solidFill>
                <a:effectLst/>
                <a:uLnTx/>
                <a:uFillTx/>
                <a:latin typeface="Arial"/>
                <a:ea typeface="ＭＳ Ｐゴシック" panose="020B0600070205080204" pitchFamily="34" charset="-128"/>
                <a:cs typeface="+mj-cs"/>
              </a:rPr>
              <a:t> </a:t>
            </a:r>
            <a:r>
              <a:rPr kumimoji="0" lang="en-US" sz="3000" b="0" i="0" u="none" strike="noStrike" kern="1200" cap="none" spc="0" normalizeH="0" baseline="0" noProof="0" dirty="0" err="1">
                <a:ln>
                  <a:noFill/>
                </a:ln>
                <a:solidFill>
                  <a:srgbClr val="FFFFFF"/>
                </a:solidFill>
                <a:effectLst/>
                <a:uLnTx/>
                <a:uFillTx/>
                <a:latin typeface="Arial"/>
                <a:ea typeface="ＭＳ Ｐゴシック" panose="020B0600070205080204" pitchFamily="34" charset="-128"/>
                <a:cs typeface="+mj-cs"/>
              </a:rPr>
              <a:t>Mobileye’ı</a:t>
            </a:r>
            <a:r>
              <a:rPr kumimoji="0" lang="en-US" sz="3000" b="0" i="0" u="none" strike="noStrike" kern="1200" cap="none" spc="0" normalizeH="0" baseline="0" noProof="0" dirty="0">
                <a:ln>
                  <a:noFill/>
                </a:ln>
                <a:solidFill>
                  <a:srgbClr val="FFFFFF"/>
                </a:solidFill>
                <a:effectLst/>
                <a:uLnTx/>
                <a:uFillTx/>
                <a:latin typeface="Arial"/>
                <a:ea typeface="ＭＳ Ｐゴシック" panose="020B0600070205080204" pitchFamily="34" charset="-128"/>
                <a:cs typeface="+mj-cs"/>
              </a:rPr>
              <a:t> $15 </a:t>
            </a:r>
            <a:r>
              <a:rPr kumimoji="0" lang="en-US" sz="3000" b="0" i="0" u="none" strike="noStrike" kern="1200" cap="none" spc="0" normalizeH="0" baseline="0" noProof="0" dirty="0" err="1">
                <a:ln>
                  <a:noFill/>
                </a:ln>
                <a:solidFill>
                  <a:srgbClr val="FFFFFF"/>
                </a:solidFill>
                <a:effectLst/>
                <a:uLnTx/>
                <a:uFillTx/>
                <a:latin typeface="Arial"/>
                <a:ea typeface="ＭＳ Ｐゴシック" panose="020B0600070205080204" pitchFamily="34" charset="-128"/>
                <a:cs typeface="+mj-cs"/>
              </a:rPr>
              <a:t>milyara</a:t>
            </a:r>
            <a:r>
              <a:rPr kumimoji="0" lang="en-US" sz="3000" b="0" i="0" u="none" strike="noStrike" kern="1200" cap="none" spc="0" normalizeH="0" baseline="0" noProof="0" dirty="0">
                <a:ln>
                  <a:noFill/>
                </a:ln>
                <a:solidFill>
                  <a:srgbClr val="FFFFFF"/>
                </a:solidFill>
                <a:effectLst/>
                <a:uLnTx/>
                <a:uFillTx/>
                <a:latin typeface="Arial"/>
                <a:ea typeface="ＭＳ Ｐゴシック" panose="020B0600070205080204" pitchFamily="34" charset="-128"/>
                <a:cs typeface="+mj-cs"/>
              </a:rPr>
              <a:t> </a:t>
            </a:r>
            <a:r>
              <a:rPr kumimoji="0" lang="en-US" sz="3000" b="0" i="0" u="none" strike="noStrike" kern="1200" cap="none" spc="0" normalizeH="0" baseline="0" noProof="0" dirty="0" err="1">
                <a:ln>
                  <a:noFill/>
                </a:ln>
                <a:solidFill>
                  <a:srgbClr val="FFFFFF"/>
                </a:solidFill>
                <a:effectLst/>
                <a:uLnTx/>
                <a:uFillTx/>
                <a:latin typeface="Arial"/>
                <a:ea typeface="ＭＳ Ｐゴシック" panose="020B0600070205080204" pitchFamily="34" charset="-128"/>
                <a:cs typeface="+mj-cs"/>
              </a:rPr>
              <a:t>sat</a:t>
            </a:r>
            <a:r>
              <a:rPr kumimoji="0" lang="en-US" sz="2800" b="0" i="0" u="none" strike="noStrike" kern="1200" cap="none" spc="0" normalizeH="0" baseline="0" noProof="0" dirty="0" err="1">
                <a:ln>
                  <a:noFill/>
                </a:ln>
                <a:solidFill>
                  <a:srgbClr val="FFFFFF"/>
                </a:solidFill>
                <a:effectLst/>
                <a:uLnTx/>
                <a:uFillTx/>
                <a:latin typeface="Arial"/>
                <a:ea typeface="ＭＳ Ｐゴシック" panose="020B0600070205080204" pitchFamily="34" charset="-128"/>
                <a:cs typeface="+mj-cs"/>
              </a:rPr>
              <a:t>ı</a:t>
            </a:r>
            <a:r>
              <a:rPr kumimoji="0" lang="en-US" sz="3000" b="0" i="0" u="none" strike="noStrike" kern="1200" cap="none" spc="0" normalizeH="0" baseline="0" noProof="0" dirty="0" err="1">
                <a:ln>
                  <a:noFill/>
                </a:ln>
                <a:solidFill>
                  <a:srgbClr val="FFFFFF"/>
                </a:solidFill>
                <a:effectLst/>
                <a:uLnTx/>
                <a:uFillTx/>
                <a:latin typeface="Arial"/>
                <a:ea typeface="ＭＳ Ｐゴシック" panose="020B0600070205080204" pitchFamily="34" charset="-128"/>
                <a:cs typeface="+mj-cs"/>
              </a:rPr>
              <a:t>n</a:t>
            </a:r>
            <a:r>
              <a:rPr kumimoji="0" lang="en-US" sz="3000" b="0" i="0" u="none" strike="noStrike" kern="1200" cap="none" spc="0" normalizeH="0" baseline="0" noProof="0" dirty="0">
                <a:ln>
                  <a:noFill/>
                </a:ln>
                <a:solidFill>
                  <a:srgbClr val="FFFFFF"/>
                </a:solidFill>
                <a:effectLst/>
                <a:uLnTx/>
                <a:uFillTx/>
                <a:latin typeface="Arial"/>
                <a:ea typeface="ＭＳ Ｐゴシック" panose="020B0600070205080204" pitchFamily="34" charset="-128"/>
                <a:cs typeface="+mj-cs"/>
              </a:rPr>
              <a:t> </a:t>
            </a:r>
            <a:r>
              <a:rPr kumimoji="0" lang="en-US" sz="3000" b="0" i="0" u="none" strike="noStrike" kern="1200" cap="none" spc="0" normalizeH="0" baseline="0" noProof="0" dirty="0" err="1">
                <a:ln>
                  <a:noFill/>
                </a:ln>
                <a:solidFill>
                  <a:srgbClr val="FFFFFF"/>
                </a:solidFill>
                <a:effectLst/>
                <a:uLnTx/>
                <a:uFillTx/>
                <a:latin typeface="Arial"/>
                <a:ea typeface="ＭＳ Ｐゴシック" panose="020B0600070205080204" pitchFamily="34" charset="-128"/>
                <a:cs typeface="+mj-cs"/>
              </a:rPr>
              <a:t>aldı</a:t>
            </a:r>
            <a:endParaRPr kumimoji="0" lang="en-US" altLang="en-US" sz="3000" b="0" i="0" u="none" strike="noStrike" kern="0" cap="none" spc="0" normalizeH="0" baseline="0" noProof="0" dirty="0">
              <a:ln>
                <a:noFill/>
              </a:ln>
              <a:solidFill>
                <a:srgbClr val="FFFFFF"/>
              </a:solidFill>
              <a:effectLst/>
              <a:uLnTx/>
              <a:uFillTx/>
              <a:latin typeface="Arial"/>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5821313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a:extLst>
              <a:ext uri="{FF2B5EF4-FFF2-40B4-BE49-F238E27FC236}">
                <a16:creationId xmlns:a16="http://schemas.microsoft.com/office/drawing/2014/main" xmlns="" id="{93784B2E-FA1A-4517-B1C2-144B4329FB02}"/>
              </a:ext>
            </a:extLst>
          </p:cNvPr>
          <p:cNvSpPr>
            <a:spLocks noChangeArrowheads="1"/>
          </p:cNvSpPr>
          <p:nvPr/>
        </p:nvSpPr>
        <p:spPr bwMode="auto">
          <a:xfrm>
            <a:off x="0" y="6550025"/>
            <a:ext cx="9144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spcAft>
                <a:spcPct val="0"/>
              </a:spcAft>
              <a:buClrTx/>
              <a:buFontTx/>
              <a:buNone/>
            </a:pPr>
            <a:r>
              <a:rPr lang="en-US" altLang="en-US" sz="1200">
                <a:solidFill>
                  <a:srgbClr val="000000"/>
                </a:solidFill>
              </a:rPr>
              <a:t>http://fortune.com/2016/03/10/toyota-jaybridge-robotics/</a:t>
            </a:r>
          </a:p>
        </p:txBody>
      </p:sp>
      <p:sp>
        <p:nvSpPr>
          <p:cNvPr id="148483" name="Rectangle 4">
            <a:extLst>
              <a:ext uri="{FF2B5EF4-FFF2-40B4-BE49-F238E27FC236}">
                <a16:creationId xmlns:a16="http://schemas.microsoft.com/office/drawing/2014/main" xmlns="" id="{D24C2EBA-B69D-484D-80C5-4B448D0ADF2E}"/>
              </a:ext>
            </a:extLst>
          </p:cNvPr>
          <p:cNvSpPr>
            <a:spLocks noChangeArrowheads="1"/>
          </p:cNvSpPr>
          <p:nvPr/>
        </p:nvSpPr>
        <p:spPr bwMode="auto">
          <a:xfrm>
            <a:off x="7762875" y="914400"/>
            <a:ext cx="12239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spcAft>
                <a:spcPct val="0"/>
              </a:spcAft>
              <a:buClrTx/>
              <a:buFontTx/>
              <a:buNone/>
            </a:pPr>
            <a:r>
              <a:rPr lang="en-US" altLang="en-US" sz="1800">
                <a:solidFill>
                  <a:srgbClr val="000000"/>
                </a:solidFill>
              </a:rPr>
              <a:t>Mart 2016</a:t>
            </a:r>
          </a:p>
        </p:txBody>
      </p:sp>
      <p:sp>
        <p:nvSpPr>
          <p:cNvPr id="148484" name="Title 1">
            <a:extLst>
              <a:ext uri="{FF2B5EF4-FFF2-40B4-BE49-F238E27FC236}">
                <a16:creationId xmlns:a16="http://schemas.microsoft.com/office/drawing/2014/main" xmlns="" id="{0576986C-21B3-436D-984A-DC10542C6104}"/>
              </a:ext>
            </a:extLst>
          </p:cNvPr>
          <p:cNvSpPr>
            <a:spLocks noGrp="1" noChangeArrowheads="1"/>
          </p:cNvSpPr>
          <p:nvPr>
            <p:ph type="title"/>
          </p:nvPr>
        </p:nvSpPr>
        <p:spPr>
          <a:xfrm>
            <a:off x="0" y="0"/>
            <a:ext cx="9144000" cy="914400"/>
          </a:xfrm>
          <a:solidFill>
            <a:srgbClr val="C00000"/>
          </a:solidFill>
        </p:spPr>
        <p:txBody>
          <a:bodyPr/>
          <a:lstStyle/>
          <a:p>
            <a:pPr algn="r"/>
            <a:r>
              <a:rPr lang="en-US" altLang="en-US" sz="2800" b="0">
                <a:solidFill>
                  <a:srgbClr val="FFFF00"/>
                </a:solidFill>
              </a:rPr>
              <a:t>Start-Up’ta Herkesi İşe Alarak Teknolojiyi Yakalama</a:t>
            </a:r>
            <a:r>
              <a:rPr lang="en-US" altLang="en-US" sz="2800"/>
              <a:t/>
            </a:r>
            <a:br>
              <a:rPr lang="en-US" altLang="en-US" sz="2800"/>
            </a:br>
            <a:r>
              <a:rPr lang="en-US" altLang="en-US" sz="2700" b="0">
                <a:solidFill>
                  <a:schemeClr val="bg1"/>
                </a:solidFill>
              </a:rPr>
              <a:t>Toyota’dan Şoförsüz Araç Firmasındaki Herkesi İşe Alma</a:t>
            </a:r>
          </a:p>
        </p:txBody>
      </p:sp>
      <p:sp>
        <p:nvSpPr>
          <p:cNvPr id="148485" name="Rectangle 1">
            <a:extLst>
              <a:ext uri="{FF2B5EF4-FFF2-40B4-BE49-F238E27FC236}">
                <a16:creationId xmlns:a16="http://schemas.microsoft.com/office/drawing/2014/main" xmlns="" id="{1FA63E54-FE41-45D7-A3D6-2E09E240AE6B}"/>
              </a:ext>
            </a:extLst>
          </p:cNvPr>
          <p:cNvSpPr>
            <a:spLocks noChangeArrowheads="1"/>
          </p:cNvSpPr>
          <p:nvPr/>
        </p:nvSpPr>
        <p:spPr bwMode="auto">
          <a:xfrm>
            <a:off x="0" y="4646613"/>
            <a:ext cx="9144000" cy="175418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r>
              <a:rPr lang="en-US" altLang="en-US">
                <a:solidFill>
                  <a:srgbClr val="000000"/>
                </a:solidFill>
              </a:rPr>
              <a:t>Toyota brought onboard the 16-person team of </a:t>
            </a:r>
            <a:r>
              <a:rPr lang="en-US" altLang="en-US">
                <a:solidFill>
                  <a:srgbClr val="CC00CC"/>
                </a:solidFill>
              </a:rPr>
              <a:t>Jaybridge Robotics</a:t>
            </a:r>
            <a:r>
              <a:rPr lang="en-US" altLang="en-US">
                <a:solidFill>
                  <a:srgbClr val="000000"/>
                </a:solidFill>
              </a:rPr>
              <a:t>, an artificial intelligence firm in Cambridge – an MIT spin-off started in 2009.</a:t>
            </a:r>
          </a:p>
          <a:p>
            <a:pPr eaLnBrk="1" hangingPunct="1"/>
            <a:r>
              <a:rPr lang="en-US" altLang="en-US">
                <a:solidFill>
                  <a:srgbClr val="000000"/>
                </a:solidFill>
              </a:rPr>
              <a:t>Gill Pratt, head of Toyota institute: ‘Jaybridge’s staff brings </a:t>
            </a:r>
            <a:r>
              <a:rPr lang="en-US" altLang="en-US">
                <a:solidFill>
                  <a:srgbClr val="CC00CC"/>
                </a:solidFill>
              </a:rPr>
              <a:t>decades of experience developing, testing, and supporting </a:t>
            </a:r>
            <a:r>
              <a:rPr lang="en-US" altLang="en-US">
                <a:solidFill>
                  <a:srgbClr val="000000"/>
                </a:solidFill>
              </a:rPr>
              <a:t>autonomous vehicle products.’</a:t>
            </a:r>
          </a:p>
        </p:txBody>
      </p:sp>
      <p:pic>
        <p:nvPicPr>
          <p:cNvPr id="148486" name="Picture 2" descr="https://fortunedotcom.files.wordpress.com/2016/03/gettyimages-503479126.jpg?w=840&amp;h=485&amp;crop=1">
            <a:extLst>
              <a:ext uri="{FF2B5EF4-FFF2-40B4-BE49-F238E27FC236}">
                <a16:creationId xmlns:a16="http://schemas.microsoft.com/office/drawing/2014/main" xmlns="" id="{F139D5C1-023A-4DAE-91FA-49B16D4BB6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914400"/>
            <a:ext cx="6248400" cy="360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684813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a:extLst>
              <a:ext uri="{FF2B5EF4-FFF2-40B4-BE49-F238E27FC236}">
                <a16:creationId xmlns:a16="http://schemas.microsoft.com/office/drawing/2014/main" xmlns="" id="{27067C69-2D40-4C0E-84E5-87141C721F6C}"/>
              </a:ext>
            </a:extLst>
          </p:cNvPr>
          <p:cNvSpPr>
            <a:spLocks noGrp="1" noChangeArrowheads="1"/>
          </p:cNvSpPr>
          <p:nvPr>
            <p:ph type="title"/>
          </p:nvPr>
        </p:nvSpPr>
        <p:spPr>
          <a:xfrm>
            <a:off x="0" y="0"/>
            <a:ext cx="9144000" cy="990600"/>
          </a:xfrm>
          <a:solidFill>
            <a:srgbClr val="C00000"/>
          </a:solidFill>
        </p:spPr>
        <p:txBody>
          <a:bodyPr/>
          <a:lstStyle/>
          <a:p>
            <a:pPr algn="r"/>
            <a:r>
              <a:rPr lang="en-US" altLang="en-US">
                <a:solidFill>
                  <a:srgbClr val="FFFF00"/>
                </a:solidFill>
              </a:rPr>
              <a:t>Silicon Valley’de bir Yerli Firma:</a:t>
            </a:r>
            <a:br>
              <a:rPr lang="en-US" altLang="en-US">
                <a:solidFill>
                  <a:srgbClr val="FFFF00"/>
                </a:solidFill>
              </a:rPr>
            </a:br>
            <a:r>
              <a:rPr lang="en-US" altLang="en-US">
                <a:solidFill>
                  <a:schemeClr val="bg1"/>
                </a:solidFill>
              </a:rPr>
              <a:t>HAVELSAN, Quantum3D’yi satın aldı.</a:t>
            </a:r>
          </a:p>
        </p:txBody>
      </p:sp>
      <p:sp>
        <p:nvSpPr>
          <p:cNvPr id="28675" name="Rectangle 1">
            <a:extLst>
              <a:ext uri="{FF2B5EF4-FFF2-40B4-BE49-F238E27FC236}">
                <a16:creationId xmlns:a16="http://schemas.microsoft.com/office/drawing/2014/main" xmlns="" id="{FE22F742-B80D-4459-8C4E-D432C19CDDF6}"/>
              </a:ext>
            </a:extLst>
          </p:cNvPr>
          <p:cNvSpPr>
            <a:spLocks noChangeArrowheads="1"/>
          </p:cNvSpPr>
          <p:nvPr/>
        </p:nvSpPr>
        <p:spPr bwMode="auto">
          <a:xfrm>
            <a:off x="34925" y="1182688"/>
            <a:ext cx="4460875" cy="26781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0000"/>
              </a:lnSpc>
              <a:spcBef>
                <a:spcPct val="20000"/>
              </a:spcBef>
              <a:spcAft>
                <a:spcPct val="20000"/>
              </a:spcAft>
              <a:buClr>
                <a:srgbClr val="FF0000"/>
              </a:buClr>
              <a:buSzTx/>
              <a:buFontTx/>
              <a:buNone/>
              <a:tabLst/>
              <a:defRPr/>
            </a:pPr>
            <a:r>
              <a:rPr kumimoji="0" lang="en-US" altLang="en-US" sz="2400" b="1" i="0" u="none" strike="noStrike" kern="1200" cap="none" spc="0" normalizeH="0" baseline="0" noProof="0">
                <a:ln>
                  <a:noFill/>
                </a:ln>
                <a:solidFill>
                  <a:srgbClr val="7030A0"/>
                </a:solidFill>
                <a:effectLst/>
                <a:uLnTx/>
                <a:uFillTx/>
                <a:latin typeface="Arial" panose="020B0604020202020204" pitchFamily="34" charset="0"/>
                <a:ea typeface="MS PGothic" panose="020B0600070205080204" pitchFamily="34" charset="-128"/>
                <a:cs typeface="Arial" panose="020B0604020202020204" pitchFamily="34" charset="0"/>
              </a:rPr>
              <a:t>Simülatör</a:t>
            </a:r>
            <a:r>
              <a:rPr kumimoji="0" lang="en-US" altLang="en-US" sz="24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a:t>
            </a:r>
            <a:r>
              <a:rPr kumimoji="0" lang="en-US" altLang="en-US" sz="2400" b="1" i="0" u="none" strike="noStrike" kern="1200" cap="none" spc="0" normalizeH="0" baseline="0" noProof="0">
                <a:ln>
                  <a:noFill/>
                </a:ln>
                <a:solidFill>
                  <a:srgbClr val="7030A0"/>
                </a:solidFill>
                <a:effectLst/>
                <a:uLnTx/>
                <a:uFillTx/>
                <a:latin typeface="Arial" panose="020B0604020202020204" pitchFamily="34" charset="0"/>
                <a:ea typeface="MS PGothic" panose="020B0600070205080204" pitchFamily="34" charset="-128"/>
                <a:cs typeface="Arial" panose="020B0604020202020204" pitchFamily="34" charset="0"/>
              </a:rPr>
              <a:t>teknolojileri</a:t>
            </a:r>
            <a:r>
              <a:rPr kumimoji="0" lang="en-US" altLang="en-US" sz="24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geliştiricisi Quantum3D’yi satın almayla, HAVELSAN hem Silikon Vadisi'ndeki teknolojik gelişmelerin içerisinde yer alacak hem de ürün gamı ve pazar imkanlarını artıracak. </a:t>
            </a:r>
          </a:p>
        </p:txBody>
      </p:sp>
      <p:sp>
        <p:nvSpPr>
          <p:cNvPr id="4" name="Rectangle 1">
            <a:extLst>
              <a:ext uri="{FF2B5EF4-FFF2-40B4-BE49-F238E27FC236}">
                <a16:creationId xmlns:a16="http://schemas.microsoft.com/office/drawing/2014/main" xmlns="" id="{35F5D44C-4EEE-44F3-A272-CE702593C15C}"/>
              </a:ext>
            </a:extLst>
          </p:cNvPr>
          <p:cNvSpPr>
            <a:spLocks noChangeArrowheads="1"/>
          </p:cNvSpPr>
          <p:nvPr/>
        </p:nvSpPr>
        <p:spPr bwMode="auto">
          <a:xfrm>
            <a:off x="34925" y="4011613"/>
            <a:ext cx="9074150" cy="2370137"/>
          </a:xfrm>
          <a:prstGeom prst="rect">
            <a:avLst/>
          </a:prstGeom>
          <a:solidFill>
            <a:schemeClr val="accent3">
              <a:lumMod val="95000"/>
            </a:schemeClr>
          </a:solidFill>
          <a:ln>
            <a:noFill/>
          </a:ln>
        </p:spPr>
        <p:txBody>
          <a:bodyPr>
            <a:spAutoFit/>
          </a:bodyPr>
          <a:lstStyle>
            <a:lvl1pPr marL="342900" indent="-342900">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342900" marR="0" lvl="0" indent="-342900" algn="l" defTabSz="914400" rtl="0" eaLnBrk="1" fontAlgn="base" latinLnBrk="0" hangingPunct="1">
              <a:lnSpc>
                <a:spcPct val="100000"/>
              </a:lnSpc>
              <a:spcBef>
                <a:spcPct val="20000"/>
              </a:spcBef>
              <a:spcAft>
                <a:spcPct val="20000"/>
              </a:spcAft>
              <a:buClr>
                <a:srgbClr val="FF0000"/>
              </a:buClr>
              <a:buSzTx/>
              <a:buFontTx/>
              <a:buChar char="•"/>
              <a:tabLst/>
              <a:defRPr/>
            </a:pP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Savunma sanayisindeki hava, kara ve deniz sistemleri için geliştirilen simülatörlerin içindeki </a:t>
            </a:r>
            <a:r>
              <a:rPr kumimoji="0" lang="en-US" altLang="en-US" sz="2000" b="1" i="0" u="none" strike="noStrike" kern="1200" cap="none" spc="0" normalizeH="0" baseline="0" noProof="0">
                <a:ln>
                  <a:noFill/>
                </a:ln>
                <a:solidFill>
                  <a:srgbClr val="7030A0"/>
                </a:solidFill>
                <a:effectLst/>
                <a:uLnTx/>
                <a:uFillTx/>
                <a:latin typeface="Arial" panose="020B0604020202020204" pitchFamily="34" charset="0"/>
                <a:ea typeface="MS PGothic" panose="020B0600070205080204" pitchFamily="34" charset="-128"/>
                <a:cs typeface="Arial" panose="020B0604020202020204" pitchFamily="34" charset="0"/>
              </a:rPr>
              <a:t>en yüksek teknolojilerden bir tanesini görüntü üreticileri </a:t>
            </a: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oluşturuyor. Dünyada bu teknolojiyi üreten sayılı firma bulunuyor.</a:t>
            </a:r>
          </a:p>
          <a:p>
            <a:pPr marL="342900" marR="0" lvl="0" indent="-342900" algn="l" defTabSz="914400" rtl="0" eaLnBrk="1" fontAlgn="base" latinLnBrk="0" hangingPunct="1">
              <a:lnSpc>
                <a:spcPct val="100000"/>
              </a:lnSpc>
              <a:spcBef>
                <a:spcPct val="20000"/>
              </a:spcBef>
              <a:spcAft>
                <a:spcPct val="20000"/>
              </a:spcAft>
              <a:buClr>
                <a:srgbClr val="FF0000"/>
              </a:buClr>
              <a:buSzTx/>
              <a:buFontTx/>
              <a:buChar char="•"/>
              <a:tabLst/>
              <a:defRPr/>
            </a:pP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Bu yatırımla  HAVELSAN görüntü üreteçlerini </a:t>
            </a:r>
            <a:r>
              <a:rPr kumimoji="0" lang="en-US" altLang="en-US" sz="2000" b="1" i="0" u="none" strike="noStrike" kern="1200" cap="none" spc="0" normalizeH="0" baseline="0" noProof="0">
                <a:ln>
                  <a:noFill/>
                </a:ln>
                <a:solidFill>
                  <a:srgbClr val="7030A0"/>
                </a:solidFill>
                <a:effectLst/>
                <a:uLnTx/>
                <a:uFillTx/>
                <a:latin typeface="Arial" panose="020B0604020202020204" pitchFamily="34" charset="0"/>
                <a:ea typeface="MS PGothic" panose="020B0600070205080204" pitchFamily="34" charset="-128"/>
                <a:cs typeface="Arial" panose="020B0604020202020204" pitchFamily="34" charset="0"/>
              </a:rPr>
              <a:t>özgün olarak sağlama </a:t>
            </a: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imkanına kavuştu. Bu, rekabet açısından avantaj sağlıyor ve </a:t>
            </a:r>
            <a:r>
              <a:rPr kumimoji="0" lang="en-US" altLang="en-US" sz="2000" b="1" i="0" u="none" strike="noStrike" kern="1200" cap="none" spc="0" normalizeH="0" baseline="0" noProof="0">
                <a:ln>
                  <a:noFill/>
                </a:ln>
                <a:solidFill>
                  <a:srgbClr val="7030A0"/>
                </a:solidFill>
                <a:effectLst/>
                <a:uLnTx/>
                <a:uFillTx/>
                <a:latin typeface="Arial" panose="020B0604020202020204" pitchFamily="34" charset="0"/>
                <a:ea typeface="MS PGothic" panose="020B0600070205080204" pitchFamily="34" charset="-128"/>
                <a:cs typeface="Arial" panose="020B0604020202020204" pitchFamily="34" charset="0"/>
              </a:rPr>
              <a:t>daha geniş ürün gamı</a:t>
            </a: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ve başta Amerika kıtası olmak üzere </a:t>
            </a:r>
            <a:r>
              <a:rPr kumimoji="0" lang="en-US" altLang="en-US" sz="2000" b="1" i="0" u="none" strike="noStrike" kern="1200" cap="none" spc="0" normalizeH="0" baseline="0" noProof="0">
                <a:ln>
                  <a:noFill/>
                </a:ln>
                <a:solidFill>
                  <a:srgbClr val="7030A0"/>
                </a:solidFill>
                <a:effectLst/>
                <a:uLnTx/>
                <a:uFillTx/>
                <a:latin typeface="Arial" panose="020B0604020202020204" pitchFamily="34" charset="0"/>
                <a:ea typeface="MS PGothic" panose="020B0600070205080204" pitchFamily="34" charset="-128"/>
                <a:cs typeface="Arial" panose="020B0604020202020204" pitchFamily="34" charset="0"/>
              </a:rPr>
              <a:t>birçok yeni pazar imkanı </a:t>
            </a:r>
            <a:r>
              <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sunuyor.</a:t>
            </a:r>
          </a:p>
        </p:txBody>
      </p:sp>
      <p:sp>
        <p:nvSpPr>
          <p:cNvPr id="28677" name="Rectangle 2">
            <a:extLst>
              <a:ext uri="{FF2B5EF4-FFF2-40B4-BE49-F238E27FC236}">
                <a16:creationId xmlns:a16="http://schemas.microsoft.com/office/drawing/2014/main" xmlns="" id="{A2C0BAD6-F8B3-45DD-AAF6-7EDB971C22E0}"/>
              </a:ext>
            </a:extLst>
          </p:cNvPr>
          <p:cNvSpPr>
            <a:spLocks noChangeArrowheads="1"/>
          </p:cNvSpPr>
          <p:nvPr/>
        </p:nvSpPr>
        <p:spPr bwMode="auto">
          <a:xfrm>
            <a:off x="0" y="6550025"/>
            <a:ext cx="90773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1400" b="0" i="0" u="none" strike="noStrike" kern="0" cap="none" spc="0" normalizeH="0" baseline="0" noProof="0" dirty="0" err="1">
                <a:ln>
                  <a:noFill/>
                </a:ln>
                <a:solidFill>
                  <a:srgbClr val="000000"/>
                </a:solidFill>
                <a:effectLst/>
                <a:uLnTx/>
                <a:uFillTx/>
                <a:latin typeface="Times New Roman" panose="02020603050405020304" pitchFamily="18" charset="0"/>
                <a:ea typeface="ＭＳ Ｐゴシック" panose="020B0600070205080204" pitchFamily="34" charset="-128"/>
                <a:cs typeface="Calibri" panose="020F0502020204030204" pitchFamily="34" charset="0"/>
              </a:rPr>
              <a:t>Kaynak</a:t>
            </a:r>
            <a:r>
              <a:rPr kumimoji="0" lang="en-US" altLang="en-US" sz="1400" b="0" i="0" u="none" strike="noStrike" kern="0" cap="none" spc="0" normalizeH="0" baseline="0" noProof="0" dirty="0">
                <a:ln>
                  <a:noFill/>
                </a:ln>
                <a:solidFill>
                  <a:srgbClr val="000000"/>
                </a:solidFill>
                <a:effectLst/>
                <a:uLnTx/>
                <a:uFillTx/>
                <a:latin typeface="Times New Roman" panose="02020603050405020304" pitchFamily="18" charset="0"/>
                <a:ea typeface="ＭＳ Ｐゴシック" panose="020B0600070205080204" pitchFamily="34" charset="-128"/>
                <a:cs typeface="Calibri" panose="020F0502020204030204" pitchFamily="34" charset="0"/>
              </a:rPr>
              <a:t>: </a:t>
            </a:r>
            <a:r>
              <a:rPr kumimoji="0" lang="tr-TR" altLang="en-US" sz="1400" b="0" i="0" u="none" strike="noStrike" kern="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http://www.ahaber.com.tr/teknoloji/2016/10/07/havelsan-silikon-vadisinde-patron-oldu</a:t>
            </a:r>
            <a:endParaRPr kumimoji="0" lang="en-US" altLang="en-US" sz="1400" b="0" i="0" u="none" strike="noStrike" kern="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pic>
        <p:nvPicPr>
          <p:cNvPr id="74758" name="Picture 1">
            <a:extLst>
              <a:ext uri="{FF2B5EF4-FFF2-40B4-BE49-F238E27FC236}">
                <a16:creationId xmlns:a16="http://schemas.microsoft.com/office/drawing/2014/main" xmlns="" id="{0ECC9518-A506-442F-8D05-FFB4A6296CF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27538" y="1052513"/>
            <a:ext cx="4681537" cy="263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9" name="Rectangle 3">
            <a:extLst>
              <a:ext uri="{FF2B5EF4-FFF2-40B4-BE49-F238E27FC236}">
                <a16:creationId xmlns:a16="http://schemas.microsoft.com/office/drawing/2014/main" xmlns="" id="{70C2CFC7-6CCA-4D39-B440-3F36F0274EEA}"/>
              </a:ext>
            </a:extLst>
          </p:cNvPr>
          <p:cNvSpPr>
            <a:spLocks noChangeArrowheads="1"/>
          </p:cNvSpPr>
          <p:nvPr/>
        </p:nvSpPr>
        <p:spPr bwMode="auto">
          <a:xfrm>
            <a:off x="7708900" y="6443663"/>
            <a:ext cx="1358900" cy="33813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600" b="1"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7 Ekim 2016</a:t>
            </a:r>
          </a:p>
        </p:txBody>
      </p:sp>
    </p:spTree>
    <p:extLst>
      <p:ext uri="{BB962C8B-B14F-4D97-AF65-F5344CB8AC3E}">
        <p14:creationId xmlns:p14="http://schemas.microsoft.com/office/powerpoint/2010/main" val="21470301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Title 1">
            <a:extLst>
              <a:ext uri="{FF2B5EF4-FFF2-40B4-BE49-F238E27FC236}">
                <a16:creationId xmlns:a16="http://schemas.microsoft.com/office/drawing/2014/main" xmlns="" id="{C680E353-E5A9-4D1E-9BCB-0CA60300ADEB}"/>
              </a:ext>
            </a:extLst>
          </p:cNvPr>
          <p:cNvSpPr>
            <a:spLocks noGrp="1" noChangeArrowheads="1"/>
          </p:cNvSpPr>
          <p:nvPr>
            <p:ph type="title"/>
          </p:nvPr>
        </p:nvSpPr>
        <p:spPr>
          <a:xfrm>
            <a:off x="0" y="0"/>
            <a:ext cx="9144000" cy="639763"/>
          </a:xfrm>
          <a:solidFill>
            <a:srgbClr val="C00000"/>
          </a:solidFill>
        </p:spPr>
        <p:txBody>
          <a:bodyPr/>
          <a:lstStyle/>
          <a:p>
            <a:pPr algn="ctr"/>
            <a:r>
              <a:rPr lang="en-US" altLang="en-US" sz="2800">
                <a:solidFill>
                  <a:srgbClr val="FFFF00"/>
                </a:solidFill>
              </a:rPr>
              <a:t>Apple</a:t>
            </a:r>
            <a:r>
              <a:rPr lang="en-US" altLang="en-US" sz="2800" b="0">
                <a:solidFill>
                  <a:schemeClr val="bg1"/>
                </a:solidFill>
              </a:rPr>
              <a:t>: En yenilikçi firma listelerinde başlarda (2017)</a:t>
            </a:r>
            <a:endParaRPr lang="tr-TR" altLang="en-US" sz="3000" b="0">
              <a:solidFill>
                <a:schemeClr val="bg1"/>
              </a:solidFill>
            </a:endParaRPr>
          </a:p>
        </p:txBody>
      </p:sp>
      <p:sp>
        <p:nvSpPr>
          <p:cNvPr id="133123" name="Rectangle 3">
            <a:extLst>
              <a:ext uri="{FF2B5EF4-FFF2-40B4-BE49-F238E27FC236}">
                <a16:creationId xmlns:a16="http://schemas.microsoft.com/office/drawing/2014/main" xmlns="" id="{2A21E3B0-5C70-4604-821B-74B849A38946}"/>
              </a:ext>
            </a:extLst>
          </p:cNvPr>
          <p:cNvSpPr txBox="1">
            <a:spLocks noChangeArrowheads="1"/>
          </p:cNvSpPr>
          <p:nvPr/>
        </p:nvSpPr>
        <p:spPr bwMode="auto">
          <a:xfrm>
            <a:off x="5791200" y="685800"/>
            <a:ext cx="3352800" cy="5867400"/>
          </a:xfrm>
          <a:prstGeom prst="rect">
            <a:avLst/>
          </a:prstGeom>
          <a:solidFill>
            <a:schemeClr val="accent5"/>
          </a:solidFill>
          <a:ln>
            <a:noFill/>
          </a:ln>
        </p:spPr>
        <p:txBody>
          <a:bodyPr/>
          <a:lstStyle>
            <a:lvl1pPr marL="342900" indent="-342900">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defRPr/>
            </a:pPr>
            <a:r>
              <a:rPr lang="en-US" altLang="en-US" dirty="0">
                <a:solidFill>
                  <a:srgbClr val="000000"/>
                </a:solidFill>
              </a:rPr>
              <a:t>“</a:t>
            </a:r>
            <a:r>
              <a:rPr lang="en-US" altLang="en-US" b="1" dirty="0">
                <a:solidFill>
                  <a:srgbClr val="000000"/>
                </a:solidFill>
              </a:rPr>
              <a:t>Apple’s</a:t>
            </a:r>
            <a:r>
              <a:rPr lang="en-US" altLang="en-US" dirty="0">
                <a:solidFill>
                  <a:srgbClr val="000000"/>
                </a:solidFill>
              </a:rPr>
              <a:t> innovation focuses on </a:t>
            </a:r>
            <a:r>
              <a:rPr lang="en-US" altLang="en-US" dirty="0">
                <a:solidFill>
                  <a:srgbClr val="3333FF"/>
                </a:solidFill>
              </a:rPr>
              <a:t>bringing together different parts of an ecosystem and tightly </a:t>
            </a:r>
            <a:r>
              <a:rPr lang="en-US" altLang="en-US" b="1" dirty="0">
                <a:solidFill>
                  <a:srgbClr val="CC00CC"/>
                </a:solidFill>
              </a:rPr>
              <a:t>integrating</a:t>
            </a:r>
            <a:r>
              <a:rPr lang="en-US" altLang="en-US" dirty="0">
                <a:solidFill>
                  <a:srgbClr val="3333FF"/>
                </a:solidFill>
              </a:rPr>
              <a:t> them together </a:t>
            </a:r>
            <a:r>
              <a:rPr lang="en-US" altLang="en-US" dirty="0">
                <a:solidFill>
                  <a:srgbClr val="000000"/>
                </a:solidFill>
              </a:rPr>
              <a:t>with meticulous attention to detail.” (R. Rubin)</a:t>
            </a:r>
          </a:p>
          <a:p>
            <a:pPr>
              <a:defRPr/>
            </a:pPr>
            <a:r>
              <a:rPr lang="en-US" altLang="en-US" b="1" dirty="0"/>
              <a:t>Samsung</a:t>
            </a:r>
            <a:r>
              <a:rPr lang="en-US" altLang="en-US" dirty="0">
                <a:solidFill>
                  <a:srgbClr val="000000"/>
                </a:solidFill>
              </a:rPr>
              <a:t> </a:t>
            </a:r>
            <a:r>
              <a:rPr lang="en-US" altLang="en-US" dirty="0" err="1">
                <a:solidFill>
                  <a:srgbClr val="000000"/>
                </a:solidFill>
              </a:rPr>
              <a:t>incorporates</a:t>
            </a:r>
            <a:r>
              <a:rPr lang="en-US" altLang="en-US" dirty="0">
                <a:solidFill>
                  <a:srgbClr val="000000"/>
                </a:solidFill>
              </a:rPr>
              <a:t> latest technologies into its products.</a:t>
            </a:r>
          </a:p>
          <a:p>
            <a:pPr>
              <a:defRPr/>
            </a:pPr>
            <a:r>
              <a:rPr lang="en-US" altLang="en-US" dirty="0">
                <a:solidFill>
                  <a:srgbClr val="000000"/>
                </a:solidFill>
              </a:rPr>
              <a:t>“A big distinction for Apple is the breadth of areas in which it innovates: </a:t>
            </a:r>
            <a:r>
              <a:rPr lang="en-US" altLang="en-US" dirty="0">
                <a:solidFill>
                  <a:srgbClr val="3333FF"/>
                </a:solidFill>
              </a:rPr>
              <a:t>hardware, industrial design, software, usability, retail</a:t>
            </a:r>
            <a:r>
              <a:rPr lang="en-US" altLang="en-US" dirty="0">
                <a:solidFill>
                  <a:srgbClr val="000000"/>
                </a:solidFill>
              </a:rPr>
              <a:t>.” (C. </a:t>
            </a:r>
            <a:r>
              <a:rPr lang="en-US" altLang="en-US" dirty="0" err="1">
                <a:solidFill>
                  <a:srgbClr val="000000"/>
                </a:solidFill>
              </a:rPr>
              <a:t>Golvin</a:t>
            </a:r>
            <a:r>
              <a:rPr lang="en-US" altLang="en-US" dirty="0">
                <a:solidFill>
                  <a:srgbClr val="000000"/>
                </a:solidFill>
              </a:rPr>
              <a:t>)</a:t>
            </a:r>
          </a:p>
          <a:p>
            <a:pPr>
              <a:defRPr/>
            </a:pPr>
            <a:endParaRPr lang="en-US" altLang="en-US" sz="1600" dirty="0">
              <a:solidFill>
                <a:srgbClr val="000000"/>
              </a:solidFill>
            </a:endParaRPr>
          </a:p>
        </p:txBody>
      </p:sp>
      <p:sp>
        <p:nvSpPr>
          <p:cNvPr id="172036" name="Rectangle 1">
            <a:extLst>
              <a:ext uri="{FF2B5EF4-FFF2-40B4-BE49-F238E27FC236}">
                <a16:creationId xmlns:a16="http://schemas.microsoft.com/office/drawing/2014/main" xmlns="" id="{32A75815-2F84-44DF-9E6E-5E105F355884}"/>
              </a:ext>
            </a:extLst>
          </p:cNvPr>
          <p:cNvSpPr>
            <a:spLocks noChangeArrowheads="1"/>
          </p:cNvSpPr>
          <p:nvPr/>
        </p:nvSpPr>
        <p:spPr bwMode="auto">
          <a:xfrm>
            <a:off x="0" y="6592888"/>
            <a:ext cx="91440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eaLnBrk="1" hangingPunct="1">
              <a:buFontTx/>
              <a:buNone/>
            </a:pPr>
            <a:r>
              <a:rPr lang="en-US" altLang="en-US" sz="1200">
                <a:solidFill>
                  <a:srgbClr val="000000"/>
                </a:solidFill>
              </a:rPr>
              <a:t>https://www.fastcompany.com/3067756/announcing-the-2017-worlds-50-most-innovative-companies</a:t>
            </a:r>
          </a:p>
        </p:txBody>
      </p:sp>
      <p:sp>
        <p:nvSpPr>
          <p:cNvPr id="2" name="Rectangle 1">
            <a:extLst>
              <a:ext uri="{FF2B5EF4-FFF2-40B4-BE49-F238E27FC236}">
                <a16:creationId xmlns:a16="http://schemas.microsoft.com/office/drawing/2014/main" xmlns="" id="{F49AFCB6-B55D-4D0E-9882-D8B042386079}"/>
              </a:ext>
            </a:extLst>
          </p:cNvPr>
          <p:cNvSpPr/>
          <p:nvPr/>
        </p:nvSpPr>
        <p:spPr>
          <a:xfrm>
            <a:off x="0" y="609600"/>
            <a:ext cx="5715000" cy="5954713"/>
          </a:xfrm>
          <a:prstGeom prst="rect">
            <a:avLst/>
          </a:prstGeom>
          <a:solidFill>
            <a:schemeClr val="accent3"/>
          </a:solidFill>
        </p:spPr>
        <p:txBody>
          <a:bodyPr>
            <a:spAutoFit/>
          </a:bodyPr>
          <a:lstStyle/>
          <a:p>
            <a:pPr>
              <a:lnSpc>
                <a:spcPct val="107000"/>
              </a:lnSpc>
              <a:spcBef>
                <a:spcPts val="0"/>
              </a:spcBef>
              <a:spcAft>
                <a:spcPts val="800"/>
              </a:spcAft>
              <a:defRPr/>
            </a:pPr>
            <a:r>
              <a:rPr lang="en-US" sz="2000" cap="all" spc="130" dirty="0">
                <a:solidFill>
                  <a:srgbClr val="000000"/>
                </a:solidFill>
                <a:latin typeface="+mj-lt"/>
                <a:ea typeface="Times New Roman" panose="02020603050405020304" pitchFamily="18" charset="0"/>
                <a:cs typeface="Times New Roman" panose="02020603050405020304" pitchFamily="18" charset="0"/>
              </a:rPr>
              <a:t>01. </a:t>
            </a:r>
            <a:r>
              <a:rPr lang="en-US" sz="2000" cap="all" spc="130" dirty="0">
                <a:solidFill>
                  <a:srgbClr val="000000"/>
                </a:solidFill>
                <a:latin typeface="+mj-lt"/>
                <a:ea typeface="Times New Roman" panose="02020603050405020304" pitchFamily="18" charset="0"/>
                <a:cs typeface="Times New Roman" panose="02020603050405020304" pitchFamily="18" charset="0"/>
                <a:hlinkClick r:id="rId2"/>
              </a:rPr>
              <a:t>AMAZON</a:t>
            </a:r>
            <a:r>
              <a:rPr lang="en-US" sz="2000" cap="all" spc="130" dirty="0">
                <a:solidFill>
                  <a:srgbClr val="000000"/>
                </a:solidFill>
                <a:latin typeface="+mj-lt"/>
                <a:ea typeface="Times New Roman" panose="02020603050405020304" pitchFamily="18" charset="0"/>
                <a:cs typeface="Times New Roman" panose="02020603050405020304" pitchFamily="18" charset="0"/>
              </a:rPr>
              <a:t> </a:t>
            </a:r>
            <a:r>
              <a:rPr lang="en-US" sz="2000" dirty="0">
                <a:solidFill>
                  <a:srgbClr val="000000"/>
                </a:solidFill>
                <a:latin typeface="+mj-lt"/>
                <a:ea typeface="Times New Roman" panose="02020603050405020304" pitchFamily="18" charset="0"/>
                <a:cs typeface="Times New Roman" panose="02020603050405020304" pitchFamily="18" charset="0"/>
              </a:rPr>
              <a:t>For offering even more, even faster and smarter</a:t>
            </a:r>
            <a:endParaRPr lang="en-US" sz="2000" dirty="0">
              <a:latin typeface="+mj-lt"/>
              <a:ea typeface="Calibri" panose="020F0502020204030204" pitchFamily="34" charset="0"/>
              <a:cs typeface="Times New Roman" panose="02020603050405020304" pitchFamily="18" charset="0"/>
            </a:endParaRPr>
          </a:p>
          <a:p>
            <a:pPr>
              <a:lnSpc>
                <a:spcPct val="107000"/>
              </a:lnSpc>
              <a:spcBef>
                <a:spcPts val="0"/>
              </a:spcBef>
              <a:spcAft>
                <a:spcPts val="800"/>
              </a:spcAft>
              <a:defRPr/>
            </a:pPr>
            <a:r>
              <a:rPr lang="en-US" sz="2000" cap="all" spc="130" dirty="0">
                <a:solidFill>
                  <a:srgbClr val="000000"/>
                </a:solidFill>
                <a:latin typeface="+mj-lt"/>
                <a:ea typeface="Times New Roman" panose="02020603050405020304" pitchFamily="18" charset="0"/>
                <a:cs typeface="Times New Roman" panose="02020603050405020304" pitchFamily="18" charset="0"/>
              </a:rPr>
              <a:t>02. </a:t>
            </a:r>
            <a:r>
              <a:rPr lang="en-US" sz="2000" cap="all" spc="130" dirty="0">
                <a:solidFill>
                  <a:srgbClr val="000000"/>
                </a:solidFill>
                <a:latin typeface="+mj-lt"/>
                <a:ea typeface="Times New Roman" panose="02020603050405020304" pitchFamily="18" charset="0"/>
                <a:cs typeface="Times New Roman" panose="02020603050405020304" pitchFamily="18" charset="0"/>
                <a:hlinkClick r:id="rId3"/>
              </a:rPr>
              <a:t>GOOGLE</a:t>
            </a:r>
            <a:r>
              <a:rPr lang="en-US" sz="2000" cap="all" spc="130" dirty="0">
                <a:solidFill>
                  <a:srgbClr val="000000"/>
                </a:solidFill>
                <a:latin typeface="+mj-lt"/>
                <a:ea typeface="Times New Roman" panose="02020603050405020304" pitchFamily="18" charset="0"/>
                <a:cs typeface="Times New Roman" panose="02020603050405020304" pitchFamily="18" charset="0"/>
              </a:rPr>
              <a:t> </a:t>
            </a:r>
            <a:r>
              <a:rPr lang="en-US" sz="2000" dirty="0">
                <a:solidFill>
                  <a:srgbClr val="000000"/>
                </a:solidFill>
                <a:latin typeface="+mj-lt"/>
                <a:ea typeface="Times New Roman" panose="02020603050405020304" pitchFamily="18" charset="0"/>
                <a:cs typeface="Times New Roman" panose="02020603050405020304" pitchFamily="18" charset="0"/>
              </a:rPr>
              <a:t>For developing a photographic memory</a:t>
            </a:r>
            <a:endParaRPr lang="en-US" sz="2000" dirty="0">
              <a:latin typeface="+mj-lt"/>
              <a:ea typeface="Calibri" panose="020F0502020204030204" pitchFamily="34" charset="0"/>
              <a:cs typeface="Times New Roman" panose="02020603050405020304" pitchFamily="18" charset="0"/>
            </a:endParaRPr>
          </a:p>
          <a:p>
            <a:pPr>
              <a:lnSpc>
                <a:spcPct val="107000"/>
              </a:lnSpc>
              <a:spcBef>
                <a:spcPts val="0"/>
              </a:spcBef>
              <a:spcAft>
                <a:spcPts val="800"/>
              </a:spcAft>
              <a:defRPr/>
            </a:pPr>
            <a:r>
              <a:rPr lang="en-US" sz="2000" cap="all" spc="130" dirty="0">
                <a:solidFill>
                  <a:srgbClr val="000000"/>
                </a:solidFill>
                <a:latin typeface="+mj-lt"/>
                <a:ea typeface="Times New Roman" panose="02020603050405020304" pitchFamily="18" charset="0"/>
                <a:cs typeface="Times New Roman" panose="02020603050405020304" pitchFamily="18" charset="0"/>
              </a:rPr>
              <a:t>03. </a:t>
            </a:r>
            <a:r>
              <a:rPr lang="en-US" sz="2000" cap="all" spc="130" dirty="0">
                <a:solidFill>
                  <a:srgbClr val="000000"/>
                </a:solidFill>
                <a:latin typeface="+mj-lt"/>
                <a:ea typeface="Times New Roman" panose="02020603050405020304" pitchFamily="18" charset="0"/>
                <a:cs typeface="Times New Roman" panose="02020603050405020304" pitchFamily="18" charset="0"/>
                <a:hlinkClick r:id="rId4"/>
              </a:rPr>
              <a:t>UBER</a:t>
            </a:r>
            <a:r>
              <a:rPr lang="en-US" sz="2000" cap="all" spc="130" dirty="0">
                <a:solidFill>
                  <a:srgbClr val="000000"/>
                </a:solidFill>
                <a:latin typeface="+mj-lt"/>
                <a:ea typeface="Times New Roman" panose="02020603050405020304" pitchFamily="18" charset="0"/>
                <a:cs typeface="Times New Roman" panose="02020603050405020304" pitchFamily="18" charset="0"/>
              </a:rPr>
              <a:t> </a:t>
            </a:r>
            <a:r>
              <a:rPr lang="en-US" sz="2000" dirty="0">
                <a:solidFill>
                  <a:srgbClr val="000000"/>
                </a:solidFill>
                <a:latin typeface="+mj-lt"/>
                <a:ea typeface="Times New Roman" panose="02020603050405020304" pitchFamily="18" charset="0"/>
                <a:cs typeface="Times New Roman" panose="02020603050405020304" pitchFamily="18" charset="0"/>
              </a:rPr>
              <a:t>For accelerating autonomous driving</a:t>
            </a:r>
            <a:endParaRPr lang="en-US" sz="2000" dirty="0">
              <a:latin typeface="+mj-lt"/>
              <a:ea typeface="Calibri" panose="020F0502020204030204" pitchFamily="34" charset="0"/>
              <a:cs typeface="Times New Roman" panose="02020603050405020304" pitchFamily="18" charset="0"/>
            </a:endParaRPr>
          </a:p>
          <a:p>
            <a:pPr>
              <a:lnSpc>
                <a:spcPct val="107000"/>
              </a:lnSpc>
              <a:spcBef>
                <a:spcPts val="0"/>
              </a:spcBef>
              <a:spcAft>
                <a:spcPts val="800"/>
              </a:spcAft>
              <a:defRPr/>
            </a:pPr>
            <a:r>
              <a:rPr lang="en-US" sz="2000" cap="all" spc="130" dirty="0">
                <a:solidFill>
                  <a:srgbClr val="000000"/>
                </a:solidFill>
                <a:latin typeface="+mj-lt"/>
                <a:ea typeface="Times New Roman" panose="02020603050405020304" pitchFamily="18" charset="0"/>
                <a:cs typeface="Times New Roman" panose="02020603050405020304" pitchFamily="18" charset="0"/>
              </a:rPr>
              <a:t>04. </a:t>
            </a:r>
            <a:r>
              <a:rPr lang="en-US" sz="2000" b="1" cap="all" spc="130" dirty="0">
                <a:solidFill>
                  <a:srgbClr val="C00000"/>
                </a:solidFill>
                <a:latin typeface="+mj-lt"/>
                <a:ea typeface="Times New Roman" panose="02020603050405020304" pitchFamily="18" charset="0"/>
                <a:cs typeface="Times New Roman" panose="02020603050405020304" pitchFamily="18" charset="0"/>
                <a:hlinkClick r:id="rId5"/>
              </a:rPr>
              <a:t>APPLE</a:t>
            </a:r>
            <a:r>
              <a:rPr lang="en-US" sz="2000" b="1" cap="all" spc="130" dirty="0">
                <a:solidFill>
                  <a:srgbClr val="C00000"/>
                </a:solidFill>
                <a:latin typeface="+mj-lt"/>
                <a:ea typeface="Times New Roman" panose="02020603050405020304" pitchFamily="18" charset="0"/>
                <a:cs typeface="Times New Roman" panose="02020603050405020304" pitchFamily="18" charset="0"/>
              </a:rPr>
              <a:t> </a:t>
            </a:r>
            <a:r>
              <a:rPr lang="en-US" sz="2000" dirty="0">
                <a:solidFill>
                  <a:srgbClr val="000000"/>
                </a:solidFill>
                <a:latin typeface="+mj-lt"/>
                <a:ea typeface="Times New Roman" panose="02020603050405020304" pitchFamily="18" charset="0"/>
                <a:cs typeface="Times New Roman" panose="02020603050405020304" pitchFamily="18" charset="0"/>
              </a:rPr>
              <a:t>For baking in its advantages</a:t>
            </a:r>
            <a:endParaRPr lang="en-US" sz="2000" dirty="0">
              <a:latin typeface="+mj-lt"/>
              <a:ea typeface="Calibri" panose="020F0502020204030204" pitchFamily="34" charset="0"/>
              <a:cs typeface="Times New Roman" panose="02020603050405020304" pitchFamily="18" charset="0"/>
            </a:endParaRPr>
          </a:p>
          <a:p>
            <a:pPr>
              <a:lnSpc>
                <a:spcPct val="107000"/>
              </a:lnSpc>
              <a:spcBef>
                <a:spcPts val="0"/>
              </a:spcBef>
              <a:spcAft>
                <a:spcPts val="800"/>
              </a:spcAft>
              <a:defRPr/>
            </a:pPr>
            <a:r>
              <a:rPr lang="en-US" sz="2000" cap="all" spc="130" dirty="0">
                <a:solidFill>
                  <a:srgbClr val="000000"/>
                </a:solidFill>
                <a:latin typeface="+mj-lt"/>
                <a:ea typeface="Times New Roman" panose="02020603050405020304" pitchFamily="18" charset="0"/>
                <a:cs typeface="Times New Roman" panose="02020603050405020304" pitchFamily="18" charset="0"/>
              </a:rPr>
              <a:t>05. </a:t>
            </a:r>
            <a:r>
              <a:rPr lang="en-US" sz="2000" cap="all" spc="130" dirty="0">
                <a:solidFill>
                  <a:srgbClr val="000000"/>
                </a:solidFill>
                <a:latin typeface="+mj-lt"/>
                <a:ea typeface="Times New Roman" panose="02020603050405020304" pitchFamily="18" charset="0"/>
                <a:cs typeface="Times New Roman" panose="02020603050405020304" pitchFamily="18" charset="0"/>
                <a:hlinkClick r:id="rId6"/>
              </a:rPr>
              <a:t>SNAP</a:t>
            </a:r>
            <a:r>
              <a:rPr lang="en-US" sz="2000" cap="all" spc="130" dirty="0">
                <a:solidFill>
                  <a:srgbClr val="000000"/>
                </a:solidFill>
                <a:latin typeface="+mj-lt"/>
                <a:ea typeface="Times New Roman" panose="02020603050405020304" pitchFamily="18" charset="0"/>
                <a:cs typeface="Times New Roman" panose="02020603050405020304" pitchFamily="18" charset="0"/>
              </a:rPr>
              <a:t> </a:t>
            </a:r>
            <a:r>
              <a:rPr lang="en-US" sz="2000" dirty="0">
                <a:solidFill>
                  <a:srgbClr val="000000"/>
                </a:solidFill>
                <a:latin typeface="+mj-lt"/>
                <a:ea typeface="Times New Roman" panose="02020603050405020304" pitchFamily="18" charset="0"/>
                <a:cs typeface="Times New Roman" panose="02020603050405020304" pitchFamily="18" charset="0"/>
              </a:rPr>
              <a:t>For bringing crackle and pop to a new way of seeing the world</a:t>
            </a:r>
            <a:endParaRPr lang="en-US" sz="2000" dirty="0">
              <a:latin typeface="+mj-lt"/>
              <a:ea typeface="Calibri" panose="020F0502020204030204" pitchFamily="34" charset="0"/>
              <a:cs typeface="Times New Roman" panose="02020603050405020304" pitchFamily="18" charset="0"/>
            </a:endParaRPr>
          </a:p>
          <a:p>
            <a:pPr>
              <a:lnSpc>
                <a:spcPct val="107000"/>
              </a:lnSpc>
              <a:spcBef>
                <a:spcPts val="0"/>
              </a:spcBef>
              <a:spcAft>
                <a:spcPts val="800"/>
              </a:spcAft>
              <a:defRPr/>
            </a:pPr>
            <a:r>
              <a:rPr lang="en-US" sz="2000" cap="all" spc="130" dirty="0">
                <a:solidFill>
                  <a:srgbClr val="000000"/>
                </a:solidFill>
                <a:latin typeface="+mj-lt"/>
                <a:ea typeface="Times New Roman" panose="02020603050405020304" pitchFamily="18" charset="0"/>
                <a:cs typeface="Times New Roman" panose="02020603050405020304" pitchFamily="18" charset="0"/>
              </a:rPr>
              <a:t>06. </a:t>
            </a:r>
            <a:r>
              <a:rPr lang="en-US" sz="2000" cap="all" spc="130" dirty="0">
                <a:solidFill>
                  <a:srgbClr val="000000"/>
                </a:solidFill>
                <a:latin typeface="+mj-lt"/>
                <a:ea typeface="Times New Roman" panose="02020603050405020304" pitchFamily="18" charset="0"/>
                <a:cs typeface="Times New Roman" panose="02020603050405020304" pitchFamily="18" charset="0"/>
                <a:hlinkClick r:id="rId7"/>
              </a:rPr>
              <a:t>FACEBOOK</a:t>
            </a:r>
            <a:r>
              <a:rPr lang="en-US" sz="2000" cap="all" spc="130" dirty="0">
                <a:solidFill>
                  <a:srgbClr val="000000"/>
                </a:solidFill>
                <a:latin typeface="+mj-lt"/>
                <a:ea typeface="Times New Roman" panose="02020603050405020304" pitchFamily="18" charset="0"/>
                <a:cs typeface="Times New Roman" panose="02020603050405020304" pitchFamily="18" charset="0"/>
              </a:rPr>
              <a:t> </a:t>
            </a:r>
            <a:r>
              <a:rPr lang="en-US" sz="2000" dirty="0">
                <a:solidFill>
                  <a:srgbClr val="000000"/>
                </a:solidFill>
                <a:latin typeface="+mj-lt"/>
                <a:ea typeface="Times New Roman" panose="02020603050405020304" pitchFamily="18" charset="0"/>
                <a:cs typeface="Times New Roman" panose="02020603050405020304" pitchFamily="18" charset="0"/>
              </a:rPr>
              <a:t>For launching the right ads at the right moment</a:t>
            </a:r>
            <a:endParaRPr lang="en-US" sz="2000" dirty="0">
              <a:latin typeface="+mj-lt"/>
              <a:ea typeface="Calibri" panose="020F0502020204030204" pitchFamily="34" charset="0"/>
              <a:cs typeface="Times New Roman" panose="02020603050405020304" pitchFamily="18" charset="0"/>
            </a:endParaRPr>
          </a:p>
          <a:p>
            <a:pPr>
              <a:lnSpc>
                <a:spcPct val="107000"/>
              </a:lnSpc>
              <a:spcBef>
                <a:spcPts val="0"/>
              </a:spcBef>
              <a:spcAft>
                <a:spcPts val="800"/>
              </a:spcAft>
              <a:defRPr/>
            </a:pPr>
            <a:r>
              <a:rPr lang="en-US" sz="2000" cap="all" spc="130" dirty="0">
                <a:solidFill>
                  <a:srgbClr val="000000"/>
                </a:solidFill>
                <a:latin typeface="+mj-lt"/>
                <a:ea typeface="Times New Roman" panose="02020603050405020304" pitchFamily="18" charset="0"/>
                <a:cs typeface="Times New Roman" panose="02020603050405020304" pitchFamily="18" charset="0"/>
              </a:rPr>
              <a:t>07. </a:t>
            </a:r>
            <a:r>
              <a:rPr lang="en-US" sz="2000" cap="all" spc="130" dirty="0">
                <a:solidFill>
                  <a:srgbClr val="000000"/>
                </a:solidFill>
                <a:latin typeface="+mj-lt"/>
                <a:ea typeface="Times New Roman" panose="02020603050405020304" pitchFamily="18" charset="0"/>
                <a:cs typeface="Times New Roman" panose="02020603050405020304" pitchFamily="18" charset="0"/>
                <a:hlinkClick r:id="rId8"/>
              </a:rPr>
              <a:t>NETFLIX</a:t>
            </a:r>
            <a:r>
              <a:rPr lang="en-US" sz="2000" cap="all" spc="130" dirty="0">
                <a:solidFill>
                  <a:srgbClr val="000000"/>
                </a:solidFill>
                <a:latin typeface="+mj-lt"/>
                <a:ea typeface="Times New Roman" panose="02020603050405020304" pitchFamily="18" charset="0"/>
                <a:cs typeface="Times New Roman" panose="02020603050405020304" pitchFamily="18" charset="0"/>
              </a:rPr>
              <a:t> </a:t>
            </a:r>
            <a:r>
              <a:rPr lang="en-US" sz="2000" dirty="0">
                <a:solidFill>
                  <a:srgbClr val="000000"/>
                </a:solidFill>
                <a:latin typeface="+mj-lt"/>
                <a:ea typeface="Times New Roman" panose="02020603050405020304" pitchFamily="18" charset="0"/>
                <a:cs typeface="Times New Roman" panose="02020603050405020304" pitchFamily="18" charset="0"/>
              </a:rPr>
              <a:t>For making surfing fun again	</a:t>
            </a:r>
            <a:endParaRPr lang="en-US" sz="2000" dirty="0">
              <a:latin typeface="+mj-lt"/>
              <a:ea typeface="Calibri" panose="020F0502020204030204" pitchFamily="34" charset="0"/>
              <a:cs typeface="Times New Roman" panose="02020603050405020304" pitchFamily="18" charset="0"/>
            </a:endParaRPr>
          </a:p>
          <a:p>
            <a:pPr>
              <a:lnSpc>
                <a:spcPct val="107000"/>
              </a:lnSpc>
              <a:spcBef>
                <a:spcPts val="0"/>
              </a:spcBef>
              <a:spcAft>
                <a:spcPts val="800"/>
              </a:spcAft>
              <a:defRPr/>
            </a:pPr>
            <a:r>
              <a:rPr lang="en-US" sz="2000" cap="all" spc="130" dirty="0">
                <a:solidFill>
                  <a:srgbClr val="000000"/>
                </a:solidFill>
                <a:latin typeface="+mj-lt"/>
                <a:ea typeface="Times New Roman" panose="02020603050405020304" pitchFamily="18" charset="0"/>
                <a:cs typeface="Times New Roman" panose="02020603050405020304" pitchFamily="18" charset="0"/>
              </a:rPr>
              <a:t>08. </a:t>
            </a:r>
            <a:r>
              <a:rPr lang="en-US" sz="2000" cap="all" spc="130" dirty="0">
                <a:solidFill>
                  <a:srgbClr val="000000"/>
                </a:solidFill>
                <a:latin typeface="+mj-lt"/>
                <a:ea typeface="Times New Roman" panose="02020603050405020304" pitchFamily="18" charset="0"/>
                <a:cs typeface="Times New Roman" panose="02020603050405020304" pitchFamily="18" charset="0"/>
                <a:hlinkClick r:id="rId9"/>
              </a:rPr>
              <a:t>TWILIO</a:t>
            </a:r>
            <a:r>
              <a:rPr lang="en-US" sz="2000" cap="all" spc="130" dirty="0">
                <a:solidFill>
                  <a:srgbClr val="000000"/>
                </a:solidFill>
                <a:latin typeface="+mj-lt"/>
                <a:ea typeface="Times New Roman" panose="02020603050405020304" pitchFamily="18" charset="0"/>
                <a:cs typeface="Times New Roman" panose="02020603050405020304" pitchFamily="18" charset="0"/>
              </a:rPr>
              <a:t> </a:t>
            </a:r>
            <a:r>
              <a:rPr lang="en-US" sz="2000" dirty="0">
                <a:solidFill>
                  <a:srgbClr val="000000"/>
                </a:solidFill>
                <a:latin typeface="+mj-lt"/>
                <a:ea typeface="Times New Roman" panose="02020603050405020304" pitchFamily="18" charset="0"/>
                <a:cs typeface="Times New Roman" panose="02020603050405020304" pitchFamily="18" charset="0"/>
              </a:rPr>
              <a:t>For giving apps a voice</a:t>
            </a:r>
            <a:endParaRPr lang="en-US" sz="2000" dirty="0">
              <a:latin typeface="+mj-lt"/>
              <a:ea typeface="Calibri" panose="020F0502020204030204" pitchFamily="34" charset="0"/>
              <a:cs typeface="Times New Roman" panose="02020603050405020304" pitchFamily="18" charset="0"/>
            </a:endParaRPr>
          </a:p>
          <a:p>
            <a:pPr>
              <a:lnSpc>
                <a:spcPct val="107000"/>
              </a:lnSpc>
              <a:spcBef>
                <a:spcPts val="0"/>
              </a:spcBef>
              <a:spcAft>
                <a:spcPts val="800"/>
              </a:spcAft>
              <a:defRPr/>
            </a:pPr>
            <a:r>
              <a:rPr lang="en-US" sz="2000" cap="all" spc="130" dirty="0">
                <a:solidFill>
                  <a:srgbClr val="000000"/>
                </a:solidFill>
                <a:latin typeface="+mj-lt"/>
                <a:ea typeface="Times New Roman" panose="02020603050405020304" pitchFamily="18" charset="0"/>
                <a:cs typeface="Times New Roman" panose="02020603050405020304" pitchFamily="18" charset="0"/>
              </a:rPr>
              <a:t>09. </a:t>
            </a:r>
            <a:r>
              <a:rPr lang="en-US" sz="2000" cap="all" spc="130" dirty="0">
                <a:solidFill>
                  <a:srgbClr val="000000"/>
                </a:solidFill>
                <a:latin typeface="+mj-lt"/>
                <a:ea typeface="Times New Roman" panose="02020603050405020304" pitchFamily="18" charset="0"/>
                <a:cs typeface="Times New Roman" panose="02020603050405020304" pitchFamily="18" charset="0"/>
                <a:hlinkClick r:id="rId10"/>
              </a:rPr>
              <a:t>CHOBANI</a:t>
            </a:r>
            <a:r>
              <a:rPr lang="en-US" sz="2000" cap="all" spc="130" dirty="0">
                <a:solidFill>
                  <a:srgbClr val="000000"/>
                </a:solidFill>
                <a:latin typeface="+mj-lt"/>
                <a:ea typeface="Times New Roman" panose="02020603050405020304" pitchFamily="18" charset="0"/>
                <a:cs typeface="Times New Roman" panose="02020603050405020304" pitchFamily="18" charset="0"/>
              </a:rPr>
              <a:t> </a:t>
            </a:r>
            <a:r>
              <a:rPr lang="en-US" sz="2000" dirty="0">
                <a:solidFill>
                  <a:srgbClr val="000000"/>
                </a:solidFill>
                <a:latin typeface="+mj-lt"/>
                <a:ea typeface="Times New Roman" panose="02020603050405020304" pitchFamily="18" charset="0"/>
                <a:cs typeface="Times New Roman" panose="02020603050405020304" pitchFamily="18" charset="0"/>
              </a:rPr>
              <a:t>For stirring it up in the grocery store</a:t>
            </a:r>
            <a:endParaRPr lang="en-US" sz="2000" dirty="0">
              <a:latin typeface="+mj-lt"/>
              <a:ea typeface="Calibri" panose="020F0502020204030204" pitchFamily="34" charset="0"/>
              <a:cs typeface="Times New Roman" panose="02020603050405020304" pitchFamily="18" charset="0"/>
            </a:endParaRPr>
          </a:p>
          <a:p>
            <a:pPr>
              <a:lnSpc>
                <a:spcPct val="107000"/>
              </a:lnSpc>
              <a:spcBef>
                <a:spcPts val="0"/>
              </a:spcBef>
              <a:spcAft>
                <a:spcPts val="800"/>
              </a:spcAft>
              <a:defRPr/>
            </a:pPr>
            <a:r>
              <a:rPr lang="en-US" sz="2000" cap="all" spc="130" dirty="0">
                <a:solidFill>
                  <a:srgbClr val="000000"/>
                </a:solidFill>
                <a:latin typeface="+mj-lt"/>
                <a:ea typeface="Times New Roman" panose="02020603050405020304" pitchFamily="18" charset="0"/>
                <a:cs typeface="Times New Roman" panose="02020603050405020304" pitchFamily="18" charset="0"/>
              </a:rPr>
              <a:t>10. </a:t>
            </a:r>
            <a:r>
              <a:rPr lang="en-US" sz="2000" cap="all" spc="130" dirty="0" err="1">
                <a:solidFill>
                  <a:srgbClr val="000000"/>
                </a:solidFill>
                <a:latin typeface="+mj-lt"/>
                <a:ea typeface="Times New Roman" panose="02020603050405020304" pitchFamily="18" charset="0"/>
                <a:cs typeface="Times New Roman" panose="02020603050405020304" pitchFamily="18" charset="0"/>
                <a:hlinkClick r:id="rId11"/>
              </a:rPr>
              <a:t>SPOTIFY</a:t>
            </a:r>
            <a:r>
              <a:rPr lang="en-US" sz="2000" dirty="0" err="1">
                <a:solidFill>
                  <a:srgbClr val="000000"/>
                </a:solidFill>
                <a:latin typeface="+mj-lt"/>
                <a:ea typeface="Times New Roman" panose="02020603050405020304" pitchFamily="18" charset="0"/>
                <a:cs typeface="Times New Roman" panose="02020603050405020304" pitchFamily="18" charset="0"/>
              </a:rPr>
              <a:t>For</a:t>
            </a:r>
            <a:r>
              <a:rPr lang="en-US" sz="2000" dirty="0">
                <a:solidFill>
                  <a:srgbClr val="000000"/>
                </a:solidFill>
                <a:latin typeface="+mj-lt"/>
                <a:ea typeface="Times New Roman" panose="02020603050405020304" pitchFamily="18" charset="0"/>
                <a:cs typeface="Times New Roman" panose="02020603050405020304" pitchFamily="18" charset="0"/>
              </a:rPr>
              <a:t> enticing artists with data</a:t>
            </a:r>
            <a:endParaRPr lang="en-US" sz="2000" dirty="0">
              <a:latin typeface="+mj-lt"/>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1">
            <a:extLst>
              <a:ext uri="{FF2B5EF4-FFF2-40B4-BE49-F238E27FC236}">
                <a16:creationId xmlns:a16="http://schemas.microsoft.com/office/drawing/2014/main" xmlns="" id="{DC01D7AD-3CF4-4AFA-A1AD-27EF135A963C}"/>
              </a:ext>
            </a:extLst>
          </p:cNvPr>
          <p:cNvSpPr>
            <a:spLocks noChangeArrowheads="1"/>
          </p:cNvSpPr>
          <p:nvPr/>
        </p:nvSpPr>
        <p:spPr bwMode="auto">
          <a:xfrm>
            <a:off x="0" y="6657975"/>
            <a:ext cx="90678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0000"/>
              </a:lnSpc>
              <a:spcBef>
                <a:spcPct val="20000"/>
              </a:spcBef>
              <a:spcAft>
                <a:spcPct val="20000"/>
              </a:spcAft>
              <a:buClr>
                <a:srgbClr val="FF0000"/>
              </a:buClr>
              <a:buSzTx/>
              <a:buFontTx/>
              <a:buNone/>
              <a:tabLst/>
              <a:defRPr/>
            </a:pPr>
            <a:r>
              <a:rPr kumimoji="0" lang="en-US" altLang="en-US" sz="11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Source: </a:t>
            </a:r>
            <a:r>
              <a:rPr kumimoji="0" lang="en-US" altLang="en-US" sz="11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hlinkClick r:id="rId2"/>
              </a:rPr>
              <a:t>http://www.eeherald.com/section/news/onws20130929006f.html/</a:t>
            </a:r>
            <a:r>
              <a:rPr kumimoji="0" lang="en-US" altLang="en-US" sz="11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http://www.isuppli.com/Teardowns/News/Pages/Default.aspx</a:t>
            </a:r>
          </a:p>
        </p:txBody>
      </p:sp>
      <p:pic>
        <p:nvPicPr>
          <p:cNvPr id="97283" name="Picture 2">
            <a:extLst>
              <a:ext uri="{FF2B5EF4-FFF2-40B4-BE49-F238E27FC236}">
                <a16:creationId xmlns:a16="http://schemas.microsoft.com/office/drawing/2014/main" xmlns="" id="{AB86C96E-0967-44FA-86AD-A31E96E675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831850"/>
            <a:ext cx="8948738" cy="5949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7284" name="Title 1">
            <a:extLst>
              <a:ext uri="{FF2B5EF4-FFF2-40B4-BE49-F238E27FC236}">
                <a16:creationId xmlns:a16="http://schemas.microsoft.com/office/drawing/2014/main" xmlns="" id="{21ADC3D5-3A57-46B6-A5C2-351F5685052D}"/>
              </a:ext>
            </a:extLst>
          </p:cNvPr>
          <p:cNvSpPr>
            <a:spLocks noGrp="1" noChangeArrowheads="1"/>
          </p:cNvSpPr>
          <p:nvPr>
            <p:ph type="title"/>
          </p:nvPr>
        </p:nvSpPr>
        <p:spPr>
          <a:xfrm>
            <a:off x="0" y="0"/>
            <a:ext cx="9144000" cy="855663"/>
          </a:xfrm>
          <a:solidFill>
            <a:srgbClr val="C00000"/>
          </a:solidFill>
        </p:spPr>
        <p:txBody>
          <a:bodyPr/>
          <a:lstStyle/>
          <a:p>
            <a:pPr algn="r"/>
            <a:r>
              <a:rPr lang="en-US" altLang="en-US" sz="2800" dirty="0">
                <a:solidFill>
                  <a:srgbClr val="FFFF00"/>
                </a:solidFill>
              </a:rPr>
              <a:t>Apple, </a:t>
            </a:r>
            <a:r>
              <a:rPr lang="en-US" altLang="en-US" sz="2800" dirty="0" err="1">
                <a:solidFill>
                  <a:srgbClr val="FFFF00"/>
                </a:solidFill>
              </a:rPr>
              <a:t>iPhone’un</a:t>
            </a:r>
            <a:r>
              <a:rPr lang="en-US" altLang="en-US" sz="2800" dirty="0">
                <a:solidFill>
                  <a:srgbClr val="FFFF00"/>
                </a:solidFill>
              </a:rPr>
              <a:t> </a:t>
            </a:r>
            <a:r>
              <a:rPr lang="en-US" altLang="en-US" sz="2800" dirty="0" err="1">
                <a:solidFill>
                  <a:srgbClr val="FFFF00"/>
                </a:solidFill>
              </a:rPr>
              <a:t>hangi</a:t>
            </a:r>
            <a:r>
              <a:rPr lang="en-US" altLang="en-US" sz="2800" dirty="0">
                <a:solidFill>
                  <a:srgbClr val="FFFF00"/>
                </a:solidFill>
              </a:rPr>
              <a:t> </a:t>
            </a:r>
            <a:r>
              <a:rPr lang="en-US" altLang="en-US" sz="2800" dirty="0" err="1">
                <a:solidFill>
                  <a:srgbClr val="FFFF00"/>
                </a:solidFill>
              </a:rPr>
              <a:t>parçalarını</a:t>
            </a:r>
            <a:r>
              <a:rPr lang="en-US" altLang="en-US" sz="2800" dirty="0">
                <a:solidFill>
                  <a:srgbClr val="FFFF00"/>
                </a:solidFill>
              </a:rPr>
              <a:t> </a:t>
            </a:r>
            <a:r>
              <a:rPr lang="en-US" altLang="en-US" sz="2800" dirty="0" err="1">
                <a:solidFill>
                  <a:srgbClr val="FFFF00"/>
                </a:solidFill>
              </a:rPr>
              <a:t>yapıyor</a:t>
            </a:r>
            <a:r>
              <a:rPr lang="en-US" altLang="en-US" sz="2800" dirty="0">
                <a:solidFill>
                  <a:srgbClr val="FFFF00"/>
                </a:solidFill>
              </a:rPr>
              <a:t>?</a:t>
            </a:r>
            <a:br>
              <a:rPr lang="en-US" altLang="en-US" sz="2800" dirty="0">
                <a:solidFill>
                  <a:srgbClr val="FFFF00"/>
                </a:solidFill>
              </a:rPr>
            </a:br>
            <a:r>
              <a:rPr lang="en-US" altLang="en-US" sz="2800" dirty="0" err="1">
                <a:solidFill>
                  <a:schemeClr val="bg1"/>
                </a:solidFill>
              </a:rPr>
              <a:t>Cevap</a:t>
            </a:r>
            <a:r>
              <a:rPr lang="en-US" altLang="en-US" sz="2800" dirty="0">
                <a:solidFill>
                  <a:schemeClr val="bg1"/>
                </a:solidFill>
              </a:rPr>
              <a:t>: </a:t>
            </a:r>
            <a:r>
              <a:rPr lang="en-US" altLang="en-US" sz="2800" dirty="0" err="1">
                <a:solidFill>
                  <a:schemeClr val="bg1"/>
                </a:solidFill>
              </a:rPr>
              <a:t>Hiçbirini</a:t>
            </a:r>
            <a:r>
              <a:rPr lang="en-US" altLang="en-US" sz="2800" dirty="0">
                <a:solidFill>
                  <a:schemeClr val="bg1"/>
                </a:solidFill>
              </a:rPr>
              <a:t> (</a:t>
            </a:r>
            <a:r>
              <a:rPr lang="en-US" altLang="en-US" sz="2800" dirty="0" err="1">
                <a:solidFill>
                  <a:schemeClr val="bg1"/>
                </a:solidFill>
              </a:rPr>
              <a:t>Entegrasyon</a:t>
            </a:r>
            <a:r>
              <a:rPr lang="en-US" altLang="en-US" sz="2800" dirty="0">
                <a:solidFill>
                  <a:schemeClr val="bg1"/>
                </a:solidFill>
              </a:rPr>
              <a:t>)</a:t>
            </a:r>
            <a:endParaRPr lang="tr-TR" altLang="en-US" sz="3000" b="0" dirty="0">
              <a:solidFill>
                <a:schemeClr val="bg1"/>
              </a:solidFill>
            </a:endParaRPr>
          </a:p>
        </p:txBody>
      </p:sp>
      <p:sp>
        <p:nvSpPr>
          <p:cNvPr id="97285" name="Rectangle 1">
            <a:extLst>
              <a:ext uri="{FF2B5EF4-FFF2-40B4-BE49-F238E27FC236}">
                <a16:creationId xmlns:a16="http://schemas.microsoft.com/office/drawing/2014/main" xmlns="" id="{6F98BAFC-4602-4115-9879-DC97E0B4EF84}"/>
              </a:ext>
            </a:extLst>
          </p:cNvPr>
          <p:cNvSpPr>
            <a:spLocks noChangeArrowheads="1"/>
          </p:cNvSpPr>
          <p:nvPr/>
        </p:nvSpPr>
        <p:spPr bwMode="auto">
          <a:xfrm>
            <a:off x="4648200" y="1951038"/>
            <a:ext cx="4402138" cy="14779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800" b="1" i="0" u="sng"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Total cost for </a:t>
            </a:r>
            <a:r>
              <a:rPr kumimoji="0" lang="en-US" altLang="en-US" sz="1800" b="1" i="0" u="sng" strike="noStrike" kern="1200" cap="none" spc="0" normalizeH="0" baseline="0" noProof="0" dirty="0" err="1">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Parts&amp;Manufacturing</a:t>
            </a:r>
            <a:r>
              <a:rPr kumimoji="0" lang="en-US" altLang="en-US" sz="1800" b="1" i="0" u="sng"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32-GB:  </a:t>
            </a:r>
            <a:r>
              <a:rPr kumimoji="0" lang="en-US" altLang="en-US" sz="1800" b="1" i="0" u="none" strike="noStrike" kern="1200" cap="none" spc="0" normalizeH="0" baseline="0" noProof="0" dirty="0">
                <a:ln>
                  <a:noFill/>
                </a:ln>
                <a:solidFill>
                  <a:srgbClr val="C00000"/>
                </a:solidFill>
                <a:effectLst/>
                <a:uLnTx/>
                <a:uFillTx/>
                <a:latin typeface="Arial" panose="020B0604020202020204" pitchFamily="34" charset="0"/>
                <a:ea typeface="MS PGothic" panose="020B0600070205080204" pitchFamily="34" charset="-128"/>
                <a:cs typeface="Arial" panose="020B0604020202020204" pitchFamily="34" charset="0"/>
              </a:rPr>
              <a:t>Cost: $208</a:t>
            </a:r>
            <a:r>
              <a:rPr kumimoji="0" lang="en-US" altLang="en-US" sz="18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a:t>
            </a:r>
            <a:r>
              <a:rPr kumimoji="0" lang="en-US" altLang="en-US" sz="1800" b="1" i="0" u="none" strike="noStrike" kern="1200" cap="none" spc="0" normalizeH="0" baseline="0" noProof="0" dirty="0">
                <a:ln>
                  <a:noFill/>
                </a:ln>
                <a:solidFill>
                  <a:srgbClr val="3333FF"/>
                </a:solidFill>
                <a:effectLst/>
                <a:uLnTx/>
                <a:uFillTx/>
                <a:latin typeface="Arial" panose="020B0604020202020204" pitchFamily="34" charset="0"/>
                <a:ea typeface="MS PGothic" panose="020B0600070205080204" pitchFamily="34" charset="-128"/>
                <a:cs typeface="Arial" panose="020B0604020202020204" pitchFamily="34" charset="0"/>
              </a:rPr>
              <a:t>Price $749</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64-GB:  </a:t>
            </a:r>
            <a:r>
              <a:rPr kumimoji="0" lang="en-US" altLang="en-US" sz="1800" b="1" i="0" u="none" strike="noStrike" kern="1200" cap="none" spc="0" normalizeH="0" baseline="0" noProof="0" dirty="0">
                <a:ln>
                  <a:noFill/>
                </a:ln>
                <a:solidFill>
                  <a:srgbClr val="C00000"/>
                </a:solidFill>
                <a:effectLst/>
                <a:uLnTx/>
                <a:uFillTx/>
                <a:latin typeface="Arial" panose="020B0604020202020204" pitchFamily="34" charset="0"/>
                <a:ea typeface="MS PGothic" panose="020B0600070205080204" pitchFamily="34" charset="-128"/>
                <a:cs typeface="Arial" panose="020B0604020202020204" pitchFamily="34" charset="0"/>
              </a:rPr>
              <a:t>Cost: $218</a:t>
            </a:r>
            <a:r>
              <a:rPr kumimoji="0" lang="en-US" altLang="en-US" sz="18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a:t>
            </a:r>
            <a:r>
              <a:rPr kumimoji="0" lang="en-US" altLang="en-US" sz="1800" b="1" i="0" u="none" strike="noStrike" kern="1200" cap="none" spc="0" normalizeH="0" baseline="0" noProof="0" dirty="0">
                <a:ln>
                  <a:noFill/>
                </a:ln>
                <a:solidFill>
                  <a:srgbClr val="3333FF"/>
                </a:solidFill>
                <a:effectLst/>
                <a:uLnTx/>
                <a:uFillTx/>
                <a:latin typeface="Arial" panose="020B0604020202020204" pitchFamily="34" charset="0"/>
                <a:ea typeface="MS PGothic" panose="020B0600070205080204" pitchFamily="34" charset="-128"/>
                <a:cs typeface="Arial" panose="020B0604020202020204" pitchFamily="34" charset="0"/>
              </a:rPr>
              <a:t>Price: $849</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CC00CC"/>
                </a:solidFill>
                <a:effectLst/>
                <a:uLnTx/>
                <a:uFillTx/>
                <a:latin typeface="Arial" panose="020B0604020202020204" pitchFamily="34" charset="0"/>
                <a:ea typeface="MS PGothic" panose="020B0600070205080204" pitchFamily="34" charset="-128"/>
                <a:cs typeface="Arial" panose="020B0604020202020204" pitchFamily="34" charset="0"/>
              </a:rPr>
              <a:t>Profit: Over 50% </a:t>
            </a:r>
            <a:r>
              <a:rPr kumimoji="0" lang="en-US" altLang="en-US" sz="16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(S&amp;P 500 Automotive: 4%)</a:t>
            </a:r>
            <a:r>
              <a:rPr kumimoji="0" lang="en-US" altLang="en-US" sz="18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2016 revenue: $216 billion</a:t>
            </a:r>
          </a:p>
        </p:txBody>
      </p:sp>
      <p:sp>
        <p:nvSpPr>
          <p:cNvPr id="97286" name="Rectangle 2">
            <a:extLst>
              <a:ext uri="{FF2B5EF4-FFF2-40B4-BE49-F238E27FC236}">
                <a16:creationId xmlns:a16="http://schemas.microsoft.com/office/drawing/2014/main" xmlns="" id="{F24D551C-4926-4245-96C3-29C0471ABF30}"/>
              </a:ext>
            </a:extLst>
          </p:cNvPr>
          <p:cNvSpPr>
            <a:spLocks noChangeArrowheads="1"/>
          </p:cNvSpPr>
          <p:nvPr/>
        </p:nvSpPr>
        <p:spPr bwMode="auto">
          <a:xfrm>
            <a:off x="4648200" y="3429000"/>
            <a:ext cx="4398963" cy="20320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66"/>
                </a:solidFill>
                <a:effectLst/>
                <a:uLnTx/>
                <a:uFillTx/>
                <a:latin typeface="Arial" panose="020B0604020202020204" pitchFamily="34" charset="0"/>
                <a:ea typeface="MS PGothic" panose="020B0600070205080204" pitchFamily="34" charset="-128"/>
                <a:cs typeface="Arial" panose="020B0604020202020204" pitchFamily="34" charset="0"/>
              </a:rPr>
              <a:t>CPU (A7): </a:t>
            </a:r>
            <a:r>
              <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rPr>
              <a:t>SAMSUNG</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66"/>
                </a:solidFill>
                <a:effectLst/>
                <a:uLnTx/>
                <a:uFillTx/>
                <a:latin typeface="Arial" panose="020B0604020202020204" pitchFamily="34" charset="0"/>
                <a:ea typeface="MS PGothic" panose="020B0600070205080204" pitchFamily="34" charset="-128"/>
                <a:cs typeface="Arial" panose="020B0604020202020204" pitchFamily="34" charset="0"/>
              </a:rPr>
              <a:t>DISPLAY: </a:t>
            </a:r>
            <a:r>
              <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rPr>
              <a:t>JAPAN DISPLAY, LG, SHARP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66"/>
                </a:solidFill>
                <a:effectLst/>
                <a:uLnTx/>
                <a:uFillTx/>
                <a:latin typeface="Arial" panose="020B0604020202020204" pitchFamily="34" charset="0"/>
                <a:ea typeface="MS PGothic" panose="020B0600070205080204" pitchFamily="34" charset="-128"/>
                <a:cs typeface="Arial" panose="020B0604020202020204" pitchFamily="34" charset="0"/>
              </a:rPr>
              <a:t>BATTERY</a:t>
            </a:r>
            <a:r>
              <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rPr>
              <a:t>: SONY</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66"/>
                </a:solidFill>
                <a:effectLst/>
                <a:uLnTx/>
                <a:uFillTx/>
                <a:latin typeface="Arial" panose="020B0604020202020204" pitchFamily="34" charset="0"/>
                <a:ea typeface="MS PGothic" panose="020B0600070205080204" pitchFamily="34" charset="-128"/>
                <a:cs typeface="Arial" panose="020B0604020202020204" pitchFamily="34" charset="0"/>
              </a:rPr>
              <a:t>CHIPS: </a:t>
            </a:r>
            <a:r>
              <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rPr>
              <a:t>TOSHIBA, SanDisk, ELPIDA,..</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66"/>
                </a:solidFill>
                <a:effectLst/>
                <a:uLnTx/>
                <a:uFillTx/>
                <a:latin typeface="Arial" panose="020B0604020202020204" pitchFamily="34" charset="0"/>
                <a:ea typeface="MS PGothic" panose="020B0600070205080204" pitchFamily="34" charset="-128"/>
                <a:cs typeface="Arial" panose="020B0604020202020204" pitchFamily="34" charset="0"/>
              </a:rPr>
              <a:t>RF TRANSCEIVER</a:t>
            </a:r>
            <a:r>
              <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rPr>
              <a:t>: QUALCOMM</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66"/>
                </a:solidFill>
                <a:effectLst/>
                <a:uLnTx/>
                <a:uFillTx/>
                <a:latin typeface="Arial" panose="020B0604020202020204" pitchFamily="34" charset="0"/>
                <a:ea typeface="MS PGothic" panose="020B0600070205080204" pitchFamily="34" charset="-128"/>
                <a:cs typeface="Arial" panose="020B0604020202020204" pitchFamily="34" charset="0"/>
              </a:rPr>
              <a:t>iOS (Software): </a:t>
            </a:r>
            <a:r>
              <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rPr>
              <a:t>APPLE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FFFF66"/>
                </a:solidFill>
                <a:effectLst/>
                <a:uLnTx/>
                <a:uFillTx/>
                <a:latin typeface="Arial" panose="020B0604020202020204" pitchFamily="34" charset="0"/>
                <a:ea typeface="MS PGothic" panose="020B0600070205080204" pitchFamily="34" charset="-128"/>
                <a:cs typeface="Arial" panose="020B0604020202020204" pitchFamily="34" charset="0"/>
              </a:rPr>
              <a:t>MAKER of iPhone</a:t>
            </a:r>
            <a:r>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 </a:t>
            </a:r>
            <a:r>
              <a:rPr kumimoji="0" lang="en-US" altLang="en-US" sz="1800" b="0" i="0" u="none" strike="noStrike" kern="1200" cap="none" spc="0" normalizeH="0" baseline="0" noProof="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rPr>
              <a:t>FOXCONN (China)</a:t>
            </a:r>
          </a:p>
        </p:txBody>
      </p:sp>
    </p:spTree>
    <p:extLst>
      <p:ext uri="{BB962C8B-B14F-4D97-AF65-F5344CB8AC3E}">
        <p14:creationId xmlns:p14="http://schemas.microsoft.com/office/powerpoint/2010/main" val="33308923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Rectangle 6">
            <a:extLst>
              <a:ext uri="{FF2B5EF4-FFF2-40B4-BE49-F238E27FC236}">
                <a16:creationId xmlns:a16="http://schemas.microsoft.com/office/drawing/2014/main" xmlns="" id="{350A8A37-AEF1-425A-B6CB-F0A3AE77BF1F}"/>
              </a:ext>
            </a:extLst>
          </p:cNvPr>
          <p:cNvSpPr>
            <a:spLocks noChangeArrowheads="1"/>
          </p:cNvSpPr>
          <p:nvPr/>
        </p:nvSpPr>
        <p:spPr bwMode="auto">
          <a:xfrm>
            <a:off x="0" y="4114800"/>
            <a:ext cx="5410200" cy="1570038"/>
          </a:xfrm>
          <a:prstGeom prst="rect">
            <a:avLst/>
          </a:prstGeom>
          <a:solidFill>
            <a:schemeClr val="accent1">
              <a:lumMod val="90000"/>
            </a:schemeClr>
          </a:solidFill>
          <a:ln>
            <a:noFill/>
          </a:ln>
        </p:spPr>
        <p:txBody>
          <a:bodyPr>
            <a:spAutoFit/>
          </a:bodyPr>
          <a:lstStyle/>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R&amp;D and Design in Turkey,</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Patents from US,</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Manufacturing in China,</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Worldwide sales (%90+ export)</a:t>
            </a:r>
          </a:p>
        </p:txBody>
      </p:sp>
      <p:sp>
        <p:nvSpPr>
          <p:cNvPr id="2" name="Rectangle 1">
            <a:extLst>
              <a:ext uri="{FF2B5EF4-FFF2-40B4-BE49-F238E27FC236}">
                <a16:creationId xmlns:a16="http://schemas.microsoft.com/office/drawing/2014/main" xmlns="" id="{9438C145-6599-4F64-9465-FBE951FADC92}"/>
              </a:ext>
            </a:extLst>
          </p:cNvPr>
          <p:cNvSpPr/>
          <p:nvPr/>
        </p:nvSpPr>
        <p:spPr>
          <a:xfrm>
            <a:off x="0" y="6550025"/>
            <a:ext cx="9109075" cy="307975"/>
          </a:xfrm>
          <a:prstGeom prst="rect">
            <a:avLst/>
          </a:prstGeom>
          <a:solidFill>
            <a:schemeClr val="accent3">
              <a:lumMod val="95000"/>
            </a:schemeClr>
          </a:solid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http://www.dunya.com/guncel/dunyaya-teknoloji-satiyor-ama-kamu-ihalelerine-girmiyor-256671h.htm</a:t>
            </a:r>
          </a:p>
        </p:txBody>
      </p:sp>
      <p:pic>
        <p:nvPicPr>
          <p:cNvPr id="74756" name="Picture 5">
            <a:extLst>
              <a:ext uri="{FF2B5EF4-FFF2-40B4-BE49-F238E27FC236}">
                <a16:creationId xmlns:a16="http://schemas.microsoft.com/office/drawing/2014/main" xmlns="" id="{8EEC5463-1118-4EF7-AA1A-84B25D73269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676275"/>
            <a:ext cx="6200775"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57" name="Picture 6">
            <a:extLst>
              <a:ext uri="{FF2B5EF4-FFF2-40B4-BE49-F238E27FC236}">
                <a16:creationId xmlns:a16="http://schemas.microsoft.com/office/drawing/2014/main" xmlns="" id="{F56A758F-3EF6-4291-8827-F48A63C999C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2438400"/>
            <a:ext cx="4114800" cy="156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6">
            <a:extLst>
              <a:ext uri="{FF2B5EF4-FFF2-40B4-BE49-F238E27FC236}">
                <a16:creationId xmlns:a16="http://schemas.microsoft.com/office/drawing/2014/main" xmlns="" id="{E677C42E-F608-4185-B483-23101748B4BD}"/>
              </a:ext>
            </a:extLst>
          </p:cNvPr>
          <p:cNvSpPr>
            <a:spLocks noChangeArrowheads="1"/>
          </p:cNvSpPr>
          <p:nvPr/>
        </p:nvSpPr>
        <p:spPr bwMode="auto">
          <a:xfrm>
            <a:off x="6096000" y="685800"/>
            <a:ext cx="2971800" cy="1816100"/>
          </a:xfrm>
          <a:prstGeom prst="rect">
            <a:avLst/>
          </a:prstGeom>
          <a:solidFill>
            <a:schemeClr val="accent1">
              <a:lumMod val="90000"/>
            </a:schemeClr>
          </a:solidFill>
          <a:ln>
            <a:no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a:t>
            </a:r>
            <a:r>
              <a:rPr kumimoji="0" lang="en-US" sz="2800" b="0" i="1" u="none" strike="noStrike" kern="1200" cap="none" spc="0" normalizeH="0" baseline="0" noProof="0" dirty="0">
                <a:ln>
                  <a:noFill/>
                </a:ln>
                <a:solidFill>
                  <a:srgbClr val="C00000"/>
                </a:solidFill>
                <a:effectLst/>
                <a:uLnTx/>
                <a:uFillTx/>
                <a:latin typeface="Algerian" panose="04020705040A02060702" pitchFamily="82" charset="0"/>
                <a:ea typeface="+mn-ea"/>
                <a:cs typeface="Arial" panose="020B0604020202020204" pitchFamily="34" charset="0"/>
              </a:rPr>
              <a:t>Designed in Turkey, Manufactured in China</a:t>
            </a:r>
            <a:r>
              <a:rPr kumimoji="0" lang="en-US" sz="2800" b="0"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a:t>
            </a:r>
          </a:p>
        </p:txBody>
      </p:sp>
      <p:pic>
        <p:nvPicPr>
          <p:cNvPr id="74759" name="Picture 7">
            <a:extLst>
              <a:ext uri="{FF2B5EF4-FFF2-40B4-BE49-F238E27FC236}">
                <a16:creationId xmlns:a16="http://schemas.microsoft.com/office/drawing/2014/main" xmlns="" id="{C2AA5B48-EBD1-4702-A7C0-E1C746E81EF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114800" y="2362200"/>
            <a:ext cx="5029200" cy="160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60" name="Picture 9">
            <a:extLst>
              <a:ext uri="{FF2B5EF4-FFF2-40B4-BE49-F238E27FC236}">
                <a16:creationId xmlns:a16="http://schemas.microsoft.com/office/drawing/2014/main" xmlns="" id="{7FE2F9E2-47E1-4716-A788-EC09D880C888}"/>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95938" y="4041775"/>
            <a:ext cx="3471862"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61" name="Rectangle 10">
            <a:extLst>
              <a:ext uri="{FF2B5EF4-FFF2-40B4-BE49-F238E27FC236}">
                <a16:creationId xmlns:a16="http://schemas.microsoft.com/office/drawing/2014/main" xmlns="" id="{788FB1B5-2149-44CF-929B-6CEB9654FF55}"/>
              </a:ext>
            </a:extLst>
          </p:cNvPr>
          <p:cNvSpPr>
            <a:spLocks noChangeArrowheads="1"/>
          </p:cNvSpPr>
          <p:nvPr/>
        </p:nvSpPr>
        <p:spPr bwMode="auto">
          <a:xfrm>
            <a:off x="5976938" y="5802313"/>
            <a:ext cx="29384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tr-TR" altLang="en-US" sz="1800" b="1" i="0" u="none" strike="noStrike" kern="1200" cap="none" spc="0" normalizeH="0" baseline="0" noProof="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rPr>
              <a:t>Bülent Çelebi, Kurucu </a:t>
            </a:r>
            <a:endParaRPr kumimoji="0" lang="en-US" altLang="en-US" sz="1800" b="1" i="0" u="none" strike="noStrike" kern="1200" cap="none" spc="0" normalizeH="0" baseline="0" noProof="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tr-TR" altLang="en-US" sz="1800" b="1" i="0" u="none" strike="noStrike" kern="1200" cap="none" spc="0" normalizeH="0" baseline="0" noProof="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rPr>
              <a:t>(Kuruluş: 2004)</a:t>
            </a:r>
            <a:endParaRPr kumimoji="0" lang="en-US" altLang="en-US" sz="1800" b="1" i="0" u="none" strike="noStrike" kern="1200" cap="none" spc="0" normalizeH="0" baseline="0" noProof="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endParaRPr>
          </a:p>
        </p:txBody>
      </p:sp>
      <p:sp>
        <p:nvSpPr>
          <p:cNvPr id="74763" name="Title 1">
            <a:extLst>
              <a:ext uri="{FF2B5EF4-FFF2-40B4-BE49-F238E27FC236}">
                <a16:creationId xmlns:a16="http://schemas.microsoft.com/office/drawing/2014/main" xmlns="" id="{1CE7EBCD-CDC9-45D6-9F61-17B503ED98A8}"/>
              </a:ext>
            </a:extLst>
          </p:cNvPr>
          <p:cNvSpPr txBox="1">
            <a:spLocks/>
          </p:cNvSpPr>
          <p:nvPr/>
        </p:nvSpPr>
        <p:spPr bwMode="auto">
          <a:xfrm>
            <a:off x="0" y="0"/>
            <a:ext cx="9144000" cy="639763"/>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3200" b="0" i="0" u="none" strike="noStrike" kern="1200" cap="none" spc="0" normalizeH="0" baseline="0" noProof="0">
                <a:ln>
                  <a:noFill/>
                </a:ln>
                <a:solidFill>
                  <a:srgbClr val="FFFFFF"/>
                </a:solidFill>
                <a:effectLst/>
                <a:uLnTx/>
                <a:uFillTx/>
                <a:latin typeface="Arial" panose="020B0604020202020204" pitchFamily="34" charset="0"/>
                <a:ea typeface="MS PGothic" panose="020B0600070205080204" pitchFamily="34" charset="-128"/>
                <a:cs typeface="Arial" panose="020B0604020202020204" pitchFamily="34" charset="0"/>
              </a:rPr>
              <a:t>Türkiye’de Apple Modeli Örneği: </a:t>
            </a:r>
            <a:r>
              <a:rPr kumimoji="0" lang="en-US" altLang="en-US" sz="3600" b="1" i="0" u="none" strike="noStrike" kern="1200" cap="none" spc="0" normalizeH="0" baseline="0" noProof="0">
                <a:ln>
                  <a:noFill/>
                </a:ln>
                <a:solidFill>
                  <a:srgbClr val="FFFF00"/>
                </a:solidFill>
                <a:effectLst/>
                <a:uLnTx/>
                <a:uFillTx/>
                <a:latin typeface="Arial" panose="020B0604020202020204" pitchFamily="34" charset="0"/>
                <a:ea typeface="MS PGothic" panose="020B0600070205080204" pitchFamily="34" charset="-128"/>
                <a:cs typeface="Arial" panose="020B0604020202020204" pitchFamily="34" charset="0"/>
              </a:rPr>
              <a:t>AirTies</a:t>
            </a:r>
          </a:p>
        </p:txBody>
      </p:sp>
    </p:spTree>
    <p:extLst>
      <p:ext uri="{BB962C8B-B14F-4D97-AF65-F5344CB8AC3E}">
        <p14:creationId xmlns:p14="http://schemas.microsoft.com/office/powerpoint/2010/main" val="11862267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xmlns="" id="{64203B14-6EE3-43CD-A244-AB1419CDC1C0}"/>
              </a:ext>
            </a:extLst>
          </p:cNvPr>
          <p:cNvSpPr>
            <a:spLocks noGrp="1" noChangeArrowheads="1"/>
          </p:cNvSpPr>
          <p:nvPr>
            <p:ph type="title"/>
          </p:nvPr>
        </p:nvSpPr>
        <p:spPr>
          <a:xfrm>
            <a:off x="0" y="2362200"/>
            <a:ext cx="9144000" cy="1714500"/>
          </a:xfrm>
          <a:solidFill>
            <a:srgbClr val="C00000"/>
          </a:solidFill>
        </p:spPr>
        <p:txBody>
          <a:bodyPr/>
          <a:lstStyle/>
          <a:p>
            <a:pPr algn="r"/>
            <a:r>
              <a:rPr lang="en-US" sz="3600" dirty="0" err="1">
                <a:solidFill>
                  <a:srgbClr val="FFFF00"/>
                </a:solidFill>
              </a:rPr>
              <a:t>Geleceğin</a:t>
            </a:r>
            <a:r>
              <a:rPr lang="en-US" sz="3600" dirty="0">
                <a:solidFill>
                  <a:srgbClr val="FFFF00"/>
                </a:solidFill>
              </a:rPr>
              <a:t> </a:t>
            </a:r>
            <a:r>
              <a:rPr lang="en-US" sz="3600" dirty="0" err="1">
                <a:solidFill>
                  <a:srgbClr val="FFFF00"/>
                </a:solidFill>
              </a:rPr>
              <a:t>dünyas</a:t>
            </a:r>
            <a:r>
              <a:rPr lang="tr-TR" altLang="en-US" sz="3600" dirty="0">
                <a:solidFill>
                  <a:srgbClr val="FFFF66"/>
                </a:solidFill>
              </a:rPr>
              <a:t>ı</a:t>
            </a:r>
            <a:r>
              <a:rPr lang="en-US" altLang="en-US" sz="3600" b="1" dirty="0">
                <a:solidFill>
                  <a:srgbClr val="FFFF00"/>
                </a:solidFill>
              </a:rPr>
              <a:t>:</a:t>
            </a:r>
            <a:br>
              <a:rPr lang="en-US" altLang="en-US" sz="3600" b="1" dirty="0">
                <a:solidFill>
                  <a:srgbClr val="FFFF00"/>
                </a:solidFill>
              </a:rPr>
            </a:br>
            <a:r>
              <a:rPr lang="en-US" altLang="en-US" sz="3600" b="1" dirty="0">
                <a:solidFill>
                  <a:schemeClr val="bg1"/>
                </a:solidFill>
              </a:rPr>
              <a:t>YAPAY ZEKA (AI) </a:t>
            </a:r>
            <a:r>
              <a:rPr lang="en-US" altLang="en-US" sz="3600" b="1" dirty="0" err="1">
                <a:solidFill>
                  <a:schemeClr val="bg1"/>
                </a:solidFill>
              </a:rPr>
              <a:t>ve</a:t>
            </a:r>
            <a:r>
              <a:rPr lang="en-US" altLang="en-US" sz="3600" b="1" dirty="0">
                <a:solidFill>
                  <a:schemeClr val="bg1"/>
                </a:solidFill>
              </a:rPr>
              <a:t> </a:t>
            </a:r>
            <a:r>
              <a:rPr lang="en-US" altLang="en-US" sz="3600" dirty="0">
                <a:solidFill>
                  <a:schemeClr val="bg1"/>
                </a:solidFill>
              </a:rPr>
              <a:t>‘AKILLI’ </a:t>
            </a:r>
            <a:r>
              <a:rPr lang="en-US" altLang="en-US" sz="3600" b="0" dirty="0">
                <a:solidFill>
                  <a:schemeClr val="bg1"/>
                </a:solidFill>
              </a:rPr>
              <a:t>HER</a:t>
            </a:r>
            <a:r>
              <a:rPr lang="en-US" altLang="en-US" sz="3600" b="0" kern="1200" dirty="0">
                <a:solidFill>
                  <a:schemeClr val="bg1"/>
                </a:solidFill>
                <a:latin typeface="Arial" panose="020B0604020202020204" pitchFamily="34" charset="0"/>
                <a:cs typeface="Arial" panose="020B0604020202020204" pitchFamily="34" charset="0"/>
              </a:rPr>
              <a:t>Ş</a:t>
            </a:r>
            <a:r>
              <a:rPr lang="en-US" altLang="en-US" sz="3600" b="0" dirty="0">
                <a:solidFill>
                  <a:schemeClr val="bg1"/>
                </a:solidFill>
              </a:rPr>
              <a:t>EY</a:t>
            </a:r>
          </a:p>
        </p:txBody>
      </p:sp>
    </p:spTree>
    <p:extLst>
      <p:ext uri="{BB962C8B-B14F-4D97-AF65-F5344CB8AC3E}">
        <p14:creationId xmlns:p14="http://schemas.microsoft.com/office/powerpoint/2010/main" val="36101597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026">
            <a:extLst>
              <a:ext uri="{FF2B5EF4-FFF2-40B4-BE49-F238E27FC236}">
                <a16:creationId xmlns:a16="http://schemas.microsoft.com/office/drawing/2014/main" xmlns="" id="{77780871-B643-43C7-AEC0-5604AB8A7A9B}"/>
              </a:ext>
            </a:extLst>
          </p:cNvPr>
          <p:cNvSpPr>
            <a:spLocks noGrp="1" noChangeArrowheads="1"/>
          </p:cNvSpPr>
          <p:nvPr>
            <p:ph type="title"/>
          </p:nvPr>
        </p:nvSpPr>
        <p:spPr>
          <a:xfrm>
            <a:off x="0" y="0"/>
            <a:ext cx="9144000" cy="1447800"/>
          </a:xfrm>
          <a:solidFill>
            <a:srgbClr val="C00000"/>
          </a:solidFill>
        </p:spPr>
        <p:txBody>
          <a:bodyPr/>
          <a:lstStyle/>
          <a:p>
            <a:pPr algn="r"/>
            <a:r>
              <a:rPr lang="en-US" dirty="0">
                <a:solidFill>
                  <a:srgbClr val="FFFF00"/>
                </a:solidFill>
              </a:rPr>
              <a:t>AKILLI EVLER</a:t>
            </a:r>
            <a:r>
              <a:rPr lang="en-US" altLang="en-US" sz="3600" dirty="0">
                <a:solidFill>
                  <a:srgbClr val="FFFF00"/>
                </a:solidFill>
              </a:rPr>
              <a:t>:</a:t>
            </a:r>
            <a:br>
              <a:rPr lang="en-US" altLang="en-US" sz="3600" dirty="0">
                <a:solidFill>
                  <a:srgbClr val="FFFF00"/>
                </a:solidFill>
              </a:rPr>
            </a:br>
            <a:r>
              <a:rPr lang="en-US" sz="2400" b="0" dirty="0" err="1">
                <a:solidFill>
                  <a:schemeClr val="bg1"/>
                </a:solidFill>
              </a:rPr>
              <a:t>Herşeyin</a:t>
            </a:r>
            <a:r>
              <a:rPr lang="en-US" sz="2400" b="0" dirty="0">
                <a:solidFill>
                  <a:schemeClr val="bg1"/>
                </a:solidFill>
              </a:rPr>
              <a:t> </a:t>
            </a:r>
            <a:r>
              <a:rPr lang="en-US" sz="2400" b="0" dirty="0" err="1">
                <a:solidFill>
                  <a:schemeClr val="bg1"/>
                </a:solidFill>
              </a:rPr>
              <a:t>internetle</a:t>
            </a:r>
            <a:r>
              <a:rPr lang="en-US" sz="2400" b="0" dirty="0">
                <a:solidFill>
                  <a:schemeClr val="bg1"/>
                </a:solidFill>
              </a:rPr>
              <a:t> </a:t>
            </a:r>
            <a:r>
              <a:rPr lang="en-US" sz="2400" dirty="0" err="1">
                <a:solidFill>
                  <a:schemeClr val="bg1"/>
                </a:solidFill>
              </a:rPr>
              <a:t>birbirine</a:t>
            </a:r>
            <a:r>
              <a:rPr lang="en-US" sz="2400" dirty="0">
                <a:solidFill>
                  <a:schemeClr val="bg1"/>
                </a:solidFill>
              </a:rPr>
              <a:t>, </a:t>
            </a:r>
            <a:r>
              <a:rPr lang="en-US" sz="2400" dirty="0" err="1">
                <a:solidFill>
                  <a:schemeClr val="bg1"/>
                </a:solidFill>
              </a:rPr>
              <a:t>ev</a:t>
            </a:r>
            <a:r>
              <a:rPr lang="en-US" sz="2400" dirty="0">
                <a:solidFill>
                  <a:schemeClr val="bg1"/>
                </a:solidFill>
              </a:rPr>
              <a:t> control </a:t>
            </a:r>
            <a:r>
              <a:rPr lang="en-US" sz="2400" dirty="0" err="1">
                <a:solidFill>
                  <a:schemeClr val="bg1"/>
                </a:solidFill>
              </a:rPr>
              <a:t>merkezine</a:t>
            </a:r>
            <a:r>
              <a:rPr lang="en-US" sz="2400" dirty="0">
                <a:solidFill>
                  <a:schemeClr val="bg1"/>
                </a:solidFill>
              </a:rPr>
              <a:t> </a:t>
            </a:r>
            <a:r>
              <a:rPr lang="en-US" sz="2400" b="0" dirty="0" err="1">
                <a:solidFill>
                  <a:schemeClr val="bg1"/>
                </a:solidFill>
              </a:rPr>
              <a:t>ve</a:t>
            </a:r>
            <a:r>
              <a:rPr lang="en-US" sz="2400" dirty="0">
                <a:solidFill>
                  <a:schemeClr val="bg1"/>
                </a:solidFill>
              </a:rPr>
              <a:t> </a:t>
            </a:r>
            <a:r>
              <a:rPr lang="en-US" sz="2400" dirty="0" err="1">
                <a:solidFill>
                  <a:schemeClr val="bg1"/>
                </a:solidFill>
              </a:rPr>
              <a:t>dış</a:t>
            </a:r>
            <a:r>
              <a:rPr lang="en-US" sz="2400" dirty="0">
                <a:solidFill>
                  <a:schemeClr val="bg1"/>
                </a:solidFill>
              </a:rPr>
              <a:t> </a:t>
            </a:r>
            <a:r>
              <a:rPr lang="en-US" sz="2400" dirty="0" err="1">
                <a:solidFill>
                  <a:schemeClr val="bg1"/>
                </a:solidFill>
              </a:rPr>
              <a:t>dünyaya</a:t>
            </a:r>
            <a:r>
              <a:rPr lang="en-US" sz="2400" dirty="0">
                <a:solidFill>
                  <a:schemeClr val="bg1"/>
                </a:solidFill>
              </a:rPr>
              <a:t> </a:t>
            </a:r>
            <a:r>
              <a:rPr lang="en-US" sz="2400" b="0" dirty="0" err="1">
                <a:solidFill>
                  <a:schemeClr val="bg1"/>
                </a:solidFill>
              </a:rPr>
              <a:t>bağlı</a:t>
            </a:r>
            <a:r>
              <a:rPr lang="en-US" sz="2400" b="0" dirty="0">
                <a:solidFill>
                  <a:schemeClr val="bg1"/>
                </a:solidFill>
              </a:rPr>
              <a:t> </a:t>
            </a:r>
            <a:r>
              <a:rPr lang="en-US" sz="2400" b="0" dirty="0" err="1">
                <a:solidFill>
                  <a:schemeClr val="bg1"/>
                </a:solidFill>
              </a:rPr>
              <a:t>olduğu</a:t>
            </a:r>
            <a:r>
              <a:rPr lang="en-US" sz="2400" b="0" dirty="0">
                <a:solidFill>
                  <a:schemeClr val="bg1"/>
                </a:solidFill>
              </a:rPr>
              <a:t> </a:t>
            </a:r>
            <a:r>
              <a:rPr lang="en-US" sz="2400" b="0" dirty="0" err="1">
                <a:solidFill>
                  <a:schemeClr val="bg1"/>
                </a:solidFill>
              </a:rPr>
              <a:t>evler</a:t>
            </a:r>
            <a:r>
              <a:rPr lang="en-US" sz="2400" b="0" dirty="0">
                <a:solidFill>
                  <a:schemeClr val="bg1"/>
                </a:solidFill>
              </a:rPr>
              <a:t> </a:t>
            </a:r>
            <a:endParaRPr lang="en-US" altLang="en-US" sz="2400" b="0" dirty="0">
              <a:solidFill>
                <a:schemeClr val="bg1"/>
              </a:solidFill>
              <a:cs typeface="Arial" panose="020B0604020202020204" pitchFamily="34" charset="0"/>
            </a:endParaRPr>
          </a:p>
        </p:txBody>
      </p:sp>
      <p:pic>
        <p:nvPicPr>
          <p:cNvPr id="5" name="Picture 4" descr="İlgili resim">
            <a:extLst>
              <a:ext uri="{FF2B5EF4-FFF2-40B4-BE49-F238E27FC236}">
                <a16:creationId xmlns:a16="http://schemas.microsoft.com/office/drawing/2014/main" xmlns="" id="{4EEC6BF0-2022-48BB-9DE4-EB9B9CC61EF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0" y="1447800"/>
            <a:ext cx="9144000" cy="5486400"/>
          </a:xfrm>
          <a:prstGeom prst="rect">
            <a:avLst/>
          </a:prstGeom>
          <a:noFill/>
          <a:ln>
            <a:noFill/>
          </a:ln>
        </p:spPr>
      </p:pic>
    </p:spTree>
    <p:extLst>
      <p:ext uri="{BB962C8B-B14F-4D97-AF65-F5344CB8AC3E}">
        <p14:creationId xmlns:p14="http://schemas.microsoft.com/office/powerpoint/2010/main" val="12796208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026">
            <a:extLst>
              <a:ext uri="{FF2B5EF4-FFF2-40B4-BE49-F238E27FC236}">
                <a16:creationId xmlns:a16="http://schemas.microsoft.com/office/drawing/2014/main" xmlns="" id="{77780871-B643-43C7-AEC0-5604AB8A7A9B}"/>
              </a:ext>
            </a:extLst>
          </p:cNvPr>
          <p:cNvSpPr>
            <a:spLocks noGrp="1" noChangeArrowheads="1"/>
          </p:cNvSpPr>
          <p:nvPr>
            <p:ph type="title"/>
          </p:nvPr>
        </p:nvSpPr>
        <p:spPr>
          <a:xfrm>
            <a:off x="0" y="0"/>
            <a:ext cx="9144000" cy="1676400"/>
          </a:xfrm>
          <a:solidFill>
            <a:srgbClr val="C00000"/>
          </a:solidFill>
        </p:spPr>
        <p:txBody>
          <a:bodyPr/>
          <a:lstStyle/>
          <a:p>
            <a:pPr algn="r"/>
            <a:r>
              <a:rPr lang="en-US" dirty="0">
                <a:solidFill>
                  <a:srgbClr val="FFFF00"/>
                </a:solidFill>
              </a:rPr>
              <a:t>AKILLI ŞEBEKELER</a:t>
            </a:r>
            <a:r>
              <a:rPr lang="en-US" altLang="en-US" sz="3600" dirty="0">
                <a:solidFill>
                  <a:srgbClr val="FFFF00"/>
                </a:solidFill>
              </a:rPr>
              <a:t>:</a:t>
            </a:r>
            <a:br>
              <a:rPr lang="en-US" altLang="en-US" sz="3600" dirty="0">
                <a:solidFill>
                  <a:srgbClr val="FFFF00"/>
                </a:solidFill>
              </a:rPr>
            </a:br>
            <a:r>
              <a:rPr lang="en-US" sz="2400" b="0" dirty="0" err="1">
                <a:solidFill>
                  <a:schemeClr val="bg1"/>
                </a:solidFill>
              </a:rPr>
              <a:t>Elektrik</a:t>
            </a:r>
            <a:r>
              <a:rPr lang="en-US" sz="2400" b="0" dirty="0">
                <a:solidFill>
                  <a:schemeClr val="bg1"/>
                </a:solidFill>
              </a:rPr>
              <a:t> </a:t>
            </a:r>
            <a:r>
              <a:rPr lang="en-US" sz="2400" b="0" dirty="0" err="1">
                <a:solidFill>
                  <a:schemeClr val="bg1"/>
                </a:solidFill>
              </a:rPr>
              <a:t>üretim</a:t>
            </a:r>
            <a:r>
              <a:rPr lang="en-US" sz="2400" b="0" dirty="0">
                <a:solidFill>
                  <a:schemeClr val="bg1"/>
                </a:solidFill>
              </a:rPr>
              <a:t> </a:t>
            </a:r>
            <a:r>
              <a:rPr lang="en-US" sz="2400" b="0" dirty="0" err="1">
                <a:solidFill>
                  <a:schemeClr val="bg1"/>
                </a:solidFill>
              </a:rPr>
              <a:t>santrallerinin</a:t>
            </a:r>
            <a:r>
              <a:rPr lang="en-US" sz="2400" b="0" dirty="0">
                <a:solidFill>
                  <a:schemeClr val="bg1"/>
                </a:solidFill>
              </a:rPr>
              <a:t>, </a:t>
            </a:r>
            <a:r>
              <a:rPr lang="en-US" sz="2400" b="0" dirty="0" err="1">
                <a:solidFill>
                  <a:schemeClr val="bg1"/>
                </a:solidFill>
              </a:rPr>
              <a:t>tüketici</a:t>
            </a:r>
            <a:r>
              <a:rPr lang="en-US" sz="2400" b="0" dirty="0">
                <a:solidFill>
                  <a:schemeClr val="bg1"/>
                </a:solidFill>
              </a:rPr>
              <a:t> </a:t>
            </a:r>
            <a:r>
              <a:rPr lang="en-US" sz="2400" b="0" dirty="0" err="1">
                <a:solidFill>
                  <a:schemeClr val="bg1"/>
                </a:solidFill>
              </a:rPr>
              <a:t>aletlerin</a:t>
            </a:r>
            <a:r>
              <a:rPr lang="en-US" sz="2400" b="0" dirty="0">
                <a:solidFill>
                  <a:schemeClr val="bg1"/>
                </a:solidFill>
              </a:rPr>
              <a:t>, </a:t>
            </a:r>
            <a:r>
              <a:rPr lang="en-US" sz="2400" b="0" dirty="0" err="1">
                <a:solidFill>
                  <a:schemeClr val="bg1"/>
                </a:solidFill>
              </a:rPr>
              <a:t>depolamanın</a:t>
            </a:r>
            <a:r>
              <a:rPr lang="en-US" sz="2400" b="0" dirty="0">
                <a:solidFill>
                  <a:schemeClr val="bg1"/>
                </a:solidFill>
              </a:rPr>
              <a:t>, </a:t>
            </a:r>
            <a:r>
              <a:rPr lang="en-US" sz="2400" b="0" dirty="0" err="1">
                <a:solidFill>
                  <a:schemeClr val="bg1"/>
                </a:solidFill>
              </a:rPr>
              <a:t>sensörlerin</a:t>
            </a:r>
            <a:r>
              <a:rPr lang="en-US" sz="2400" b="0" dirty="0">
                <a:solidFill>
                  <a:schemeClr val="bg1"/>
                </a:solidFill>
              </a:rPr>
              <a:t>, </a:t>
            </a:r>
            <a:r>
              <a:rPr lang="en-US" sz="2400" b="0" dirty="0" err="1">
                <a:solidFill>
                  <a:schemeClr val="bg1"/>
                </a:solidFill>
              </a:rPr>
              <a:t>güvenlik</a:t>
            </a:r>
            <a:r>
              <a:rPr lang="en-US" sz="2400" b="0" dirty="0">
                <a:solidFill>
                  <a:schemeClr val="bg1"/>
                </a:solidFill>
              </a:rPr>
              <a:t> </a:t>
            </a:r>
            <a:r>
              <a:rPr lang="en-US" sz="2400" b="0" dirty="0" err="1">
                <a:solidFill>
                  <a:schemeClr val="bg1"/>
                </a:solidFill>
              </a:rPr>
              <a:t>sistemlerinin</a:t>
            </a:r>
            <a:r>
              <a:rPr lang="en-US" sz="2400" b="0" dirty="0">
                <a:solidFill>
                  <a:schemeClr val="bg1"/>
                </a:solidFill>
              </a:rPr>
              <a:t> </a:t>
            </a:r>
            <a:r>
              <a:rPr lang="en-US" sz="2400" b="0" dirty="0" err="1">
                <a:solidFill>
                  <a:schemeClr val="bg1"/>
                </a:solidFill>
              </a:rPr>
              <a:t>bağlandığı</a:t>
            </a:r>
            <a:r>
              <a:rPr lang="en-US" sz="2400" b="0" dirty="0">
                <a:solidFill>
                  <a:schemeClr val="bg1"/>
                </a:solidFill>
              </a:rPr>
              <a:t> </a:t>
            </a:r>
            <a:r>
              <a:rPr lang="en-US" sz="2400" b="0" dirty="0" err="1">
                <a:solidFill>
                  <a:schemeClr val="bg1"/>
                </a:solidFill>
              </a:rPr>
              <a:t>ve</a:t>
            </a:r>
            <a:r>
              <a:rPr lang="en-US" sz="2400" b="0" dirty="0">
                <a:solidFill>
                  <a:schemeClr val="bg1"/>
                </a:solidFill>
              </a:rPr>
              <a:t> </a:t>
            </a:r>
            <a:r>
              <a:rPr lang="en-US" sz="2400" b="0" dirty="0" err="1">
                <a:solidFill>
                  <a:schemeClr val="bg1"/>
                </a:solidFill>
              </a:rPr>
              <a:t>arz-talep</a:t>
            </a:r>
            <a:r>
              <a:rPr lang="en-US" sz="2400" b="0" dirty="0">
                <a:solidFill>
                  <a:schemeClr val="bg1"/>
                </a:solidFill>
              </a:rPr>
              <a:t> </a:t>
            </a:r>
            <a:r>
              <a:rPr lang="en-US" sz="2400" b="0" dirty="0" err="1">
                <a:solidFill>
                  <a:schemeClr val="bg1"/>
                </a:solidFill>
              </a:rPr>
              <a:t>analizlerinin</a:t>
            </a:r>
            <a:r>
              <a:rPr lang="en-US" sz="2400" b="0" dirty="0">
                <a:solidFill>
                  <a:schemeClr val="bg1"/>
                </a:solidFill>
              </a:rPr>
              <a:t> </a:t>
            </a:r>
            <a:r>
              <a:rPr lang="en-US" sz="2400" b="0" dirty="0" err="1">
                <a:solidFill>
                  <a:schemeClr val="bg1"/>
                </a:solidFill>
              </a:rPr>
              <a:t>yapıldığı</a:t>
            </a:r>
            <a:r>
              <a:rPr lang="en-US" sz="2400" b="0" dirty="0">
                <a:solidFill>
                  <a:schemeClr val="bg1"/>
                </a:solidFill>
              </a:rPr>
              <a:t> </a:t>
            </a:r>
            <a:r>
              <a:rPr lang="en-US" sz="2400" b="0" dirty="0" err="1">
                <a:solidFill>
                  <a:schemeClr val="bg1"/>
                </a:solidFill>
              </a:rPr>
              <a:t>şebekeler</a:t>
            </a:r>
            <a:endParaRPr lang="en-US" altLang="en-US" sz="3600" b="1" dirty="0">
              <a:solidFill>
                <a:schemeClr val="bg1"/>
              </a:solidFill>
              <a:cs typeface="Arial" panose="020B0604020202020204" pitchFamily="34" charset="0"/>
            </a:endParaRPr>
          </a:p>
        </p:txBody>
      </p:sp>
      <p:sp>
        <p:nvSpPr>
          <p:cNvPr id="18435" name="Rectangle 1029">
            <a:extLst>
              <a:ext uri="{FF2B5EF4-FFF2-40B4-BE49-F238E27FC236}">
                <a16:creationId xmlns:a16="http://schemas.microsoft.com/office/drawing/2014/main" xmlns="" id="{836DEE21-BBED-47F0-8B75-0E893B5ECDD5}"/>
              </a:ext>
            </a:extLst>
          </p:cNvPr>
          <p:cNvSpPr>
            <a:spLocks noChangeArrowheads="1"/>
          </p:cNvSpPr>
          <p:nvPr/>
        </p:nvSpPr>
        <p:spPr bwMode="auto">
          <a:xfrm>
            <a:off x="3028950" y="19478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Clr>
                <a:srgbClr val="FF0000"/>
              </a:buClr>
              <a:buFont typeface="Wingdings" panose="05000000000000000000" pitchFamily="2" charset="2"/>
              <a:buChar char="q"/>
              <a:defRPr sz="3200">
                <a:solidFill>
                  <a:schemeClr val="tx1"/>
                </a:solidFill>
                <a:latin typeface="Arial" panose="020B0604020202020204" pitchFamily="34" charset="0"/>
              </a:defRPr>
            </a:lvl1pPr>
            <a:lvl2pPr marL="742950" indent="-285750">
              <a:spcBef>
                <a:spcPct val="20000"/>
              </a:spcBef>
              <a:buClr>
                <a:srgbClr val="FF0000"/>
              </a:buClr>
              <a:buFont typeface="Wingdings" panose="05000000000000000000" pitchFamily="2" charset="2"/>
              <a:buChar char="q"/>
              <a:defRPr sz="2800">
                <a:solidFill>
                  <a:schemeClr val="tx1"/>
                </a:solidFill>
                <a:latin typeface="Arial" panose="020B0604020202020204" pitchFamily="34" charset="0"/>
              </a:defRPr>
            </a:lvl2pPr>
            <a:lvl3pPr marL="1143000" indent="-228600">
              <a:spcBef>
                <a:spcPct val="20000"/>
              </a:spcBef>
              <a:buClr>
                <a:srgbClr val="FF0000"/>
              </a:buClr>
              <a:buFont typeface="Wingdings" panose="05000000000000000000" pitchFamily="2" charset="2"/>
              <a:buChar char="q"/>
              <a:defRPr sz="2400">
                <a:solidFill>
                  <a:schemeClr val="tx1"/>
                </a:solidFill>
                <a:latin typeface="Arial" panose="020B0604020202020204" pitchFamily="34" charset="0"/>
              </a:defRPr>
            </a:lvl3pPr>
            <a:lvl4pPr marL="16002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tr-TR" altLang="en-US" sz="40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pic>
        <p:nvPicPr>
          <p:cNvPr id="4" name="Picture 3" descr="İlgili resim">
            <a:extLst>
              <a:ext uri="{FF2B5EF4-FFF2-40B4-BE49-F238E27FC236}">
                <a16:creationId xmlns:a16="http://schemas.microsoft.com/office/drawing/2014/main" xmlns="" id="{E78D8DD0-296C-4358-BBD3-38703D870FD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0" y="1676400"/>
            <a:ext cx="9144000" cy="5181600"/>
          </a:xfrm>
          <a:prstGeom prst="rect">
            <a:avLst/>
          </a:prstGeom>
          <a:noFill/>
          <a:ln>
            <a:noFill/>
          </a:ln>
        </p:spPr>
      </p:pic>
    </p:spTree>
    <p:extLst>
      <p:ext uri="{BB962C8B-B14F-4D97-AF65-F5344CB8AC3E}">
        <p14:creationId xmlns:p14="http://schemas.microsoft.com/office/powerpoint/2010/main" val="13085755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026">
            <a:extLst>
              <a:ext uri="{FF2B5EF4-FFF2-40B4-BE49-F238E27FC236}">
                <a16:creationId xmlns:a16="http://schemas.microsoft.com/office/drawing/2014/main" xmlns="" id="{77780871-B643-43C7-AEC0-5604AB8A7A9B}"/>
              </a:ext>
            </a:extLst>
          </p:cNvPr>
          <p:cNvSpPr>
            <a:spLocks noGrp="1" noChangeArrowheads="1"/>
          </p:cNvSpPr>
          <p:nvPr>
            <p:ph type="title"/>
          </p:nvPr>
        </p:nvSpPr>
        <p:spPr>
          <a:xfrm>
            <a:off x="0" y="0"/>
            <a:ext cx="9144000" cy="990600"/>
          </a:xfrm>
          <a:solidFill>
            <a:srgbClr val="C00000"/>
          </a:solidFill>
        </p:spPr>
        <p:txBody>
          <a:bodyPr/>
          <a:lstStyle/>
          <a:p>
            <a:pPr algn="r"/>
            <a:r>
              <a:rPr lang="en-US" dirty="0">
                <a:solidFill>
                  <a:srgbClr val="FFFF00"/>
                </a:solidFill>
              </a:rPr>
              <a:t>AKILLI FABRİKALAR (</a:t>
            </a:r>
            <a:r>
              <a:rPr lang="en-US" dirty="0" err="1">
                <a:solidFill>
                  <a:srgbClr val="FFFF00"/>
                </a:solidFill>
              </a:rPr>
              <a:t>End</a:t>
            </a:r>
            <a:r>
              <a:rPr lang="en-US" altLang="en-US" dirty="0" err="1">
                <a:solidFill>
                  <a:srgbClr val="FFFF00"/>
                </a:solidFill>
              </a:rPr>
              <a:t>ü</a:t>
            </a:r>
            <a:r>
              <a:rPr lang="en-US" dirty="0" err="1">
                <a:solidFill>
                  <a:srgbClr val="FFFF00"/>
                </a:solidFill>
              </a:rPr>
              <a:t>stri</a:t>
            </a:r>
            <a:r>
              <a:rPr lang="en-US" dirty="0">
                <a:solidFill>
                  <a:srgbClr val="FFFF00"/>
                </a:solidFill>
              </a:rPr>
              <a:t> 4.0)</a:t>
            </a:r>
            <a:r>
              <a:rPr lang="en-US" altLang="en-US" sz="3600" dirty="0">
                <a:solidFill>
                  <a:srgbClr val="FFFF00"/>
                </a:solidFill>
              </a:rPr>
              <a:t>:</a:t>
            </a:r>
            <a:br>
              <a:rPr lang="en-US" altLang="en-US" sz="3600" dirty="0">
                <a:solidFill>
                  <a:srgbClr val="FFFF00"/>
                </a:solidFill>
              </a:rPr>
            </a:br>
            <a:r>
              <a:rPr lang="en-US" altLang="en-US" sz="2400" b="0" dirty="0" err="1">
                <a:solidFill>
                  <a:schemeClr val="bg1"/>
                </a:solidFill>
              </a:rPr>
              <a:t>AI+IoT+Big</a:t>
            </a:r>
            <a:r>
              <a:rPr lang="en-US" altLang="en-US" sz="2400" b="0" dirty="0">
                <a:solidFill>
                  <a:schemeClr val="bg1"/>
                </a:solidFill>
              </a:rPr>
              <a:t> </a:t>
            </a:r>
            <a:r>
              <a:rPr lang="en-US" altLang="en-US" sz="2400" b="0" dirty="0" err="1">
                <a:solidFill>
                  <a:schemeClr val="bg1"/>
                </a:solidFill>
              </a:rPr>
              <a:t>data+Machine-machine&amp;Human-machine</a:t>
            </a:r>
            <a:r>
              <a:rPr lang="en-US" altLang="en-US" sz="2400" b="0" dirty="0">
                <a:solidFill>
                  <a:schemeClr val="bg1"/>
                </a:solidFill>
              </a:rPr>
              <a:t> interface</a:t>
            </a:r>
            <a:endParaRPr lang="en-US" altLang="en-US" sz="3600" b="1" dirty="0">
              <a:solidFill>
                <a:schemeClr val="bg1"/>
              </a:solidFill>
              <a:cs typeface="Arial" panose="020B0604020202020204" pitchFamily="34" charset="0"/>
            </a:endParaRPr>
          </a:p>
        </p:txBody>
      </p:sp>
      <p:pic>
        <p:nvPicPr>
          <p:cNvPr id="4" name="Picture 3" descr="industry 4.0 ile ilgili görsel sonucu">
            <a:extLst>
              <a:ext uri="{FF2B5EF4-FFF2-40B4-BE49-F238E27FC236}">
                <a16:creationId xmlns:a16="http://schemas.microsoft.com/office/drawing/2014/main" xmlns="" id="{6DCB8381-7545-4C4F-BCB0-DF48692C92C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0" y="990600"/>
            <a:ext cx="9144000" cy="5867400"/>
          </a:xfrm>
          <a:prstGeom prst="rect">
            <a:avLst/>
          </a:prstGeom>
          <a:noFill/>
          <a:ln>
            <a:noFill/>
          </a:ln>
        </p:spPr>
      </p:pic>
    </p:spTree>
    <p:extLst>
      <p:ext uri="{BB962C8B-B14F-4D97-AF65-F5344CB8AC3E}">
        <p14:creationId xmlns:p14="http://schemas.microsoft.com/office/powerpoint/2010/main" val="21522827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026">
            <a:extLst>
              <a:ext uri="{FF2B5EF4-FFF2-40B4-BE49-F238E27FC236}">
                <a16:creationId xmlns:a16="http://schemas.microsoft.com/office/drawing/2014/main" xmlns="" id="{77780871-B643-43C7-AEC0-5604AB8A7A9B}"/>
              </a:ext>
            </a:extLst>
          </p:cNvPr>
          <p:cNvSpPr>
            <a:spLocks noGrp="1" noChangeArrowheads="1"/>
          </p:cNvSpPr>
          <p:nvPr>
            <p:ph type="title"/>
          </p:nvPr>
        </p:nvSpPr>
        <p:spPr>
          <a:xfrm>
            <a:off x="0" y="0"/>
            <a:ext cx="9144000" cy="1447800"/>
          </a:xfrm>
          <a:solidFill>
            <a:srgbClr val="C00000"/>
          </a:solidFill>
        </p:spPr>
        <p:txBody>
          <a:bodyPr/>
          <a:lstStyle/>
          <a:p>
            <a:pPr algn="r"/>
            <a:r>
              <a:rPr lang="en-US" dirty="0">
                <a:solidFill>
                  <a:srgbClr val="FFFF00"/>
                </a:solidFill>
              </a:rPr>
              <a:t>AKILLI ŞEHİRLER</a:t>
            </a:r>
            <a:r>
              <a:rPr lang="en-US" altLang="en-US" sz="3600" dirty="0">
                <a:solidFill>
                  <a:srgbClr val="FFFF00"/>
                </a:solidFill>
              </a:rPr>
              <a:t>:</a:t>
            </a:r>
            <a:br>
              <a:rPr lang="en-US" altLang="en-US" sz="3600" dirty="0">
                <a:solidFill>
                  <a:srgbClr val="FFFF00"/>
                </a:solidFill>
              </a:rPr>
            </a:br>
            <a:r>
              <a:rPr lang="en-US" sz="2400" b="0" dirty="0" err="1">
                <a:solidFill>
                  <a:schemeClr val="bg1"/>
                </a:solidFill>
              </a:rPr>
              <a:t>Yapay</a:t>
            </a:r>
            <a:r>
              <a:rPr lang="en-US" sz="2400" b="0" dirty="0">
                <a:solidFill>
                  <a:schemeClr val="bg1"/>
                </a:solidFill>
              </a:rPr>
              <a:t> </a:t>
            </a:r>
            <a:r>
              <a:rPr lang="en-US" sz="2400" b="0" dirty="0" err="1">
                <a:solidFill>
                  <a:schemeClr val="bg1"/>
                </a:solidFill>
              </a:rPr>
              <a:t>zekâlı</a:t>
            </a:r>
            <a:r>
              <a:rPr lang="en-US" sz="2400" b="0" dirty="0">
                <a:solidFill>
                  <a:schemeClr val="bg1"/>
                </a:solidFill>
              </a:rPr>
              <a:t>, </a:t>
            </a:r>
            <a:r>
              <a:rPr lang="en-US" sz="2400" b="0" dirty="0" err="1">
                <a:solidFill>
                  <a:schemeClr val="bg1"/>
                </a:solidFill>
              </a:rPr>
              <a:t>internetle</a:t>
            </a:r>
            <a:r>
              <a:rPr lang="en-US" sz="2400" b="0" dirty="0">
                <a:solidFill>
                  <a:schemeClr val="bg1"/>
                </a:solidFill>
              </a:rPr>
              <a:t> </a:t>
            </a:r>
            <a:r>
              <a:rPr lang="en-US" sz="2400" b="0" dirty="0" err="1">
                <a:solidFill>
                  <a:schemeClr val="bg1"/>
                </a:solidFill>
              </a:rPr>
              <a:t>birbirine</a:t>
            </a:r>
            <a:r>
              <a:rPr lang="en-US" sz="2400" b="0" dirty="0">
                <a:solidFill>
                  <a:schemeClr val="bg1"/>
                </a:solidFill>
              </a:rPr>
              <a:t> </a:t>
            </a:r>
            <a:r>
              <a:rPr lang="en-US" sz="2400" b="0" dirty="0" err="1">
                <a:solidFill>
                  <a:schemeClr val="bg1"/>
                </a:solidFill>
              </a:rPr>
              <a:t>bağlı</a:t>
            </a:r>
            <a:r>
              <a:rPr lang="en-US" sz="2400" b="0" dirty="0">
                <a:solidFill>
                  <a:schemeClr val="bg1"/>
                </a:solidFill>
              </a:rPr>
              <a:t>, </a:t>
            </a:r>
            <a:r>
              <a:rPr lang="en-US" sz="2400" b="0" dirty="0" err="1">
                <a:solidFill>
                  <a:schemeClr val="bg1"/>
                </a:solidFill>
              </a:rPr>
              <a:t>veriye</a:t>
            </a:r>
            <a:r>
              <a:rPr lang="en-US" sz="2400" b="0" dirty="0">
                <a:solidFill>
                  <a:schemeClr val="bg1"/>
                </a:solidFill>
              </a:rPr>
              <a:t> </a:t>
            </a:r>
            <a:r>
              <a:rPr lang="en-US" sz="2400" b="0" dirty="0" err="1">
                <a:solidFill>
                  <a:schemeClr val="bg1"/>
                </a:solidFill>
              </a:rPr>
              <a:t>ulaşan</a:t>
            </a:r>
            <a:r>
              <a:rPr lang="en-US" sz="2400" b="0" dirty="0">
                <a:solidFill>
                  <a:schemeClr val="bg1"/>
                </a:solidFill>
              </a:rPr>
              <a:t>, </a:t>
            </a:r>
            <a:r>
              <a:rPr lang="en-US" sz="2400" b="0" dirty="0" err="1">
                <a:solidFill>
                  <a:schemeClr val="bg1"/>
                </a:solidFill>
              </a:rPr>
              <a:t>karar</a:t>
            </a:r>
            <a:r>
              <a:rPr lang="en-US" sz="2400" b="0" dirty="0">
                <a:solidFill>
                  <a:schemeClr val="bg1"/>
                </a:solidFill>
              </a:rPr>
              <a:t> </a:t>
            </a:r>
            <a:r>
              <a:rPr lang="en-US" sz="2400" b="0" dirty="0" err="1">
                <a:solidFill>
                  <a:schemeClr val="bg1"/>
                </a:solidFill>
              </a:rPr>
              <a:t>veren</a:t>
            </a:r>
            <a:r>
              <a:rPr lang="en-US" sz="2400" b="0" dirty="0">
                <a:solidFill>
                  <a:schemeClr val="bg1"/>
                </a:solidFill>
              </a:rPr>
              <a:t>, </a:t>
            </a:r>
            <a:r>
              <a:rPr lang="en-US" sz="2400" b="0" dirty="0" err="1">
                <a:solidFill>
                  <a:schemeClr val="bg1"/>
                </a:solidFill>
              </a:rPr>
              <a:t>öğrenen</a:t>
            </a:r>
            <a:r>
              <a:rPr lang="en-US" sz="2400" b="0" dirty="0">
                <a:solidFill>
                  <a:schemeClr val="bg1"/>
                </a:solidFill>
              </a:rPr>
              <a:t> </a:t>
            </a:r>
            <a:r>
              <a:rPr lang="en-US" sz="2400" dirty="0" err="1">
                <a:solidFill>
                  <a:schemeClr val="bg1"/>
                </a:solidFill>
              </a:rPr>
              <a:t>ev</a:t>
            </a:r>
            <a:r>
              <a:rPr lang="en-US" sz="2400" dirty="0">
                <a:solidFill>
                  <a:schemeClr val="bg1"/>
                </a:solidFill>
              </a:rPr>
              <a:t>, </a:t>
            </a:r>
            <a:r>
              <a:rPr lang="en-US" sz="2400" dirty="0" err="1">
                <a:solidFill>
                  <a:schemeClr val="bg1"/>
                </a:solidFill>
              </a:rPr>
              <a:t>ulaşım</a:t>
            </a:r>
            <a:r>
              <a:rPr lang="en-US" sz="2400" dirty="0">
                <a:solidFill>
                  <a:schemeClr val="bg1"/>
                </a:solidFill>
              </a:rPr>
              <a:t>, </a:t>
            </a:r>
            <a:r>
              <a:rPr lang="en-US" sz="2400" dirty="0" err="1">
                <a:solidFill>
                  <a:schemeClr val="bg1"/>
                </a:solidFill>
              </a:rPr>
              <a:t>enerji</a:t>
            </a:r>
            <a:r>
              <a:rPr lang="en-US" sz="2400" dirty="0">
                <a:solidFill>
                  <a:schemeClr val="bg1"/>
                </a:solidFill>
              </a:rPr>
              <a:t>, </a:t>
            </a:r>
            <a:r>
              <a:rPr lang="en-US" sz="2400" dirty="0" err="1">
                <a:solidFill>
                  <a:schemeClr val="bg1"/>
                </a:solidFill>
              </a:rPr>
              <a:t>sağlık</a:t>
            </a:r>
            <a:r>
              <a:rPr lang="en-US" sz="2400" dirty="0">
                <a:solidFill>
                  <a:schemeClr val="bg1"/>
                </a:solidFill>
              </a:rPr>
              <a:t>, </a:t>
            </a:r>
            <a:r>
              <a:rPr lang="en-US" sz="2400" dirty="0" err="1">
                <a:solidFill>
                  <a:schemeClr val="bg1"/>
                </a:solidFill>
              </a:rPr>
              <a:t>güvenlik</a:t>
            </a:r>
            <a:endParaRPr lang="en-US" altLang="en-US" sz="3600" b="1" dirty="0">
              <a:solidFill>
                <a:schemeClr val="bg1"/>
              </a:solidFill>
              <a:cs typeface="Arial" panose="020B0604020202020204" pitchFamily="34" charset="0"/>
            </a:endParaRPr>
          </a:p>
        </p:txBody>
      </p:sp>
      <p:sp>
        <p:nvSpPr>
          <p:cNvPr id="18435" name="Rectangle 1029">
            <a:extLst>
              <a:ext uri="{FF2B5EF4-FFF2-40B4-BE49-F238E27FC236}">
                <a16:creationId xmlns:a16="http://schemas.microsoft.com/office/drawing/2014/main" xmlns="" id="{836DEE21-BBED-47F0-8B75-0E893B5ECDD5}"/>
              </a:ext>
            </a:extLst>
          </p:cNvPr>
          <p:cNvSpPr>
            <a:spLocks noChangeArrowheads="1"/>
          </p:cNvSpPr>
          <p:nvPr/>
        </p:nvSpPr>
        <p:spPr bwMode="auto">
          <a:xfrm>
            <a:off x="3028950" y="19478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a:spcBef>
                <a:spcPct val="20000"/>
              </a:spcBef>
              <a:buClr>
                <a:srgbClr val="FF0000"/>
              </a:buClr>
              <a:buFont typeface="Wingdings" panose="05000000000000000000" pitchFamily="2" charset="2"/>
              <a:buChar char="q"/>
              <a:defRPr sz="3200">
                <a:solidFill>
                  <a:schemeClr val="tx1"/>
                </a:solidFill>
                <a:latin typeface="Arial" panose="020B0604020202020204" pitchFamily="34" charset="0"/>
              </a:defRPr>
            </a:lvl1pPr>
            <a:lvl2pPr marL="742950" indent="-285750">
              <a:spcBef>
                <a:spcPct val="20000"/>
              </a:spcBef>
              <a:buClr>
                <a:srgbClr val="FF0000"/>
              </a:buClr>
              <a:buFont typeface="Wingdings" panose="05000000000000000000" pitchFamily="2" charset="2"/>
              <a:buChar char="q"/>
              <a:defRPr sz="2800">
                <a:solidFill>
                  <a:schemeClr val="tx1"/>
                </a:solidFill>
                <a:latin typeface="Arial" panose="020B0604020202020204" pitchFamily="34" charset="0"/>
              </a:defRPr>
            </a:lvl2pPr>
            <a:lvl3pPr marL="1143000" indent="-228600">
              <a:spcBef>
                <a:spcPct val="20000"/>
              </a:spcBef>
              <a:buClr>
                <a:srgbClr val="FF0000"/>
              </a:buClr>
              <a:buFont typeface="Wingdings" panose="05000000000000000000" pitchFamily="2" charset="2"/>
              <a:buChar char="q"/>
              <a:defRPr sz="2400">
                <a:solidFill>
                  <a:schemeClr val="tx1"/>
                </a:solidFill>
                <a:latin typeface="Arial" panose="020B0604020202020204" pitchFamily="34" charset="0"/>
              </a:defRPr>
            </a:lvl3pPr>
            <a:lvl4pPr marL="16002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4pPr>
            <a:lvl5pPr marL="2057400" indent="-228600">
              <a:spcBef>
                <a:spcPct val="20000"/>
              </a:spcBef>
              <a:buClr>
                <a:srgbClr val="FF0000"/>
              </a:buClr>
              <a:buFont typeface="Wingdings" panose="05000000000000000000" pitchFamily="2" charset="2"/>
              <a:buChar char="q"/>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rgbClr val="FF0000"/>
              </a:buClr>
              <a:buFont typeface="Wingdings" panose="05000000000000000000" pitchFamily="2" charset="2"/>
              <a:buChar char="q"/>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tr-TR" altLang="en-US" sz="40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pic>
        <p:nvPicPr>
          <p:cNvPr id="6" name="Picture 5" descr="smart cities ile ilgili görsel sonucu">
            <a:extLst>
              <a:ext uri="{FF2B5EF4-FFF2-40B4-BE49-F238E27FC236}">
                <a16:creationId xmlns:a16="http://schemas.microsoft.com/office/drawing/2014/main" xmlns="" id="{88DA7D62-6035-401C-A4B2-4B526D3C742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0" y="1447800"/>
            <a:ext cx="9144000" cy="5410200"/>
          </a:xfrm>
          <a:prstGeom prst="rect">
            <a:avLst/>
          </a:prstGeom>
          <a:noFill/>
          <a:ln>
            <a:noFill/>
          </a:ln>
        </p:spPr>
      </p:pic>
    </p:spTree>
    <p:extLst>
      <p:ext uri="{BB962C8B-B14F-4D97-AF65-F5344CB8AC3E}">
        <p14:creationId xmlns:p14="http://schemas.microsoft.com/office/powerpoint/2010/main" val="24755969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026">
            <a:extLst>
              <a:ext uri="{FF2B5EF4-FFF2-40B4-BE49-F238E27FC236}">
                <a16:creationId xmlns:a16="http://schemas.microsoft.com/office/drawing/2014/main" xmlns="" id="{77780871-B643-43C7-AEC0-5604AB8A7A9B}"/>
              </a:ext>
            </a:extLst>
          </p:cNvPr>
          <p:cNvSpPr>
            <a:spLocks noGrp="1" noChangeArrowheads="1"/>
          </p:cNvSpPr>
          <p:nvPr>
            <p:ph type="title"/>
          </p:nvPr>
        </p:nvSpPr>
        <p:spPr>
          <a:xfrm>
            <a:off x="0" y="0"/>
            <a:ext cx="9144000" cy="990600"/>
          </a:xfrm>
          <a:solidFill>
            <a:srgbClr val="C00000"/>
          </a:solidFill>
        </p:spPr>
        <p:txBody>
          <a:bodyPr/>
          <a:lstStyle/>
          <a:p>
            <a:pPr algn="r"/>
            <a:r>
              <a:rPr lang="en-US" dirty="0">
                <a:solidFill>
                  <a:srgbClr val="FFFF00"/>
                </a:solidFill>
              </a:rPr>
              <a:t>SÜPER</a:t>
            </a:r>
            <a:r>
              <a:rPr lang="en-US" dirty="0">
                <a:solidFill>
                  <a:schemeClr val="bg1"/>
                </a:solidFill>
              </a:rPr>
              <a:t> </a:t>
            </a:r>
            <a:r>
              <a:rPr lang="en-US" dirty="0">
                <a:solidFill>
                  <a:srgbClr val="FFFF00"/>
                </a:solidFill>
              </a:rPr>
              <a:t>AKILLI TOPLUM (</a:t>
            </a:r>
            <a:r>
              <a:rPr lang="en-US" dirty="0" err="1">
                <a:solidFill>
                  <a:srgbClr val="FFFF00"/>
                </a:solidFill>
              </a:rPr>
              <a:t>Toplum</a:t>
            </a:r>
            <a:r>
              <a:rPr lang="en-US" dirty="0">
                <a:solidFill>
                  <a:srgbClr val="FFFF00"/>
                </a:solidFill>
              </a:rPr>
              <a:t> 5.0)</a:t>
            </a:r>
            <a:r>
              <a:rPr lang="en-US" altLang="en-US" sz="3600" dirty="0">
                <a:solidFill>
                  <a:srgbClr val="FFFF00"/>
                </a:solidFill>
              </a:rPr>
              <a:t>:</a:t>
            </a:r>
            <a:br>
              <a:rPr lang="en-US" altLang="en-US" sz="3600" dirty="0">
                <a:solidFill>
                  <a:srgbClr val="FFFF00"/>
                </a:solidFill>
              </a:rPr>
            </a:br>
            <a:r>
              <a:rPr lang="en-US" altLang="en-US" sz="2400" b="0" dirty="0" err="1">
                <a:solidFill>
                  <a:schemeClr val="bg1"/>
                </a:solidFill>
              </a:rPr>
              <a:t>AI+IoT+Big</a:t>
            </a:r>
            <a:r>
              <a:rPr lang="en-US" altLang="en-US" sz="2400" b="0" dirty="0">
                <a:solidFill>
                  <a:schemeClr val="bg1"/>
                </a:solidFill>
              </a:rPr>
              <a:t> </a:t>
            </a:r>
            <a:r>
              <a:rPr lang="en-US" altLang="en-US" sz="2400" b="0" dirty="0" err="1">
                <a:solidFill>
                  <a:schemeClr val="bg1"/>
                </a:solidFill>
              </a:rPr>
              <a:t>data+Machine-machine&amp;Human-machine</a:t>
            </a:r>
            <a:r>
              <a:rPr lang="en-US" altLang="en-US" sz="2400" b="0" dirty="0">
                <a:solidFill>
                  <a:schemeClr val="bg1"/>
                </a:solidFill>
              </a:rPr>
              <a:t> interface</a:t>
            </a:r>
            <a:endParaRPr lang="en-US" altLang="en-US" sz="3600" b="1" dirty="0">
              <a:solidFill>
                <a:schemeClr val="bg1"/>
              </a:solidFill>
              <a:cs typeface="Arial" panose="020B0604020202020204" pitchFamily="34" charset="0"/>
            </a:endParaRPr>
          </a:p>
        </p:txBody>
      </p:sp>
      <p:pic>
        <p:nvPicPr>
          <p:cNvPr id="117762" name="Picture 2" descr="İlgili resim">
            <a:extLst>
              <a:ext uri="{FF2B5EF4-FFF2-40B4-BE49-F238E27FC236}">
                <a16:creationId xmlns:a16="http://schemas.microsoft.com/office/drawing/2014/main" xmlns="" id="{F7D90F6B-0762-487E-A1B4-C189B65ACB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90600"/>
            <a:ext cx="9144000" cy="5867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56642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a:extLst>
              <a:ext uri="{FF2B5EF4-FFF2-40B4-BE49-F238E27FC236}">
                <a16:creationId xmlns:a16="http://schemas.microsoft.com/office/drawing/2014/main" xmlns="" id="{2EE76E31-BB19-46C2-A269-EB74A208DB30}"/>
              </a:ext>
            </a:extLst>
          </p:cNvPr>
          <p:cNvSpPr>
            <a:spLocks noGrp="1" noChangeArrowheads="1"/>
          </p:cNvSpPr>
          <p:nvPr>
            <p:ph type="title"/>
          </p:nvPr>
        </p:nvSpPr>
        <p:spPr>
          <a:xfrm>
            <a:off x="0" y="0"/>
            <a:ext cx="9144000" cy="990600"/>
          </a:xfrm>
          <a:solidFill>
            <a:srgbClr val="C00000"/>
          </a:solidFill>
        </p:spPr>
        <p:txBody>
          <a:bodyPr/>
          <a:lstStyle/>
          <a:p>
            <a:pPr algn="r"/>
            <a:r>
              <a:rPr lang="en-US" altLang="en-US">
                <a:solidFill>
                  <a:srgbClr val="FFFF00"/>
                </a:solidFill>
              </a:rPr>
              <a:t>Dünya Ekonomik Forumu</a:t>
            </a:r>
            <a:r>
              <a:rPr lang="en-US" altLang="en-US">
                <a:solidFill>
                  <a:srgbClr val="FFFF66"/>
                </a:solidFill>
              </a:rPr>
              <a:t>:</a:t>
            </a:r>
            <a:br>
              <a:rPr lang="en-US" altLang="en-US">
                <a:solidFill>
                  <a:srgbClr val="FFFF66"/>
                </a:solidFill>
              </a:rPr>
            </a:br>
            <a:r>
              <a:rPr lang="en-US" altLang="en-US" sz="2800" b="0">
                <a:solidFill>
                  <a:schemeClr val="bg1"/>
                </a:solidFill>
              </a:rPr>
              <a:t>Endüstri 4.0’a Uyum İçin 2020’de Gerekli 10 Beceri</a:t>
            </a:r>
          </a:p>
        </p:txBody>
      </p:sp>
      <p:pic>
        <p:nvPicPr>
          <p:cNvPr id="244741" name="Picture 3">
            <a:extLst>
              <a:ext uri="{FF2B5EF4-FFF2-40B4-BE49-F238E27FC236}">
                <a16:creationId xmlns:a16="http://schemas.microsoft.com/office/drawing/2014/main" xmlns="" id="{06EF4DE9-A2F8-4060-9874-5749AEBB40E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00600" y="3810000"/>
            <a:ext cx="4343400" cy="261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4739" name="Rectangle 3">
            <a:extLst>
              <a:ext uri="{FF2B5EF4-FFF2-40B4-BE49-F238E27FC236}">
                <a16:creationId xmlns:a16="http://schemas.microsoft.com/office/drawing/2014/main" xmlns="" id="{6E1D5A7C-46E0-4783-9D8A-B105DA6290BC}"/>
              </a:ext>
            </a:extLst>
          </p:cNvPr>
          <p:cNvSpPr>
            <a:spLocks noGrp="1" noChangeArrowheads="1"/>
          </p:cNvSpPr>
          <p:nvPr>
            <p:ph type="body" idx="1"/>
          </p:nvPr>
        </p:nvSpPr>
        <p:spPr>
          <a:xfrm>
            <a:off x="76200" y="1295400"/>
            <a:ext cx="5943600" cy="5181600"/>
          </a:xfrm>
        </p:spPr>
        <p:txBody>
          <a:bodyPr/>
          <a:lstStyle/>
          <a:p>
            <a:pPr marL="0" indent="0">
              <a:buFontTx/>
              <a:buAutoNum type="arabicPeriod"/>
            </a:pPr>
            <a:r>
              <a:rPr lang="en-US" altLang="en-US" sz="2400" dirty="0"/>
              <a:t> </a:t>
            </a:r>
            <a:r>
              <a:rPr lang="en-US" altLang="en-US" sz="2400" dirty="0" err="1"/>
              <a:t>Kritik</a:t>
            </a:r>
            <a:r>
              <a:rPr lang="en-US" altLang="en-US" sz="2400" dirty="0"/>
              <a:t> (</a:t>
            </a:r>
            <a:r>
              <a:rPr lang="en-US" altLang="en-US" sz="2400" dirty="0" err="1"/>
              <a:t>eleştirel</a:t>
            </a:r>
            <a:r>
              <a:rPr lang="en-US" altLang="en-US" sz="2400" dirty="0"/>
              <a:t>) </a:t>
            </a:r>
            <a:r>
              <a:rPr lang="en-US" altLang="en-US" sz="2400" dirty="0" err="1"/>
              <a:t>düşünce</a:t>
            </a:r>
            <a:endParaRPr lang="en-US" altLang="en-US" sz="2400" dirty="0"/>
          </a:p>
          <a:p>
            <a:pPr marL="0" indent="0">
              <a:buFontTx/>
              <a:buAutoNum type="arabicPeriod"/>
            </a:pPr>
            <a:r>
              <a:rPr lang="en-US" altLang="en-US" sz="2400" dirty="0"/>
              <a:t> </a:t>
            </a:r>
            <a:r>
              <a:rPr lang="en-US" altLang="en-US" sz="2400" dirty="0" err="1"/>
              <a:t>Yaratıcılık</a:t>
            </a:r>
            <a:r>
              <a:rPr lang="en-US" altLang="en-US" sz="2400" dirty="0"/>
              <a:t> (</a:t>
            </a:r>
            <a:r>
              <a:rPr lang="en-US" altLang="en-US" sz="2400" dirty="0" err="1"/>
              <a:t>yaratıcı</a:t>
            </a:r>
            <a:r>
              <a:rPr lang="en-US" altLang="en-US" sz="2400" dirty="0"/>
              <a:t> </a:t>
            </a:r>
            <a:r>
              <a:rPr lang="en-US" altLang="en-US" sz="2400" dirty="0" err="1"/>
              <a:t>zihin</a:t>
            </a:r>
            <a:r>
              <a:rPr lang="en-US" altLang="en-US" sz="2400" dirty="0"/>
              <a:t>) </a:t>
            </a:r>
          </a:p>
          <a:p>
            <a:pPr marL="0" indent="0">
              <a:buFontTx/>
              <a:buAutoNum type="arabicPeriod"/>
            </a:pPr>
            <a:r>
              <a:rPr lang="en-US" altLang="en-US" sz="2400" dirty="0"/>
              <a:t> </a:t>
            </a:r>
            <a:r>
              <a:rPr lang="en-US" altLang="en-US" sz="2400" dirty="0" err="1"/>
              <a:t>Karmaşık</a:t>
            </a:r>
            <a:r>
              <a:rPr lang="en-US" altLang="en-US" sz="2400" dirty="0"/>
              <a:t> problem </a:t>
            </a:r>
            <a:r>
              <a:rPr lang="en-US" altLang="en-US" sz="2400" dirty="0" err="1"/>
              <a:t>çözme</a:t>
            </a:r>
            <a:endParaRPr lang="en-US" altLang="en-US" sz="2400" dirty="0"/>
          </a:p>
          <a:p>
            <a:pPr marL="0" indent="0">
              <a:buFontTx/>
              <a:buAutoNum type="arabicPeriod"/>
            </a:pPr>
            <a:r>
              <a:rPr lang="en-US" altLang="en-US" sz="2400" dirty="0"/>
              <a:t> </a:t>
            </a:r>
            <a:r>
              <a:rPr lang="en-US" altLang="en-US" sz="2400" dirty="0" err="1"/>
              <a:t>İnsan</a:t>
            </a:r>
            <a:r>
              <a:rPr lang="en-US" altLang="en-US" sz="2400" dirty="0"/>
              <a:t> </a:t>
            </a:r>
            <a:r>
              <a:rPr lang="en-US" altLang="en-US" sz="2400" dirty="0" err="1"/>
              <a:t>yönetimi</a:t>
            </a:r>
            <a:endParaRPr lang="en-US" altLang="en-US" sz="2400" dirty="0"/>
          </a:p>
          <a:p>
            <a:pPr marL="0" indent="0">
              <a:buFontTx/>
              <a:buAutoNum type="arabicPeriod"/>
            </a:pPr>
            <a:r>
              <a:rPr lang="en-US" altLang="en-US" sz="2400" dirty="0"/>
              <a:t> </a:t>
            </a:r>
            <a:r>
              <a:rPr lang="en-US" altLang="en-US" sz="2400" dirty="0" err="1"/>
              <a:t>Ekip</a:t>
            </a:r>
            <a:r>
              <a:rPr lang="en-US" altLang="en-US" sz="2400" dirty="0"/>
              <a:t> </a:t>
            </a:r>
            <a:r>
              <a:rPr lang="en-US" altLang="en-US" sz="2400" dirty="0" err="1"/>
              <a:t>çalışması</a:t>
            </a:r>
            <a:r>
              <a:rPr lang="en-US" altLang="en-US" sz="2400" dirty="0"/>
              <a:t> (</a:t>
            </a:r>
            <a:r>
              <a:rPr lang="en-US" altLang="en-US" dirty="0" err="1"/>
              <a:t>Başkalarıyla</a:t>
            </a:r>
            <a:r>
              <a:rPr lang="en-US" altLang="en-US" dirty="0"/>
              <a:t> </a:t>
            </a:r>
            <a:r>
              <a:rPr lang="en-US" altLang="en-US" dirty="0" err="1"/>
              <a:t>koordine</a:t>
            </a:r>
            <a:r>
              <a:rPr lang="en-US" altLang="en-US" dirty="0"/>
              <a:t> </a:t>
            </a:r>
            <a:r>
              <a:rPr lang="en-US" altLang="en-US" dirty="0" err="1"/>
              <a:t>etme</a:t>
            </a:r>
            <a:r>
              <a:rPr lang="en-US" altLang="en-US" sz="2400" dirty="0"/>
              <a:t>)</a:t>
            </a:r>
          </a:p>
          <a:p>
            <a:pPr marL="0" indent="0">
              <a:buFontTx/>
              <a:buAutoNum type="arabicPeriod"/>
            </a:pPr>
            <a:r>
              <a:rPr lang="en-US" altLang="en-US" sz="2400" dirty="0"/>
              <a:t> </a:t>
            </a:r>
            <a:r>
              <a:rPr lang="en-US" altLang="en-US" sz="2400" dirty="0" err="1"/>
              <a:t>Duygusal</a:t>
            </a:r>
            <a:r>
              <a:rPr lang="en-US" altLang="en-US" sz="2400" dirty="0"/>
              <a:t> </a:t>
            </a:r>
            <a:r>
              <a:rPr lang="en-US" altLang="en-US" sz="2400" dirty="0" err="1"/>
              <a:t>zeka</a:t>
            </a:r>
            <a:endParaRPr lang="en-US" altLang="en-US" sz="2400" dirty="0"/>
          </a:p>
          <a:p>
            <a:pPr marL="0" indent="0">
              <a:buFontTx/>
              <a:buAutoNum type="arabicPeriod"/>
            </a:pPr>
            <a:r>
              <a:rPr lang="en-US" altLang="en-US" sz="2400" dirty="0"/>
              <a:t> </a:t>
            </a:r>
            <a:r>
              <a:rPr lang="en-US" sz="2400" dirty="0" err="1"/>
              <a:t>Mantıklı</a:t>
            </a:r>
            <a:r>
              <a:rPr lang="en-US" sz="2400" dirty="0"/>
              <a:t> </a:t>
            </a:r>
            <a:r>
              <a:rPr lang="en-US" sz="2400" dirty="0" err="1"/>
              <a:t>değerlendirme</a:t>
            </a:r>
            <a:r>
              <a:rPr lang="en-US" sz="2400" dirty="0"/>
              <a:t> </a:t>
            </a:r>
            <a:r>
              <a:rPr lang="en-US" altLang="en-US" sz="2400" dirty="0" err="1"/>
              <a:t>ve</a:t>
            </a:r>
            <a:r>
              <a:rPr lang="en-US" altLang="en-US" sz="2400" dirty="0"/>
              <a:t> </a:t>
            </a:r>
            <a:r>
              <a:rPr lang="en-US" altLang="en-US" sz="2400" dirty="0" err="1"/>
              <a:t>karar</a:t>
            </a:r>
            <a:r>
              <a:rPr lang="en-US" altLang="en-US" sz="2400" dirty="0"/>
              <a:t> </a:t>
            </a:r>
            <a:r>
              <a:rPr lang="en-US" altLang="en-US" sz="2400" dirty="0" err="1"/>
              <a:t>verme</a:t>
            </a:r>
            <a:endParaRPr lang="en-US" altLang="en-US" sz="2400" dirty="0"/>
          </a:p>
          <a:p>
            <a:pPr marL="0" indent="0">
              <a:buFontTx/>
              <a:buAutoNum type="arabicPeriod"/>
            </a:pPr>
            <a:r>
              <a:rPr lang="en-US" altLang="en-US" sz="2400" dirty="0"/>
              <a:t> </a:t>
            </a:r>
            <a:r>
              <a:rPr lang="en-US" altLang="en-US" sz="2400" dirty="0" err="1"/>
              <a:t>Hizmet</a:t>
            </a:r>
            <a:r>
              <a:rPr lang="en-US" altLang="en-US" sz="2400" dirty="0"/>
              <a:t> </a:t>
            </a:r>
            <a:r>
              <a:rPr lang="en-US" altLang="en-US" sz="2400" dirty="0" err="1"/>
              <a:t>odaklılık</a:t>
            </a:r>
            <a:r>
              <a:rPr lang="en-US" altLang="en-US" sz="2400" dirty="0"/>
              <a:t> (</a:t>
            </a:r>
            <a:r>
              <a:rPr lang="en-US" altLang="en-US" sz="2400" dirty="0" err="1"/>
              <a:t>empati</a:t>
            </a:r>
            <a:r>
              <a:rPr lang="en-US" altLang="en-US" sz="2400" dirty="0"/>
              <a:t>)</a:t>
            </a:r>
          </a:p>
          <a:p>
            <a:pPr marL="0" indent="0">
              <a:buFontTx/>
              <a:buAutoNum type="arabicPeriod"/>
            </a:pPr>
            <a:r>
              <a:rPr lang="en-US" altLang="en-US" sz="2400" dirty="0"/>
              <a:t> </a:t>
            </a:r>
            <a:r>
              <a:rPr lang="en-US" altLang="en-US" sz="2400" dirty="0" err="1"/>
              <a:t>Müzakere</a:t>
            </a:r>
            <a:r>
              <a:rPr lang="en-US" altLang="en-US" sz="2400" dirty="0"/>
              <a:t> </a:t>
            </a:r>
            <a:r>
              <a:rPr lang="en-US" altLang="en-US" sz="2400" dirty="0" err="1"/>
              <a:t>etme</a:t>
            </a:r>
            <a:r>
              <a:rPr lang="en-US" altLang="en-US" sz="2400" dirty="0"/>
              <a:t> (</a:t>
            </a:r>
            <a:r>
              <a:rPr lang="en-US" altLang="en-US" sz="2400" dirty="0" err="1"/>
              <a:t>uzlaşma</a:t>
            </a:r>
            <a:r>
              <a:rPr lang="en-US" altLang="en-US" sz="2400" dirty="0"/>
              <a:t>)</a:t>
            </a:r>
          </a:p>
          <a:p>
            <a:pPr marL="0" indent="0">
              <a:buFontTx/>
              <a:buAutoNum type="arabicPeriod"/>
            </a:pPr>
            <a:r>
              <a:rPr lang="en-US" altLang="en-US" sz="2400" dirty="0"/>
              <a:t> </a:t>
            </a:r>
            <a:r>
              <a:rPr lang="en-US" altLang="en-US" sz="2400" dirty="0" err="1"/>
              <a:t>Zihinsel</a:t>
            </a:r>
            <a:r>
              <a:rPr lang="en-US" altLang="en-US" sz="2400" dirty="0"/>
              <a:t> </a:t>
            </a:r>
            <a:r>
              <a:rPr lang="en-US" altLang="en-US" sz="2400" dirty="0" err="1"/>
              <a:t>kıvraklık</a:t>
            </a:r>
            <a:r>
              <a:rPr lang="en-US" altLang="en-US" sz="2400" dirty="0"/>
              <a:t> </a:t>
            </a:r>
            <a:r>
              <a:rPr lang="en-US" altLang="en-US" sz="2400" dirty="0" err="1"/>
              <a:t>ve</a:t>
            </a:r>
            <a:r>
              <a:rPr lang="en-US" altLang="en-US" sz="2400" dirty="0"/>
              <a:t> </a:t>
            </a:r>
            <a:r>
              <a:rPr lang="en-US" altLang="en-US" sz="2400" dirty="0" err="1"/>
              <a:t>esneklik</a:t>
            </a:r>
            <a:endParaRPr lang="en-US" altLang="en-US" sz="2400" dirty="0"/>
          </a:p>
        </p:txBody>
      </p:sp>
      <p:sp>
        <p:nvSpPr>
          <p:cNvPr id="244740" name="Rectangle 1">
            <a:extLst>
              <a:ext uri="{FF2B5EF4-FFF2-40B4-BE49-F238E27FC236}">
                <a16:creationId xmlns:a16="http://schemas.microsoft.com/office/drawing/2014/main" xmlns="" id="{B11317D7-FF32-4E63-B161-CF023EEBBD37}"/>
              </a:ext>
            </a:extLst>
          </p:cNvPr>
          <p:cNvSpPr>
            <a:spLocks noChangeArrowheads="1"/>
          </p:cNvSpPr>
          <p:nvPr/>
        </p:nvSpPr>
        <p:spPr bwMode="auto">
          <a:xfrm>
            <a:off x="76200" y="6553200"/>
            <a:ext cx="88392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sz="1200">
                <a:solidFill>
                  <a:srgbClr val="000000"/>
                </a:solidFill>
              </a:rPr>
              <a:t>https://www.weforum.org/agenda/2016/01/the-10-skills-you-need-to-thrive-in-the-fourth-industrial-revolution/</a:t>
            </a:r>
          </a:p>
        </p:txBody>
      </p:sp>
      <p:pic>
        <p:nvPicPr>
          <p:cNvPr id="244742" name="Picture 4">
            <a:extLst>
              <a:ext uri="{FF2B5EF4-FFF2-40B4-BE49-F238E27FC236}">
                <a16:creationId xmlns:a16="http://schemas.microsoft.com/office/drawing/2014/main" xmlns="" id="{7E0AF8B6-88C2-4109-9D68-817CA047B5B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00600" y="990600"/>
            <a:ext cx="43434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4743" name="Picture 2">
            <a:extLst>
              <a:ext uri="{FF2B5EF4-FFF2-40B4-BE49-F238E27FC236}">
                <a16:creationId xmlns:a16="http://schemas.microsoft.com/office/drawing/2014/main" xmlns="" id="{F672D0EB-AFFC-4138-A658-818389FDB3A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3048000"/>
            <a:ext cx="20574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02961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xmlns="" id="{485BCB48-866E-4C2C-A731-FA3BD4279219}"/>
              </a:ext>
            </a:extLst>
          </p:cNvPr>
          <p:cNvSpPr>
            <a:spLocks noGrp="1" noChangeArrowheads="1"/>
          </p:cNvSpPr>
          <p:nvPr>
            <p:ph type="title"/>
          </p:nvPr>
        </p:nvSpPr>
        <p:spPr>
          <a:xfrm>
            <a:off x="0" y="0"/>
            <a:ext cx="9144000" cy="838200"/>
          </a:xfrm>
          <a:solidFill>
            <a:srgbClr val="C00000"/>
          </a:solidFill>
        </p:spPr>
        <p:txBody>
          <a:bodyPr/>
          <a:lstStyle/>
          <a:p>
            <a:pPr algn="r"/>
            <a:r>
              <a:rPr lang="tr-TR" altLang="en-US" sz="2800" u="sng" dirty="0">
                <a:solidFill>
                  <a:srgbClr val="FFFF66"/>
                </a:solidFill>
              </a:rPr>
              <a:t>Oxford Üniversitesi Araştırması</a:t>
            </a:r>
            <a:r>
              <a:rPr lang="en-US" altLang="en-US" sz="2800" u="sng" dirty="0">
                <a:solidFill>
                  <a:srgbClr val="FFFF66"/>
                </a:solidFill>
              </a:rPr>
              <a:t> (Economist):</a:t>
            </a:r>
            <a:r>
              <a:rPr lang="tr-TR" altLang="en-US" sz="2800" u="sng" dirty="0">
                <a:solidFill>
                  <a:srgbClr val="FFFF66"/>
                </a:solidFill>
              </a:rPr>
              <a:t> </a:t>
            </a:r>
            <a:r>
              <a:rPr lang="en-US" altLang="en-US" sz="2800" u="sng" dirty="0">
                <a:solidFill>
                  <a:srgbClr val="FFFF66"/>
                </a:solidFill>
              </a:rPr>
              <a:t/>
            </a:r>
            <a:br>
              <a:rPr lang="en-US" altLang="en-US" sz="2800" u="sng" dirty="0">
                <a:solidFill>
                  <a:srgbClr val="FFFF66"/>
                </a:solidFill>
              </a:rPr>
            </a:br>
            <a:r>
              <a:rPr lang="tr-TR" altLang="en-US" sz="2800" dirty="0">
                <a:solidFill>
                  <a:schemeClr val="bg1"/>
                </a:solidFill>
              </a:rPr>
              <a:t>İstihdamın </a:t>
            </a:r>
            <a:r>
              <a:rPr lang="en-US" altLang="en-US" sz="2800" dirty="0">
                <a:solidFill>
                  <a:schemeClr val="bg1"/>
                </a:solidFill>
              </a:rPr>
              <a:t>%</a:t>
            </a:r>
            <a:r>
              <a:rPr lang="tr-TR" altLang="en-US" sz="2800" dirty="0">
                <a:solidFill>
                  <a:schemeClr val="bg1"/>
                </a:solidFill>
              </a:rPr>
              <a:t>47'si 20 yılda otomatikleşecek</a:t>
            </a:r>
            <a:endParaRPr lang="tr-TR" altLang="en-US" sz="3000" b="0" dirty="0">
              <a:solidFill>
                <a:schemeClr val="bg1"/>
              </a:solidFill>
            </a:endParaRPr>
          </a:p>
        </p:txBody>
      </p:sp>
      <p:sp>
        <p:nvSpPr>
          <p:cNvPr id="37891" name="Rectangle 1">
            <a:extLst>
              <a:ext uri="{FF2B5EF4-FFF2-40B4-BE49-F238E27FC236}">
                <a16:creationId xmlns:a16="http://schemas.microsoft.com/office/drawing/2014/main" xmlns="" id="{675E0FF8-5C80-450D-B5E6-521897B3C110}"/>
              </a:ext>
            </a:extLst>
          </p:cNvPr>
          <p:cNvSpPr>
            <a:spLocks noChangeArrowheads="1"/>
          </p:cNvSpPr>
          <p:nvPr/>
        </p:nvSpPr>
        <p:spPr bwMode="auto">
          <a:xfrm>
            <a:off x="76200" y="1170087"/>
            <a:ext cx="4495800" cy="50783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r>
              <a:rPr lang="en-US" b="1" dirty="0" err="1">
                <a:solidFill>
                  <a:srgbClr val="CC00CC"/>
                </a:solidFill>
              </a:rPr>
              <a:t>Yapay</a:t>
            </a:r>
            <a:r>
              <a:rPr lang="en-US" b="1" dirty="0">
                <a:solidFill>
                  <a:srgbClr val="CC00CC"/>
                </a:solidFill>
              </a:rPr>
              <a:t> </a:t>
            </a:r>
            <a:r>
              <a:rPr lang="en-US" b="1" dirty="0" err="1">
                <a:solidFill>
                  <a:srgbClr val="CC00CC"/>
                </a:solidFill>
              </a:rPr>
              <a:t>Zeka</a:t>
            </a:r>
            <a:r>
              <a:rPr lang="en-US" b="1" dirty="0">
                <a:solidFill>
                  <a:srgbClr val="CC00CC"/>
                </a:solidFill>
              </a:rPr>
              <a:t> </a:t>
            </a:r>
            <a:r>
              <a:rPr lang="en-US" b="1" dirty="0" err="1">
                <a:solidFill>
                  <a:srgbClr val="CC00CC"/>
                </a:solidFill>
              </a:rPr>
              <a:t>Çağı</a:t>
            </a:r>
            <a:r>
              <a:rPr lang="en-US" b="1" dirty="0">
                <a:solidFill>
                  <a:srgbClr val="CC00CC"/>
                </a:solidFill>
              </a:rPr>
              <a:t>: </a:t>
            </a:r>
            <a:r>
              <a:rPr lang="en-US" dirty="0" err="1"/>
              <a:t>Gelecek</a:t>
            </a:r>
            <a:r>
              <a:rPr lang="en-US" dirty="0"/>
              <a:t> 20 </a:t>
            </a:r>
            <a:r>
              <a:rPr lang="en-US" dirty="0" err="1"/>
              <a:t>yıl</a:t>
            </a:r>
            <a:r>
              <a:rPr lang="en-US" dirty="0"/>
              <a:t> </a:t>
            </a:r>
            <a:r>
              <a:rPr lang="en-US" dirty="0" err="1"/>
              <a:t>içinde</a:t>
            </a:r>
            <a:r>
              <a:rPr lang="en-US" dirty="0"/>
              <a:t>, </a:t>
            </a:r>
            <a:r>
              <a:rPr lang="en-US" dirty="0" err="1"/>
              <a:t>bugünkü</a:t>
            </a:r>
            <a:r>
              <a:rPr lang="en-US" dirty="0"/>
              <a:t> </a:t>
            </a:r>
            <a:r>
              <a:rPr lang="en-US" dirty="0" err="1"/>
              <a:t>işler</a:t>
            </a:r>
            <a:r>
              <a:rPr lang="en-US" dirty="0"/>
              <a:t> %50’ye </a:t>
            </a:r>
            <a:r>
              <a:rPr lang="en-US" dirty="0" err="1"/>
              <a:t>varan</a:t>
            </a:r>
            <a:r>
              <a:rPr lang="en-US" dirty="0"/>
              <a:t> </a:t>
            </a:r>
            <a:r>
              <a:rPr lang="en-US" dirty="0" err="1"/>
              <a:t>oranda</a:t>
            </a:r>
            <a:r>
              <a:rPr lang="en-US" dirty="0"/>
              <a:t> </a:t>
            </a:r>
            <a:r>
              <a:rPr lang="en-US" dirty="0" err="1"/>
              <a:t>yerlerini</a:t>
            </a:r>
            <a:r>
              <a:rPr lang="en-US" dirty="0"/>
              <a:t> </a:t>
            </a:r>
            <a:r>
              <a:rPr lang="en-US" dirty="0" err="1"/>
              <a:t>akıllı</a:t>
            </a:r>
            <a:r>
              <a:rPr lang="en-US" dirty="0"/>
              <a:t> </a:t>
            </a:r>
            <a:r>
              <a:rPr lang="en-US" dirty="0" err="1"/>
              <a:t>makinelere</a:t>
            </a:r>
            <a:r>
              <a:rPr lang="en-US" dirty="0"/>
              <a:t> </a:t>
            </a:r>
            <a:r>
              <a:rPr lang="en-US" dirty="0" err="1"/>
              <a:t>bırakabilir</a:t>
            </a:r>
            <a:r>
              <a:rPr lang="en-US" dirty="0"/>
              <a:t>. </a:t>
            </a:r>
          </a:p>
          <a:p>
            <a:r>
              <a:rPr lang="en-US" dirty="0" err="1"/>
              <a:t>Gelecekte</a:t>
            </a:r>
            <a:r>
              <a:rPr lang="en-US" dirty="0"/>
              <a:t> </a:t>
            </a:r>
            <a:r>
              <a:rPr lang="en-US" dirty="0" err="1"/>
              <a:t>eğer</a:t>
            </a:r>
            <a:r>
              <a:rPr lang="en-US" dirty="0"/>
              <a:t> </a:t>
            </a:r>
            <a:r>
              <a:rPr lang="en-US" dirty="0" err="1"/>
              <a:t>bir</a:t>
            </a:r>
            <a:r>
              <a:rPr lang="en-US" dirty="0"/>
              <a:t> </a:t>
            </a:r>
            <a:r>
              <a:rPr lang="en-US" dirty="0" err="1"/>
              <a:t>iş</a:t>
            </a:r>
            <a:r>
              <a:rPr lang="en-US" dirty="0"/>
              <a:t> </a:t>
            </a:r>
            <a:r>
              <a:rPr lang="en-US" b="1" dirty="0" err="1">
                <a:solidFill>
                  <a:srgbClr val="CC00CC"/>
                </a:solidFill>
              </a:rPr>
              <a:t>otomasyona</a:t>
            </a:r>
            <a:r>
              <a:rPr lang="en-US" dirty="0"/>
              <a:t> </a:t>
            </a:r>
            <a:r>
              <a:rPr lang="en-US" dirty="0" err="1"/>
              <a:t>uygunsa</a:t>
            </a:r>
            <a:r>
              <a:rPr lang="en-US" dirty="0"/>
              <a:t>, </a:t>
            </a:r>
            <a:r>
              <a:rPr lang="en-US" dirty="0" err="1"/>
              <a:t>otomatikleştirilecektir</a:t>
            </a:r>
            <a:r>
              <a:rPr lang="en-US" dirty="0"/>
              <a:t>.</a:t>
            </a:r>
          </a:p>
          <a:p>
            <a:r>
              <a:rPr lang="en-US" altLang="en-US" dirty="0"/>
              <a:t>2013’de</a:t>
            </a:r>
            <a:r>
              <a:rPr lang="tr-TR" altLang="en-US" dirty="0"/>
              <a:t> </a:t>
            </a:r>
            <a:r>
              <a:rPr lang="tr-TR" altLang="en-US" dirty="0">
                <a:solidFill>
                  <a:srgbClr val="CC00CC"/>
                </a:solidFill>
              </a:rPr>
              <a:t>iflas eden </a:t>
            </a:r>
            <a:r>
              <a:rPr lang="tr-TR" altLang="en-US" b="1" dirty="0">
                <a:solidFill>
                  <a:srgbClr val="CC00CC"/>
                </a:solidFill>
              </a:rPr>
              <a:t>Kodak</a:t>
            </a:r>
            <a:r>
              <a:rPr lang="en-US" altLang="en-US" dirty="0">
                <a:solidFill>
                  <a:srgbClr val="CC00CC"/>
                </a:solidFill>
              </a:rPr>
              <a:t> </a:t>
            </a:r>
            <a:r>
              <a:rPr lang="en-US" altLang="en-US" dirty="0" err="1"/>
              <a:t>ise</a:t>
            </a:r>
            <a:r>
              <a:rPr lang="tr-TR" altLang="en-US" dirty="0"/>
              <a:t> </a:t>
            </a:r>
            <a:r>
              <a:rPr lang="en-US" altLang="en-US" dirty="0" err="1"/>
              <a:t>bir</a:t>
            </a:r>
            <a:r>
              <a:rPr lang="en-US" altLang="en-US" dirty="0"/>
              <a:t> </a:t>
            </a:r>
            <a:r>
              <a:rPr lang="en-US" altLang="en-US" dirty="0" err="1"/>
              <a:t>zamanlar</a:t>
            </a:r>
            <a:r>
              <a:rPr lang="tr-TR" altLang="en-US" dirty="0"/>
              <a:t> </a:t>
            </a:r>
            <a:r>
              <a:rPr lang="tr-TR" altLang="en-US" dirty="0">
                <a:solidFill>
                  <a:srgbClr val="CC00CC"/>
                </a:solidFill>
              </a:rPr>
              <a:t>145</a:t>
            </a:r>
            <a:r>
              <a:rPr lang="en-US" altLang="en-US" dirty="0">
                <a:solidFill>
                  <a:srgbClr val="CC00CC"/>
                </a:solidFill>
              </a:rPr>
              <a:t>,000</a:t>
            </a:r>
            <a:r>
              <a:rPr lang="tr-TR" altLang="en-US" dirty="0">
                <a:solidFill>
                  <a:srgbClr val="CC00CC"/>
                </a:solidFill>
              </a:rPr>
              <a:t> </a:t>
            </a:r>
            <a:r>
              <a:rPr lang="tr-TR" altLang="en-US" dirty="0"/>
              <a:t>kişi istihdam ediyordu.</a:t>
            </a:r>
            <a:endParaRPr lang="en-US" altLang="en-US" dirty="0"/>
          </a:p>
          <a:p>
            <a:r>
              <a:rPr lang="tr-TR" altLang="en-US" dirty="0"/>
              <a:t>Son yıllarda </a:t>
            </a:r>
            <a:r>
              <a:rPr lang="tr-TR" altLang="en-US" b="1" dirty="0">
                <a:solidFill>
                  <a:srgbClr val="3333FF"/>
                </a:solidFill>
              </a:rPr>
              <a:t>dijital girişimlerin </a:t>
            </a:r>
            <a:r>
              <a:rPr lang="tr-TR" altLang="en-US" dirty="0"/>
              <a:t>artmasıyla, </a:t>
            </a:r>
            <a:r>
              <a:rPr lang="tr-TR" altLang="en-US" b="1" dirty="0">
                <a:solidFill>
                  <a:srgbClr val="CC00CC"/>
                </a:solidFill>
              </a:rPr>
              <a:t>Amazon, Facebook, </a:t>
            </a:r>
            <a:r>
              <a:rPr lang="tr-TR" altLang="en-US" b="1" dirty="0" err="1">
                <a:solidFill>
                  <a:srgbClr val="CC00CC"/>
                </a:solidFill>
              </a:rPr>
              <a:t>Twitter</a:t>
            </a:r>
            <a:r>
              <a:rPr lang="tr-TR" altLang="en-US" b="1" dirty="0">
                <a:solidFill>
                  <a:srgbClr val="CC00CC"/>
                </a:solidFill>
              </a:rPr>
              <a:t>, Google </a:t>
            </a:r>
            <a:r>
              <a:rPr lang="tr-TR" altLang="en-US" dirty="0"/>
              <a:t>gibi birçok hizmet sunan, </a:t>
            </a:r>
            <a:r>
              <a:rPr lang="tr-TR" altLang="en-US" dirty="0">
                <a:solidFill>
                  <a:srgbClr val="CC00CC"/>
                </a:solidFill>
              </a:rPr>
              <a:t>öncesinde kimsenin bilmediği</a:t>
            </a:r>
            <a:r>
              <a:rPr lang="tr-TR" altLang="en-US" dirty="0"/>
              <a:t>, şimdi ise kimsenin onsuz yapamadığı şirketler ortaya çıktı. </a:t>
            </a:r>
            <a:endParaRPr lang="en-US" altLang="en-US" dirty="0"/>
          </a:p>
        </p:txBody>
      </p:sp>
      <p:sp>
        <p:nvSpPr>
          <p:cNvPr id="37892" name="AutoShape 4" descr="data:image/jpeg;base64,/9j/4AAQSkZJRgABAQAAAQABAAD/2wCEAAkGBxQTEhUUExQWFhUXGBsbGRgYGRwcHBoaHBoaGhobHyEgHiggGholHBoaIjEiJSkrLi4uHB8zODMsNygtLisBCgoKDg0OGxAQGzQlICQsLCwsNCwsLCwsLCwsLCwsLCwsNCwsLCwsLCwsLCwsLCwsLCwsLCwsLCwsLCwsLCwsLP/AABEIAM4A9QMBIgACEQEDEQH/xAAbAAACAgMBAAAAAAAAAAAAAAAEBQIDAAEGB//EAEcQAAECAwUFBQUFBQYFBQAAAAECEQADIQQSMUFRBSJhcYEGE5GhsTJSwdHwBxRC4fEjM2KSokNTcoKy0hUWJDRURGNzwtP/xAAaAQACAwEBAAAAAAAAAAAAAAABAgADBAUG/8QALxEAAgICAgECBQIFBQAAAAAAAAECEQMhEjFRE0EEImGR8HGhMoGxweEUI0Ji0f/aAAwDAQACEQMRAD8AYBHE+MSwGPnEhd96Kise9AtAKJy+PnAy5v8AF5xauYg0vtAk2aj368wOeUDkhki0TeJ8Y2Jn08DqWim+P5vy+nixM1Ga/wCr8oXkMTE3nFqV84EVapLn9p5/lG0WqSACZmORP5esTkGg5x9PEVK9eMQRbJGF8GuRrh+kaNvs+F5XJ8/nA5ko2V6xdKmD8qwAvaNndheJrmcjWL9lrRNJUhUoJSTeCpjLAAfDOBy+g1BRWMIrURpFc/adlCikOSnG6XwzgZe2rMAGvF8ycOf6QU34BryFKn0dj4GMTM4GAVTxS8U1qGUagaUyMEWaUqYLyQCNbxb0gt0tkVNl5mcIr7yuHlF8rZi87vDePyi+Vskguqo/hLwjyRLIwYvVM4fXjEVTOH14xlonywSO6mNSt1Rp4UjUtKVOQld0ByyVdAM3zic/cbg7oipf0P1iqavl5fOLETU/+NPfIXFfKMN4n/tZzV/Ar5QPUDwK0zNdfrONomRuWlbn/pJ7D+CLEBdf+knY+7A9RE4Px+fYxE3l5RszXjCJhP8A2c3wilImZ2Sc3J/rGJ6iD6b8F33g8In95LwIJ86g+5Ta/wABpp9GCUptBoLEpuLP6xOf5oKh9DffcozvuUYPvAP/AGKs3OXrG/27/wDZL8mr1hXkX40FY/oQUuMgkon5WFXF1JHxjIX1I/jX/o3pvx+fYbCXLwuI8PoRASEEsEprkQMBwEEJF9xQN4/lFVoksHO8Bn+IcQYul0c5Atos0oVXLSK+6K+Xk8RXZ7OQR3MpiGqkpOrO3pBX3hTO3eJ1HtDmIIlyJcwBX4TWjsS2hzpGeUmi5ISybPIQ4MpJFCaBwTk7Npi0EmwyGfuktRryUkcN6gHiYIQkOAdxRxBwPAEN5wOqWi+UpBlLBzBF7in3hyhHJv3HSCZUoIY/dk3X/ClJ60z6QVZJclVUpSCHxQgtlinCFyJcyUXAIfEy2D80sx505xapaZlSkKbNFFc1IZ+oeFbGod2coI/cy1A5puK/OLCmQaFkF6A0rwwhJJkL9uWu9xGPIlNT/mTExtc+ytN7JiB6hx4gQtslDn7n7pQeFPhFP3JKCd0pJzDH5ExVZLQhbXFXCPwn4cOUGItUxPtJCh/D8sfWK3IdJgsyxIV7aJSyabyQ5HVvUwLL2FZUEldmQlBd2AGObu1OcO5Vqlqp7JxbBjyOHhE5khTPLUl8gcDwONOTQVka6ZONnO2bs9Yw24KOATTMsK7pHDCGVq2HLN1llIThdAAyxADCg5VgiZLA9pKQo0N3dfXGh8RGiUgUXc5mnTjzeGeaXkKjQtVsWaMFpNMgT6PnRy0DGzzk1KRTMlnrjwHNob7wN5kk4Xhj4hj6xn35TsSocCLw44soRPULBMbQtLhTpb9frrBFk2qkguQeeMMZigo1SlRxoQ4PJTwvm7KkrJCwUrJcrU6STzBKWbhEuL7GToIRtFJi8W5PKFauz5SkBEw57wF5/AvA83Zs5IO+lTGgqCfp4Vwj7DqTH0qbewB+ukTQVNUHo/yjjZtony03lJKQcS9KUr+cYnbqgReKgDVPH5xPSfsNzOwExWDEdCfOICer3SOaT4wlG3syYIk7YBA+Zitwkh1JDSZMUG+X5xpM/gfAwMm3pOcWS7Qk4Qm0PoK71WlIsCiRhAwUknE+EXBKcXMCyUYpJ1IjIy4DnGRLJoTz0NjhkcxFK5qiCCSRlr46w0vAwBOSUmlRoY7J54CnqzJI0WMev03KBFzFpO6bhp/gVrmwJg1aboJAN3GnxGBED2VF5DpZQOKTg3w9IqkiyMqIo2olW5NSUqOIPsvoDl1aL+5UKJdSP7pbFuSqkQMiUkksKg1lrxDaHThhyhhYrYgpCUAlQDKlqLKBGmo6xTJV0XRZCTOIoLyCPwrqDyXVvqkE2iWFfvEEM2/QV4KGHWNptSVfhDEYKpR4vlkAUChwxHTTkYRsZfRi/wC6qxczNHISvotPxiEyeVbqglR0mbkwcAsBjwMFyzdLM2bYc8B6Pyic2VfSyrvC98C3qIli2LBJlk3VX0K/iLE9ay1Hwjci0TJZIvFOgWbpPUgy/rGCplkWlJBWko92YHT4hwPLlFCbStFDuJ0U65Z5FiQGgMsRn/G967Nl3gMXDHDKpCudBDGz2iWv91MKTTdvV8FYdIBXdPtSkhJ/EgKKfJm6iKlWR96UpMxILMU3yBmxLHo4hdfoOOTaJqaEd4nNsuh+cbE6WTvBnyq/QGvhCtVqmIYXiKaFQPApUyvB40nbV7dWhPNi3gQ4iUw0hsNmpd0EpP8ACSDXUAt4xhkzQC5B4KFPED4GBZE5BAuLUkg4DfGrNiMeEGS7avEKSsZ3CH8FH4wjbGSQKXqFSik53DeS3IV8UxqXIOCFjk/wFB/LDE7SQQyhdPEXTi2dD0MVmyI1dySO814E5ctYnJk4oWmXMTVgT0r4f7YkraSyWUa6KCVDhkD/AExlospeomJ5Vl86P5tFIvYgS1gYhIZQ6EkecNYKCkWhKnC7uY3aHwJ+ERtEqStgZieSkOwfClWeB0zJRoVXMTgQAc8QzxsILkomBWtQ/wAQfCJyHsoTsCUskoPRJoXrgQ4ELVdn7QgTL01LuSlNwpYVYPUV1hypZALpccm80k/6Yul281Zaw2XteWPiIKyNBOZFntKcReo5Uk3g+LDN+kEytr3Syksaa6HrDzvkqJH7NRJfG4rwp6RKdKBDKKk8F1Sf8wy6ROafY8ZCqzbcQaBXEcvlBidr5Ur6/KJr2OgsoywvF+7I6YMaDAACBLb2ZcJuquBPvi8pVMyGAbrAqDH5MYI2mGppz+MbhFP2TMSpkkKAADg4+cZE4RDyZ0fdlPL0iMxfLCObtX2gSQlLSrziu+106PdqeIiNg7a2ZVFq7rAAqLprqQGHWOtLG2tHnI5FY3tKCKoYcDC9KgoFjdUMWo3TSHV9CgDeSQcCCCDyOYgG2WdChevBCh+JwAeesZd3Ro5LyL124lwsG8nBafaHFsxGKtIIBmVDsmajAc/d9DFNq2rZCwXOQVig7l1qd8ruZNGipFtdQ7uzT1qLuV3JSV80qx6CG4MHqL22NDabgdbrQBRvWnTCkXC2pCQUG8nQkXmGhqFQmkC1KCu6RZ5VfYdcxQ6FkjkKQt7QTpkiyrmpnKUpwCkJTLCCql66kYvqTiIVYk3VjvJKrr8/c7SzWkLDp6uK9QYulyi7vR6g5PiRSnKOZ7L2wTZSUKU0yU4Ki94pDFJf8W6wbUGOjslpILLLjJQHmdIonFxlRfGmrL1zUpUZYUEkUZXsK5aRgls7pIFSU4pOpSfhFe0JiEpvzBecskJ9uYrJKeeuQrCfs1tiatc5ChcXKUNxiwCnYF6jA1fCJwbjYqlUqQz/AOHgG9LUUE+77PgYEmIUneUi8R/aSSx6pGMNe7dVNxRxSoC6riPyiC5rEJWm49AcUnkcurRXZcgGz7QUobtycniQlY4EYRhtUhZKF3pZ91WA0xcDo0EWuwJWyiliPxAgHxEUT7OsBiBPTmDRYpkc/KJ8o2yFp2aUsqWe8Hul/EF36PA82fgVXgRmd9g2oZaeRiFnkhz92mKQof2a6N0NDBMvaG8BaEXTksAg8eI6GGJWiyVtVWYSpLYio6sKf5gIuC5ZYgqR/Ek7vk6fGIztlpXvy1AnF3Y/zCv8wMLJsiYgusF9fYV4jdX1hFxfRGpIfonTQHBCxqksebVST4RpVqkzCL6N5jjuKfhkehhCjaBDuOvsKAzLjdPWDZFuv0dKx7q91RHMBj4QHGgqQ2TIBpe7xvwzRXor9YS2vYLKdCZko6oN4Gubbw8IJSEg0K5X8KnUg+ZA6EQVLtCxU4e8gun+U1HSEtros/UXoXPRgpM8DLBQ55+Iia7aCWmyVAateHiMOsOpdolr9oJJ/q82IMSFjq6ZhrksA8mIZVIXn5Qyj4FyZKZidxQI6LHgX8o13U2W11m0GHgqngYLtWzUkb6DjQip/mACx5wEvZs5FZc1Z/hVvjxoR4QFL6h4lMycXqlAJzrKPQ1BPWLO/IFTNR/UluDOmJfelgi+i8NU/wC01iH3iUSUhkKz/AryZ4PJkouvKNUqSoHNx+nhG4qXZ72Kkn/GhKj4sIyJyGpnnX/OJkgJTYbIboSkqVKBclIJJLe1njWFW1u3C5qbn3ayJTnckgKoci7iKdsbPmoQygyVMwzBAALjEGgqdIQrsJSgLJFT7P4sSH5fOPRpHnEl7nb9lVi0KRLXMmiWyt1C7iaXLoN2rqKlPvDCO8s3Z6yBiJCFfxK3z4rJjyrsmsBM51pSd26FFnJd/IGurax6TsG3X0lKm7xJzJdT7wLaVjD8S5J6ejXghFewxt9mCikJSkJFXAAYioyyLQMmamZRQuryPGD5U18C+WjHSkD2iypIfA5GuPxjLGfk0OJBna9RafZUM+Bijbcqz2uzLQtaAsoYEKFSKjzAaK02iYhQSpIIodCawltW10yLUQiRJm3gFALJLFTk7gNa+FY04430Z5z49lvY7Ys+ZNWoSlCUUsVlSU3VBij2lAml7AekdfaFrsqDMtIBSnC4pKlzC9EXQ9SczQY8+bl2e0bTkzXly0gKACJTAuETAAylMkOQMsTCS07Mt1gkqnKkpSEoEpL3Fk31pADIUSVUi+WFZPmkV+vx1E61E2YFi0LulSgwSiqJST+BBwvak1JfKGVltaFFRQAFFr2RYOA+rPCyyS1pqkXpZAcUN7hz4wTM2cFVQXpgaKGvOOdPb2b4RqOhgtJI3mpXGlc+Bgb7yuWTfTfRk1SB8esU2aZMQSCogAab3V8sdDBKVqWN0GooxFcn4cvKK+I/LySsykLcylXdUmo8MRnhF0x01WGHvDeB6iogJezFGrgKGBoH8PWMswnoVVyk8QQfWI4ryG2XWixy5wc10UDUdYoNlmIDApnJySssR1wg1SJczerKVheBoThWjDDONWiSuVvKCVjUUYAOSekCvYKkLEpSC6SqzqzCnunrgRBhtq0j9pLTMT7yK+RMTUpKhvAMeJbXMDzhauzXFfsl3eBqDWJxvsjkETk2aYkgKCCclZebjoYGOzWpjmCN4fA+RgPaE0f2stlGl4H6pE5C5iP3a6cBe4nkYbi0uyXZdKmTUv3agUjFt5td0soRiNooJLoKFe9LLeKc/AxH73LVWai6oYrSajSorBE2wX0g3wsYh2f+YYnmDCtL3DZcLbfDPLnAZHdWOho/hE0WlIoFrQ/4Zm8k8AfzjnLXYrpZbvle+ChSLBbFpdKlBSQC4UMueZgPGvYZNnWp2hMQKoLZFBvBuSmOuDxdK2xLmUDFQywUOhYxxsq3JBDX5R1opBpSmXTSGJmlSQSlNoHvIoRTFj8DCPGg8tnRzAF4FjooP5GvnAFs2dfxS4qKMX53q/1Qts0wTP3M0Ej+zmVZvBQPjBSdpTJYHeJWlsSj9oluL7yYXg09D8vIMbEUEhCpiRoCW/qw84yHVi2kiYCQpKuKVfBqRkRt+6JoB2h2WRNCwF1ZheAIwybHrHDbX+zZaZZUJyVG8kMEl2UpKSWu1CXcjQR7KLPY2H73rMn/AO6Kl2Swk1E1TPjMnH1XHcjkiv8Akch4m1qO/wBDwGxyTIllK5JC0LUAruTvgYF1JYPWvKDtg2wKWtMhKwt76UNm5cJAyqKNxj3Ey7F7sw/55p4e/Am05VjEtdyWsLum4oEm6sB0mq2cKY1gSlhfv+5FDLHdHF2HaiFgORe/GkvQihd9IMBQ24UgfB44zZUlci1zRPIClqBLOARMJWQlsAFFUdzKlgUGJ89I5+eKhL5Xo1Y23H5gO0TAQQCkli1au1OUcVbdoBKb63WpM8iSVAApQxStyd4OXZOHPGPQ+6UcRX1+uULtv9mkWlJxRMoUqF5nFapBAPkcK0EPgzxi6kJmwuW4nO9l9uzZCJy5ZVKExV5QWlJXferJwSj9om67l71aRZtPtvMlTipQE0qSBeKik3WcbjXUsoneAc1BirZdmtHeOtXdkul1JvqJB1UTTdfGmUQ2p2dmTZwMy6pBb9okbzVxGAyjb6sHpmVYpxdpELF2oBJITcJ/C5ul8eUdhIn98gJv6Gn64QLs7s3ZUppLHMu486Q4kbJQACgBBGDRkySg38qNUFJLbKZFvIeVOFWZM3SmB1EYLOZRdIzcsXSofXrGrTIvC6sB8tDFkhfdm5Ma5kcYpaL4yXQwsdovpJZiMU/WMFoGoMLjIchSDhnp+UFWa2A+1Qv0PlFTj4GsHtlgMs3pVNRU+WedIvsdrBYKSwfmktwgtZPDpAk2SmZiGL4j4iBfkKoKTYUkkpJSpRJUdScq5CAUzS5CpaQHYKLVOHT5mKROmSiQoEpGBxhhL2jKmC6SORx0ibA0CTkAhrqT0DekK7RsspN6SooIxD0Obc4aTLEUv3RvJzSTXxqekVJUklnIIxSaN84ltDVrYkTtMF0zU3VFgVAV5H6yiCbKtCr0oljjd8g2f5w4tNgQtioA8c8PCE8+yTZLqlKcZgYjp8oKlfQ1aCpG1QxTNDNQqYXX4jKDE2ZBFQGJGADFxiRgXhaLdKWLs4FJ6/XjGpUhcusiZfBxSp84Vr+ROuiradmlSwwBlvQe4XemBrTDlAKdwhRSpGi5Zx5jAw1lbUTMN2agoLfi9ks7+sbn2W4CUKIRV0gX0kY4EuOkFNrTC9i+WtzeURORkpAuqTzA3i8GSNon+ymJmD3JjhXIHA9YAXKS4UElCjW8gE8nSah4iopP7xCZjZoZCho45coZ0xUhqbTZz+9QlCswpIH6xkAyEC6BLtF1PuzAHHi8ZC19Q7O17wvXWkanLU26CeL/AF6RpMxxRg/Gr0prEULNRWnL05xORYolCZ0z+75kEYRiyXALsevpF5Wx9k6OGOeMYubwLa9W1gOYeAj2tsxE0C9RabxSRkTSoGXOF+zrepKu7ULxdnyGFNAI6OcAxLnlVj9eEKbfYQsFSUsTU6nDSr8eENGSemUThXQyQCS5Y+DRfKLjEeohJsW1hW6WvDqTrDhKQqoyhXGmKpaBto2K+GcUwPXDwMK5c0o3V5Urrix+EP0iKLTZQsNjoeP5PDwlWhZNMrsVlBIuliMXzhjLIhFZb0sgEM2B+soY2iYpQCmqGFPWkWFYxmSEzB9UgKdLCWSr2ddYusi3Gh0g8SQQxqIdRbK+SEqbIqXvJqPPrFhCZmBrixwJg5cspwqnTOAO6SokihfzgSiNGZJMxSaVI0wP184tkzU5KPI4v1imXaBhMFcjn+cRtkkhJUmozOg+EI4lid9Fq1A1cdYX2uRLNQoJVkXo+XKCZM5HszE1yU5aLhZZYL3EtrrFb0x1vQtl2pcsi8XGLpx4QxVaZU0ErA55jR+MWGzJySH6msD2iwMNwsoV16QG0yzj4Nq2csJKkrvpagGJ64wMmWwU95IABN7iWFdXi2yrnMU92WU73Rpnd1JeGFpO5vpCNb7B+YOekFRbK5TjHvRzlosMtb3iymIxHhxML0bNXKJKC5HAvybxhjbLVY5Ydaw4911N1pEdjz02lAmS1r7t1CjZEhyMQGD9RFvpyir9iuHxEJulsXzdsXxcnSxgCTU/F/CLZUoXb0maUg1IUCQANdOsN53dFQBCTQmpN465ORC21bKLlUlRC9CpvPwMV0uujRyIy9u91uzEhLfiBdJ4hoZypcmdvkS1KOCquRx84Ry7XMlEpmSwUvi1OuWJi2bZJa0pmpeXeJCVA3XIoaYdYDx+P2GWSuy617ABIKZiEhsC5Yu+PWMgObKnpNJwUMhuhubnExkFJ+Qc/wDqdX91CUqSAVOSpQriQTrrlFk5SgASlOQodTvY8AI2hQTgGfF/TGNounDOlAGHTn8oqsvSNEHk4xp9H61i1qByQOFB1zilc0VduZYUzywiaahgfBh6wA6NomA4ENwAqBT65QLarKHvJLD8T5ctHiwy6hiXZnLH6xiSksADhwJ4+dcIhHFM562WMy99JZNSeHzFfKGey7YFAA46RbaZSEZEpL0NeYcxzlvC5SnSXBw4cOJaLo/PoyTi0dheBwH1SJunNoT7PtLpvFQbPgc84ZJlvUUHAUhHrQlXs3OSFUbq1fzEAWucuUAJaBNJxRfulKcAqqS6SXBbCmRo3kIw+f08I7WytpylJWAZSWUk0IcqAUNQ5bhTURpwpPsyfETcVoV9q9q26zrHcy5KpSnurAN7koFYCVcQGPDAJZXa/aF5KVzpUsKLXimUydTRyW0jrvtCSiaZSVgg7ylFBAdqBwUkPm4jhNtbFlJAZU0s+Kk/7Y343Gqo5uXK1Jqw3tH2wnE/9LaVJYsQpMkhQDMsG44Jq4PCF1g7ZWtMxKp0xMxH4gEpBPK6kB46Xs72AsVpkJnJtcxaVN7KU0LVSQQ4I4tDpH2X2Jqz53UoHwh/k6osub9xXI7a2SYyZiihywKgQAeJFBzMNTOMtLpIKTgXcF/XpCzbH2dWAI3bXcUP7xaSnqAQY4zZy5yAqRZZiAsFSiU78spSEtcU5LkkvlFE8EWrRdDPNaq2eiz56FJLAg6EMOhMUyrcJftT0JQBgo3uf08ctZ+zonfvbZOXMzAuoHXFTcYOsvZ+zSCO9kJmj3lqUo86kjPSM0lijrbNUf8AUT22l+mxraO2tjTRKzOV7ssGp4Xb3wikdp7etZ7ixXZamKVTxdIP+c1HIPBsuQgJ/ZNdYAAAAinDhELPaVS1FKA4yCnemJrUfpCKcV/DH7lzwSf8U2/00DzZe1J/7y1S5CTlLCln/wCoipXY5BrOn2icc3WJaegSx8TD6RtiWaFJSrjg/OL1TLwoxBgPLk/QCwYYvr77PHvtH2MLNMT3IuyliqXUQFDiok1FccjDP7P7UyhJJIvykrSRkU0VzcXacI7XtTssWmyzZTOojcOYWmqfE05Ex5jYrd91m2Sd/dFL8QzK8iY145PLjcX3+UU5EoTtdHp86YsPeSJiGxABPIjIZmNWe6v2JhTXA1DvWhLjpwhxtMy5KUrSCpKsFA5Gr8QcfCFxs8iYhc+YoIkoDqWKEUcgUqr0jCreqNcnGKtstlyES0Km2lpclAdSiaL/AIR8Y847fbTtk5Mu0qQqXIwkJS47pOSlBqFWX0/TiZNt0yVPXKayILyJJLFQGE1QzGYBxxh9teyJWhTovyVp3kM5NWbmGi+ORYml9yj03mXKX8jkuylttM6yy1i8cQSAHLFnNOHrG46nZktkBEmiEAJCRS62AIplXONRnnNOTaRshSikw2WroBl4RFb3gzdaEYAHjEBMIGYA4GtPIRcqZRs3ah4P09YqNCKxaUg0JJ4D5Z18otlzqU4GoqATpkQzesVSaGvVqeXL0jYWEkuLvEjEdOJgBovStwCQ2XNh6VziKiRip9KjF6D1rFRt4JSkOzhrorpmaCL68ajIeObfRiEoilKlBQUA+GdfAuNYDmWYAG8kNlTPh84ZhmLA61pq/wCsRFnCxVIeovAAlsPKBYso2jlSlUiYMSCDU5gGpAwevnHS7OtaVBxnlp+cAWixhyFA6g4NjnoYClJXLWSXA50IpUdTjqIu1NfUyyjR2UgA6QkXsN7cLQSFIKVpKSHYupuYIg7ZdqBG67HEvDTu3us14YjUMaga6iNGKVGLNCzyu2yZku0zkze8CTMUZJLrF1ySznABSAwIboYD2tMvJLTEljV0FJrpvMcI6ntwn9ogZi8odQgN/Sf5o8+stpvomApKd+9U5qLthQhnjdBXs42d/O9dC7Z4nqEqXZ1lClJKyQoppLlqJcvoDjwhXaNpz3cz5hP+MvGWu0FMuWAz7ycsCAG84Ct9rXNWqYsgqUakABzqwYPGjRuUTJlvmq9qYs81E/GOn7BbS7q1IcXt2YG4XFFuGEcjdhnsSa1olEml9INSKKN04VwJwhJK4tD9NNHqsvZivvU+deTLC0pwBpcSApyKVcGj/CNq2gWaYboNC70OFaYvFtknKXKQs4ruhYAZiq4D5pfAe0NIgqy3hOX+FS1pxoFpUq6oaOTdPJGkc10+zZG10QkoKSClQv1vBKnYa+XnDSy28TD+0QE4Mc+msLZljmSzflm9LLH2Q9dWApBFnShYHvYMdcTFckjQr/QZT7BRxvpJxFSB6wjtvadNnXd7ub/KCC+H4qYHFjwhtJtCpO6zg6etIWISF2qY9EmShCQfxEKWpVM2DOK4iGxcd8jN8VKa2iUrtmCUpEicVE0YCp4bzwp2t2HtMy8pSFJClOhAAKmUokA1owxjtOzs2RZlG9KAUTSYK3cmb8I4p8IYr7bbP/8ALk/zQ0skov8A2l/cGHhJXN/2AkbDmosiJKWnrlhIuBd12owUp95qOWELtvdkLba+6SZJl2dCUtIBSd/E3yVMsA+JxjoLL20sBUEptUtSlKADBVSSwGEI9pdtly9nLMuctCpIs7KSlJUe8Q4BvAiqqks7PD/Dxk7c07DmcLXGqRfK7NbQSCTLKq4X0AthkY3ZrcuUSiaGIO8ks4zyePP7P9pFrPdFdvnkFJ71Ily0kLr7JCajDKHtg2gu1yxN7xa1BRAMzNL1GDAuDlpEz4YxjaDhyuUqHm05KJpBlrAb2heulzr0AjcIzNCXvoCy5ySG5sccPKMjJv2NteUdCm0G6QwLVoAWrm+g0PjBUtRGWnByx8I2VpDMwYhwaH6rnFiF51rXXI/IxSaDACMGYY1+NIoTZwplMoszEFg4pXXj6QQUk1IbOrUzGBNREu9AoHrwJbQUoBn84BCtNlTeClBF8UCqEjUA5CrZecXS0Xca08myHl1xiK1C9ukEimGHpXONyxUkKx0FdTU9KViEKpsgud4EPQEMxDu+Ssso1IlqAvKdnwScMBjSnPWLp1mSaVHqAzdPCKpVhQgjdPO9R6u70b8ogbLJ1neoJJSHuvTM/HPSAbRJCqFrw8j9awUkpTSW1c3oa3nocDFdsllisAnWpY5uxOArBTplOSF7A7NP7upprn5QxsG2pc3eQo7irpxBCtPOFU0d4Ge6pycDUAGONVMnS7Sq6N1R3wXajgHENUnM4xvxJSi2uznZVTp9Bv2ldrpJnJlovd5KUtMygCTeEtQKSxd2L4VHGOd2ZtGVMClTnRLSLzpUkKWorSkhN8Byyif8sA9r5BXPExKUncTeKBioXg5qTeu3fKHGwuz3fKs8hZu3pc+oPszAqZddqGrFjpxjcklBHOyYYTyX7iy3bNkzEBcpSiiWFJN9IClF7wcpNWBAfgI5g2UOWrjTD1j2S1fZhZO6HdTZstbVAIUCrAuCxAcHOENm+y5SllInyyR7wUmnNiIEc0OmzSvh8nZ5shwlSfeZzwFW8W8IK2dsmZMLpKQzF1KauXE+EemD7JiQQJspzpeZ+ZTHLWjYi5EtV6jTDLUK7qh5MYdTjLpglBw7NWadbU7omS2dBZ3G6Et+HDcGHGGKtt2izhKF90ULmbxSSWvrKyagYb3gI53ZtpUkmC7ZtFRCaCi3qHBDEQkse6aRLVab+56ZYS8pDFxdHIltIqt2y7xdJuGnB6+Uc5Yu1ksIQi4b5oEjV/ZGX6Q2VtZVHkTNcU8KYtSOdLFKLOhHImiYnmU6Jrq1PDUa1aEm09p2dJKFzCSGc3VMkn2TeT7Jq7gvDpc+YtBHclqj2g6aY4v+kcNtKwrlomd8AkqU4UpJLlTq9rIpZmarYRbggpPbK80nGOlaGEntguzzVSLUm9cU19LFQ5hgFcwx5wiO0JJWbpmY0JIHX2aRf2Vk2WdPItCVFN0B1KN5ay+84Iu0yrlCbaUuVKtKu7vGVeLO167hTI8DnGyMUm0jnShFnXbGtMtNosxnSZ6Xnyw5UAkm+CKd0ygwqyq6iPV+1/2eS5kibKkTDLE5UkgEXkp7lJSAKgsQfER5pLnybTME5NvlypQXLWJc5SkkFDKulLt7QxSSKvHY2z7V5CrSuXe3EMELSQUK3QVkGlHfHIUiKX0AlxictP8AsdmIqLUFHQSvmuH+wJCNnpNnnEMRevEhJdTlVHLB2zJi61/aVLLtZ7RwUe7S/FlKw5seEcttHthZJlpC50oEFISSoKvy1JcKCgAQoOaMTgXhc8eeOi3BJxnbO+suxJRlpKGWFOpyArGsZCbZe1XQ8pQKdUktGRyHF2dVT0P1TEl3cgcSGOmP5UaK5VpZVC7h2pRulHdOMDTkT7qkoTLCqsbyq5gENQvx/IgyUlDMXHuGlaGueYrhC0aky0zCkEkE0NQ+VQ76acTGplsF2qheIZjgSfrGLLpehoPRqMxDNxiJSALuZDAmo45uc6wAgxnoAAJTexTdwOP6RfLnFQBZndyzU0YipxigSgKm7UkMkBqHMsMK500gha+ZHjWnwiEJoUEpDJUHwZxri/1i0VLtTfhJU4zr5CsWFdHq7Z/Lj5NFQUAMmx1oaimGJaIQul2xKw1HOV31ppG5agkAgA/Aa+BgGYu6zlIwAF45jg+pAcAYViUpaFChx4vgWL615YQGiErc43mB1bMeDtyhdtDZJn3Fy3CklyADUVSSdcw/Ew0lSQCCSTeo+hNPlBO0LJZ5qpEreQqYUsUpSFsJgvJCik0Clc2UDm8bvgsfOTSZz/jZemk67OQR2VtBWSRdOV5SQ2lHjoLJsZQVLUuZKvJJLBQNS758THRj7N7HV1Wgvj+3WP8ASRF0n7OrCkvcnHnaZ/8A+kdLgjn9i9U8h3XKqcwdMq4QT/xKzoG/OHIBI+MGjsDs/OzJV/jUtf8AqUYtR2K2cmosVmHEykfERV6O719v8lyy0q39/wDAhndqLEw/aKI1FxqcSI5fbG0NmzlKvzEqvEEtwqCVJIBUI9OTsawo/sLMlv8A25Y+EWfeLIlt6zpyFUDwh4x4u7/ZCzamqr92ePJkbIdwpT4Mkv4/tPNoGt2x9nKN1KLYSPcQCDxFDHso7Q2NH/qZOPvp8KRr/myxu3fpJGQCj6CHlNPtlccbXSZ5NsfZMiUkiVYrUpZrfnWdanqaAXGTQs4A4xq1TFJmpJQqVLUC6SlSSkpOBSQLoIY4R6rN7ZWRIe+sj+GTNPoiPPPtDtlmtapM+zFa5gCgpN0pCkFNCbzVCgkYZ8IWXpyg4t9/1C45FOM96/oU2SePwkU4VAz6xO02ZExJC0gg0IxBDjoeOrxy+xratZUoFrilJUlVQm7k7co6WzTXS+emFW+VfGOVKLizo8vJz03sumV302ULylVCFBwSKAcQFVPSOW7SpSZYdbrvLvC4q8lmpeNFkqLHApaPTElRL3CBkQXfQisC7S2dKmqvTEIvPRx7JJGDUCuOvOL8PxDg/m2U5cKmlx0zyZGzh3IWtRuXlMUpxO4DUkaikOtlLTJlTSqzqJWhSpU4gMEpQTQ1SCSliAxqOR7qXsSWiXcloQkVcFIUKti4rgI57bGzralF1KZKpZTdKUICA2jXtM6RfH4iMtGfJgklrYTtC3GUq6HYqVe3iKcBicsOMecbaW8+b/8AIv8A1qPxh3tTbNqlrJmpSlZq/dyzjk5SfCB7BJVbZhTuIBDk3QCT0DkmpegxjRdKylRd1Qqsm05ssXUTFJGgNIyHm0OxE9BFxpiTgU9MRVs/CMivnie7Rf6eRex7KtQIN3R6uz8tOuUWS3BAWQ4w+ZJzwgBNpAL3jgzMLxIAU7sHJrw8IJRaSl2FBmTRyAc/qscWjtBnfBi7nRga6BunlFSLoZTEFzjSj4seYiuYpOCiCSQRwrhkMKDi2saUcQigOZc1qHb56QAhspChvHEmowGpObVpj4RCXMLB0kVwGbh/rlFJmkhiXLOxYVx8KxFc0MlSbvBwcGc464RABBQDRVKcnLeWIimcWLVLZPkMhgCX460ETTMUagpNK48jSr4RJMtNKcXr6U9IAUDgKZ0ywhycVY4Vo7xWDNN4SwkEBgVKObAAi4SxdOmXUxUxtSmmJo3x8hG5inAYAvVmfQPzb1iWCilE1SgC6C+KUqJpTDdepfTCCpcxYbcDAhiVAMQxCsNQ9MWiuzhnyB1bgzNyic0u4SATX2iz04cTjDRm4yuPYsoKS4y6L7HOtCSSu1zZpY7pupADhlUSCWDiJqnzFP8AtVlv4lDTQjF4CVOullBIf2SCa8PIGLZc9OLlRyfA8qUfPlBlmm3bYFihFaRdNBLBV+jgOpdfMuYp7tKmJQ7E4g08caRXMUVUVUYmpFelcYvQKnKns5NlTL84Rzl5GUV4BZtml490jM1S2OPXCvCLEWdBo4BbCl4OKeQiyXNCsiemJ68o0JeIBIrlU88dPWByY1IkmzjUU+vSMuBzUPR2p5vQxJT5ucjhX6aKZpSHqK8OeYGJ0hbJRJgC7FwGxOtG+XjAlpsKSoqulK6O1Xaoc5YeUFS1k4VSKEM2uPlEAQou6tGYcczU6QU2iNJrZytp2QlK1zQClTVSWAJYsSBngH0aBZc6YDkVDLg314R1u0bJfZQdxgeXDqIT2ixpUBileRzr8x6mNEcl9mdwrT6NWS0pUwUoXqhk4vwHOCEJclRDAEkO/TKsJbHKUkFQTcIc1GmfLGG1mtd4JqH0NeXMO0NKvYr4tG3LYK4sxpi3OIKmlqguTWozI4UABgtcoqDnAByXrePDJ3gGY5J3mBcBjj5V5QqaBTAtrbMRPSZcwUNQHrq4z0hPZ9gJs8smXdWAb1XJHA1YtQMOMdUJIoATjjwf0jU8FTs13iAxyzyh1kaVXoKir2hJYNqLQnfDk4BmYDKn1hGQVN2Yb5KCwLbowDYnrjGQG4sdRVdnSLmtiogVYYAsBVRIJ+ECA1BcpJfdBF1VS7uX1NGMHPLPcJuXysNvEhzdJqasHGQ8Y2lchrxQol8XOt00vZXXA4s8L6T8lnqLwLZ0stf9pg7Ya0cu9foRITwwdySC9KCmrs+X0YOtig6AlIAKSSGxDti9MMGy40pNjqbzMTdLOD61rnTlFclTpjxlasjJnA4akYE19pjmNDxeMCEqDhiScCS1D4llYcusSVNCfZSPaoMBrXHXGKV2tmKiouxYUAJB66ZxCBMpaiXdLYNdbWuESUsANeTqWoRVg2JyxavlAgXfvHMO4LNSmjmudItTNurSnAsagCung5MANhXcgioBAxFCCDrhXhhErtGZ24MH4V0p55RC7M3SFMMeLaYaRSpKgXcFr2L43gAcRlABYNLt5vspIYJBCgCCR1p9cIv+/KCjuKxzum87saO+GGOGEWyl3phTiQkEuKPwHT0jLTuC8wIIJ0I04Hygtgtm5ZWdBWn5/r8G2mSr8RSHfdTTHry/KBZNoJIq99LgsxGJYsWzHgdYJlyCqii4d2OTVHPrCjFiBolhUs+eOhrjhpGkTC9Qr2iN4YDI8nrGL8tNXD6868YssyHqTQkZ6uOmHrACVzJwIar8mq/GpiyXNIQAywo400NXag1NcNY3MRU9Sd4h2IxIESUAApgxAyqK1zxiBJKUHDlRLEMRw0yMYldA9eLtp+jxGVNvu2rVApFwkXkghq1Djhj0hQFSRewoMwDr9PFC0nA4OKuQWeuOHnBMmUSTXDhERKBdndJap65coISBTW8XBzYkg4Nj9VPCBZsm+CpJdTv5igpU40gucq6OhLZMB+UbSoHIUDnzw1NOGMROhWrWzmpqjM1SpmdQNBiWGv5QPakXVun2moWodG+UP7ZZO8dQISWGVWP6wjmS3otRNWDNxHzMXxdlT1pkbPawpgokqz40LtrXOLFzVhScWwwFRg5PCvhCWZMuEhyGNG5VOTGDdnEuLxdxQjEAgDoYspFUotBypovbyh4/XIRKbNJNDTnWmWFByiNnsSb15yXVmzM+GEWWtIulSQzE0PMgmnpC0iFYtCRQJfmfy+qRkVy5CmbdOdRg+QjUC0TZ/9k=">
            <a:extLst>
              <a:ext uri="{FF2B5EF4-FFF2-40B4-BE49-F238E27FC236}">
                <a16:creationId xmlns:a16="http://schemas.microsoft.com/office/drawing/2014/main" xmlns="" id="{98CFD825-CCD4-433A-94DB-B2A550FF01CE}"/>
              </a:ext>
            </a:extLst>
          </p:cNvPr>
          <p:cNvSpPr>
            <a:spLocks noChangeAspect="1" noChangeArrowheads="1"/>
          </p:cNvSpPr>
          <p:nvPr/>
        </p:nvSpPr>
        <p:spPr bwMode="auto">
          <a:xfrm>
            <a:off x="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endParaRPr lang="en-US" altLang="en-US" sz="1800"/>
          </a:p>
        </p:txBody>
      </p:sp>
      <p:sp>
        <p:nvSpPr>
          <p:cNvPr id="37893" name="AutoShape 6" descr="data:image/jpeg;base64,/9j/4AAQSkZJRgABAQAAAQABAAD/2wCEAAkGBxQTEhUUExQWFhUXGBsbGRgYGRwcHBoaHBoaGhobHyEgHiggGholHBoaIjEiJSkrLi4uHB8zODMsNygtLisBCgoKDg0OGxAQGzQlICQsLCwsNCwsLCwsLCwsLCwsLCwsNCwsLCwsLCwsLCwsLCwsLCwsLCwsLCwsLCwsLCwsLP/AABEIAM4A9QMBIgACEQEDEQH/xAAbAAACAgMBAAAAAAAAAAAAAAAEBQIDAAEGB//EAEcQAAECAwUFBQUFBQYFBQAAAAECEQADIQQSMUFRBSJhcYEGE5GhsTJSwdHwBxRC4fEjM2KSokNTcoKy0hUWJDRURGNzwtP/xAAaAQACAwEBAAAAAAAAAAAAAAABAgADBAUG/8QALxEAAgICAgECBQIFBQAAAAAAAAECEQMhEjFRE0EEImGR8HGhMoGxweEUI0Ji0f/aAAwDAQACEQMRAD8AYBHE+MSwGPnEhd96Kise9AtAKJy+PnAy5v8AF5xauYg0vtAk2aj368wOeUDkhki0TeJ8Y2Jn08DqWim+P5vy+nixM1Ga/wCr8oXkMTE3nFqV84EVapLn9p5/lG0WqSACZmORP5esTkGg5x9PEVK9eMQRbJGF8GuRrh+kaNvs+F5XJ8/nA5ko2V6xdKmD8qwAvaNndheJrmcjWL9lrRNJUhUoJSTeCpjLAAfDOBy+g1BRWMIrURpFc/adlCikOSnG6XwzgZe2rMAGvF8ycOf6QU34BryFKn0dj4GMTM4GAVTxS8U1qGUagaUyMEWaUqYLyQCNbxb0gt0tkVNl5mcIr7yuHlF8rZi87vDePyi+Vskguqo/hLwjyRLIwYvVM4fXjEVTOH14xlonywSO6mNSt1Rp4UjUtKVOQld0ByyVdAM3zic/cbg7oipf0P1iqavl5fOLETU/+NPfIXFfKMN4n/tZzV/Ar5QPUDwK0zNdfrONomRuWlbn/pJ7D+CLEBdf+knY+7A9RE4Px+fYxE3l5RszXjCJhP8A2c3wilImZ2Sc3J/rGJ6iD6b8F33g8In95LwIJ86g+5Ta/wABpp9GCUptBoLEpuLP6xOf5oKh9DffcozvuUYPvAP/AGKs3OXrG/27/wDZL8mr1hXkX40FY/oQUuMgkon5WFXF1JHxjIX1I/jX/o3pvx+fYbCXLwuI8PoRASEEsEprkQMBwEEJF9xQN4/lFVoksHO8Bn+IcQYul0c5Atos0oVXLSK+6K+Xk8RXZ7OQR3MpiGqkpOrO3pBX3hTO3eJ1HtDmIIlyJcwBX4TWjsS2hzpGeUmi5ISybPIQ4MpJFCaBwTk7Npi0EmwyGfuktRryUkcN6gHiYIQkOAdxRxBwPAEN5wOqWi+UpBlLBzBF7in3hyhHJv3HSCZUoIY/dk3X/ClJ60z6QVZJclVUpSCHxQgtlinCFyJcyUXAIfEy2D80sx505xapaZlSkKbNFFc1IZ+oeFbGod2coI/cy1A5puK/OLCmQaFkF6A0rwwhJJkL9uWu9xGPIlNT/mTExtc+ytN7JiB6hx4gQtslDn7n7pQeFPhFP3JKCd0pJzDH5ExVZLQhbXFXCPwn4cOUGItUxPtJCh/D8sfWK3IdJgsyxIV7aJSyabyQ5HVvUwLL2FZUEldmQlBd2AGObu1OcO5Vqlqp7JxbBjyOHhE5khTPLUl8gcDwONOTQVka6ZONnO2bs9Yw24KOATTMsK7pHDCGVq2HLN1llIThdAAyxADCg5VgiZLA9pKQo0N3dfXGh8RGiUgUXc5mnTjzeGeaXkKjQtVsWaMFpNMgT6PnRy0DGzzk1KRTMlnrjwHNob7wN5kk4Xhj4hj6xn35TsSocCLw44soRPULBMbQtLhTpb9frrBFk2qkguQeeMMZigo1SlRxoQ4PJTwvm7KkrJCwUrJcrU6STzBKWbhEuL7GToIRtFJi8W5PKFauz5SkBEw57wF5/AvA83Zs5IO+lTGgqCfp4Vwj7DqTH0qbewB+ukTQVNUHo/yjjZtony03lJKQcS9KUr+cYnbqgReKgDVPH5xPSfsNzOwExWDEdCfOICer3SOaT4wlG3syYIk7YBA+Zitwkh1JDSZMUG+X5xpM/gfAwMm3pOcWS7Qk4Qm0PoK71WlIsCiRhAwUknE+EXBKcXMCyUYpJ1IjIy4DnGRLJoTz0NjhkcxFK5qiCCSRlr46w0vAwBOSUmlRoY7J54CnqzJI0WMev03KBFzFpO6bhp/gVrmwJg1aboJAN3GnxGBED2VF5DpZQOKTg3w9IqkiyMqIo2olW5NSUqOIPsvoDl1aL+5UKJdSP7pbFuSqkQMiUkksKg1lrxDaHThhyhhYrYgpCUAlQDKlqLKBGmo6xTJV0XRZCTOIoLyCPwrqDyXVvqkE2iWFfvEEM2/QV4KGHWNptSVfhDEYKpR4vlkAUChwxHTTkYRsZfRi/wC6qxczNHISvotPxiEyeVbqglR0mbkwcAsBjwMFyzdLM2bYc8B6Pyic2VfSyrvC98C3qIli2LBJlk3VX0K/iLE9ay1Hwjci0TJZIvFOgWbpPUgy/rGCplkWlJBWko92YHT4hwPLlFCbStFDuJ0U65Z5FiQGgMsRn/G967Nl3gMXDHDKpCudBDGz2iWv91MKTTdvV8FYdIBXdPtSkhJ/EgKKfJm6iKlWR96UpMxILMU3yBmxLHo4hdfoOOTaJqaEd4nNsuh+cbE6WTvBnyq/QGvhCtVqmIYXiKaFQPApUyvB40nbV7dWhPNi3gQ4iUw0hsNmpd0EpP8ACSDXUAt4xhkzQC5B4KFPED4GBZE5BAuLUkg4DfGrNiMeEGS7avEKSsZ3CH8FH4wjbGSQKXqFSik53DeS3IV8UxqXIOCFjk/wFB/LDE7SQQyhdPEXTi2dD0MVmyI1dySO814E5ctYnJk4oWmXMTVgT0r4f7YkraSyWUa6KCVDhkD/AExlospeomJ5Vl86P5tFIvYgS1gYhIZQ6EkecNYKCkWhKnC7uY3aHwJ+ERtEqStgZieSkOwfClWeB0zJRoVXMTgQAc8QzxsILkomBWtQ/wAQfCJyHsoTsCUskoPRJoXrgQ4ELVdn7QgTL01LuSlNwpYVYPUV1hypZALpccm80k/6Yul281Zaw2XteWPiIKyNBOZFntKcReo5Uk3g+LDN+kEytr3Syksaa6HrDzvkqJH7NRJfG4rwp6RKdKBDKKk8F1Sf8wy6ROafY8ZCqzbcQaBXEcvlBidr5Ur6/KJr2OgsoywvF+7I6YMaDAACBLb2ZcJuquBPvi8pVMyGAbrAqDH5MYI2mGppz+MbhFP2TMSpkkKAADg4+cZE4RDyZ0fdlPL0iMxfLCObtX2gSQlLSrziu+106PdqeIiNg7a2ZVFq7rAAqLprqQGHWOtLG2tHnI5FY3tKCKoYcDC9KgoFjdUMWo3TSHV9CgDeSQcCCCDyOYgG2WdChevBCh+JwAeesZd3Ro5LyL124lwsG8nBafaHFsxGKtIIBmVDsmajAc/d9DFNq2rZCwXOQVig7l1qd8ruZNGipFtdQ7uzT1qLuV3JSV80qx6CG4MHqL22NDabgdbrQBRvWnTCkXC2pCQUG8nQkXmGhqFQmkC1KCu6RZ5VfYdcxQ6FkjkKQt7QTpkiyrmpnKUpwCkJTLCCql66kYvqTiIVYk3VjvJKrr8/c7SzWkLDp6uK9QYulyi7vR6g5PiRSnKOZ7L2wTZSUKU0yU4Ki94pDFJf8W6wbUGOjslpILLLjJQHmdIonFxlRfGmrL1zUpUZYUEkUZXsK5aRgls7pIFSU4pOpSfhFe0JiEpvzBecskJ9uYrJKeeuQrCfs1tiatc5ChcXKUNxiwCnYF6jA1fCJwbjYqlUqQz/AOHgG9LUUE+77PgYEmIUneUi8R/aSSx6pGMNe7dVNxRxSoC6riPyiC5rEJWm49AcUnkcurRXZcgGz7QUobtycniQlY4EYRhtUhZKF3pZ91WA0xcDo0EWuwJWyiliPxAgHxEUT7OsBiBPTmDRYpkc/KJ8o2yFp2aUsqWe8Hul/EF36PA82fgVXgRmd9g2oZaeRiFnkhz92mKQof2a6N0NDBMvaG8BaEXTksAg8eI6GGJWiyVtVWYSpLYio6sKf5gIuC5ZYgqR/Ek7vk6fGIztlpXvy1AnF3Y/zCv8wMLJsiYgusF9fYV4jdX1hFxfRGpIfonTQHBCxqksebVST4RpVqkzCL6N5jjuKfhkehhCjaBDuOvsKAzLjdPWDZFuv0dKx7q91RHMBj4QHGgqQ2TIBpe7xvwzRXor9YS2vYLKdCZko6oN4Gubbw8IJSEg0K5X8KnUg+ZA6EQVLtCxU4e8gun+U1HSEtros/UXoXPRgpM8DLBQ55+Iia7aCWmyVAateHiMOsOpdolr9oJJ/q82IMSFjq6ZhrksA8mIZVIXn5Qyj4FyZKZidxQI6LHgX8o13U2W11m0GHgqngYLtWzUkb6DjQip/mACx5wEvZs5FZc1Z/hVvjxoR4QFL6h4lMycXqlAJzrKPQ1BPWLO/IFTNR/UluDOmJfelgi+i8NU/wC01iH3iUSUhkKz/AryZ4PJkouvKNUqSoHNx+nhG4qXZ72Kkn/GhKj4sIyJyGpnnX/OJkgJTYbIboSkqVKBclIJJLe1njWFW1u3C5qbn3ayJTnckgKoci7iKdsbPmoQygyVMwzBAALjEGgqdIQrsJSgLJFT7P4sSH5fOPRpHnEl7nb9lVi0KRLXMmiWyt1C7iaXLoN2rqKlPvDCO8s3Z6yBiJCFfxK3z4rJjyrsmsBM51pSd26FFnJd/IGurax6TsG3X0lKm7xJzJdT7wLaVjD8S5J6ejXghFewxt9mCikJSkJFXAAYioyyLQMmamZRQuryPGD5U18C+WjHSkD2iypIfA5GuPxjLGfk0OJBna9RafZUM+Bijbcqz2uzLQtaAsoYEKFSKjzAaK02iYhQSpIIodCawltW10yLUQiRJm3gFALJLFTk7gNa+FY04430Z5z49lvY7Ys+ZNWoSlCUUsVlSU3VBij2lAml7AekdfaFrsqDMtIBSnC4pKlzC9EXQ9SczQY8+bl2e0bTkzXly0gKACJTAuETAAylMkOQMsTCS07Mt1gkqnKkpSEoEpL3Fk31pADIUSVUi+WFZPmkV+vx1E61E2YFi0LulSgwSiqJST+BBwvak1JfKGVltaFFRQAFFr2RYOA+rPCyyS1pqkXpZAcUN7hz4wTM2cFVQXpgaKGvOOdPb2b4RqOhgtJI3mpXGlc+Bgb7yuWTfTfRk1SB8esU2aZMQSCogAab3V8sdDBKVqWN0GooxFcn4cvKK+I/LySsykLcylXdUmo8MRnhF0x01WGHvDeB6iogJezFGrgKGBoH8PWMswnoVVyk8QQfWI4ryG2XWixy5wc10UDUdYoNlmIDApnJySssR1wg1SJczerKVheBoThWjDDONWiSuVvKCVjUUYAOSekCvYKkLEpSC6SqzqzCnunrgRBhtq0j9pLTMT7yK+RMTUpKhvAMeJbXMDzhauzXFfsl3eBqDWJxvsjkETk2aYkgKCCclZebjoYGOzWpjmCN4fA+RgPaE0f2stlGl4H6pE5C5iP3a6cBe4nkYbi0uyXZdKmTUv3agUjFt5td0soRiNooJLoKFe9LLeKc/AxH73LVWai6oYrSajSorBE2wX0g3wsYh2f+YYnmDCtL3DZcLbfDPLnAZHdWOho/hE0WlIoFrQ/4Zm8k8AfzjnLXYrpZbvle+ChSLBbFpdKlBSQC4UMueZgPGvYZNnWp2hMQKoLZFBvBuSmOuDxdK2xLmUDFQywUOhYxxsq3JBDX5R1opBpSmXTSGJmlSQSlNoHvIoRTFj8DCPGg8tnRzAF4FjooP5GvnAFs2dfxS4qKMX53q/1Qts0wTP3M0Ej+zmVZvBQPjBSdpTJYHeJWlsSj9oluL7yYXg09D8vIMbEUEhCpiRoCW/qw84yHVi2kiYCQpKuKVfBqRkRt+6JoB2h2WRNCwF1ZheAIwybHrHDbX+zZaZZUJyVG8kMEl2UpKSWu1CXcjQR7KLPY2H73rMn/AO6Kl2Swk1E1TPjMnH1XHcjkiv8Akch4m1qO/wBDwGxyTIllK5JC0LUAruTvgYF1JYPWvKDtg2wKWtMhKwt76UNm5cJAyqKNxj3Ey7F7sw/55p4e/Am05VjEtdyWsLum4oEm6sB0mq2cKY1gSlhfv+5FDLHdHF2HaiFgORe/GkvQihd9IMBQ24UgfB44zZUlci1zRPIClqBLOARMJWQlsAFFUdzKlgUGJ89I5+eKhL5Xo1Y23H5gO0TAQQCkli1au1OUcVbdoBKb63WpM8iSVAApQxStyd4OXZOHPGPQ+6UcRX1+uULtv9mkWlJxRMoUqF5nFapBAPkcK0EPgzxi6kJmwuW4nO9l9uzZCJy5ZVKExV5QWlJXferJwSj9om67l71aRZtPtvMlTipQE0qSBeKik3WcbjXUsoneAc1BirZdmtHeOtXdkul1JvqJB1UTTdfGmUQ2p2dmTZwMy6pBb9okbzVxGAyjb6sHpmVYpxdpELF2oBJITcJ/C5ul8eUdhIn98gJv6Gn64QLs7s3ZUppLHMu486Q4kbJQACgBBGDRkySg38qNUFJLbKZFvIeVOFWZM3SmB1EYLOZRdIzcsXSofXrGrTIvC6sB8tDFkhfdm5Ma5kcYpaL4yXQwsdovpJZiMU/WMFoGoMLjIchSDhnp+UFWa2A+1Qv0PlFTj4GsHtlgMs3pVNRU+WedIvsdrBYKSwfmktwgtZPDpAk2SmZiGL4j4iBfkKoKTYUkkpJSpRJUdScq5CAUzS5CpaQHYKLVOHT5mKROmSiQoEpGBxhhL2jKmC6SORx0ibA0CTkAhrqT0DekK7RsspN6SooIxD0Obc4aTLEUv3RvJzSTXxqekVJUklnIIxSaN84ltDVrYkTtMF0zU3VFgVAV5H6yiCbKtCr0oljjd8g2f5w4tNgQtioA8c8PCE8+yTZLqlKcZgYjp8oKlfQ1aCpG1QxTNDNQqYXX4jKDE2ZBFQGJGADFxiRgXhaLdKWLs4FJ6/XjGpUhcusiZfBxSp84Vr+ROuiradmlSwwBlvQe4XemBrTDlAKdwhRSpGi5Zx5jAw1lbUTMN2agoLfi9ks7+sbn2W4CUKIRV0gX0kY4EuOkFNrTC9i+WtzeURORkpAuqTzA3i8GSNon+ymJmD3JjhXIHA9YAXKS4UElCjW8gE8nSah4iopP7xCZjZoZCho45coZ0xUhqbTZz+9QlCswpIH6xkAyEC6BLtF1PuzAHHi8ZC19Q7O17wvXWkanLU26CeL/AF6RpMxxRg/Gr0prEULNRWnL05xORYolCZ0z+75kEYRiyXALsevpF5Wx9k6OGOeMYubwLa9W1gOYeAj2tsxE0C9RabxSRkTSoGXOF+zrepKu7ULxdnyGFNAI6OcAxLnlVj9eEKbfYQsFSUsTU6nDSr8eENGSemUThXQyQCS5Y+DRfKLjEeohJsW1hW6WvDqTrDhKQqoyhXGmKpaBto2K+GcUwPXDwMK5c0o3V5Urrix+EP0iKLTZQsNjoeP5PDwlWhZNMrsVlBIuliMXzhjLIhFZb0sgEM2B+soY2iYpQCmqGFPWkWFYxmSEzB9UgKdLCWSr2ddYusi3Gh0g8SQQxqIdRbK+SEqbIqXvJqPPrFhCZmBrixwJg5cspwqnTOAO6SokihfzgSiNGZJMxSaVI0wP184tkzU5KPI4v1imXaBhMFcjn+cRtkkhJUmozOg+EI4lid9Fq1A1cdYX2uRLNQoJVkXo+XKCZM5HszE1yU5aLhZZYL3EtrrFb0x1vQtl2pcsi8XGLpx4QxVaZU0ErA55jR+MWGzJySH6msD2iwMNwsoV16QG0yzj4Nq2csJKkrvpagGJ64wMmWwU95IABN7iWFdXi2yrnMU92WU73Rpnd1JeGFpO5vpCNb7B+YOekFRbK5TjHvRzlosMtb3iymIxHhxML0bNXKJKC5HAvybxhjbLVY5Ydaw4911N1pEdjz02lAmS1r7t1CjZEhyMQGD9RFvpyir9iuHxEJulsXzdsXxcnSxgCTU/F/CLZUoXb0maUg1IUCQANdOsN53dFQBCTQmpN465ORC21bKLlUlRC9CpvPwMV0uujRyIy9u91uzEhLfiBdJ4hoZypcmdvkS1KOCquRx84Ry7XMlEpmSwUvi1OuWJi2bZJa0pmpeXeJCVA3XIoaYdYDx+P2GWSuy617ABIKZiEhsC5Yu+PWMgObKnpNJwUMhuhubnExkFJ+Qc/wDqdX91CUqSAVOSpQriQTrrlFk5SgASlOQodTvY8AI2hQTgGfF/TGNounDOlAGHTn8oqsvSNEHk4xp9H61i1qByQOFB1zilc0VduZYUzywiaahgfBh6wA6NomA4ENwAqBT65QLarKHvJLD8T5ctHiwy6hiXZnLH6xiSksADhwJ4+dcIhHFM562WMy99JZNSeHzFfKGey7YFAA46RbaZSEZEpL0NeYcxzlvC5SnSXBw4cOJaLo/PoyTi0dheBwH1SJunNoT7PtLpvFQbPgc84ZJlvUUHAUhHrQlXs3OSFUbq1fzEAWucuUAJaBNJxRfulKcAqqS6SXBbCmRo3kIw+f08I7WytpylJWAZSWUk0IcqAUNQ5bhTURpwpPsyfETcVoV9q9q26zrHcy5KpSnurAN7koFYCVcQGPDAJZXa/aF5KVzpUsKLXimUydTRyW0jrvtCSiaZSVgg7ylFBAdqBwUkPm4jhNtbFlJAZU0s+Kk/7Y343Gqo5uXK1Jqw3tH2wnE/9LaVJYsQpMkhQDMsG44Jq4PCF1g7ZWtMxKp0xMxH4gEpBPK6kB46Xs72AsVpkJnJtcxaVN7KU0LVSQQ4I4tDpH2X2Jqz53UoHwh/k6osub9xXI7a2SYyZiihywKgQAeJFBzMNTOMtLpIKTgXcF/XpCzbH2dWAI3bXcUP7xaSnqAQY4zZy5yAqRZZiAsFSiU78spSEtcU5LkkvlFE8EWrRdDPNaq2eiz56FJLAg6EMOhMUyrcJftT0JQBgo3uf08ctZ+zonfvbZOXMzAuoHXFTcYOsvZ+zSCO9kJmj3lqUo86kjPSM0lijrbNUf8AUT22l+mxraO2tjTRKzOV7ssGp4Xb3wikdp7etZ7ixXZamKVTxdIP+c1HIPBsuQgJ/ZNdYAAAAinDhELPaVS1FKA4yCnemJrUfpCKcV/DH7lzwSf8U2/00DzZe1J/7y1S5CTlLCln/wCoipXY5BrOn2icc3WJaegSx8TD6RtiWaFJSrjg/OL1TLwoxBgPLk/QCwYYvr77PHvtH2MLNMT3IuyliqXUQFDiok1FccjDP7P7UyhJJIvykrSRkU0VzcXacI7XtTssWmyzZTOojcOYWmqfE05Ex5jYrd91m2Sd/dFL8QzK8iY145PLjcX3+UU5EoTtdHp86YsPeSJiGxABPIjIZmNWe6v2JhTXA1DvWhLjpwhxtMy5KUrSCpKsFA5Gr8QcfCFxs8iYhc+YoIkoDqWKEUcgUqr0jCreqNcnGKtstlyES0Km2lpclAdSiaL/AIR8Y847fbTtk5Mu0qQqXIwkJS47pOSlBqFWX0/TiZNt0yVPXKayILyJJLFQGE1QzGYBxxh9teyJWhTovyVp3kM5NWbmGi+ORYml9yj03mXKX8jkuylttM6yy1i8cQSAHLFnNOHrG46nZktkBEmiEAJCRS62AIplXONRnnNOTaRshSikw2WroBl4RFb3gzdaEYAHjEBMIGYA4GtPIRcqZRs3ah4P09YqNCKxaUg0JJ4D5Z18otlzqU4GoqATpkQzesVSaGvVqeXL0jYWEkuLvEjEdOJgBovStwCQ2XNh6VziKiRip9KjF6D1rFRt4JSkOzhrorpmaCL68ajIeObfRiEoilKlBQUA+GdfAuNYDmWYAG8kNlTPh84ZhmLA61pq/wCsRFnCxVIeovAAlsPKBYso2jlSlUiYMSCDU5gGpAwevnHS7OtaVBxnlp+cAWixhyFA6g4NjnoYClJXLWSXA50IpUdTjqIu1NfUyyjR2UgA6QkXsN7cLQSFIKVpKSHYupuYIg7ZdqBG67HEvDTu3us14YjUMaga6iNGKVGLNCzyu2yZku0zkze8CTMUZJLrF1ySznABSAwIboYD2tMvJLTEljV0FJrpvMcI6ntwn9ogZi8odQgN/Sf5o8+stpvomApKd+9U5qLthQhnjdBXs42d/O9dC7Z4nqEqXZ1lClJKyQoppLlqJcvoDjwhXaNpz3cz5hP+MvGWu0FMuWAz7ycsCAG84Ct9rXNWqYsgqUakABzqwYPGjRuUTJlvmq9qYs81E/GOn7BbS7q1IcXt2YG4XFFuGEcjdhnsSa1olEml9INSKKN04VwJwhJK4tD9NNHqsvZivvU+deTLC0pwBpcSApyKVcGj/CNq2gWaYboNC70OFaYvFtknKXKQs4ruhYAZiq4D5pfAe0NIgqy3hOX+FS1pxoFpUq6oaOTdPJGkc10+zZG10QkoKSClQv1vBKnYa+XnDSy28TD+0QE4Mc+msLZljmSzflm9LLH2Q9dWApBFnShYHvYMdcTFckjQr/QZT7BRxvpJxFSB6wjtvadNnXd7ub/KCC+H4qYHFjwhtJtCpO6zg6etIWISF2qY9EmShCQfxEKWpVM2DOK4iGxcd8jN8VKa2iUrtmCUpEicVE0YCp4bzwp2t2HtMy8pSFJClOhAAKmUokA1owxjtOzs2RZlG9KAUTSYK3cmb8I4p8IYr7bbP/8ALk/zQ0skov8A2l/cGHhJXN/2AkbDmosiJKWnrlhIuBd12owUp95qOWELtvdkLba+6SZJl2dCUtIBSd/E3yVMsA+JxjoLL20sBUEptUtSlKADBVSSwGEI9pdtly9nLMuctCpIs7KSlJUe8Q4BvAiqqks7PD/Dxk7c07DmcLXGqRfK7NbQSCTLKq4X0AthkY3ZrcuUSiaGIO8ks4zyePP7P9pFrPdFdvnkFJ71Ily0kLr7JCajDKHtg2gu1yxN7xa1BRAMzNL1GDAuDlpEz4YxjaDhyuUqHm05KJpBlrAb2heulzr0AjcIzNCXvoCy5ySG5sccPKMjJv2NteUdCm0G6QwLVoAWrm+g0PjBUtRGWnByx8I2VpDMwYhwaH6rnFiF51rXXI/IxSaDACMGYY1+NIoTZwplMoszEFg4pXXj6QQUk1IbOrUzGBNREu9AoHrwJbQUoBn84BCtNlTeClBF8UCqEjUA5CrZecXS0Xca08myHl1xiK1C9ukEimGHpXONyxUkKx0FdTU9KViEKpsgud4EPQEMxDu+Ssso1IlqAvKdnwScMBjSnPWLp1mSaVHqAzdPCKpVhQgjdPO9R6u70b8ogbLJ1neoJJSHuvTM/HPSAbRJCqFrw8j9awUkpTSW1c3oa3nocDFdsllisAnWpY5uxOArBTplOSF7A7NP7upprn5QxsG2pc3eQo7irpxBCtPOFU0d4Ge6pycDUAGONVMnS7Sq6N1R3wXajgHENUnM4xvxJSi2uznZVTp9Bv2ldrpJnJlovd5KUtMygCTeEtQKSxd2L4VHGOd2ZtGVMClTnRLSLzpUkKWorSkhN8Byyif8sA9r5BXPExKUncTeKBioXg5qTeu3fKHGwuz3fKs8hZu3pc+oPszAqZddqGrFjpxjcklBHOyYYTyX7iy3bNkzEBcpSiiWFJN9IClF7wcpNWBAfgI5g2UOWrjTD1j2S1fZhZO6HdTZstbVAIUCrAuCxAcHOENm+y5SllInyyR7wUmnNiIEc0OmzSvh8nZ5shwlSfeZzwFW8W8IK2dsmZMLpKQzF1KauXE+EemD7JiQQJspzpeZ+ZTHLWjYi5EtV6jTDLUK7qh5MYdTjLpglBw7NWadbU7omS2dBZ3G6Et+HDcGHGGKtt2izhKF90ULmbxSSWvrKyagYb3gI53ZtpUkmC7ZtFRCaCi3qHBDEQkse6aRLVab+56ZYS8pDFxdHIltIqt2y7xdJuGnB6+Uc5Yu1ksIQi4b5oEjV/ZGX6Q2VtZVHkTNcU8KYtSOdLFKLOhHImiYnmU6Jrq1PDUa1aEm09p2dJKFzCSGc3VMkn2TeT7Jq7gvDpc+YtBHclqj2g6aY4v+kcNtKwrlomd8AkqU4UpJLlTq9rIpZmarYRbggpPbK80nGOlaGEntguzzVSLUm9cU19LFQ5hgFcwx5wiO0JJWbpmY0JIHX2aRf2Vk2WdPItCVFN0B1KN5ay+84Iu0yrlCbaUuVKtKu7vGVeLO167hTI8DnGyMUm0jnShFnXbGtMtNosxnSZ6Xnyw5UAkm+CKd0ygwqyq6iPV+1/2eS5kibKkTDLE5UkgEXkp7lJSAKgsQfER5pLnybTME5NvlypQXLWJc5SkkFDKulLt7QxSSKvHY2z7V5CrSuXe3EMELSQUK3QVkGlHfHIUiKX0AlxictP8AsdmIqLUFHQSvmuH+wJCNnpNnnEMRevEhJdTlVHLB2zJi61/aVLLtZ7RwUe7S/FlKw5seEcttHthZJlpC50oEFISSoKvy1JcKCgAQoOaMTgXhc8eeOi3BJxnbO+suxJRlpKGWFOpyArGsZCbZe1XQ8pQKdUktGRyHF2dVT0P1TEl3cgcSGOmP5UaK5VpZVC7h2pRulHdOMDTkT7qkoTLCqsbyq5gENQvx/IgyUlDMXHuGlaGueYrhC0aky0zCkEkE0NQ+VQ76acTGplsF2qheIZjgSfrGLLpehoPRqMxDNxiJSALuZDAmo45uc6wAgxnoAAJTexTdwOP6RfLnFQBZndyzU0YipxigSgKm7UkMkBqHMsMK500gha+ZHjWnwiEJoUEpDJUHwZxri/1i0VLtTfhJU4zr5CsWFdHq7Z/Lj5NFQUAMmx1oaimGJaIQul2xKw1HOV31ppG5agkAgA/Aa+BgGYu6zlIwAF45jg+pAcAYViUpaFChx4vgWL615YQGiErc43mB1bMeDtyhdtDZJn3Fy3CklyADUVSSdcw/Ew0lSQCCSTeo+hNPlBO0LJZ5qpEreQqYUsUpSFsJgvJCik0Clc2UDm8bvgsfOTSZz/jZemk67OQR2VtBWSRdOV5SQ2lHjoLJsZQVLUuZKvJJLBQNS758THRj7N7HV1Wgvj+3WP8ASRF0n7OrCkvcnHnaZ/8A+kdLgjn9i9U8h3XKqcwdMq4QT/xKzoG/OHIBI+MGjsDs/OzJV/jUtf8AqUYtR2K2cmosVmHEykfERV6O719v8lyy0q39/wDAhndqLEw/aKI1FxqcSI5fbG0NmzlKvzEqvEEtwqCVJIBUI9OTsawo/sLMlv8A25Y+EWfeLIlt6zpyFUDwh4x4u7/ZCzamqr92ePJkbIdwpT4Mkv4/tPNoGt2x9nKN1KLYSPcQCDxFDHso7Q2NH/qZOPvp8KRr/myxu3fpJGQCj6CHlNPtlccbXSZ5NsfZMiUkiVYrUpZrfnWdanqaAXGTQs4A4xq1TFJmpJQqVLUC6SlSSkpOBSQLoIY4R6rN7ZWRIe+sj+GTNPoiPPPtDtlmtapM+zFa5gCgpN0pCkFNCbzVCgkYZ8IWXpyg4t9/1C45FOM96/oU2SePwkU4VAz6xO02ZExJC0gg0IxBDjoeOrxy+xratZUoFrilJUlVQm7k7co6WzTXS+emFW+VfGOVKLizo8vJz03sumV302ULylVCFBwSKAcQFVPSOW7SpSZYdbrvLvC4q8lmpeNFkqLHApaPTElRL3CBkQXfQisC7S2dKmqvTEIvPRx7JJGDUCuOvOL8PxDg/m2U5cKmlx0zyZGzh3IWtRuXlMUpxO4DUkaikOtlLTJlTSqzqJWhSpU4gMEpQTQ1SCSliAxqOR7qXsSWiXcloQkVcFIUKti4rgI57bGzralF1KZKpZTdKUICA2jXtM6RfH4iMtGfJgklrYTtC3GUq6HYqVe3iKcBicsOMecbaW8+b/8AIv8A1qPxh3tTbNqlrJmpSlZq/dyzjk5SfCB7BJVbZhTuIBDk3QCT0DkmpegxjRdKylRd1Qqsm05ssXUTFJGgNIyHm0OxE9BFxpiTgU9MRVs/CMivnie7Rf6eRex7KtQIN3R6uz8tOuUWS3BAWQ4w+ZJzwgBNpAL3jgzMLxIAU7sHJrw8IJRaSl2FBmTRyAc/qscWjtBnfBi7nRga6BunlFSLoZTEFzjSj4seYiuYpOCiCSQRwrhkMKDi2saUcQigOZc1qHb56QAhspChvHEmowGpObVpj4RCXMLB0kVwGbh/rlFJmkhiXLOxYVx8KxFc0MlSbvBwcGc464RABBQDRVKcnLeWIimcWLVLZPkMhgCX460ETTMUagpNK48jSr4RJMtNKcXr6U9IAUDgKZ0ywhycVY4Vo7xWDNN4SwkEBgVKObAAi4SxdOmXUxUxtSmmJo3x8hG5inAYAvVmfQPzb1iWCilE1SgC6C+KUqJpTDdepfTCCpcxYbcDAhiVAMQxCsNQ9MWiuzhnyB1bgzNyic0u4SATX2iz04cTjDRm4yuPYsoKS4y6L7HOtCSSu1zZpY7pupADhlUSCWDiJqnzFP8AtVlv4lDTQjF4CVOullBIf2SCa8PIGLZc9OLlRyfA8qUfPlBlmm3bYFihFaRdNBLBV+jgOpdfMuYp7tKmJQ7E4g08caRXMUVUVUYmpFelcYvQKnKns5NlTL84Rzl5GUV4BZtml490jM1S2OPXCvCLEWdBo4BbCl4OKeQiyXNCsiemJ68o0JeIBIrlU88dPWByY1IkmzjUU+vSMuBzUPR2p5vQxJT5ucjhX6aKZpSHqK8OeYGJ0hbJRJgC7FwGxOtG+XjAlpsKSoqulK6O1Xaoc5YeUFS1k4VSKEM2uPlEAQou6tGYcczU6QU2iNJrZytp2QlK1zQClTVSWAJYsSBngH0aBZc6YDkVDLg314R1u0bJfZQdxgeXDqIT2ixpUBileRzr8x6mNEcl9mdwrT6NWS0pUwUoXqhk4vwHOCEJclRDAEkO/TKsJbHKUkFQTcIc1GmfLGG1mtd4JqH0NeXMO0NKvYr4tG3LYK4sxpi3OIKmlqguTWozI4UABgtcoqDnAByXrePDJ3gGY5J3mBcBjj5V5QqaBTAtrbMRPSZcwUNQHrq4z0hPZ9gJs8smXdWAb1XJHA1YtQMOMdUJIoATjjwf0jU8FTs13iAxyzyh1kaVXoKir2hJYNqLQnfDk4BmYDKn1hGQVN2Yb5KCwLbowDYnrjGQG4sdRVdnSLmtiogVYYAsBVRIJ+ECA1BcpJfdBF1VS7uX1NGMHPLPcJuXysNvEhzdJqasHGQ8Y2lchrxQol8XOt00vZXXA4s8L6T8lnqLwLZ0stf9pg7Ya0cu9foRITwwdySC9KCmrs+X0YOtig6AlIAKSSGxDti9MMGy40pNjqbzMTdLOD61rnTlFclTpjxlasjJnA4akYE19pjmNDxeMCEqDhiScCS1D4llYcusSVNCfZSPaoMBrXHXGKV2tmKiouxYUAJB66ZxCBMpaiXdLYNdbWuESUsANeTqWoRVg2JyxavlAgXfvHMO4LNSmjmudItTNurSnAsagCung5MANhXcgioBAxFCCDrhXhhErtGZ24MH4V0p55RC7M3SFMMeLaYaRSpKgXcFr2L43gAcRlABYNLt5vspIYJBCgCCR1p9cIv+/KCjuKxzum87saO+GGOGEWyl3phTiQkEuKPwHT0jLTuC8wIIJ0I04Hygtgtm5ZWdBWn5/r8G2mSr8RSHfdTTHry/KBZNoJIq99LgsxGJYsWzHgdYJlyCqii4d2OTVHPrCjFiBolhUs+eOhrjhpGkTC9Qr2iN4YDI8nrGL8tNXD6868YssyHqTQkZ6uOmHrACVzJwIar8mq/GpiyXNIQAywo400NXag1NcNY3MRU9Sd4h2IxIESUAApgxAyqK1zxiBJKUHDlRLEMRw0yMYldA9eLtp+jxGVNvu2rVApFwkXkghq1Djhj0hQFSRewoMwDr9PFC0nA4OKuQWeuOHnBMmUSTXDhERKBdndJap65coISBTW8XBzYkg4Nj9VPCBZsm+CpJdTv5igpU40gucq6OhLZMB+UbSoHIUDnzw1NOGMROhWrWzmpqjM1SpmdQNBiWGv5QPakXVun2moWodG+UP7ZZO8dQISWGVWP6wjmS3otRNWDNxHzMXxdlT1pkbPawpgokqz40LtrXOLFzVhScWwwFRg5PCvhCWZMuEhyGNG5VOTGDdnEuLxdxQjEAgDoYspFUotBypovbyh4/XIRKbNJNDTnWmWFByiNnsSb15yXVmzM+GEWWtIulSQzE0PMgmnpC0iFYtCRQJfmfy+qRkVy5CmbdOdRg+QjUC0TZ/9k=">
            <a:extLst>
              <a:ext uri="{FF2B5EF4-FFF2-40B4-BE49-F238E27FC236}">
                <a16:creationId xmlns:a16="http://schemas.microsoft.com/office/drawing/2014/main" xmlns="" id="{90D1C505-861B-4FBF-B0C7-9EF4C5F9E7C5}"/>
              </a:ext>
            </a:extLst>
          </p:cNvPr>
          <p:cNvSpPr>
            <a:spLocks noChangeAspect="1" noChangeArrowheads="1"/>
          </p:cNvSpPr>
          <p:nvPr/>
        </p:nvSpPr>
        <p:spPr bwMode="auto">
          <a:xfrm>
            <a:off x="152400"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endParaRPr lang="en-US" altLang="en-US" sz="1800"/>
          </a:p>
        </p:txBody>
      </p:sp>
      <p:sp>
        <p:nvSpPr>
          <p:cNvPr id="37894" name="AutoShape 8" descr="data:image/jpeg;base64,/9j/4AAQSkZJRgABAQAAAQABAAD/2wCEAAkGBxQTEhUUExQWFhUXGBsbGRgYGRwcHBoaHBoaGhobHyEgHiggGholHBoaIjEiJSkrLi4uHB8zODMsNygtLisBCgoKDg0OGxAQGzQlICQsLCwsNCwsLCwsLCwsLCwsLCwsNCwsLCwsLCwsLCwsLCwsLCwsLCwsLCwsLCwsLCwsLP/AABEIAM4A9QMBIgACEQEDEQH/xAAbAAACAgMBAAAAAAAAAAAAAAAEBQIDAAEGB//EAEcQAAECAwUFBQUFBQYFBQAAAAECEQADIQQSMUFRBSJhcYEGE5GhsTJSwdHwBxRC4fEjM2KSokNTcoKy0hUWJDRURGNzwtP/xAAaAQACAwEBAAAAAAAAAAAAAAABAgADBAUG/8QALxEAAgICAgECBQIFBQAAAAAAAAECEQMhEjFRE0EEImGR8HGhMoGxweEUI0Ji0f/aAAwDAQACEQMRAD8AYBHE+MSwGPnEhd96Kise9AtAKJy+PnAy5v8AF5xauYg0vtAk2aj368wOeUDkhki0TeJ8Y2Jn08DqWim+P5vy+nixM1Ga/wCr8oXkMTE3nFqV84EVapLn9p5/lG0WqSACZmORP5esTkGg5x9PEVK9eMQRbJGF8GuRrh+kaNvs+F5XJ8/nA5ko2V6xdKmD8qwAvaNndheJrmcjWL9lrRNJUhUoJSTeCpjLAAfDOBy+g1BRWMIrURpFc/adlCikOSnG6XwzgZe2rMAGvF8ycOf6QU34BryFKn0dj4GMTM4GAVTxS8U1qGUagaUyMEWaUqYLyQCNbxb0gt0tkVNl5mcIr7yuHlF8rZi87vDePyi+Vskguqo/hLwjyRLIwYvVM4fXjEVTOH14xlonywSO6mNSt1Rp4UjUtKVOQld0ByyVdAM3zic/cbg7oipf0P1iqavl5fOLETU/+NPfIXFfKMN4n/tZzV/Ar5QPUDwK0zNdfrONomRuWlbn/pJ7D+CLEBdf+knY+7A9RE4Px+fYxE3l5RszXjCJhP8A2c3wilImZ2Sc3J/rGJ6iD6b8F33g8In95LwIJ86g+5Ta/wABpp9GCUptBoLEpuLP6xOf5oKh9DffcozvuUYPvAP/AGKs3OXrG/27/wDZL8mr1hXkX40FY/oQUuMgkon5WFXF1JHxjIX1I/jX/o3pvx+fYbCXLwuI8PoRASEEsEprkQMBwEEJF9xQN4/lFVoksHO8Bn+IcQYul0c5Atos0oVXLSK+6K+Xk8RXZ7OQR3MpiGqkpOrO3pBX3hTO3eJ1HtDmIIlyJcwBX4TWjsS2hzpGeUmi5ISybPIQ4MpJFCaBwTk7Npi0EmwyGfuktRryUkcN6gHiYIQkOAdxRxBwPAEN5wOqWi+UpBlLBzBF7in3hyhHJv3HSCZUoIY/dk3X/ClJ60z6QVZJclVUpSCHxQgtlinCFyJcyUXAIfEy2D80sx505xapaZlSkKbNFFc1IZ+oeFbGod2coI/cy1A5puK/OLCmQaFkF6A0rwwhJJkL9uWu9xGPIlNT/mTExtc+ytN7JiB6hx4gQtslDn7n7pQeFPhFP3JKCd0pJzDH5ExVZLQhbXFXCPwn4cOUGItUxPtJCh/D8sfWK3IdJgsyxIV7aJSyabyQ5HVvUwLL2FZUEldmQlBd2AGObu1OcO5Vqlqp7JxbBjyOHhE5khTPLUl8gcDwONOTQVka6ZONnO2bs9Yw24KOATTMsK7pHDCGVq2HLN1llIThdAAyxADCg5VgiZLA9pKQo0N3dfXGh8RGiUgUXc5mnTjzeGeaXkKjQtVsWaMFpNMgT6PnRy0DGzzk1KRTMlnrjwHNob7wN5kk4Xhj4hj6xn35TsSocCLw44soRPULBMbQtLhTpb9frrBFk2qkguQeeMMZigo1SlRxoQ4PJTwvm7KkrJCwUrJcrU6STzBKWbhEuL7GToIRtFJi8W5PKFauz5SkBEw57wF5/AvA83Zs5IO+lTGgqCfp4Vwj7DqTH0qbewB+ukTQVNUHo/yjjZtony03lJKQcS9KUr+cYnbqgReKgDVPH5xPSfsNzOwExWDEdCfOICer3SOaT4wlG3syYIk7YBA+Zitwkh1JDSZMUG+X5xpM/gfAwMm3pOcWS7Qk4Qm0PoK71WlIsCiRhAwUknE+EXBKcXMCyUYpJ1IjIy4DnGRLJoTz0NjhkcxFK5qiCCSRlr46w0vAwBOSUmlRoY7J54CnqzJI0WMev03KBFzFpO6bhp/gVrmwJg1aboJAN3GnxGBED2VF5DpZQOKTg3w9IqkiyMqIo2olW5NSUqOIPsvoDl1aL+5UKJdSP7pbFuSqkQMiUkksKg1lrxDaHThhyhhYrYgpCUAlQDKlqLKBGmo6xTJV0XRZCTOIoLyCPwrqDyXVvqkE2iWFfvEEM2/QV4KGHWNptSVfhDEYKpR4vlkAUChwxHTTkYRsZfRi/wC6qxczNHISvotPxiEyeVbqglR0mbkwcAsBjwMFyzdLM2bYc8B6Pyic2VfSyrvC98C3qIli2LBJlk3VX0K/iLE9ay1Hwjci0TJZIvFOgWbpPUgy/rGCplkWlJBWko92YHT4hwPLlFCbStFDuJ0U65Z5FiQGgMsRn/G967Nl3gMXDHDKpCudBDGz2iWv91MKTTdvV8FYdIBXdPtSkhJ/EgKKfJm6iKlWR96UpMxILMU3yBmxLHo4hdfoOOTaJqaEd4nNsuh+cbE6WTvBnyq/QGvhCtVqmIYXiKaFQPApUyvB40nbV7dWhPNi3gQ4iUw0hsNmpd0EpP8ACSDXUAt4xhkzQC5B4KFPED4GBZE5BAuLUkg4DfGrNiMeEGS7avEKSsZ3CH8FH4wjbGSQKXqFSik53DeS3IV8UxqXIOCFjk/wFB/LDE7SQQyhdPEXTi2dD0MVmyI1dySO814E5ctYnJk4oWmXMTVgT0r4f7YkraSyWUa6KCVDhkD/AExlospeomJ5Vl86P5tFIvYgS1gYhIZQ6EkecNYKCkWhKnC7uY3aHwJ+ERtEqStgZieSkOwfClWeB0zJRoVXMTgQAc8QzxsILkomBWtQ/wAQfCJyHsoTsCUskoPRJoXrgQ4ELVdn7QgTL01LuSlNwpYVYPUV1hypZALpccm80k/6Yul281Zaw2XteWPiIKyNBOZFntKcReo5Uk3g+LDN+kEytr3Syksaa6HrDzvkqJH7NRJfG4rwp6RKdKBDKKk8F1Sf8wy6ROafY8ZCqzbcQaBXEcvlBidr5Ur6/KJr2OgsoywvF+7I6YMaDAACBLb2ZcJuquBPvi8pVMyGAbrAqDH5MYI2mGppz+MbhFP2TMSpkkKAADg4+cZE4RDyZ0fdlPL0iMxfLCObtX2gSQlLSrziu+106PdqeIiNg7a2ZVFq7rAAqLprqQGHWOtLG2tHnI5FY3tKCKoYcDC9KgoFjdUMWo3TSHV9CgDeSQcCCCDyOYgG2WdChevBCh+JwAeesZd3Ro5LyL124lwsG8nBafaHFsxGKtIIBmVDsmajAc/d9DFNq2rZCwXOQVig7l1qd8ruZNGipFtdQ7uzT1qLuV3JSV80qx6CG4MHqL22NDabgdbrQBRvWnTCkXC2pCQUG8nQkXmGhqFQmkC1KCu6RZ5VfYdcxQ6FkjkKQt7QTpkiyrmpnKUpwCkJTLCCql66kYvqTiIVYk3VjvJKrr8/c7SzWkLDp6uK9QYulyi7vR6g5PiRSnKOZ7L2wTZSUKU0yU4Ki94pDFJf8W6wbUGOjslpILLLjJQHmdIonFxlRfGmrL1zUpUZYUEkUZXsK5aRgls7pIFSU4pOpSfhFe0JiEpvzBecskJ9uYrJKeeuQrCfs1tiatc5ChcXKUNxiwCnYF6jA1fCJwbjYqlUqQz/AOHgG9LUUE+77PgYEmIUneUi8R/aSSx6pGMNe7dVNxRxSoC6riPyiC5rEJWm49AcUnkcurRXZcgGz7QUobtycniQlY4EYRhtUhZKF3pZ91WA0xcDo0EWuwJWyiliPxAgHxEUT7OsBiBPTmDRYpkc/KJ8o2yFp2aUsqWe8Hul/EF36PA82fgVXgRmd9g2oZaeRiFnkhz92mKQof2a6N0NDBMvaG8BaEXTksAg8eI6GGJWiyVtVWYSpLYio6sKf5gIuC5ZYgqR/Ek7vk6fGIztlpXvy1AnF3Y/zCv8wMLJsiYgusF9fYV4jdX1hFxfRGpIfonTQHBCxqksebVST4RpVqkzCL6N5jjuKfhkehhCjaBDuOvsKAzLjdPWDZFuv0dKx7q91RHMBj4QHGgqQ2TIBpe7xvwzRXor9YS2vYLKdCZko6oN4Gubbw8IJSEg0K5X8KnUg+ZA6EQVLtCxU4e8gun+U1HSEtros/UXoXPRgpM8DLBQ55+Iia7aCWmyVAateHiMOsOpdolr9oJJ/q82IMSFjq6ZhrksA8mIZVIXn5Qyj4FyZKZidxQI6LHgX8o13U2W11m0GHgqngYLtWzUkb6DjQip/mACx5wEvZs5FZc1Z/hVvjxoR4QFL6h4lMycXqlAJzrKPQ1BPWLO/IFTNR/UluDOmJfelgi+i8NU/wC01iH3iUSUhkKz/AryZ4PJkouvKNUqSoHNx+nhG4qXZ72Kkn/GhKj4sIyJyGpnnX/OJkgJTYbIboSkqVKBclIJJLe1njWFW1u3C5qbn3ayJTnckgKoci7iKdsbPmoQygyVMwzBAALjEGgqdIQrsJSgLJFT7P4sSH5fOPRpHnEl7nb9lVi0KRLXMmiWyt1C7iaXLoN2rqKlPvDCO8s3Z6yBiJCFfxK3z4rJjyrsmsBM51pSd26FFnJd/IGurax6TsG3X0lKm7xJzJdT7wLaVjD8S5J6ejXghFewxt9mCikJSkJFXAAYioyyLQMmamZRQuryPGD5U18C+WjHSkD2iypIfA5GuPxjLGfk0OJBna9RafZUM+Bijbcqz2uzLQtaAsoYEKFSKjzAaK02iYhQSpIIodCawltW10yLUQiRJm3gFALJLFTk7gNa+FY04430Z5z49lvY7Ys+ZNWoSlCUUsVlSU3VBij2lAml7AekdfaFrsqDMtIBSnC4pKlzC9EXQ9SczQY8+bl2e0bTkzXly0gKACJTAuETAAylMkOQMsTCS07Mt1gkqnKkpSEoEpL3Fk31pADIUSVUi+WFZPmkV+vx1E61E2YFi0LulSgwSiqJST+BBwvak1JfKGVltaFFRQAFFr2RYOA+rPCyyS1pqkXpZAcUN7hz4wTM2cFVQXpgaKGvOOdPb2b4RqOhgtJI3mpXGlc+Bgb7yuWTfTfRk1SB8esU2aZMQSCogAab3V8sdDBKVqWN0GooxFcn4cvKK+I/LySsykLcylXdUmo8MRnhF0x01WGHvDeB6iogJezFGrgKGBoH8PWMswnoVVyk8QQfWI4ryG2XWixy5wc10UDUdYoNlmIDApnJySssR1wg1SJczerKVheBoThWjDDONWiSuVvKCVjUUYAOSekCvYKkLEpSC6SqzqzCnunrgRBhtq0j9pLTMT7yK+RMTUpKhvAMeJbXMDzhauzXFfsl3eBqDWJxvsjkETk2aYkgKCCclZebjoYGOzWpjmCN4fA+RgPaE0f2stlGl4H6pE5C5iP3a6cBe4nkYbi0uyXZdKmTUv3agUjFt5td0soRiNooJLoKFe9LLeKc/AxH73LVWai6oYrSajSorBE2wX0g3wsYh2f+YYnmDCtL3DZcLbfDPLnAZHdWOho/hE0WlIoFrQ/4Zm8k8AfzjnLXYrpZbvle+ChSLBbFpdKlBSQC4UMueZgPGvYZNnWp2hMQKoLZFBvBuSmOuDxdK2xLmUDFQywUOhYxxsq3JBDX5R1opBpSmXTSGJmlSQSlNoHvIoRTFj8DCPGg8tnRzAF4FjooP5GvnAFs2dfxS4qKMX53q/1Qts0wTP3M0Ej+zmVZvBQPjBSdpTJYHeJWlsSj9oluL7yYXg09D8vIMbEUEhCpiRoCW/qw84yHVi2kiYCQpKuKVfBqRkRt+6JoB2h2WRNCwF1ZheAIwybHrHDbX+zZaZZUJyVG8kMEl2UpKSWu1CXcjQR7KLPY2H73rMn/AO6Kl2Swk1E1TPjMnH1XHcjkiv8Akch4m1qO/wBDwGxyTIllK5JC0LUAruTvgYF1JYPWvKDtg2wKWtMhKwt76UNm5cJAyqKNxj3Ey7F7sw/55p4e/Am05VjEtdyWsLum4oEm6sB0mq2cKY1gSlhfv+5FDLHdHF2HaiFgORe/GkvQihd9IMBQ24UgfB44zZUlci1zRPIClqBLOARMJWQlsAFFUdzKlgUGJ89I5+eKhL5Xo1Y23H5gO0TAQQCkli1au1OUcVbdoBKb63WpM8iSVAApQxStyd4OXZOHPGPQ+6UcRX1+uULtv9mkWlJxRMoUqF5nFapBAPkcK0EPgzxi6kJmwuW4nO9l9uzZCJy5ZVKExV5QWlJXferJwSj9om67l71aRZtPtvMlTipQE0qSBeKik3WcbjXUsoneAc1BirZdmtHeOtXdkul1JvqJB1UTTdfGmUQ2p2dmTZwMy6pBb9okbzVxGAyjb6sHpmVYpxdpELF2oBJITcJ/C5ul8eUdhIn98gJv6Gn64QLs7s3ZUppLHMu486Q4kbJQACgBBGDRkySg38qNUFJLbKZFvIeVOFWZM3SmB1EYLOZRdIzcsXSofXrGrTIvC6sB8tDFkhfdm5Ma5kcYpaL4yXQwsdovpJZiMU/WMFoGoMLjIchSDhnp+UFWa2A+1Qv0PlFTj4GsHtlgMs3pVNRU+WedIvsdrBYKSwfmktwgtZPDpAk2SmZiGL4j4iBfkKoKTYUkkpJSpRJUdScq5CAUzS5CpaQHYKLVOHT5mKROmSiQoEpGBxhhL2jKmC6SORx0ibA0CTkAhrqT0DekK7RsspN6SooIxD0Obc4aTLEUv3RvJzSTXxqekVJUklnIIxSaN84ltDVrYkTtMF0zU3VFgVAV5H6yiCbKtCr0oljjd8g2f5w4tNgQtioA8c8PCE8+yTZLqlKcZgYjp8oKlfQ1aCpG1QxTNDNQqYXX4jKDE2ZBFQGJGADFxiRgXhaLdKWLs4FJ6/XjGpUhcusiZfBxSp84Vr+ROuiradmlSwwBlvQe4XemBrTDlAKdwhRSpGi5Zx5jAw1lbUTMN2agoLfi9ks7+sbn2W4CUKIRV0gX0kY4EuOkFNrTC9i+WtzeURORkpAuqTzA3i8GSNon+ymJmD3JjhXIHA9YAXKS4UElCjW8gE8nSah4iopP7xCZjZoZCho45coZ0xUhqbTZz+9QlCswpIH6xkAyEC6BLtF1PuzAHHi8ZC19Q7O17wvXWkanLU26CeL/AF6RpMxxRg/Gr0prEULNRWnL05xORYolCZ0z+75kEYRiyXALsevpF5Wx9k6OGOeMYubwLa9W1gOYeAj2tsxE0C9RabxSRkTSoGXOF+zrepKu7ULxdnyGFNAI6OcAxLnlVj9eEKbfYQsFSUsTU6nDSr8eENGSemUThXQyQCS5Y+DRfKLjEeohJsW1hW6WvDqTrDhKQqoyhXGmKpaBto2K+GcUwPXDwMK5c0o3V5Urrix+EP0iKLTZQsNjoeP5PDwlWhZNMrsVlBIuliMXzhjLIhFZb0sgEM2B+soY2iYpQCmqGFPWkWFYxmSEzB9UgKdLCWSr2ddYusi3Gh0g8SQQxqIdRbK+SEqbIqXvJqPPrFhCZmBrixwJg5cspwqnTOAO6SokihfzgSiNGZJMxSaVI0wP184tkzU5KPI4v1imXaBhMFcjn+cRtkkhJUmozOg+EI4lid9Fq1A1cdYX2uRLNQoJVkXo+XKCZM5HszE1yU5aLhZZYL3EtrrFb0x1vQtl2pcsi8XGLpx4QxVaZU0ErA55jR+MWGzJySH6msD2iwMNwsoV16QG0yzj4Nq2csJKkrvpagGJ64wMmWwU95IABN7iWFdXi2yrnMU92WU73Rpnd1JeGFpO5vpCNb7B+YOekFRbK5TjHvRzlosMtb3iymIxHhxML0bNXKJKC5HAvybxhjbLVY5Ydaw4911N1pEdjz02lAmS1r7t1CjZEhyMQGD9RFvpyir9iuHxEJulsXzdsXxcnSxgCTU/F/CLZUoXb0maUg1IUCQANdOsN53dFQBCTQmpN465ORC21bKLlUlRC9CpvPwMV0uujRyIy9u91uzEhLfiBdJ4hoZypcmdvkS1KOCquRx84Ry7XMlEpmSwUvi1OuWJi2bZJa0pmpeXeJCVA3XIoaYdYDx+P2GWSuy617ABIKZiEhsC5Yu+PWMgObKnpNJwUMhuhubnExkFJ+Qc/wDqdX91CUqSAVOSpQriQTrrlFk5SgASlOQodTvY8AI2hQTgGfF/TGNounDOlAGHTn8oqsvSNEHk4xp9H61i1qByQOFB1zilc0VduZYUzywiaahgfBh6wA6NomA4ENwAqBT65QLarKHvJLD8T5ctHiwy6hiXZnLH6xiSksADhwJ4+dcIhHFM562WMy99JZNSeHzFfKGey7YFAA46RbaZSEZEpL0NeYcxzlvC5SnSXBw4cOJaLo/PoyTi0dheBwH1SJunNoT7PtLpvFQbPgc84ZJlvUUHAUhHrQlXs3OSFUbq1fzEAWucuUAJaBNJxRfulKcAqqS6SXBbCmRo3kIw+f08I7WytpylJWAZSWUk0IcqAUNQ5bhTURpwpPsyfETcVoV9q9q26zrHcy5KpSnurAN7koFYCVcQGPDAJZXa/aF5KVzpUsKLXimUydTRyW0jrvtCSiaZSVgg7ylFBAdqBwUkPm4jhNtbFlJAZU0s+Kk/7Y343Gqo5uXK1Jqw3tH2wnE/9LaVJYsQpMkhQDMsG44Jq4PCF1g7ZWtMxKp0xMxH4gEpBPK6kB46Xs72AsVpkJnJtcxaVN7KU0LVSQQ4I4tDpH2X2Jqz53UoHwh/k6osub9xXI7a2SYyZiihywKgQAeJFBzMNTOMtLpIKTgXcF/XpCzbH2dWAI3bXcUP7xaSnqAQY4zZy5yAqRZZiAsFSiU78spSEtcU5LkkvlFE8EWrRdDPNaq2eiz56FJLAg6EMOhMUyrcJftT0JQBgo3uf08ctZ+zonfvbZOXMzAuoHXFTcYOsvZ+zSCO9kJmj3lqUo86kjPSM0lijrbNUf8AUT22l+mxraO2tjTRKzOV7ssGp4Xb3wikdp7etZ7ixXZamKVTxdIP+c1HIPBsuQgJ/ZNdYAAAAinDhELPaVS1FKA4yCnemJrUfpCKcV/DH7lzwSf8U2/00DzZe1J/7y1S5CTlLCln/wCoipXY5BrOn2icc3WJaegSx8TD6RtiWaFJSrjg/OL1TLwoxBgPLk/QCwYYvr77PHvtH2MLNMT3IuyliqXUQFDiok1FccjDP7P7UyhJJIvykrSRkU0VzcXacI7XtTssWmyzZTOojcOYWmqfE05Ex5jYrd91m2Sd/dFL8QzK8iY145PLjcX3+UU5EoTtdHp86YsPeSJiGxABPIjIZmNWe6v2JhTXA1DvWhLjpwhxtMy5KUrSCpKsFA5Gr8QcfCFxs8iYhc+YoIkoDqWKEUcgUqr0jCreqNcnGKtstlyES0Km2lpclAdSiaL/AIR8Y847fbTtk5Mu0qQqXIwkJS47pOSlBqFWX0/TiZNt0yVPXKayILyJJLFQGE1QzGYBxxh9teyJWhTovyVp3kM5NWbmGi+ORYml9yj03mXKX8jkuylttM6yy1i8cQSAHLFnNOHrG46nZktkBEmiEAJCRS62AIplXONRnnNOTaRshSikw2WroBl4RFb3gzdaEYAHjEBMIGYA4GtPIRcqZRs3ah4P09YqNCKxaUg0JJ4D5Z18otlzqU4GoqATpkQzesVSaGvVqeXL0jYWEkuLvEjEdOJgBovStwCQ2XNh6VziKiRip9KjF6D1rFRt4JSkOzhrorpmaCL68ajIeObfRiEoilKlBQUA+GdfAuNYDmWYAG8kNlTPh84ZhmLA61pq/wCsRFnCxVIeovAAlsPKBYso2jlSlUiYMSCDU5gGpAwevnHS7OtaVBxnlp+cAWixhyFA6g4NjnoYClJXLWSXA50IpUdTjqIu1NfUyyjR2UgA6QkXsN7cLQSFIKVpKSHYupuYIg7ZdqBG67HEvDTu3us14YjUMaga6iNGKVGLNCzyu2yZku0zkze8CTMUZJLrF1ySznABSAwIboYD2tMvJLTEljV0FJrpvMcI6ntwn9ogZi8odQgN/Sf5o8+stpvomApKd+9U5qLthQhnjdBXs42d/O9dC7Z4nqEqXZ1lClJKyQoppLlqJcvoDjwhXaNpz3cz5hP+MvGWu0FMuWAz7ycsCAG84Ct9rXNWqYsgqUakABzqwYPGjRuUTJlvmq9qYs81E/GOn7BbS7q1IcXt2YG4XFFuGEcjdhnsSa1olEml9INSKKN04VwJwhJK4tD9NNHqsvZivvU+deTLC0pwBpcSApyKVcGj/CNq2gWaYboNC70OFaYvFtknKXKQs4ruhYAZiq4D5pfAe0NIgqy3hOX+FS1pxoFpUq6oaOTdPJGkc10+zZG10QkoKSClQv1vBKnYa+XnDSy28TD+0QE4Mc+msLZljmSzflm9LLH2Q9dWApBFnShYHvYMdcTFckjQr/QZT7BRxvpJxFSB6wjtvadNnXd7ub/KCC+H4qYHFjwhtJtCpO6zg6etIWISF2qY9EmShCQfxEKWpVM2DOK4iGxcd8jN8VKa2iUrtmCUpEicVE0YCp4bzwp2t2HtMy8pSFJClOhAAKmUokA1owxjtOzs2RZlG9KAUTSYK3cmb8I4p8IYr7bbP/8ALk/zQ0skov8A2l/cGHhJXN/2AkbDmosiJKWnrlhIuBd12owUp95qOWELtvdkLba+6SZJl2dCUtIBSd/E3yVMsA+JxjoLL20sBUEptUtSlKADBVSSwGEI9pdtly9nLMuctCpIs7KSlJUe8Q4BvAiqqks7PD/Dxk7c07DmcLXGqRfK7NbQSCTLKq4X0AthkY3ZrcuUSiaGIO8ks4zyePP7P9pFrPdFdvnkFJ71Ily0kLr7JCajDKHtg2gu1yxN7xa1BRAMzNL1GDAuDlpEz4YxjaDhyuUqHm05KJpBlrAb2heulzr0AjcIzNCXvoCy5ySG5sccPKMjJv2NteUdCm0G6QwLVoAWrm+g0PjBUtRGWnByx8I2VpDMwYhwaH6rnFiF51rXXI/IxSaDACMGYY1+NIoTZwplMoszEFg4pXXj6QQUk1IbOrUzGBNREu9AoHrwJbQUoBn84BCtNlTeClBF8UCqEjUA5CrZecXS0Xca08myHl1xiK1C9ukEimGHpXONyxUkKx0FdTU9KViEKpsgud4EPQEMxDu+Ssso1IlqAvKdnwScMBjSnPWLp1mSaVHqAzdPCKpVhQgjdPO9R6u70b8ogbLJ1neoJJSHuvTM/HPSAbRJCqFrw8j9awUkpTSW1c3oa3nocDFdsllisAnWpY5uxOArBTplOSF7A7NP7upprn5QxsG2pc3eQo7irpxBCtPOFU0d4Ge6pycDUAGONVMnS7Sq6N1R3wXajgHENUnM4xvxJSi2uznZVTp9Bv2ldrpJnJlovd5KUtMygCTeEtQKSxd2L4VHGOd2ZtGVMClTnRLSLzpUkKWorSkhN8Byyif8sA9r5BXPExKUncTeKBioXg5qTeu3fKHGwuz3fKs8hZu3pc+oPszAqZddqGrFjpxjcklBHOyYYTyX7iy3bNkzEBcpSiiWFJN9IClF7wcpNWBAfgI5g2UOWrjTD1j2S1fZhZO6HdTZstbVAIUCrAuCxAcHOENm+y5SllInyyR7wUmnNiIEc0OmzSvh8nZ5shwlSfeZzwFW8W8IK2dsmZMLpKQzF1KauXE+EemD7JiQQJspzpeZ+ZTHLWjYi5EtV6jTDLUK7qh5MYdTjLpglBw7NWadbU7omS2dBZ3G6Et+HDcGHGGKtt2izhKF90ULmbxSSWvrKyagYb3gI53ZtpUkmC7ZtFRCaCi3qHBDEQkse6aRLVab+56ZYS8pDFxdHIltIqt2y7xdJuGnB6+Uc5Yu1ksIQi4b5oEjV/ZGX6Q2VtZVHkTNcU8KYtSOdLFKLOhHImiYnmU6Jrq1PDUa1aEm09p2dJKFzCSGc3VMkn2TeT7Jq7gvDpc+YtBHclqj2g6aY4v+kcNtKwrlomd8AkqU4UpJLlTq9rIpZmarYRbggpPbK80nGOlaGEntguzzVSLUm9cU19LFQ5hgFcwx5wiO0JJWbpmY0JIHX2aRf2Vk2WdPItCVFN0B1KN5ay+84Iu0yrlCbaUuVKtKu7vGVeLO167hTI8DnGyMUm0jnShFnXbGtMtNosxnSZ6Xnyw5UAkm+CKd0ygwqyq6iPV+1/2eS5kibKkTDLE5UkgEXkp7lJSAKgsQfER5pLnybTME5NvlypQXLWJc5SkkFDKulLt7QxSSKvHY2z7V5CrSuXe3EMELSQUK3QVkGlHfHIUiKX0AlxictP8AsdmIqLUFHQSvmuH+wJCNnpNnnEMRevEhJdTlVHLB2zJi61/aVLLtZ7RwUe7S/FlKw5seEcttHthZJlpC50oEFISSoKvy1JcKCgAQoOaMTgXhc8eeOi3BJxnbO+suxJRlpKGWFOpyArGsZCbZe1XQ8pQKdUktGRyHF2dVT0P1TEl3cgcSGOmP5UaK5VpZVC7h2pRulHdOMDTkT7qkoTLCqsbyq5gENQvx/IgyUlDMXHuGlaGueYrhC0aky0zCkEkE0NQ+VQ76acTGplsF2qheIZjgSfrGLLpehoPRqMxDNxiJSALuZDAmo45uc6wAgxnoAAJTexTdwOP6RfLnFQBZndyzU0YipxigSgKm7UkMkBqHMsMK500gha+ZHjWnwiEJoUEpDJUHwZxri/1i0VLtTfhJU4zr5CsWFdHq7Z/Lj5NFQUAMmx1oaimGJaIQul2xKw1HOV31ppG5agkAgA/Aa+BgGYu6zlIwAF45jg+pAcAYViUpaFChx4vgWL615YQGiErc43mB1bMeDtyhdtDZJn3Fy3CklyADUVSSdcw/Ew0lSQCCSTeo+hNPlBO0LJZ5qpEreQqYUsUpSFsJgvJCik0Clc2UDm8bvgsfOTSZz/jZemk67OQR2VtBWSRdOV5SQ2lHjoLJsZQVLUuZKvJJLBQNS758THRj7N7HV1Wgvj+3WP8ASRF0n7OrCkvcnHnaZ/8A+kdLgjn9i9U8h3XKqcwdMq4QT/xKzoG/OHIBI+MGjsDs/OzJV/jUtf8AqUYtR2K2cmosVmHEykfERV6O719v8lyy0q39/wDAhndqLEw/aKI1FxqcSI5fbG0NmzlKvzEqvEEtwqCVJIBUI9OTsawo/sLMlv8A25Y+EWfeLIlt6zpyFUDwh4x4u7/ZCzamqr92ePJkbIdwpT4Mkv4/tPNoGt2x9nKN1KLYSPcQCDxFDHso7Q2NH/qZOPvp8KRr/myxu3fpJGQCj6CHlNPtlccbXSZ5NsfZMiUkiVYrUpZrfnWdanqaAXGTQs4A4xq1TFJmpJQqVLUC6SlSSkpOBSQLoIY4R6rN7ZWRIe+sj+GTNPoiPPPtDtlmtapM+zFa5gCgpN0pCkFNCbzVCgkYZ8IWXpyg4t9/1C45FOM96/oU2SePwkU4VAz6xO02ZExJC0gg0IxBDjoeOrxy+xratZUoFrilJUlVQm7k7co6WzTXS+emFW+VfGOVKLizo8vJz03sumV302ULylVCFBwSKAcQFVPSOW7SpSZYdbrvLvC4q8lmpeNFkqLHApaPTElRL3CBkQXfQisC7S2dKmqvTEIvPRx7JJGDUCuOvOL8PxDg/m2U5cKmlx0zyZGzh3IWtRuXlMUpxO4DUkaikOtlLTJlTSqzqJWhSpU4gMEpQTQ1SCSliAxqOR7qXsSWiXcloQkVcFIUKti4rgI57bGzralF1KZKpZTdKUICA2jXtM6RfH4iMtGfJgklrYTtC3GUq6HYqVe3iKcBicsOMecbaW8+b/8AIv8A1qPxh3tTbNqlrJmpSlZq/dyzjk5SfCB7BJVbZhTuIBDk3QCT0DkmpegxjRdKylRd1Qqsm05ssXUTFJGgNIyHm0OxE9BFxpiTgU9MRVs/CMivnie7Rf6eRex7KtQIN3R6uz8tOuUWS3BAWQ4w+ZJzwgBNpAL3jgzMLxIAU7sHJrw8IJRaSl2FBmTRyAc/qscWjtBnfBi7nRga6BunlFSLoZTEFzjSj4seYiuYpOCiCSQRwrhkMKDi2saUcQigOZc1qHb56QAhspChvHEmowGpObVpj4RCXMLB0kVwGbh/rlFJmkhiXLOxYVx8KxFc0MlSbvBwcGc464RABBQDRVKcnLeWIimcWLVLZPkMhgCX460ETTMUagpNK48jSr4RJMtNKcXr6U9IAUDgKZ0ywhycVY4Vo7xWDNN4SwkEBgVKObAAi4SxdOmXUxUxtSmmJo3x8hG5inAYAvVmfQPzb1iWCilE1SgC6C+KUqJpTDdepfTCCpcxYbcDAhiVAMQxCsNQ9MWiuzhnyB1bgzNyic0u4SATX2iz04cTjDRm4yuPYsoKS4y6L7HOtCSSu1zZpY7pupADhlUSCWDiJqnzFP8AtVlv4lDTQjF4CVOullBIf2SCa8PIGLZc9OLlRyfA8qUfPlBlmm3bYFihFaRdNBLBV+jgOpdfMuYp7tKmJQ7E4g08caRXMUVUVUYmpFelcYvQKnKns5NlTL84Rzl5GUV4BZtml490jM1S2OPXCvCLEWdBo4BbCl4OKeQiyXNCsiemJ68o0JeIBIrlU88dPWByY1IkmzjUU+vSMuBzUPR2p5vQxJT5ucjhX6aKZpSHqK8OeYGJ0hbJRJgC7FwGxOtG+XjAlpsKSoqulK6O1Xaoc5YeUFS1k4VSKEM2uPlEAQou6tGYcczU6QU2iNJrZytp2QlK1zQClTVSWAJYsSBngH0aBZc6YDkVDLg314R1u0bJfZQdxgeXDqIT2ixpUBileRzr8x6mNEcl9mdwrT6NWS0pUwUoXqhk4vwHOCEJclRDAEkO/TKsJbHKUkFQTcIc1GmfLGG1mtd4JqH0NeXMO0NKvYr4tG3LYK4sxpi3OIKmlqguTWozI4UABgtcoqDnAByXrePDJ3gGY5J3mBcBjj5V5QqaBTAtrbMRPSZcwUNQHrq4z0hPZ9gJs8smXdWAb1XJHA1YtQMOMdUJIoATjjwf0jU8FTs13iAxyzyh1kaVXoKir2hJYNqLQnfDk4BmYDKn1hGQVN2Yb5KCwLbowDYnrjGQG4sdRVdnSLmtiogVYYAsBVRIJ+ECA1BcpJfdBF1VS7uX1NGMHPLPcJuXysNvEhzdJqasHGQ8Y2lchrxQol8XOt00vZXXA4s8L6T8lnqLwLZ0stf9pg7Ya0cu9foRITwwdySC9KCmrs+X0YOtig6AlIAKSSGxDti9MMGy40pNjqbzMTdLOD61rnTlFclTpjxlasjJnA4akYE19pjmNDxeMCEqDhiScCS1D4llYcusSVNCfZSPaoMBrXHXGKV2tmKiouxYUAJB66ZxCBMpaiXdLYNdbWuESUsANeTqWoRVg2JyxavlAgXfvHMO4LNSmjmudItTNurSnAsagCung5MANhXcgioBAxFCCDrhXhhErtGZ24MH4V0p55RC7M3SFMMeLaYaRSpKgXcFr2L43gAcRlABYNLt5vspIYJBCgCCR1p9cIv+/KCjuKxzum87saO+GGOGEWyl3phTiQkEuKPwHT0jLTuC8wIIJ0I04Hygtgtm5ZWdBWn5/r8G2mSr8RSHfdTTHry/KBZNoJIq99LgsxGJYsWzHgdYJlyCqii4d2OTVHPrCjFiBolhUs+eOhrjhpGkTC9Qr2iN4YDI8nrGL8tNXD6868YssyHqTQkZ6uOmHrACVzJwIar8mq/GpiyXNIQAywo400NXag1NcNY3MRU9Sd4h2IxIESUAApgxAyqK1zxiBJKUHDlRLEMRw0yMYldA9eLtp+jxGVNvu2rVApFwkXkghq1Djhj0hQFSRewoMwDr9PFC0nA4OKuQWeuOHnBMmUSTXDhERKBdndJap65coISBTW8XBzYkg4Nj9VPCBZsm+CpJdTv5igpU40gucq6OhLZMB+UbSoHIUDnzw1NOGMROhWrWzmpqjM1SpmdQNBiWGv5QPakXVun2moWodG+UP7ZZO8dQISWGVWP6wjmS3otRNWDNxHzMXxdlT1pkbPawpgokqz40LtrXOLFzVhScWwwFRg5PCvhCWZMuEhyGNG5VOTGDdnEuLxdxQjEAgDoYspFUotBypovbyh4/XIRKbNJNDTnWmWFByiNnsSb15yXVmzM+GEWWtIulSQzE0PMgmnpC0iFYtCRQJfmfy+qRkVy5CmbdOdRg+QjUC0TZ/9k=">
            <a:extLst>
              <a:ext uri="{FF2B5EF4-FFF2-40B4-BE49-F238E27FC236}">
                <a16:creationId xmlns:a16="http://schemas.microsoft.com/office/drawing/2014/main" xmlns="" id="{6C90D1FC-3EB4-43A4-A262-CEAC478D3950}"/>
              </a:ext>
            </a:extLst>
          </p:cNvPr>
          <p:cNvSpPr>
            <a:spLocks noChangeAspect="1" noChangeArrowheads="1"/>
          </p:cNvSpPr>
          <p:nvPr/>
        </p:nvSpPr>
        <p:spPr bwMode="auto">
          <a:xfrm>
            <a:off x="304800"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endParaRPr lang="en-US" altLang="en-US" sz="1800"/>
          </a:p>
        </p:txBody>
      </p:sp>
      <p:pic>
        <p:nvPicPr>
          <p:cNvPr id="37895" name="Picture 10" descr="tbl-001.jpg">
            <a:extLst>
              <a:ext uri="{FF2B5EF4-FFF2-40B4-BE49-F238E27FC236}">
                <a16:creationId xmlns:a16="http://schemas.microsoft.com/office/drawing/2014/main" xmlns="" id="{FAA642E2-5FA3-4324-86A8-33B8DE3808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200" y="838200"/>
            <a:ext cx="3200400" cy="594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6" name="Rectangle 11">
            <a:extLst>
              <a:ext uri="{FF2B5EF4-FFF2-40B4-BE49-F238E27FC236}">
                <a16:creationId xmlns:a16="http://schemas.microsoft.com/office/drawing/2014/main" xmlns="" id="{47743784-5D50-4614-8C14-38F6B039F5FB}"/>
              </a:ext>
            </a:extLst>
          </p:cNvPr>
          <p:cNvSpPr>
            <a:spLocks noChangeArrowheads="1"/>
          </p:cNvSpPr>
          <p:nvPr/>
        </p:nvSpPr>
        <p:spPr bwMode="auto">
          <a:xfrm>
            <a:off x="0" y="6629400"/>
            <a:ext cx="89916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sz="1100"/>
              <a:t>http://www.dunya.com/teknolojik-gelismeler-istihdamin-yuzde-47sini-otomatiklestirebilir-217590h.htm</a:t>
            </a:r>
          </a:p>
        </p:txBody>
      </p:sp>
    </p:spTree>
    <p:extLst>
      <p:ext uri="{BB962C8B-B14F-4D97-AF65-F5344CB8AC3E}">
        <p14:creationId xmlns:p14="http://schemas.microsoft.com/office/powerpoint/2010/main" val="29759084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xmlns="" id="{51861046-33F8-4AF4-B2EE-50C14A07672D}"/>
              </a:ext>
            </a:extLst>
          </p:cNvPr>
          <p:cNvSpPr>
            <a:spLocks noGrp="1" noChangeArrowheads="1"/>
          </p:cNvSpPr>
          <p:nvPr>
            <p:ph type="title"/>
          </p:nvPr>
        </p:nvSpPr>
        <p:spPr>
          <a:xfrm>
            <a:off x="0" y="0"/>
            <a:ext cx="9144000" cy="914400"/>
          </a:xfrm>
          <a:solidFill>
            <a:srgbClr val="C00000"/>
          </a:solidFill>
        </p:spPr>
        <p:txBody>
          <a:bodyPr/>
          <a:lstStyle/>
          <a:p>
            <a:pPr algn="r"/>
            <a:r>
              <a:rPr lang="en-US" b="0" dirty="0" err="1">
                <a:solidFill>
                  <a:srgbClr val="FFFF00"/>
                </a:solidFill>
              </a:rPr>
              <a:t>Yapay</a:t>
            </a:r>
            <a:r>
              <a:rPr lang="en-US" b="0" dirty="0">
                <a:solidFill>
                  <a:srgbClr val="FFFF00"/>
                </a:solidFill>
              </a:rPr>
              <a:t> </a:t>
            </a:r>
            <a:r>
              <a:rPr lang="en-US" b="0" dirty="0" err="1">
                <a:solidFill>
                  <a:srgbClr val="FFFF00"/>
                </a:solidFill>
              </a:rPr>
              <a:t>zeka</a:t>
            </a:r>
            <a:r>
              <a:rPr lang="en-US" b="0" dirty="0">
                <a:solidFill>
                  <a:srgbClr val="FFFF00"/>
                </a:solidFill>
              </a:rPr>
              <a:t> (AI) </a:t>
            </a:r>
            <a:r>
              <a:rPr lang="en-US" b="0" dirty="0" err="1">
                <a:solidFill>
                  <a:srgbClr val="FFFF00"/>
                </a:solidFill>
              </a:rPr>
              <a:t>çağı</a:t>
            </a:r>
            <a:r>
              <a:rPr lang="en-US" b="0" dirty="0">
                <a:solidFill>
                  <a:srgbClr val="FFFF00"/>
                </a:solidFill>
              </a:rPr>
              <a:t> </a:t>
            </a:r>
            <a:r>
              <a:rPr lang="en-US" b="0" dirty="0" err="1">
                <a:solidFill>
                  <a:srgbClr val="FFFF00"/>
                </a:solidFill>
              </a:rPr>
              <a:t>mühendisi</a:t>
            </a:r>
            <a:r>
              <a:rPr lang="en-US" b="0" dirty="0">
                <a:solidFill>
                  <a:srgbClr val="FFFF00"/>
                </a:solidFill>
              </a:rPr>
              <a:t>: </a:t>
            </a:r>
            <a:r>
              <a:rPr lang="en-US" b="0" dirty="0"/>
              <a:t/>
            </a:r>
            <a:br>
              <a:rPr lang="en-US" b="0" dirty="0"/>
            </a:br>
            <a:r>
              <a:rPr lang="en-US" sz="2800" b="0" dirty="0">
                <a:solidFill>
                  <a:schemeClr val="bg1"/>
                </a:solidFill>
              </a:rPr>
              <a:t>Teknik </a:t>
            </a:r>
            <a:r>
              <a:rPr lang="en-US" sz="2800" b="0" dirty="0" err="1">
                <a:solidFill>
                  <a:schemeClr val="bg1"/>
                </a:solidFill>
              </a:rPr>
              <a:t>yetkinlikler</a:t>
            </a:r>
            <a:r>
              <a:rPr lang="en-US" sz="2800" b="0" dirty="0">
                <a:solidFill>
                  <a:schemeClr val="bg1"/>
                </a:solidFill>
              </a:rPr>
              <a:t> </a:t>
            </a:r>
            <a:r>
              <a:rPr lang="en-US" sz="2800" b="0" dirty="0" err="1">
                <a:solidFill>
                  <a:schemeClr val="bg1"/>
                </a:solidFill>
              </a:rPr>
              <a:t>ve</a:t>
            </a:r>
            <a:r>
              <a:rPr lang="en-US" sz="2800" b="0" dirty="0">
                <a:solidFill>
                  <a:schemeClr val="bg1"/>
                </a:solidFill>
              </a:rPr>
              <a:t> </a:t>
            </a:r>
            <a:r>
              <a:rPr lang="en-US" sz="2800" b="0" dirty="0" err="1">
                <a:solidFill>
                  <a:schemeClr val="bg1"/>
                </a:solidFill>
              </a:rPr>
              <a:t>beşeri</a:t>
            </a:r>
            <a:r>
              <a:rPr lang="en-US" sz="2800" b="0" dirty="0">
                <a:solidFill>
                  <a:schemeClr val="bg1"/>
                </a:solidFill>
              </a:rPr>
              <a:t> </a:t>
            </a:r>
            <a:r>
              <a:rPr lang="en-US" sz="2800" b="0" dirty="0" err="1">
                <a:solidFill>
                  <a:schemeClr val="bg1"/>
                </a:solidFill>
              </a:rPr>
              <a:t>beceriler</a:t>
            </a:r>
            <a:r>
              <a:rPr lang="en-US" sz="2800" b="0" dirty="0">
                <a:solidFill>
                  <a:schemeClr val="bg1"/>
                </a:solidFill>
              </a:rPr>
              <a:t> </a:t>
            </a:r>
            <a:r>
              <a:rPr lang="en-US" sz="2800" b="0" dirty="0" err="1">
                <a:solidFill>
                  <a:schemeClr val="bg1"/>
                </a:solidFill>
              </a:rPr>
              <a:t>ile</a:t>
            </a:r>
            <a:r>
              <a:rPr lang="en-US" sz="2800" b="0" dirty="0">
                <a:solidFill>
                  <a:schemeClr val="bg1"/>
                </a:solidFill>
              </a:rPr>
              <a:t> </a:t>
            </a:r>
            <a:r>
              <a:rPr lang="en-US" sz="2800" b="0" dirty="0" err="1">
                <a:solidFill>
                  <a:schemeClr val="bg1"/>
                </a:solidFill>
              </a:rPr>
              <a:t>donanımlı</a:t>
            </a:r>
            <a:endParaRPr lang="en-US" sz="2800" b="0" dirty="0">
              <a:solidFill>
                <a:schemeClr val="bg1"/>
              </a:solidFill>
            </a:endParaRPr>
          </a:p>
        </p:txBody>
      </p:sp>
      <p:pic>
        <p:nvPicPr>
          <p:cNvPr id="116738" name="Picture 2" descr="https://i1.wp.com/haberbilimteknoloji.com/wp-content/uploads/2017/10/image001-6.jpg?resize=660%2C371&amp;ssl=1">
            <a:extLst>
              <a:ext uri="{FF2B5EF4-FFF2-40B4-BE49-F238E27FC236}">
                <a16:creationId xmlns:a16="http://schemas.microsoft.com/office/drawing/2014/main" xmlns="" id="{BDFEE828-F9E2-4651-82D4-40BC151F97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43606"/>
            <a:ext cx="4743450" cy="266639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xmlns="" id="{A285C07F-805A-419A-9EC9-DD5EEF39AD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65422" y="1142999"/>
            <a:ext cx="3902378" cy="2666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
            <a:extLst>
              <a:ext uri="{FF2B5EF4-FFF2-40B4-BE49-F238E27FC236}">
                <a16:creationId xmlns:a16="http://schemas.microsoft.com/office/drawing/2014/main" xmlns="" id="{F6B84D67-B507-4468-B72D-97C66575C59A}"/>
              </a:ext>
            </a:extLst>
          </p:cNvPr>
          <p:cNvSpPr>
            <a:spLocks noChangeArrowheads="1"/>
          </p:cNvSpPr>
          <p:nvPr/>
        </p:nvSpPr>
        <p:spPr bwMode="auto">
          <a:xfrm>
            <a:off x="152400" y="6605588"/>
            <a:ext cx="8991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sz="1400" dirty="0"/>
              <a:t>http://time.com/4957419/college-students-artificial-intelligence-preparation/</a:t>
            </a:r>
          </a:p>
        </p:txBody>
      </p:sp>
      <p:sp>
        <p:nvSpPr>
          <p:cNvPr id="9" name="Rectangle 3">
            <a:extLst>
              <a:ext uri="{FF2B5EF4-FFF2-40B4-BE49-F238E27FC236}">
                <a16:creationId xmlns:a16="http://schemas.microsoft.com/office/drawing/2014/main" xmlns="" id="{F0A81350-ABC5-48F1-BD59-9E9EB634E489}"/>
              </a:ext>
            </a:extLst>
          </p:cNvPr>
          <p:cNvSpPr txBox="1">
            <a:spLocks noChangeArrowheads="1"/>
          </p:cNvSpPr>
          <p:nvPr/>
        </p:nvSpPr>
        <p:spPr bwMode="auto">
          <a:xfrm>
            <a:off x="0" y="3810000"/>
            <a:ext cx="9220200" cy="271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20000"/>
              </a:spcAft>
              <a:buClr>
                <a:srgbClr val="FF0000"/>
              </a:buClr>
              <a:buChar char="•"/>
              <a:defRPr sz="20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20000"/>
              </a:spcAft>
              <a:buClr>
                <a:srgbClr val="FF0000"/>
              </a:buClr>
              <a:buFont typeface="Wingdings" panose="05000000000000000000" pitchFamily="2" charset="2"/>
              <a:buChar char="ü"/>
              <a:defRPr sz="2800">
                <a:solidFill>
                  <a:schemeClr val="tx1"/>
                </a:solidFill>
                <a:latin typeface="+mn-lt"/>
                <a:ea typeface="MS PGothic" panose="020B0600070205080204" pitchFamily="34" charset="-128"/>
              </a:defRPr>
            </a:lvl2pPr>
            <a:lvl3pPr marL="1143000" indent="-228600" algn="l" rtl="0" eaLnBrk="0" fontAlgn="base" hangingPunct="0">
              <a:spcBef>
                <a:spcPct val="20000"/>
              </a:spcBef>
              <a:spcAft>
                <a:spcPct val="20000"/>
              </a:spcAft>
              <a:buChar char="•"/>
              <a:defRPr sz="2400">
                <a:solidFill>
                  <a:schemeClr val="tx1"/>
                </a:solidFill>
                <a:latin typeface="Times New Roman" pitchFamily="18" charset="0"/>
                <a:ea typeface="MS PGothic" panose="020B0600070205080204" pitchFamily="34" charset="-128"/>
              </a:defRPr>
            </a:lvl3pPr>
            <a:lvl4pPr marL="16002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4pPr>
            <a:lvl5pPr marL="20574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5pPr>
            <a:lvl6pPr marL="2514600" indent="-228600" algn="l" rtl="0" fontAlgn="base">
              <a:spcBef>
                <a:spcPct val="20000"/>
              </a:spcBef>
              <a:spcAft>
                <a:spcPct val="20000"/>
              </a:spcAft>
              <a:buChar char="»"/>
              <a:defRPr sz="2000">
                <a:solidFill>
                  <a:schemeClr val="tx1"/>
                </a:solidFill>
                <a:latin typeface="Times New Roman" pitchFamily="18" charset="0"/>
              </a:defRPr>
            </a:lvl6pPr>
            <a:lvl7pPr marL="2971800" indent="-228600" algn="l" rtl="0" fontAlgn="base">
              <a:spcBef>
                <a:spcPct val="20000"/>
              </a:spcBef>
              <a:spcAft>
                <a:spcPct val="20000"/>
              </a:spcAft>
              <a:buChar char="»"/>
              <a:defRPr sz="2000">
                <a:solidFill>
                  <a:schemeClr val="tx1"/>
                </a:solidFill>
                <a:latin typeface="Times New Roman" pitchFamily="18" charset="0"/>
              </a:defRPr>
            </a:lvl7pPr>
            <a:lvl8pPr marL="3429000" indent="-228600" algn="l" rtl="0" fontAlgn="base">
              <a:spcBef>
                <a:spcPct val="20000"/>
              </a:spcBef>
              <a:spcAft>
                <a:spcPct val="20000"/>
              </a:spcAft>
              <a:buChar char="»"/>
              <a:defRPr sz="2000">
                <a:solidFill>
                  <a:schemeClr val="tx1"/>
                </a:solidFill>
                <a:latin typeface="Times New Roman" pitchFamily="18" charset="0"/>
              </a:defRPr>
            </a:lvl8pPr>
            <a:lvl9pPr marL="3886200" indent="-228600" algn="l" rtl="0" fontAlgn="base">
              <a:spcBef>
                <a:spcPct val="20000"/>
              </a:spcBef>
              <a:spcAft>
                <a:spcPct val="20000"/>
              </a:spcAft>
              <a:buChar char="»"/>
              <a:defRPr sz="2000">
                <a:solidFill>
                  <a:schemeClr val="tx1"/>
                </a:solidFill>
                <a:latin typeface="Times New Roman" pitchFamily="18" charset="0"/>
              </a:defRPr>
            </a:lvl9pPr>
          </a:lstStyle>
          <a:p>
            <a:r>
              <a:rPr lang="en-US" dirty="0" err="1"/>
              <a:t>Mühendisler</a:t>
            </a:r>
            <a:r>
              <a:rPr lang="en-US" dirty="0"/>
              <a:t>, </a:t>
            </a:r>
            <a:r>
              <a:rPr lang="en-US" dirty="0" err="1">
                <a:solidFill>
                  <a:srgbClr val="CC00CC"/>
                </a:solidFill>
              </a:rPr>
              <a:t>sadece</a:t>
            </a:r>
            <a:r>
              <a:rPr lang="en-US" dirty="0">
                <a:solidFill>
                  <a:srgbClr val="CC00CC"/>
                </a:solidFill>
              </a:rPr>
              <a:t> </a:t>
            </a:r>
            <a:r>
              <a:rPr lang="en-US" dirty="0" err="1">
                <a:solidFill>
                  <a:srgbClr val="CC00CC"/>
                </a:solidFill>
              </a:rPr>
              <a:t>insanların</a:t>
            </a:r>
            <a:r>
              <a:rPr lang="en-US" dirty="0">
                <a:solidFill>
                  <a:srgbClr val="CC00CC"/>
                </a:solidFill>
              </a:rPr>
              <a:t> </a:t>
            </a:r>
            <a:r>
              <a:rPr lang="en-US" dirty="0" err="1"/>
              <a:t>yapabileceği</a:t>
            </a:r>
            <a:r>
              <a:rPr lang="en-US" dirty="0"/>
              <a:t> </a:t>
            </a:r>
            <a:r>
              <a:rPr lang="en-US" dirty="0" err="1"/>
              <a:t>işler</a:t>
            </a:r>
            <a:r>
              <a:rPr lang="en-US" dirty="0"/>
              <a:t>/</a:t>
            </a:r>
            <a:r>
              <a:rPr lang="en-US" dirty="0" err="1"/>
              <a:t>yetkinlikler</a:t>
            </a:r>
            <a:r>
              <a:rPr lang="en-US" dirty="0"/>
              <a:t> </a:t>
            </a:r>
            <a:r>
              <a:rPr lang="en-US" dirty="0" err="1"/>
              <a:t>için</a:t>
            </a:r>
            <a:r>
              <a:rPr lang="en-US" dirty="0"/>
              <a:t> </a:t>
            </a:r>
            <a:r>
              <a:rPr lang="en-US" dirty="0" err="1"/>
              <a:t>eğitilmelidir</a:t>
            </a:r>
            <a:r>
              <a:rPr lang="en-US" dirty="0"/>
              <a:t>:</a:t>
            </a:r>
            <a:endParaRPr lang="en-US" kern="0" dirty="0"/>
          </a:p>
          <a:p>
            <a:pPr lvl="1"/>
            <a:r>
              <a:rPr lang="en-US" sz="2000" b="1" kern="0" dirty="0">
                <a:solidFill>
                  <a:srgbClr val="CC00CC"/>
                </a:solidFill>
              </a:rPr>
              <a:t>Teknik </a:t>
            </a:r>
            <a:r>
              <a:rPr lang="en-US" sz="2000" kern="0" dirty="0" err="1"/>
              <a:t>okuryazarlık</a:t>
            </a:r>
            <a:r>
              <a:rPr lang="en-US" sz="2000" kern="0" dirty="0"/>
              <a:t>, </a:t>
            </a:r>
          </a:p>
          <a:p>
            <a:pPr lvl="1"/>
            <a:r>
              <a:rPr lang="en-US" sz="2000" b="1" kern="0" dirty="0" err="1">
                <a:solidFill>
                  <a:srgbClr val="CC00CC"/>
                </a:solidFill>
              </a:rPr>
              <a:t>Veri</a:t>
            </a:r>
            <a:r>
              <a:rPr lang="en-US" sz="2000" b="1" kern="0" dirty="0">
                <a:solidFill>
                  <a:srgbClr val="CC00CC"/>
                </a:solidFill>
              </a:rPr>
              <a:t> </a:t>
            </a:r>
            <a:r>
              <a:rPr lang="en-US" sz="2000" kern="0" dirty="0" err="1"/>
              <a:t>okuryazarlığı</a:t>
            </a:r>
            <a:r>
              <a:rPr lang="en-US" sz="2000" b="1" kern="0" dirty="0"/>
              <a:t>,</a:t>
            </a:r>
            <a:r>
              <a:rPr lang="en-US" sz="2000" kern="0" dirty="0"/>
              <a:t> </a:t>
            </a:r>
          </a:p>
          <a:p>
            <a:pPr lvl="1"/>
            <a:r>
              <a:rPr lang="en-US" sz="2000" b="1" kern="0" dirty="0" err="1">
                <a:solidFill>
                  <a:srgbClr val="CC00CC"/>
                </a:solidFill>
              </a:rPr>
              <a:t>Beşeri</a:t>
            </a:r>
            <a:r>
              <a:rPr lang="en-US" sz="2000" b="1" kern="0" dirty="0">
                <a:solidFill>
                  <a:srgbClr val="CC00CC"/>
                </a:solidFill>
              </a:rPr>
              <a:t> </a:t>
            </a:r>
            <a:r>
              <a:rPr lang="en-US" sz="2000" b="1" kern="0" dirty="0" err="1">
                <a:solidFill>
                  <a:srgbClr val="CC00CC"/>
                </a:solidFill>
              </a:rPr>
              <a:t>beceriler</a:t>
            </a:r>
            <a:r>
              <a:rPr lang="en-US" sz="2000" b="1" kern="0" dirty="0">
                <a:solidFill>
                  <a:srgbClr val="CC00CC"/>
                </a:solidFill>
              </a:rPr>
              <a:t> </a:t>
            </a:r>
            <a:r>
              <a:rPr lang="en-US" sz="2000" kern="0" dirty="0" err="1"/>
              <a:t>okulyazarlığı</a:t>
            </a:r>
            <a:r>
              <a:rPr lang="en-US" sz="2000" kern="0" dirty="0"/>
              <a:t> (</a:t>
            </a:r>
            <a:r>
              <a:rPr lang="en-US" sz="2000" kern="0" dirty="0" err="1"/>
              <a:t>takım</a:t>
            </a:r>
            <a:r>
              <a:rPr lang="en-US" sz="2000" kern="0" dirty="0"/>
              <a:t> </a:t>
            </a:r>
            <a:r>
              <a:rPr lang="en-US" sz="2000" kern="0" dirty="0" err="1"/>
              <a:t>çalışması</a:t>
            </a:r>
            <a:r>
              <a:rPr lang="en-US" sz="2000" kern="0" dirty="0"/>
              <a:t>, </a:t>
            </a:r>
            <a:r>
              <a:rPr lang="en-US" sz="2000" kern="0" dirty="0" err="1"/>
              <a:t>girişimcilik</a:t>
            </a:r>
            <a:r>
              <a:rPr lang="en-US" sz="2000" kern="0" dirty="0"/>
              <a:t>, </a:t>
            </a:r>
            <a:r>
              <a:rPr lang="en-US" sz="2000" kern="0" dirty="0" err="1"/>
              <a:t>yaratıcılık</a:t>
            </a:r>
            <a:r>
              <a:rPr lang="en-US" sz="2000" kern="0" dirty="0"/>
              <a:t>, </a:t>
            </a:r>
            <a:r>
              <a:rPr lang="en-US" sz="2000" kern="0" dirty="0" err="1"/>
              <a:t>etiklik</a:t>
            </a:r>
            <a:r>
              <a:rPr lang="en-US" sz="2000" kern="0" dirty="0"/>
              <a:t>, </a:t>
            </a:r>
            <a:r>
              <a:rPr lang="en-US" sz="2000" kern="0" dirty="0" err="1"/>
              <a:t>farklı</a:t>
            </a:r>
            <a:r>
              <a:rPr lang="en-US" sz="2000" kern="0" dirty="0"/>
              <a:t> </a:t>
            </a:r>
            <a:r>
              <a:rPr lang="en-US" sz="2000" kern="0" dirty="0" err="1"/>
              <a:t>kültürlere</a:t>
            </a:r>
            <a:r>
              <a:rPr lang="en-US" sz="2000" kern="0" dirty="0"/>
              <a:t> </a:t>
            </a:r>
            <a:r>
              <a:rPr lang="en-US" sz="2000" kern="0" dirty="0" err="1"/>
              <a:t>duyarlılık</a:t>
            </a:r>
            <a:r>
              <a:rPr lang="en-US" sz="2000" kern="0" dirty="0"/>
              <a:t>, vb.)</a:t>
            </a:r>
          </a:p>
          <a:p>
            <a:r>
              <a:rPr lang="en-US" kern="0" dirty="0" err="1">
                <a:solidFill>
                  <a:srgbClr val="CC00CC"/>
                </a:solidFill>
              </a:rPr>
              <a:t>İcat</a:t>
            </a:r>
            <a:r>
              <a:rPr lang="en-US" kern="0" dirty="0">
                <a:solidFill>
                  <a:srgbClr val="CC00CC"/>
                </a:solidFill>
              </a:rPr>
              <a:t>, </a:t>
            </a:r>
            <a:r>
              <a:rPr lang="en-US" kern="0" dirty="0" err="1">
                <a:solidFill>
                  <a:srgbClr val="CC00CC"/>
                </a:solidFill>
              </a:rPr>
              <a:t>keşif</a:t>
            </a:r>
            <a:r>
              <a:rPr lang="en-US" kern="0" dirty="0">
                <a:solidFill>
                  <a:srgbClr val="CC00CC"/>
                </a:solidFill>
              </a:rPr>
              <a:t> </a:t>
            </a:r>
            <a:r>
              <a:rPr lang="en-US" kern="0" dirty="0" err="1">
                <a:solidFill>
                  <a:srgbClr val="CC00CC"/>
                </a:solidFill>
              </a:rPr>
              <a:t>ve</a:t>
            </a:r>
            <a:r>
              <a:rPr lang="en-US" kern="0" dirty="0">
                <a:solidFill>
                  <a:srgbClr val="CC00CC"/>
                </a:solidFill>
              </a:rPr>
              <a:t> original </a:t>
            </a:r>
            <a:r>
              <a:rPr lang="en-US" kern="0" dirty="0" err="1">
                <a:solidFill>
                  <a:srgbClr val="CC00CC"/>
                </a:solidFill>
              </a:rPr>
              <a:t>fikir</a:t>
            </a:r>
            <a:r>
              <a:rPr lang="en-US" kern="0" dirty="0">
                <a:solidFill>
                  <a:srgbClr val="CC00CC"/>
                </a:solidFill>
              </a:rPr>
              <a:t> </a:t>
            </a:r>
            <a:r>
              <a:rPr lang="en-US" kern="0" dirty="0" err="1">
                <a:solidFill>
                  <a:srgbClr val="CC00CC"/>
                </a:solidFill>
              </a:rPr>
              <a:t>üretimi</a:t>
            </a:r>
            <a:r>
              <a:rPr lang="en-US" kern="0" dirty="0">
                <a:solidFill>
                  <a:srgbClr val="CC00CC"/>
                </a:solidFill>
              </a:rPr>
              <a:t> </a:t>
            </a:r>
            <a:r>
              <a:rPr lang="en-US" kern="0" dirty="0" err="1"/>
              <a:t>için</a:t>
            </a:r>
            <a:r>
              <a:rPr lang="en-US" kern="0" dirty="0"/>
              <a:t>, </a:t>
            </a:r>
            <a:r>
              <a:rPr lang="en-US" kern="0" dirty="0" err="1"/>
              <a:t>bu</a:t>
            </a:r>
            <a:r>
              <a:rPr lang="en-US" kern="0" dirty="0"/>
              <a:t> </a:t>
            </a:r>
            <a:r>
              <a:rPr lang="en-US" kern="0" dirty="0" err="1"/>
              <a:t>beceriler</a:t>
            </a:r>
            <a:r>
              <a:rPr lang="en-US" kern="0" dirty="0"/>
              <a:t> </a:t>
            </a:r>
            <a:r>
              <a:rPr lang="en-US" kern="0" dirty="0" err="1"/>
              <a:t>entegre</a:t>
            </a:r>
            <a:r>
              <a:rPr lang="en-US" kern="0" dirty="0"/>
              <a:t> </a:t>
            </a:r>
            <a:r>
              <a:rPr lang="en-US" kern="0" dirty="0" err="1"/>
              <a:t>edilerek</a:t>
            </a:r>
            <a:r>
              <a:rPr lang="en-US" kern="0" dirty="0"/>
              <a:t> </a:t>
            </a:r>
            <a:r>
              <a:rPr lang="en-US" kern="0" dirty="0" err="1"/>
              <a:t>öğrenciler</a:t>
            </a:r>
            <a:r>
              <a:rPr lang="en-US" kern="0" dirty="0"/>
              <a:t> </a:t>
            </a:r>
            <a:r>
              <a:rPr lang="en-US" kern="0" dirty="0" err="1"/>
              <a:t>yaratıcı</a:t>
            </a:r>
            <a:r>
              <a:rPr lang="en-US" kern="0" dirty="0"/>
              <a:t> </a:t>
            </a:r>
            <a:r>
              <a:rPr lang="en-US" kern="0" dirty="0" err="1"/>
              <a:t>bir</a:t>
            </a:r>
            <a:r>
              <a:rPr lang="en-US" kern="0" dirty="0"/>
              <a:t> </a:t>
            </a:r>
            <a:r>
              <a:rPr lang="en-US" kern="0" dirty="0" err="1"/>
              <a:t>zihin</a:t>
            </a:r>
            <a:r>
              <a:rPr lang="en-US" kern="0" dirty="0"/>
              <a:t> </a:t>
            </a:r>
            <a:r>
              <a:rPr lang="en-US" kern="0" dirty="0" err="1"/>
              <a:t>altyapısı</a:t>
            </a:r>
            <a:r>
              <a:rPr lang="en-US" kern="0" dirty="0"/>
              <a:t> </a:t>
            </a:r>
            <a:r>
              <a:rPr lang="en-US" kern="0" dirty="0" err="1"/>
              <a:t>oluşturmalı</a:t>
            </a:r>
            <a:r>
              <a:rPr lang="en-US" kern="0" dirty="0"/>
              <a:t> </a:t>
            </a:r>
            <a:r>
              <a:rPr lang="en-US" kern="0" dirty="0" err="1"/>
              <a:t>ve</a:t>
            </a:r>
            <a:r>
              <a:rPr lang="en-US" kern="0" dirty="0"/>
              <a:t> </a:t>
            </a:r>
            <a:r>
              <a:rPr lang="en-US" kern="0" dirty="0" err="1"/>
              <a:t>zihinsel</a:t>
            </a:r>
            <a:r>
              <a:rPr lang="en-US" kern="0" dirty="0"/>
              <a:t> </a:t>
            </a:r>
            <a:r>
              <a:rPr lang="en-US" kern="0" dirty="0" err="1"/>
              <a:t>esneklik</a:t>
            </a:r>
            <a:r>
              <a:rPr lang="en-US" kern="0" dirty="0"/>
              <a:t> </a:t>
            </a:r>
            <a:r>
              <a:rPr lang="en-US" kern="0" dirty="0" err="1"/>
              <a:t>geliştirmelidir</a:t>
            </a:r>
            <a:r>
              <a:rPr lang="en-US" kern="0" dirty="0"/>
              <a:t>.</a:t>
            </a:r>
          </a:p>
        </p:txBody>
      </p:sp>
    </p:spTree>
    <p:extLst>
      <p:ext uri="{BB962C8B-B14F-4D97-AF65-F5344CB8AC3E}">
        <p14:creationId xmlns:p14="http://schemas.microsoft.com/office/powerpoint/2010/main" val="20205615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Title 1">
            <a:extLst>
              <a:ext uri="{FF2B5EF4-FFF2-40B4-BE49-F238E27FC236}">
                <a16:creationId xmlns:a16="http://schemas.microsoft.com/office/drawing/2014/main" xmlns="" id="{034E1F8B-3DB8-41A9-97DA-15344E7CD38D}"/>
              </a:ext>
            </a:extLst>
          </p:cNvPr>
          <p:cNvSpPr>
            <a:spLocks noGrp="1" noChangeArrowheads="1"/>
          </p:cNvSpPr>
          <p:nvPr>
            <p:ph type="title"/>
          </p:nvPr>
        </p:nvSpPr>
        <p:spPr>
          <a:xfrm>
            <a:off x="0" y="0"/>
            <a:ext cx="9144000" cy="990600"/>
          </a:xfrm>
          <a:solidFill>
            <a:srgbClr val="C00000"/>
          </a:solidFill>
        </p:spPr>
        <p:txBody>
          <a:bodyPr/>
          <a:lstStyle/>
          <a:p>
            <a:pPr algn="r"/>
            <a:r>
              <a:rPr lang="en-US" sz="2800" b="0" dirty="0" err="1">
                <a:solidFill>
                  <a:srgbClr val="FFFF00"/>
                </a:solidFill>
              </a:rPr>
              <a:t>Şoförsüz</a:t>
            </a:r>
            <a:r>
              <a:rPr lang="en-US" sz="2800" b="0" dirty="0">
                <a:solidFill>
                  <a:srgbClr val="FFFF00"/>
                </a:solidFill>
              </a:rPr>
              <a:t> </a:t>
            </a:r>
            <a:r>
              <a:rPr lang="en-US" sz="2800" b="0" dirty="0" err="1">
                <a:solidFill>
                  <a:srgbClr val="FFFF00"/>
                </a:solidFill>
              </a:rPr>
              <a:t>araç</a:t>
            </a:r>
            <a:r>
              <a:rPr lang="en-US" sz="2800" b="0" dirty="0">
                <a:solidFill>
                  <a:srgbClr val="FFFF00"/>
                </a:solidFill>
              </a:rPr>
              <a:t> </a:t>
            </a:r>
            <a:r>
              <a:rPr lang="en-US" sz="2800" b="0" dirty="0" err="1">
                <a:solidFill>
                  <a:srgbClr val="FFFF00"/>
                </a:solidFill>
              </a:rPr>
              <a:t>teknolojisi</a:t>
            </a:r>
            <a:r>
              <a:rPr lang="en-US" sz="2800" b="0" dirty="0">
                <a:solidFill>
                  <a:srgbClr val="FFFF00"/>
                </a:solidFill>
              </a:rPr>
              <a:t> </a:t>
            </a:r>
            <a:r>
              <a:rPr lang="en-US" altLang="en-US" sz="2800" b="0" dirty="0">
                <a:solidFill>
                  <a:srgbClr val="FFFF00"/>
                </a:solidFill>
              </a:rPr>
              <a:t>(Tesla, Google, Uber):</a:t>
            </a:r>
            <a:br>
              <a:rPr lang="en-US" altLang="en-US" sz="2800" b="0" dirty="0">
                <a:solidFill>
                  <a:srgbClr val="FFFF00"/>
                </a:solidFill>
              </a:rPr>
            </a:br>
            <a:r>
              <a:rPr lang="en-US" altLang="en-US" sz="2800" b="0" dirty="0">
                <a:solidFill>
                  <a:schemeClr val="bg1"/>
                </a:solidFill>
              </a:rPr>
              <a:t>IEEE: 2040’da </a:t>
            </a:r>
            <a:r>
              <a:rPr lang="en-US" altLang="en-US" sz="2800" b="0" dirty="0" err="1">
                <a:solidFill>
                  <a:schemeClr val="bg1"/>
                </a:solidFill>
              </a:rPr>
              <a:t>araçların</a:t>
            </a:r>
            <a:r>
              <a:rPr lang="en-US" altLang="en-US" sz="2800" b="0" dirty="0">
                <a:solidFill>
                  <a:schemeClr val="bg1"/>
                </a:solidFill>
              </a:rPr>
              <a:t> %75’i </a:t>
            </a:r>
            <a:r>
              <a:rPr lang="en-US" sz="2800" b="0" dirty="0" err="1">
                <a:solidFill>
                  <a:schemeClr val="bg1"/>
                </a:solidFill>
              </a:rPr>
              <a:t>şoförsüz</a:t>
            </a:r>
            <a:r>
              <a:rPr lang="en-US" sz="2800" b="0" dirty="0">
                <a:solidFill>
                  <a:schemeClr val="bg1"/>
                </a:solidFill>
              </a:rPr>
              <a:t> </a:t>
            </a:r>
            <a:r>
              <a:rPr lang="en-US" sz="2800" b="0" dirty="0" err="1">
                <a:solidFill>
                  <a:schemeClr val="bg1"/>
                </a:solidFill>
              </a:rPr>
              <a:t>o</a:t>
            </a:r>
            <a:r>
              <a:rPr lang="en-US" altLang="en-US" sz="2800" b="0" dirty="0" err="1">
                <a:solidFill>
                  <a:schemeClr val="bg1"/>
                </a:solidFill>
              </a:rPr>
              <a:t>lacak</a:t>
            </a:r>
            <a:r>
              <a:rPr lang="en-US" altLang="en-US" sz="2800" b="0" dirty="0">
                <a:solidFill>
                  <a:schemeClr val="bg1"/>
                </a:solidFill>
              </a:rPr>
              <a:t> </a:t>
            </a:r>
          </a:p>
        </p:txBody>
      </p:sp>
      <p:pic>
        <p:nvPicPr>
          <p:cNvPr id="392195" name="Picture 9" descr="google autonomous car ile ilgili görsel sonucu">
            <a:extLst>
              <a:ext uri="{FF2B5EF4-FFF2-40B4-BE49-F238E27FC236}">
                <a16:creationId xmlns:a16="http://schemas.microsoft.com/office/drawing/2014/main" xmlns="" id="{DCC692BB-A4E8-46ED-AD0D-B0E4FC6DAD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393825"/>
            <a:ext cx="8001000" cy="500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624520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Rectangle 2">
            <a:extLst>
              <a:ext uri="{FF2B5EF4-FFF2-40B4-BE49-F238E27FC236}">
                <a16:creationId xmlns:a16="http://schemas.microsoft.com/office/drawing/2014/main" xmlns="" id="{25246699-6F4C-4FDF-973C-1E4BECB5A31E}"/>
              </a:ext>
            </a:extLst>
          </p:cNvPr>
          <p:cNvSpPr>
            <a:spLocks noGrp="1" noChangeArrowheads="1"/>
          </p:cNvSpPr>
          <p:nvPr>
            <p:ph type="title"/>
          </p:nvPr>
        </p:nvSpPr>
        <p:spPr>
          <a:xfrm>
            <a:off x="0" y="0"/>
            <a:ext cx="9144000" cy="990600"/>
          </a:xfrm>
          <a:solidFill>
            <a:srgbClr val="C00000"/>
          </a:solidFill>
        </p:spPr>
        <p:txBody>
          <a:bodyPr/>
          <a:lstStyle/>
          <a:p>
            <a:pPr algn="r"/>
            <a:r>
              <a:rPr lang="en-US" altLang="en-US" sz="2800" dirty="0">
                <a:solidFill>
                  <a:srgbClr val="FFFF66"/>
                </a:solidFill>
              </a:rPr>
              <a:t>Boeing – Airbus </a:t>
            </a:r>
            <a:r>
              <a:rPr lang="en-US" altLang="en-US" sz="2800" dirty="0" err="1">
                <a:solidFill>
                  <a:srgbClr val="FFFF66"/>
                </a:solidFill>
              </a:rPr>
              <a:t>İşbirliği</a:t>
            </a:r>
            <a:r>
              <a:rPr lang="en-US" altLang="en-US" sz="2800" b="0" dirty="0">
                <a:solidFill>
                  <a:srgbClr val="FFFF66"/>
                </a:solidFill>
              </a:rPr>
              <a:t>:</a:t>
            </a:r>
            <a:br>
              <a:rPr lang="en-US" altLang="en-US" sz="2800" b="0" dirty="0">
                <a:solidFill>
                  <a:srgbClr val="FFFF66"/>
                </a:solidFill>
              </a:rPr>
            </a:br>
            <a:r>
              <a:rPr lang="en-US" altLang="en-US" dirty="0" err="1">
                <a:solidFill>
                  <a:schemeClr val="bg1"/>
                </a:solidFill>
              </a:rPr>
              <a:t>Pilotsuz</a:t>
            </a:r>
            <a:r>
              <a:rPr lang="en-US" altLang="en-US" dirty="0">
                <a:solidFill>
                  <a:schemeClr val="bg1"/>
                </a:solidFill>
              </a:rPr>
              <a:t> </a:t>
            </a:r>
            <a:r>
              <a:rPr lang="en-US" altLang="en-US" dirty="0" err="1">
                <a:solidFill>
                  <a:schemeClr val="bg1"/>
                </a:solidFill>
              </a:rPr>
              <a:t>Uçak</a:t>
            </a:r>
            <a:endParaRPr lang="en-US" altLang="en-US" dirty="0">
              <a:solidFill>
                <a:schemeClr val="bg1"/>
              </a:solidFill>
            </a:endParaRPr>
          </a:p>
        </p:txBody>
      </p:sp>
      <p:sp>
        <p:nvSpPr>
          <p:cNvPr id="242691" name="Rectangle 3">
            <a:extLst>
              <a:ext uri="{FF2B5EF4-FFF2-40B4-BE49-F238E27FC236}">
                <a16:creationId xmlns:a16="http://schemas.microsoft.com/office/drawing/2014/main" xmlns="" id="{B7FD8579-D25B-401A-9616-4C858D9D1D90}"/>
              </a:ext>
            </a:extLst>
          </p:cNvPr>
          <p:cNvSpPr>
            <a:spLocks noGrp="1" noChangeArrowheads="1"/>
          </p:cNvSpPr>
          <p:nvPr>
            <p:ph type="body" idx="1"/>
          </p:nvPr>
        </p:nvSpPr>
        <p:spPr>
          <a:xfrm>
            <a:off x="5791200" y="1371600"/>
            <a:ext cx="3048000" cy="1295400"/>
          </a:xfrm>
          <a:solidFill>
            <a:schemeClr val="accent3">
              <a:lumMod val="85000"/>
            </a:schemeClr>
          </a:solidFill>
        </p:spPr>
        <p:txBody>
          <a:bodyPr/>
          <a:lstStyle/>
          <a:p>
            <a:pPr marL="0" indent="0">
              <a:buFontTx/>
              <a:buNone/>
              <a:defRPr/>
            </a:pPr>
            <a:r>
              <a:rPr lang="en-US" dirty="0"/>
              <a:t>Advances in </a:t>
            </a:r>
            <a:r>
              <a:rPr lang="en-US" b="1" dirty="0"/>
              <a:t>sensors</a:t>
            </a:r>
            <a:r>
              <a:rPr lang="en-US" dirty="0"/>
              <a:t> and </a:t>
            </a:r>
            <a:r>
              <a:rPr lang="en-US" b="1" dirty="0"/>
              <a:t>AI</a:t>
            </a:r>
            <a:r>
              <a:rPr lang="en-US" dirty="0"/>
              <a:t> are making the development of self-flying aircraft possible</a:t>
            </a:r>
            <a:endParaRPr lang="en-US" altLang="en-US" dirty="0"/>
          </a:p>
        </p:txBody>
      </p:sp>
      <p:sp>
        <p:nvSpPr>
          <p:cNvPr id="252933" name="Rectangle 1">
            <a:extLst>
              <a:ext uri="{FF2B5EF4-FFF2-40B4-BE49-F238E27FC236}">
                <a16:creationId xmlns:a16="http://schemas.microsoft.com/office/drawing/2014/main" xmlns="" id="{F6F8EACA-7ED0-4593-A629-FD7E093B3397}"/>
              </a:ext>
            </a:extLst>
          </p:cNvPr>
          <p:cNvSpPr>
            <a:spLocks noChangeArrowheads="1"/>
          </p:cNvSpPr>
          <p:nvPr/>
        </p:nvSpPr>
        <p:spPr bwMode="auto">
          <a:xfrm>
            <a:off x="76200" y="6400800"/>
            <a:ext cx="8839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sz="1200">
                <a:solidFill>
                  <a:srgbClr val="000000"/>
                </a:solidFill>
                <a:hlinkClick r:id="rId3"/>
              </a:rPr>
              <a:t>http://www.pantagraph.com/business/investment/markets-and-stocks/move-over-driverless-cars-pilotless-planes-are-coming/article_d28e0fb3-c34e-58c2-8991-65cceb71ebfa.html</a:t>
            </a:r>
            <a:r>
              <a:rPr lang="en-US" altLang="en-US" sz="1200">
                <a:solidFill>
                  <a:srgbClr val="000000"/>
                </a:solidFill>
              </a:rPr>
              <a:t> </a:t>
            </a:r>
            <a:r>
              <a:rPr lang="en-US" altLang="en-US" sz="1600">
                <a:solidFill>
                  <a:srgbClr val="000000"/>
                </a:solidFill>
              </a:rPr>
              <a:t>Aug. 31, 2017</a:t>
            </a:r>
            <a:endParaRPr lang="en-US" altLang="en-US" sz="1200">
              <a:solidFill>
                <a:srgbClr val="000000"/>
              </a:solidFill>
            </a:endParaRPr>
          </a:p>
        </p:txBody>
      </p:sp>
      <p:pic>
        <p:nvPicPr>
          <p:cNvPr id="252935" name="Picture 7" descr="A UH-1 Huey equipped with an AACUS autonomy kit makes an approach for landing during final...">
            <a:extLst>
              <a:ext uri="{FF2B5EF4-FFF2-40B4-BE49-F238E27FC236}">
                <a16:creationId xmlns:a16="http://schemas.microsoft.com/office/drawing/2014/main" xmlns="" id="{68BA09BF-CFBF-4196-803D-0AF4022E10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3276998"/>
            <a:ext cx="4800599" cy="3192065"/>
          </a:xfrm>
          <a:prstGeom prst="rect">
            <a:avLst/>
          </a:prstGeom>
          <a:noFill/>
          <a:extLst>
            <a:ext uri="{909E8E84-426E-40DD-AFC4-6F175D3DCCD1}">
              <a14:hiddenFill xmlns:a14="http://schemas.microsoft.com/office/drawing/2010/main">
                <a:solidFill>
                  <a:srgbClr val="FFFFFF"/>
                </a:solidFill>
              </a14:hiddenFill>
            </a:ext>
          </a:extLst>
        </p:spPr>
      </p:pic>
      <p:pic>
        <p:nvPicPr>
          <p:cNvPr id="252931" name="Picture 4" descr="airplanes ile ilgili görsel sonucu">
            <a:extLst>
              <a:ext uri="{FF2B5EF4-FFF2-40B4-BE49-F238E27FC236}">
                <a16:creationId xmlns:a16="http://schemas.microsoft.com/office/drawing/2014/main" xmlns="" id="{4346DDA5-FB42-430E-99BE-BFF1FD570E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 y="1143000"/>
            <a:ext cx="5291183"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3">
            <a:extLst>
              <a:ext uri="{FF2B5EF4-FFF2-40B4-BE49-F238E27FC236}">
                <a16:creationId xmlns:a16="http://schemas.microsoft.com/office/drawing/2014/main" xmlns="" id="{045920DD-3F76-4F40-9757-9F04410CA156}"/>
              </a:ext>
            </a:extLst>
          </p:cNvPr>
          <p:cNvSpPr txBox="1">
            <a:spLocks noChangeArrowheads="1"/>
          </p:cNvSpPr>
          <p:nvPr/>
        </p:nvSpPr>
        <p:spPr bwMode="auto">
          <a:xfrm>
            <a:off x="914400" y="5410200"/>
            <a:ext cx="3429000" cy="533400"/>
          </a:xfrm>
          <a:prstGeom prst="rect">
            <a:avLst/>
          </a:prstGeom>
          <a:solidFill>
            <a:schemeClr val="accent5"/>
          </a:solidFill>
          <a:ln>
            <a:noFill/>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20000"/>
              </a:spcAft>
              <a:buClr>
                <a:srgbClr val="FF0000"/>
              </a:buClr>
              <a:buChar char="•"/>
              <a:defRPr sz="20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20000"/>
              </a:spcAft>
              <a:buClr>
                <a:srgbClr val="FF0000"/>
              </a:buClr>
              <a:buFont typeface="Wingdings" panose="05000000000000000000" pitchFamily="2" charset="2"/>
              <a:buChar char="ü"/>
              <a:defRPr sz="2800">
                <a:solidFill>
                  <a:schemeClr val="tx1"/>
                </a:solidFill>
                <a:latin typeface="+mn-lt"/>
                <a:ea typeface="MS PGothic" panose="020B0600070205080204" pitchFamily="34" charset="-128"/>
              </a:defRPr>
            </a:lvl2pPr>
            <a:lvl3pPr marL="1143000" indent="-228600" algn="l" rtl="0" eaLnBrk="0" fontAlgn="base" hangingPunct="0">
              <a:spcBef>
                <a:spcPct val="20000"/>
              </a:spcBef>
              <a:spcAft>
                <a:spcPct val="20000"/>
              </a:spcAft>
              <a:buChar char="•"/>
              <a:defRPr sz="2400">
                <a:solidFill>
                  <a:schemeClr val="tx1"/>
                </a:solidFill>
                <a:latin typeface="Times New Roman" pitchFamily="18" charset="0"/>
                <a:ea typeface="MS PGothic" panose="020B0600070205080204" pitchFamily="34" charset="-128"/>
              </a:defRPr>
            </a:lvl3pPr>
            <a:lvl4pPr marL="16002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4pPr>
            <a:lvl5pPr marL="20574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5pPr>
            <a:lvl6pPr marL="2514600" indent="-228600" algn="l" rtl="0" fontAlgn="base">
              <a:spcBef>
                <a:spcPct val="20000"/>
              </a:spcBef>
              <a:spcAft>
                <a:spcPct val="20000"/>
              </a:spcAft>
              <a:buChar char="»"/>
              <a:defRPr sz="2000">
                <a:solidFill>
                  <a:schemeClr val="tx1"/>
                </a:solidFill>
                <a:latin typeface="Times New Roman" pitchFamily="18" charset="0"/>
              </a:defRPr>
            </a:lvl6pPr>
            <a:lvl7pPr marL="2971800" indent="-228600" algn="l" rtl="0" fontAlgn="base">
              <a:spcBef>
                <a:spcPct val="20000"/>
              </a:spcBef>
              <a:spcAft>
                <a:spcPct val="20000"/>
              </a:spcAft>
              <a:buChar char="»"/>
              <a:defRPr sz="2000">
                <a:solidFill>
                  <a:schemeClr val="tx1"/>
                </a:solidFill>
                <a:latin typeface="Times New Roman" pitchFamily="18" charset="0"/>
              </a:defRPr>
            </a:lvl7pPr>
            <a:lvl8pPr marL="3429000" indent="-228600" algn="l" rtl="0" fontAlgn="base">
              <a:spcBef>
                <a:spcPct val="20000"/>
              </a:spcBef>
              <a:spcAft>
                <a:spcPct val="20000"/>
              </a:spcAft>
              <a:buChar char="»"/>
              <a:defRPr sz="2000">
                <a:solidFill>
                  <a:schemeClr val="tx1"/>
                </a:solidFill>
                <a:latin typeface="Times New Roman" pitchFamily="18" charset="0"/>
              </a:defRPr>
            </a:lvl8pPr>
            <a:lvl9pPr marL="3886200" indent="-228600" algn="l" rtl="0" fontAlgn="base">
              <a:spcBef>
                <a:spcPct val="20000"/>
              </a:spcBef>
              <a:spcAft>
                <a:spcPct val="20000"/>
              </a:spcAft>
              <a:buChar char="»"/>
              <a:defRPr sz="2000">
                <a:solidFill>
                  <a:schemeClr val="tx1"/>
                </a:solidFill>
                <a:latin typeface="Times New Roman" pitchFamily="18" charset="0"/>
              </a:defRPr>
            </a:lvl9pPr>
          </a:lstStyle>
          <a:p>
            <a:pPr marL="0" indent="0">
              <a:buFontTx/>
              <a:buNone/>
              <a:defRPr/>
            </a:pPr>
            <a:r>
              <a:rPr lang="en-US" sz="2800" b="1" kern="0" dirty="0" err="1">
                <a:solidFill>
                  <a:srgbClr val="C00000"/>
                </a:solidFill>
              </a:rPr>
              <a:t>Pilotsuz</a:t>
            </a:r>
            <a:r>
              <a:rPr lang="en-US" sz="2800" b="1" kern="0" dirty="0">
                <a:solidFill>
                  <a:srgbClr val="C00000"/>
                </a:solidFill>
              </a:rPr>
              <a:t> </a:t>
            </a:r>
            <a:r>
              <a:rPr lang="en-US" sz="2800" b="1" kern="0" dirty="0" err="1">
                <a:solidFill>
                  <a:srgbClr val="C00000"/>
                </a:solidFill>
              </a:rPr>
              <a:t>Helikopter</a:t>
            </a:r>
            <a:endParaRPr lang="en-US" altLang="en-US" sz="2800" b="1" kern="0" dirty="0">
              <a:solidFill>
                <a:srgbClr val="C00000"/>
              </a:solidFill>
            </a:endParaRPr>
          </a:p>
        </p:txBody>
      </p:sp>
    </p:spTree>
    <p:extLst>
      <p:ext uri="{BB962C8B-B14F-4D97-AF65-F5344CB8AC3E}">
        <p14:creationId xmlns:p14="http://schemas.microsoft.com/office/powerpoint/2010/main" val="26275334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xmlns="" id="{81A5F141-AD8B-42E2-BF0A-16029089C1A2}"/>
              </a:ext>
            </a:extLst>
          </p:cNvPr>
          <p:cNvSpPr>
            <a:spLocks noGrp="1"/>
          </p:cNvSpPr>
          <p:nvPr>
            <p:ph type="title"/>
          </p:nvPr>
        </p:nvSpPr>
        <p:spPr>
          <a:xfrm>
            <a:off x="0" y="-76200"/>
            <a:ext cx="9144000" cy="990600"/>
          </a:xfrm>
          <a:solidFill>
            <a:srgbClr val="C00000"/>
          </a:solidFill>
        </p:spPr>
        <p:txBody>
          <a:bodyPr/>
          <a:lstStyle/>
          <a:p>
            <a:pPr algn="r"/>
            <a:r>
              <a:rPr lang="tr-TR" dirty="0">
                <a:solidFill>
                  <a:srgbClr val="FFFF00"/>
                </a:solidFill>
              </a:rPr>
              <a:t>BEYİN DALGALARI</a:t>
            </a:r>
            <a:r>
              <a:rPr lang="en-US" dirty="0">
                <a:solidFill>
                  <a:srgbClr val="FFFF00"/>
                </a:solidFill>
              </a:rPr>
              <a:t>:</a:t>
            </a:r>
            <a:r>
              <a:rPr lang="tr-TR" dirty="0">
                <a:solidFill>
                  <a:srgbClr val="FFFF00"/>
                </a:solidFill>
              </a:rPr>
              <a:t> </a:t>
            </a:r>
            <a:r>
              <a:rPr lang="en-US" dirty="0">
                <a:solidFill>
                  <a:schemeClr val="bg1"/>
                </a:solidFill>
              </a:rPr>
              <a:t/>
            </a:r>
            <a:br>
              <a:rPr lang="en-US" dirty="0">
                <a:solidFill>
                  <a:schemeClr val="bg1"/>
                </a:solidFill>
              </a:rPr>
            </a:br>
            <a:r>
              <a:rPr lang="tr-TR" dirty="0">
                <a:solidFill>
                  <a:schemeClr val="bg1"/>
                </a:solidFill>
              </a:rPr>
              <a:t>Düşün</a:t>
            </a:r>
            <a:r>
              <a:rPr lang="en-US" dirty="0">
                <a:solidFill>
                  <a:schemeClr val="bg1"/>
                </a:solidFill>
              </a:rPr>
              <a:t>, </a:t>
            </a:r>
            <a:r>
              <a:rPr lang="en-US" dirty="0" err="1">
                <a:solidFill>
                  <a:schemeClr val="bg1"/>
                </a:solidFill>
              </a:rPr>
              <a:t>konsantre</a:t>
            </a:r>
            <a:r>
              <a:rPr lang="en-US" dirty="0">
                <a:solidFill>
                  <a:schemeClr val="bg1"/>
                </a:solidFill>
              </a:rPr>
              <a:t> </a:t>
            </a:r>
            <a:r>
              <a:rPr lang="en-US" dirty="0" err="1">
                <a:solidFill>
                  <a:schemeClr val="bg1"/>
                </a:solidFill>
              </a:rPr>
              <a:t>ol</a:t>
            </a:r>
            <a:r>
              <a:rPr lang="en-US" dirty="0">
                <a:solidFill>
                  <a:schemeClr val="bg1"/>
                </a:solidFill>
              </a:rPr>
              <a:t>, k</a:t>
            </a:r>
            <a:r>
              <a:rPr lang="tr-TR" dirty="0" err="1">
                <a:solidFill>
                  <a:schemeClr val="bg1"/>
                </a:solidFill>
              </a:rPr>
              <a:t>ontrol</a:t>
            </a:r>
            <a:r>
              <a:rPr lang="tr-TR" dirty="0">
                <a:solidFill>
                  <a:schemeClr val="bg1"/>
                </a:solidFill>
              </a:rPr>
              <a:t> </a:t>
            </a:r>
            <a:r>
              <a:rPr lang="en-US" dirty="0">
                <a:solidFill>
                  <a:schemeClr val="bg1"/>
                </a:solidFill>
              </a:rPr>
              <a:t>et</a:t>
            </a:r>
            <a:endParaRPr lang="en-US" altLang="en-US" sz="2800" b="0" dirty="0">
              <a:solidFill>
                <a:schemeClr val="bg1"/>
              </a:solidFill>
            </a:endParaRPr>
          </a:p>
        </p:txBody>
      </p:sp>
      <p:pic>
        <p:nvPicPr>
          <p:cNvPr id="2050" name="Picture 2" descr="Ä°lgili resim">
            <a:extLst>
              <a:ext uri="{FF2B5EF4-FFF2-40B4-BE49-F238E27FC236}">
                <a16:creationId xmlns:a16="http://schemas.microsoft.com/office/drawing/2014/main" xmlns="" id="{1BC95ECB-DF93-4B1B-97CB-4F791DF7E6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1371600"/>
            <a:ext cx="8572500" cy="4933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33572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xmlns="" id="{81A5F141-AD8B-42E2-BF0A-16029089C1A2}"/>
              </a:ext>
            </a:extLst>
          </p:cNvPr>
          <p:cNvSpPr>
            <a:spLocks noGrp="1"/>
          </p:cNvSpPr>
          <p:nvPr>
            <p:ph type="title"/>
          </p:nvPr>
        </p:nvSpPr>
        <p:spPr>
          <a:xfrm>
            <a:off x="0" y="-76200"/>
            <a:ext cx="9144000" cy="990600"/>
          </a:xfrm>
          <a:solidFill>
            <a:srgbClr val="C00000"/>
          </a:solidFill>
        </p:spPr>
        <p:txBody>
          <a:bodyPr/>
          <a:lstStyle/>
          <a:p>
            <a:pPr algn="r"/>
            <a:r>
              <a:rPr lang="tr-TR" dirty="0">
                <a:solidFill>
                  <a:srgbClr val="FFFF00"/>
                </a:solidFill>
              </a:rPr>
              <a:t>BEYİN DALGALARI: </a:t>
            </a:r>
            <a:r>
              <a:rPr lang="en-US" dirty="0">
                <a:solidFill>
                  <a:schemeClr val="bg1"/>
                </a:solidFill>
              </a:rPr>
              <a:t/>
            </a:r>
            <a:br>
              <a:rPr lang="en-US" dirty="0">
                <a:solidFill>
                  <a:schemeClr val="bg1"/>
                </a:solidFill>
              </a:rPr>
            </a:br>
            <a:r>
              <a:rPr lang="tr-TR" dirty="0">
                <a:solidFill>
                  <a:schemeClr val="bg1"/>
                </a:solidFill>
              </a:rPr>
              <a:t>Aletleri Düşünceyle Kontrol Etme</a:t>
            </a:r>
            <a:endParaRPr lang="en-US" altLang="en-US" sz="2800" b="0" dirty="0">
              <a:solidFill>
                <a:schemeClr val="bg1"/>
              </a:solidFill>
            </a:endParaRPr>
          </a:p>
        </p:txBody>
      </p:sp>
      <p:sp>
        <p:nvSpPr>
          <p:cNvPr id="14339" name="Rectangle 3">
            <a:extLst>
              <a:ext uri="{FF2B5EF4-FFF2-40B4-BE49-F238E27FC236}">
                <a16:creationId xmlns:a16="http://schemas.microsoft.com/office/drawing/2014/main" xmlns="" id="{435CF247-FAAC-4458-9DBD-F95323083A0B}"/>
              </a:ext>
            </a:extLst>
          </p:cNvPr>
          <p:cNvSpPr txBox="1">
            <a:spLocks noChangeArrowheads="1"/>
          </p:cNvSpPr>
          <p:nvPr/>
        </p:nvSpPr>
        <p:spPr bwMode="auto">
          <a:xfrm>
            <a:off x="4114800" y="990600"/>
            <a:ext cx="4876800" cy="586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r>
              <a:rPr lang="tr-TR" dirty="0"/>
              <a:t>Aletleri </a:t>
            </a:r>
            <a:r>
              <a:rPr lang="tr-TR" b="1" dirty="0"/>
              <a:t>beyin dalgalarıyla</a:t>
            </a:r>
            <a:r>
              <a:rPr lang="tr-TR" dirty="0"/>
              <a:t> uzaktan kontrol etmek için çeşitli </a:t>
            </a:r>
            <a:r>
              <a:rPr lang="tr-TR" b="1" dirty="0"/>
              <a:t>‘zihin kontrol’</a:t>
            </a:r>
            <a:r>
              <a:rPr lang="tr-TR" dirty="0"/>
              <a:t> teknolojileri geliştirildi. </a:t>
            </a:r>
            <a:endParaRPr lang="en-US" dirty="0"/>
          </a:p>
          <a:p>
            <a:r>
              <a:rPr lang="tr-TR" dirty="0"/>
              <a:t>Toyota, kişinin bir kas oynatmak ya da bir komut vermek zorunda kalmadan, sadece beyin dalgalarını alıp işleyerek, tekerlekli bir sandalyeyi istenilen yöne çevirmenin yolunu keşfetti. </a:t>
            </a:r>
            <a:endParaRPr lang="en-US" dirty="0"/>
          </a:p>
          <a:p>
            <a:r>
              <a:rPr lang="tr-TR" dirty="0"/>
              <a:t>Tekerlekli sandalyedeki kişi, beyin sinyallerini okuyabilen </a:t>
            </a:r>
            <a:r>
              <a:rPr lang="tr-TR" b="1" dirty="0"/>
              <a:t>bir başlık takmakta</a:t>
            </a:r>
            <a:r>
              <a:rPr lang="tr-TR" dirty="0"/>
              <a:t>, başlık da sinyalleri bir beyni tarama </a:t>
            </a:r>
            <a:r>
              <a:rPr lang="tr-TR" dirty="0" err="1"/>
              <a:t>elektroensefalografi</a:t>
            </a:r>
            <a:r>
              <a:rPr lang="tr-TR" dirty="0"/>
              <a:t> (EEG) cihazına aktarmaktadır. </a:t>
            </a:r>
            <a:endParaRPr lang="en-US" dirty="0"/>
          </a:p>
          <a:p>
            <a:r>
              <a:rPr lang="tr-TR" dirty="0"/>
              <a:t>Beyin sinyalleri saniyenin bir kesri kadar bir sürede alınmakta</a:t>
            </a:r>
            <a:r>
              <a:rPr lang="en-US" dirty="0"/>
              <a:t>. K</a:t>
            </a:r>
            <a:r>
              <a:rPr lang="tr-TR" dirty="0"/>
              <a:t>işi istediği anda </a:t>
            </a:r>
            <a:r>
              <a:rPr lang="tr-TR" dirty="0" err="1"/>
              <a:t>saga</a:t>
            </a:r>
            <a:r>
              <a:rPr lang="en-US" dirty="0"/>
              <a:t>/</a:t>
            </a:r>
            <a:r>
              <a:rPr lang="tr-TR" dirty="0"/>
              <a:t>sola dönme</a:t>
            </a:r>
            <a:r>
              <a:rPr lang="en-US" dirty="0" err="1"/>
              <a:t>kte</a:t>
            </a:r>
            <a:r>
              <a:rPr lang="tr-TR" dirty="0"/>
              <a:t> veya ileriye gitme</a:t>
            </a:r>
            <a:r>
              <a:rPr lang="en-US" dirty="0" err="1"/>
              <a:t>ktedir</a:t>
            </a:r>
            <a:r>
              <a:rPr lang="en-US" dirty="0"/>
              <a:t>.</a:t>
            </a:r>
            <a:endParaRPr lang="en-US" altLang="en-US" dirty="0"/>
          </a:p>
        </p:txBody>
      </p:sp>
      <p:pic>
        <p:nvPicPr>
          <p:cNvPr id="55302" name="Picture 6" descr="Ä°lgili resim">
            <a:extLst>
              <a:ext uri="{FF2B5EF4-FFF2-40B4-BE49-F238E27FC236}">
                <a16:creationId xmlns:a16="http://schemas.microsoft.com/office/drawing/2014/main" xmlns="" id="{4E557779-058C-4C92-B1A5-B6E4A32432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650" y="1219200"/>
            <a:ext cx="3867150" cy="5285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973545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2">
            <a:extLst>
              <a:ext uri="{FF2B5EF4-FFF2-40B4-BE49-F238E27FC236}">
                <a16:creationId xmlns:a16="http://schemas.microsoft.com/office/drawing/2014/main" xmlns="" id="{BF978ADB-0CF1-4C41-BB5C-5AC57EF2BB5A}"/>
              </a:ext>
            </a:extLst>
          </p:cNvPr>
          <p:cNvSpPr>
            <a:spLocks noGrp="1" noChangeArrowheads="1"/>
          </p:cNvSpPr>
          <p:nvPr>
            <p:ph type="title"/>
          </p:nvPr>
        </p:nvSpPr>
        <p:spPr>
          <a:xfrm>
            <a:off x="0" y="0"/>
            <a:ext cx="9144000" cy="990600"/>
          </a:xfrm>
          <a:solidFill>
            <a:srgbClr val="C00000"/>
          </a:solidFill>
        </p:spPr>
        <p:txBody>
          <a:bodyPr/>
          <a:lstStyle/>
          <a:p>
            <a:pPr algn="r"/>
            <a:r>
              <a:rPr lang="en-US" altLang="en-US" sz="2800" b="0" dirty="0">
                <a:solidFill>
                  <a:srgbClr val="FFFF66"/>
                </a:solidFill>
              </a:rPr>
              <a:t> </a:t>
            </a:r>
            <a:r>
              <a:rPr lang="en-US" dirty="0" err="1">
                <a:solidFill>
                  <a:srgbClr val="FFFF00"/>
                </a:solidFill>
              </a:rPr>
              <a:t>Mühendislik</a:t>
            </a:r>
            <a:r>
              <a:rPr lang="en-US" dirty="0">
                <a:solidFill>
                  <a:srgbClr val="FFFF00"/>
                </a:solidFill>
              </a:rPr>
              <a:t> + </a:t>
            </a:r>
            <a:r>
              <a:rPr lang="en-US" dirty="0" err="1">
                <a:solidFill>
                  <a:srgbClr val="FFFF00"/>
                </a:solidFill>
              </a:rPr>
              <a:t>Tıp</a:t>
            </a:r>
            <a:r>
              <a:rPr lang="en-US" dirty="0">
                <a:solidFill>
                  <a:srgbClr val="FFFF00"/>
                </a:solidFill>
              </a:rPr>
              <a:t> </a:t>
            </a:r>
            <a:r>
              <a:rPr lang="en-US" altLang="en-US" sz="2800" b="0" dirty="0">
                <a:solidFill>
                  <a:srgbClr val="FFFF66"/>
                </a:solidFill>
              </a:rPr>
              <a:t>(Georgia Tech):</a:t>
            </a:r>
            <a:br>
              <a:rPr lang="en-US" altLang="en-US" sz="2800" b="0" dirty="0">
                <a:solidFill>
                  <a:srgbClr val="FFFF66"/>
                </a:solidFill>
              </a:rPr>
            </a:br>
            <a:r>
              <a:rPr lang="en-US" sz="2800" b="0" dirty="0" err="1">
                <a:solidFill>
                  <a:schemeClr val="bg1"/>
                </a:solidFill>
              </a:rPr>
              <a:t>Piyano</a:t>
            </a:r>
            <a:r>
              <a:rPr lang="en-US" sz="2800" b="0" dirty="0">
                <a:solidFill>
                  <a:schemeClr val="bg1"/>
                </a:solidFill>
              </a:rPr>
              <a:t> </a:t>
            </a:r>
            <a:r>
              <a:rPr lang="en-US" sz="2800" b="0" dirty="0" err="1">
                <a:solidFill>
                  <a:schemeClr val="bg1"/>
                </a:solidFill>
              </a:rPr>
              <a:t>çalan</a:t>
            </a:r>
            <a:r>
              <a:rPr lang="en-US" sz="2800" b="0" dirty="0">
                <a:solidFill>
                  <a:schemeClr val="bg1"/>
                </a:solidFill>
              </a:rPr>
              <a:t> </a:t>
            </a:r>
            <a:r>
              <a:rPr lang="en-US" sz="2800" b="0" dirty="0" err="1">
                <a:solidFill>
                  <a:schemeClr val="bg1"/>
                </a:solidFill>
              </a:rPr>
              <a:t>prostat</a:t>
            </a:r>
            <a:r>
              <a:rPr lang="en-US" sz="2800" b="0" dirty="0">
                <a:solidFill>
                  <a:schemeClr val="bg1"/>
                </a:solidFill>
              </a:rPr>
              <a:t> el (</a:t>
            </a:r>
            <a:r>
              <a:rPr lang="en-US" sz="2800" b="0" dirty="0" err="1">
                <a:solidFill>
                  <a:schemeClr val="bg1"/>
                </a:solidFill>
              </a:rPr>
              <a:t>bağımsız</a:t>
            </a:r>
            <a:r>
              <a:rPr lang="en-US" sz="2800" b="0" dirty="0">
                <a:solidFill>
                  <a:schemeClr val="bg1"/>
                </a:solidFill>
              </a:rPr>
              <a:t> </a:t>
            </a:r>
            <a:r>
              <a:rPr lang="en-US" sz="2800" b="0" dirty="0" err="1">
                <a:solidFill>
                  <a:schemeClr val="bg1"/>
                </a:solidFill>
              </a:rPr>
              <a:t>parmak</a:t>
            </a:r>
            <a:r>
              <a:rPr lang="en-US" sz="2800" b="0" dirty="0">
                <a:solidFill>
                  <a:schemeClr val="bg1"/>
                </a:solidFill>
              </a:rPr>
              <a:t> </a:t>
            </a:r>
            <a:r>
              <a:rPr lang="en-US" sz="2800" b="0" dirty="0" err="1">
                <a:solidFill>
                  <a:schemeClr val="bg1"/>
                </a:solidFill>
              </a:rPr>
              <a:t>hareketleri</a:t>
            </a:r>
            <a:r>
              <a:rPr lang="en-US" sz="2800" b="0" dirty="0">
                <a:solidFill>
                  <a:schemeClr val="bg1"/>
                </a:solidFill>
              </a:rPr>
              <a:t>)</a:t>
            </a:r>
            <a:endParaRPr lang="en-US" altLang="en-US" sz="2800" b="0" dirty="0">
              <a:solidFill>
                <a:schemeClr val="bg1"/>
              </a:solidFill>
            </a:endParaRPr>
          </a:p>
        </p:txBody>
      </p:sp>
      <p:sp>
        <p:nvSpPr>
          <p:cNvPr id="259076" name="Rectangle 1">
            <a:extLst>
              <a:ext uri="{FF2B5EF4-FFF2-40B4-BE49-F238E27FC236}">
                <a16:creationId xmlns:a16="http://schemas.microsoft.com/office/drawing/2014/main" xmlns="" id="{C52B6E3C-67E4-4543-94BA-2E15C9692D64}"/>
              </a:ext>
            </a:extLst>
          </p:cNvPr>
          <p:cNvSpPr>
            <a:spLocks noChangeArrowheads="1"/>
          </p:cNvSpPr>
          <p:nvPr/>
        </p:nvSpPr>
        <p:spPr bwMode="auto">
          <a:xfrm>
            <a:off x="0" y="6400800"/>
            <a:ext cx="91440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eaLnBrk="1" hangingPunct="1">
              <a:spcBef>
                <a:spcPct val="0"/>
              </a:spcBef>
              <a:spcAft>
                <a:spcPct val="0"/>
              </a:spcAft>
              <a:buClrTx/>
              <a:buFontTx/>
              <a:buNone/>
            </a:pPr>
            <a:r>
              <a:rPr lang="en-US" altLang="en-US" sz="1600" dirty="0">
                <a:solidFill>
                  <a:srgbClr val="000000"/>
                </a:solidFill>
                <a:hlinkClick r:id="rId3"/>
              </a:rPr>
              <a:t>https://www.engadget.com/2017/12/11/researchers-prosthetic-hand-lifelike-dexterity/</a:t>
            </a:r>
            <a:r>
              <a:rPr lang="en-US" altLang="en-US" sz="1600" dirty="0">
                <a:solidFill>
                  <a:srgbClr val="000000"/>
                </a:solidFill>
              </a:rPr>
              <a:t>  Dec. 11, 2017</a:t>
            </a:r>
            <a:endParaRPr lang="en-US" altLang="en-US" sz="1200" dirty="0">
              <a:solidFill>
                <a:srgbClr val="000000"/>
              </a:solidFill>
            </a:endParaRPr>
          </a:p>
        </p:txBody>
      </p:sp>
      <p:pic>
        <p:nvPicPr>
          <p:cNvPr id="6" name="Picture 6" descr="https://o.aolcdn.com/images/dims?quality=100&amp;image_uri=http%3A%2F%2Fo.aolcdn.com%2Fhss%2Fstorage%2Fmidas%2F86eb8f46ca2e24a5a78cd2232ececabd%2F205940674%2F18C10302-P16-004.jpg&amp;client=cbc79c14efcebee57402&amp;signature=57d2f6da016151ed1d9065b7d8d9f707c7be052d">
            <a:extLst>
              <a:ext uri="{FF2B5EF4-FFF2-40B4-BE49-F238E27FC236}">
                <a16:creationId xmlns:a16="http://schemas.microsoft.com/office/drawing/2014/main" xmlns="" id="{9D9AA582-6060-48F8-B922-3679ABEAE0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117468"/>
            <a:ext cx="8001000" cy="5188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853369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xmlns="" id="{51861046-33F8-4AF4-B2EE-50C14A07672D}"/>
              </a:ext>
            </a:extLst>
          </p:cNvPr>
          <p:cNvSpPr>
            <a:spLocks noGrp="1" noChangeArrowheads="1"/>
          </p:cNvSpPr>
          <p:nvPr>
            <p:ph type="title"/>
          </p:nvPr>
        </p:nvSpPr>
        <p:spPr>
          <a:xfrm>
            <a:off x="0" y="0"/>
            <a:ext cx="9144000" cy="990600"/>
          </a:xfrm>
          <a:solidFill>
            <a:srgbClr val="C00000"/>
          </a:solidFill>
        </p:spPr>
        <p:txBody>
          <a:bodyPr/>
          <a:lstStyle/>
          <a:p>
            <a:pPr algn="r"/>
            <a:r>
              <a:rPr lang="en-US" dirty="0" err="1">
                <a:solidFill>
                  <a:srgbClr val="FFFF00"/>
                </a:solidFill>
              </a:rPr>
              <a:t>Canavar</a:t>
            </a:r>
            <a:r>
              <a:rPr lang="en-US" dirty="0">
                <a:solidFill>
                  <a:srgbClr val="FFFF00"/>
                </a:solidFill>
              </a:rPr>
              <a:t> </a:t>
            </a:r>
            <a:r>
              <a:rPr lang="en-US" dirty="0" err="1">
                <a:solidFill>
                  <a:srgbClr val="FFFF00"/>
                </a:solidFill>
              </a:rPr>
              <a:t>Robotlar</a:t>
            </a:r>
            <a:r>
              <a:rPr lang="en-US" dirty="0">
                <a:solidFill>
                  <a:srgbClr val="FFFF00"/>
                </a:solidFill>
              </a:rPr>
              <a:t>: </a:t>
            </a:r>
            <a:br>
              <a:rPr lang="en-US" dirty="0">
                <a:solidFill>
                  <a:srgbClr val="FFFF00"/>
                </a:solidFill>
              </a:rPr>
            </a:br>
            <a:r>
              <a:rPr lang="en-US" dirty="0" err="1">
                <a:solidFill>
                  <a:schemeClr val="bg1"/>
                </a:solidFill>
              </a:rPr>
              <a:t>Süper</a:t>
            </a:r>
            <a:r>
              <a:rPr lang="en-US" dirty="0">
                <a:solidFill>
                  <a:schemeClr val="bg1"/>
                </a:solidFill>
              </a:rPr>
              <a:t> </a:t>
            </a:r>
            <a:r>
              <a:rPr lang="en-US" dirty="0" err="1">
                <a:solidFill>
                  <a:schemeClr val="bg1"/>
                </a:solidFill>
              </a:rPr>
              <a:t>zekâlı</a:t>
            </a:r>
            <a:r>
              <a:rPr lang="en-US" dirty="0">
                <a:solidFill>
                  <a:schemeClr val="bg1"/>
                </a:solidFill>
              </a:rPr>
              <a:t> </a:t>
            </a:r>
            <a:r>
              <a:rPr lang="en-US" dirty="0" err="1">
                <a:solidFill>
                  <a:schemeClr val="bg1"/>
                </a:solidFill>
              </a:rPr>
              <a:t>robotlar</a:t>
            </a:r>
            <a:r>
              <a:rPr lang="en-US" dirty="0">
                <a:solidFill>
                  <a:schemeClr val="bg1"/>
                </a:solidFill>
              </a:rPr>
              <a:t> </a:t>
            </a:r>
            <a:r>
              <a:rPr lang="en-US" dirty="0" err="1">
                <a:solidFill>
                  <a:schemeClr val="bg1"/>
                </a:solidFill>
              </a:rPr>
              <a:t>insanlı</a:t>
            </a:r>
            <a:r>
              <a:rPr lang="en-US" dirty="0" err="1">
                <a:solidFill>
                  <a:schemeClr val="bg1"/>
                </a:solidFill>
                <a:ea typeface="Calibri" panose="020F0502020204030204" pitchFamily="34" charset="0"/>
                <a:cs typeface="Times New Roman" panose="02020603050405020304" pitchFamily="18" charset="0"/>
              </a:rPr>
              <a:t>ğ</a:t>
            </a:r>
            <a:r>
              <a:rPr lang="en-US" dirty="0" err="1">
                <a:solidFill>
                  <a:schemeClr val="bg1"/>
                </a:solidFill>
              </a:rPr>
              <a:t>ın</a:t>
            </a:r>
            <a:r>
              <a:rPr lang="en-US" dirty="0">
                <a:solidFill>
                  <a:schemeClr val="bg1"/>
                </a:solidFill>
              </a:rPr>
              <a:t> </a:t>
            </a:r>
            <a:r>
              <a:rPr lang="en-US" dirty="0" err="1">
                <a:solidFill>
                  <a:schemeClr val="bg1"/>
                </a:solidFill>
              </a:rPr>
              <a:t>sonu</a:t>
            </a:r>
            <a:r>
              <a:rPr lang="en-US" dirty="0">
                <a:solidFill>
                  <a:schemeClr val="bg1"/>
                </a:solidFill>
              </a:rPr>
              <a:t> mu?</a:t>
            </a:r>
            <a:endParaRPr lang="en-US" altLang="en-US" sz="4000" dirty="0">
              <a:solidFill>
                <a:schemeClr val="bg1"/>
              </a:solidFill>
              <a:cs typeface="Arial" panose="020B0604020202020204" pitchFamily="34" charset="0"/>
            </a:endParaRPr>
          </a:p>
        </p:txBody>
      </p:sp>
      <p:pic>
        <p:nvPicPr>
          <p:cNvPr id="56324" name="Picture 4" descr="monster robot elon musk ile ilgili gÃ¶rsel sonucu">
            <a:extLst>
              <a:ext uri="{FF2B5EF4-FFF2-40B4-BE49-F238E27FC236}">
                <a16:creationId xmlns:a16="http://schemas.microsoft.com/office/drawing/2014/main" xmlns="" id="{4601B3C5-5A23-4957-86E9-727F296CC2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7133" y="2667000"/>
            <a:ext cx="6231467" cy="35052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xmlns="" id="{C9B9247E-A565-4D90-B797-1B36604EF6D1}"/>
              </a:ext>
            </a:extLst>
          </p:cNvPr>
          <p:cNvSpPr/>
          <p:nvPr/>
        </p:nvSpPr>
        <p:spPr>
          <a:xfrm>
            <a:off x="0" y="938748"/>
            <a:ext cx="9144000" cy="1631216"/>
          </a:xfrm>
          <a:prstGeom prst="rect">
            <a:avLst/>
          </a:prstGeom>
        </p:spPr>
        <p:txBody>
          <a:bodyPr wrap="square">
            <a:spAutoFit/>
          </a:bodyPr>
          <a:lstStyle/>
          <a:p>
            <a:pPr marL="342900" indent="-342900">
              <a:buFont typeface="Arial" panose="020B0604020202020204" pitchFamily="34" charset="0"/>
              <a:buChar char="•"/>
            </a:pPr>
            <a:r>
              <a:rPr lang="tr-TR" sz="2000" b="1" dirty="0" err="1">
                <a:solidFill>
                  <a:srgbClr val="CC00CC"/>
                </a:solidFill>
                <a:ea typeface="Calibri" panose="020F0502020204030204" pitchFamily="34" charset="0"/>
              </a:rPr>
              <a:t>Stephen</a:t>
            </a:r>
            <a:r>
              <a:rPr lang="tr-TR" sz="2000" b="1" dirty="0">
                <a:solidFill>
                  <a:srgbClr val="CC00CC"/>
                </a:solidFill>
                <a:ea typeface="Calibri" panose="020F0502020204030204" pitchFamily="34" charset="0"/>
              </a:rPr>
              <a:t> Hawking</a:t>
            </a:r>
            <a:r>
              <a:rPr lang="en-US" sz="2000" b="1" dirty="0">
                <a:solidFill>
                  <a:srgbClr val="CC00CC"/>
                </a:solidFill>
                <a:ea typeface="Calibri" panose="020F0502020204030204" pitchFamily="34" charset="0"/>
              </a:rPr>
              <a:t>,</a:t>
            </a:r>
            <a:r>
              <a:rPr lang="tr-TR" sz="2000" dirty="0">
                <a:ea typeface="Calibri" panose="020F0502020204030204" pitchFamily="34" charset="0"/>
              </a:rPr>
              <a:t> </a:t>
            </a:r>
            <a:r>
              <a:rPr lang="tr-TR" sz="2000" dirty="0" err="1">
                <a:ea typeface="Calibri" panose="020F0502020204030204" pitchFamily="34" charset="0"/>
              </a:rPr>
              <a:t>Tesla</a:t>
            </a:r>
            <a:r>
              <a:rPr lang="tr-TR" sz="2000" dirty="0">
                <a:ea typeface="Calibri" panose="020F0502020204030204" pitchFamily="34" charset="0"/>
              </a:rPr>
              <a:t> CEO </a:t>
            </a:r>
            <a:r>
              <a:rPr lang="tr-TR" sz="2000" b="1" dirty="0" err="1">
                <a:solidFill>
                  <a:srgbClr val="CC00CC"/>
                </a:solidFill>
                <a:ea typeface="Calibri" panose="020F0502020204030204" pitchFamily="34" charset="0"/>
              </a:rPr>
              <a:t>Elon</a:t>
            </a:r>
            <a:r>
              <a:rPr lang="tr-TR" sz="2000" b="1" dirty="0">
                <a:solidFill>
                  <a:srgbClr val="CC00CC"/>
                </a:solidFill>
                <a:ea typeface="Calibri" panose="020F0502020204030204" pitchFamily="34" charset="0"/>
              </a:rPr>
              <a:t> </a:t>
            </a:r>
            <a:r>
              <a:rPr lang="tr-TR" sz="2000" b="1" dirty="0" err="1">
                <a:solidFill>
                  <a:srgbClr val="CC00CC"/>
                </a:solidFill>
                <a:ea typeface="Calibri" panose="020F0502020204030204" pitchFamily="34" charset="0"/>
              </a:rPr>
              <a:t>Musk</a:t>
            </a:r>
            <a:r>
              <a:rPr lang="en-US" sz="2000" dirty="0">
                <a:solidFill>
                  <a:srgbClr val="CC00CC"/>
                </a:solidFill>
                <a:ea typeface="Calibri" panose="020F0502020204030204" pitchFamily="34" charset="0"/>
              </a:rPr>
              <a:t>,</a:t>
            </a:r>
            <a:r>
              <a:rPr lang="tr-TR" sz="2000" dirty="0">
                <a:solidFill>
                  <a:srgbClr val="CC00CC"/>
                </a:solidFill>
                <a:ea typeface="Calibri" panose="020F0502020204030204" pitchFamily="34" charset="0"/>
              </a:rPr>
              <a:t> </a:t>
            </a:r>
            <a:r>
              <a:rPr lang="en-US" sz="2000" dirty="0">
                <a:solidFill>
                  <a:srgbClr val="CC00CC"/>
                </a:solidFill>
                <a:ea typeface="Calibri" panose="020F0502020204030204" pitchFamily="34" charset="0"/>
              </a:rPr>
              <a:t>…: </a:t>
            </a:r>
            <a:r>
              <a:rPr lang="tr-TR" sz="2000" dirty="0">
                <a:ea typeface="Calibri" panose="020F0502020204030204" pitchFamily="34" charset="0"/>
              </a:rPr>
              <a:t> </a:t>
            </a:r>
            <a:r>
              <a:rPr lang="en-US" sz="2000" b="1" dirty="0">
                <a:solidFill>
                  <a:srgbClr val="CC00CC"/>
                </a:solidFill>
                <a:ea typeface="Calibri" panose="020F0502020204030204" pitchFamily="34" charset="0"/>
              </a:rPr>
              <a:t>Y</a:t>
            </a:r>
            <a:r>
              <a:rPr lang="tr-TR" sz="2000" b="1" dirty="0" err="1">
                <a:solidFill>
                  <a:srgbClr val="CC00CC"/>
                </a:solidFill>
                <a:ea typeface="Calibri" panose="020F0502020204030204" pitchFamily="34" charset="0"/>
              </a:rPr>
              <a:t>apay</a:t>
            </a:r>
            <a:r>
              <a:rPr lang="tr-TR" sz="2000" b="1" dirty="0">
                <a:solidFill>
                  <a:srgbClr val="CC00CC"/>
                </a:solidFill>
                <a:ea typeface="Calibri" panose="020F0502020204030204" pitchFamily="34" charset="0"/>
              </a:rPr>
              <a:t> zekâ </a:t>
            </a:r>
            <a:r>
              <a:rPr lang="tr-TR" sz="2000" dirty="0">
                <a:ea typeface="Calibri" panose="020F0502020204030204" pitchFamily="34" charset="0"/>
              </a:rPr>
              <a:t>sistemleri yakında insanların zekâsını </a:t>
            </a:r>
            <a:r>
              <a:rPr lang="tr-TR" sz="2000" dirty="0" err="1">
                <a:ea typeface="Calibri" panose="020F0502020204030204" pitchFamily="34" charset="0"/>
              </a:rPr>
              <a:t>geçebilece</a:t>
            </a:r>
            <a:r>
              <a:rPr lang="tr-TR" sz="2000" dirty="0">
                <a:ea typeface="Calibri" panose="020F0502020204030204" pitchFamily="34" charset="0"/>
              </a:rPr>
              <a:t> ve o yapay-zekâlı robotlar insanlığa </a:t>
            </a:r>
            <a:r>
              <a:rPr lang="tr-TR" sz="2000" b="1" dirty="0">
                <a:solidFill>
                  <a:srgbClr val="CC00CC"/>
                </a:solidFill>
                <a:ea typeface="Calibri" panose="020F0502020204030204" pitchFamily="34" charset="0"/>
              </a:rPr>
              <a:t>varoluşsal bir tehdit</a:t>
            </a:r>
            <a:r>
              <a:rPr lang="tr-TR" sz="2000" dirty="0">
                <a:solidFill>
                  <a:srgbClr val="CC00CC"/>
                </a:solidFill>
                <a:ea typeface="Calibri" panose="020F0502020204030204" pitchFamily="34" charset="0"/>
              </a:rPr>
              <a:t> </a:t>
            </a:r>
            <a:r>
              <a:rPr lang="tr-TR" sz="2000" dirty="0">
                <a:ea typeface="Calibri" panose="020F0502020204030204" pitchFamily="34" charset="0"/>
              </a:rPr>
              <a:t>oluştura</a:t>
            </a:r>
            <a:r>
              <a:rPr lang="en-US" sz="2000" dirty="0" err="1">
                <a:ea typeface="Calibri" panose="020F0502020204030204" pitchFamily="34" charset="0"/>
              </a:rPr>
              <a:t>caklar</a:t>
            </a:r>
            <a:r>
              <a:rPr lang="tr-TR" sz="2000" dirty="0">
                <a:ea typeface="Calibri" panose="020F0502020204030204" pitchFamily="34" charset="0"/>
              </a:rPr>
              <a:t>. </a:t>
            </a:r>
            <a:endParaRPr lang="en-US" sz="2000" dirty="0">
              <a:ea typeface="Calibri" panose="020F0502020204030204" pitchFamily="34" charset="0"/>
            </a:endParaRPr>
          </a:p>
          <a:p>
            <a:pPr marL="342900" indent="-342900">
              <a:buFont typeface="Arial" panose="020B0604020202020204" pitchFamily="34" charset="0"/>
              <a:buChar char="•"/>
            </a:pPr>
            <a:r>
              <a:rPr lang="en-US" sz="2000" dirty="0" err="1">
                <a:ea typeface="Calibri" panose="020F0502020204030204" pitchFamily="34" charset="0"/>
              </a:rPr>
              <a:t>Ancak</a:t>
            </a:r>
            <a:r>
              <a:rPr lang="en-US" sz="2000" dirty="0">
                <a:ea typeface="Calibri" panose="020F0502020204030204" pitchFamily="34" charset="0"/>
              </a:rPr>
              <a:t> </a:t>
            </a:r>
            <a:r>
              <a:rPr lang="tr-TR" sz="2000" dirty="0" err="1"/>
              <a:t>bi</a:t>
            </a:r>
            <a:r>
              <a:rPr lang="en-US" sz="2000" dirty="0"/>
              <a:t>r</a:t>
            </a:r>
            <a:r>
              <a:rPr lang="tr-TR" sz="2000" dirty="0"/>
              <a:t>ç</a:t>
            </a:r>
            <a:r>
              <a:rPr lang="en-US" sz="2000" dirty="0"/>
              <a:t>ok</a:t>
            </a:r>
            <a:r>
              <a:rPr lang="tr-TR" sz="2000" dirty="0">
                <a:ea typeface="Calibri" panose="020F0502020204030204" pitchFamily="34" charset="0"/>
              </a:rPr>
              <a:t> teknoloji lideri ve bilim insanları bu korkuları </a:t>
            </a:r>
            <a:r>
              <a:rPr lang="tr-TR" sz="2000" b="1" dirty="0">
                <a:solidFill>
                  <a:srgbClr val="CC00CC"/>
                </a:solidFill>
                <a:ea typeface="Calibri" panose="020F0502020204030204" pitchFamily="34" charset="0"/>
              </a:rPr>
              <a:t>mesnetsiz</a:t>
            </a:r>
            <a:r>
              <a:rPr lang="tr-TR" sz="2000" dirty="0">
                <a:ea typeface="Calibri" panose="020F0502020204030204" pitchFamily="34" charset="0"/>
              </a:rPr>
              <a:t> görmektedir</a:t>
            </a:r>
            <a:endParaRPr lang="en-US" sz="2000" dirty="0"/>
          </a:p>
        </p:txBody>
      </p:sp>
    </p:spTree>
    <p:extLst>
      <p:ext uri="{BB962C8B-B14F-4D97-AF65-F5344CB8AC3E}">
        <p14:creationId xmlns:p14="http://schemas.microsoft.com/office/powerpoint/2010/main" val="2382691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xmlns="" id="{2C3EB857-998B-4EE8-B2A5-EA24443F05CA}"/>
              </a:ext>
            </a:extLst>
          </p:cNvPr>
          <p:cNvSpPr>
            <a:spLocks noGrp="1" noChangeArrowheads="1"/>
          </p:cNvSpPr>
          <p:nvPr>
            <p:ph type="title"/>
          </p:nvPr>
        </p:nvSpPr>
        <p:spPr>
          <a:xfrm>
            <a:off x="0" y="2819400"/>
            <a:ext cx="9144000" cy="838200"/>
          </a:xfrm>
          <a:solidFill>
            <a:srgbClr val="C00000"/>
          </a:solidFill>
        </p:spPr>
        <p:txBody>
          <a:bodyPr/>
          <a:lstStyle/>
          <a:p>
            <a:pPr algn="r" eaLnBrk="1" hangingPunct="1"/>
            <a:r>
              <a:rPr lang="en-US" sz="3600" dirty="0">
                <a:solidFill>
                  <a:schemeClr val="bg1"/>
                </a:solidFill>
              </a:rPr>
              <a:t>GELECEĞİN </a:t>
            </a:r>
            <a:r>
              <a:rPr lang="en-US" altLang="en-US" sz="3600" dirty="0">
                <a:solidFill>
                  <a:schemeClr val="bg1"/>
                </a:solidFill>
              </a:rPr>
              <a:t>MÜHENDİSİ</a:t>
            </a:r>
            <a:r>
              <a:rPr lang="en-US" sz="3600" dirty="0">
                <a:solidFill>
                  <a:schemeClr val="bg1"/>
                </a:solidFill>
              </a:rPr>
              <a:t> </a:t>
            </a:r>
            <a:endParaRPr lang="en-US" altLang="en-US" sz="3600" dirty="0">
              <a:solidFill>
                <a:schemeClr val="bg1"/>
              </a:solidFill>
            </a:endParaRPr>
          </a:p>
        </p:txBody>
      </p:sp>
    </p:spTree>
    <p:extLst>
      <p:ext uri="{BB962C8B-B14F-4D97-AF65-F5344CB8AC3E}">
        <p14:creationId xmlns:p14="http://schemas.microsoft.com/office/powerpoint/2010/main" val="22343293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xmlns="" id="{7419A229-B331-4DF7-8CFD-1CAB5B6D0777}"/>
              </a:ext>
            </a:extLst>
          </p:cNvPr>
          <p:cNvSpPr>
            <a:spLocks noGrp="1" noChangeArrowheads="1"/>
          </p:cNvSpPr>
          <p:nvPr>
            <p:ph type="title"/>
          </p:nvPr>
        </p:nvSpPr>
        <p:spPr>
          <a:xfrm>
            <a:off x="0" y="152400"/>
            <a:ext cx="9144000" cy="990600"/>
          </a:xfrm>
          <a:solidFill>
            <a:srgbClr val="C00000"/>
          </a:solidFill>
        </p:spPr>
        <p:txBody>
          <a:bodyPr/>
          <a:lstStyle/>
          <a:p>
            <a:pPr algn="r"/>
            <a:r>
              <a:rPr lang="en-US" sz="2800" dirty="0" err="1">
                <a:solidFill>
                  <a:srgbClr val="FFFF00"/>
                </a:solidFill>
              </a:rPr>
              <a:t>Yeni</a:t>
            </a:r>
            <a:r>
              <a:rPr lang="en-US" sz="2800" dirty="0">
                <a:solidFill>
                  <a:srgbClr val="FFFF00"/>
                </a:solidFill>
              </a:rPr>
              <a:t> </a:t>
            </a:r>
            <a:r>
              <a:rPr lang="en-US" sz="2800" dirty="0" err="1">
                <a:solidFill>
                  <a:srgbClr val="FFFF00"/>
                </a:solidFill>
              </a:rPr>
              <a:t>mezunları</a:t>
            </a:r>
            <a:r>
              <a:rPr lang="en-US" sz="2800" dirty="0">
                <a:solidFill>
                  <a:srgbClr val="FFFF00"/>
                </a:solidFill>
              </a:rPr>
              <a:t> </a:t>
            </a:r>
            <a:r>
              <a:rPr lang="en-US" sz="2800" dirty="0" err="1">
                <a:solidFill>
                  <a:srgbClr val="FFFF00"/>
                </a:solidFill>
              </a:rPr>
              <a:t>gerçek</a:t>
            </a:r>
            <a:r>
              <a:rPr lang="en-US" sz="2800" dirty="0">
                <a:solidFill>
                  <a:srgbClr val="FFFF00"/>
                </a:solidFill>
              </a:rPr>
              <a:t> </a:t>
            </a:r>
            <a:r>
              <a:rPr lang="en-US" sz="2800" dirty="0" err="1">
                <a:solidFill>
                  <a:srgbClr val="FFFF00"/>
                </a:solidFill>
              </a:rPr>
              <a:t>dünyada</a:t>
            </a:r>
            <a:r>
              <a:rPr lang="en-US" sz="2800" dirty="0">
                <a:solidFill>
                  <a:srgbClr val="FFFF00"/>
                </a:solidFill>
              </a:rPr>
              <a:t> ne </a:t>
            </a:r>
            <a:r>
              <a:rPr lang="en-US" sz="2800" dirty="0" err="1">
                <a:solidFill>
                  <a:srgbClr val="FFFF00"/>
                </a:solidFill>
              </a:rPr>
              <a:t>bekliyor</a:t>
            </a:r>
            <a:r>
              <a:rPr lang="en-US" sz="2800" dirty="0">
                <a:solidFill>
                  <a:srgbClr val="FFFF00"/>
                </a:solidFill>
              </a:rPr>
              <a:t>?</a:t>
            </a:r>
            <a:br>
              <a:rPr lang="en-US" sz="2800" dirty="0">
                <a:solidFill>
                  <a:srgbClr val="FFFF00"/>
                </a:solidFill>
              </a:rPr>
            </a:br>
            <a:r>
              <a:rPr lang="en-US" altLang="en-US" sz="2600" b="0" dirty="0" err="1">
                <a:solidFill>
                  <a:schemeClr val="bg1"/>
                </a:solidFill>
              </a:rPr>
              <a:t>Diplomadan</a:t>
            </a:r>
            <a:r>
              <a:rPr lang="en-US" altLang="en-US" sz="2600" b="0" dirty="0">
                <a:solidFill>
                  <a:schemeClr val="bg1"/>
                </a:solidFill>
              </a:rPr>
              <a:t> </a:t>
            </a:r>
            <a:r>
              <a:rPr lang="en-US" altLang="en-US" sz="2600" b="0" dirty="0" err="1">
                <a:solidFill>
                  <a:schemeClr val="bg1"/>
                </a:solidFill>
              </a:rPr>
              <a:t>çok</a:t>
            </a:r>
            <a:r>
              <a:rPr lang="en-US" altLang="en-US" sz="2600" b="0" dirty="0">
                <a:solidFill>
                  <a:schemeClr val="bg1"/>
                </a:solidFill>
              </a:rPr>
              <a:t>, </a:t>
            </a:r>
            <a:r>
              <a:rPr lang="en-US" altLang="en-US" sz="2600" b="0" dirty="0" err="1">
                <a:solidFill>
                  <a:schemeClr val="bg1"/>
                </a:solidFill>
              </a:rPr>
              <a:t>sahip</a:t>
            </a:r>
            <a:r>
              <a:rPr lang="en-US" altLang="en-US" sz="2600" b="0" dirty="0">
                <a:solidFill>
                  <a:schemeClr val="bg1"/>
                </a:solidFill>
              </a:rPr>
              <a:t> </a:t>
            </a:r>
            <a:r>
              <a:rPr lang="en-US" altLang="en-US" sz="2600" b="0" dirty="0" err="1">
                <a:solidFill>
                  <a:schemeClr val="bg1"/>
                </a:solidFill>
              </a:rPr>
              <a:t>olunan</a:t>
            </a:r>
            <a:r>
              <a:rPr lang="en-US" altLang="en-US" sz="2600" b="0" dirty="0">
                <a:solidFill>
                  <a:schemeClr val="bg1"/>
                </a:solidFill>
              </a:rPr>
              <a:t> </a:t>
            </a:r>
            <a:r>
              <a:rPr lang="en-US" altLang="en-US" sz="2600" b="0" dirty="0" err="1">
                <a:solidFill>
                  <a:schemeClr val="bg1"/>
                </a:solidFill>
              </a:rPr>
              <a:t>temel</a:t>
            </a:r>
            <a:r>
              <a:rPr lang="en-US" altLang="en-US" sz="2600" b="0" dirty="0">
                <a:solidFill>
                  <a:schemeClr val="bg1"/>
                </a:solidFill>
              </a:rPr>
              <a:t> </a:t>
            </a:r>
            <a:r>
              <a:rPr lang="en-US" altLang="en-US" sz="2600" b="0" dirty="0" err="1">
                <a:solidFill>
                  <a:schemeClr val="bg1"/>
                </a:solidFill>
              </a:rPr>
              <a:t>ve</a:t>
            </a:r>
            <a:r>
              <a:rPr lang="en-US" altLang="en-US" sz="2600" b="0" dirty="0">
                <a:solidFill>
                  <a:schemeClr val="bg1"/>
                </a:solidFill>
              </a:rPr>
              <a:t> </a:t>
            </a:r>
            <a:r>
              <a:rPr lang="en-US" altLang="en-US" sz="2600" b="0" dirty="0" err="1">
                <a:solidFill>
                  <a:schemeClr val="bg1"/>
                </a:solidFill>
              </a:rPr>
              <a:t>mesleki</a:t>
            </a:r>
            <a:r>
              <a:rPr lang="en-US" altLang="en-US" sz="2600" b="0" dirty="0">
                <a:solidFill>
                  <a:schemeClr val="bg1"/>
                </a:solidFill>
              </a:rPr>
              <a:t> ‘</a:t>
            </a:r>
            <a:r>
              <a:rPr lang="en-US" altLang="en-US" sz="2600" b="0" dirty="0" err="1">
                <a:solidFill>
                  <a:schemeClr val="bg1"/>
                </a:solidFill>
              </a:rPr>
              <a:t>beceriler</a:t>
            </a:r>
            <a:r>
              <a:rPr lang="en-US" altLang="en-US" sz="2600" b="0" dirty="0">
                <a:solidFill>
                  <a:schemeClr val="bg1"/>
                </a:solidFill>
              </a:rPr>
              <a:t>’</a:t>
            </a:r>
            <a:r>
              <a:rPr lang="en-US" altLang="en-US" sz="2600" dirty="0">
                <a:solidFill>
                  <a:srgbClr val="FFFF00"/>
                </a:solidFill>
              </a:rPr>
              <a:t> </a:t>
            </a:r>
            <a:endParaRPr lang="en-US" altLang="en-US" sz="2600" dirty="0">
              <a:solidFill>
                <a:schemeClr val="bg1"/>
              </a:solidFill>
            </a:endParaRPr>
          </a:p>
        </p:txBody>
      </p:sp>
      <p:graphicFrame>
        <p:nvGraphicFramePr>
          <p:cNvPr id="3" name="Diagram 2">
            <a:extLst>
              <a:ext uri="{FF2B5EF4-FFF2-40B4-BE49-F238E27FC236}">
                <a16:creationId xmlns:a16="http://schemas.microsoft.com/office/drawing/2014/main" xmlns="" id="{AAA5AB95-3382-454D-AF14-94EC773A0C19}"/>
              </a:ext>
            </a:extLst>
          </p:cNvPr>
          <p:cNvGraphicFramePr/>
          <p:nvPr>
            <p:extLst>
              <p:ext uri="{D42A27DB-BD31-4B8C-83A1-F6EECF244321}">
                <p14:modId xmlns:p14="http://schemas.microsoft.com/office/powerpoint/2010/main" val="525302009"/>
              </p:ext>
            </p:extLst>
          </p:nvPr>
        </p:nvGraphicFramePr>
        <p:xfrm>
          <a:off x="1600200" y="18288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Oval 3">
            <a:extLst>
              <a:ext uri="{FF2B5EF4-FFF2-40B4-BE49-F238E27FC236}">
                <a16:creationId xmlns:a16="http://schemas.microsoft.com/office/drawing/2014/main" xmlns="" id="{9D90948D-8028-4FE2-82DF-8F72117EEA5E}"/>
              </a:ext>
            </a:extLst>
          </p:cNvPr>
          <p:cNvSpPr/>
          <p:nvPr/>
        </p:nvSpPr>
        <p:spPr>
          <a:xfrm>
            <a:off x="3810000" y="3683000"/>
            <a:ext cx="1676400" cy="1524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5365" name="Rectangle 4">
            <a:extLst>
              <a:ext uri="{FF2B5EF4-FFF2-40B4-BE49-F238E27FC236}">
                <a16:creationId xmlns:a16="http://schemas.microsoft.com/office/drawing/2014/main" xmlns="" id="{83A84658-C846-4455-8E4F-30507119A60E}"/>
              </a:ext>
            </a:extLst>
          </p:cNvPr>
          <p:cNvSpPr>
            <a:spLocks noChangeArrowheads="1"/>
          </p:cNvSpPr>
          <p:nvPr/>
        </p:nvSpPr>
        <p:spPr bwMode="auto">
          <a:xfrm>
            <a:off x="3870244" y="4140200"/>
            <a:ext cx="16257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Engineer</a:t>
            </a:r>
          </a:p>
        </p:txBody>
      </p:sp>
      <p:sp>
        <p:nvSpPr>
          <p:cNvPr id="6" name="Rectangle 5">
            <a:extLst>
              <a:ext uri="{FF2B5EF4-FFF2-40B4-BE49-F238E27FC236}">
                <a16:creationId xmlns:a16="http://schemas.microsoft.com/office/drawing/2014/main" xmlns="" id="{E43D4FBA-4E62-49C9-BC64-7150D3A14E83}"/>
              </a:ext>
            </a:extLst>
          </p:cNvPr>
          <p:cNvSpPr/>
          <p:nvPr/>
        </p:nvSpPr>
        <p:spPr>
          <a:xfrm>
            <a:off x="52389" y="1676400"/>
            <a:ext cx="2265364" cy="954107"/>
          </a:xfrm>
          <a:prstGeom prst="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FFFFFF"/>
                </a:solidFill>
                <a:effectLst/>
                <a:uLnTx/>
                <a:uFillTx/>
                <a:latin typeface="Arial"/>
                <a:ea typeface="+mn-ea"/>
                <a:cs typeface="+mn-cs"/>
              </a:rPr>
              <a:t>Competitive</a:t>
            </a:r>
            <a:r>
              <a:rPr kumimoji="0" lang="en-US" sz="2800" b="0" i="0" u="none" strike="noStrike" kern="1200" cap="none" spc="0" normalizeH="0" baseline="0" noProof="0" dirty="0">
                <a:ln>
                  <a:noFill/>
                </a:ln>
                <a:solidFill>
                  <a:srgbClr val="CC00CC"/>
                </a:solidFill>
                <a:effectLst/>
                <a:uLnTx/>
                <a:uFillTx/>
                <a:latin typeface="Arial"/>
                <a:ea typeface="+mn-ea"/>
                <a:cs typeface="+mn-cs"/>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FFFFFF"/>
                </a:solidFill>
                <a:effectLst/>
                <a:uLnTx/>
                <a:uFillTx/>
                <a:latin typeface="Arial"/>
                <a:ea typeface="+mn-ea"/>
                <a:cs typeface="+mn-cs"/>
              </a:rPr>
              <a:t>environment</a:t>
            </a:r>
          </a:p>
        </p:txBody>
      </p:sp>
    </p:spTree>
    <p:extLst>
      <p:ext uri="{BB962C8B-B14F-4D97-AF65-F5344CB8AC3E}">
        <p14:creationId xmlns:p14="http://schemas.microsoft.com/office/powerpoint/2010/main" val="368518070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xmlns="" id="{49D57597-63A9-4C25-86A8-FD834085BC8A}"/>
              </a:ext>
            </a:extLst>
          </p:cNvPr>
          <p:cNvSpPr>
            <a:spLocks noGrp="1" noChangeArrowheads="1"/>
          </p:cNvSpPr>
          <p:nvPr>
            <p:ph type="title"/>
          </p:nvPr>
        </p:nvSpPr>
        <p:spPr>
          <a:xfrm>
            <a:off x="0" y="0"/>
            <a:ext cx="9144000" cy="990600"/>
          </a:xfrm>
          <a:solidFill>
            <a:srgbClr val="C00000"/>
          </a:solidFill>
        </p:spPr>
        <p:txBody>
          <a:bodyPr/>
          <a:lstStyle/>
          <a:p>
            <a:pPr algn="r"/>
            <a:r>
              <a:rPr lang="en-US" dirty="0" err="1">
                <a:solidFill>
                  <a:srgbClr val="FFFF00"/>
                </a:solidFill>
              </a:rPr>
              <a:t>Beceri</a:t>
            </a:r>
            <a:r>
              <a:rPr lang="en-US" b="0" dirty="0">
                <a:solidFill>
                  <a:srgbClr val="FFFF00"/>
                </a:solidFill>
              </a:rPr>
              <a:t>: </a:t>
            </a:r>
            <a:r>
              <a:rPr lang="en-US" b="0" dirty="0" err="1">
                <a:solidFill>
                  <a:srgbClr val="FFFF00"/>
                </a:solidFill>
              </a:rPr>
              <a:t>Öğretilmez</a:t>
            </a:r>
            <a:r>
              <a:rPr lang="en-US" b="0" dirty="0">
                <a:solidFill>
                  <a:srgbClr val="FFFF00"/>
                </a:solidFill>
              </a:rPr>
              <a:t>; </a:t>
            </a:r>
            <a:r>
              <a:rPr lang="en-US" b="0" dirty="0" err="1">
                <a:solidFill>
                  <a:srgbClr val="FFFF00"/>
                </a:solidFill>
              </a:rPr>
              <a:t>deneyimleyerek</a:t>
            </a:r>
            <a:r>
              <a:rPr lang="en-US" b="0" dirty="0">
                <a:solidFill>
                  <a:srgbClr val="FFFF00"/>
                </a:solidFill>
              </a:rPr>
              <a:t> </a:t>
            </a:r>
            <a:r>
              <a:rPr lang="en-US" b="0" dirty="0" err="1">
                <a:solidFill>
                  <a:srgbClr val="FFFF00"/>
                </a:solidFill>
              </a:rPr>
              <a:t>edinilir</a:t>
            </a:r>
            <a:r>
              <a:rPr lang="en-US" b="0" dirty="0">
                <a:solidFill>
                  <a:srgbClr val="FFFF00"/>
                </a:solidFill>
              </a:rPr>
              <a:t>. </a:t>
            </a:r>
            <a:r>
              <a:rPr lang="en-US" b="0" dirty="0">
                <a:solidFill>
                  <a:schemeClr val="bg1"/>
                </a:solidFill>
              </a:rPr>
              <a:t/>
            </a:r>
            <a:br>
              <a:rPr lang="en-US" b="0" dirty="0">
                <a:solidFill>
                  <a:schemeClr val="bg1"/>
                </a:solidFill>
              </a:rPr>
            </a:br>
            <a:r>
              <a:rPr lang="en-US" sz="2600" b="0" dirty="0">
                <a:solidFill>
                  <a:schemeClr val="bg1"/>
                </a:solidFill>
              </a:rPr>
              <a:t>(</a:t>
            </a:r>
            <a:r>
              <a:rPr lang="en-US" sz="2600" b="0" dirty="0" err="1">
                <a:solidFill>
                  <a:schemeClr val="bg1"/>
                </a:solidFill>
              </a:rPr>
              <a:t>Bisiklet</a:t>
            </a:r>
            <a:r>
              <a:rPr lang="en-US" sz="2600" b="0" dirty="0">
                <a:solidFill>
                  <a:schemeClr val="bg1"/>
                </a:solidFill>
              </a:rPr>
              <a:t> </a:t>
            </a:r>
            <a:r>
              <a:rPr lang="en-US" sz="2600" b="0" dirty="0" err="1">
                <a:solidFill>
                  <a:schemeClr val="bg1"/>
                </a:solidFill>
              </a:rPr>
              <a:t>binme</a:t>
            </a:r>
            <a:r>
              <a:rPr lang="en-US" sz="2600" b="0" dirty="0">
                <a:solidFill>
                  <a:schemeClr val="bg1"/>
                </a:solidFill>
              </a:rPr>
              <a:t>, </a:t>
            </a:r>
            <a:r>
              <a:rPr lang="en-US" sz="2600" b="0" dirty="0" err="1">
                <a:solidFill>
                  <a:schemeClr val="bg1"/>
                </a:solidFill>
              </a:rPr>
              <a:t>yemek</a:t>
            </a:r>
            <a:r>
              <a:rPr lang="en-US" sz="2600" b="0" dirty="0">
                <a:solidFill>
                  <a:schemeClr val="bg1"/>
                </a:solidFill>
              </a:rPr>
              <a:t> </a:t>
            </a:r>
            <a:r>
              <a:rPr lang="en-US" sz="2600" b="0" dirty="0" err="1">
                <a:solidFill>
                  <a:schemeClr val="bg1"/>
                </a:solidFill>
              </a:rPr>
              <a:t>yapma</a:t>
            </a:r>
            <a:r>
              <a:rPr lang="en-US" sz="2600" b="0" dirty="0">
                <a:solidFill>
                  <a:schemeClr val="bg1"/>
                </a:solidFill>
              </a:rPr>
              <a:t>, </a:t>
            </a:r>
            <a:r>
              <a:rPr lang="en-US" sz="2600" b="0" dirty="0" err="1">
                <a:solidFill>
                  <a:schemeClr val="bg1"/>
                </a:solidFill>
              </a:rPr>
              <a:t>güzel</a:t>
            </a:r>
            <a:r>
              <a:rPr lang="en-US" sz="2600" b="0" dirty="0">
                <a:solidFill>
                  <a:schemeClr val="bg1"/>
                </a:solidFill>
              </a:rPr>
              <a:t> </a:t>
            </a:r>
            <a:r>
              <a:rPr lang="en-US" sz="2600" b="0" dirty="0" err="1">
                <a:solidFill>
                  <a:schemeClr val="bg1"/>
                </a:solidFill>
              </a:rPr>
              <a:t>konuşma</a:t>
            </a:r>
            <a:r>
              <a:rPr lang="en-US" sz="2600" b="0" dirty="0">
                <a:solidFill>
                  <a:schemeClr val="bg1"/>
                </a:solidFill>
              </a:rPr>
              <a:t> </a:t>
            </a:r>
            <a:r>
              <a:rPr lang="en-US" sz="2600" b="0" dirty="0" err="1">
                <a:solidFill>
                  <a:schemeClr val="bg1"/>
                </a:solidFill>
              </a:rPr>
              <a:t>ve</a:t>
            </a:r>
            <a:r>
              <a:rPr lang="en-US" sz="2600" b="0" dirty="0">
                <a:solidFill>
                  <a:schemeClr val="bg1"/>
                </a:solidFill>
              </a:rPr>
              <a:t> </a:t>
            </a:r>
            <a:r>
              <a:rPr lang="en-US" sz="2600" b="0" dirty="0" err="1">
                <a:solidFill>
                  <a:schemeClr val="bg1"/>
                </a:solidFill>
              </a:rPr>
              <a:t>yazma</a:t>
            </a:r>
            <a:r>
              <a:rPr lang="en-US" sz="2600" b="0" dirty="0">
                <a:solidFill>
                  <a:schemeClr val="bg1"/>
                </a:solidFill>
              </a:rPr>
              <a:t>) </a:t>
            </a:r>
            <a:endParaRPr lang="en-US" altLang="en-US" sz="2600" b="0" dirty="0">
              <a:solidFill>
                <a:schemeClr val="bg1"/>
              </a:solidFill>
            </a:endParaRPr>
          </a:p>
        </p:txBody>
      </p:sp>
      <p:pic>
        <p:nvPicPr>
          <p:cNvPr id="1026" name="Picture 2" descr="Related image">
            <a:extLst>
              <a:ext uri="{FF2B5EF4-FFF2-40B4-BE49-F238E27FC236}">
                <a16:creationId xmlns:a16="http://schemas.microsoft.com/office/drawing/2014/main" xmlns="" id="{A4B9CF9B-AB66-45FE-B23F-A238EFDE12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143000"/>
            <a:ext cx="8534400" cy="569349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7">
            <a:extLst>
              <a:ext uri="{FF2B5EF4-FFF2-40B4-BE49-F238E27FC236}">
                <a16:creationId xmlns:a16="http://schemas.microsoft.com/office/drawing/2014/main" xmlns="" id="{C0684DCB-5C19-43D4-B03A-A13CC4EDE278}"/>
              </a:ext>
            </a:extLst>
          </p:cNvPr>
          <p:cNvSpPr txBox="1">
            <a:spLocks noChangeArrowheads="1"/>
          </p:cNvSpPr>
          <p:nvPr/>
        </p:nvSpPr>
        <p:spPr bwMode="auto">
          <a:xfrm>
            <a:off x="3276600" y="1752600"/>
            <a:ext cx="2590800" cy="830997"/>
          </a:xfrm>
          <a:prstGeom prst="rect">
            <a:avLst/>
          </a:prstGeom>
          <a:noFill/>
          <a:ln>
            <a:noFill/>
          </a:ln>
          <a:extLst/>
        </p:spPr>
        <p:txBody>
          <a:bodyPr wrap="square">
            <a:spAutoFit/>
          </a:bodyPr>
          <a:lstStyle>
            <a:lvl1pPr marL="285750" indent="-285750">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marL="0" indent="0" algn="ctr">
              <a:spcBef>
                <a:spcPts val="0"/>
              </a:spcBef>
              <a:spcAft>
                <a:spcPts val="0"/>
              </a:spcAft>
              <a:buNone/>
            </a:pPr>
            <a:r>
              <a:rPr lang="en-US" sz="2400" b="1" dirty="0" err="1"/>
              <a:t>Öğrenilen</a:t>
            </a:r>
            <a:r>
              <a:rPr lang="en-US" sz="2400" b="1" dirty="0"/>
              <a:t> </a:t>
            </a:r>
            <a:r>
              <a:rPr lang="en-US" sz="2400" b="1" dirty="0" err="1"/>
              <a:t>kısım</a:t>
            </a:r>
            <a:endParaRPr lang="en-US" sz="2400" b="1" dirty="0"/>
          </a:p>
          <a:p>
            <a:pPr marL="0" indent="0" algn="ctr">
              <a:spcBef>
                <a:spcPts val="0"/>
              </a:spcBef>
              <a:spcAft>
                <a:spcPts val="0"/>
              </a:spcAft>
              <a:buNone/>
            </a:pPr>
            <a:r>
              <a:rPr lang="en-US" sz="2400" b="1" dirty="0"/>
              <a:t>(Bilgi)</a:t>
            </a:r>
          </a:p>
        </p:txBody>
      </p:sp>
      <p:sp>
        <p:nvSpPr>
          <p:cNvPr id="6" name="TextBox 7">
            <a:extLst>
              <a:ext uri="{FF2B5EF4-FFF2-40B4-BE49-F238E27FC236}">
                <a16:creationId xmlns:a16="http://schemas.microsoft.com/office/drawing/2014/main" xmlns="" id="{B964EEA5-51FF-4574-98D2-D01F3FDEA02C}"/>
              </a:ext>
            </a:extLst>
          </p:cNvPr>
          <p:cNvSpPr txBox="1">
            <a:spLocks noChangeArrowheads="1"/>
          </p:cNvSpPr>
          <p:nvPr/>
        </p:nvSpPr>
        <p:spPr bwMode="auto">
          <a:xfrm>
            <a:off x="3276600" y="3886200"/>
            <a:ext cx="3276600" cy="1200329"/>
          </a:xfrm>
          <a:prstGeom prst="rect">
            <a:avLst/>
          </a:prstGeom>
          <a:noFill/>
          <a:ln>
            <a:noFill/>
          </a:ln>
          <a:extLst/>
        </p:spPr>
        <p:txBody>
          <a:bodyPr wrap="square">
            <a:spAutoFit/>
          </a:bodyPr>
          <a:lstStyle>
            <a:lvl1pPr marL="285750" indent="-285750">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marL="0" indent="0" algn="ctr">
              <a:spcBef>
                <a:spcPts val="0"/>
              </a:spcBef>
              <a:spcAft>
                <a:spcPts val="0"/>
              </a:spcAft>
              <a:buNone/>
            </a:pPr>
            <a:r>
              <a:rPr lang="en-US" sz="3600" b="1" dirty="0" err="1">
                <a:solidFill>
                  <a:schemeClr val="bg1"/>
                </a:solidFill>
              </a:rPr>
              <a:t>Edinilen</a:t>
            </a:r>
            <a:r>
              <a:rPr lang="en-US" sz="3600" b="1" dirty="0">
                <a:solidFill>
                  <a:schemeClr val="bg1"/>
                </a:solidFill>
              </a:rPr>
              <a:t> </a:t>
            </a:r>
            <a:r>
              <a:rPr lang="en-US" sz="3600" b="1" dirty="0" err="1">
                <a:solidFill>
                  <a:schemeClr val="bg1"/>
                </a:solidFill>
              </a:rPr>
              <a:t>kısım</a:t>
            </a:r>
            <a:endParaRPr lang="en-US" sz="3600" b="1" dirty="0">
              <a:solidFill>
                <a:schemeClr val="bg1"/>
              </a:solidFill>
            </a:endParaRPr>
          </a:p>
          <a:p>
            <a:pPr marL="0" indent="0" algn="ctr">
              <a:spcBef>
                <a:spcPts val="0"/>
              </a:spcBef>
              <a:spcAft>
                <a:spcPts val="0"/>
              </a:spcAft>
              <a:buNone/>
            </a:pPr>
            <a:r>
              <a:rPr lang="en-US" sz="3600" b="1" dirty="0">
                <a:solidFill>
                  <a:schemeClr val="bg1"/>
                </a:solidFill>
              </a:rPr>
              <a:t>(</a:t>
            </a:r>
            <a:r>
              <a:rPr lang="en-US" sz="3600" b="1" dirty="0" err="1">
                <a:solidFill>
                  <a:schemeClr val="bg1"/>
                </a:solidFill>
              </a:rPr>
              <a:t>Beceri</a:t>
            </a:r>
            <a:r>
              <a:rPr lang="en-US" sz="3600" b="1" dirty="0">
                <a:solidFill>
                  <a:schemeClr val="bg1"/>
                </a:solidFill>
              </a:rPr>
              <a:t>)</a:t>
            </a:r>
          </a:p>
        </p:txBody>
      </p:sp>
      <p:pic>
        <p:nvPicPr>
          <p:cNvPr id="7" name="Picture 3">
            <a:extLst>
              <a:ext uri="{FF2B5EF4-FFF2-40B4-BE49-F238E27FC236}">
                <a16:creationId xmlns:a16="http://schemas.microsoft.com/office/drawing/2014/main" xmlns="" id="{1D2B22CF-77CA-47E8-B3E6-11AD7918D03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72200" y="5424576"/>
            <a:ext cx="2667000" cy="1204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617627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Sefa\Documents\Bluetooth Folder\20120915_204500.jpg">
            <a:extLst>
              <a:ext uri="{FF2B5EF4-FFF2-40B4-BE49-F238E27FC236}">
                <a16:creationId xmlns:a16="http://schemas.microsoft.com/office/drawing/2014/main" xmlns="" id="{7A8E8F54-78B1-497A-BE00-9DEDFE3C9D6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6022" y="1006797"/>
            <a:ext cx="2423810" cy="23504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8195" name="TextBox 3">
            <a:extLst>
              <a:ext uri="{FF2B5EF4-FFF2-40B4-BE49-F238E27FC236}">
                <a16:creationId xmlns:a16="http://schemas.microsoft.com/office/drawing/2014/main" xmlns="" id="{0F4CFE1C-7B00-4862-A188-F62450A03FFB}"/>
              </a:ext>
            </a:extLst>
          </p:cNvPr>
          <p:cNvSpPr txBox="1">
            <a:spLocks noChangeArrowheads="1"/>
          </p:cNvSpPr>
          <p:nvPr/>
        </p:nvSpPr>
        <p:spPr bwMode="auto">
          <a:xfrm>
            <a:off x="4101143" y="1412875"/>
            <a:ext cx="4512005"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algn="ctr" eaLnBrk="1" hangingPunct="1">
              <a:spcBef>
                <a:spcPct val="0"/>
              </a:spcBef>
              <a:spcAft>
                <a:spcPct val="0"/>
              </a:spcAft>
              <a:buClrTx/>
              <a:buFontTx/>
              <a:buNone/>
            </a:pPr>
            <a:r>
              <a:rPr lang="tr-TR" altLang="en-US" sz="2800" b="1" dirty="0">
                <a:solidFill>
                  <a:srgbClr val="3333FF"/>
                </a:solidFill>
              </a:rPr>
              <a:t>SEFA KOÇALİ</a:t>
            </a:r>
          </a:p>
          <a:p>
            <a:pPr algn="ctr" eaLnBrk="1" hangingPunct="1">
              <a:spcBef>
                <a:spcPct val="0"/>
              </a:spcBef>
              <a:spcAft>
                <a:spcPct val="0"/>
              </a:spcAft>
              <a:buClrTx/>
              <a:buFontTx/>
              <a:buNone/>
            </a:pPr>
            <a:r>
              <a:rPr lang="en-US" altLang="en-US" sz="2400" dirty="0">
                <a:solidFill>
                  <a:srgbClr val="7030A0"/>
                </a:solidFill>
              </a:rPr>
              <a:t>(</a:t>
            </a:r>
            <a:r>
              <a:rPr lang="tr-TR" altLang="en-US" sz="2400" dirty="0"/>
              <a:t>Visual C dili</a:t>
            </a:r>
            <a:r>
              <a:rPr lang="en-US" altLang="en-US" sz="2400" dirty="0" err="1"/>
              <a:t>yle</a:t>
            </a:r>
            <a:r>
              <a:rPr lang="tr-TR" altLang="en-US" sz="2400" dirty="0"/>
              <a:t> Bitirme projesi </a:t>
            </a:r>
            <a:r>
              <a:rPr lang="en-US" altLang="en-US" sz="2400" dirty="0">
                <a:solidFill>
                  <a:srgbClr val="7030A0"/>
                </a:solidFill>
              </a:rPr>
              <a:t>)</a:t>
            </a:r>
            <a:endParaRPr lang="tr-TR" altLang="en-US" sz="2400" dirty="0">
              <a:solidFill>
                <a:srgbClr val="7030A0"/>
              </a:solidFill>
            </a:endParaRPr>
          </a:p>
        </p:txBody>
      </p:sp>
      <p:sp>
        <p:nvSpPr>
          <p:cNvPr id="8196" name="TextBox 7">
            <a:extLst>
              <a:ext uri="{FF2B5EF4-FFF2-40B4-BE49-F238E27FC236}">
                <a16:creationId xmlns:a16="http://schemas.microsoft.com/office/drawing/2014/main" xmlns="" id="{1204E01A-8887-4DC5-A9FA-5278F5DF7EC6}"/>
              </a:ext>
            </a:extLst>
          </p:cNvPr>
          <p:cNvSpPr txBox="1">
            <a:spLocks noChangeArrowheads="1"/>
          </p:cNvSpPr>
          <p:nvPr/>
        </p:nvSpPr>
        <p:spPr bwMode="auto">
          <a:xfrm>
            <a:off x="0" y="4634805"/>
            <a:ext cx="92202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eaLnBrk="1" hangingPunct="1">
              <a:spcBef>
                <a:spcPct val="0"/>
              </a:spcBef>
              <a:spcAft>
                <a:spcPct val="0"/>
              </a:spcAft>
              <a:buClrTx/>
            </a:pPr>
            <a:r>
              <a:rPr lang="tr-TR" altLang="en-US" sz="2100" dirty="0"/>
              <a:t>YTÜ Makina </a:t>
            </a:r>
            <a:r>
              <a:rPr lang="tr-TR" altLang="en-US" sz="2100" dirty="0" err="1"/>
              <a:t>Müh</a:t>
            </a:r>
            <a:r>
              <a:rPr lang="en-US" altLang="en-US" sz="2100" dirty="0"/>
              <a:t>.</a:t>
            </a:r>
            <a:r>
              <a:rPr lang="tr-TR" altLang="en-US" sz="2100" dirty="0"/>
              <a:t> MÜDEK online değerlendirme anketi hazırlanma</a:t>
            </a:r>
          </a:p>
          <a:p>
            <a:pPr eaLnBrk="1" hangingPunct="1">
              <a:spcBef>
                <a:spcPct val="0"/>
              </a:spcBef>
              <a:spcAft>
                <a:spcPct val="0"/>
              </a:spcAft>
              <a:buClrTx/>
            </a:pPr>
            <a:r>
              <a:rPr lang="tr-TR" altLang="en-US" sz="2100" dirty="0"/>
              <a:t>2011 Makina Mühendisliğine Giriş dersi öğrenci anketleri</a:t>
            </a:r>
            <a:r>
              <a:rPr lang="en-US" altLang="en-US" sz="2100" dirty="0"/>
              <a:t> </a:t>
            </a:r>
            <a:r>
              <a:rPr lang="en-US" altLang="en-US" sz="2100" dirty="0" err="1"/>
              <a:t>ve</a:t>
            </a:r>
            <a:r>
              <a:rPr lang="tr-TR" altLang="en-US" sz="2100" dirty="0"/>
              <a:t> internet sitesi hazırlama</a:t>
            </a:r>
          </a:p>
          <a:p>
            <a:pPr eaLnBrk="1" hangingPunct="1">
              <a:spcBef>
                <a:spcPct val="0"/>
              </a:spcBef>
              <a:spcAft>
                <a:spcPct val="0"/>
              </a:spcAft>
              <a:buClrTx/>
            </a:pPr>
            <a:r>
              <a:rPr lang="tr-TR" altLang="en-US" sz="2100" dirty="0"/>
              <a:t>CAD </a:t>
            </a:r>
            <a:r>
              <a:rPr lang="tr-TR" altLang="en-US" sz="2100" dirty="0" err="1"/>
              <a:t>labratuvarlarına</a:t>
            </a:r>
            <a:r>
              <a:rPr lang="tr-TR" altLang="en-US" sz="2100" dirty="0"/>
              <a:t> öğrenci ve öğretim üyeleri için yazılım desteği</a:t>
            </a:r>
          </a:p>
        </p:txBody>
      </p:sp>
      <p:sp>
        <p:nvSpPr>
          <p:cNvPr id="8198" name="TextBox 4">
            <a:extLst>
              <a:ext uri="{FF2B5EF4-FFF2-40B4-BE49-F238E27FC236}">
                <a16:creationId xmlns:a16="http://schemas.microsoft.com/office/drawing/2014/main" xmlns="" id="{C3091783-6AA3-4DC0-BF6C-1AAAED6AB2DD}"/>
              </a:ext>
            </a:extLst>
          </p:cNvPr>
          <p:cNvSpPr txBox="1">
            <a:spLocks noChangeArrowheads="1"/>
          </p:cNvSpPr>
          <p:nvPr/>
        </p:nvSpPr>
        <p:spPr bwMode="auto">
          <a:xfrm>
            <a:off x="0" y="0"/>
            <a:ext cx="9144000" cy="954107"/>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algn="r" eaLnBrk="1" hangingPunct="1">
              <a:spcBef>
                <a:spcPct val="0"/>
              </a:spcBef>
              <a:spcAft>
                <a:spcPct val="0"/>
              </a:spcAft>
              <a:buClrTx/>
              <a:buFontTx/>
              <a:buNone/>
            </a:pPr>
            <a:r>
              <a:rPr lang="en-US" altLang="en-US" sz="2800" dirty="0" err="1">
                <a:solidFill>
                  <a:srgbClr val="FFFF00"/>
                </a:solidFill>
              </a:rPr>
              <a:t>Makine</a:t>
            </a:r>
            <a:r>
              <a:rPr lang="en-US" altLang="en-US" sz="2800" dirty="0">
                <a:solidFill>
                  <a:srgbClr val="FFFF00"/>
                </a:solidFill>
              </a:rPr>
              <a:t> </a:t>
            </a:r>
            <a:r>
              <a:rPr lang="en-US" altLang="en-US" sz="2800" dirty="0" err="1">
                <a:solidFill>
                  <a:srgbClr val="FFFF00"/>
                </a:solidFill>
              </a:rPr>
              <a:t>oku</a:t>
            </a:r>
            <a:r>
              <a:rPr lang="en-US" altLang="en-US" sz="2800" dirty="0">
                <a:solidFill>
                  <a:srgbClr val="FFFF00"/>
                </a:solidFill>
              </a:rPr>
              <a:t>, </a:t>
            </a:r>
            <a:r>
              <a:rPr lang="en-US" altLang="en-US" sz="2800" dirty="0" err="1">
                <a:solidFill>
                  <a:srgbClr val="FFFF00"/>
                </a:solidFill>
              </a:rPr>
              <a:t>bilgisayar</a:t>
            </a:r>
            <a:r>
              <a:rPr lang="en-US" altLang="en-US" sz="2800" dirty="0">
                <a:solidFill>
                  <a:srgbClr val="FFFF00"/>
                </a:solidFill>
              </a:rPr>
              <a:t> m</a:t>
            </a:r>
            <a:r>
              <a:rPr lang="tr-TR" altLang="en-US" sz="2800" dirty="0" err="1">
                <a:solidFill>
                  <a:srgbClr val="FFFF00"/>
                </a:solidFill>
              </a:rPr>
              <a:t>üh</a:t>
            </a:r>
            <a:r>
              <a:rPr lang="en-US" altLang="en-US" sz="2800" dirty="0" err="1">
                <a:solidFill>
                  <a:srgbClr val="FFFF00"/>
                </a:solidFill>
              </a:rPr>
              <a:t>endisi</a:t>
            </a:r>
            <a:r>
              <a:rPr lang="en-US" altLang="en-US" sz="2800" dirty="0">
                <a:solidFill>
                  <a:srgbClr val="FFFF00"/>
                </a:solidFill>
              </a:rPr>
              <a:t> </a:t>
            </a:r>
            <a:r>
              <a:rPr lang="en-US" altLang="en-US" sz="2800" dirty="0" err="1">
                <a:solidFill>
                  <a:srgbClr val="FFFF00"/>
                </a:solidFill>
              </a:rPr>
              <a:t>ol</a:t>
            </a:r>
            <a:r>
              <a:rPr lang="en-US" altLang="en-US" sz="2800" dirty="0">
                <a:solidFill>
                  <a:srgbClr val="FFFF00"/>
                </a:solidFill>
              </a:rPr>
              <a:t>: </a:t>
            </a:r>
          </a:p>
          <a:p>
            <a:pPr algn="ctr" eaLnBrk="1" hangingPunct="1">
              <a:spcBef>
                <a:spcPct val="0"/>
              </a:spcBef>
              <a:spcAft>
                <a:spcPct val="0"/>
              </a:spcAft>
              <a:buClrTx/>
              <a:buFontTx/>
              <a:buNone/>
            </a:pPr>
            <a:r>
              <a:rPr lang="tr-TR" altLang="en-US" sz="2800" dirty="0">
                <a:solidFill>
                  <a:schemeClr val="bg1"/>
                </a:solidFill>
              </a:rPr>
              <a:t>Bilgisayar meraklısı Y</a:t>
            </a:r>
            <a:r>
              <a:rPr lang="en-US" altLang="en-US" sz="2800" dirty="0">
                <a:solidFill>
                  <a:schemeClr val="bg1"/>
                </a:solidFill>
              </a:rPr>
              <a:t>T</a:t>
            </a:r>
            <a:r>
              <a:rPr lang="tr-TR" altLang="en-US" sz="2800" dirty="0">
                <a:solidFill>
                  <a:schemeClr val="bg1"/>
                </a:solidFill>
              </a:rPr>
              <a:t>Ü 2012 </a:t>
            </a:r>
            <a:r>
              <a:rPr lang="en-US" altLang="en-US" sz="2800" dirty="0">
                <a:solidFill>
                  <a:schemeClr val="bg1"/>
                </a:solidFill>
              </a:rPr>
              <a:t>M</a:t>
            </a:r>
            <a:r>
              <a:rPr lang="tr-TR" altLang="en-US" sz="2800" dirty="0" err="1">
                <a:solidFill>
                  <a:schemeClr val="bg1"/>
                </a:solidFill>
              </a:rPr>
              <a:t>akina</a:t>
            </a:r>
            <a:r>
              <a:rPr lang="tr-TR" altLang="en-US" sz="2800" dirty="0">
                <a:solidFill>
                  <a:schemeClr val="bg1"/>
                </a:solidFill>
              </a:rPr>
              <a:t> </a:t>
            </a:r>
            <a:r>
              <a:rPr lang="tr-TR" altLang="en-US" sz="2800" dirty="0" err="1">
                <a:solidFill>
                  <a:schemeClr val="bg1"/>
                </a:solidFill>
              </a:rPr>
              <a:t>Müh</a:t>
            </a:r>
            <a:r>
              <a:rPr lang="en-US" altLang="en-US" sz="2800" dirty="0">
                <a:solidFill>
                  <a:schemeClr val="bg1"/>
                </a:solidFill>
              </a:rPr>
              <a:t>.</a:t>
            </a:r>
            <a:r>
              <a:rPr lang="tr-TR" altLang="en-US" sz="2800" dirty="0">
                <a:solidFill>
                  <a:schemeClr val="bg1"/>
                </a:solidFill>
              </a:rPr>
              <a:t> </a:t>
            </a:r>
            <a:r>
              <a:rPr lang="en-US" altLang="en-US" sz="2800" dirty="0">
                <a:solidFill>
                  <a:schemeClr val="bg1"/>
                </a:solidFill>
              </a:rPr>
              <a:t>m</a:t>
            </a:r>
            <a:r>
              <a:rPr lang="tr-TR" altLang="en-US" sz="2800" dirty="0" err="1">
                <a:solidFill>
                  <a:schemeClr val="bg1"/>
                </a:solidFill>
              </a:rPr>
              <a:t>ezunu</a:t>
            </a:r>
            <a:endParaRPr lang="tr-TR" altLang="en-US" sz="2800" dirty="0">
              <a:solidFill>
                <a:schemeClr val="bg1"/>
              </a:solidFill>
            </a:endParaRPr>
          </a:p>
        </p:txBody>
      </p:sp>
    </p:spTree>
    <p:extLst>
      <p:ext uri="{BB962C8B-B14F-4D97-AF65-F5344CB8AC3E}">
        <p14:creationId xmlns:p14="http://schemas.microsoft.com/office/powerpoint/2010/main" val="335772166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a:extLst>
              <a:ext uri="{FF2B5EF4-FFF2-40B4-BE49-F238E27FC236}">
                <a16:creationId xmlns:a16="http://schemas.microsoft.com/office/drawing/2014/main" xmlns="" id="{32ECAA66-118F-4F90-923D-ECE6C7D637C5}"/>
              </a:ext>
            </a:extLst>
          </p:cNvPr>
          <p:cNvSpPr>
            <a:spLocks noGrp="1" noChangeArrowheads="1"/>
          </p:cNvSpPr>
          <p:nvPr>
            <p:ph type="title"/>
          </p:nvPr>
        </p:nvSpPr>
        <p:spPr>
          <a:xfrm>
            <a:off x="0" y="0"/>
            <a:ext cx="9144000" cy="838200"/>
          </a:xfrm>
          <a:solidFill>
            <a:srgbClr val="C00000"/>
          </a:solidFill>
        </p:spPr>
        <p:txBody>
          <a:bodyPr/>
          <a:lstStyle/>
          <a:p>
            <a:pPr algn="ctr"/>
            <a:r>
              <a:rPr lang="tr-TR" altLang="en-US" sz="2800">
                <a:solidFill>
                  <a:srgbClr val="FFFF66"/>
                </a:solidFill>
              </a:rPr>
              <a:t>MÜHENDİSLİKTE ALTIN STANDART: </a:t>
            </a:r>
            <a:r>
              <a:rPr lang="en-US" altLang="en-US" sz="2800">
                <a:solidFill>
                  <a:srgbClr val="FFFF66"/>
                </a:solidFill>
              </a:rPr>
              <a:t/>
            </a:r>
            <a:br>
              <a:rPr lang="en-US" altLang="en-US" sz="2800">
                <a:solidFill>
                  <a:srgbClr val="FFFF66"/>
                </a:solidFill>
              </a:rPr>
            </a:br>
            <a:r>
              <a:rPr lang="tr-TR" altLang="en-US" sz="2800">
                <a:solidFill>
                  <a:schemeClr val="bg1"/>
                </a:solidFill>
              </a:rPr>
              <a:t>ABET 2000 Kriterleri </a:t>
            </a:r>
            <a:r>
              <a:rPr lang="tr-TR" altLang="en-US" sz="2800" b="0">
                <a:solidFill>
                  <a:schemeClr val="bg1"/>
                </a:solidFill>
              </a:rPr>
              <a:t>(</a:t>
            </a:r>
            <a:r>
              <a:rPr lang="en-US" altLang="en-US" sz="2800" b="0">
                <a:solidFill>
                  <a:schemeClr val="bg1"/>
                </a:solidFill>
              </a:rPr>
              <a:t>~</a:t>
            </a:r>
            <a:r>
              <a:rPr lang="tr-TR" altLang="en-US" sz="2800" b="0">
                <a:solidFill>
                  <a:schemeClr val="bg1"/>
                </a:solidFill>
              </a:rPr>
              <a:t>MÜDEK Program Çıktıları</a:t>
            </a:r>
            <a:r>
              <a:rPr lang="en-US" altLang="en-US" sz="2800" b="0">
                <a:solidFill>
                  <a:schemeClr val="bg1"/>
                </a:solidFill>
              </a:rPr>
              <a:t>)</a:t>
            </a:r>
          </a:p>
        </p:txBody>
      </p:sp>
      <p:sp>
        <p:nvSpPr>
          <p:cNvPr id="129027" name="Rectangle 3">
            <a:extLst>
              <a:ext uri="{FF2B5EF4-FFF2-40B4-BE49-F238E27FC236}">
                <a16:creationId xmlns:a16="http://schemas.microsoft.com/office/drawing/2014/main" xmlns="" id="{38D1ADFF-E305-4F20-AB62-FF96EBEC9224}"/>
              </a:ext>
            </a:extLst>
          </p:cNvPr>
          <p:cNvSpPr>
            <a:spLocks noGrp="1" noChangeArrowheads="1"/>
          </p:cNvSpPr>
          <p:nvPr>
            <p:ph type="body" idx="1"/>
          </p:nvPr>
        </p:nvSpPr>
        <p:spPr>
          <a:xfrm>
            <a:off x="0" y="762000"/>
            <a:ext cx="9144000" cy="6096000"/>
          </a:xfrm>
        </p:spPr>
        <p:txBody>
          <a:bodyPr/>
          <a:lstStyle/>
          <a:p>
            <a:pPr marL="457200" indent="-457200">
              <a:buFontTx/>
              <a:buAutoNum type="arabicPeriod"/>
            </a:pPr>
            <a:r>
              <a:rPr lang="tr-TR" altLang="en-US">
                <a:solidFill>
                  <a:srgbClr val="CC00CC"/>
                </a:solidFill>
              </a:rPr>
              <a:t>Matematik, fen ve mühe</a:t>
            </a:r>
            <a:r>
              <a:rPr lang="en-US" altLang="en-US">
                <a:solidFill>
                  <a:srgbClr val="CC00CC"/>
                </a:solidFill>
              </a:rPr>
              <a:t>n</a:t>
            </a:r>
            <a:r>
              <a:rPr lang="tr-TR" altLang="en-US">
                <a:solidFill>
                  <a:srgbClr val="CC00CC"/>
                </a:solidFill>
              </a:rPr>
              <a:t>dislik </a:t>
            </a:r>
            <a:r>
              <a:rPr lang="tr-TR" altLang="en-US"/>
              <a:t>bilgilerini uygulayabilme becerisi</a:t>
            </a:r>
            <a:endParaRPr lang="en-US" altLang="en-US"/>
          </a:p>
          <a:p>
            <a:pPr marL="457200" indent="-457200">
              <a:buFontTx/>
              <a:buAutoNum type="arabicPeriod"/>
            </a:pPr>
            <a:r>
              <a:rPr lang="tr-TR" altLang="en-US">
                <a:solidFill>
                  <a:srgbClr val="CC00CC"/>
                </a:solidFill>
              </a:rPr>
              <a:t>Deney</a:t>
            </a:r>
            <a:r>
              <a:rPr lang="tr-TR" altLang="en-US"/>
              <a:t> tasarlama ve deney yapma ile birlikte verileri analiz etme ve yorumlayabilme becerisi </a:t>
            </a:r>
            <a:endParaRPr lang="en-US" altLang="en-US"/>
          </a:p>
          <a:p>
            <a:pPr marL="457200" indent="-457200">
              <a:buFontTx/>
              <a:buAutoNum type="arabicPeriod"/>
            </a:pPr>
            <a:r>
              <a:rPr lang="tr-TR" altLang="en-US"/>
              <a:t>Bir </a:t>
            </a:r>
            <a:r>
              <a:rPr lang="tr-TR" altLang="en-US">
                <a:solidFill>
                  <a:srgbClr val="CC00CC"/>
                </a:solidFill>
              </a:rPr>
              <a:t>sistem, cihaz ve prosesi </a:t>
            </a:r>
            <a:r>
              <a:rPr lang="tr-TR" altLang="en-US"/>
              <a:t>ihtiyaçları karşılayacak şekilde tasarlayabilme becerisi</a:t>
            </a:r>
            <a:endParaRPr lang="en-US" altLang="en-US"/>
          </a:p>
          <a:p>
            <a:pPr marL="457200" indent="-457200">
              <a:buFontTx/>
              <a:buAutoNum type="arabicPeriod"/>
            </a:pPr>
            <a:r>
              <a:rPr lang="tr-TR" altLang="en-US">
                <a:solidFill>
                  <a:srgbClr val="CC00CC"/>
                </a:solidFill>
              </a:rPr>
              <a:t>Multi-disipliner takımlarda </a:t>
            </a:r>
            <a:r>
              <a:rPr lang="tr-TR" altLang="en-US"/>
              <a:t>etkin/verimli bir şekilde çalışabilme becerisi</a:t>
            </a:r>
            <a:endParaRPr lang="en-US" altLang="en-US"/>
          </a:p>
          <a:p>
            <a:pPr marL="457200" indent="-457200">
              <a:buFontTx/>
              <a:buAutoNum type="arabicPeriod"/>
            </a:pPr>
            <a:r>
              <a:rPr lang="tr-TR" altLang="en-US"/>
              <a:t>Mühendislik </a:t>
            </a:r>
            <a:r>
              <a:rPr lang="tr-TR" altLang="en-US">
                <a:solidFill>
                  <a:srgbClr val="CC00CC"/>
                </a:solidFill>
              </a:rPr>
              <a:t>problemlerini</a:t>
            </a:r>
            <a:r>
              <a:rPr lang="tr-TR" altLang="en-US"/>
              <a:t> tanımlama, formüle etme, ve çözme becerisi</a:t>
            </a:r>
            <a:endParaRPr lang="en-US" altLang="en-US"/>
          </a:p>
          <a:p>
            <a:pPr marL="457200" indent="-457200">
              <a:buFontTx/>
              <a:buAutoNum type="arabicPeriod"/>
            </a:pPr>
            <a:r>
              <a:rPr lang="tr-TR" altLang="en-US">
                <a:solidFill>
                  <a:srgbClr val="CC00CC"/>
                </a:solidFill>
              </a:rPr>
              <a:t>Profesyonel ve etik </a:t>
            </a:r>
            <a:r>
              <a:rPr lang="tr-TR" altLang="en-US"/>
              <a:t>sorumluluklar konusunda farkındalık sahibi olma</a:t>
            </a:r>
            <a:endParaRPr lang="en-US" altLang="en-US"/>
          </a:p>
          <a:p>
            <a:pPr marL="457200" indent="-457200">
              <a:buFontTx/>
              <a:buAutoNum type="arabicPeriod"/>
            </a:pPr>
            <a:r>
              <a:rPr lang="tr-TR" altLang="en-US"/>
              <a:t>Etkin bir şekilde </a:t>
            </a:r>
            <a:r>
              <a:rPr lang="tr-TR" altLang="en-US">
                <a:solidFill>
                  <a:srgbClr val="CC00CC"/>
                </a:solidFill>
              </a:rPr>
              <a:t>iletişim</a:t>
            </a:r>
            <a:r>
              <a:rPr lang="tr-TR" altLang="en-US"/>
              <a:t> kurma becerisi</a:t>
            </a:r>
            <a:endParaRPr lang="en-US" altLang="en-US"/>
          </a:p>
          <a:p>
            <a:pPr marL="457200" indent="-457200">
              <a:buFontTx/>
              <a:buAutoNum type="arabicPeriod"/>
            </a:pPr>
            <a:r>
              <a:rPr lang="tr-TR" altLang="en-US"/>
              <a:t>Mühendislik çözümlerinin </a:t>
            </a:r>
            <a:r>
              <a:rPr lang="tr-TR" altLang="en-US">
                <a:solidFill>
                  <a:srgbClr val="CC00CC"/>
                </a:solidFill>
              </a:rPr>
              <a:t>global ve toplumsal boyutlardaki etkileri </a:t>
            </a:r>
            <a:r>
              <a:rPr lang="tr-TR" altLang="en-US"/>
              <a:t>hakkında anlayış sahibi olmak için gerekli genel eğitim almış olma</a:t>
            </a:r>
            <a:endParaRPr lang="en-US" altLang="en-US"/>
          </a:p>
          <a:p>
            <a:pPr marL="457200" indent="-457200">
              <a:buFontTx/>
              <a:buAutoNum type="arabicPeriod"/>
            </a:pPr>
            <a:r>
              <a:rPr lang="tr-TR" altLang="en-US">
                <a:solidFill>
                  <a:srgbClr val="CC00CC"/>
                </a:solidFill>
              </a:rPr>
              <a:t>Hayat boyu öğrenmenin </a:t>
            </a:r>
            <a:r>
              <a:rPr lang="tr-TR" altLang="en-US"/>
              <a:t>gerekliliğ</a:t>
            </a:r>
            <a:r>
              <a:rPr lang="en-US" altLang="en-US"/>
              <a:t>i</a:t>
            </a:r>
            <a:r>
              <a:rPr lang="tr-TR" altLang="en-US"/>
              <a:t> konusunda anlayış sa</a:t>
            </a:r>
            <a:r>
              <a:rPr lang="en-US" altLang="en-US"/>
              <a:t>h</a:t>
            </a:r>
            <a:r>
              <a:rPr lang="tr-TR" altLang="en-US"/>
              <a:t>ibi olma ve hayat boyu öğrenme becerisini edinmiş olma</a:t>
            </a:r>
            <a:endParaRPr lang="en-US" altLang="en-US"/>
          </a:p>
          <a:p>
            <a:pPr marL="457200" indent="-457200">
              <a:buFontTx/>
              <a:buAutoNum type="arabicPeriod"/>
            </a:pPr>
            <a:r>
              <a:rPr lang="tr-TR" altLang="en-US">
                <a:solidFill>
                  <a:srgbClr val="CC00CC"/>
                </a:solidFill>
              </a:rPr>
              <a:t>Çağdaş sorunlar </a:t>
            </a:r>
            <a:r>
              <a:rPr lang="tr-TR" altLang="en-US"/>
              <a:t>hakkında bilgi sahibi olma,</a:t>
            </a:r>
            <a:endParaRPr lang="en-US" altLang="en-US"/>
          </a:p>
          <a:p>
            <a:pPr marL="457200" indent="-457200">
              <a:buFontTx/>
              <a:buAutoNum type="arabicPeriod"/>
            </a:pPr>
            <a:r>
              <a:rPr lang="tr-TR" altLang="en-US"/>
              <a:t>Mühendislik pratiği için gerekli olan </a:t>
            </a:r>
            <a:r>
              <a:rPr lang="tr-TR" altLang="en-US">
                <a:solidFill>
                  <a:srgbClr val="CC00CC"/>
                </a:solidFill>
              </a:rPr>
              <a:t>teknikleri, yetkinlikleri ve modern mühendislik araçlarını</a:t>
            </a:r>
            <a:r>
              <a:rPr lang="tr-TR" altLang="en-US"/>
              <a:t> kullanma becerisi.</a:t>
            </a:r>
            <a:endParaRPr lang="en-US" altLang="en-US"/>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a:extLst>
              <a:ext uri="{FF2B5EF4-FFF2-40B4-BE49-F238E27FC236}">
                <a16:creationId xmlns:a16="http://schemas.microsoft.com/office/drawing/2014/main" xmlns="" id="{97409675-FA1A-4728-B8CA-92973D14DE2B}"/>
              </a:ext>
            </a:extLst>
          </p:cNvPr>
          <p:cNvSpPr>
            <a:spLocks noGrp="1" noChangeArrowheads="1"/>
          </p:cNvSpPr>
          <p:nvPr>
            <p:ph type="title"/>
          </p:nvPr>
        </p:nvSpPr>
        <p:spPr>
          <a:xfrm>
            <a:off x="0" y="0"/>
            <a:ext cx="9144000" cy="990600"/>
          </a:xfrm>
          <a:solidFill>
            <a:srgbClr val="C00000"/>
          </a:solidFill>
        </p:spPr>
        <p:txBody>
          <a:bodyPr/>
          <a:lstStyle/>
          <a:p>
            <a:pPr algn="r"/>
            <a:r>
              <a:rPr lang="en-US" altLang="en-US">
                <a:solidFill>
                  <a:srgbClr val="FFFF66"/>
                </a:solidFill>
              </a:rPr>
              <a:t>Piyasa Perspektifi:</a:t>
            </a:r>
            <a:br>
              <a:rPr lang="en-US" altLang="en-US">
                <a:solidFill>
                  <a:srgbClr val="FFFF66"/>
                </a:solidFill>
              </a:rPr>
            </a:br>
            <a:r>
              <a:rPr lang="en-US" altLang="en-US">
                <a:solidFill>
                  <a:schemeClr val="bg1"/>
                </a:solidFill>
              </a:rPr>
              <a:t>Başarılı Mühendislerin 10 Özelliği</a:t>
            </a:r>
            <a:endParaRPr lang="en-US" altLang="en-US" b="0">
              <a:solidFill>
                <a:schemeClr val="bg1"/>
              </a:solidFill>
            </a:endParaRPr>
          </a:p>
        </p:txBody>
      </p:sp>
      <p:sp>
        <p:nvSpPr>
          <p:cNvPr id="131075" name="Rectangle 3">
            <a:extLst>
              <a:ext uri="{FF2B5EF4-FFF2-40B4-BE49-F238E27FC236}">
                <a16:creationId xmlns:a16="http://schemas.microsoft.com/office/drawing/2014/main" xmlns="" id="{89A12429-BCE2-4BD6-B30F-1874D8C3C6A9}"/>
              </a:ext>
            </a:extLst>
          </p:cNvPr>
          <p:cNvSpPr>
            <a:spLocks noGrp="1" noChangeArrowheads="1"/>
          </p:cNvSpPr>
          <p:nvPr>
            <p:ph type="body" idx="1"/>
          </p:nvPr>
        </p:nvSpPr>
        <p:spPr>
          <a:xfrm>
            <a:off x="76200" y="914400"/>
            <a:ext cx="9067800" cy="5943600"/>
          </a:xfrm>
        </p:spPr>
        <p:txBody>
          <a:bodyPr/>
          <a:lstStyle/>
          <a:p>
            <a:pPr marL="0" indent="0" algn="ctr">
              <a:buFontTx/>
              <a:buNone/>
            </a:pPr>
            <a:r>
              <a:rPr lang="en-US" altLang="en-US" sz="2200">
                <a:solidFill>
                  <a:srgbClr val="3333FF"/>
                </a:solidFill>
              </a:rPr>
              <a:t>(Mühendislik mesleğinde yükselebilmek için, bir mühendislik mezununun sahip olması gereken 10 özellik)</a:t>
            </a:r>
          </a:p>
          <a:p>
            <a:pPr marL="0" indent="0">
              <a:buFontTx/>
              <a:buAutoNum type="arabicPeriod"/>
            </a:pPr>
            <a:r>
              <a:rPr lang="en-US" altLang="en-US" sz="2200">
                <a:solidFill>
                  <a:srgbClr val="CC00CC"/>
                </a:solidFill>
              </a:rPr>
              <a:t>Bilgi </a:t>
            </a:r>
            <a:r>
              <a:rPr lang="en-US" altLang="en-US" sz="2200"/>
              <a:t>edinme ve edindiği bilgiyi uygulama becerisi</a:t>
            </a:r>
          </a:p>
          <a:p>
            <a:pPr marL="0" indent="0">
              <a:buFontTx/>
              <a:buAutoNum type="arabicPeriod"/>
            </a:pPr>
            <a:r>
              <a:rPr lang="en-US" altLang="en-US" sz="2200">
                <a:solidFill>
                  <a:srgbClr val="CC00CC"/>
                </a:solidFill>
              </a:rPr>
              <a:t>Teknik </a:t>
            </a:r>
            <a:r>
              <a:rPr lang="en-US" altLang="en-US" sz="2200"/>
              <a:t>beceri ve yetkinlik</a:t>
            </a:r>
          </a:p>
          <a:p>
            <a:pPr marL="0" indent="0">
              <a:buFontTx/>
              <a:buAutoNum type="arabicPeriod"/>
            </a:pPr>
            <a:r>
              <a:rPr lang="en-US" altLang="en-US" sz="2200">
                <a:solidFill>
                  <a:srgbClr val="CC00CC"/>
                </a:solidFill>
              </a:rPr>
              <a:t>Problem çözme </a:t>
            </a:r>
            <a:r>
              <a:rPr lang="en-US" altLang="en-US" sz="2200"/>
              <a:t>becerisi</a:t>
            </a:r>
          </a:p>
          <a:p>
            <a:pPr marL="0" indent="0">
              <a:buFontTx/>
              <a:buAutoNum type="arabicPeriod"/>
            </a:pPr>
            <a:r>
              <a:rPr lang="en-US" altLang="en-US" sz="2200">
                <a:solidFill>
                  <a:srgbClr val="CC00CC"/>
                </a:solidFill>
              </a:rPr>
              <a:t>Tasarım </a:t>
            </a:r>
            <a:r>
              <a:rPr lang="en-US" altLang="en-US" sz="2200"/>
              <a:t>yapma yetkinliği</a:t>
            </a:r>
          </a:p>
          <a:p>
            <a:pPr marL="0" indent="0">
              <a:buFontTx/>
              <a:buAutoNum type="arabicPeriod"/>
            </a:pPr>
            <a:r>
              <a:rPr lang="en-US" altLang="en-US" sz="2200">
                <a:solidFill>
                  <a:srgbClr val="CC00CC"/>
                </a:solidFill>
              </a:rPr>
              <a:t>Etik ve profesyonel </a:t>
            </a:r>
            <a:r>
              <a:rPr lang="en-US" altLang="en-US" sz="2200"/>
              <a:t>davranma</a:t>
            </a:r>
          </a:p>
          <a:p>
            <a:pPr marL="0" indent="0">
              <a:buFontTx/>
              <a:buAutoNum type="arabicPeriod"/>
            </a:pPr>
            <a:r>
              <a:rPr lang="en-US" altLang="en-US" sz="2200"/>
              <a:t>İyi </a:t>
            </a:r>
            <a:r>
              <a:rPr lang="en-US" altLang="en-US" sz="2200">
                <a:solidFill>
                  <a:srgbClr val="CC00CC"/>
                </a:solidFill>
              </a:rPr>
              <a:t>iletişim </a:t>
            </a:r>
            <a:r>
              <a:rPr lang="en-US" altLang="en-US" sz="2200"/>
              <a:t>becerisi</a:t>
            </a:r>
          </a:p>
          <a:p>
            <a:pPr marL="0" indent="0">
              <a:buFontTx/>
              <a:buAutoNum type="arabicPeriod"/>
            </a:pPr>
            <a:r>
              <a:rPr lang="en-US" altLang="en-US" sz="2200">
                <a:solidFill>
                  <a:srgbClr val="CC00CC"/>
                </a:solidFill>
              </a:rPr>
              <a:t>Takım </a:t>
            </a:r>
            <a:r>
              <a:rPr lang="en-US" altLang="en-US" sz="2200"/>
              <a:t>oyuncusu olma</a:t>
            </a:r>
          </a:p>
          <a:p>
            <a:pPr marL="0" indent="0">
              <a:buFontTx/>
              <a:buAutoNum type="arabicPeriod"/>
            </a:pPr>
            <a:r>
              <a:rPr lang="en-US" altLang="en-US" sz="2200">
                <a:solidFill>
                  <a:srgbClr val="CC00CC"/>
                </a:solidFill>
              </a:rPr>
              <a:t>Resmin tamamını </a:t>
            </a:r>
            <a:r>
              <a:rPr lang="en-US" altLang="en-US" sz="2200"/>
              <a:t>görme becerisi (küresel, ekonomik, çevresel, sosyal yönler)</a:t>
            </a:r>
          </a:p>
          <a:p>
            <a:pPr marL="0" indent="0">
              <a:buFontTx/>
              <a:buAutoNum type="arabicPeriod"/>
            </a:pPr>
            <a:r>
              <a:rPr lang="en-US" altLang="en-US" sz="2200">
                <a:solidFill>
                  <a:srgbClr val="CC00CC"/>
                </a:solidFill>
              </a:rPr>
              <a:t>Hayat boyu öğrenmeye </a:t>
            </a:r>
            <a:r>
              <a:rPr lang="en-US" altLang="en-US" sz="2200"/>
              <a:t>açık olma</a:t>
            </a:r>
          </a:p>
          <a:p>
            <a:pPr marL="0" indent="0">
              <a:buFontTx/>
              <a:buAutoNum type="arabicPeriod"/>
            </a:pPr>
            <a:r>
              <a:rPr lang="en-US" altLang="en-US" sz="2200"/>
              <a:t> İş hayatında </a:t>
            </a:r>
            <a:r>
              <a:rPr lang="en-US" altLang="en-US" sz="2200">
                <a:solidFill>
                  <a:srgbClr val="CC00CC"/>
                </a:solidFill>
              </a:rPr>
              <a:t>fonksiyonel </a:t>
            </a:r>
            <a:r>
              <a:rPr lang="en-US" altLang="en-US" sz="2200"/>
              <a:t>olabilme.</a:t>
            </a:r>
          </a:p>
        </p:txBody>
      </p:sp>
      <p:sp>
        <p:nvSpPr>
          <p:cNvPr id="131076" name="Rectangle 1">
            <a:extLst>
              <a:ext uri="{FF2B5EF4-FFF2-40B4-BE49-F238E27FC236}">
                <a16:creationId xmlns:a16="http://schemas.microsoft.com/office/drawing/2014/main" xmlns="" id="{FEC46CE2-F5CC-4E8B-968A-8B733F5FD985}"/>
              </a:ext>
            </a:extLst>
          </p:cNvPr>
          <p:cNvSpPr>
            <a:spLocks noChangeArrowheads="1"/>
          </p:cNvSpPr>
          <p:nvPr/>
        </p:nvSpPr>
        <p:spPr bwMode="auto">
          <a:xfrm>
            <a:off x="4800600" y="6581775"/>
            <a:ext cx="41148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1"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From CourseNOW! magazine, engineering issue 10,2006</a:t>
            </a:r>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xmlns="" id="{975BCF63-F61D-46B9-9BCC-590915973C95}"/>
              </a:ext>
            </a:extLst>
          </p:cNvPr>
          <p:cNvSpPr>
            <a:spLocks noGrp="1" noChangeArrowheads="1"/>
          </p:cNvSpPr>
          <p:nvPr>
            <p:ph type="title"/>
          </p:nvPr>
        </p:nvSpPr>
        <p:spPr>
          <a:xfrm>
            <a:off x="0" y="0"/>
            <a:ext cx="9144000" cy="838200"/>
          </a:xfrm>
          <a:solidFill>
            <a:srgbClr val="C00000"/>
          </a:solidFill>
        </p:spPr>
        <p:txBody>
          <a:bodyPr/>
          <a:lstStyle/>
          <a:p>
            <a:pPr algn="r"/>
            <a:r>
              <a:rPr lang="tr-TR" dirty="0">
                <a:solidFill>
                  <a:srgbClr val="FFFF00"/>
                </a:solidFill>
              </a:rPr>
              <a:t>21. Yüzyıl Becerileri</a:t>
            </a:r>
            <a:r>
              <a:rPr lang="tr-TR" altLang="en-US" sz="2800" dirty="0">
                <a:solidFill>
                  <a:srgbClr val="FFFF00"/>
                </a:solidFill>
              </a:rPr>
              <a:t>: </a:t>
            </a:r>
            <a:r>
              <a:rPr lang="en-US" altLang="en-US" sz="2800" dirty="0">
                <a:solidFill>
                  <a:srgbClr val="FFFF00"/>
                </a:solidFill>
              </a:rPr>
              <a:t/>
            </a:r>
            <a:br>
              <a:rPr lang="en-US" altLang="en-US" sz="2800" dirty="0">
                <a:solidFill>
                  <a:srgbClr val="FFFF00"/>
                </a:solidFill>
              </a:rPr>
            </a:br>
            <a:r>
              <a:rPr lang="en-US" sz="2000" b="0" dirty="0">
                <a:solidFill>
                  <a:schemeClr val="bg1"/>
                </a:solidFill>
              </a:rPr>
              <a:t>(K</a:t>
            </a:r>
            <a:r>
              <a:rPr lang="tr-TR" sz="2000" b="0" dirty="0" err="1">
                <a:solidFill>
                  <a:schemeClr val="bg1"/>
                </a:solidFill>
              </a:rPr>
              <a:t>armaşık</a:t>
            </a:r>
            <a:r>
              <a:rPr lang="tr-TR" sz="2000" b="0" dirty="0">
                <a:solidFill>
                  <a:schemeClr val="bg1"/>
                </a:solidFill>
              </a:rPr>
              <a:t>, rekabetçi, teknoloji güdümlü toplum ve ekonomide işlevsellik için</a:t>
            </a:r>
            <a:r>
              <a:rPr lang="en-US" altLang="en-US" sz="2000" b="0" dirty="0">
                <a:solidFill>
                  <a:schemeClr val="bg1"/>
                </a:solidFill>
              </a:rPr>
              <a:t>)</a:t>
            </a:r>
          </a:p>
        </p:txBody>
      </p:sp>
      <p:sp>
        <p:nvSpPr>
          <p:cNvPr id="41987" name="Rectangle 3">
            <a:extLst>
              <a:ext uri="{FF2B5EF4-FFF2-40B4-BE49-F238E27FC236}">
                <a16:creationId xmlns:a16="http://schemas.microsoft.com/office/drawing/2014/main" xmlns="" id="{A9A6B476-6FEA-4728-9895-94EBE8B660F4}"/>
              </a:ext>
            </a:extLst>
          </p:cNvPr>
          <p:cNvSpPr>
            <a:spLocks noGrp="1" noChangeArrowheads="1"/>
          </p:cNvSpPr>
          <p:nvPr>
            <p:ph type="body" idx="1"/>
          </p:nvPr>
        </p:nvSpPr>
        <p:spPr>
          <a:xfrm>
            <a:off x="0" y="762000"/>
            <a:ext cx="9144000" cy="6096000"/>
          </a:xfrm>
        </p:spPr>
        <p:txBody>
          <a:bodyPr/>
          <a:lstStyle/>
          <a:p>
            <a:pPr lvl="0"/>
            <a:r>
              <a:rPr lang="tr-TR" sz="1800" dirty="0">
                <a:solidFill>
                  <a:srgbClr val="CC00CC"/>
                </a:solidFill>
              </a:rPr>
              <a:t>Anadilde iletişim</a:t>
            </a:r>
            <a:r>
              <a:rPr lang="tr-TR" sz="1800" dirty="0"/>
              <a:t>, sözlü ve yazılı ifade (dinleme, konuşma, okuma, yazma) ve etkileşim, topluluğa hitap etme ve sunum yapabilme</a:t>
            </a:r>
            <a:r>
              <a:rPr lang="en-US" sz="1800" dirty="0"/>
              <a:t>; </a:t>
            </a:r>
            <a:r>
              <a:rPr lang="tr-TR" sz="1800" dirty="0">
                <a:solidFill>
                  <a:srgbClr val="CC00CC"/>
                </a:solidFill>
              </a:rPr>
              <a:t>Yabancı dillerde </a:t>
            </a:r>
            <a:r>
              <a:rPr lang="tr-TR" sz="1800" dirty="0"/>
              <a:t>iletişim,</a:t>
            </a:r>
            <a:endParaRPr lang="en-US" sz="1800" dirty="0"/>
          </a:p>
          <a:p>
            <a:pPr lvl="0"/>
            <a:r>
              <a:rPr lang="tr-TR" sz="1800" dirty="0"/>
              <a:t>Matematiksel yetkinlik ve fen ve teknolojide temel yetkinlikler,</a:t>
            </a:r>
            <a:endParaRPr lang="en-US" sz="1800" dirty="0"/>
          </a:p>
          <a:p>
            <a:pPr lvl="0"/>
            <a:r>
              <a:rPr lang="tr-TR" sz="1800" dirty="0">
                <a:solidFill>
                  <a:srgbClr val="CC00CC"/>
                </a:solidFill>
              </a:rPr>
              <a:t>Eleştirel düşünme, sorgulama, problem çözme, akıl yürütme, analiz etme ve sentezleme, yorumlama,</a:t>
            </a:r>
            <a:endParaRPr lang="en-US" sz="1800" dirty="0">
              <a:solidFill>
                <a:srgbClr val="CC00CC"/>
              </a:solidFill>
            </a:endParaRPr>
          </a:p>
          <a:p>
            <a:pPr lvl="0"/>
            <a:r>
              <a:rPr lang="tr-TR" sz="1800" dirty="0"/>
              <a:t>Bilişim ve iletişim teknolojileri okuryazarlığı, medya ve internet okuryazarlığı, veri tutma</a:t>
            </a:r>
            <a:r>
              <a:rPr lang="en-US" sz="1800" dirty="0"/>
              <a:t>,</a:t>
            </a:r>
            <a:r>
              <a:rPr lang="tr-TR" sz="1800" dirty="0"/>
              <a:t> analiz etme ve yorumlama, programlama,</a:t>
            </a:r>
            <a:endParaRPr lang="en-US" sz="1800" dirty="0"/>
          </a:p>
          <a:p>
            <a:pPr lvl="0"/>
            <a:r>
              <a:rPr lang="tr-TR" sz="1800" dirty="0">
                <a:solidFill>
                  <a:srgbClr val="CC00CC"/>
                </a:solidFill>
              </a:rPr>
              <a:t>Öğrenmeyi öğrenme, araştırma yapabilme, </a:t>
            </a:r>
            <a:endParaRPr lang="en-US" sz="1800" dirty="0">
              <a:solidFill>
                <a:srgbClr val="CC00CC"/>
              </a:solidFill>
            </a:endParaRPr>
          </a:p>
          <a:p>
            <a:pPr lvl="0"/>
            <a:r>
              <a:rPr lang="tr-TR" sz="1800" dirty="0"/>
              <a:t>Medeni, etik ve sosyal adalet okuryazarlığı,</a:t>
            </a:r>
            <a:endParaRPr lang="en-US" sz="1800" dirty="0"/>
          </a:p>
          <a:p>
            <a:pPr lvl="0"/>
            <a:r>
              <a:rPr lang="tr-TR" sz="1800" dirty="0">
                <a:solidFill>
                  <a:srgbClr val="CC00CC"/>
                </a:solidFill>
              </a:rPr>
              <a:t>Girişkenlik/girişimcilik</a:t>
            </a:r>
            <a:r>
              <a:rPr lang="tr-TR" sz="1800" dirty="0"/>
              <a:t>, inisiyatif kullanma, </a:t>
            </a:r>
            <a:r>
              <a:rPr lang="tr-TR" sz="1800" dirty="0">
                <a:solidFill>
                  <a:srgbClr val="CC00CC"/>
                </a:solidFill>
              </a:rPr>
              <a:t>karar verebilme</a:t>
            </a:r>
            <a:r>
              <a:rPr lang="tr-TR" sz="1800" dirty="0"/>
              <a:t>,</a:t>
            </a:r>
            <a:endParaRPr lang="en-US" sz="1800" dirty="0"/>
          </a:p>
          <a:p>
            <a:pPr lvl="0"/>
            <a:r>
              <a:rPr lang="tr-TR" sz="1800" dirty="0"/>
              <a:t>Kültürel farkındalık, </a:t>
            </a:r>
            <a:r>
              <a:rPr lang="tr-TR" sz="1800" dirty="0">
                <a:solidFill>
                  <a:srgbClr val="CC00CC"/>
                </a:solidFill>
              </a:rPr>
              <a:t>yaratıcılık, estetik, merak, hayal gücü, inovasyon</a:t>
            </a:r>
            <a:r>
              <a:rPr lang="tr-TR" sz="1800" dirty="0"/>
              <a:t>, kendini ifade</a:t>
            </a:r>
            <a:r>
              <a:rPr lang="en-US" sz="1800" dirty="0"/>
              <a:t>,</a:t>
            </a:r>
          </a:p>
          <a:p>
            <a:pPr lvl="0"/>
            <a:r>
              <a:rPr lang="tr-TR" sz="1800" dirty="0">
                <a:solidFill>
                  <a:srgbClr val="CC00CC"/>
                </a:solidFill>
              </a:rPr>
              <a:t>Liderlik, ekip çalışması</a:t>
            </a:r>
            <a:r>
              <a:rPr lang="tr-TR" sz="1800" dirty="0"/>
              <a:t>, birlikte çalışma, sebat, disiplin, iş birliği yapma, uyumluluk</a:t>
            </a:r>
            <a:endParaRPr lang="en-US" sz="1800" dirty="0"/>
          </a:p>
          <a:p>
            <a:pPr lvl="0"/>
            <a:r>
              <a:rPr lang="tr-TR" sz="1800" dirty="0">
                <a:solidFill>
                  <a:srgbClr val="CC00CC"/>
                </a:solidFill>
              </a:rPr>
              <a:t>Zaman yönetimi </a:t>
            </a:r>
            <a:r>
              <a:rPr lang="tr-TR" sz="1800" dirty="0"/>
              <a:t>ve planlama, </a:t>
            </a:r>
            <a:endParaRPr lang="en-US" sz="1800" dirty="0"/>
          </a:p>
          <a:p>
            <a:pPr lvl="0"/>
            <a:r>
              <a:rPr lang="tr-TR" sz="1800" dirty="0"/>
              <a:t>Küresel farkındalık, insanilik, çok kültürlülük okuryazarlığı,</a:t>
            </a:r>
            <a:endParaRPr lang="en-US" sz="1800" dirty="0"/>
          </a:p>
          <a:p>
            <a:pPr lvl="0"/>
            <a:r>
              <a:rPr lang="tr-TR" sz="1800" dirty="0"/>
              <a:t>Bilimsellik okuryazarlığı, muhakeme yetkinliği, bilimsel metot,</a:t>
            </a:r>
            <a:endParaRPr lang="en-US" sz="1800" dirty="0"/>
          </a:p>
          <a:p>
            <a:pPr lvl="0"/>
            <a:r>
              <a:rPr lang="tr-TR" sz="1800" dirty="0">
                <a:solidFill>
                  <a:srgbClr val="CC00CC"/>
                </a:solidFill>
              </a:rPr>
              <a:t>Ekonomi ve finans okuryazarlığı</a:t>
            </a:r>
            <a:r>
              <a:rPr lang="tr-TR" sz="1800" dirty="0"/>
              <a:t>, para yönetimi,</a:t>
            </a:r>
            <a:endParaRPr lang="en-US" sz="1800" dirty="0"/>
          </a:p>
          <a:p>
            <a:pPr lvl="0"/>
            <a:r>
              <a:rPr lang="tr-TR" sz="1800" dirty="0"/>
              <a:t>Çevre ve koruma okuryazarlığı, ekosistem anlayışı</a:t>
            </a:r>
            <a:r>
              <a:rPr lang="en-US" sz="1800" dirty="0"/>
              <a:t>; </a:t>
            </a:r>
            <a:r>
              <a:rPr lang="en-US" sz="1800" dirty="0" err="1"/>
              <a:t>sağlık</a:t>
            </a:r>
            <a:r>
              <a:rPr lang="en-US" sz="1800" dirty="0"/>
              <a:t> </a:t>
            </a:r>
            <a:r>
              <a:rPr lang="en-US" sz="1800" dirty="0" err="1"/>
              <a:t>ve</a:t>
            </a:r>
            <a:r>
              <a:rPr lang="en-US" sz="1800" dirty="0"/>
              <a:t> </a:t>
            </a:r>
            <a:r>
              <a:rPr lang="en-US" sz="1800" dirty="0" err="1"/>
              <a:t>dinçlik</a:t>
            </a:r>
            <a:r>
              <a:rPr lang="en-US" sz="1800" dirty="0"/>
              <a:t> </a:t>
            </a:r>
            <a:r>
              <a:rPr lang="en-US" sz="1800" dirty="0" err="1"/>
              <a:t>okuryazarlığı</a:t>
            </a:r>
            <a:r>
              <a:rPr lang="en-US" sz="1800" dirty="0"/>
              <a:t>.</a:t>
            </a:r>
            <a:endParaRPr lang="en-US" altLang="en-US" sz="1800" dirty="0"/>
          </a:p>
        </p:txBody>
      </p:sp>
    </p:spTree>
    <p:extLst>
      <p:ext uri="{BB962C8B-B14F-4D97-AF65-F5344CB8AC3E}">
        <p14:creationId xmlns:p14="http://schemas.microsoft.com/office/powerpoint/2010/main" val="47861956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xmlns="" id="{6A22211C-F18C-4F9B-8850-0EF0099710A8}"/>
              </a:ext>
            </a:extLst>
          </p:cNvPr>
          <p:cNvSpPr>
            <a:spLocks noGrp="1" noChangeArrowheads="1"/>
          </p:cNvSpPr>
          <p:nvPr>
            <p:ph type="title"/>
          </p:nvPr>
        </p:nvSpPr>
        <p:spPr>
          <a:xfrm>
            <a:off x="0" y="0"/>
            <a:ext cx="9144000" cy="838200"/>
          </a:xfrm>
          <a:solidFill>
            <a:srgbClr val="C00000"/>
          </a:solidFill>
        </p:spPr>
        <p:txBody>
          <a:bodyPr/>
          <a:lstStyle/>
          <a:p>
            <a:pPr algn="r"/>
            <a:r>
              <a:rPr lang="tr-TR" altLang="en-US" sz="3600">
                <a:solidFill>
                  <a:schemeClr val="bg1"/>
                </a:solidFill>
              </a:rPr>
              <a:t>8 </a:t>
            </a:r>
            <a:r>
              <a:rPr lang="en-US" altLang="en-US" sz="3600">
                <a:solidFill>
                  <a:schemeClr val="bg1"/>
                </a:solidFill>
              </a:rPr>
              <a:t>A</a:t>
            </a:r>
            <a:r>
              <a:rPr lang="tr-TR" altLang="en-US" sz="3600">
                <a:solidFill>
                  <a:schemeClr val="bg1"/>
                </a:solidFill>
              </a:rPr>
              <a:t>nahtar </a:t>
            </a:r>
            <a:r>
              <a:rPr lang="en-US" altLang="en-US" sz="3600">
                <a:solidFill>
                  <a:schemeClr val="bg1"/>
                </a:solidFill>
              </a:rPr>
              <a:t>Y</a:t>
            </a:r>
            <a:r>
              <a:rPr lang="tr-TR" altLang="en-US" sz="3600">
                <a:solidFill>
                  <a:schemeClr val="bg1"/>
                </a:solidFill>
              </a:rPr>
              <a:t>etkinlik</a:t>
            </a:r>
            <a:r>
              <a:rPr lang="en-US" altLang="en-US" sz="3600">
                <a:solidFill>
                  <a:schemeClr val="bg1"/>
                </a:solidFill>
              </a:rPr>
              <a:t> </a:t>
            </a:r>
            <a:r>
              <a:rPr lang="en-US" altLang="en-US" sz="2800" b="0">
                <a:solidFill>
                  <a:schemeClr val="bg1"/>
                </a:solidFill>
              </a:rPr>
              <a:t>(Temel Yetkinlikler) </a:t>
            </a:r>
            <a:r>
              <a:rPr lang="en-US" altLang="en-US" sz="2800">
                <a:solidFill>
                  <a:schemeClr val="bg1"/>
                </a:solidFill>
              </a:rPr>
              <a:t/>
            </a:r>
            <a:br>
              <a:rPr lang="en-US" altLang="en-US" sz="2800">
                <a:solidFill>
                  <a:schemeClr val="bg1"/>
                </a:solidFill>
              </a:rPr>
            </a:br>
            <a:r>
              <a:rPr lang="en-US" altLang="en-US" sz="2400" b="0">
                <a:solidFill>
                  <a:schemeClr val="bg1"/>
                </a:solidFill>
              </a:rPr>
              <a:t>(A</a:t>
            </a:r>
            <a:r>
              <a:rPr lang="tr-TR" altLang="en-US" sz="2400" b="0">
                <a:solidFill>
                  <a:schemeClr val="bg1"/>
                </a:solidFill>
              </a:rPr>
              <a:t>vrupa Parlamentosu</a:t>
            </a:r>
            <a:r>
              <a:rPr lang="en-US" altLang="en-US" sz="2400" b="0">
                <a:solidFill>
                  <a:schemeClr val="bg1"/>
                </a:solidFill>
              </a:rPr>
              <a:t> AP, 2006)</a:t>
            </a:r>
          </a:p>
        </p:txBody>
      </p:sp>
      <p:sp>
        <p:nvSpPr>
          <p:cNvPr id="24579" name="Rectangle 3">
            <a:extLst>
              <a:ext uri="{FF2B5EF4-FFF2-40B4-BE49-F238E27FC236}">
                <a16:creationId xmlns:a16="http://schemas.microsoft.com/office/drawing/2014/main" xmlns="" id="{5DA1C220-EB52-4040-8DF0-62FF9F953952}"/>
              </a:ext>
            </a:extLst>
          </p:cNvPr>
          <p:cNvSpPr>
            <a:spLocks noGrp="1" noChangeArrowheads="1"/>
          </p:cNvSpPr>
          <p:nvPr>
            <p:ph type="body" idx="1"/>
          </p:nvPr>
        </p:nvSpPr>
        <p:spPr>
          <a:xfrm>
            <a:off x="76200" y="914400"/>
            <a:ext cx="9067800" cy="5943600"/>
          </a:xfrm>
        </p:spPr>
        <p:txBody>
          <a:bodyPr/>
          <a:lstStyle/>
          <a:p>
            <a:pPr marL="0" indent="0" algn="ctr">
              <a:buFontTx/>
              <a:buNone/>
            </a:pPr>
            <a:r>
              <a:rPr lang="en-US" altLang="en-US" sz="2200" dirty="0"/>
              <a:t>(</a:t>
            </a:r>
            <a:r>
              <a:rPr lang="en-US" altLang="en-US" sz="2200" dirty="0" err="1"/>
              <a:t>Kişisel</a:t>
            </a:r>
            <a:r>
              <a:rPr lang="en-US" altLang="en-US" sz="2200" dirty="0"/>
              <a:t> </a:t>
            </a:r>
            <a:r>
              <a:rPr lang="en-US" altLang="en-US" sz="2200" dirty="0" err="1"/>
              <a:t>tatmin</a:t>
            </a:r>
            <a:r>
              <a:rPr lang="en-US" altLang="en-US" sz="2200" dirty="0"/>
              <a:t>/</a:t>
            </a:r>
            <a:r>
              <a:rPr lang="en-US" altLang="en-US" sz="2200" dirty="0" err="1"/>
              <a:t>gelişim</a:t>
            </a:r>
            <a:r>
              <a:rPr lang="en-US" altLang="en-US" sz="2200" dirty="0"/>
              <a:t>, </a:t>
            </a:r>
            <a:r>
              <a:rPr lang="en-US" altLang="en-US" sz="2200" dirty="0" err="1"/>
              <a:t>toplumsal</a:t>
            </a:r>
            <a:r>
              <a:rPr lang="en-US" altLang="en-US" sz="2200" dirty="0"/>
              <a:t> </a:t>
            </a:r>
            <a:r>
              <a:rPr lang="en-US" altLang="en-US" sz="2200" dirty="0" err="1"/>
              <a:t>kabul</a:t>
            </a:r>
            <a:r>
              <a:rPr lang="en-US" altLang="en-US" sz="2200" dirty="0"/>
              <a:t>/</a:t>
            </a:r>
            <a:r>
              <a:rPr lang="en-US" altLang="en-US" sz="2200" dirty="0" err="1"/>
              <a:t>sosyal</a:t>
            </a:r>
            <a:r>
              <a:rPr lang="en-US" altLang="en-US" sz="2200" dirty="0"/>
              <a:t> </a:t>
            </a:r>
            <a:r>
              <a:rPr lang="tr-TR" altLang="en-US" dirty="0"/>
              <a:t>katılım</a:t>
            </a:r>
            <a:r>
              <a:rPr lang="en-US" altLang="en-US" sz="2200" dirty="0"/>
              <a:t>, </a:t>
            </a:r>
            <a:r>
              <a:rPr lang="en-US" altLang="en-US" sz="2200" dirty="0" err="1"/>
              <a:t>aktif</a:t>
            </a:r>
            <a:r>
              <a:rPr lang="en-US" altLang="en-US" sz="2200" dirty="0"/>
              <a:t> </a:t>
            </a:r>
            <a:r>
              <a:rPr lang="en-US" altLang="en-US" sz="2200" dirty="0" err="1"/>
              <a:t>vatandaşlık</a:t>
            </a:r>
            <a:r>
              <a:rPr lang="en-US" altLang="en-US" sz="2200" dirty="0"/>
              <a:t> </a:t>
            </a:r>
            <a:r>
              <a:rPr lang="en-US" altLang="en-US" sz="2200" dirty="0" err="1"/>
              <a:t>ve</a:t>
            </a:r>
            <a:r>
              <a:rPr lang="en-US" altLang="en-US" sz="2200" dirty="0"/>
              <a:t> </a:t>
            </a:r>
            <a:r>
              <a:rPr lang="en-US" altLang="en-US" sz="2200" dirty="0" err="1"/>
              <a:t>istihdam</a:t>
            </a:r>
            <a:r>
              <a:rPr lang="en-US" altLang="en-US" sz="2200" dirty="0"/>
              <a:t> </a:t>
            </a:r>
            <a:r>
              <a:rPr lang="en-US" altLang="en-US" sz="2200" dirty="0" err="1"/>
              <a:t>için</a:t>
            </a:r>
            <a:r>
              <a:rPr lang="en-US" altLang="en-US" sz="2200" dirty="0"/>
              <a:t> </a:t>
            </a:r>
            <a:r>
              <a:rPr lang="en-US" altLang="en-US" sz="2200" dirty="0" err="1"/>
              <a:t>gerekli</a:t>
            </a:r>
            <a:r>
              <a:rPr lang="en-US" altLang="en-US" sz="2200" dirty="0"/>
              <a:t> </a:t>
            </a:r>
            <a:r>
              <a:rPr lang="en-US" altLang="en-US" sz="2200" dirty="0" err="1">
                <a:solidFill>
                  <a:srgbClr val="3333FF"/>
                </a:solidFill>
              </a:rPr>
              <a:t>bilgi</a:t>
            </a:r>
            <a:r>
              <a:rPr lang="en-US" altLang="en-US" sz="2200" dirty="0">
                <a:solidFill>
                  <a:srgbClr val="3333FF"/>
                </a:solidFill>
              </a:rPr>
              <a:t>, </a:t>
            </a:r>
            <a:r>
              <a:rPr lang="en-US" altLang="en-US" sz="2200" dirty="0" err="1">
                <a:solidFill>
                  <a:srgbClr val="3333FF"/>
                </a:solidFill>
              </a:rPr>
              <a:t>beceri</a:t>
            </a:r>
            <a:r>
              <a:rPr lang="en-US" altLang="en-US" sz="2200" dirty="0">
                <a:solidFill>
                  <a:srgbClr val="3333FF"/>
                </a:solidFill>
              </a:rPr>
              <a:t>, </a:t>
            </a:r>
            <a:r>
              <a:rPr lang="en-US" altLang="en-US" sz="2200" dirty="0" err="1">
                <a:solidFill>
                  <a:srgbClr val="3333FF"/>
                </a:solidFill>
              </a:rPr>
              <a:t>ve</a:t>
            </a:r>
            <a:r>
              <a:rPr lang="en-US" altLang="en-US" sz="2200" dirty="0">
                <a:solidFill>
                  <a:srgbClr val="3333FF"/>
                </a:solidFill>
              </a:rPr>
              <a:t> </a:t>
            </a:r>
            <a:r>
              <a:rPr lang="en-US" altLang="en-US" sz="2200" dirty="0" err="1">
                <a:solidFill>
                  <a:srgbClr val="3333FF"/>
                </a:solidFill>
              </a:rPr>
              <a:t>davranış</a:t>
            </a:r>
            <a:r>
              <a:rPr lang="en-US" altLang="en-US" sz="2200" dirty="0">
                <a:solidFill>
                  <a:srgbClr val="3333FF"/>
                </a:solidFill>
              </a:rPr>
              <a:t> </a:t>
            </a:r>
            <a:r>
              <a:rPr lang="en-US" altLang="en-US" sz="2200" dirty="0" err="1"/>
              <a:t>sepeti</a:t>
            </a:r>
            <a:r>
              <a:rPr lang="en-US" altLang="en-US" sz="2200" dirty="0"/>
              <a:t>)</a:t>
            </a:r>
            <a:endParaRPr lang="en-US" altLang="en-US" sz="2200" dirty="0">
              <a:solidFill>
                <a:srgbClr val="3333FF"/>
              </a:solidFill>
            </a:endParaRPr>
          </a:p>
          <a:p>
            <a:pPr marL="0" indent="0">
              <a:buFontTx/>
              <a:buNone/>
            </a:pPr>
            <a:r>
              <a:rPr lang="en-US" altLang="en-US" sz="2200" dirty="0"/>
              <a:t>1- </a:t>
            </a:r>
            <a:r>
              <a:rPr lang="en-US" altLang="en-US" sz="2200" dirty="0" err="1">
                <a:solidFill>
                  <a:srgbClr val="CC00CC"/>
                </a:solidFill>
              </a:rPr>
              <a:t>Anadilde</a:t>
            </a:r>
            <a:r>
              <a:rPr lang="en-US" altLang="en-US" sz="2200" dirty="0">
                <a:solidFill>
                  <a:srgbClr val="CC00CC"/>
                </a:solidFill>
              </a:rPr>
              <a:t> </a:t>
            </a:r>
            <a:r>
              <a:rPr lang="en-US" altLang="en-US" sz="2200" dirty="0" err="1">
                <a:solidFill>
                  <a:srgbClr val="CC00CC"/>
                </a:solidFill>
              </a:rPr>
              <a:t>iletişim</a:t>
            </a:r>
            <a:r>
              <a:rPr lang="en-US" altLang="en-US" sz="2200" dirty="0">
                <a:solidFill>
                  <a:srgbClr val="CC00CC"/>
                </a:solidFill>
              </a:rPr>
              <a:t>, </a:t>
            </a:r>
          </a:p>
          <a:p>
            <a:pPr marL="0" indent="0">
              <a:buFontTx/>
              <a:buNone/>
            </a:pPr>
            <a:r>
              <a:rPr lang="en-US" altLang="en-US" sz="2200" dirty="0">
                <a:solidFill>
                  <a:srgbClr val="CC00CC"/>
                </a:solidFill>
              </a:rPr>
              <a:t>2- </a:t>
            </a:r>
            <a:r>
              <a:rPr lang="en-US" altLang="en-US" sz="2200" dirty="0" err="1">
                <a:solidFill>
                  <a:srgbClr val="CC00CC"/>
                </a:solidFill>
              </a:rPr>
              <a:t>Yabancı</a:t>
            </a:r>
            <a:r>
              <a:rPr lang="en-US" altLang="en-US" sz="2200" dirty="0">
                <a:solidFill>
                  <a:srgbClr val="CC00CC"/>
                </a:solidFill>
              </a:rPr>
              <a:t> </a:t>
            </a:r>
            <a:r>
              <a:rPr lang="en-US" altLang="en-US" sz="2200" dirty="0" err="1">
                <a:solidFill>
                  <a:srgbClr val="CC00CC"/>
                </a:solidFill>
              </a:rPr>
              <a:t>dillerde</a:t>
            </a:r>
            <a:r>
              <a:rPr lang="en-US" altLang="en-US" sz="2200" dirty="0">
                <a:solidFill>
                  <a:srgbClr val="CC00CC"/>
                </a:solidFill>
              </a:rPr>
              <a:t> </a:t>
            </a:r>
            <a:r>
              <a:rPr lang="en-US" altLang="en-US" sz="2200" dirty="0" err="1">
                <a:solidFill>
                  <a:srgbClr val="CC00CC"/>
                </a:solidFill>
              </a:rPr>
              <a:t>iletişim</a:t>
            </a:r>
            <a:r>
              <a:rPr lang="en-US" altLang="en-US" sz="2200" dirty="0">
                <a:solidFill>
                  <a:srgbClr val="CC00CC"/>
                </a:solidFill>
              </a:rPr>
              <a:t>, </a:t>
            </a:r>
          </a:p>
          <a:p>
            <a:pPr marL="0" indent="0">
              <a:buFontTx/>
              <a:buNone/>
            </a:pPr>
            <a:r>
              <a:rPr lang="en-US" altLang="en-US" sz="2200" dirty="0">
                <a:solidFill>
                  <a:srgbClr val="CC00CC"/>
                </a:solidFill>
              </a:rPr>
              <a:t>3- </a:t>
            </a:r>
            <a:r>
              <a:rPr lang="en-US" altLang="en-US" sz="2200" dirty="0" err="1">
                <a:solidFill>
                  <a:srgbClr val="CC00CC"/>
                </a:solidFill>
              </a:rPr>
              <a:t>Matematikte</a:t>
            </a:r>
            <a:r>
              <a:rPr lang="en-US" altLang="en-US" sz="2200" dirty="0">
                <a:solidFill>
                  <a:srgbClr val="CC00CC"/>
                </a:solidFill>
              </a:rPr>
              <a:t> </a:t>
            </a:r>
            <a:r>
              <a:rPr lang="en-US" altLang="en-US" sz="2200" dirty="0" err="1">
                <a:solidFill>
                  <a:srgbClr val="CC00CC"/>
                </a:solidFill>
              </a:rPr>
              <a:t>yetkinlik</a:t>
            </a:r>
            <a:r>
              <a:rPr lang="en-US" altLang="en-US" sz="2200" dirty="0">
                <a:solidFill>
                  <a:srgbClr val="CC00CC"/>
                </a:solidFill>
              </a:rPr>
              <a:t> </a:t>
            </a:r>
            <a:r>
              <a:rPr lang="en-US" altLang="en-US" sz="2200" dirty="0" err="1">
                <a:solidFill>
                  <a:srgbClr val="CC00CC"/>
                </a:solidFill>
              </a:rPr>
              <a:t>ile</a:t>
            </a:r>
            <a:r>
              <a:rPr lang="en-US" altLang="en-US" sz="2200" dirty="0">
                <a:solidFill>
                  <a:srgbClr val="CC00CC"/>
                </a:solidFill>
              </a:rPr>
              <a:t> </a:t>
            </a:r>
            <a:r>
              <a:rPr lang="en-US" altLang="en-US" sz="2200" dirty="0" err="1">
                <a:solidFill>
                  <a:srgbClr val="CC00CC"/>
                </a:solidFill>
              </a:rPr>
              <a:t>bilim</a:t>
            </a:r>
            <a:r>
              <a:rPr lang="en-US" altLang="en-US" sz="2200" dirty="0">
                <a:solidFill>
                  <a:srgbClr val="CC00CC"/>
                </a:solidFill>
              </a:rPr>
              <a:t> </a:t>
            </a:r>
            <a:r>
              <a:rPr lang="en-US" altLang="en-US" sz="2200" dirty="0" err="1">
                <a:solidFill>
                  <a:srgbClr val="CC00CC"/>
                </a:solidFill>
              </a:rPr>
              <a:t>ve</a:t>
            </a:r>
            <a:r>
              <a:rPr lang="en-US" altLang="en-US" sz="2200" dirty="0">
                <a:solidFill>
                  <a:srgbClr val="CC00CC"/>
                </a:solidFill>
              </a:rPr>
              <a:t> </a:t>
            </a:r>
            <a:r>
              <a:rPr lang="en-US" altLang="en-US" sz="2200" dirty="0" err="1">
                <a:solidFill>
                  <a:srgbClr val="CC00CC"/>
                </a:solidFill>
              </a:rPr>
              <a:t>teknolojide</a:t>
            </a:r>
            <a:r>
              <a:rPr lang="en-US" altLang="en-US" sz="2200" dirty="0">
                <a:solidFill>
                  <a:srgbClr val="CC00CC"/>
                </a:solidFill>
              </a:rPr>
              <a:t> </a:t>
            </a:r>
            <a:r>
              <a:rPr lang="en-US" altLang="en-US" sz="2200" dirty="0" err="1">
                <a:solidFill>
                  <a:srgbClr val="CC00CC"/>
                </a:solidFill>
              </a:rPr>
              <a:t>temel</a:t>
            </a:r>
            <a:r>
              <a:rPr lang="en-US" altLang="en-US" sz="2200" dirty="0">
                <a:solidFill>
                  <a:srgbClr val="CC00CC"/>
                </a:solidFill>
              </a:rPr>
              <a:t> </a:t>
            </a:r>
            <a:r>
              <a:rPr lang="en-US" altLang="en-US" sz="2200" dirty="0" err="1">
                <a:solidFill>
                  <a:srgbClr val="CC00CC"/>
                </a:solidFill>
              </a:rPr>
              <a:t>yetkinlikler</a:t>
            </a:r>
            <a:r>
              <a:rPr lang="en-US" altLang="en-US" sz="2200" dirty="0">
                <a:solidFill>
                  <a:srgbClr val="CC00CC"/>
                </a:solidFill>
              </a:rPr>
              <a:t>,</a:t>
            </a:r>
          </a:p>
          <a:p>
            <a:pPr marL="0" indent="0">
              <a:buFontTx/>
              <a:buNone/>
            </a:pPr>
            <a:r>
              <a:rPr lang="en-US" altLang="en-US" sz="2200" dirty="0">
                <a:solidFill>
                  <a:srgbClr val="CC00CC"/>
                </a:solidFill>
              </a:rPr>
              <a:t>4- </a:t>
            </a:r>
            <a:r>
              <a:rPr lang="en-US" altLang="en-US" sz="2200" dirty="0" err="1">
                <a:solidFill>
                  <a:srgbClr val="CC00CC"/>
                </a:solidFill>
              </a:rPr>
              <a:t>Dijital</a:t>
            </a:r>
            <a:r>
              <a:rPr lang="en-US" altLang="en-US" sz="2200" dirty="0">
                <a:solidFill>
                  <a:srgbClr val="CC00CC"/>
                </a:solidFill>
              </a:rPr>
              <a:t> </a:t>
            </a:r>
            <a:r>
              <a:rPr lang="en-US" altLang="en-US" sz="2200" dirty="0" err="1">
                <a:solidFill>
                  <a:srgbClr val="CC00CC"/>
                </a:solidFill>
              </a:rPr>
              <a:t>yetkinlik</a:t>
            </a:r>
            <a:r>
              <a:rPr lang="en-US" altLang="en-US" sz="2200" dirty="0">
                <a:solidFill>
                  <a:srgbClr val="CC00CC"/>
                </a:solidFill>
              </a:rPr>
              <a:t> </a:t>
            </a:r>
            <a:r>
              <a:rPr lang="en-US" altLang="en-US" sz="2200" dirty="0"/>
              <a:t>(</a:t>
            </a:r>
            <a:r>
              <a:rPr lang="tr-TR" altLang="en-US" sz="2200" dirty="0">
                <a:solidFill>
                  <a:srgbClr val="002060"/>
                </a:solidFill>
              </a:rPr>
              <a:t>bilişim</a:t>
            </a:r>
            <a:r>
              <a:rPr lang="en-US" altLang="en-US" sz="2200" dirty="0">
                <a:solidFill>
                  <a:srgbClr val="002060"/>
                </a:solidFill>
              </a:rPr>
              <a:t>/</a:t>
            </a:r>
            <a:r>
              <a:rPr lang="tr-TR" altLang="en-US" sz="2200" dirty="0">
                <a:solidFill>
                  <a:srgbClr val="002060"/>
                </a:solidFill>
              </a:rPr>
              <a:t>iletişim teknolojilerini </a:t>
            </a:r>
            <a:r>
              <a:rPr lang="en-US" altLang="en-US" sz="2200" dirty="0" err="1">
                <a:solidFill>
                  <a:srgbClr val="002060"/>
                </a:solidFill>
              </a:rPr>
              <a:t>etkin</a:t>
            </a:r>
            <a:r>
              <a:rPr lang="en-US" altLang="en-US" sz="2200" dirty="0">
                <a:solidFill>
                  <a:srgbClr val="002060"/>
                </a:solidFill>
              </a:rPr>
              <a:t> </a:t>
            </a:r>
            <a:r>
              <a:rPr lang="tr-TR" altLang="en-US" sz="2200" dirty="0">
                <a:solidFill>
                  <a:srgbClr val="002060"/>
                </a:solidFill>
              </a:rPr>
              <a:t>kullanma</a:t>
            </a:r>
            <a:r>
              <a:rPr lang="en-US" altLang="en-US" sz="2200" dirty="0"/>
              <a:t>),</a:t>
            </a:r>
          </a:p>
          <a:p>
            <a:pPr marL="0" indent="0">
              <a:buFontTx/>
              <a:buNone/>
            </a:pPr>
            <a:r>
              <a:rPr lang="en-US" altLang="en-US" sz="2200" dirty="0"/>
              <a:t>5- </a:t>
            </a:r>
            <a:r>
              <a:rPr lang="en-US" altLang="en-US" sz="2200" dirty="0" err="1">
                <a:solidFill>
                  <a:srgbClr val="CC00CC"/>
                </a:solidFill>
              </a:rPr>
              <a:t>Öğrenmesini</a:t>
            </a:r>
            <a:r>
              <a:rPr lang="en-US" altLang="en-US" sz="2200" dirty="0">
                <a:solidFill>
                  <a:srgbClr val="CC00CC"/>
                </a:solidFill>
              </a:rPr>
              <a:t> </a:t>
            </a:r>
            <a:r>
              <a:rPr lang="en-US" altLang="en-US" sz="2200" dirty="0" err="1">
                <a:solidFill>
                  <a:srgbClr val="CC00CC"/>
                </a:solidFill>
              </a:rPr>
              <a:t>öğrenme</a:t>
            </a:r>
            <a:r>
              <a:rPr lang="en-US" altLang="en-US" sz="2200" dirty="0">
                <a:solidFill>
                  <a:srgbClr val="CC00CC"/>
                </a:solidFill>
              </a:rPr>
              <a:t>, </a:t>
            </a:r>
          </a:p>
          <a:p>
            <a:pPr marL="0" indent="0">
              <a:buFontTx/>
              <a:buNone/>
            </a:pPr>
            <a:r>
              <a:rPr lang="en-US" altLang="en-US" sz="2200" dirty="0">
                <a:solidFill>
                  <a:srgbClr val="CC00CC"/>
                </a:solidFill>
              </a:rPr>
              <a:t>6- </a:t>
            </a:r>
            <a:r>
              <a:rPr lang="en-US" altLang="en-US" sz="2200" dirty="0" err="1">
                <a:solidFill>
                  <a:srgbClr val="CC00CC"/>
                </a:solidFill>
              </a:rPr>
              <a:t>Sosyal</a:t>
            </a:r>
            <a:r>
              <a:rPr lang="tr-TR" altLang="en-US" sz="2200" dirty="0">
                <a:solidFill>
                  <a:srgbClr val="CC00CC"/>
                </a:solidFill>
              </a:rPr>
              <a:t> ve </a:t>
            </a:r>
            <a:r>
              <a:rPr lang="en-US" altLang="en-US" sz="2200" dirty="0" err="1">
                <a:solidFill>
                  <a:srgbClr val="CC00CC"/>
                </a:solidFill>
              </a:rPr>
              <a:t>medeni</a:t>
            </a:r>
            <a:r>
              <a:rPr lang="en-US" altLang="en-US" sz="2200" dirty="0">
                <a:solidFill>
                  <a:srgbClr val="CC00CC"/>
                </a:solidFill>
              </a:rPr>
              <a:t> </a:t>
            </a:r>
            <a:r>
              <a:rPr lang="tr-TR" altLang="en-US" sz="2200" dirty="0">
                <a:solidFill>
                  <a:srgbClr val="CC00CC"/>
                </a:solidFill>
              </a:rPr>
              <a:t>yetkinlikler</a:t>
            </a:r>
            <a:r>
              <a:rPr lang="en-US" altLang="en-US" sz="2200" dirty="0"/>
              <a:t> (</a:t>
            </a:r>
            <a:r>
              <a:rPr lang="en-US" altLang="en-US" sz="2200" dirty="0" err="1">
                <a:solidFill>
                  <a:srgbClr val="002060"/>
                </a:solidFill>
              </a:rPr>
              <a:t>demokrasi</a:t>
            </a:r>
            <a:r>
              <a:rPr lang="en-US" altLang="en-US" sz="2200" dirty="0">
                <a:solidFill>
                  <a:srgbClr val="002060"/>
                </a:solidFill>
              </a:rPr>
              <a:t>, </a:t>
            </a:r>
            <a:r>
              <a:rPr lang="en-US" altLang="en-US" sz="2200" dirty="0" err="1">
                <a:solidFill>
                  <a:srgbClr val="002060"/>
                </a:solidFill>
              </a:rPr>
              <a:t>kişisel</a:t>
            </a:r>
            <a:r>
              <a:rPr lang="en-US" altLang="en-US" sz="2200" dirty="0">
                <a:solidFill>
                  <a:srgbClr val="002060"/>
                </a:solidFill>
              </a:rPr>
              <a:t> </a:t>
            </a:r>
            <a:r>
              <a:rPr lang="en-US" altLang="en-US" sz="2200" dirty="0" err="1">
                <a:solidFill>
                  <a:srgbClr val="002060"/>
                </a:solidFill>
              </a:rPr>
              <a:t>haklar</a:t>
            </a:r>
            <a:r>
              <a:rPr lang="en-US" altLang="en-US" sz="2200" dirty="0">
                <a:solidFill>
                  <a:srgbClr val="002060"/>
                </a:solidFill>
              </a:rPr>
              <a:t>, vs</a:t>
            </a:r>
            <a:r>
              <a:rPr lang="en-US" altLang="en-US" sz="2200" dirty="0"/>
              <a:t>), </a:t>
            </a:r>
          </a:p>
          <a:p>
            <a:pPr marL="0" indent="0">
              <a:buFontTx/>
              <a:buNone/>
            </a:pPr>
            <a:r>
              <a:rPr lang="en-US" altLang="en-US" sz="2200" dirty="0"/>
              <a:t>7- </a:t>
            </a:r>
            <a:r>
              <a:rPr lang="en-US" altLang="en-US" sz="2200" dirty="0" err="1">
                <a:solidFill>
                  <a:srgbClr val="CC00CC"/>
                </a:solidFill>
              </a:rPr>
              <a:t>Girişkenlik</a:t>
            </a:r>
            <a:r>
              <a:rPr lang="en-US" altLang="en-US" sz="2200" dirty="0">
                <a:solidFill>
                  <a:srgbClr val="CC00CC"/>
                </a:solidFill>
              </a:rPr>
              <a:t> </a:t>
            </a:r>
            <a:r>
              <a:rPr lang="en-US" altLang="en-US" sz="2200" dirty="0" err="1">
                <a:solidFill>
                  <a:srgbClr val="CC00CC"/>
                </a:solidFill>
              </a:rPr>
              <a:t>ve</a:t>
            </a:r>
            <a:r>
              <a:rPr lang="en-US" altLang="en-US" sz="2200" dirty="0">
                <a:solidFill>
                  <a:srgbClr val="CC00CC"/>
                </a:solidFill>
              </a:rPr>
              <a:t> </a:t>
            </a:r>
            <a:r>
              <a:rPr lang="en-US" altLang="en-US" sz="2200" dirty="0" err="1">
                <a:solidFill>
                  <a:srgbClr val="CC00CC"/>
                </a:solidFill>
              </a:rPr>
              <a:t>girişimcilik</a:t>
            </a:r>
            <a:r>
              <a:rPr lang="en-US" altLang="en-US" sz="2200" dirty="0">
                <a:solidFill>
                  <a:srgbClr val="CC00CC"/>
                </a:solidFill>
              </a:rPr>
              <a:t> </a:t>
            </a:r>
            <a:r>
              <a:rPr lang="en-US" altLang="en-US" sz="2200" dirty="0"/>
              <a:t>(</a:t>
            </a:r>
            <a:r>
              <a:rPr lang="en-US" altLang="en-US" sz="2200" dirty="0" err="1">
                <a:solidFill>
                  <a:srgbClr val="002060"/>
                </a:solidFill>
              </a:rPr>
              <a:t>yaratıcılık</a:t>
            </a:r>
            <a:r>
              <a:rPr lang="en-US" altLang="en-US" sz="2200" dirty="0">
                <a:solidFill>
                  <a:srgbClr val="002060"/>
                </a:solidFill>
              </a:rPr>
              <a:t>, inovasyon, </a:t>
            </a:r>
            <a:r>
              <a:rPr lang="en-US" altLang="en-US" sz="2200" dirty="0" err="1">
                <a:solidFill>
                  <a:srgbClr val="002060"/>
                </a:solidFill>
              </a:rPr>
              <a:t>etiklik</a:t>
            </a:r>
            <a:r>
              <a:rPr lang="en-US" altLang="en-US" sz="2200" dirty="0">
                <a:solidFill>
                  <a:srgbClr val="002060"/>
                </a:solidFill>
              </a:rPr>
              <a:t>, </a:t>
            </a:r>
            <a:r>
              <a:rPr lang="en-US" altLang="en-US" sz="2200" dirty="0" err="1">
                <a:solidFill>
                  <a:srgbClr val="002060"/>
                </a:solidFill>
              </a:rPr>
              <a:t>liderlik</a:t>
            </a:r>
            <a:r>
              <a:rPr lang="en-US" altLang="en-US" sz="2200" dirty="0"/>
              <a:t>)</a:t>
            </a:r>
          </a:p>
          <a:p>
            <a:pPr marL="0" indent="0">
              <a:buFontTx/>
              <a:buNone/>
            </a:pPr>
            <a:r>
              <a:rPr lang="en-US" altLang="en-US" sz="2200" dirty="0"/>
              <a:t>8- </a:t>
            </a:r>
            <a:r>
              <a:rPr lang="en-US" altLang="en-US" sz="2200" dirty="0" err="1">
                <a:solidFill>
                  <a:srgbClr val="CC00CC"/>
                </a:solidFill>
              </a:rPr>
              <a:t>Kültürel</a:t>
            </a:r>
            <a:r>
              <a:rPr lang="en-US" altLang="en-US" sz="2200" dirty="0">
                <a:solidFill>
                  <a:srgbClr val="CC00CC"/>
                </a:solidFill>
              </a:rPr>
              <a:t> </a:t>
            </a:r>
            <a:r>
              <a:rPr lang="en-US" altLang="en-US" sz="2200" dirty="0" err="1">
                <a:solidFill>
                  <a:srgbClr val="CC00CC"/>
                </a:solidFill>
              </a:rPr>
              <a:t>farkındalık</a:t>
            </a:r>
            <a:r>
              <a:rPr lang="en-US" altLang="en-US" sz="2200" dirty="0">
                <a:solidFill>
                  <a:srgbClr val="CC00CC"/>
                </a:solidFill>
              </a:rPr>
              <a:t> </a:t>
            </a:r>
            <a:r>
              <a:rPr lang="en-US" altLang="en-US" sz="2200" dirty="0" err="1">
                <a:solidFill>
                  <a:srgbClr val="CC00CC"/>
                </a:solidFill>
              </a:rPr>
              <a:t>ve</a:t>
            </a:r>
            <a:r>
              <a:rPr lang="en-US" altLang="en-US" sz="2200" dirty="0">
                <a:solidFill>
                  <a:srgbClr val="CC00CC"/>
                </a:solidFill>
              </a:rPr>
              <a:t> </a:t>
            </a:r>
            <a:r>
              <a:rPr lang="en-US" altLang="en-US" sz="2200" dirty="0" err="1">
                <a:solidFill>
                  <a:srgbClr val="CC00CC"/>
                </a:solidFill>
              </a:rPr>
              <a:t>ifade</a:t>
            </a:r>
            <a:r>
              <a:rPr lang="en-US" altLang="en-US" sz="2200" dirty="0">
                <a:solidFill>
                  <a:srgbClr val="CC00CC"/>
                </a:solidFill>
              </a:rPr>
              <a:t>.</a:t>
            </a:r>
          </a:p>
          <a:p>
            <a:pPr marL="0" indent="0">
              <a:buFontTx/>
              <a:buNone/>
            </a:pPr>
            <a:r>
              <a:rPr lang="en-US" altLang="en-US" sz="2200" dirty="0"/>
              <a:t>Bu </a:t>
            </a:r>
            <a:r>
              <a:rPr lang="en-US" altLang="en-US" sz="2200" dirty="0" err="1"/>
              <a:t>anahtar</a:t>
            </a:r>
            <a:r>
              <a:rPr lang="en-US" altLang="en-US" sz="2200" dirty="0"/>
              <a:t> </a:t>
            </a:r>
            <a:r>
              <a:rPr lang="en-US" altLang="en-US" sz="2200" dirty="0" err="1"/>
              <a:t>yetkinlikler</a:t>
            </a:r>
            <a:r>
              <a:rPr lang="en-US" altLang="en-US" sz="2200" dirty="0"/>
              <a:t> </a:t>
            </a:r>
            <a:r>
              <a:rPr lang="en-US" altLang="en-US" sz="2200" dirty="0" err="1"/>
              <a:t>birbirine</a:t>
            </a:r>
            <a:r>
              <a:rPr lang="en-US" altLang="en-US" sz="2200" dirty="0"/>
              <a:t> </a:t>
            </a:r>
            <a:r>
              <a:rPr lang="en-US" altLang="en-US" sz="2200" dirty="0" err="1"/>
              <a:t>bağlıdır</a:t>
            </a:r>
            <a:r>
              <a:rPr lang="en-US" altLang="en-US" sz="2200" dirty="0"/>
              <a:t>, </a:t>
            </a:r>
            <a:r>
              <a:rPr lang="en-US" altLang="en-US" sz="2200" dirty="0" err="1"/>
              <a:t>ve</a:t>
            </a:r>
            <a:r>
              <a:rPr lang="en-US" altLang="en-US" sz="2200" dirty="0"/>
              <a:t> </a:t>
            </a:r>
            <a:r>
              <a:rPr lang="en-US" altLang="en-US" sz="2200" dirty="0" err="1"/>
              <a:t>vurgu</a:t>
            </a:r>
            <a:r>
              <a:rPr lang="en-US" altLang="en-US" sz="2200" dirty="0">
                <a:solidFill>
                  <a:srgbClr val="3333FF"/>
                </a:solidFill>
              </a:rPr>
              <a:t>, </a:t>
            </a:r>
            <a:r>
              <a:rPr lang="en-US" altLang="en-US" sz="2200" dirty="0" err="1">
                <a:solidFill>
                  <a:srgbClr val="3333FF"/>
                </a:solidFill>
              </a:rPr>
              <a:t>kritik</a:t>
            </a:r>
            <a:r>
              <a:rPr lang="en-US" altLang="en-US" sz="2200" dirty="0">
                <a:solidFill>
                  <a:srgbClr val="3333FF"/>
                </a:solidFill>
              </a:rPr>
              <a:t> </a:t>
            </a:r>
            <a:r>
              <a:rPr lang="en-US" altLang="en-US" sz="2200" dirty="0" err="1">
                <a:solidFill>
                  <a:srgbClr val="3333FF"/>
                </a:solidFill>
              </a:rPr>
              <a:t>düşünce</a:t>
            </a:r>
            <a:r>
              <a:rPr lang="en-US" altLang="en-US" sz="2200" dirty="0">
                <a:solidFill>
                  <a:srgbClr val="3333FF"/>
                </a:solidFill>
              </a:rPr>
              <a:t>, </a:t>
            </a:r>
            <a:r>
              <a:rPr lang="en-US" altLang="en-US" sz="2200" dirty="0" err="1">
                <a:solidFill>
                  <a:srgbClr val="3333FF"/>
                </a:solidFill>
              </a:rPr>
              <a:t>yaratıcılık</a:t>
            </a:r>
            <a:r>
              <a:rPr lang="en-US" altLang="en-US" sz="2200" dirty="0">
                <a:solidFill>
                  <a:srgbClr val="3333FF"/>
                </a:solidFill>
              </a:rPr>
              <a:t>, </a:t>
            </a:r>
            <a:r>
              <a:rPr lang="en-US" altLang="en-US" sz="2200" dirty="0" err="1">
                <a:solidFill>
                  <a:srgbClr val="3333FF"/>
                </a:solidFill>
              </a:rPr>
              <a:t>girişkenlik</a:t>
            </a:r>
            <a:r>
              <a:rPr lang="en-US" altLang="en-US" sz="2200" dirty="0">
                <a:solidFill>
                  <a:srgbClr val="3333FF"/>
                </a:solidFill>
              </a:rPr>
              <a:t>, problem </a:t>
            </a:r>
            <a:r>
              <a:rPr lang="en-US" altLang="en-US" sz="2200" dirty="0" err="1">
                <a:solidFill>
                  <a:srgbClr val="3333FF"/>
                </a:solidFill>
              </a:rPr>
              <a:t>çözme</a:t>
            </a:r>
            <a:r>
              <a:rPr lang="en-US" altLang="en-US" sz="2200" dirty="0">
                <a:solidFill>
                  <a:srgbClr val="3333FF"/>
                </a:solidFill>
              </a:rPr>
              <a:t>, </a:t>
            </a:r>
            <a:r>
              <a:rPr lang="en-US" altLang="en-US" sz="2200" dirty="0" err="1">
                <a:solidFill>
                  <a:srgbClr val="3333FF"/>
                </a:solidFill>
              </a:rPr>
              <a:t>rizk</a:t>
            </a:r>
            <a:r>
              <a:rPr lang="en-US" altLang="en-US" sz="2200" dirty="0">
                <a:solidFill>
                  <a:srgbClr val="3333FF"/>
                </a:solidFill>
              </a:rPr>
              <a:t> </a:t>
            </a:r>
            <a:r>
              <a:rPr lang="en-US" altLang="en-US" sz="2200" dirty="0" err="1">
                <a:solidFill>
                  <a:srgbClr val="3333FF"/>
                </a:solidFill>
              </a:rPr>
              <a:t>irdelemesi</a:t>
            </a:r>
            <a:r>
              <a:rPr lang="en-US" altLang="en-US" sz="2200" dirty="0">
                <a:solidFill>
                  <a:srgbClr val="3333FF"/>
                </a:solidFill>
              </a:rPr>
              <a:t>, </a:t>
            </a:r>
            <a:r>
              <a:rPr lang="en-US" altLang="en-US" sz="2200" dirty="0" err="1">
                <a:solidFill>
                  <a:srgbClr val="3333FF"/>
                </a:solidFill>
              </a:rPr>
              <a:t>karar</a:t>
            </a:r>
            <a:r>
              <a:rPr lang="en-US" altLang="en-US" sz="2200" dirty="0">
                <a:solidFill>
                  <a:srgbClr val="3333FF"/>
                </a:solidFill>
              </a:rPr>
              <a:t> alma, </a:t>
            </a:r>
            <a:r>
              <a:rPr lang="en-US" altLang="en-US" sz="2200" dirty="0" err="1">
                <a:solidFill>
                  <a:srgbClr val="3333FF"/>
                </a:solidFill>
              </a:rPr>
              <a:t>ve</a:t>
            </a:r>
            <a:r>
              <a:rPr lang="en-US" altLang="en-US" sz="2200" dirty="0">
                <a:solidFill>
                  <a:srgbClr val="3333FF"/>
                </a:solidFill>
              </a:rPr>
              <a:t> </a:t>
            </a:r>
            <a:r>
              <a:rPr lang="en-US" altLang="en-US" sz="2200" dirty="0" err="1">
                <a:solidFill>
                  <a:srgbClr val="3333FF"/>
                </a:solidFill>
              </a:rPr>
              <a:t>duyguları</a:t>
            </a:r>
            <a:r>
              <a:rPr lang="en-US" altLang="en-US" sz="2200" dirty="0">
                <a:solidFill>
                  <a:srgbClr val="3333FF"/>
                </a:solidFill>
              </a:rPr>
              <a:t> </a:t>
            </a:r>
            <a:r>
              <a:rPr lang="en-US" altLang="en-US" sz="2200" dirty="0" err="1">
                <a:solidFill>
                  <a:srgbClr val="3333FF"/>
                </a:solidFill>
              </a:rPr>
              <a:t>yapıcı</a:t>
            </a:r>
            <a:r>
              <a:rPr lang="en-US" altLang="en-US" sz="2200" dirty="0">
                <a:solidFill>
                  <a:srgbClr val="3333FF"/>
                </a:solidFill>
              </a:rPr>
              <a:t> </a:t>
            </a:r>
            <a:r>
              <a:rPr lang="en-US" altLang="en-US" sz="2200" dirty="0" err="1">
                <a:solidFill>
                  <a:srgbClr val="3333FF"/>
                </a:solidFill>
              </a:rPr>
              <a:t>bir</a:t>
            </a:r>
            <a:r>
              <a:rPr lang="en-US" altLang="en-US" sz="2200" dirty="0">
                <a:solidFill>
                  <a:srgbClr val="3333FF"/>
                </a:solidFill>
              </a:rPr>
              <a:t> </a:t>
            </a:r>
            <a:r>
              <a:rPr lang="en-US" altLang="en-US" sz="2200" dirty="0" err="1">
                <a:solidFill>
                  <a:srgbClr val="3333FF"/>
                </a:solidFill>
              </a:rPr>
              <a:t>şekilde</a:t>
            </a:r>
            <a:r>
              <a:rPr lang="en-US" altLang="en-US" sz="2200" dirty="0">
                <a:solidFill>
                  <a:srgbClr val="3333FF"/>
                </a:solidFill>
              </a:rPr>
              <a:t> </a:t>
            </a:r>
            <a:r>
              <a:rPr lang="en-US" altLang="en-US" sz="2200" dirty="0" err="1">
                <a:solidFill>
                  <a:srgbClr val="3333FF"/>
                </a:solidFill>
              </a:rPr>
              <a:t>yönetmekte</a:t>
            </a:r>
            <a:r>
              <a:rPr lang="en-US" altLang="en-US" sz="2200" dirty="0" err="1"/>
              <a:t>dir</a:t>
            </a:r>
            <a:r>
              <a:rPr lang="en-US" altLang="en-US" sz="2200" dirty="0"/>
              <a:t>.  </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Rectangle 2">
            <a:extLst>
              <a:ext uri="{FF2B5EF4-FFF2-40B4-BE49-F238E27FC236}">
                <a16:creationId xmlns:a16="http://schemas.microsoft.com/office/drawing/2014/main" xmlns="" id="{C28B596A-C737-48F5-A155-90521BA19743}"/>
              </a:ext>
            </a:extLst>
          </p:cNvPr>
          <p:cNvSpPr>
            <a:spLocks noGrp="1" noChangeArrowheads="1"/>
          </p:cNvSpPr>
          <p:nvPr>
            <p:ph type="title"/>
          </p:nvPr>
        </p:nvSpPr>
        <p:spPr>
          <a:xfrm>
            <a:off x="0" y="2819400"/>
            <a:ext cx="9144000" cy="1752600"/>
          </a:xfrm>
          <a:solidFill>
            <a:srgbClr val="C00000"/>
          </a:solidFill>
        </p:spPr>
        <p:txBody>
          <a:bodyPr/>
          <a:lstStyle/>
          <a:p>
            <a:pPr algn="r"/>
            <a:r>
              <a:rPr lang="en-US" dirty="0" err="1">
                <a:solidFill>
                  <a:srgbClr val="FFFF00"/>
                </a:solidFill>
              </a:rPr>
              <a:t>İşverenlerle</a:t>
            </a:r>
            <a:r>
              <a:rPr lang="en-US" dirty="0">
                <a:solidFill>
                  <a:srgbClr val="FFFF00"/>
                </a:solidFill>
              </a:rPr>
              <a:t> 3 </a:t>
            </a:r>
            <a:r>
              <a:rPr lang="en-US" dirty="0" err="1">
                <a:solidFill>
                  <a:srgbClr val="FFFF00"/>
                </a:solidFill>
              </a:rPr>
              <a:t>Anket</a:t>
            </a:r>
            <a:r>
              <a:rPr lang="en-US" dirty="0">
                <a:solidFill>
                  <a:srgbClr val="FFFF00"/>
                </a:solidFill>
              </a:rPr>
              <a:t>:</a:t>
            </a:r>
            <a:br>
              <a:rPr lang="en-US" dirty="0">
                <a:solidFill>
                  <a:srgbClr val="FFFF00"/>
                </a:solidFill>
              </a:rPr>
            </a:br>
            <a:r>
              <a:rPr lang="en-US" altLang="en-US" b="0" dirty="0" err="1">
                <a:solidFill>
                  <a:schemeClr val="bg1"/>
                </a:solidFill>
              </a:rPr>
              <a:t>Mezunlarda</a:t>
            </a:r>
            <a:r>
              <a:rPr lang="en-US" altLang="en-US" b="0" dirty="0">
                <a:solidFill>
                  <a:schemeClr val="bg1"/>
                </a:solidFill>
              </a:rPr>
              <a:t> </a:t>
            </a:r>
            <a:r>
              <a:rPr lang="en-US" altLang="en-US" b="0" dirty="0" err="1">
                <a:solidFill>
                  <a:schemeClr val="bg1"/>
                </a:solidFill>
              </a:rPr>
              <a:t>Aranan</a:t>
            </a:r>
            <a:r>
              <a:rPr lang="en-US" altLang="en-US" b="0" dirty="0">
                <a:solidFill>
                  <a:schemeClr val="bg1"/>
                </a:solidFill>
              </a:rPr>
              <a:t> </a:t>
            </a:r>
            <a:r>
              <a:rPr lang="en-US" altLang="en-US" b="0" dirty="0" err="1">
                <a:solidFill>
                  <a:schemeClr val="bg1"/>
                </a:solidFill>
              </a:rPr>
              <a:t>Beceriler</a:t>
            </a:r>
            <a:endParaRPr lang="en-US" altLang="en-US" b="0" dirty="0">
              <a:solidFill>
                <a:schemeClr val="bg1"/>
              </a:solidFill>
            </a:endParaRPr>
          </a:p>
        </p:txBody>
      </p:sp>
    </p:spTree>
    <p:extLst>
      <p:ext uri="{BB962C8B-B14F-4D97-AF65-F5344CB8AC3E}">
        <p14:creationId xmlns:p14="http://schemas.microsoft.com/office/powerpoint/2010/main" val="163685964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xmlns="" id="{53EC48DA-229A-4A9E-81AA-CF493F9A9EFB}"/>
              </a:ext>
            </a:extLst>
          </p:cNvPr>
          <p:cNvSpPr>
            <a:spLocks noGrp="1" noChangeArrowheads="1"/>
          </p:cNvSpPr>
          <p:nvPr>
            <p:ph type="title"/>
          </p:nvPr>
        </p:nvSpPr>
        <p:spPr>
          <a:xfrm>
            <a:off x="0" y="0"/>
            <a:ext cx="9144000" cy="609600"/>
          </a:xfrm>
          <a:solidFill>
            <a:srgbClr val="C00000"/>
          </a:solidFill>
        </p:spPr>
        <p:txBody>
          <a:bodyPr/>
          <a:lstStyle/>
          <a:p>
            <a:pPr algn="ctr"/>
            <a:r>
              <a:rPr lang="en-US" altLang="en-US" dirty="0" err="1">
                <a:solidFill>
                  <a:schemeClr val="bg1"/>
                </a:solidFill>
              </a:rPr>
              <a:t>Varlık</a:t>
            </a:r>
            <a:r>
              <a:rPr lang="en-US" altLang="en-US" dirty="0">
                <a:solidFill>
                  <a:schemeClr val="bg1"/>
                </a:solidFill>
              </a:rPr>
              <a:t> </a:t>
            </a:r>
            <a:r>
              <a:rPr lang="en-US" altLang="en-US" dirty="0" err="1">
                <a:solidFill>
                  <a:schemeClr val="bg1"/>
                </a:solidFill>
              </a:rPr>
              <a:t>İçinde</a:t>
            </a:r>
            <a:r>
              <a:rPr lang="en-US" altLang="en-US" dirty="0">
                <a:solidFill>
                  <a:schemeClr val="bg1"/>
                </a:solidFill>
              </a:rPr>
              <a:t> </a:t>
            </a:r>
            <a:r>
              <a:rPr lang="en-US" altLang="en-US" dirty="0" err="1">
                <a:solidFill>
                  <a:schemeClr val="bg1"/>
                </a:solidFill>
              </a:rPr>
              <a:t>Yokluk</a:t>
            </a:r>
            <a:r>
              <a:rPr lang="en-US" altLang="en-US" dirty="0">
                <a:solidFill>
                  <a:schemeClr val="bg1"/>
                </a:solidFill>
              </a:rPr>
              <a:t>: </a:t>
            </a:r>
            <a:r>
              <a:rPr lang="en-US" altLang="en-US" dirty="0">
                <a:solidFill>
                  <a:srgbClr val="FFFF66"/>
                </a:solidFill>
              </a:rPr>
              <a:t>‘</a:t>
            </a:r>
            <a:r>
              <a:rPr lang="en-US" altLang="en-US" dirty="0" err="1">
                <a:solidFill>
                  <a:srgbClr val="FFFF66"/>
                </a:solidFill>
              </a:rPr>
              <a:t>Nitelikli</a:t>
            </a:r>
            <a:r>
              <a:rPr lang="en-US" altLang="en-US" dirty="0">
                <a:solidFill>
                  <a:srgbClr val="FFFF66"/>
                </a:solidFill>
              </a:rPr>
              <a:t>’ </a:t>
            </a:r>
            <a:r>
              <a:rPr lang="en-US" altLang="en-US" dirty="0" err="1">
                <a:solidFill>
                  <a:srgbClr val="FFFF66"/>
                </a:solidFill>
              </a:rPr>
              <a:t>Eleman</a:t>
            </a:r>
            <a:endParaRPr lang="en-US" altLang="en-US" b="0" dirty="0">
              <a:solidFill>
                <a:srgbClr val="FFFF66"/>
              </a:solidFill>
              <a:cs typeface="Times New Roman" panose="02020603050405020304" pitchFamily="18" charset="0"/>
            </a:endParaRPr>
          </a:p>
        </p:txBody>
      </p:sp>
      <p:pic>
        <p:nvPicPr>
          <p:cNvPr id="17411" name="Picture 2">
            <a:extLst>
              <a:ext uri="{FF2B5EF4-FFF2-40B4-BE49-F238E27FC236}">
                <a16:creationId xmlns:a16="http://schemas.microsoft.com/office/drawing/2014/main" xmlns="" id="{E5BD258C-0683-4D02-B629-349ABEE2DB7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813" y="533400"/>
            <a:ext cx="9096375"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xmlns="" id="{5AF916F4-243F-4D62-84B0-A118A4C8826E}"/>
              </a:ext>
            </a:extLst>
          </p:cNvPr>
          <p:cNvSpPr/>
          <p:nvPr/>
        </p:nvSpPr>
        <p:spPr>
          <a:xfrm>
            <a:off x="6400800" y="4038600"/>
            <a:ext cx="2708275" cy="307975"/>
          </a:xfrm>
          <a:prstGeom prst="rect">
            <a:avLst/>
          </a:prstGeom>
          <a:solidFill>
            <a:schemeClr val="accent3">
              <a:lumMod val="95000"/>
            </a:schemeClr>
          </a:solidFill>
        </p:spPr>
        <p:txBody>
          <a:bodyPr>
            <a:spAutoFit/>
          </a:bodyPr>
          <a:lstStyle/>
          <a:p>
            <a:pPr algn="r" eaLnBrk="1" hangingPunct="1">
              <a:defRPr/>
            </a:pPr>
            <a:r>
              <a:rPr lang="en-US" sz="1400" dirty="0" err="1"/>
              <a:t>Dunya</a:t>
            </a:r>
            <a:r>
              <a:rPr lang="en-US" sz="1400" dirty="0"/>
              <a:t> </a:t>
            </a:r>
            <a:r>
              <a:rPr lang="en-US" sz="1400" dirty="0" err="1"/>
              <a:t>Gazetesi</a:t>
            </a:r>
            <a:r>
              <a:rPr lang="en-US" sz="1400" dirty="0"/>
              <a:t>, 17 </a:t>
            </a:r>
            <a:r>
              <a:rPr lang="en-US" sz="1400" dirty="0" err="1"/>
              <a:t>Eylul</a:t>
            </a:r>
            <a:r>
              <a:rPr lang="en-US" sz="1400" dirty="0"/>
              <a:t> 2016</a:t>
            </a:r>
          </a:p>
        </p:txBody>
      </p:sp>
      <p:sp>
        <p:nvSpPr>
          <p:cNvPr id="17413" name="Rectangle 3">
            <a:extLst>
              <a:ext uri="{FF2B5EF4-FFF2-40B4-BE49-F238E27FC236}">
                <a16:creationId xmlns:a16="http://schemas.microsoft.com/office/drawing/2014/main" xmlns="" id="{2E86EA7A-7FCF-4533-BB5F-CD02170ACEF1}"/>
              </a:ext>
            </a:extLst>
          </p:cNvPr>
          <p:cNvSpPr>
            <a:spLocks noChangeArrowheads="1"/>
          </p:cNvSpPr>
          <p:nvPr/>
        </p:nvSpPr>
        <p:spPr bwMode="auto">
          <a:xfrm>
            <a:off x="1524000" y="3657600"/>
            <a:ext cx="6629400" cy="40005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lgn="ctr">
              <a:spcBef>
                <a:spcPct val="0"/>
              </a:spcBef>
              <a:spcAft>
                <a:spcPct val="0"/>
              </a:spcAft>
              <a:buClrTx/>
              <a:buFontTx/>
              <a:buNone/>
            </a:pPr>
            <a:r>
              <a:rPr lang="en-US" altLang="en-US">
                <a:solidFill>
                  <a:schemeClr val="bg1"/>
                </a:solidFill>
                <a:latin typeface="Philosopher"/>
                <a:cs typeface="Times New Roman" panose="02020603050405020304" pitchFamily="18" charset="0"/>
              </a:rPr>
              <a:t>En çok aranan beceriler: </a:t>
            </a:r>
            <a:r>
              <a:rPr lang="en-US" altLang="en-US" b="1">
                <a:solidFill>
                  <a:schemeClr val="bg1"/>
                </a:solidFill>
                <a:latin typeface="Philosopher"/>
                <a:cs typeface="Times New Roman" panose="02020603050405020304" pitchFamily="18" charset="0"/>
              </a:rPr>
              <a:t>Pratik bilgi, iletişim, liderlik</a:t>
            </a:r>
            <a:endParaRPr lang="en-US" altLang="en-US" b="1">
              <a:solidFill>
                <a:schemeClr val="bg1"/>
              </a:solidFill>
            </a:endParaRPr>
          </a:p>
        </p:txBody>
      </p:sp>
    </p:spTree>
    <p:extLst>
      <p:ext uri="{BB962C8B-B14F-4D97-AF65-F5344CB8AC3E}">
        <p14:creationId xmlns:p14="http://schemas.microsoft.com/office/powerpoint/2010/main" val="52125946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4">
            <a:extLst>
              <a:ext uri="{FF2B5EF4-FFF2-40B4-BE49-F238E27FC236}">
                <a16:creationId xmlns:a16="http://schemas.microsoft.com/office/drawing/2014/main" xmlns="" id="{6424BAD6-808C-49C8-8DE3-D1B715F76817}"/>
              </a:ext>
            </a:extLst>
          </p:cNvPr>
          <p:cNvSpPr>
            <a:spLocks noChangeArrowheads="1"/>
          </p:cNvSpPr>
          <p:nvPr/>
        </p:nvSpPr>
        <p:spPr bwMode="auto">
          <a:xfrm>
            <a:off x="342900" y="406400"/>
            <a:ext cx="8458200" cy="6045200"/>
          </a:xfrm>
          <a:prstGeom prst="rect">
            <a:avLst/>
          </a:prstGeom>
          <a:gradFill rotWithShape="1">
            <a:gsLst>
              <a:gs pos="0">
                <a:srgbClr val="EAEAEA"/>
              </a:gs>
              <a:gs pos="50000">
                <a:srgbClr val="FFFFFF"/>
              </a:gs>
              <a:gs pos="100000">
                <a:srgbClr val="EAEAEA"/>
              </a:gs>
            </a:gsLst>
            <a:lin ang="2700000" scaled="1"/>
          </a:gradFill>
          <a:ln w="28575">
            <a:solidFill>
              <a:schemeClr val="tx1"/>
            </a:solidFill>
            <a:miter lim="800000"/>
            <a:headEnd/>
            <a:tailEnd/>
          </a:ln>
          <a:effectLst>
            <a:outerShdw dist="35921" dir="2700000" algn="ctr" rotWithShape="0">
              <a:schemeClr val="tx1"/>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grpSp>
        <p:nvGrpSpPr>
          <p:cNvPr id="3075" name="Group 36">
            <a:extLst>
              <a:ext uri="{FF2B5EF4-FFF2-40B4-BE49-F238E27FC236}">
                <a16:creationId xmlns:a16="http://schemas.microsoft.com/office/drawing/2014/main" xmlns="" id="{796C5525-1D24-40A2-92F6-AF18AB9D1ECE}"/>
              </a:ext>
            </a:extLst>
          </p:cNvPr>
          <p:cNvGrpSpPr>
            <a:grpSpLocks/>
          </p:cNvGrpSpPr>
          <p:nvPr/>
        </p:nvGrpSpPr>
        <p:grpSpPr bwMode="auto">
          <a:xfrm>
            <a:off x="1977231" y="5811202"/>
            <a:ext cx="5156200" cy="838200"/>
            <a:chOff x="1400" y="3264"/>
            <a:chExt cx="3248" cy="528"/>
          </a:xfrm>
        </p:grpSpPr>
        <p:sp>
          <p:nvSpPr>
            <p:cNvPr id="3095" name="Rectangle 35">
              <a:extLst>
                <a:ext uri="{FF2B5EF4-FFF2-40B4-BE49-F238E27FC236}">
                  <a16:creationId xmlns:a16="http://schemas.microsoft.com/office/drawing/2014/main" xmlns="" id="{36F875F8-533B-46AB-877C-5B15CBD3509C}"/>
                </a:ext>
              </a:extLst>
            </p:cNvPr>
            <p:cNvSpPr>
              <a:spLocks noChangeArrowheads="1"/>
            </p:cNvSpPr>
            <p:nvPr/>
          </p:nvSpPr>
          <p:spPr bwMode="auto">
            <a:xfrm>
              <a:off x="1400" y="3264"/>
              <a:ext cx="3248" cy="528"/>
            </a:xfrm>
            <a:prstGeom prst="rect">
              <a:avLst/>
            </a:prstGeom>
            <a:solidFill>
              <a:srgbClr val="A4003E"/>
            </a:solidFill>
            <a:ln w="19050">
              <a:solidFill>
                <a:schemeClr val="tx1"/>
              </a:solidFill>
              <a:miter lim="800000"/>
              <a:headEnd/>
              <a:tailEnd/>
            </a:ln>
            <a:effectLst>
              <a:outerShdw dist="35921" dir="2700000" algn="ctr" rotWithShape="0">
                <a:schemeClr val="tx1"/>
              </a:outerShdw>
            </a:effec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3097" name="Picture 12" descr="med_cntrd jpg">
              <a:extLst>
                <a:ext uri="{FF2B5EF4-FFF2-40B4-BE49-F238E27FC236}">
                  <a16:creationId xmlns:a16="http://schemas.microsoft.com/office/drawing/2014/main" xmlns="" id="{96192EE2-54AB-4200-B814-A5EB8D1B4A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6857" t="974" r="27165" b="54221"/>
            <a:stretch>
              <a:fillRect/>
            </a:stretch>
          </p:blipFill>
          <p:spPr bwMode="auto">
            <a:xfrm>
              <a:off x="1465" y="3330"/>
              <a:ext cx="369" cy="404"/>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grpSp>
        <p:nvGrpSpPr>
          <p:cNvPr id="3076" name="Group 14">
            <a:extLst>
              <a:ext uri="{FF2B5EF4-FFF2-40B4-BE49-F238E27FC236}">
                <a16:creationId xmlns:a16="http://schemas.microsoft.com/office/drawing/2014/main" xmlns="" id="{B8C056FB-6B78-410B-AC59-46DC98265277}"/>
              </a:ext>
            </a:extLst>
          </p:cNvPr>
          <p:cNvGrpSpPr>
            <a:grpSpLocks/>
          </p:cNvGrpSpPr>
          <p:nvPr/>
        </p:nvGrpSpPr>
        <p:grpSpPr bwMode="auto">
          <a:xfrm>
            <a:off x="3489325" y="615950"/>
            <a:ext cx="2138363" cy="876300"/>
            <a:chOff x="3075" y="1916"/>
            <a:chExt cx="1347" cy="552"/>
          </a:xfrm>
        </p:grpSpPr>
        <p:sp>
          <p:nvSpPr>
            <p:cNvPr id="3080" name="Text Box 15">
              <a:extLst>
                <a:ext uri="{FF2B5EF4-FFF2-40B4-BE49-F238E27FC236}">
                  <a16:creationId xmlns:a16="http://schemas.microsoft.com/office/drawing/2014/main" xmlns="" id="{99CC0395-2637-4D8B-93DB-89D3D61EDA82}"/>
                </a:ext>
              </a:extLst>
            </p:cNvPr>
            <p:cNvSpPr txBox="1">
              <a:spLocks noChangeArrowheads="1"/>
            </p:cNvSpPr>
            <p:nvPr/>
          </p:nvSpPr>
          <p:spPr bwMode="auto">
            <a:xfrm>
              <a:off x="3075" y="1993"/>
              <a:ext cx="516" cy="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altLang="en-US" sz="2200" b="1" i="0" u="none" strike="noStrike" kern="1200" cap="none" spc="0" normalizeH="0" baseline="0" noProof="0">
                  <a:ln>
                    <a:noFill/>
                  </a:ln>
                  <a:solidFill>
                    <a:srgbClr val="000066"/>
                  </a:solidFill>
                  <a:effectLst/>
                  <a:uLnTx/>
                  <a:uFillTx/>
                  <a:latin typeface="Arial Narrow" panose="020B0606020202030204" pitchFamily="34" charset="0"/>
                  <a:ea typeface="+mn-ea"/>
                  <a:cs typeface="Arial" panose="020B0604020202020204" pitchFamily="34" charset="0"/>
                </a:rPr>
                <a:t>HART</a:t>
              </a:r>
            </a:p>
          </p:txBody>
        </p:sp>
        <p:sp>
          <p:nvSpPr>
            <p:cNvPr id="3081" name="Text Box 16">
              <a:extLst>
                <a:ext uri="{FF2B5EF4-FFF2-40B4-BE49-F238E27FC236}">
                  <a16:creationId xmlns:a16="http://schemas.microsoft.com/office/drawing/2014/main" xmlns="" id="{60F21C35-81D2-485F-8D45-8F5CE15D63E7}"/>
                </a:ext>
              </a:extLst>
            </p:cNvPr>
            <p:cNvSpPr txBox="1">
              <a:spLocks noChangeArrowheads="1"/>
            </p:cNvSpPr>
            <p:nvPr/>
          </p:nvSpPr>
          <p:spPr bwMode="auto">
            <a:xfrm>
              <a:off x="3498" y="2108"/>
              <a:ext cx="924" cy="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200" b="1" i="0" u="none" strike="noStrike" kern="1200" cap="none" spc="0" normalizeH="0" baseline="0" noProof="0">
                  <a:ln>
                    <a:noFill/>
                  </a:ln>
                  <a:solidFill>
                    <a:srgbClr val="000066"/>
                  </a:solidFill>
                  <a:effectLst/>
                  <a:uLnTx/>
                  <a:uFillTx/>
                  <a:latin typeface="Arial Narrow" panose="020B0606020202030204" pitchFamily="34" charset="0"/>
                  <a:ea typeface="+mn-ea"/>
                  <a:cs typeface="Arial" panose="020B0604020202020204" pitchFamily="34" charset="0"/>
                </a:rPr>
                <a:t>RESEARCH</a:t>
              </a:r>
            </a:p>
          </p:txBody>
        </p:sp>
        <p:sp>
          <p:nvSpPr>
            <p:cNvPr id="3082" name="Text Box 17">
              <a:extLst>
                <a:ext uri="{FF2B5EF4-FFF2-40B4-BE49-F238E27FC236}">
                  <a16:creationId xmlns:a16="http://schemas.microsoft.com/office/drawing/2014/main" xmlns="" id="{231902E3-69A9-4E65-833A-69F5F9460F54}"/>
                </a:ext>
              </a:extLst>
            </p:cNvPr>
            <p:cNvSpPr txBox="1">
              <a:spLocks noChangeArrowheads="1"/>
            </p:cNvSpPr>
            <p:nvPr/>
          </p:nvSpPr>
          <p:spPr bwMode="auto">
            <a:xfrm>
              <a:off x="3084" y="1916"/>
              <a:ext cx="116"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100" b="0" i="0" u="none" strike="noStrike" kern="1200" cap="none" spc="0" normalizeH="0" baseline="0" noProof="0">
                <a:ln>
                  <a:noFill/>
                </a:ln>
                <a:solidFill>
                  <a:srgbClr val="000066"/>
                </a:solidFill>
                <a:effectLst/>
                <a:uLnTx/>
                <a:uFillTx/>
                <a:latin typeface="Arial Narrow" panose="020B0606020202030204" pitchFamily="34" charset="0"/>
                <a:ea typeface="+mn-ea"/>
                <a:cs typeface="Arial" panose="020B0604020202020204" pitchFamily="34" charset="0"/>
              </a:endParaRPr>
            </a:p>
          </p:txBody>
        </p:sp>
        <p:sp>
          <p:nvSpPr>
            <p:cNvPr id="3083" name="Text Box 18">
              <a:extLst>
                <a:ext uri="{FF2B5EF4-FFF2-40B4-BE49-F238E27FC236}">
                  <a16:creationId xmlns:a16="http://schemas.microsoft.com/office/drawing/2014/main" xmlns="" id="{CA892A7A-1B21-45A4-93D3-08554BD6CB60}"/>
                </a:ext>
              </a:extLst>
            </p:cNvPr>
            <p:cNvSpPr txBox="1">
              <a:spLocks noChangeArrowheads="1"/>
            </p:cNvSpPr>
            <p:nvPr/>
          </p:nvSpPr>
          <p:spPr bwMode="auto">
            <a:xfrm>
              <a:off x="3509" y="2304"/>
              <a:ext cx="1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000066"/>
                  </a:solidFill>
                  <a:effectLst/>
                  <a:uLnTx/>
                  <a:uFillTx/>
                  <a:latin typeface="Arial Narrow" panose="020B0606020202030204" pitchFamily="34" charset="0"/>
                  <a:ea typeface="+mn-ea"/>
                  <a:cs typeface="Arial" panose="020B0604020202020204" pitchFamily="34" charset="0"/>
                </a:rPr>
                <a:t>A</a:t>
              </a:r>
            </a:p>
          </p:txBody>
        </p:sp>
        <p:sp>
          <p:nvSpPr>
            <p:cNvPr id="3084" name="Text Box 19">
              <a:extLst>
                <a:ext uri="{FF2B5EF4-FFF2-40B4-BE49-F238E27FC236}">
                  <a16:creationId xmlns:a16="http://schemas.microsoft.com/office/drawing/2014/main" xmlns="" id="{9AF6437E-43EC-42F4-9F5E-95E2AB78C5EC}"/>
                </a:ext>
              </a:extLst>
            </p:cNvPr>
            <p:cNvSpPr txBox="1">
              <a:spLocks noChangeArrowheads="1"/>
            </p:cNvSpPr>
            <p:nvPr/>
          </p:nvSpPr>
          <p:spPr bwMode="auto">
            <a:xfrm>
              <a:off x="3592" y="2304"/>
              <a:ext cx="1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000066"/>
                  </a:solidFill>
                  <a:effectLst/>
                  <a:uLnTx/>
                  <a:uFillTx/>
                  <a:latin typeface="Arial Narrow" panose="020B0606020202030204" pitchFamily="34" charset="0"/>
                  <a:ea typeface="+mn-ea"/>
                  <a:cs typeface="Arial" panose="020B0604020202020204" pitchFamily="34" charset="0"/>
                </a:rPr>
                <a:t>S</a:t>
              </a:r>
            </a:p>
          </p:txBody>
        </p:sp>
        <p:sp>
          <p:nvSpPr>
            <p:cNvPr id="3085" name="Text Box 20">
              <a:extLst>
                <a:ext uri="{FF2B5EF4-FFF2-40B4-BE49-F238E27FC236}">
                  <a16:creationId xmlns:a16="http://schemas.microsoft.com/office/drawing/2014/main" xmlns="" id="{4BF07881-8B30-42A5-A579-D3A5C1514E7B}"/>
                </a:ext>
              </a:extLst>
            </p:cNvPr>
            <p:cNvSpPr txBox="1">
              <a:spLocks noChangeArrowheads="1"/>
            </p:cNvSpPr>
            <p:nvPr/>
          </p:nvSpPr>
          <p:spPr bwMode="auto">
            <a:xfrm>
              <a:off x="3675" y="2304"/>
              <a:ext cx="1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000066"/>
                  </a:solidFill>
                  <a:effectLst/>
                  <a:uLnTx/>
                  <a:uFillTx/>
                  <a:latin typeface="Arial Narrow" panose="020B0606020202030204" pitchFamily="34" charset="0"/>
                  <a:ea typeface="+mn-ea"/>
                  <a:cs typeface="Arial" panose="020B0604020202020204" pitchFamily="34" charset="0"/>
                </a:rPr>
                <a:t>S</a:t>
              </a:r>
            </a:p>
          </p:txBody>
        </p:sp>
        <p:sp>
          <p:nvSpPr>
            <p:cNvPr id="3086" name="Text Box 21">
              <a:extLst>
                <a:ext uri="{FF2B5EF4-FFF2-40B4-BE49-F238E27FC236}">
                  <a16:creationId xmlns:a16="http://schemas.microsoft.com/office/drawing/2014/main" xmlns="" id="{B8B73A86-D186-465B-83BB-9162E8003D90}"/>
                </a:ext>
              </a:extLst>
            </p:cNvPr>
            <p:cNvSpPr txBox="1">
              <a:spLocks noChangeArrowheads="1"/>
            </p:cNvSpPr>
            <p:nvPr/>
          </p:nvSpPr>
          <p:spPr bwMode="auto">
            <a:xfrm>
              <a:off x="3757" y="2304"/>
              <a:ext cx="1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000066"/>
                  </a:solidFill>
                  <a:effectLst/>
                  <a:uLnTx/>
                  <a:uFillTx/>
                  <a:latin typeface="Arial Narrow" panose="020B0606020202030204" pitchFamily="34" charset="0"/>
                  <a:ea typeface="+mn-ea"/>
                  <a:cs typeface="Arial" panose="020B0604020202020204" pitchFamily="34" charset="0"/>
                </a:rPr>
                <a:t>O</a:t>
              </a:r>
            </a:p>
          </p:txBody>
        </p:sp>
        <p:sp>
          <p:nvSpPr>
            <p:cNvPr id="3087" name="Text Box 22">
              <a:extLst>
                <a:ext uri="{FF2B5EF4-FFF2-40B4-BE49-F238E27FC236}">
                  <a16:creationId xmlns:a16="http://schemas.microsoft.com/office/drawing/2014/main" xmlns="" id="{EFA4D77E-9F84-4C80-B7CE-3E2A286DAC05}"/>
                </a:ext>
              </a:extLst>
            </p:cNvPr>
            <p:cNvSpPr txBox="1">
              <a:spLocks noChangeArrowheads="1"/>
            </p:cNvSpPr>
            <p:nvPr/>
          </p:nvSpPr>
          <p:spPr bwMode="auto">
            <a:xfrm>
              <a:off x="4088" y="2304"/>
              <a:ext cx="1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000066"/>
                  </a:solidFill>
                  <a:effectLst/>
                  <a:uLnTx/>
                  <a:uFillTx/>
                  <a:latin typeface="Arial Narrow" panose="020B0606020202030204" pitchFamily="34" charset="0"/>
                  <a:ea typeface="+mn-ea"/>
                  <a:cs typeface="Arial" panose="020B0604020202020204" pitchFamily="34" charset="0"/>
                </a:rPr>
                <a:t>T</a:t>
              </a:r>
            </a:p>
          </p:txBody>
        </p:sp>
        <p:sp>
          <p:nvSpPr>
            <p:cNvPr id="3088" name="Text Box 23">
              <a:extLst>
                <a:ext uri="{FF2B5EF4-FFF2-40B4-BE49-F238E27FC236}">
                  <a16:creationId xmlns:a16="http://schemas.microsoft.com/office/drawing/2014/main" xmlns="" id="{A71C5088-C1B4-4860-86AD-15F8EF699441}"/>
                </a:ext>
              </a:extLst>
            </p:cNvPr>
            <p:cNvSpPr txBox="1">
              <a:spLocks noChangeArrowheads="1"/>
            </p:cNvSpPr>
            <p:nvPr/>
          </p:nvSpPr>
          <p:spPr bwMode="auto">
            <a:xfrm>
              <a:off x="4171" y="2304"/>
              <a:ext cx="1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000066"/>
                  </a:solidFill>
                  <a:effectLst/>
                  <a:uLnTx/>
                  <a:uFillTx/>
                  <a:latin typeface="Arial Narrow" panose="020B0606020202030204" pitchFamily="34" charset="0"/>
                  <a:ea typeface="+mn-ea"/>
                  <a:cs typeface="Arial" panose="020B0604020202020204" pitchFamily="34" charset="0"/>
                </a:rPr>
                <a:t>E</a:t>
              </a:r>
            </a:p>
          </p:txBody>
        </p:sp>
        <p:sp>
          <p:nvSpPr>
            <p:cNvPr id="3089" name="Text Box 24">
              <a:extLst>
                <a:ext uri="{FF2B5EF4-FFF2-40B4-BE49-F238E27FC236}">
                  <a16:creationId xmlns:a16="http://schemas.microsoft.com/office/drawing/2014/main" xmlns="" id="{3EA94691-9BF3-45CB-BAC3-D79898C0FA78}"/>
                </a:ext>
              </a:extLst>
            </p:cNvPr>
            <p:cNvSpPr txBox="1">
              <a:spLocks noChangeArrowheads="1"/>
            </p:cNvSpPr>
            <p:nvPr/>
          </p:nvSpPr>
          <p:spPr bwMode="auto">
            <a:xfrm>
              <a:off x="4253" y="2304"/>
              <a:ext cx="1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000066"/>
                  </a:solidFill>
                  <a:effectLst/>
                  <a:uLnTx/>
                  <a:uFillTx/>
                  <a:latin typeface="Arial Narrow" panose="020B0606020202030204" pitchFamily="34" charset="0"/>
                  <a:ea typeface="+mn-ea"/>
                  <a:cs typeface="Arial" panose="020B0604020202020204" pitchFamily="34" charset="0"/>
                </a:rPr>
                <a:t>S</a:t>
              </a:r>
            </a:p>
          </p:txBody>
        </p:sp>
        <p:sp>
          <p:nvSpPr>
            <p:cNvPr id="3090" name="Text Box 25">
              <a:extLst>
                <a:ext uri="{FF2B5EF4-FFF2-40B4-BE49-F238E27FC236}">
                  <a16:creationId xmlns:a16="http://schemas.microsoft.com/office/drawing/2014/main" xmlns="" id="{11C4C0F1-1C92-4321-9163-D32740EB3D21}"/>
                </a:ext>
              </a:extLst>
            </p:cNvPr>
            <p:cNvSpPr txBox="1">
              <a:spLocks noChangeArrowheads="1"/>
            </p:cNvSpPr>
            <p:nvPr/>
          </p:nvSpPr>
          <p:spPr bwMode="auto">
            <a:xfrm>
              <a:off x="3840" y="2304"/>
              <a:ext cx="1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000066"/>
                  </a:solidFill>
                  <a:effectLst/>
                  <a:uLnTx/>
                  <a:uFillTx/>
                  <a:latin typeface="Arial Narrow" panose="020B0606020202030204" pitchFamily="34" charset="0"/>
                  <a:ea typeface="+mn-ea"/>
                  <a:cs typeface="Arial" panose="020B0604020202020204" pitchFamily="34" charset="0"/>
                </a:rPr>
                <a:t>C</a:t>
              </a:r>
            </a:p>
          </p:txBody>
        </p:sp>
        <p:sp>
          <p:nvSpPr>
            <p:cNvPr id="3091" name="Text Box 26">
              <a:extLst>
                <a:ext uri="{FF2B5EF4-FFF2-40B4-BE49-F238E27FC236}">
                  <a16:creationId xmlns:a16="http://schemas.microsoft.com/office/drawing/2014/main" xmlns="" id="{4F30F183-3810-45FA-96AB-42EA8EDC4AE0}"/>
                </a:ext>
              </a:extLst>
            </p:cNvPr>
            <p:cNvSpPr txBox="1">
              <a:spLocks noChangeArrowheads="1"/>
            </p:cNvSpPr>
            <p:nvPr/>
          </p:nvSpPr>
          <p:spPr bwMode="auto">
            <a:xfrm>
              <a:off x="3935" y="2304"/>
              <a:ext cx="1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000066"/>
                  </a:solidFill>
                  <a:effectLst/>
                  <a:uLnTx/>
                  <a:uFillTx/>
                  <a:latin typeface="Arial Narrow" panose="020B0606020202030204" pitchFamily="34" charset="0"/>
                  <a:ea typeface="+mn-ea"/>
                  <a:cs typeface="Arial" panose="020B0604020202020204" pitchFamily="34" charset="0"/>
                </a:rPr>
                <a:t>I</a:t>
              </a:r>
            </a:p>
          </p:txBody>
        </p:sp>
        <p:sp>
          <p:nvSpPr>
            <p:cNvPr id="3092" name="Text Box 27">
              <a:extLst>
                <a:ext uri="{FF2B5EF4-FFF2-40B4-BE49-F238E27FC236}">
                  <a16:creationId xmlns:a16="http://schemas.microsoft.com/office/drawing/2014/main" xmlns="" id="{AC0428E5-5275-4856-91B8-E6062F2609F8}"/>
                </a:ext>
              </a:extLst>
            </p:cNvPr>
            <p:cNvSpPr txBox="1">
              <a:spLocks noChangeArrowheads="1"/>
            </p:cNvSpPr>
            <p:nvPr/>
          </p:nvSpPr>
          <p:spPr bwMode="auto">
            <a:xfrm>
              <a:off x="4005" y="2304"/>
              <a:ext cx="143" cy="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000066"/>
                  </a:solidFill>
                  <a:effectLst/>
                  <a:uLnTx/>
                  <a:uFillTx/>
                  <a:latin typeface="Arial Narrow" panose="020B0606020202030204" pitchFamily="34" charset="0"/>
                  <a:ea typeface="+mn-ea"/>
                  <a:cs typeface="Arial" panose="020B0604020202020204" pitchFamily="34" charset="0"/>
                </a:rPr>
                <a:t>A</a:t>
              </a:r>
            </a:p>
          </p:txBody>
        </p:sp>
        <p:sp>
          <p:nvSpPr>
            <p:cNvPr id="3093" name="Line 28">
              <a:extLst>
                <a:ext uri="{FF2B5EF4-FFF2-40B4-BE49-F238E27FC236}">
                  <a16:creationId xmlns:a16="http://schemas.microsoft.com/office/drawing/2014/main" xmlns="" id="{8CAD9470-D449-4527-9B2A-FCFAC0528C4F}"/>
                </a:ext>
              </a:extLst>
            </p:cNvPr>
            <p:cNvSpPr>
              <a:spLocks noChangeShapeType="1"/>
            </p:cNvSpPr>
            <p:nvPr/>
          </p:nvSpPr>
          <p:spPr bwMode="auto">
            <a:xfrm flipH="1">
              <a:off x="3141" y="2242"/>
              <a:ext cx="387" cy="0"/>
            </a:xfrm>
            <a:prstGeom prst="line">
              <a:avLst/>
            </a:prstGeom>
            <a:noFill/>
            <a:ln w="254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094" name="Line 29">
              <a:extLst>
                <a:ext uri="{FF2B5EF4-FFF2-40B4-BE49-F238E27FC236}">
                  <a16:creationId xmlns:a16="http://schemas.microsoft.com/office/drawing/2014/main" xmlns="" id="{1E437BF5-ED7D-4DEC-9804-D922CFF2BA06}"/>
                </a:ext>
              </a:extLst>
            </p:cNvPr>
            <p:cNvSpPr>
              <a:spLocks noChangeShapeType="1"/>
            </p:cNvSpPr>
            <p:nvPr/>
          </p:nvSpPr>
          <p:spPr bwMode="auto">
            <a:xfrm flipH="1">
              <a:off x="3565" y="2134"/>
              <a:ext cx="790" cy="0"/>
            </a:xfrm>
            <a:prstGeom prst="line">
              <a:avLst/>
            </a:prstGeom>
            <a:noFill/>
            <a:ln w="25400">
              <a:solidFill>
                <a:srgbClr val="CC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grpSp>
      <p:sp>
        <p:nvSpPr>
          <p:cNvPr id="3077" name="Text Box 30">
            <a:extLst>
              <a:ext uri="{FF2B5EF4-FFF2-40B4-BE49-F238E27FC236}">
                <a16:creationId xmlns:a16="http://schemas.microsoft.com/office/drawing/2014/main" xmlns="" id="{75E4AC10-C7BB-41B0-93E7-0152E15D55B2}"/>
              </a:ext>
            </a:extLst>
          </p:cNvPr>
          <p:cNvSpPr txBox="1">
            <a:spLocks noChangeArrowheads="1"/>
          </p:cNvSpPr>
          <p:nvPr/>
        </p:nvSpPr>
        <p:spPr bwMode="auto">
          <a:xfrm>
            <a:off x="263526" y="1622048"/>
            <a:ext cx="865187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3333FF"/>
                </a:solidFill>
                <a:effectLst/>
                <a:uLnTx/>
                <a:uFillTx/>
                <a:latin typeface="Arial" panose="020B0604020202020204" pitchFamily="34" charset="0"/>
                <a:ea typeface="+mn-ea"/>
                <a:cs typeface="Arial" panose="020B0604020202020204" pitchFamily="34" charset="0"/>
              </a:rPr>
              <a:t>Bir </a:t>
            </a:r>
            <a:r>
              <a:rPr kumimoji="0" lang="en-US" sz="3200" b="1" i="0" u="none" strike="noStrike" kern="1200" cap="none" spc="0" normalizeH="0" baseline="0" noProof="0" dirty="0" err="1">
                <a:ln>
                  <a:noFill/>
                </a:ln>
                <a:solidFill>
                  <a:srgbClr val="3333FF"/>
                </a:solidFill>
                <a:effectLst/>
                <a:uLnTx/>
                <a:uFillTx/>
                <a:latin typeface="Arial" panose="020B0604020202020204" pitchFamily="34" charset="0"/>
                <a:ea typeface="+mn-ea"/>
                <a:cs typeface="Arial" panose="020B0604020202020204" pitchFamily="34" charset="0"/>
              </a:rPr>
              <a:t>Bölüm</a:t>
            </a:r>
            <a:r>
              <a:rPr kumimoji="0" lang="en-US" sz="3200" b="1" i="0" u="none" strike="noStrike" kern="1200" cap="none" spc="0" normalizeH="0" baseline="0" noProof="0" dirty="0">
                <a:ln>
                  <a:noFill/>
                </a:ln>
                <a:solidFill>
                  <a:srgbClr val="3333FF"/>
                </a:solidFill>
                <a:effectLst/>
                <a:uLnTx/>
                <a:uFillTx/>
                <a:latin typeface="Arial" panose="020B0604020202020204" pitchFamily="34" charset="0"/>
                <a:ea typeface="+mn-ea"/>
                <a:cs typeface="Arial" panose="020B0604020202020204" pitchFamily="34" charset="0"/>
              </a:rPr>
              <a:t> </a:t>
            </a:r>
            <a:r>
              <a:rPr kumimoji="0" lang="en-US" sz="3200" b="1" i="0" u="none" strike="noStrike" kern="1200" cap="none" spc="0" normalizeH="0" baseline="0" noProof="0" dirty="0" err="1">
                <a:ln>
                  <a:noFill/>
                </a:ln>
                <a:solidFill>
                  <a:srgbClr val="3333FF"/>
                </a:solidFill>
                <a:effectLst/>
                <a:uLnTx/>
                <a:uFillTx/>
                <a:latin typeface="Arial" panose="020B0604020202020204" pitchFamily="34" charset="0"/>
                <a:ea typeface="+mn-ea"/>
                <a:cs typeface="Arial" panose="020B0604020202020204" pitchFamily="34" charset="0"/>
              </a:rPr>
              <a:t>Bitirmekten</a:t>
            </a:r>
            <a:r>
              <a:rPr kumimoji="0" lang="en-US" sz="3200" b="1" i="0" u="none" strike="noStrike" kern="1200" cap="none" spc="0" normalizeH="0" baseline="0" noProof="0" dirty="0">
                <a:ln>
                  <a:noFill/>
                </a:ln>
                <a:solidFill>
                  <a:srgbClr val="3333FF"/>
                </a:solidFill>
                <a:effectLst/>
                <a:uLnTx/>
                <a:uFillTx/>
                <a:latin typeface="Arial" panose="020B0604020202020204" pitchFamily="34" charset="0"/>
                <a:ea typeface="+mn-ea"/>
                <a:cs typeface="Arial" panose="020B0604020202020204" pitchFamily="34" charset="0"/>
              </a:rPr>
              <a:t> </a:t>
            </a:r>
            <a:r>
              <a:rPr kumimoji="0" lang="en-US" sz="3200" b="1" i="0" u="none" strike="noStrike" kern="1200" cap="none" spc="0" normalizeH="0" baseline="0" noProof="0" dirty="0" err="1">
                <a:ln>
                  <a:noFill/>
                </a:ln>
                <a:solidFill>
                  <a:srgbClr val="3333FF"/>
                </a:solidFill>
                <a:effectLst/>
                <a:uLnTx/>
                <a:uFillTx/>
                <a:latin typeface="Arial" panose="020B0604020202020204" pitchFamily="34" charset="0"/>
                <a:ea typeface="+mn-ea"/>
                <a:cs typeface="Arial" panose="020B0604020202020204" pitchFamily="34" charset="0"/>
              </a:rPr>
              <a:t>Çok</a:t>
            </a:r>
            <a:r>
              <a:rPr kumimoji="0" lang="en-US" sz="3200" b="1" i="0" u="none" strike="noStrike" kern="1200" cap="none" spc="0" normalizeH="0" baseline="0" noProof="0" dirty="0">
                <a:ln>
                  <a:noFill/>
                </a:ln>
                <a:solidFill>
                  <a:srgbClr val="3333FF"/>
                </a:solidFill>
                <a:effectLst/>
                <a:uLnTx/>
                <a:uFillTx/>
                <a:latin typeface="Arial" panose="020B0604020202020204" pitchFamily="34" charset="0"/>
                <a:ea typeface="+mn-ea"/>
                <a:cs typeface="Arial" panose="020B0604020202020204" pitchFamily="34" charset="0"/>
              </a:rPr>
              <a:t> </a:t>
            </a:r>
            <a:r>
              <a:rPr kumimoji="0" lang="en-US" sz="3200" b="1" i="0" u="none" strike="noStrike" kern="1200" cap="none" spc="0" normalizeH="0" baseline="0" noProof="0" dirty="0" err="1">
                <a:ln>
                  <a:noFill/>
                </a:ln>
                <a:solidFill>
                  <a:srgbClr val="3333FF"/>
                </a:solidFill>
                <a:effectLst/>
                <a:uLnTx/>
                <a:uFillTx/>
                <a:latin typeface="Arial" panose="020B0604020202020204" pitchFamily="34" charset="0"/>
                <a:ea typeface="+mn-ea"/>
                <a:cs typeface="Arial" panose="020B0604020202020204" pitchFamily="34" charset="0"/>
              </a:rPr>
              <a:t>Daha</a:t>
            </a:r>
            <a:r>
              <a:rPr kumimoji="0" lang="en-US" sz="3200" b="1" i="0" u="none" strike="noStrike" kern="1200" cap="none" spc="0" normalizeH="0" baseline="0" noProof="0" dirty="0">
                <a:ln>
                  <a:noFill/>
                </a:ln>
                <a:solidFill>
                  <a:srgbClr val="3333FF"/>
                </a:solidFill>
                <a:effectLst/>
                <a:uLnTx/>
                <a:uFillTx/>
                <a:latin typeface="Arial" panose="020B0604020202020204" pitchFamily="34" charset="0"/>
                <a:ea typeface="+mn-ea"/>
                <a:cs typeface="Arial" panose="020B0604020202020204" pitchFamily="34" charset="0"/>
              </a:rPr>
              <a:t> </a:t>
            </a:r>
            <a:r>
              <a:rPr kumimoji="0" lang="en-US" sz="3200" b="1" i="0" u="none" strike="noStrike" kern="1200" cap="none" spc="0" normalizeH="0" baseline="0" noProof="0" dirty="0" err="1">
                <a:ln>
                  <a:noFill/>
                </a:ln>
                <a:solidFill>
                  <a:srgbClr val="3333FF"/>
                </a:solidFill>
                <a:effectLst/>
                <a:uLnTx/>
                <a:uFillTx/>
                <a:latin typeface="Arial" panose="020B0604020202020204" pitchFamily="34" charset="0"/>
                <a:ea typeface="+mn-ea"/>
                <a:cs typeface="Arial" panose="020B0604020202020204" pitchFamily="34" charset="0"/>
              </a:rPr>
              <a:t>Fazlası</a:t>
            </a:r>
            <a:r>
              <a:rPr kumimoji="0" lang="en-US" alt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Arial" panose="020B0604020202020204" pitchFamily="34" charset="0"/>
              </a:rPr>
              <a:t>:</a:t>
            </a:r>
          </a:p>
        </p:txBody>
      </p:sp>
      <p:sp>
        <p:nvSpPr>
          <p:cNvPr id="3078" name="Text Box 32">
            <a:extLst>
              <a:ext uri="{FF2B5EF4-FFF2-40B4-BE49-F238E27FC236}">
                <a16:creationId xmlns:a16="http://schemas.microsoft.com/office/drawing/2014/main" xmlns="" id="{35EF2B0E-5BB9-481A-8DF6-76520D0C572B}"/>
              </a:ext>
            </a:extLst>
          </p:cNvPr>
          <p:cNvSpPr txBox="1">
            <a:spLocks noChangeArrowheads="1"/>
          </p:cNvSpPr>
          <p:nvPr/>
        </p:nvSpPr>
        <p:spPr bwMode="auto">
          <a:xfrm>
            <a:off x="663575" y="2590800"/>
            <a:ext cx="781526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0" i="1" u="none" strike="noStrike" kern="1200" cap="none" spc="0" normalizeH="0" baseline="0" noProof="0" dirty="0" err="1">
                <a:ln>
                  <a:noFill/>
                </a:ln>
                <a:solidFill>
                  <a:srgbClr val="3333FF"/>
                </a:solidFill>
                <a:effectLst/>
                <a:uLnTx/>
                <a:uFillTx/>
                <a:latin typeface="Arial"/>
                <a:ea typeface="+mn-ea"/>
                <a:cs typeface="Arial" panose="020B0604020202020204" pitchFamily="34" charset="0"/>
              </a:rPr>
              <a:t>Yükseköğretim</a:t>
            </a:r>
            <a:r>
              <a:rPr kumimoji="0" lang="en-US" sz="3200" b="0" i="1" u="none" strike="noStrike" kern="1200" cap="none" spc="0" normalizeH="0" baseline="0" noProof="0" dirty="0">
                <a:ln>
                  <a:noFill/>
                </a:ln>
                <a:solidFill>
                  <a:srgbClr val="3333FF"/>
                </a:solidFill>
                <a:effectLst/>
                <a:uLnTx/>
                <a:uFillTx/>
                <a:latin typeface="Arial"/>
                <a:ea typeface="+mn-ea"/>
                <a:cs typeface="Arial" panose="020B0604020202020204" pitchFamily="34" charset="0"/>
              </a:rPr>
              <a:t> </a:t>
            </a:r>
            <a:r>
              <a:rPr kumimoji="0" lang="en-US" sz="3200" b="0" i="1" u="none" strike="noStrike" kern="1200" cap="none" spc="0" normalizeH="0" baseline="0" noProof="0" dirty="0" err="1">
                <a:ln>
                  <a:noFill/>
                </a:ln>
                <a:solidFill>
                  <a:srgbClr val="3333FF"/>
                </a:solidFill>
                <a:effectLst/>
                <a:uLnTx/>
                <a:uFillTx/>
                <a:latin typeface="Arial"/>
                <a:ea typeface="+mn-ea"/>
                <a:cs typeface="Arial" panose="020B0604020202020204" pitchFamily="34" charset="0"/>
              </a:rPr>
              <a:t>ve</a:t>
            </a:r>
            <a:r>
              <a:rPr kumimoji="0" lang="en-US" sz="3200" b="0" i="1" u="none" strike="noStrike" kern="1200" cap="none" spc="0" normalizeH="0" baseline="0" noProof="0" dirty="0">
                <a:ln>
                  <a:noFill/>
                </a:ln>
                <a:solidFill>
                  <a:srgbClr val="3333FF"/>
                </a:solidFill>
                <a:effectLst/>
                <a:uLnTx/>
                <a:uFillTx/>
                <a:latin typeface="Arial"/>
                <a:ea typeface="+mn-ea"/>
                <a:cs typeface="Arial" panose="020B0604020202020204" pitchFamily="34" charset="0"/>
              </a:rPr>
              <a:t> </a:t>
            </a:r>
            <a:r>
              <a:rPr kumimoji="0" lang="en-US" sz="3200" b="0" i="1" u="none" strike="noStrike" kern="1200" cap="none" spc="0" normalizeH="0" baseline="0" noProof="0" dirty="0" err="1">
                <a:ln>
                  <a:noFill/>
                </a:ln>
                <a:solidFill>
                  <a:srgbClr val="3333FF"/>
                </a:solidFill>
                <a:effectLst/>
                <a:uLnTx/>
                <a:uFillTx/>
                <a:latin typeface="Arial"/>
                <a:ea typeface="+mn-ea"/>
                <a:cs typeface="Arial" panose="020B0604020202020204" pitchFamily="34" charset="0"/>
              </a:rPr>
              <a:t>öğrenci</a:t>
            </a:r>
            <a:r>
              <a:rPr kumimoji="0" lang="en-US" sz="3200" b="0" i="1" u="none" strike="noStrike" kern="1200" cap="none" spc="0" normalizeH="0" baseline="0" noProof="0" dirty="0">
                <a:ln>
                  <a:noFill/>
                </a:ln>
                <a:solidFill>
                  <a:srgbClr val="3333FF"/>
                </a:solidFill>
                <a:effectLst/>
                <a:uLnTx/>
                <a:uFillTx/>
                <a:latin typeface="Arial"/>
                <a:ea typeface="+mn-ea"/>
                <a:cs typeface="Arial" panose="020B0604020202020204" pitchFamily="34" charset="0"/>
              </a:rPr>
              <a:t> </a:t>
            </a:r>
            <a:r>
              <a:rPr kumimoji="0" lang="en-US" sz="3200" b="0" i="1" u="none" strike="noStrike" kern="1200" cap="none" spc="0" normalizeH="0" baseline="0" noProof="0" dirty="0" err="1">
                <a:ln>
                  <a:noFill/>
                </a:ln>
                <a:solidFill>
                  <a:srgbClr val="3333FF"/>
                </a:solidFill>
                <a:effectLst/>
                <a:uLnTx/>
                <a:uFillTx/>
                <a:latin typeface="Arial"/>
                <a:ea typeface="+mn-ea"/>
                <a:cs typeface="Arial" panose="020B0604020202020204" pitchFamily="34" charset="0"/>
              </a:rPr>
              <a:t>başarısı</a:t>
            </a:r>
            <a:r>
              <a:rPr kumimoji="0" lang="en-US" sz="3200" b="0" i="1" u="none" strike="noStrike" kern="1200" cap="none" spc="0" normalizeH="0" baseline="0" noProof="0" dirty="0">
                <a:ln>
                  <a:noFill/>
                </a:ln>
                <a:solidFill>
                  <a:srgbClr val="3333FF"/>
                </a:solidFill>
                <a:effectLst/>
                <a:uLnTx/>
                <a:uFillTx/>
                <a:latin typeface="Arial"/>
                <a:ea typeface="+mn-ea"/>
                <a:cs typeface="Arial" panose="020B0604020202020204" pitchFamily="34" charset="0"/>
              </a:rPr>
              <a:t> </a:t>
            </a:r>
            <a:r>
              <a:rPr kumimoji="0" lang="en-US" sz="3200" b="0" i="1" u="none" strike="noStrike" kern="1200" cap="none" spc="0" normalizeH="0" baseline="0" noProof="0" dirty="0" err="1">
                <a:ln>
                  <a:noFill/>
                </a:ln>
                <a:solidFill>
                  <a:srgbClr val="3333FF"/>
                </a:solidFill>
                <a:effectLst/>
                <a:uLnTx/>
                <a:uFillTx/>
                <a:latin typeface="Arial"/>
                <a:ea typeface="+mn-ea"/>
                <a:cs typeface="Arial" panose="020B0604020202020204" pitchFamily="34" charset="0"/>
              </a:rPr>
              <a:t>için</a:t>
            </a:r>
            <a:r>
              <a:rPr kumimoji="0" lang="en-US" sz="3200" b="0" i="1" u="none" strike="noStrike" kern="1200" cap="none" spc="0" normalizeH="0" baseline="0" noProof="0" dirty="0">
                <a:ln>
                  <a:noFill/>
                </a:ln>
                <a:solidFill>
                  <a:srgbClr val="3333FF"/>
                </a:solidFill>
                <a:effectLst/>
                <a:uLnTx/>
                <a:uFillTx/>
                <a:latin typeface="Arial"/>
                <a:ea typeface="+mn-ea"/>
                <a:cs typeface="Arial" panose="020B0604020202020204" pitchFamily="34" charset="0"/>
              </a:rPr>
              <a:t> </a:t>
            </a:r>
            <a:r>
              <a:rPr kumimoji="0" lang="en-US" sz="3200" b="0" i="1" u="none" strike="noStrike" kern="1200" cap="none" spc="0" normalizeH="0" baseline="0" noProof="0" dirty="0" err="1">
                <a:ln>
                  <a:noFill/>
                </a:ln>
                <a:solidFill>
                  <a:srgbClr val="3333FF"/>
                </a:solidFill>
                <a:effectLst/>
                <a:uLnTx/>
                <a:uFillTx/>
                <a:latin typeface="Arial"/>
                <a:ea typeface="+mn-ea"/>
                <a:cs typeface="Arial" panose="020B0604020202020204" pitchFamily="34" charset="0"/>
              </a:rPr>
              <a:t>işveren</a:t>
            </a:r>
            <a:r>
              <a:rPr kumimoji="0" lang="en-US" sz="3200" b="0" i="1" u="none" strike="noStrike" kern="1200" cap="none" spc="0" normalizeH="0" baseline="0" noProof="0" dirty="0">
                <a:ln>
                  <a:noFill/>
                </a:ln>
                <a:solidFill>
                  <a:srgbClr val="3333FF"/>
                </a:solidFill>
                <a:effectLst/>
                <a:uLnTx/>
                <a:uFillTx/>
                <a:latin typeface="Arial"/>
                <a:ea typeface="+mn-ea"/>
                <a:cs typeface="Arial" panose="020B0604020202020204" pitchFamily="34" charset="0"/>
              </a:rPr>
              <a:t> </a:t>
            </a:r>
            <a:r>
              <a:rPr kumimoji="0" lang="en-US" sz="3200" b="0" i="1" u="none" strike="noStrike" kern="1200" cap="none" spc="0" normalizeH="0" baseline="0" noProof="0" dirty="0" err="1">
                <a:ln>
                  <a:noFill/>
                </a:ln>
                <a:solidFill>
                  <a:srgbClr val="3333FF"/>
                </a:solidFill>
                <a:effectLst/>
                <a:uLnTx/>
                <a:uFillTx/>
                <a:latin typeface="Arial"/>
                <a:ea typeface="+mn-ea"/>
                <a:cs typeface="Arial" panose="020B0604020202020204" pitchFamily="34" charset="0"/>
              </a:rPr>
              <a:t>öncelikleri</a:t>
            </a:r>
            <a:r>
              <a:rPr kumimoji="0" lang="en-US" sz="3200" b="0" i="1" u="none" strike="noStrike" kern="1200" cap="none" spc="0" normalizeH="0" baseline="0" noProof="0" dirty="0">
                <a:ln>
                  <a:noFill/>
                </a:ln>
                <a:solidFill>
                  <a:srgbClr val="3333FF"/>
                </a:solidFill>
                <a:effectLst/>
                <a:uLnTx/>
                <a:uFillTx/>
                <a:latin typeface="Arial"/>
                <a:ea typeface="+mn-ea"/>
                <a:cs typeface="Arial" panose="020B0604020202020204" pitchFamily="34" charset="0"/>
              </a:rPr>
              <a:t> </a:t>
            </a:r>
            <a:endParaRPr kumimoji="0" lang="en-US" altLang="en-US" sz="3200" b="0" i="1" u="none" strike="noStrike" kern="1200" cap="none" spc="0" normalizeH="0" baseline="0" noProof="0" dirty="0">
              <a:ln>
                <a:noFill/>
              </a:ln>
              <a:solidFill>
                <a:srgbClr val="3333FF"/>
              </a:solidFill>
              <a:effectLst/>
              <a:uLnTx/>
              <a:uFillTx/>
              <a:latin typeface="Arial"/>
              <a:ea typeface="+mn-ea"/>
              <a:cs typeface="Arial" panose="020B0604020202020204" pitchFamily="34" charset="0"/>
            </a:endParaRPr>
          </a:p>
        </p:txBody>
      </p:sp>
      <p:sp>
        <p:nvSpPr>
          <p:cNvPr id="3079" name="Text Box 33">
            <a:extLst>
              <a:ext uri="{FF2B5EF4-FFF2-40B4-BE49-F238E27FC236}">
                <a16:creationId xmlns:a16="http://schemas.microsoft.com/office/drawing/2014/main" xmlns="" id="{42C55BDA-CCF0-4370-8EB1-0F5B951F46E6}"/>
              </a:ext>
            </a:extLst>
          </p:cNvPr>
          <p:cNvSpPr txBox="1">
            <a:spLocks noChangeArrowheads="1"/>
          </p:cNvSpPr>
          <p:nvPr/>
        </p:nvSpPr>
        <p:spPr bwMode="auto">
          <a:xfrm>
            <a:off x="452893" y="4885492"/>
            <a:ext cx="8238217"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318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işveren</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ile</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9-13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Ocak</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2013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tarihleri</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arasında</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AAC&amp;U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için</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yapılan</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anketten</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anahtar</a:t>
            </a:r>
            <a:r>
              <a:rPr kumimoji="0" lang="en-US" sz="1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800" b="0"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bulgular</a:t>
            </a:r>
            <a:endParaRPr kumimoji="0" lang="en-US" altLang="en-US" sz="2000" b="0" i="1" u="none" strike="noStrike" kern="1200" cap="none" spc="0" normalizeH="0" baseline="0" noProof="0" dirty="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
        <p:nvSpPr>
          <p:cNvPr id="2" name="Rectangle 1">
            <a:extLst>
              <a:ext uri="{FF2B5EF4-FFF2-40B4-BE49-F238E27FC236}">
                <a16:creationId xmlns:a16="http://schemas.microsoft.com/office/drawing/2014/main" xmlns="" id="{FD06DC99-4062-47A9-A69B-87364FFD2EFF}"/>
              </a:ext>
            </a:extLst>
          </p:cNvPr>
          <p:cNvSpPr/>
          <p:nvPr/>
        </p:nvSpPr>
        <p:spPr>
          <a:xfrm>
            <a:off x="76200" y="6553200"/>
            <a:ext cx="7696200" cy="307777"/>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https://www.aacu.org/leap/public-opinion-research</a:t>
            </a:r>
          </a:p>
        </p:txBody>
      </p:sp>
      <p:sp>
        <p:nvSpPr>
          <p:cNvPr id="3" name="Rectangle 2">
            <a:extLst>
              <a:ext uri="{FF2B5EF4-FFF2-40B4-BE49-F238E27FC236}">
                <a16:creationId xmlns:a16="http://schemas.microsoft.com/office/drawing/2014/main" xmlns="" id="{C3E7B420-8E2B-495B-A8A8-1E59549B25AF}"/>
              </a:ext>
            </a:extLst>
          </p:cNvPr>
          <p:cNvSpPr/>
          <p:nvPr/>
        </p:nvSpPr>
        <p:spPr>
          <a:xfrm>
            <a:off x="609600" y="3694093"/>
            <a:ext cx="7967662" cy="1015663"/>
          </a:xfrm>
          <a:prstGeom prst="rect">
            <a:avLst/>
          </a:prstGeom>
          <a:solidFill>
            <a:srgbClr val="C00000"/>
          </a:solidFill>
        </p:spPr>
        <p:txBody>
          <a:bodyPr wrap="square">
            <a:spAutoFit/>
          </a:bodyPr>
          <a:lstStyle/>
          <a:p>
            <a:pPr lvl="0"/>
            <a:r>
              <a:rPr kumimoji="0" lang="en-US" sz="2000" b="0" i="0" u="none" strike="noStrike" kern="1200" cap="none" spc="0" normalizeH="0" baseline="0" noProof="0" dirty="0">
                <a:ln>
                  <a:noFill/>
                </a:ln>
                <a:solidFill>
                  <a:srgbClr val="FFFFFF"/>
                </a:solidFill>
                <a:effectLst/>
                <a:uLnTx/>
                <a:uFillTx/>
                <a:latin typeface="Univers" panose="020B0503020202020204" pitchFamily="34" charset="0"/>
                <a:ea typeface="+mn-ea"/>
                <a:cs typeface="Arial" panose="020B0604020202020204" pitchFamily="34" charset="0"/>
              </a:rPr>
              <a:t>“</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İşverenlerin</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%93’üne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göre</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işe</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alınacak</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k</a:t>
            </a:r>
            <a:r>
              <a:rPr lang="en-US" sz="2000" dirty="0" err="1">
                <a:solidFill>
                  <a:srgbClr val="FFFFFF"/>
                </a:solidFill>
              </a:rPr>
              <a:t>işinin</a:t>
            </a:r>
            <a:r>
              <a:rPr lang="en-US" sz="2000" dirty="0">
                <a:solidFill>
                  <a:srgbClr val="FFFFFF"/>
                </a:solidFill>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eleştirel</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düşünce</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iyi</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iletişim</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ve</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karmaşık</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problem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çözme</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beceri</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ve</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kapasitesi</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hangi</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bölümü</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okuduğundan</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daha</a:t>
            </a:r>
            <a:r>
              <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2000" b="0" i="0" u="none" strike="noStrike" kern="1200" cap="none" spc="0" normalizeH="0" baseline="0" noProof="0" dirty="0" err="1">
                <a:ln>
                  <a:noFill/>
                </a:ln>
                <a:solidFill>
                  <a:srgbClr val="FFFFFF"/>
                </a:solidFill>
                <a:effectLst/>
                <a:uLnTx/>
                <a:uFillTx/>
                <a:latin typeface="Arial" panose="020B0604020202020204" pitchFamily="34" charset="0"/>
                <a:ea typeface="+mn-ea"/>
                <a:cs typeface="Arial" panose="020B0604020202020204" pitchFamily="34" charset="0"/>
              </a:rPr>
              <a:t>önemlidir</a:t>
            </a:r>
            <a:r>
              <a:rPr kumimoji="0" lang="en-US" sz="2000" b="0" i="0" u="none" strike="noStrike" kern="1200" cap="none" spc="0" normalizeH="0" baseline="0" noProof="0" dirty="0">
                <a:ln>
                  <a:noFill/>
                </a:ln>
                <a:solidFill>
                  <a:srgbClr val="FFFFFF"/>
                </a:solidFill>
                <a:effectLst/>
                <a:uLnTx/>
                <a:uFillTx/>
                <a:latin typeface="Univers" panose="020B0503020202020204" pitchFamily="34" charset="0"/>
                <a:ea typeface="+mn-ea"/>
                <a:cs typeface="Arial" panose="020B0604020202020204" pitchFamily="34" charset="0"/>
              </a:rPr>
              <a:t>.”</a:t>
            </a:r>
            <a:endParaRPr kumimoji="0" lang="en-US" sz="20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 name="Rectangle 3">
            <a:extLst>
              <a:ext uri="{FF2B5EF4-FFF2-40B4-BE49-F238E27FC236}">
                <a16:creationId xmlns:a16="http://schemas.microsoft.com/office/drawing/2014/main" xmlns="" id="{D7BED624-EAA4-4CFE-BC42-AC4268A7A226}"/>
              </a:ext>
            </a:extLst>
          </p:cNvPr>
          <p:cNvSpPr/>
          <p:nvPr/>
        </p:nvSpPr>
        <p:spPr>
          <a:xfrm>
            <a:off x="2794622" y="6019800"/>
            <a:ext cx="3554756" cy="369332"/>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800" b="0" i="1"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Times New Roman" panose="02020603050405020304" pitchFamily="18" charset="0"/>
              </a:rPr>
              <a:t>ABD </a:t>
            </a:r>
            <a:r>
              <a:rPr kumimoji="0" lang="en-US" sz="1800" b="0" i="1" u="none" strike="noStrike" kern="1200" cap="none" spc="0" normalizeH="0" baseline="0" noProof="0" dirty="0" err="1">
                <a:ln>
                  <a:noFill/>
                </a:ln>
                <a:solidFill>
                  <a:srgbClr val="FFFFFF"/>
                </a:solidFill>
                <a:effectLst/>
                <a:uLnTx/>
                <a:uFillTx/>
                <a:latin typeface="Calibri" panose="020F0502020204030204" pitchFamily="34" charset="0"/>
                <a:ea typeface="Calibri" panose="020F0502020204030204" pitchFamily="34" charset="0"/>
                <a:cs typeface="Times New Roman" panose="02020603050405020304" pitchFamily="18" charset="0"/>
              </a:rPr>
              <a:t>Yükseköğretim</a:t>
            </a:r>
            <a:r>
              <a:rPr kumimoji="0" lang="en-US" sz="1800" b="0" i="1"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en-US" sz="1800" b="0" i="1" u="none" strike="noStrike" kern="1200" cap="none" spc="0" normalizeH="0" baseline="0" noProof="0" dirty="0" err="1">
                <a:ln>
                  <a:noFill/>
                </a:ln>
                <a:solidFill>
                  <a:srgbClr val="FFFFFF"/>
                </a:solidFill>
                <a:effectLst/>
                <a:uLnTx/>
                <a:uFillTx/>
                <a:latin typeface="Calibri" panose="020F0502020204030204" pitchFamily="34" charset="0"/>
                <a:ea typeface="Calibri" panose="020F0502020204030204" pitchFamily="34" charset="0"/>
                <a:cs typeface="Times New Roman" panose="02020603050405020304" pitchFamily="18" charset="0"/>
              </a:rPr>
              <a:t>Kurumları</a:t>
            </a:r>
            <a:r>
              <a:rPr kumimoji="0" lang="en-US" sz="1800" b="0" i="1" u="none" strike="noStrike" kern="1200" cap="none" spc="0" normalizeH="0" baseline="0" noProof="0" dirty="0">
                <a:ln>
                  <a:noFill/>
                </a:ln>
                <a:solidFill>
                  <a:srgbClr val="FFFFFF"/>
                </a:solidFill>
                <a:effectLst/>
                <a:uLnTx/>
                <a:uFillTx/>
                <a:latin typeface="Calibri" panose="020F0502020204030204" pitchFamily="34" charset="0"/>
                <a:ea typeface="Calibri" panose="020F0502020204030204" pitchFamily="34" charset="0"/>
                <a:cs typeface="Times New Roman" panose="02020603050405020304" pitchFamily="18" charset="0"/>
              </a:rPr>
              <a:t> </a:t>
            </a:r>
            <a:r>
              <a:rPr kumimoji="0" lang="en-US" sz="1800" b="0" i="1" u="none" strike="noStrike" kern="1200" cap="none" spc="0" normalizeH="0" baseline="0" noProof="0" dirty="0" err="1">
                <a:ln>
                  <a:noFill/>
                </a:ln>
                <a:solidFill>
                  <a:srgbClr val="FFFFFF"/>
                </a:solidFill>
                <a:effectLst/>
                <a:uLnTx/>
                <a:uFillTx/>
                <a:latin typeface="Calibri" panose="020F0502020204030204" pitchFamily="34" charset="0"/>
                <a:ea typeface="Calibri" panose="020F0502020204030204" pitchFamily="34" charset="0"/>
                <a:cs typeface="Times New Roman" panose="02020603050405020304" pitchFamily="18" charset="0"/>
              </a:rPr>
              <a:t>Birliği</a:t>
            </a:r>
            <a:endParaRPr kumimoji="0" lang="en-US" sz="1800" b="0" i="1"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426806811"/>
      </p:ext>
    </p:extLst>
  </p:cSld>
  <p:clrMapOvr>
    <a:masterClrMapping/>
  </p:clrMapOvr>
  <p:transition spd="slow">
    <p:dissolv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2">
            <a:extLst>
              <a:ext uri="{FF2B5EF4-FFF2-40B4-BE49-F238E27FC236}">
                <a16:creationId xmlns:a16="http://schemas.microsoft.com/office/drawing/2014/main" xmlns="" id="{DBB23EC3-8B36-4475-80CC-43C99EBEAED5}"/>
              </a:ext>
            </a:extLst>
          </p:cNvPr>
          <p:cNvSpPr txBox="1">
            <a:spLocks noChangeArrowheads="1"/>
          </p:cNvSpPr>
          <p:nvPr/>
        </p:nvSpPr>
        <p:spPr bwMode="auto">
          <a:xfrm>
            <a:off x="76200" y="1981200"/>
            <a:ext cx="3048000" cy="449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Eleştirel</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düşünce</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a:r>
            <a:b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b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analitik</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irdeleme</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Karmaşık</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problemleri</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analiz</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etme</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çözme</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becerisi</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Etkin</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sözlü</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iletişim</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n-US" sz="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Etkin</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yazılı</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iletişim</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8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endParaRPr kumimoji="0" lang="en-US" sz="8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Bilgi/</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beceriyi</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gerçek-dünya</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durumlarına</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uygulama</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n-US" sz="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n-US" sz="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Farklı</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kaynaklardan</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bilgi</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bulma</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düzenleme</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değerlendirme</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endParaRPr kumimoji="0" lang="en-US" sz="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İnovasyon/</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yaratıcılık</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p>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en-US" sz="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Farklı</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gurup</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yapılarında</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ekip</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çalışması</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işbirliği</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yapabilme</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6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endParaRPr kumimoji="0" lang="en-US" sz="6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Yapılan</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seçimleri</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ve</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eylemleri</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etik</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kararlarla</a:t>
            </a:r>
            <a:r>
              <a:rPr kumimoji="0" lang="en-US"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ilişkilendirebilme</a:t>
            </a:r>
            <a:endParaRPr kumimoji="0" lang="en-US"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graphicFrame>
        <p:nvGraphicFramePr>
          <p:cNvPr id="2" name="Object 3">
            <a:extLst>
              <a:ext uri="{FF2B5EF4-FFF2-40B4-BE49-F238E27FC236}">
                <a16:creationId xmlns:a16="http://schemas.microsoft.com/office/drawing/2014/main" xmlns="" id="{1ABA10DE-132F-40E1-998B-278B97D188FB}"/>
              </a:ext>
            </a:extLst>
          </p:cNvPr>
          <p:cNvGraphicFramePr>
            <a:graphicFrameLocks noGrp="1" noChangeAspect="1"/>
          </p:cNvGraphicFramePr>
          <p:nvPr>
            <p:ph type="chart" idx="4294967295"/>
            <p:extLst/>
          </p:nvPr>
        </p:nvGraphicFramePr>
        <p:xfrm>
          <a:off x="2895600" y="1828800"/>
          <a:ext cx="5803900" cy="4737100"/>
        </p:xfrm>
        <a:graphic>
          <a:graphicData uri="http://schemas.openxmlformats.org/drawingml/2006/chart">
            <c:chart xmlns:c="http://schemas.openxmlformats.org/drawingml/2006/chart" xmlns:r="http://schemas.openxmlformats.org/officeDocument/2006/relationships" r:id="rId3"/>
          </a:graphicData>
        </a:graphic>
      </p:graphicFrame>
      <p:grpSp>
        <p:nvGrpSpPr>
          <p:cNvPr id="11269" name="Group 4">
            <a:extLst>
              <a:ext uri="{FF2B5EF4-FFF2-40B4-BE49-F238E27FC236}">
                <a16:creationId xmlns:a16="http://schemas.microsoft.com/office/drawing/2014/main" xmlns="" id="{CEFEEA80-56B2-4C7F-8B12-2181FE4EA561}"/>
              </a:ext>
            </a:extLst>
          </p:cNvPr>
          <p:cNvGrpSpPr>
            <a:grpSpLocks/>
          </p:cNvGrpSpPr>
          <p:nvPr/>
        </p:nvGrpSpPr>
        <p:grpSpPr bwMode="auto">
          <a:xfrm>
            <a:off x="1501774" y="1524000"/>
            <a:ext cx="7337425" cy="355600"/>
            <a:chOff x="714" y="1136"/>
            <a:chExt cx="4478" cy="224"/>
          </a:xfrm>
        </p:grpSpPr>
        <p:grpSp>
          <p:nvGrpSpPr>
            <p:cNvPr id="11271" name="Group 5">
              <a:extLst>
                <a:ext uri="{FF2B5EF4-FFF2-40B4-BE49-F238E27FC236}">
                  <a16:creationId xmlns:a16="http://schemas.microsoft.com/office/drawing/2014/main" xmlns="" id="{A63C6476-6971-431F-BCDF-F606F7581E38}"/>
                </a:ext>
              </a:extLst>
            </p:cNvPr>
            <p:cNvGrpSpPr>
              <a:grpSpLocks/>
            </p:cNvGrpSpPr>
            <p:nvPr/>
          </p:nvGrpSpPr>
          <p:grpSpPr bwMode="auto">
            <a:xfrm>
              <a:off x="778" y="1178"/>
              <a:ext cx="1963" cy="157"/>
              <a:chOff x="778" y="1166"/>
              <a:chExt cx="1963" cy="157"/>
            </a:xfrm>
          </p:grpSpPr>
          <p:sp>
            <p:nvSpPr>
              <p:cNvPr id="11279" name="Text Box 6">
                <a:extLst>
                  <a:ext uri="{FF2B5EF4-FFF2-40B4-BE49-F238E27FC236}">
                    <a16:creationId xmlns:a16="http://schemas.microsoft.com/office/drawing/2014/main" xmlns="" id="{32C7A88E-C1BC-41A5-B819-085E4B279244}"/>
                  </a:ext>
                </a:extLst>
              </p:cNvPr>
              <p:cNvSpPr txBox="1">
                <a:spLocks noChangeArrowheads="1"/>
              </p:cNvSpPr>
              <p:nvPr/>
            </p:nvSpPr>
            <p:spPr bwMode="auto">
              <a:xfrm>
                <a:off x="872" y="1166"/>
                <a:ext cx="1869" cy="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85000"/>
                  </a:lnSpc>
                  <a:spcBef>
                    <a:spcPct val="0"/>
                  </a:spcBef>
                  <a:spcAft>
                    <a:spcPct val="0"/>
                  </a:spcAft>
                  <a:buClrTx/>
                  <a:buSzTx/>
                  <a:buFontTx/>
                  <a:buNone/>
                  <a:tabLst/>
                  <a:defRPr/>
                </a:pPr>
                <a:r>
                  <a:rPr kumimoji="0" lang="en-US" sz="1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Daha</a:t>
                </a: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çok</a:t>
                </a: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vurgulanmalı</a:t>
                </a:r>
                <a:endParaRPr kumimoji="0" lang="en-US" alt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1280" name="Rectangle 7">
                <a:extLst>
                  <a:ext uri="{FF2B5EF4-FFF2-40B4-BE49-F238E27FC236}">
                    <a16:creationId xmlns:a16="http://schemas.microsoft.com/office/drawing/2014/main" xmlns="" id="{4884F458-B4E4-4FD3-A9A6-6E389B793D81}"/>
                  </a:ext>
                </a:extLst>
              </p:cNvPr>
              <p:cNvSpPr>
                <a:spLocks noChangeArrowheads="1"/>
              </p:cNvSpPr>
              <p:nvPr/>
            </p:nvSpPr>
            <p:spPr bwMode="auto">
              <a:xfrm>
                <a:off x="778" y="1200"/>
                <a:ext cx="88" cy="88"/>
              </a:xfrm>
              <a:prstGeom prst="rect">
                <a:avLst/>
              </a:prstGeom>
              <a:solidFill>
                <a:srgbClr val="C000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grpSp>
        <p:grpSp>
          <p:nvGrpSpPr>
            <p:cNvPr id="11272" name="Group 8">
              <a:extLst>
                <a:ext uri="{FF2B5EF4-FFF2-40B4-BE49-F238E27FC236}">
                  <a16:creationId xmlns:a16="http://schemas.microsoft.com/office/drawing/2014/main" xmlns="" id="{C80E8FDD-45AC-4F91-B8C7-16087AACF5C2}"/>
                </a:ext>
              </a:extLst>
            </p:cNvPr>
            <p:cNvGrpSpPr>
              <a:grpSpLocks/>
            </p:cNvGrpSpPr>
            <p:nvPr/>
          </p:nvGrpSpPr>
          <p:grpSpPr bwMode="auto">
            <a:xfrm>
              <a:off x="3810" y="1178"/>
              <a:ext cx="1382" cy="157"/>
              <a:chOff x="1512" y="1166"/>
              <a:chExt cx="1382" cy="157"/>
            </a:xfrm>
          </p:grpSpPr>
          <p:sp>
            <p:nvSpPr>
              <p:cNvPr id="11277" name="Text Box 9">
                <a:extLst>
                  <a:ext uri="{FF2B5EF4-FFF2-40B4-BE49-F238E27FC236}">
                    <a16:creationId xmlns:a16="http://schemas.microsoft.com/office/drawing/2014/main" xmlns="" id="{580638CC-0075-4FA4-9828-C4DDF9CDE285}"/>
                  </a:ext>
                </a:extLst>
              </p:cNvPr>
              <p:cNvSpPr txBox="1">
                <a:spLocks noChangeArrowheads="1"/>
              </p:cNvSpPr>
              <p:nvPr/>
            </p:nvSpPr>
            <p:spPr bwMode="auto">
              <a:xfrm>
                <a:off x="1606" y="1166"/>
                <a:ext cx="1288" cy="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85000"/>
                  </a:lnSpc>
                  <a:spcBef>
                    <a:spcPct val="0"/>
                  </a:spcBef>
                  <a:spcAft>
                    <a:spcPct val="0"/>
                  </a:spcAft>
                  <a:buClrTx/>
                  <a:buSzTx/>
                  <a:buFontTx/>
                  <a:buNone/>
                  <a:tabLst/>
                  <a:defRPr/>
                </a:pPr>
                <a:r>
                  <a:rPr kumimoji="0" lang="en-US" sz="1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Daha</a:t>
                </a: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az</a:t>
                </a: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vurgulanmalı</a:t>
                </a:r>
                <a:endParaRPr kumimoji="0" lang="en-US" alt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1278" name="Rectangle 10">
                <a:extLst>
                  <a:ext uri="{FF2B5EF4-FFF2-40B4-BE49-F238E27FC236}">
                    <a16:creationId xmlns:a16="http://schemas.microsoft.com/office/drawing/2014/main" xmlns="" id="{689DA975-4331-406C-A782-4F02C95EBC3B}"/>
                  </a:ext>
                </a:extLst>
              </p:cNvPr>
              <p:cNvSpPr>
                <a:spLocks noChangeArrowheads="1"/>
              </p:cNvSpPr>
              <p:nvPr/>
            </p:nvSpPr>
            <p:spPr bwMode="auto">
              <a:xfrm>
                <a:off x="1512" y="1200"/>
                <a:ext cx="88" cy="88"/>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grpSp>
        <p:sp>
          <p:nvSpPr>
            <p:cNvPr id="11273" name="Rectangle 11">
              <a:extLst>
                <a:ext uri="{FF2B5EF4-FFF2-40B4-BE49-F238E27FC236}">
                  <a16:creationId xmlns:a16="http://schemas.microsoft.com/office/drawing/2014/main" xmlns="" id="{A86AE5A2-6DDA-4779-991F-74DE68065E97}"/>
                </a:ext>
              </a:extLst>
            </p:cNvPr>
            <p:cNvSpPr>
              <a:spLocks noChangeArrowheads="1"/>
            </p:cNvSpPr>
            <p:nvPr/>
          </p:nvSpPr>
          <p:spPr bwMode="auto">
            <a:xfrm>
              <a:off x="714" y="1136"/>
              <a:ext cx="4338" cy="22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grpSp>
          <p:nvGrpSpPr>
            <p:cNvPr id="11274" name="Group 12">
              <a:extLst>
                <a:ext uri="{FF2B5EF4-FFF2-40B4-BE49-F238E27FC236}">
                  <a16:creationId xmlns:a16="http://schemas.microsoft.com/office/drawing/2014/main" xmlns="" id="{8194D103-CA94-4879-8F8C-712119C437F0}"/>
                </a:ext>
              </a:extLst>
            </p:cNvPr>
            <p:cNvGrpSpPr>
              <a:grpSpLocks/>
            </p:cNvGrpSpPr>
            <p:nvPr/>
          </p:nvGrpSpPr>
          <p:grpSpPr bwMode="auto">
            <a:xfrm>
              <a:off x="2216" y="1178"/>
              <a:ext cx="1432" cy="157"/>
              <a:chOff x="2200" y="1174"/>
              <a:chExt cx="1432" cy="157"/>
            </a:xfrm>
          </p:grpSpPr>
          <p:sp>
            <p:nvSpPr>
              <p:cNvPr id="11275" name="Text Box 13">
                <a:extLst>
                  <a:ext uri="{FF2B5EF4-FFF2-40B4-BE49-F238E27FC236}">
                    <a16:creationId xmlns:a16="http://schemas.microsoft.com/office/drawing/2014/main" xmlns="" id="{E9BE5A4C-C235-463B-8F0A-765431E89D0C}"/>
                  </a:ext>
                </a:extLst>
              </p:cNvPr>
              <p:cNvSpPr txBox="1">
                <a:spLocks noChangeArrowheads="1"/>
              </p:cNvSpPr>
              <p:nvPr/>
            </p:nvSpPr>
            <p:spPr bwMode="auto">
              <a:xfrm>
                <a:off x="2296" y="1174"/>
                <a:ext cx="1336" cy="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85000"/>
                  </a:lnSpc>
                  <a:spcBef>
                    <a:spcPct val="0"/>
                  </a:spcBef>
                  <a:spcAft>
                    <a:spcPct val="0"/>
                  </a:spcAft>
                  <a:buClrTx/>
                  <a:buSzTx/>
                  <a:buFontTx/>
                  <a:buNone/>
                  <a:tabLst/>
                  <a:defRPr/>
                </a:pPr>
                <a:r>
                  <a:rPr kumimoji="0" lang="en-US" sz="1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Mevcut</a:t>
                </a: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vurgu</a:t>
                </a: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seviyesi</a:t>
                </a:r>
                <a:r>
                  <a:rPr kumimoji="0" 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kumimoji="0" lang="en-US" sz="12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iyi</a:t>
                </a:r>
                <a:endParaRPr kumimoji="0" lang="en-US" altLang="en-US" sz="12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1276" name="Rectangle 14">
                <a:extLst>
                  <a:ext uri="{FF2B5EF4-FFF2-40B4-BE49-F238E27FC236}">
                    <a16:creationId xmlns:a16="http://schemas.microsoft.com/office/drawing/2014/main" xmlns="" id="{3F8DCFAA-5425-41A8-9F19-2ADF78E708FD}"/>
                  </a:ext>
                </a:extLst>
              </p:cNvPr>
              <p:cNvSpPr>
                <a:spLocks noChangeArrowheads="1"/>
              </p:cNvSpPr>
              <p:nvPr/>
            </p:nvSpPr>
            <p:spPr bwMode="auto">
              <a:xfrm>
                <a:off x="2200" y="1208"/>
                <a:ext cx="88" cy="88"/>
              </a:xfrm>
              <a:prstGeom prst="rect">
                <a:avLst/>
              </a:prstGeom>
              <a:solidFill>
                <a:schemeClr val="accent2"/>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grpSp>
      </p:grpSp>
      <p:sp>
        <p:nvSpPr>
          <p:cNvPr id="11270" name="Rectangle 17">
            <a:extLst>
              <a:ext uri="{FF2B5EF4-FFF2-40B4-BE49-F238E27FC236}">
                <a16:creationId xmlns:a16="http://schemas.microsoft.com/office/drawing/2014/main" xmlns="" id="{574A81DA-F4AB-43A8-AD49-77EF6E1FD75B}"/>
              </a:ext>
            </a:extLst>
          </p:cNvPr>
          <p:cNvSpPr>
            <a:spLocks noGrp="1" noChangeArrowheads="1"/>
          </p:cNvSpPr>
          <p:nvPr>
            <p:ph type="title"/>
          </p:nvPr>
        </p:nvSpPr>
        <p:spPr>
          <a:xfrm>
            <a:off x="228600" y="196850"/>
            <a:ext cx="8547100" cy="1143000"/>
          </a:xfrm>
          <a:noFill/>
        </p:spPr>
        <p:txBody>
          <a:bodyPr/>
          <a:lstStyle/>
          <a:p>
            <a:pPr algn="r" eaLnBrk="1" hangingPunct="1"/>
            <a:r>
              <a:rPr lang="en-US" sz="2800" dirty="0" err="1"/>
              <a:t>İşverenlerin</a:t>
            </a:r>
            <a:r>
              <a:rPr lang="en-US" sz="2800" dirty="0"/>
              <a:t> </a:t>
            </a:r>
            <a:r>
              <a:rPr lang="en-US" sz="2800" dirty="0" err="1"/>
              <a:t>çoğu</a:t>
            </a:r>
            <a:r>
              <a:rPr lang="en-US" sz="2800" dirty="0"/>
              <a:t>, </a:t>
            </a:r>
            <a:r>
              <a:rPr lang="en-US" sz="2800" dirty="0" err="1"/>
              <a:t>üniversitelerin</a:t>
            </a:r>
            <a:r>
              <a:rPr lang="en-US" sz="2800" dirty="0"/>
              <a:t> </a:t>
            </a:r>
            <a:r>
              <a:rPr lang="en-US" sz="2800" dirty="0" err="1"/>
              <a:t>belirli</a:t>
            </a:r>
            <a:r>
              <a:rPr lang="en-US" sz="2800" dirty="0"/>
              <a:t> </a:t>
            </a:r>
            <a:r>
              <a:rPr lang="en-US" sz="2800" dirty="0" err="1"/>
              <a:t>bazı</a:t>
            </a:r>
            <a:r>
              <a:rPr lang="en-US" sz="2800" dirty="0"/>
              <a:t> </a:t>
            </a:r>
            <a:r>
              <a:rPr lang="en-US" sz="2800" dirty="0" err="1"/>
              <a:t>çıktılara</a:t>
            </a:r>
            <a:r>
              <a:rPr lang="en-US" sz="2800" dirty="0"/>
              <a:t> </a:t>
            </a:r>
            <a:r>
              <a:rPr lang="en-US" sz="2800" dirty="0" err="1"/>
              <a:t>daha</a:t>
            </a:r>
            <a:r>
              <a:rPr lang="en-US" sz="2800" dirty="0"/>
              <a:t> </a:t>
            </a:r>
            <a:r>
              <a:rPr lang="en-US" sz="2800" dirty="0" err="1"/>
              <a:t>çok</a:t>
            </a:r>
            <a:r>
              <a:rPr lang="en-US" sz="2800" dirty="0"/>
              <a:t> </a:t>
            </a:r>
            <a:r>
              <a:rPr lang="en-US" sz="2800" dirty="0" err="1"/>
              <a:t>ağırlık</a:t>
            </a:r>
            <a:r>
              <a:rPr lang="en-US" sz="2800" dirty="0"/>
              <a:t> </a:t>
            </a:r>
            <a:r>
              <a:rPr lang="en-US" sz="2800" dirty="0" err="1"/>
              <a:t>vermesini</a:t>
            </a:r>
            <a:r>
              <a:rPr lang="en-US" sz="2800" dirty="0"/>
              <a:t> </a:t>
            </a:r>
            <a:r>
              <a:rPr lang="en-US" sz="2800" dirty="0" err="1"/>
              <a:t>istemektedir</a:t>
            </a:r>
            <a:r>
              <a:rPr lang="en-US" sz="2800" dirty="0"/>
              <a:t>:</a:t>
            </a:r>
            <a:endParaRPr lang="en-US" altLang="en-US" sz="2800" dirty="0"/>
          </a:p>
        </p:txBody>
      </p:sp>
      <p:sp>
        <p:nvSpPr>
          <p:cNvPr id="17" name="Rectangle 16">
            <a:extLst>
              <a:ext uri="{FF2B5EF4-FFF2-40B4-BE49-F238E27FC236}">
                <a16:creationId xmlns:a16="http://schemas.microsoft.com/office/drawing/2014/main" xmlns="" id="{046B04E5-F96E-429F-BE70-F6709FD6685A}"/>
              </a:ext>
            </a:extLst>
          </p:cNvPr>
          <p:cNvSpPr/>
          <p:nvPr/>
        </p:nvSpPr>
        <p:spPr>
          <a:xfrm>
            <a:off x="-76200" y="6553200"/>
            <a:ext cx="7696200" cy="276999"/>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https://www.aacu.org/leap/public-opinion-research</a:t>
            </a:r>
          </a:p>
        </p:txBody>
      </p:sp>
    </p:spTree>
    <p:extLst>
      <p:ext uri="{BB962C8B-B14F-4D97-AF65-F5344CB8AC3E}">
        <p14:creationId xmlns:p14="http://schemas.microsoft.com/office/powerpoint/2010/main" val="3738545535"/>
      </p:ext>
    </p:extLst>
  </p:cSld>
  <p:clrMapOvr>
    <a:masterClrMapping/>
  </p:clrMapOvr>
  <p:transition spd="slow">
    <p:fad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2">
            <a:extLst>
              <a:ext uri="{FF2B5EF4-FFF2-40B4-BE49-F238E27FC236}">
                <a16:creationId xmlns:a16="http://schemas.microsoft.com/office/drawing/2014/main" xmlns="" id="{BF978ADB-0CF1-4C41-BB5C-5AC57EF2BB5A}"/>
              </a:ext>
            </a:extLst>
          </p:cNvPr>
          <p:cNvSpPr>
            <a:spLocks noGrp="1" noChangeArrowheads="1"/>
          </p:cNvSpPr>
          <p:nvPr>
            <p:ph type="title"/>
          </p:nvPr>
        </p:nvSpPr>
        <p:spPr>
          <a:xfrm>
            <a:off x="1828800" y="0"/>
            <a:ext cx="7315200" cy="990600"/>
          </a:xfrm>
          <a:solidFill>
            <a:srgbClr val="C00000"/>
          </a:solidFill>
        </p:spPr>
        <p:txBody>
          <a:bodyPr/>
          <a:lstStyle/>
          <a:p>
            <a:pPr algn="r"/>
            <a:r>
              <a:rPr lang="en-US" b="0" dirty="0" err="1">
                <a:solidFill>
                  <a:srgbClr val="FFFF00"/>
                </a:solidFill>
              </a:rPr>
              <a:t>İmalatçılarla</a:t>
            </a:r>
            <a:r>
              <a:rPr lang="en-US" b="0" dirty="0">
                <a:solidFill>
                  <a:srgbClr val="FFFF00"/>
                </a:solidFill>
              </a:rPr>
              <a:t> </a:t>
            </a:r>
            <a:r>
              <a:rPr lang="en-US" b="0" dirty="0" err="1">
                <a:solidFill>
                  <a:srgbClr val="FFFF00"/>
                </a:solidFill>
              </a:rPr>
              <a:t>yapılan</a:t>
            </a:r>
            <a:r>
              <a:rPr lang="en-US" b="0" dirty="0">
                <a:solidFill>
                  <a:srgbClr val="FFFF00"/>
                </a:solidFill>
              </a:rPr>
              <a:t> </a:t>
            </a:r>
            <a:r>
              <a:rPr lang="en-US" b="0" dirty="0" err="1">
                <a:solidFill>
                  <a:srgbClr val="FFFF00"/>
                </a:solidFill>
              </a:rPr>
              <a:t>anket</a:t>
            </a:r>
            <a:r>
              <a:rPr lang="en-US" b="0" dirty="0">
                <a:solidFill>
                  <a:srgbClr val="FFFF00"/>
                </a:solidFill>
              </a:rPr>
              <a:t> (ASME): </a:t>
            </a:r>
            <a:r>
              <a:rPr lang="en-US" b="0" dirty="0" err="1">
                <a:solidFill>
                  <a:schemeClr val="bg1"/>
                </a:solidFill>
              </a:rPr>
              <a:t>Yeni</a:t>
            </a:r>
            <a:r>
              <a:rPr lang="en-US" b="0" dirty="0">
                <a:solidFill>
                  <a:schemeClr val="bg1"/>
                </a:solidFill>
              </a:rPr>
              <a:t> </a:t>
            </a:r>
            <a:r>
              <a:rPr lang="en-US" b="0" dirty="0" err="1">
                <a:solidFill>
                  <a:schemeClr val="bg1"/>
                </a:solidFill>
              </a:rPr>
              <a:t>teknik</a:t>
            </a:r>
            <a:r>
              <a:rPr lang="en-US" b="0" dirty="0">
                <a:solidFill>
                  <a:schemeClr val="bg1"/>
                </a:solidFill>
              </a:rPr>
              <a:t> </a:t>
            </a:r>
            <a:r>
              <a:rPr lang="en-US" b="0" dirty="0" err="1">
                <a:solidFill>
                  <a:schemeClr val="bg1"/>
                </a:solidFill>
              </a:rPr>
              <a:t>ve</a:t>
            </a:r>
            <a:r>
              <a:rPr lang="en-US" b="0" dirty="0">
                <a:solidFill>
                  <a:schemeClr val="bg1"/>
                </a:solidFill>
              </a:rPr>
              <a:t> </a:t>
            </a:r>
            <a:r>
              <a:rPr lang="en-US" b="0" dirty="0" err="1">
                <a:solidFill>
                  <a:schemeClr val="bg1"/>
                </a:solidFill>
              </a:rPr>
              <a:t>beşeri</a:t>
            </a:r>
            <a:r>
              <a:rPr lang="en-US" b="0" dirty="0">
                <a:solidFill>
                  <a:schemeClr val="bg1"/>
                </a:solidFill>
              </a:rPr>
              <a:t> </a:t>
            </a:r>
            <a:r>
              <a:rPr lang="en-US" b="0" dirty="0" err="1">
                <a:solidFill>
                  <a:schemeClr val="bg1"/>
                </a:solidFill>
              </a:rPr>
              <a:t>beceriler</a:t>
            </a:r>
            <a:r>
              <a:rPr lang="en-US" b="0" dirty="0">
                <a:solidFill>
                  <a:schemeClr val="bg1"/>
                </a:solidFill>
              </a:rPr>
              <a:t> </a:t>
            </a:r>
            <a:r>
              <a:rPr lang="en-US" b="0" dirty="0" err="1">
                <a:solidFill>
                  <a:schemeClr val="bg1"/>
                </a:solidFill>
              </a:rPr>
              <a:t>edinin</a:t>
            </a:r>
            <a:endParaRPr lang="en-US" altLang="en-US" sz="2800" b="0" dirty="0">
              <a:solidFill>
                <a:schemeClr val="bg1"/>
              </a:solidFill>
            </a:endParaRPr>
          </a:p>
        </p:txBody>
      </p:sp>
      <p:sp>
        <p:nvSpPr>
          <p:cNvPr id="3" name="Rectangle 2">
            <a:extLst>
              <a:ext uri="{FF2B5EF4-FFF2-40B4-BE49-F238E27FC236}">
                <a16:creationId xmlns:a16="http://schemas.microsoft.com/office/drawing/2014/main" xmlns="" id="{E339ECF0-C810-4075-9857-B4175E41521F}"/>
              </a:ext>
            </a:extLst>
          </p:cNvPr>
          <p:cNvSpPr/>
          <p:nvPr/>
        </p:nvSpPr>
        <p:spPr>
          <a:xfrm>
            <a:off x="4724400" y="3886200"/>
            <a:ext cx="4419600" cy="2246769"/>
          </a:xfrm>
          <a:prstGeom prst="rect">
            <a:avLst/>
          </a:prstGeom>
          <a:solidFill>
            <a:schemeClr val="accent1"/>
          </a:solidFill>
        </p:spPr>
        <p:txBody>
          <a:bodyPr wrap="square">
            <a:spAutoFit/>
          </a:bodyPr>
          <a:lstStyle/>
          <a:p>
            <a:pPr marL="285750" indent="-285750">
              <a:buFont typeface="Arial" panose="020B0604020202020204" pitchFamily="34" charset="0"/>
              <a:buChar char="•"/>
            </a:pPr>
            <a:r>
              <a:rPr lang="en-US" sz="2000" b="1" dirty="0" err="1"/>
              <a:t>Bulgu</a:t>
            </a:r>
            <a:r>
              <a:rPr lang="en-US" sz="2000" dirty="0"/>
              <a:t>: </a:t>
            </a:r>
            <a:r>
              <a:rPr lang="en-US" sz="2000" b="1" dirty="0" err="1">
                <a:solidFill>
                  <a:srgbClr val="CC00CC"/>
                </a:solidFill>
              </a:rPr>
              <a:t>Diğer</a:t>
            </a:r>
            <a:r>
              <a:rPr lang="en-US" sz="2000" b="1" dirty="0">
                <a:solidFill>
                  <a:srgbClr val="CC00CC"/>
                </a:solidFill>
              </a:rPr>
              <a:t> </a:t>
            </a:r>
            <a:r>
              <a:rPr lang="en-US" sz="2000" b="1" dirty="0" err="1">
                <a:solidFill>
                  <a:srgbClr val="CC00CC"/>
                </a:solidFill>
              </a:rPr>
              <a:t>mühendislik</a:t>
            </a:r>
            <a:r>
              <a:rPr lang="en-US" sz="2000" b="1" dirty="0">
                <a:solidFill>
                  <a:srgbClr val="CC00CC"/>
                </a:solidFill>
              </a:rPr>
              <a:t> </a:t>
            </a:r>
            <a:r>
              <a:rPr lang="en-US" sz="2000" b="1" dirty="0" err="1">
                <a:solidFill>
                  <a:srgbClr val="CC00CC"/>
                </a:solidFill>
              </a:rPr>
              <a:t>disiplinlerine</a:t>
            </a:r>
            <a:r>
              <a:rPr lang="en-US" sz="2000" b="1" dirty="0">
                <a:solidFill>
                  <a:srgbClr val="CC00CC"/>
                </a:solidFill>
              </a:rPr>
              <a:t> </a:t>
            </a:r>
            <a:r>
              <a:rPr lang="en-US" sz="2000" dirty="0" err="1"/>
              <a:t>aşina</a:t>
            </a:r>
            <a:r>
              <a:rPr lang="en-US" sz="2000" dirty="0"/>
              <a:t> </a:t>
            </a:r>
            <a:r>
              <a:rPr lang="en-US" sz="2000" dirty="0" err="1"/>
              <a:t>olan</a:t>
            </a:r>
            <a:r>
              <a:rPr lang="en-US" sz="2000" dirty="0"/>
              <a:t> </a:t>
            </a:r>
            <a:r>
              <a:rPr lang="en-US" sz="2000" dirty="0" err="1"/>
              <a:t>ve</a:t>
            </a:r>
            <a:r>
              <a:rPr lang="en-US" sz="2000" dirty="0"/>
              <a:t> </a:t>
            </a:r>
            <a:r>
              <a:rPr lang="en-US" sz="2000" b="1" dirty="0" err="1">
                <a:solidFill>
                  <a:srgbClr val="CC00CC"/>
                </a:solidFill>
              </a:rPr>
              <a:t>çok-disiplinli</a:t>
            </a:r>
            <a:r>
              <a:rPr lang="en-US" sz="2000" b="1" dirty="0">
                <a:solidFill>
                  <a:srgbClr val="CC00CC"/>
                </a:solidFill>
              </a:rPr>
              <a:t> </a:t>
            </a:r>
            <a:r>
              <a:rPr lang="en-US" sz="2000" b="1" dirty="0" err="1">
                <a:solidFill>
                  <a:srgbClr val="CC00CC"/>
                </a:solidFill>
              </a:rPr>
              <a:t>ekiplerde</a:t>
            </a:r>
            <a:r>
              <a:rPr lang="en-US" sz="2000" b="1" dirty="0">
                <a:solidFill>
                  <a:srgbClr val="CC00CC"/>
                </a:solidFill>
              </a:rPr>
              <a:t> </a:t>
            </a:r>
            <a:r>
              <a:rPr lang="en-US" sz="2000" dirty="0" err="1"/>
              <a:t>çalışma</a:t>
            </a:r>
            <a:r>
              <a:rPr lang="en-US" sz="2000" dirty="0"/>
              <a:t> </a:t>
            </a:r>
            <a:r>
              <a:rPr lang="en-US" sz="2000" dirty="0" err="1"/>
              <a:t>deneyimi</a:t>
            </a:r>
            <a:r>
              <a:rPr lang="en-US" sz="2000" dirty="0"/>
              <a:t> </a:t>
            </a:r>
            <a:r>
              <a:rPr lang="en-US" sz="2000" dirty="0" err="1"/>
              <a:t>bulunan</a:t>
            </a:r>
            <a:r>
              <a:rPr lang="en-US" sz="2000" dirty="0"/>
              <a:t> </a:t>
            </a:r>
            <a:r>
              <a:rPr lang="en-US" sz="2000" dirty="0" err="1"/>
              <a:t>mühendisler</a:t>
            </a:r>
            <a:r>
              <a:rPr lang="en-US" sz="2000" dirty="0"/>
              <a:t>, </a:t>
            </a:r>
            <a:r>
              <a:rPr lang="en-US" sz="2000" b="1" dirty="0" err="1">
                <a:solidFill>
                  <a:srgbClr val="CC00CC"/>
                </a:solidFill>
              </a:rPr>
              <a:t>günümüz</a:t>
            </a:r>
            <a:r>
              <a:rPr lang="en-US" sz="2000" dirty="0"/>
              <a:t> </a:t>
            </a:r>
            <a:r>
              <a:rPr lang="en-US" sz="2000" b="1" dirty="0" err="1">
                <a:solidFill>
                  <a:srgbClr val="CC00CC"/>
                </a:solidFill>
              </a:rPr>
              <a:t>ürün</a:t>
            </a:r>
            <a:r>
              <a:rPr lang="en-US" sz="2000" b="1" dirty="0">
                <a:solidFill>
                  <a:srgbClr val="CC00CC"/>
                </a:solidFill>
              </a:rPr>
              <a:t> </a:t>
            </a:r>
            <a:r>
              <a:rPr lang="en-US" sz="2000" b="1" dirty="0" err="1">
                <a:solidFill>
                  <a:srgbClr val="CC00CC"/>
                </a:solidFill>
              </a:rPr>
              <a:t>geliştirme</a:t>
            </a:r>
            <a:r>
              <a:rPr lang="en-US" sz="2000" b="1" dirty="0">
                <a:solidFill>
                  <a:srgbClr val="CC00CC"/>
                </a:solidFill>
              </a:rPr>
              <a:t> </a:t>
            </a:r>
            <a:r>
              <a:rPr lang="en-US" sz="2000" b="1" dirty="0" err="1">
                <a:solidFill>
                  <a:srgbClr val="CC00CC"/>
                </a:solidFill>
              </a:rPr>
              <a:t>ekiplerinde</a:t>
            </a:r>
            <a:r>
              <a:rPr lang="en-US" sz="2000" b="1" dirty="0">
                <a:solidFill>
                  <a:srgbClr val="CC00CC"/>
                </a:solidFill>
              </a:rPr>
              <a:t> </a:t>
            </a:r>
            <a:r>
              <a:rPr lang="en-US" sz="2000" dirty="0" err="1"/>
              <a:t>yer</a:t>
            </a:r>
            <a:r>
              <a:rPr lang="en-US" sz="2000" dirty="0"/>
              <a:t> </a:t>
            </a:r>
            <a:r>
              <a:rPr lang="en-US" sz="2000" dirty="0" err="1"/>
              <a:t>almaya</a:t>
            </a:r>
            <a:r>
              <a:rPr lang="en-US" sz="2000" dirty="0"/>
              <a:t> </a:t>
            </a:r>
            <a:r>
              <a:rPr lang="en-US" sz="2000" dirty="0" err="1"/>
              <a:t>daha</a:t>
            </a:r>
            <a:r>
              <a:rPr lang="en-US" sz="2000" dirty="0"/>
              <a:t> </a:t>
            </a:r>
            <a:r>
              <a:rPr lang="en-US" sz="2000" dirty="0" err="1"/>
              <a:t>hazırlıklıdırlar</a:t>
            </a:r>
            <a:r>
              <a:rPr lang="en-US" sz="2000" dirty="0"/>
              <a:t>.</a:t>
            </a:r>
          </a:p>
        </p:txBody>
      </p:sp>
      <p:sp>
        <p:nvSpPr>
          <p:cNvPr id="4" name="Rectangle 3">
            <a:extLst>
              <a:ext uri="{FF2B5EF4-FFF2-40B4-BE49-F238E27FC236}">
                <a16:creationId xmlns:a16="http://schemas.microsoft.com/office/drawing/2014/main" xmlns="" id="{6E1DD9CE-632B-4FF8-8DE0-93D81D7923C6}"/>
              </a:ext>
            </a:extLst>
          </p:cNvPr>
          <p:cNvSpPr/>
          <p:nvPr/>
        </p:nvSpPr>
        <p:spPr>
          <a:xfrm>
            <a:off x="0" y="6550223"/>
            <a:ext cx="9144000" cy="292388"/>
          </a:xfrm>
          <a:prstGeom prst="rect">
            <a:avLst/>
          </a:prstGeom>
        </p:spPr>
        <p:txBody>
          <a:bodyPr wrap="square">
            <a:spAutoFit/>
          </a:bodyPr>
          <a:lstStyle/>
          <a:p>
            <a:r>
              <a:rPr lang="en-US" sz="1300" dirty="0"/>
              <a:t>https://www.asme.org/engineering-topics/articles/technology-and-society/new-skills-new-world-engineering, </a:t>
            </a:r>
            <a:r>
              <a:rPr lang="en-US" sz="1300" b="1" dirty="0"/>
              <a:t>June 2018</a:t>
            </a:r>
          </a:p>
        </p:txBody>
      </p:sp>
      <p:pic>
        <p:nvPicPr>
          <p:cNvPr id="5" name="Picture 4">
            <a:extLst>
              <a:ext uri="{FF2B5EF4-FFF2-40B4-BE49-F238E27FC236}">
                <a16:creationId xmlns:a16="http://schemas.microsoft.com/office/drawing/2014/main" xmlns="" id="{3AC3CACC-A1E6-417F-8066-8EE592339E66}"/>
              </a:ext>
            </a:extLst>
          </p:cNvPr>
          <p:cNvPicPr>
            <a:picLocks noChangeAspect="1"/>
          </p:cNvPicPr>
          <p:nvPr/>
        </p:nvPicPr>
        <p:blipFill>
          <a:blip r:embed="rId3"/>
          <a:stretch>
            <a:fillRect/>
          </a:stretch>
        </p:blipFill>
        <p:spPr>
          <a:xfrm>
            <a:off x="1" y="1"/>
            <a:ext cx="1932878" cy="990600"/>
          </a:xfrm>
          <a:prstGeom prst="rect">
            <a:avLst/>
          </a:prstGeom>
        </p:spPr>
      </p:pic>
      <p:sp>
        <p:nvSpPr>
          <p:cNvPr id="6" name="Rectangle 5">
            <a:extLst>
              <a:ext uri="{FF2B5EF4-FFF2-40B4-BE49-F238E27FC236}">
                <a16:creationId xmlns:a16="http://schemas.microsoft.com/office/drawing/2014/main" xmlns="" id="{48ADDF8C-7862-47AF-ADD8-BBD7D64B144A}"/>
              </a:ext>
            </a:extLst>
          </p:cNvPr>
          <p:cNvSpPr/>
          <p:nvPr/>
        </p:nvSpPr>
        <p:spPr>
          <a:xfrm>
            <a:off x="76200" y="1066800"/>
            <a:ext cx="5867400" cy="2246769"/>
          </a:xfrm>
          <a:prstGeom prst="rect">
            <a:avLst/>
          </a:prstGeom>
          <a:solidFill>
            <a:schemeClr val="bg2">
              <a:lumMod val="20000"/>
              <a:lumOff val="80000"/>
            </a:schemeClr>
          </a:solidFill>
        </p:spPr>
        <p:txBody>
          <a:bodyPr wrap="square">
            <a:spAutoFit/>
          </a:bodyPr>
          <a:lstStyle/>
          <a:p>
            <a:pPr marL="285750" indent="-285750">
              <a:buFont typeface="Arial" panose="020B0604020202020204" pitchFamily="34" charset="0"/>
              <a:buChar char="•"/>
            </a:pPr>
            <a:r>
              <a:rPr lang="en-US" sz="2000" dirty="0" err="1"/>
              <a:t>Günümüzde</a:t>
            </a:r>
            <a:r>
              <a:rPr lang="en-US" sz="2000" dirty="0"/>
              <a:t> </a:t>
            </a:r>
            <a:r>
              <a:rPr lang="en-US" sz="2000" dirty="0" err="1"/>
              <a:t>makine</a:t>
            </a:r>
            <a:r>
              <a:rPr lang="en-US" sz="2000" dirty="0"/>
              <a:t> </a:t>
            </a:r>
            <a:r>
              <a:rPr lang="en-US" sz="2000" dirty="0" err="1"/>
              <a:t>mühendisleri</a:t>
            </a:r>
            <a:r>
              <a:rPr lang="en-US" sz="2000" dirty="0"/>
              <a:t> </a:t>
            </a:r>
            <a:r>
              <a:rPr lang="en-US" sz="2000" dirty="0" err="1"/>
              <a:t>tarafından</a:t>
            </a:r>
            <a:r>
              <a:rPr lang="en-US" sz="2000" dirty="0"/>
              <a:t> </a:t>
            </a:r>
            <a:r>
              <a:rPr lang="en-US" sz="2000" dirty="0" err="1"/>
              <a:t>tasarlanan</a:t>
            </a:r>
            <a:r>
              <a:rPr lang="en-US" sz="2000" dirty="0"/>
              <a:t> </a:t>
            </a:r>
            <a:r>
              <a:rPr lang="en-US" sz="2000" dirty="0" err="1"/>
              <a:t>birçok</a:t>
            </a:r>
            <a:r>
              <a:rPr lang="en-US" sz="2000" dirty="0"/>
              <a:t> </a:t>
            </a:r>
            <a:r>
              <a:rPr lang="en-US" sz="2000" dirty="0" err="1"/>
              <a:t>ürün</a:t>
            </a:r>
            <a:r>
              <a:rPr lang="en-US" sz="2000" dirty="0"/>
              <a:t> </a:t>
            </a:r>
            <a:r>
              <a:rPr lang="en-US" sz="2000" dirty="0" err="1"/>
              <a:t>elektronik</a:t>
            </a:r>
            <a:r>
              <a:rPr lang="en-US" sz="2000" dirty="0"/>
              <a:t> </a:t>
            </a:r>
            <a:r>
              <a:rPr lang="en-US" sz="2000" dirty="0" err="1"/>
              <a:t>parçalar</a:t>
            </a:r>
            <a:r>
              <a:rPr lang="en-US" sz="2000" dirty="0"/>
              <a:t>, vb. </a:t>
            </a:r>
            <a:r>
              <a:rPr lang="en-US" sz="2000" dirty="0" err="1"/>
              <a:t>içermektedir</a:t>
            </a:r>
            <a:r>
              <a:rPr lang="en-US" sz="2000" dirty="0"/>
              <a:t>. O </a:t>
            </a:r>
            <a:r>
              <a:rPr lang="en-US" sz="2000" dirty="0" err="1"/>
              <a:t>yüzden</a:t>
            </a:r>
            <a:r>
              <a:rPr lang="en-US" sz="2000" dirty="0"/>
              <a:t> </a:t>
            </a:r>
            <a:r>
              <a:rPr lang="en-US" sz="2000" dirty="0" err="1"/>
              <a:t>firmalar</a:t>
            </a:r>
            <a:r>
              <a:rPr lang="en-US" sz="2000" dirty="0"/>
              <a:t> </a:t>
            </a:r>
            <a:r>
              <a:rPr lang="en-US" sz="2000" b="1" dirty="0">
                <a:solidFill>
                  <a:srgbClr val="CC00CC"/>
                </a:solidFill>
              </a:rPr>
              <a:t>3D </a:t>
            </a:r>
            <a:r>
              <a:rPr lang="en-US" sz="2000" b="1" dirty="0" err="1">
                <a:solidFill>
                  <a:srgbClr val="CC00CC"/>
                </a:solidFill>
              </a:rPr>
              <a:t>üretim</a:t>
            </a:r>
            <a:r>
              <a:rPr lang="en-US" sz="2000" b="1" dirty="0">
                <a:solidFill>
                  <a:srgbClr val="CC00CC"/>
                </a:solidFill>
              </a:rPr>
              <a:t>, </a:t>
            </a:r>
            <a:r>
              <a:rPr lang="en-US" sz="2000" b="1" dirty="0" err="1">
                <a:solidFill>
                  <a:srgbClr val="CC00CC"/>
                </a:solidFill>
              </a:rPr>
              <a:t>robotlar</a:t>
            </a:r>
            <a:r>
              <a:rPr lang="en-US" sz="2000" b="1" dirty="0">
                <a:solidFill>
                  <a:srgbClr val="CC00CC"/>
                </a:solidFill>
              </a:rPr>
              <a:t>, </a:t>
            </a:r>
            <a:r>
              <a:rPr lang="en-US" sz="2000" b="1" dirty="0" err="1">
                <a:solidFill>
                  <a:srgbClr val="CC00CC"/>
                </a:solidFill>
              </a:rPr>
              <a:t>bilgisayar</a:t>
            </a:r>
            <a:r>
              <a:rPr lang="en-US" sz="2000" b="1" dirty="0">
                <a:solidFill>
                  <a:srgbClr val="CC00CC"/>
                </a:solidFill>
              </a:rPr>
              <a:t> </a:t>
            </a:r>
            <a:r>
              <a:rPr lang="en-US" sz="2000" b="1" dirty="0" err="1">
                <a:solidFill>
                  <a:srgbClr val="CC00CC"/>
                </a:solidFill>
              </a:rPr>
              <a:t>ve</a:t>
            </a:r>
            <a:r>
              <a:rPr lang="en-US" sz="2000" b="1" dirty="0">
                <a:solidFill>
                  <a:srgbClr val="CC00CC"/>
                </a:solidFill>
              </a:rPr>
              <a:t> </a:t>
            </a:r>
            <a:r>
              <a:rPr lang="en-US" sz="2000" b="1" dirty="0" err="1">
                <a:solidFill>
                  <a:srgbClr val="CC00CC"/>
                </a:solidFill>
              </a:rPr>
              <a:t>elektronik</a:t>
            </a:r>
            <a:r>
              <a:rPr lang="en-US" sz="2000" b="1" dirty="0">
                <a:solidFill>
                  <a:srgbClr val="CC00CC"/>
                </a:solidFill>
              </a:rPr>
              <a:t> </a:t>
            </a:r>
            <a:r>
              <a:rPr lang="en-US" sz="2000" b="1" dirty="0" err="1">
                <a:solidFill>
                  <a:srgbClr val="CC00CC"/>
                </a:solidFill>
              </a:rPr>
              <a:t>mühendisliği</a:t>
            </a:r>
            <a:r>
              <a:rPr lang="en-US" sz="2000" b="1" dirty="0">
                <a:solidFill>
                  <a:srgbClr val="CC00CC"/>
                </a:solidFill>
              </a:rPr>
              <a:t>, mekatronik, system </a:t>
            </a:r>
            <a:r>
              <a:rPr lang="en-US" sz="2000" b="1" dirty="0" err="1">
                <a:solidFill>
                  <a:srgbClr val="CC00CC"/>
                </a:solidFill>
              </a:rPr>
              <a:t>ağları</a:t>
            </a:r>
            <a:r>
              <a:rPr lang="en-US" sz="2000" b="1" dirty="0">
                <a:solidFill>
                  <a:srgbClr val="CC00CC"/>
                </a:solidFill>
              </a:rPr>
              <a:t> </a:t>
            </a:r>
            <a:r>
              <a:rPr lang="en-US" sz="2000" dirty="0" err="1"/>
              <a:t>ve</a:t>
            </a:r>
            <a:r>
              <a:rPr lang="en-US" sz="2000" b="1" dirty="0">
                <a:solidFill>
                  <a:srgbClr val="CC00CC"/>
                </a:solidFill>
              </a:rPr>
              <a:t> </a:t>
            </a:r>
            <a:r>
              <a:rPr lang="en-US" sz="2000" b="1" dirty="0" err="1">
                <a:solidFill>
                  <a:srgbClr val="CC00CC"/>
                </a:solidFill>
              </a:rPr>
              <a:t>nesnelerin</a:t>
            </a:r>
            <a:r>
              <a:rPr lang="en-US" sz="2000" b="1" dirty="0">
                <a:solidFill>
                  <a:srgbClr val="CC00CC"/>
                </a:solidFill>
              </a:rPr>
              <a:t> </a:t>
            </a:r>
            <a:r>
              <a:rPr lang="en-US" sz="2000" b="1" dirty="0" err="1">
                <a:solidFill>
                  <a:srgbClr val="CC00CC"/>
                </a:solidFill>
              </a:rPr>
              <a:t>interneti</a:t>
            </a:r>
            <a:r>
              <a:rPr lang="en-US" sz="2000" dirty="0"/>
              <a:t> </a:t>
            </a:r>
            <a:r>
              <a:rPr lang="en-US" sz="2000" dirty="0" err="1"/>
              <a:t>alanlarında</a:t>
            </a:r>
            <a:r>
              <a:rPr lang="en-US" sz="2000" dirty="0"/>
              <a:t> </a:t>
            </a:r>
            <a:r>
              <a:rPr lang="en-US" sz="2000" dirty="0" err="1"/>
              <a:t>deneyimli</a:t>
            </a:r>
            <a:r>
              <a:rPr lang="en-US" sz="2000" dirty="0"/>
              <a:t> </a:t>
            </a:r>
            <a:r>
              <a:rPr lang="en-US" sz="2000" dirty="0" err="1"/>
              <a:t>makine</a:t>
            </a:r>
            <a:r>
              <a:rPr lang="en-US" sz="2000" dirty="0"/>
              <a:t> </a:t>
            </a:r>
            <a:r>
              <a:rPr lang="en-US" sz="2000" dirty="0" err="1"/>
              <a:t>mühendisleri</a:t>
            </a:r>
            <a:r>
              <a:rPr lang="en-US" sz="2000" dirty="0"/>
              <a:t> </a:t>
            </a:r>
            <a:r>
              <a:rPr lang="en-US" sz="2000" dirty="0" err="1"/>
              <a:t>talep</a:t>
            </a:r>
            <a:r>
              <a:rPr lang="en-US" sz="2000" dirty="0"/>
              <a:t> </a:t>
            </a:r>
            <a:r>
              <a:rPr lang="en-US" sz="2000" dirty="0" err="1"/>
              <a:t>etmektedir</a:t>
            </a:r>
            <a:r>
              <a:rPr lang="en-US" sz="2000" dirty="0"/>
              <a:t>.</a:t>
            </a:r>
          </a:p>
        </p:txBody>
      </p:sp>
      <p:pic>
        <p:nvPicPr>
          <p:cNvPr id="1026" name="Picture 2" descr="https://cdn.asme.org/getmedia/ab84e5f0-d29f-405d-9f61-88c7529ada30/New-Skills-for-the-New-World-of-Engineering_hero.jpg.aspx?width=460">
            <a:extLst>
              <a:ext uri="{FF2B5EF4-FFF2-40B4-BE49-F238E27FC236}">
                <a16:creationId xmlns:a16="http://schemas.microsoft.com/office/drawing/2014/main" xmlns="" id="{94F1887E-48D6-4488-8293-C936807428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377781"/>
            <a:ext cx="4191000" cy="3176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525690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xmlns="" id="{49D57597-63A9-4C25-86A8-FD834085BC8A}"/>
              </a:ext>
            </a:extLst>
          </p:cNvPr>
          <p:cNvSpPr>
            <a:spLocks noGrp="1" noChangeArrowheads="1"/>
          </p:cNvSpPr>
          <p:nvPr>
            <p:ph type="title"/>
          </p:nvPr>
        </p:nvSpPr>
        <p:spPr>
          <a:xfrm>
            <a:off x="0" y="0"/>
            <a:ext cx="9144000" cy="990600"/>
          </a:xfrm>
          <a:solidFill>
            <a:srgbClr val="C00000"/>
          </a:solidFill>
        </p:spPr>
        <p:txBody>
          <a:bodyPr/>
          <a:lstStyle/>
          <a:p>
            <a:pPr algn="r"/>
            <a:r>
              <a:rPr lang="tr-TR" altLang="en-US" sz="3000" b="0">
                <a:solidFill>
                  <a:srgbClr val="FFFF00"/>
                </a:solidFill>
              </a:rPr>
              <a:t>Müh. Y.Lisans Programına Kabul Değerlendirmesi</a:t>
            </a:r>
            <a:r>
              <a:rPr lang="en-US" altLang="en-US" sz="3000" b="0">
                <a:solidFill>
                  <a:srgbClr val="FFFF66"/>
                </a:solidFill>
              </a:rPr>
              <a:t/>
            </a:r>
            <a:br>
              <a:rPr lang="en-US" altLang="en-US" sz="3000" b="0">
                <a:solidFill>
                  <a:srgbClr val="FFFF66"/>
                </a:solidFill>
              </a:rPr>
            </a:br>
            <a:r>
              <a:rPr lang="tr-TR" altLang="en-US" b="0">
                <a:solidFill>
                  <a:schemeClr val="bg1"/>
                </a:solidFill>
              </a:rPr>
              <a:t>Yumuşak becerilere vurgu</a:t>
            </a:r>
            <a:r>
              <a:rPr lang="en-US" altLang="en-US" b="0">
                <a:solidFill>
                  <a:schemeClr val="bg1"/>
                </a:solidFill>
              </a:rPr>
              <a:t> (2017)</a:t>
            </a:r>
            <a:endParaRPr lang="en-US" altLang="en-US" sz="2800" b="0">
              <a:solidFill>
                <a:schemeClr val="bg1"/>
              </a:solidFill>
            </a:endParaRPr>
          </a:p>
        </p:txBody>
      </p:sp>
      <p:pic>
        <p:nvPicPr>
          <p:cNvPr id="26627" name="Picture 3">
            <a:extLst>
              <a:ext uri="{FF2B5EF4-FFF2-40B4-BE49-F238E27FC236}">
                <a16:creationId xmlns:a16="http://schemas.microsoft.com/office/drawing/2014/main" xmlns="" id="{8C518933-306A-40B9-A345-45023DAEB4A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 y="2627313"/>
            <a:ext cx="8915400" cy="415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6">
            <a:extLst>
              <a:ext uri="{FF2B5EF4-FFF2-40B4-BE49-F238E27FC236}">
                <a16:creationId xmlns:a16="http://schemas.microsoft.com/office/drawing/2014/main" xmlns="" id="{95977085-BA31-4FE2-BF41-C8EB2EC20A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1143000"/>
            <a:ext cx="23622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9" name="Rectangle 4">
            <a:extLst>
              <a:ext uri="{FF2B5EF4-FFF2-40B4-BE49-F238E27FC236}">
                <a16:creationId xmlns:a16="http://schemas.microsoft.com/office/drawing/2014/main" xmlns="" id="{2532F8FC-2B55-415F-99ED-1CFDA3067104}"/>
              </a:ext>
            </a:extLst>
          </p:cNvPr>
          <p:cNvSpPr>
            <a:spLocks noChangeArrowheads="1"/>
          </p:cNvSpPr>
          <p:nvPr/>
        </p:nvSpPr>
        <p:spPr bwMode="auto">
          <a:xfrm>
            <a:off x="4391025" y="1138238"/>
            <a:ext cx="47529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lgn="r">
              <a:spcBef>
                <a:spcPct val="0"/>
              </a:spcBef>
              <a:spcAft>
                <a:spcPct val="0"/>
              </a:spcAft>
              <a:buClrTx/>
              <a:buFontTx/>
              <a:buNone/>
            </a:pPr>
            <a:r>
              <a:rPr lang="en-US" altLang="en-US" sz="2400">
                <a:latin typeface="ArialMT"/>
              </a:rPr>
              <a:t>(University of Freiburg, Germany)</a:t>
            </a:r>
            <a:endParaRPr lang="en-US" altLang="en-US" sz="2400"/>
          </a:p>
        </p:txBody>
      </p:sp>
      <p:pic>
        <p:nvPicPr>
          <p:cNvPr id="26630" name="Picture 7">
            <a:extLst>
              <a:ext uri="{FF2B5EF4-FFF2-40B4-BE49-F238E27FC236}">
                <a16:creationId xmlns:a16="http://schemas.microsoft.com/office/drawing/2014/main" xmlns="" id="{4A7F952F-5266-4841-AAC6-8995558699F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28600" y="4362450"/>
            <a:ext cx="3752850" cy="2362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graphicFrame>
        <p:nvGraphicFramePr>
          <p:cNvPr id="2" name="Table 1">
            <a:extLst>
              <a:ext uri="{FF2B5EF4-FFF2-40B4-BE49-F238E27FC236}">
                <a16:creationId xmlns:a16="http://schemas.microsoft.com/office/drawing/2014/main" xmlns="" id="{EDFE5364-CA00-4116-9BA1-D66F37856D82}"/>
              </a:ext>
            </a:extLst>
          </p:cNvPr>
          <p:cNvGraphicFramePr>
            <a:graphicFrameLocks noGrp="1"/>
          </p:cNvGraphicFramePr>
          <p:nvPr/>
        </p:nvGraphicFramePr>
        <p:xfrm>
          <a:off x="203200" y="4451350"/>
          <a:ext cx="3810000" cy="2216148"/>
        </p:xfrm>
        <a:graphic>
          <a:graphicData uri="http://schemas.openxmlformats.org/drawingml/2006/table">
            <a:tbl>
              <a:tblPr firstRow="1" firstCol="1" bandRow="1">
                <a:tableStyleId>{5940675A-B579-460E-94D1-54222C63F5DA}</a:tableStyleId>
              </a:tblPr>
              <a:tblGrid>
                <a:gridCol w="3810000">
                  <a:extLst>
                    <a:ext uri="{9D8B030D-6E8A-4147-A177-3AD203B41FA5}">
                      <a16:colId xmlns:a16="http://schemas.microsoft.com/office/drawing/2014/main" xmlns="" val="2720548393"/>
                    </a:ext>
                  </a:extLst>
                </a:gridCol>
              </a:tblGrid>
              <a:tr h="369358">
                <a:tc>
                  <a:txBody>
                    <a:bodyPr/>
                    <a:lstStyle/>
                    <a:p>
                      <a:pPr marL="0" marR="0" algn="r">
                        <a:lnSpc>
                          <a:spcPct val="107000"/>
                        </a:lnSpc>
                        <a:spcBef>
                          <a:spcPts val="0"/>
                        </a:spcBef>
                        <a:spcAft>
                          <a:spcPts val="0"/>
                        </a:spcAft>
                      </a:pPr>
                      <a:r>
                        <a:rPr lang="tr-TR" sz="2000" dirty="0">
                          <a:solidFill>
                            <a:srgbClr val="002060"/>
                          </a:solidFill>
                          <a:effectLst/>
                        </a:rPr>
                        <a:t>Entelektüel yaratıcılık</a:t>
                      </a:r>
                      <a:endParaRPr lang="en-US"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4204411333"/>
                  </a:ext>
                </a:extLst>
              </a:tr>
              <a:tr h="369358">
                <a:tc>
                  <a:txBody>
                    <a:bodyPr/>
                    <a:lstStyle/>
                    <a:p>
                      <a:pPr marL="0" marR="0" algn="r">
                        <a:lnSpc>
                          <a:spcPct val="107000"/>
                        </a:lnSpc>
                        <a:spcBef>
                          <a:spcPts val="0"/>
                        </a:spcBef>
                        <a:spcAft>
                          <a:spcPts val="0"/>
                        </a:spcAft>
                      </a:pPr>
                      <a:r>
                        <a:rPr lang="tr-TR" sz="2000" dirty="0">
                          <a:solidFill>
                            <a:srgbClr val="002060"/>
                          </a:solidFill>
                          <a:effectLst/>
                        </a:rPr>
                        <a:t>Eleştirel ve analitik beceri</a:t>
                      </a:r>
                      <a:endParaRPr lang="en-US"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1536046944"/>
                  </a:ext>
                </a:extLst>
              </a:tr>
              <a:tr h="369358">
                <a:tc>
                  <a:txBody>
                    <a:bodyPr/>
                    <a:lstStyle/>
                    <a:p>
                      <a:pPr marL="0" marR="0" algn="r">
                        <a:lnSpc>
                          <a:spcPct val="107000"/>
                        </a:lnSpc>
                        <a:spcBef>
                          <a:spcPts val="0"/>
                        </a:spcBef>
                        <a:spcAft>
                          <a:spcPts val="0"/>
                        </a:spcAft>
                      </a:pPr>
                      <a:r>
                        <a:rPr lang="tr-TR" sz="2000" dirty="0">
                          <a:solidFill>
                            <a:srgbClr val="002060"/>
                          </a:solidFill>
                          <a:effectLst/>
                        </a:rPr>
                        <a:t>Kendini ifade becerisi</a:t>
                      </a:r>
                      <a:endParaRPr lang="en-US"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2682523408"/>
                  </a:ext>
                </a:extLst>
              </a:tr>
              <a:tr h="369358">
                <a:tc>
                  <a:txBody>
                    <a:bodyPr/>
                    <a:lstStyle/>
                    <a:p>
                      <a:pPr marL="0" marR="0" algn="r">
                        <a:lnSpc>
                          <a:spcPct val="107000"/>
                        </a:lnSpc>
                        <a:spcBef>
                          <a:spcPts val="0"/>
                        </a:spcBef>
                        <a:spcAft>
                          <a:spcPts val="0"/>
                        </a:spcAft>
                      </a:pPr>
                      <a:r>
                        <a:rPr lang="tr-TR" sz="2000" dirty="0">
                          <a:solidFill>
                            <a:srgbClr val="002060"/>
                          </a:solidFill>
                          <a:effectLst/>
                        </a:rPr>
                        <a:t>Girişkenlik ve motivasyon</a:t>
                      </a:r>
                      <a:endParaRPr lang="en-US"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535577395"/>
                  </a:ext>
                </a:extLst>
              </a:tr>
              <a:tr h="369358">
                <a:tc>
                  <a:txBody>
                    <a:bodyPr/>
                    <a:lstStyle/>
                    <a:p>
                      <a:pPr marL="0" marR="0" algn="r">
                        <a:lnSpc>
                          <a:spcPct val="107000"/>
                        </a:lnSpc>
                        <a:spcBef>
                          <a:spcPts val="0"/>
                        </a:spcBef>
                        <a:spcAft>
                          <a:spcPts val="0"/>
                        </a:spcAft>
                      </a:pPr>
                      <a:r>
                        <a:rPr lang="tr-TR" sz="2000" dirty="0">
                          <a:solidFill>
                            <a:srgbClr val="002060"/>
                          </a:solidFill>
                          <a:effectLst/>
                        </a:rPr>
                        <a:t>İş planlama</a:t>
                      </a:r>
                      <a:r>
                        <a:rPr lang="en-US" sz="2000" dirty="0">
                          <a:solidFill>
                            <a:srgbClr val="002060"/>
                          </a:solidFill>
                          <a:effectLst/>
                        </a:rPr>
                        <a:t>/</a:t>
                      </a:r>
                      <a:r>
                        <a:rPr lang="tr-TR" sz="2000" dirty="0">
                          <a:solidFill>
                            <a:srgbClr val="002060"/>
                          </a:solidFill>
                          <a:effectLst/>
                        </a:rPr>
                        <a:t>tamamlama becerisi</a:t>
                      </a:r>
                      <a:endParaRPr lang="en-US"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1798591980"/>
                  </a:ext>
                </a:extLst>
              </a:tr>
              <a:tr h="369358">
                <a:tc>
                  <a:txBody>
                    <a:bodyPr/>
                    <a:lstStyle/>
                    <a:p>
                      <a:pPr marL="0" marR="0" algn="r">
                        <a:lnSpc>
                          <a:spcPct val="107000"/>
                        </a:lnSpc>
                        <a:spcBef>
                          <a:spcPts val="0"/>
                        </a:spcBef>
                        <a:spcAft>
                          <a:spcPts val="0"/>
                        </a:spcAft>
                      </a:pPr>
                      <a:r>
                        <a:rPr lang="tr-TR" sz="2000" dirty="0">
                          <a:solidFill>
                            <a:srgbClr val="002060"/>
                          </a:solidFill>
                          <a:effectLst/>
                        </a:rPr>
                        <a:t>İletişim becerisi</a:t>
                      </a:r>
                      <a:endParaRPr lang="en-US" sz="20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1"/>
                    </a:solidFill>
                  </a:tcPr>
                </a:tc>
                <a:extLst>
                  <a:ext uri="{0D108BD9-81ED-4DB2-BD59-A6C34878D82A}">
                    <a16:rowId xmlns:a16="http://schemas.microsoft.com/office/drawing/2014/main" xmlns="" val="2943531867"/>
                  </a:ext>
                </a:extLst>
              </a:tr>
            </a:tbl>
          </a:graphicData>
        </a:graphic>
      </p:graphicFrame>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itle 1">
            <a:extLst>
              <a:ext uri="{FF2B5EF4-FFF2-40B4-BE49-F238E27FC236}">
                <a16:creationId xmlns:a16="http://schemas.microsoft.com/office/drawing/2014/main" xmlns="" id="{8E6618DF-23D8-4A3D-A9D1-4516D0833533}"/>
              </a:ext>
            </a:extLst>
          </p:cNvPr>
          <p:cNvSpPr>
            <a:spLocks noGrp="1" noChangeArrowheads="1"/>
          </p:cNvSpPr>
          <p:nvPr>
            <p:ph type="title"/>
          </p:nvPr>
        </p:nvSpPr>
        <p:spPr>
          <a:xfrm>
            <a:off x="0" y="0"/>
            <a:ext cx="9144000" cy="942975"/>
          </a:xfrm>
          <a:solidFill>
            <a:srgbClr val="C00000"/>
          </a:solidFill>
        </p:spPr>
        <p:txBody>
          <a:bodyPr/>
          <a:lstStyle/>
          <a:p>
            <a:pPr algn="r"/>
            <a:r>
              <a:rPr lang="en-US" altLang="en-US" dirty="0" err="1">
                <a:solidFill>
                  <a:srgbClr val="FFFF00"/>
                </a:solidFill>
              </a:rPr>
              <a:t>Gerçek</a:t>
            </a:r>
            <a:r>
              <a:rPr lang="en-US" altLang="en-US" dirty="0">
                <a:solidFill>
                  <a:srgbClr val="FFFF00"/>
                </a:solidFill>
              </a:rPr>
              <a:t> </a:t>
            </a:r>
            <a:r>
              <a:rPr lang="en-US" altLang="en-US" dirty="0" err="1">
                <a:solidFill>
                  <a:srgbClr val="FFFF00"/>
                </a:solidFill>
              </a:rPr>
              <a:t>hayatta</a:t>
            </a:r>
            <a:r>
              <a:rPr lang="en-US" altLang="en-US" dirty="0">
                <a:solidFill>
                  <a:srgbClr val="FFFF00"/>
                </a:solidFill>
              </a:rPr>
              <a:t> </a:t>
            </a:r>
            <a:r>
              <a:rPr lang="en-US" altLang="en-US" dirty="0" err="1">
                <a:solidFill>
                  <a:srgbClr val="FFFF00"/>
                </a:solidFill>
              </a:rPr>
              <a:t>işlevsel</a:t>
            </a:r>
            <a:r>
              <a:rPr lang="en-US" altLang="en-US" dirty="0">
                <a:solidFill>
                  <a:srgbClr val="FFFF00"/>
                </a:solidFill>
              </a:rPr>
              <a:t> </a:t>
            </a:r>
            <a:r>
              <a:rPr lang="en-US" altLang="en-US" dirty="0" err="1">
                <a:solidFill>
                  <a:srgbClr val="FFFF00"/>
                </a:solidFill>
              </a:rPr>
              <a:t>olman</a:t>
            </a:r>
            <a:r>
              <a:rPr lang="en-US" dirty="0" err="1">
                <a:solidFill>
                  <a:srgbClr val="FFFF00"/>
                </a:solidFill>
              </a:rPr>
              <a:t>ı</a:t>
            </a:r>
            <a:r>
              <a:rPr lang="en-US" altLang="en-US" dirty="0" err="1">
                <a:solidFill>
                  <a:srgbClr val="FFFF00"/>
                </a:solidFill>
              </a:rPr>
              <a:t>n</a:t>
            </a:r>
            <a:r>
              <a:rPr lang="en-US" altLang="en-US" dirty="0">
                <a:solidFill>
                  <a:srgbClr val="FFFF00"/>
                </a:solidFill>
              </a:rPr>
              <a:t> </a:t>
            </a:r>
            <a:r>
              <a:rPr lang="en-US" altLang="en-US" dirty="0" err="1">
                <a:solidFill>
                  <a:srgbClr val="FFFF00"/>
                </a:solidFill>
              </a:rPr>
              <a:t>yolu</a:t>
            </a:r>
            <a:r>
              <a:rPr lang="en-US" altLang="en-US" dirty="0">
                <a:solidFill>
                  <a:srgbClr val="FFFF00"/>
                </a:solidFill>
              </a:rPr>
              <a:t>: </a:t>
            </a:r>
            <a:br>
              <a:rPr lang="en-US" altLang="en-US" dirty="0">
                <a:solidFill>
                  <a:srgbClr val="FFFF00"/>
                </a:solidFill>
              </a:rPr>
            </a:br>
            <a:r>
              <a:rPr lang="en-US" altLang="en-US" dirty="0" err="1">
                <a:solidFill>
                  <a:schemeClr val="bg1"/>
                </a:solidFill>
              </a:rPr>
              <a:t>Yumuşak</a:t>
            </a:r>
            <a:r>
              <a:rPr lang="en-US" altLang="en-US" dirty="0">
                <a:solidFill>
                  <a:schemeClr val="bg1"/>
                </a:solidFill>
              </a:rPr>
              <a:t> (</a:t>
            </a:r>
            <a:r>
              <a:rPr lang="en-US" altLang="en-US" dirty="0" err="1">
                <a:solidFill>
                  <a:schemeClr val="bg1"/>
                </a:solidFill>
              </a:rPr>
              <a:t>sosyal</a:t>
            </a:r>
            <a:r>
              <a:rPr lang="en-US" altLang="en-US" dirty="0">
                <a:solidFill>
                  <a:schemeClr val="bg1"/>
                </a:solidFill>
              </a:rPr>
              <a:t>,</a:t>
            </a:r>
            <a:r>
              <a:rPr lang="en-US" dirty="0">
                <a:solidFill>
                  <a:schemeClr val="bg1"/>
                </a:solidFill>
              </a:rPr>
              <a:t> </a:t>
            </a:r>
            <a:r>
              <a:rPr lang="en-US" dirty="0" err="1">
                <a:solidFill>
                  <a:schemeClr val="bg1"/>
                </a:solidFill>
              </a:rPr>
              <a:t>beşeri</a:t>
            </a:r>
            <a:r>
              <a:rPr lang="en-US" altLang="en-US" dirty="0">
                <a:solidFill>
                  <a:schemeClr val="bg1"/>
                </a:solidFill>
              </a:rPr>
              <a:t>) </a:t>
            </a:r>
            <a:r>
              <a:rPr lang="en-US" altLang="en-US" dirty="0" err="1">
                <a:solidFill>
                  <a:schemeClr val="bg1"/>
                </a:solidFill>
              </a:rPr>
              <a:t>beceriler</a:t>
            </a:r>
            <a:endParaRPr lang="en-US" altLang="en-US" sz="2900" b="0" dirty="0">
              <a:solidFill>
                <a:schemeClr val="bg1"/>
              </a:solidFill>
            </a:endParaRPr>
          </a:p>
        </p:txBody>
      </p:sp>
      <p:sp>
        <p:nvSpPr>
          <p:cNvPr id="8" name="Rectangle 6">
            <a:extLst>
              <a:ext uri="{FF2B5EF4-FFF2-40B4-BE49-F238E27FC236}">
                <a16:creationId xmlns:a16="http://schemas.microsoft.com/office/drawing/2014/main" xmlns="" id="{CFF53C30-A14F-4F0D-A9E9-DD6C0A45EE1D}"/>
              </a:ext>
            </a:extLst>
          </p:cNvPr>
          <p:cNvSpPr>
            <a:spLocks noChangeArrowheads="1"/>
          </p:cNvSpPr>
          <p:nvPr/>
        </p:nvSpPr>
        <p:spPr bwMode="auto">
          <a:xfrm>
            <a:off x="0" y="1249363"/>
            <a:ext cx="3429000" cy="1938992"/>
          </a:xfrm>
          <a:prstGeom prst="rect">
            <a:avLst/>
          </a:prstGeom>
          <a:solidFill>
            <a:schemeClr val="accent5">
              <a:lumMod val="90000"/>
            </a:schemeClr>
          </a:solidFill>
          <a:ln>
            <a:noFill/>
          </a:ln>
        </p:spPr>
        <p:txBody>
          <a:bodyPr>
            <a:spAutoFit/>
          </a:bodyPr>
          <a:lstStyle/>
          <a:p>
            <a:pPr>
              <a:defRPr/>
            </a:pPr>
            <a:r>
              <a:rPr lang="en-US" sz="2400" b="1" dirty="0" err="1">
                <a:solidFill>
                  <a:srgbClr val="CC00CC"/>
                </a:solidFill>
              </a:rPr>
              <a:t>Ekip</a:t>
            </a:r>
            <a:r>
              <a:rPr lang="en-US" sz="2400" b="1" dirty="0">
                <a:solidFill>
                  <a:srgbClr val="CC00CC"/>
                </a:solidFill>
              </a:rPr>
              <a:t> </a:t>
            </a:r>
            <a:r>
              <a:rPr lang="en-US" sz="2400" b="1" dirty="0" err="1">
                <a:solidFill>
                  <a:srgbClr val="CC00CC"/>
                </a:solidFill>
              </a:rPr>
              <a:t>çalışması</a:t>
            </a:r>
            <a:r>
              <a:rPr lang="en-US" sz="2400" b="1" dirty="0">
                <a:solidFill>
                  <a:srgbClr val="CC00CC"/>
                </a:solidFill>
              </a:rPr>
              <a:t>, problem </a:t>
            </a:r>
            <a:r>
              <a:rPr lang="en-US" sz="2400" b="1" dirty="0" err="1">
                <a:solidFill>
                  <a:srgbClr val="CC00CC"/>
                </a:solidFill>
              </a:rPr>
              <a:t>çözme</a:t>
            </a:r>
            <a:r>
              <a:rPr lang="en-US" sz="2400" b="1" dirty="0">
                <a:solidFill>
                  <a:srgbClr val="CC00CC"/>
                </a:solidFill>
              </a:rPr>
              <a:t> </a:t>
            </a:r>
            <a:r>
              <a:rPr lang="en-US" sz="2400" dirty="0" err="1">
                <a:solidFill>
                  <a:srgbClr val="000000"/>
                </a:solidFill>
              </a:rPr>
              <a:t>ve</a:t>
            </a:r>
            <a:r>
              <a:rPr lang="en-US" sz="2400" dirty="0">
                <a:solidFill>
                  <a:srgbClr val="000000"/>
                </a:solidFill>
              </a:rPr>
              <a:t> </a:t>
            </a:r>
            <a:r>
              <a:rPr lang="en-US" sz="2400" b="1" dirty="0" err="1">
                <a:solidFill>
                  <a:srgbClr val="CC00CC"/>
                </a:solidFill>
              </a:rPr>
              <a:t>iletişim</a:t>
            </a:r>
            <a:r>
              <a:rPr lang="en-US" sz="2400" dirty="0">
                <a:solidFill>
                  <a:srgbClr val="000000"/>
                </a:solidFill>
              </a:rPr>
              <a:t> </a:t>
            </a:r>
            <a:r>
              <a:rPr lang="en-US" sz="2400" dirty="0" err="1">
                <a:solidFill>
                  <a:srgbClr val="000000"/>
                </a:solidFill>
              </a:rPr>
              <a:t>gibi</a:t>
            </a:r>
            <a:r>
              <a:rPr lang="en-US" sz="2400" dirty="0">
                <a:solidFill>
                  <a:srgbClr val="000000"/>
                </a:solidFill>
              </a:rPr>
              <a:t> </a:t>
            </a:r>
            <a:r>
              <a:rPr lang="en-US" sz="2400" dirty="0" err="1">
                <a:solidFill>
                  <a:srgbClr val="000000"/>
                </a:solidFill>
              </a:rPr>
              <a:t>yumuşak</a:t>
            </a:r>
            <a:r>
              <a:rPr lang="en-US" sz="2400" dirty="0">
                <a:solidFill>
                  <a:srgbClr val="000000"/>
                </a:solidFill>
              </a:rPr>
              <a:t> </a:t>
            </a:r>
            <a:r>
              <a:rPr lang="en-US" sz="2400" dirty="0" err="1">
                <a:solidFill>
                  <a:srgbClr val="000000"/>
                </a:solidFill>
              </a:rPr>
              <a:t>beceriler</a:t>
            </a:r>
            <a:r>
              <a:rPr lang="en-US" sz="2400" dirty="0">
                <a:solidFill>
                  <a:srgbClr val="000000"/>
                </a:solidFill>
              </a:rPr>
              <a:t> </a:t>
            </a:r>
            <a:r>
              <a:rPr lang="en-US" sz="2400" dirty="0" err="1">
                <a:solidFill>
                  <a:srgbClr val="000000"/>
                </a:solidFill>
              </a:rPr>
              <a:t>gittikçe</a:t>
            </a:r>
            <a:r>
              <a:rPr lang="en-US" sz="2400" dirty="0">
                <a:solidFill>
                  <a:srgbClr val="000000"/>
                </a:solidFill>
              </a:rPr>
              <a:t> </a:t>
            </a:r>
            <a:r>
              <a:rPr lang="en-US" sz="2400" dirty="0" err="1">
                <a:solidFill>
                  <a:srgbClr val="000000"/>
                </a:solidFill>
              </a:rPr>
              <a:t>önem</a:t>
            </a:r>
            <a:r>
              <a:rPr lang="en-US" sz="2400" dirty="0">
                <a:solidFill>
                  <a:srgbClr val="000000"/>
                </a:solidFill>
              </a:rPr>
              <a:t> </a:t>
            </a:r>
            <a:r>
              <a:rPr lang="en-US" sz="2400" dirty="0" err="1">
                <a:solidFill>
                  <a:srgbClr val="000000"/>
                </a:solidFill>
              </a:rPr>
              <a:t>kazanıyor</a:t>
            </a:r>
            <a:r>
              <a:rPr lang="en-US" sz="2400" dirty="0">
                <a:solidFill>
                  <a:srgbClr val="000000"/>
                </a:solidFill>
              </a:rPr>
              <a:t>.</a:t>
            </a:r>
          </a:p>
        </p:txBody>
      </p:sp>
      <p:sp>
        <p:nvSpPr>
          <p:cNvPr id="165892" name="TextBox 7">
            <a:extLst>
              <a:ext uri="{FF2B5EF4-FFF2-40B4-BE49-F238E27FC236}">
                <a16:creationId xmlns:a16="http://schemas.microsoft.com/office/drawing/2014/main" xmlns="" id="{8D1FBD37-FA26-4295-AC17-15BD19C4730B}"/>
              </a:ext>
            </a:extLst>
          </p:cNvPr>
          <p:cNvSpPr txBox="1">
            <a:spLocks noChangeArrowheads="1"/>
          </p:cNvSpPr>
          <p:nvPr/>
        </p:nvSpPr>
        <p:spPr bwMode="auto">
          <a:xfrm>
            <a:off x="4572000" y="4191000"/>
            <a:ext cx="4572000" cy="1938338"/>
          </a:xfrm>
          <a:prstGeom prst="rect">
            <a:avLst/>
          </a:prstGeom>
          <a:solidFill>
            <a:srgbClr val="FF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a:buFontTx/>
              <a:buNone/>
            </a:pPr>
            <a:r>
              <a:rPr lang="en-US" altLang="en-US" sz="2400">
                <a:solidFill>
                  <a:srgbClr val="000000"/>
                </a:solidFill>
              </a:rPr>
              <a:t>İşverenler, akademik başarı yanında, </a:t>
            </a:r>
            <a:r>
              <a:rPr lang="en-US" altLang="en-US" sz="2400" b="1">
                <a:solidFill>
                  <a:srgbClr val="CC00CC"/>
                </a:solidFill>
              </a:rPr>
              <a:t>gönüllülük faaliyetleri </a:t>
            </a:r>
            <a:r>
              <a:rPr lang="en-US" altLang="en-US" sz="2400">
                <a:solidFill>
                  <a:srgbClr val="000000"/>
                </a:solidFill>
              </a:rPr>
              <a:t>ve </a:t>
            </a:r>
            <a:r>
              <a:rPr lang="en-US" altLang="en-US" sz="2400">
                <a:solidFill>
                  <a:srgbClr val="CC00CC"/>
                </a:solidFill>
              </a:rPr>
              <a:t>sosyal sorumluluk projeleri </a:t>
            </a:r>
            <a:r>
              <a:rPr lang="en-US" altLang="en-US" sz="2400">
                <a:solidFill>
                  <a:srgbClr val="000000"/>
                </a:solidFill>
              </a:rPr>
              <a:t>ile kazanılan tecrübeye değer vermektedir.</a:t>
            </a:r>
          </a:p>
        </p:txBody>
      </p:sp>
      <p:pic>
        <p:nvPicPr>
          <p:cNvPr id="165893" name="Picture 2" descr="volunteers ile ilgili görsel sonucu">
            <a:extLst>
              <a:ext uri="{FF2B5EF4-FFF2-40B4-BE49-F238E27FC236}">
                <a16:creationId xmlns:a16="http://schemas.microsoft.com/office/drawing/2014/main" xmlns="" id="{AE60AD78-6E91-42AD-A5E7-F838E431B3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4008438"/>
            <a:ext cx="3886200" cy="279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5894" name="Picture 6" descr="communication ile ilgili görsel sonucu">
            <a:extLst>
              <a:ext uri="{FF2B5EF4-FFF2-40B4-BE49-F238E27FC236}">
                <a16:creationId xmlns:a16="http://schemas.microsoft.com/office/drawing/2014/main" xmlns="" id="{08F38B50-2654-40FC-9C9C-B0488B8E54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11575" y="1143000"/>
            <a:ext cx="5356225"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xmlns="" id="{49D57597-63A9-4C25-86A8-FD834085BC8A}"/>
              </a:ext>
            </a:extLst>
          </p:cNvPr>
          <p:cNvSpPr>
            <a:spLocks noGrp="1" noChangeArrowheads="1"/>
          </p:cNvSpPr>
          <p:nvPr>
            <p:ph type="title"/>
          </p:nvPr>
        </p:nvSpPr>
        <p:spPr>
          <a:xfrm>
            <a:off x="0" y="0"/>
            <a:ext cx="9144000" cy="990600"/>
          </a:xfrm>
          <a:solidFill>
            <a:srgbClr val="C00000"/>
          </a:solidFill>
        </p:spPr>
        <p:txBody>
          <a:bodyPr/>
          <a:lstStyle/>
          <a:p>
            <a:pPr algn="r"/>
            <a:r>
              <a:rPr lang="en-US" b="0" dirty="0" err="1">
                <a:solidFill>
                  <a:srgbClr val="FFFF00"/>
                </a:solidFill>
              </a:rPr>
              <a:t>Öğrenci</a:t>
            </a:r>
            <a:r>
              <a:rPr lang="en-US" b="0" dirty="0">
                <a:solidFill>
                  <a:srgbClr val="FFFF00"/>
                </a:solidFill>
              </a:rPr>
              <a:t> </a:t>
            </a:r>
            <a:r>
              <a:rPr lang="en-US" b="0" dirty="0" err="1">
                <a:solidFill>
                  <a:srgbClr val="FFFF00"/>
                </a:solidFill>
              </a:rPr>
              <a:t>kulüpleri</a:t>
            </a:r>
            <a:r>
              <a:rPr lang="en-US" b="0" dirty="0">
                <a:solidFill>
                  <a:srgbClr val="FFFF00"/>
                </a:solidFill>
              </a:rPr>
              <a:t>: </a:t>
            </a:r>
            <a:br>
              <a:rPr lang="en-US" b="0" dirty="0">
                <a:solidFill>
                  <a:srgbClr val="FFFF00"/>
                </a:solidFill>
              </a:rPr>
            </a:br>
            <a:r>
              <a:rPr lang="en-US" sz="2800" b="0" dirty="0" err="1">
                <a:solidFill>
                  <a:schemeClr val="bg1"/>
                </a:solidFill>
              </a:rPr>
              <a:t>Yumuşak</a:t>
            </a:r>
            <a:r>
              <a:rPr lang="en-US" sz="2800" b="0" dirty="0">
                <a:solidFill>
                  <a:schemeClr val="bg1"/>
                </a:solidFill>
              </a:rPr>
              <a:t> </a:t>
            </a:r>
            <a:r>
              <a:rPr lang="en-US" sz="2800" b="0" dirty="0" err="1">
                <a:solidFill>
                  <a:schemeClr val="bg1"/>
                </a:solidFill>
              </a:rPr>
              <a:t>beceri</a:t>
            </a:r>
            <a:r>
              <a:rPr lang="en-US" sz="2800" b="0" dirty="0">
                <a:solidFill>
                  <a:schemeClr val="bg1"/>
                </a:solidFill>
              </a:rPr>
              <a:t> </a:t>
            </a:r>
            <a:r>
              <a:rPr lang="en-US" sz="2800" b="0" dirty="0" err="1">
                <a:solidFill>
                  <a:schemeClr val="bg1"/>
                </a:solidFill>
              </a:rPr>
              <a:t>kazanma</a:t>
            </a:r>
            <a:r>
              <a:rPr lang="en-US" sz="2800" b="0" dirty="0">
                <a:solidFill>
                  <a:schemeClr val="bg1"/>
                </a:solidFill>
              </a:rPr>
              <a:t> </a:t>
            </a:r>
            <a:r>
              <a:rPr lang="en-US" sz="2800" b="0" dirty="0" err="1">
                <a:solidFill>
                  <a:schemeClr val="bg1"/>
                </a:solidFill>
              </a:rPr>
              <a:t>ve</a:t>
            </a:r>
            <a:r>
              <a:rPr lang="en-US" sz="2800" b="0" dirty="0">
                <a:solidFill>
                  <a:schemeClr val="bg1"/>
                </a:solidFill>
              </a:rPr>
              <a:t> </a:t>
            </a:r>
            <a:r>
              <a:rPr lang="en-US" sz="2800" b="0" dirty="0" err="1">
                <a:solidFill>
                  <a:schemeClr val="bg1"/>
                </a:solidFill>
              </a:rPr>
              <a:t>liderlik</a:t>
            </a:r>
            <a:r>
              <a:rPr lang="en-US" sz="2800" b="0" dirty="0">
                <a:solidFill>
                  <a:schemeClr val="bg1"/>
                </a:solidFill>
              </a:rPr>
              <a:t> </a:t>
            </a:r>
            <a:r>
              <a:rPr lang="en-US" sz="2800" b="0" dirty="0" err="1">
                <a:solidFill>
                  <a:schemeClr val="bg1"/>
                </a:solidFill>
              </a:rPr>
              <a:t>sergileme</a:t>
            </a:r>
            <a:r>
              <a:rPr lang="en-US" sz="2800" b="0" dirty="0">
                <a:solidFill>
                  <a:schemeClr val="bg1"/>
                </a:solidFill>
              </a:rPr>
              <a:t> </a:t>
            </a:r>
            <a:r>
              <a:rPr lang="en-US" sz="2800" b="0" dirty="0" err="1">
                <a:solidFill>
                  <a:schemeClr val="bg1"/>
                </a:solidFill>
              </a:rPr>
              <a:t>ortamları</a:t>
            </a:r>
            <a:endParaRPr lang="en-US" altLang="en-US" sz="2800" b="0" dirty="0">
              <a:solidFill>
                <a:schemeClr val="bg1"/>
              </a:solidFill>
            </a:endParaRPr>
          </a:p>
        </p:txBody>
      </p:sp>
      <p:pic>
        <p:nvPicPr>
          <p:cNvPr id="1026" name="Picture 2" descr="Image result for Ã¶Ärenci kulÃ¼pleri">
            <a:extLst>
              <a:ext uri="{FF2B5EF4-FFF2-40B4-BE49-F238E27FC236}">
                <a16:creationId xmlns:a16="http://schemas.microsoft.com/office/drawing/2014/main" xmlns="" id="{E89EDEF3-97D2-415C-878B-B83847A8D1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66800"/>
            <a:ext cx="9220200" cy="579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760012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2">
            <a:extLst>
              <a:ext uri="{FF2B5EF4-FFF2-40B4-BE49-F238E27FC236}">
                <a16:creationId xmlns:a16="http://schemas.microsoft.com/office/drawing/2014/main" xmlns="" id="{BF978ADB-0CF1-4C41-BB5C-5AC57EF2BB5A}"/>
              </a:ext>
            </a:extLst>
          </p:cNvPr>
          <p:cNvSpPr>
            <a:spLocks noGrp="1" noChangeArrowheads="1"/>
          </p:cNvSpPr>
          <p:nvPr>
            <p:ph type="title"/>
          </p:nvPr>
        </p:nvSpPr>
        <p:spPr>
          <a:xfrm>
            <a:off x="0" y="0"/>
            <a:ext cx="9144000" cy="990600"/>
          </a:xfrm>
          <a:solidFill>
            <a:srgbClr val="C00000"/>
          </a:solidFill>
        </p:spPr>
        <p:txBody>
          <a:bodyPr/>
          <a:lstStyle/>
          <a:p>
            <a:pPr algn="r"/>
            <a:r>
              <a:rPr lang="en-US" altLang="en-US" sz="2800" b="0" dirty="0">
                <a:solidFill>
                  <a:schemeClr val="bg1"/>
                </a:solidFill>
              </a:rPr>
              <a:t> </a:t>
            </a:r>
            <a:r>
              <a:rPr lang="en-US" sz="2800" b="0" dirty="0" err="1">
                <a:solidFill>
                  <a:srgbClr val="FFFF00"/>
                </a:solidFill>
              </a:rPr>
              <a:t>Mesleklerde</a:t>
            </a:r>
            <a:r>
              <a:rPr lang="en-US" sz="2800" b="0" dirty="0">
                <a:solidFill>
                  <a:srgbClr val="FFFF00"/>
                </a:solidFill>
              </a:rPr>
              <a:t> </a:t>
            </a:r>
            <a:r>
              <a:rPr lang="en-US" sz="2800" b="0" dirty="0" err="1">
                <a:solidFill>
                  <a:srgbClr val="FFFF00"/>
                </a:solidFill>
              </a:rPr>
              <a:t>sürekli</a:t>
            </a:r>
            <a:r>
              <a:rPr lang="en-US" sz="2800" b="0" dirty="0">
                <a:solidFill>
                  <a:srgbClr val="FFFF00"/>
                </a:solidFill>
              </a:rPr>
              <a:t> </a:t>
            </a:r>
            <a:r>
              <a:rPr lang="en-US" sz="2800" b="0" dirty="0" err="1">
                <a:solidFill>
                  <a:srgbClr val="FFFF00"/>
                </a:solidFill>
              </a:rPr>
              <a:t>değişim</a:t>
            </a:r>
            <a:r>
              <a:rPr lang="en-US" sz="2800" b="0" dirty="0">
                <a:solidFill>
                  <a:srgbClr val="FFFF00"/>
                </a:solidFill>
              </a:rPr>
              <a:t> </a:t>
            </a:r>
            <a:r>
              <a:rPr lang="en-US" sz="2800" b="0" dirty="0" err="1">
                <a:solidFill>
                  <a:srgbClr val="FFFF00"/>
                </a:solidFill>
              </a:rPr>
              <a:t>ve</a:t>
            </a:r>
            <a:r>
              <a:rPr lang="en-US" sz="2800" b="0" dirty="0">
                <a:solidFill>
                  <a:srgbClr val="FFFF00"/>
                </a:solidFill>
              </a:rPr>
              <a:t> </a:t>
            </a:r>
            <a:r>
              <a:rPr lang="en-US" sz="2800" b="0" dirty="0" err="1">
                <a:solidFill>
                  <a:srgbClr val="FFFF00"/>
                </a:solidFill>
              </a:rPr>
              <a:t>gelişim</a:t>
            </a:r>
            <a:r>
              <a:rPr lang="en-US" sz="2800" b="0" dirty="0">
                <a:solidFill>
                  <a:srgbClr val="FFFF00"/>
                </a:solidFill>
              </a:rPr>
              <a:t> (</a:t>
            </a:r>
            <a:r>
              <a:rPr lang="en-US" sz="2800" b="0" dirty="0" err="1">
                <a:solidFill>
                  <a:srgbClr val="FFFF00"/>
                </a:solidFill>
              </a:rPr>
              <a:t>Mesleki</a:t>
            </a:r>
            <a:r>
              <a:rPr lang="en-US" sz="2800" b="0" dirty="0">
                <a:solidFill>
                  <a:srgbClr val="FFFF00"/>
                </a:solidFill>
              </a:rPr>
              <a:t> </a:t>
            </a:r>
            <a:r>
              <a:rPr lang="en-US" sz="2800" b="0" dirty="0" err="1">
                <a:solidFill>
                  <a:srgbClr val="FFFF00"/>
                </a:solidFill>
              </a:rPr>
              <a:t>evrim</a:t>
            </a:r>
            <a:r>
              <a:rPr lang="en-US" sz="2800" b="0" dirty="0">
                <a:solidFill>
                  <a:srgbClr val="FFFF00"/>
                </a:solidFill>
              </a:rPr>
              <a:t>): </a:t>
            </a:r>
            <a:r>
              <a:rPr lang="en-US" sz="2800" b="0" dirty="0" err="1">
                <a:solidFill>
                  <a:schemeClr val="bg1"/>
                </a:solidFill>
              </a:rPr>
              <a:t>Makine</a:t>
            </a:r>
            <a:r>
              <a:rPr lang="en-US" sz="2800" b="0" dirty="0">
                <a:solidFill>
                  <a:schemeClr val="bg1"/>
                </a:solidFill>
              </a:rPr>
              <a:t> </a:t>
            </a:r>
            <a:r>
              <a:rPr lang="en-US" sz="2800" b="0" dirty="0" err="1">
                <a:solidFill>
                  <a:schemeClr val="bg1"/>
                </a:solidFill>
              </a:rPr>
              <a:t>mühendisliği</a:t>
            </a:r>
            <a:r>
              <a:rPr lang="en-US" sz="2800" b="0" dirty="0">
                <a:solidFill>
                  <a:schemeClr val="bg1"/>
                </a:solidFill>
              </a:rPr>
              <a:t> mekatronik </a:t>
            </a:r>
            <a:r>
              <a:rPr lang="en-US" sz="2800" b="0" dirty="0" err="1">
                <a:solidFill>
                  <a:schemeClr val="bg1"/>
                </a:solidFill>
              </a:rPr>
              <a:t>mühendisliği</a:t>
            </a:r>
            <a:r>
              <a:rPr lang="en-US" sz="2800" b="0" dirty="0">
                <a:solidFill>
                  <a:schemeClr val="bg1"/>
                </a:solidFill>
              </a:rPr>
              <a:t> </a:t>
            </a:r>
            <a:r>
              <a:rPr lang="en-US" sz="2800" b="0" dirty="0" err="1">
                <a:solidFill>
                  <a:schemeClr val="bg1"/>
                </a:solidFill>
              </a:rPr>
              <a:t>oluyor</a:t>
            </a:r>
            <a:endParaRPr lang="en-US" altLang="en-US" sz="2800" b="0" dirty="0">
              <a:solidFill>
                <a:schemeClr val="bg1"/>
              </a:solidFill>
            </a:endParaRPr>
          </a:p>
        </p:txBody>
      </p:sp>
      <p:pic>
        <p:nvPicPr>
          <p:cNvPr id="10248" name="Picture 8" descr="Related image">
            <a:extLst>
              <a:ext uri="{FF2B5EF4-FFF2-40B4-BE49-F238E27FC236}">
                <a16:creationId xmlns:a16="http://schemas.microsoft.com/office/drawing/2014/main" xmlns="" id="{BDE815A9-6043-4A9D-9BA8-E8F3DEEF1F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1143000"/>
            <a:ext cx="5105400" cy="2478344"/>
          </a:xfrm>
          <a:prstGeom prst="rect">
            <a:avLst/>
          </a:prstGeom>
          <a:noFill/>
          <a:extLst>
            <a:ext uri="{909E8E84-426E-40DD-AFC4-6F175D3DCCD1}">
              <a14:hiddenFill xmlns:a14="http://schemas.microsoft.com/office/drawing/2010/main">
                <a:solidFill>
                  <a:srgbClr val="FFFFFF"/>
                </a:solidFill>
              </a14:hiddenFill>
            </a:ext>
          </a:extLst>
        </p:spPr>
      </p:pic>
      <p:pic>
        <p:nvPicPr>
          <p:cNvPr id="10254" name="Picture 14" descr="Related image">
            <a:extLst>
              <a:ext uri="{FF2B5EF4-FFF2-40B4-BE49-F238E27FC236}">
                <a16:creationId xmlns:a16="http://schemas.microsoft.com/office/drawing/2014/main" xmlns="" id="{012912F1-AB52-4C39-8086-77B78E254A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1272" y="3621344"/>
            <a:ext cx="3936472" cy="323665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xmlns="" id="{E339ECF0-C810-4075-9857-B4175E41521F}"/>
              </a:ext>
            </a:extLst>
          </p:cNvPr>
          <p:cNvSpPr/>
          <p:nvPr/>
        </p:nvSpPr>
        <p:spPr>
          <a:xfrm>
            <a:off x="152399" y="1026855"/>
            <a:ext cx="3429001" cy="2554545"/>
          </a:xfrm>
          <a:prstGeom prst="rect">
            <a:avLst/>
          </a:prstGeom>
          <a:solidFill>
            <a:schemeClr val="accent1"/>
          </a:solidFill>
        </p:spPr>
        <p:txBody>
          <a:bodyPr wrap="square">
            <a:spAutoFit/>
          </a:bodyPr>
          <a:lstStyle/>
          <a:p>
            <a:r>
              <a:rPr lang="en-US" sz="2000" b="1" dirty="0">
                <a:solidFill>
                  <a:srgbClr val="C00000"/>
                </a:solidFill>
                <a:ea typeface="Calibri" panose="020F0502020204030204" pitchFamily="34" charset="0"/>
              </a:rPr>
              <a:t>Her </a:t>
            </a:r>
            <a:r>
              <a:rPr lang="en-US" sz="2000" b="1" dirty="0" err="1">
                <a:solidFill>
                  <a:srgbClr val="C00000"/>
                </a:solidFill>
                <a:ea typeface="Calibri" panose="020F0502020204030204" pitchFamily="34" charset="0"/>
              </a:rPr>
              <a:t>yerde</a:t>
            </a:r>
            <a:r>
              <a:rPr lang="en-US" sz="2000" b="1" dirty="0">
                <a:solidFill>
                  <a:srgbClr val="C00000"/>
                </a:solidFill>
                <a:ea typeface="Calibri" panose="020F0502020204030204" pitchFamily="34" charset="0"/>
              </a:rPr>
              <a:t> </a:t>
            </a:r>
            <a:r>
              <a:rPr lang="en-US" sz="2000" b="1" dirty="0" err="1">
                <a:solidFill>
                  <a:srgbClr val="C00000"/>
                </a:solidFill>
                <a:ea typeface="Calibri" panose="020F0502020204030204" pitchFamily="34" charset="0"/>
              </a:rPr>
              <a:t>ve</a:t>
            </a:r>
            <a:r>
              <a:rPr lang="en-US" sz="2000" b="1" dirty="0">
                <a:solidFill>
                  <a:srgbClr val="C00000"/>
                </a:solidFill>
                <a:ea typeface="Calibri" panose="020F0502020204030204" pitchFamily="34" charset="0"/>
              </a:rPr>
              <a:t> her </a:t>
            </a:r>
            <a:r>
              <a:rPr lang="en-US" sz="2000" b="1" dirty="0" err="1">
                <a:solidFill>
                  <a:srgbClr val="C00000"/>
                </a:solidFill>
                <a:ea typeface="Calibri" panose="020F0502020204030204" pitchFamily="34" charset="0"/>
              </a:rPr>
              <a:t>şeyde</a:t>
            </a:r>
            <a:r>
              <a:rPr lang="en-US" sz="2000" b="1" dirty="0">
                <a:solidFill>
                  <a:srgbClr val="C00000"/>
                </a:solidFill>
                <a:ea typeface="Calibri" panose="020F0502020204030204" pitchFamily="34" charset="0"/>
              </a:rPr>
              <a:t>: </a:t>
            </a:r>
          </a:p>
          <a:p>
            <a:pPr marL="285750" indent="-285750">
              <a:buFont typeface="Arial" panose="020B0604020202020204" pitchFamily="34" charset="0"/>
              <a:buChar char="•"/>
            </a:pPr>
            <a:r>
              <a:rPr lang="en-US" sz="2000" dirty="0" err="1">
                <a:ea typeface="Calibri" panose="020F0502020204030204" pitchFamily="34" charset="0"/>
              </a:rPr>
              <a:t>Yapay</a:t>
            </a:r>
            <a:r>
              <a:rPr lang="en-US" sz="2000" dirty="0">
                <a:ea typeface="Calibri" panose="020F0502020204030204" pitchFamily="34" charset="0"/>
              </a:rPr>
              <a:t> </a:t>
            </a:r>
            <a:r>
              <a:rPr lang="en-US" sz="2000" dirty="0" err="1">
                <a:ea typeface="Calibri" panose="020F0502020204030204" pitchFamily="34" charset="0"/>
              </a:rPr>
              <a:t>zeka</a:t>
            </a:r>
            <a:r>
              <a:rPr lang="en-US" sz="2000" dirty="0">
                <a:ea typeface="Calibri" panose="020F0502020204030204" pitchFamily="34" charset="0"/>
              </a:rPr>
              <a:t> (AI), </a:t>
            </a:r>
          </a:p>
          <a:p>
            <a:pPr marL="285750" indent="-285750">
              <a:buFont typeface="Arial" panose="020B0604020202020204" pitchFamily="34" charset="0"/>
              <a:buChar char="•"/>
            </a:pPr>
            <a:r>
              <a:rPr lang="en-US" sz="2000" dirty="0" err="1">
                <a:ea typeface="Calibri" panose="020F0502020204030204" pitchFamily="34" charset="0"/>
              </a:rPr>
              <a:t>Sanal</a:t>
            </a:r>
            <a:r>
              <a:rPr lang="en-US" sz="2000" dirty="0">
                <a:ea typeface="Calibri" panose="020F0502020204030204" pitchFamily="34" charset="0"/>
              </a:rPr>
              <a:t> </a:t>
            </a:r>
            <a:r>
              <a:rPr lang="en-US" sz="2000" dirty="0" err="1">
                <a:ea typeface="Calibri" panose="020F0502020204030204" pitchFamily="34" charset="0"/>
              </a:rPr>
              <a:t>gerçeklik</a:t>
            </a:r>
            <a:r>
              <a:rPr lang="en-US" sz="2000" dirty="0">
                <a:ea typeface="Calibri" panose="020F0502020204030204" pitchFamily="34" charset="0"/>
              </a:rPr>
              <a:t> (VR), </a:t>
            </a:r>
          </a:p>
          <a:p>
            <a:pPr marL="285750" indent="-285750">
              <a:buFont typeface="Arial" panose="020B0604020202020204" pitchFamily="34" charset="0"/>
              <a:buChar char="•"/>
            </a:pPr>
            <a:r>
              <a:rPr lang="en-US" sz="2000" dirty="0" err="1">
                <a:ea typeface="Calibri" panose="020F0502020204030204" pitchFamily="34" charset="0"/>
              </a:rPr>
              <a:t>Arttırılmış</a:t>
            </a:r>
            <a:r>
              <a:rPr lang="en-US" sz="2000" dirty="0">
                <a:ea typeface="Calibri" panose="020F0502020204030204" pitchFamily="34" charset="0"/>
              </a:rPr>
              <a:t> </a:t>
            </a:r>
            <a:r>
              <a:rPr lang="en-US" sz="2000" dirty="0" err="1">
                <a:ea typeface="Calibri" panose="020F0502020204030204" pitchFamily="34" charset="0"/>
              </a:rPr>
              <a:t>gerçeklik</a:t>
            </a:r>
            <a:r>
              <a:rPr lang="en-US" sz="2000" dirty="0">
                <a:ea typeface="Calibri" panose="020F0502020204030204" pitchFamily="34" charset="0"/>
              </a:rPr>
              <a:t> (AR), </a:t>
            </a:r>
          </a:p>
          <a:p>
            <a:pPr marL="285750" indent="-285750">
              <a:buFont typeface="Arial" panose="020B0604020202020204" pitchFamily="34" charset="0"/>
              <a:buChar char="•"/>
            </a:pPr>
            <a:r>
              <a:rPr lang="en-US" sz="2000" dirty="0">
                <a:ea typeface="Calibri" panose="020F0502020204030204" pitchFamily="34" charset="0"/>
              </a:rPr>
              <a:t>Sensörler, </a:t>
            </a:r>
          </a:p>
          <a:p>
            <a:pPr marL="285750" indent="-285750">
              <a:buFont typeface="Arial" panose="020B0604020202020204" pitchFamily="34" charset="0"/>
              <a:buChar char="•"/>
            </a:pPr>
            <a:r>
              <a:rPr lang="en-US" sz="2000" dirty="0" err="1">
                <a:ea typeface="Calibri" panose="020F0502020204030204" pitchFamily="34" charset="0"/>
              </a:rPr>
              <a:t>Siber</a:t>
            </a:r>
            <a:r>
              <a:rPr lang="en-US" sz="2000" dirty="0">
                <a:ea typeface="Calibri" panose="020F0502020204030204" pitchFamily="34" charset="0"/>
              </a:rPr>
              <a:t> </a:t>
            </a:r>
            <a:r>
              <a:rPr lang="en-US" sz="2000" dirty="0" err="1">
                <a:ea typeface="Calibri" panose="020F0502020204030204" pitchFamily="34" charset="0"/>
              </a:rPr>
              <a:t>güvenlik</a:t>
            </a:r>
            <a:r>
              <a:rPr lang="en-US" sz="2000" dirty="0">
                <a:ea typeface="Calibri" panose="020F0502020204030204" pitchFamily="34" charset="0"/>
              </a:rPr>
              <a:t>, </a:t>
            </a:r>
          </a:p>
          <a:p>
            <a:pPr marL="285750" indent="-285750">
              <a:buFont typeface="Arial" panose="020B0604020202020204" pitchFamily="34" charset="0"/>
              <a:buChar char="•"/>
            </a:pPr>
            <a:r>
              <a:rPr lang="en-US" sz="2000" dirty="0" err="1">
                <a:ea typeface="Calibri" panose="020F0502020204030204" pitchFamily="34" charset="0"/>
              </a:rPr>
              <a:t>Bağlanabilirlik</a:t>
            </a:r>
            <a:r>
              <a:rPr lang="en-US" sz="2000" dirty="0">
                <a:ea typeface="Calibri" panose="020F0502020204030204" pitchFamily="34" charset="0"/>
              </a:rPr>
              <a:t> (IoT), </a:t>
            </a:r>
          </a:p>
          <a:p>
            <a:pPr marL="285750" indent="-285750">
              <a:buFont typeface="Arial" panose="020B0604020202020204" pitchFamily="34" charset="0"/>
              <a:buChar char="•"/>
            </a:pPr>
            <a:r>
              <a:rPr lang="en-US" sz="2000" dirty="0" err="1">
                <a:ea typeface="Calibri" panose="020F0502020204030204" pitchFamily="34" charset="0"/>
              </a:rPr>
              <a:t>Yazılım</a:t>
            </a:r>
            <a:r>
              <a:rPr lang="en-US" sz="2000" dirty="0">
                <a:ea typeface="Calibri" panose="020F0502020204030204" pitchFamily="34" charset="0"/>
              </a:rPr>
              <a:t> - </a:t>
            </a:r>
            <a:r>
              <a:rPr lang="en-US" sz="2000" dirty="0" err="1">
                <a:ea typeface="Calibri" panose="020F0502020204030204" pitchFamily="34" charset="0"/>
              </a:rPr>
              <a:t>Kodlama</a:t>
            </a:r>
            <a:endParaRPr lang="en-US" sz="2000" dirty="0"/>
          </a:p>
        </p:txBody>
      </p:sp>
      <p:pic>
        <p:nvPicPr>
          <p:cNvPr id="10242" name="Picture 2" descr="Related image">
            <a:extLst>
              <a:ext uri="{FF2B5EF4-FFF2-40B4-BE49-F238E27FC236}">
                <a16:creationId xmlns:a16="http://schemas.microsoft.com/office/drawing/2014/main" xmlns="" id="{09C8CA4A-F37C-46FE-8EE1-F5C26DCC5A8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08537" y="3581400"/>
            <a:ext cx="3968463" cy="3124200"/>
          </a:xfrm>
          <a:prstGeom prst="rect">
            <a:avLst/>
          </a:prstGeom>
          <a:noFill/>
          <a:extLst>
            <a:ext uri="{909E8E84-426E-40DD-AFC4-6F175D3DCCD1}">
              <a14:hiddenFill xmlns:a14="http://schemas.microsoft.com/office/drawing/2010/main">
                <a:solidFill>
                  <a:srgbClr val="FFFFFF"/>
                </a:solidFill>
              </a14:hiddenFill>
            </a:ext>
          </a:extLst>
        </p:spPr>
      </p:pic>
      <p:pic>
        <p:nvPicPr>
          <p:cNvPr id="10252" name="Picture 12" descr="Related image">
            <a:extLst>
              <a:ext uri="{FF2B5EF4-FFF2-40B4-BE49-F238E27FC236}">
                <a16:creationId xmlns:a16="http://schemas.microsoft.com/office/drawing/2014/main" xmlns="" id="{1112E78C-2586-4019-B3E0-71E4B11EC3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55420" y="4267200"/>
            <a:ext cx="3968463" cy="25908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xmlns="" id="{E11DAA81-C4A0-414C-A8BF-CD7A61B6FB79}"/>
              </a:ext>
            </a:extLst>
          </p:cNvPr>
          <p:cNvSpPr/>
          <p:nvPr/>
        </p:nvSpPr>
        <p:spPr>
          <a:xfrm>
            <a:off x="-381000" y="6324600"/>
            <a:ext cx="5410200" cy="369332"/>
          </a:xfrm>
          <a:prstGeom prst="rect">
            <a:avLst/>
          </a:prstGeom>
        </p:spPr>
        <p:txBody>
          <a:bodyPr wrap="square">
            <a:spAutoFit/>
          </a:bodyPr>
          <a:lstStyle/>
          <a:p>
            <a:r>
              <a:rPr lang="en-US" dirty="0">
                <a:hlinkClick r:id="rId7"/>
              </a:rPr>
              <a:t>https://www.youtube.com/watch?v=EP_NCB3KkiY</a:t>
            </a:r>
            <a:r>
              <a:rPr lang="en-US" dirty="0"/>
              <a:t> </a:t>
            </a:r>
          </a:p>
        </p:txBody>
      </p:sp>
    </p:spTree>
    <p:extLst>
      <p:ext uri="{BB962C8B-B14F-4D97-AF65-F5344CB8AC3E}">
        <p14:creationId xmlns:p14="http://schemas.microsoft.com/office/powerpoint/2010/main" val="405908721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xmlns="" id="{DCEA7653-3F40-4410-853E-3195C434FB11}"/>
              </a:ext>
            </a:extLst>
          </p:cNvPr>
          <p:cNvSpPr>
            <a:spLocks noGrp="1" noChangeArrowheads="1"/>
          </p:cNvSpPr>
          <p:nvPr>
            <p:ph type="title"/>
          </p:nvPr>
        </p:nvSpPr>
        <p:spPr>
          <a:xfrm>
            <a:off x="0" y="0"/>
            <a:ext cx="9144000" cy="990600"/>
          </a:xfrm>
          <a:solidFill>
            <a:srgbClr val="C00000"/>
          </a:solidFill>
        </p:spPr>
        <p:txBody>
          <a:bodyPr/>
          <a:lstStyle/>
          <a:p>
            <a:pPr algn="r"/>
            <a:r>
              <a:rPr lang="en-US" sz="3000" b="0" dirty="0">
                <a:solidFill>
                  <a:srgbClr val="FFFF00"/>
                </a:solidFill>
              </a:rPr>
              <a:t>T-</a:t>
            </a:r>
            <a:r>
              <a:rPr lang="en-US" sz="3000" b="0" dirty="0" err="1">
                <a:solidFill>
                  <a:srgbClr val="FFFF00"/>
                </a:solidFill>
              </a:rPr>
              <a:t>şeklinde</a:t>
            </a:r>
            <a:r>
              <a:rPr lang="en-US" sz="3000" b="0" dirty="0">
                <a:solidFill>
                  <a:srgbClr val="FFFF00"/>
                </a:solidFill>
              </a:rPr>
              <a:t> </a:t>
            </a:r>
            <a:r>
              <a:rPr lang="en-US" sz="3000" b="0" dirty="0" err="1">
                <a:solidFill>
                  <a:srgbClr val="FFFF00"/>
                </a:solidFill>
              </a:rPr>
              <a:t>mühendislere</a:t>
            </a:r>
            <a:r>
              <a:rPr lang="en-US" sz="3000" b="0" dirty="0">
                <a:solidFill>
                  <a:srgbClr val="FFFF00"/>
                </a:solidFill>
              </a:rPr>
              <a:t> </a:t>
            </a:r>
            <a:r>
              <a:rPr lang="en-US" sz="3000" b="0" dirty="0" err="1">
                <a:solidFill>
                  <a:srgbClr val="FFFF00"/>
                </a:solidFill>
              </a:rPr>
              <a:t>artan</a:t>
            </a:r>
            <a:r>
              <a:rPr lang="en-US" sz="3000" b="0" dirty="0">
                <a:solidFill>
                  <a:srgbClr val="FFFF00"/>
                </a:solidFill>
              </a:rPr>
              <a:t> </a:t>
            </a:r>
            <a:r>
              <a:rPr lang="en-US" sz="3000" b="0" dirty="0" err="1">
                <a:solidFill>
                  <a:srgbClr val="FFFF00"/>
                </a:solidFill>
              </a:rPr>
              <a:t>talep</a:t>
            </a:r>
            <a:r>
              <a:rPr lang="en-US" sz="3000" b="0" dirty="0">
                <a:solidFill>
                  <a:srgbClr val="FFFF00"/>
                </a:solidFill>
              </a:rPr>
              <a:t>: </a:t>
            </a:r>
            <a:r>
              <a:rPr lang="en-US" b="0" dirty="0">
                <a:solidFill>
                  <a:srgbClr val="FFFF00"/>
                </a:solidFill>
              </a:rPr>
              <a:t/>
            </a:r>
            <a:br>
              <a:rPr lang="en-US" b="0" dirty="0">
                <a:solidFill>
                  <a:srgbClr val="FFFF00"/>
                </a:solidFill>
              </a:rPr>
            </a:br>
            <a:r>
              <a:rPr lang="en-US" sz="2800" b="0" dirty="0">
                <a:solidFill>
                  <a:schemeClr val="bg1"/>
                </a:solidFill>
              </a:rPr>
              <a:t>Bir </a:t>
            </a:r>
            <a:r>
              <a:rPr lang="en-US" sz="2800" b="0" dirty="0" err="1">
                <a:solidFill>
                  <a:schemeClr val="bg1"/>
                </a:solidFill>
              </a:rPr>
              <a:t>disiplinde</a:t>
            </a:r>
            <a:r>
              <a:rPr lang="en-US" sz="2800" b="0" dirty="0">
                <a:solidFill>
                  <a:schemeClr val="bg1"/>
                </a:solidFill>
              </a:rPr>
              <a:t> </a:t>
            </a:r>
            <a:r>
              <a:rPr lang="en-US" sz="2800" b="0" dirty="0" err="1">
                <a:solidFill>
                  <a:schemeClr val="bg1"/>
                </a:solidFill>
              </a:rPr>
              <a:t>derinlik</a:t>
            </a:r>
            <a:r>
              <a:rPr lang="en-US" sz="2800" b="0" dirty="0">
                <a:solidFill>
                  <a:schemeClr val="bg1"/>
                </a:solidFill>
              </a:rPr>
              <a:t>; </a:t>
            </a:r>
            <a:r>
              <a:rPr lang="en-US" sz="2800" b="0" dirty="0" err="1">
                <a:solidFill>
                  <a:schemeClr val="bg1"/>
                </a:solidFill>
              </a:rPr>
              <a:t>bir</a:t>
            </a:r>
            <a:r>
              <a:rPr lang="en-US" sz="2800" b="0" dirty="0">
                <a:solidFill>
                  <a:schemeClr val="bg1"/>
                </a:solidFill>
              </a:rPr>
              <a:t> </a:t>
            </a:r>
            <a:r>
              <a:rPr lang="en-US" sz="2800" b="0" dirty="0" err="1">
                <a:solidFill>
                  <a:schemeClr val="bg1"/>
                </a:solidFill>
              </a:rPr>
              <a:t>çok</a:t>
            </a:r>
            <a:r>
              <a:rPr lang="en-US" sz="2800" b="0" dirty="0">
                <a:solidFill>
                  <a:schemeClr val="bg1"/>
                </a:solidFill>
              </a:rPr>
              <a:t> </a:t>
            </a:r>
            <a:r>
              <a:rPr lang="en-US" sz="2800" b="0" dirty="0" err="1">
                <a:solidFill>
                  <a:schemeClr val="bg1"/>
                </a:solidFill>
              </a:rPr>
              <a:t>disiplin&amp;beceride</a:t>
            </a:r>
            <a:r>
              <a:rPr lang="en-US" sz="2800" b="0" dirty="0">
                <a:solidFill>
                  <a:schemeClr val="bg1"/>
                </a:solidFill>
              </a:rPr>
              <a:t> </a:t>
            </a:r>
            <a:r>
              <a:rPr lang="en-US" sz="2800" b="0" dirty="0" err="1">
                <a:solidFill>
                  <a:schemeClr val="bg1"/>
                </a:solidFill>
              </a:rPr>
              <a:t>genişlik</a:t>
            </a:r>
            <a:r>
              <a:rPr lang="en-US" sz="2800" b="0" dirty="0">
                <a:solidFill>
                  <a:schemeClr val="bg1"/>
                </a:solidFill>
              </a:rPr>
              <a:t>  </a:t>
            </a:r>
            <a:endParaRPr lang="tr-TR" altLang="en-US" sz="2800" b="0" dirty="0">
              <a:solidFill>
                <a:schemeClr val="bg1"/>
              </a:solidFill>
            </a:endParaRPr>
          </a:p>
        </p:txBody>
      </p:sp>
      <p:pic>
        <p:nvPicPr>
          <p:cNvPr id="1026" name="Picture 2" descr="http://www.eurekamagazine.co.uk/article-images/image-library/35/t_e4153e8c.jpg">
            <a:extLst>
              <a:ext uri="{FF2B5EF4-FFF2-40B4-BE49-F238E27FC236}">
                <a16:creationId xmlns:a16="http://schemas.microsoft.com/office/drawing/2014/main" xmlns="" id="{76650799-50FE-4320-B968-33665B6AE0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051734"/>
            <a:ext cx="6705600" cy="537968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xmlns="" id="{DF9FE776-56AF-4008-B9F2-EEDAF5493198}"/>
              </a:ext>
            </a:extLst>
          </p:cNvPr>
          <p:cNvSpPr/>
          <p:nvPr/>
        </p:nvSpPr>
        <p:spPr>
          <a:xfrm>
            <a:off x="1" y="6334780"/>
            <a:ext cx="9143998" cy="523220"/>
          </a:xfrm>
          <a:prstGeom prst="rect">
            <a:avLst/>
          </a:prstGeom>
        </p:spPr>
        <p:txBody>
          <a:bodyPr wrap="square">
            <a:spAutoFit/>
          </a:bodyPr>
          <a:lstStyle/>
          <a:p>
            <a:r>
              <a:rPr lang="en-US" sz="1400" dirty="0"/>
              <a:t>http://www.eurekamagazine.co.uk/design-engineering-features/technology/the-complex-and-multi-disciplinary-nature-of-engineering-projects-means-that-a-new-type-of-engineer-may-be-required/192753/</a:t>
            </a:r>
          </a:p>
        </p:txBody>
      </p:sp>
    </p:spTree>
    <p:extLst>
      <p:ext uri="{BB962C8B-B14F-4D97-AF65-F5344CB8AC3E}">
        <p14:creationId xmlns:p14="http://schemas.microsoft.com/office/powerpoint/2010/main" val="219312112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xmlns="" id="{49D57597-63A9-4C25-86A8-FD834085BC8A}"/>
              </a:ext>
            </a:extLst>
          </p:cNvPr>
          <p:cNvSpPr>
            <a:spLocks noGrp="1" noChangeArrowheads="1"/>
          </p:cNvSpPr>
          <p:nvPr>
            <p:ph type="title"/>
          </p:nvPr>
        </p:nvSpPr>
        <p:spPr>
          <a:xfrm>
            <a:off x="0" y="0"/>
            <a:ext cx="9144000" cy="990600"/>
          </a:xfrm>
          <a:solidFill>
            <a:srgbClr val="C00000"/>
          </a:solidFill>
        </p:spPr>
        <p:txBody>
          <a:bodyPr/>
          <a:lstStyle/>
          <a:p>
            <a:pPr algn="r"/>
            <a:r>
              <a:rPr lang="en-US" b="0" dirty="0">
                <a:solidFill>
                  <a:srgbClr val="FFFF00"/>
                </a:solidFill>
              </a:rPr>
              <a:t>Yan dal (6-7 </a:t>
            </a:r>
            <a:r>
              <a:rPr lang="en-US" b="0" dirty="0" err="1">
                <a:solidFill>
                  <a:srgbClr val="FFFF00"/>
                </a:solidFill>
              </a:rPr>
              <a:t>derslik</a:t>
            </a:r>
            <a:r>
              <a:rPr lang="en-US" b="0" dirty="0">
                <a:solidFill>
                  <a:srgbClr val="FFFF00"/>
                </a:solidFill>
              </a:rPr>
              <a:t> </a:t>
            </a:r>
            <a:r>
              <a:rPr lang="en-US" b="0" dirty="0" err="1">
                <a:solidFill>
                  <a:srgbClr val="FFFF00"/>
                </a:solidFill>
              </a:rPr>
              <a:t>bir</a:t>
            </a:r>
            <a:r>
              <a:rPr lang="en-US" b="0" dirty="0">
                <a:solidFill>
                  <a:srgbClr val="FFFF00"/>
                </a:solidFill>
              </a:rPr>
              <a:t> </a:t>
            </a:r>
            <a:r>
              <a:rPr lang="en-US" b="0" dirty="0" err="1">
                <a:solidFill>
                  <a:srgbClr val="FFFF00"/>
                </a:solidFill>
              </a:rPr>
              <a:t>paket</a:t>
            </a:r>
            <a:r>
              <a:rPr lang="en-US" b="0" dirty="0">
                <a:solidFill>
                  <a:srgbClr val="FFFF00"/>
                </a:solidFill>
              </a:rPr>
              <a:t>)/</a:t>
            </a:r>
            <a:r>
              <a:rPr lang="en-US" b="0" dirty="0" err="1">
                <a:solidFill>
                  <a:srgbClr val="FFFF00"/>
                </a:solidFill>
              </a:rPr>
              <a:t>Sertifika</a:t>
            </a:r>
            <a:r>
              <a:rPr lang="en-US" b="0" dirty="0">
                <a:solidFill>
                  <a:srgbClr val="FFFF00"/>
                </a:solidFill>
              </a:rPr>
              <a:t>: </a:t>
            </a:r>
            <a:r>
              <a:rPr lang="en-US" b="0" dirty="0">
                <a:solidFill>
                  <a:schemeClr val="bg1"/>
                </a:solidFill>
              </a:rPr>
              <a:t/>
            </a:r>
            <a:br>
              <a:rPr lang="en-US" b="0" dirty="0">
                <a:solidFill>
                  <a:schemeClr val="bg1"/>
                </a:solidFill>
              </a:rPr>
            </a:br>
            <a:r>
              <a:rPr lang="en-US" b="0" dirty="0" err="1">
                <a:solidFill>
                  <a:schemeClr val="bg1"/>
                </a:solidFill>
              </a:rPr>
              <a:t>Yeni</a:t>
            </a:r>
            <a:r>
              <a:rPr lang="en-US" b="0" dirty="0">
                <a:solidFill>
                  <a:schemeClr val="bg1"/>
                </a:solidFill>
              </a:rPr>
              <a:t> </a:t>
            </a:r>
            <a:r>
              <a:rPr lang="en-US" b="0" dirty="0" err="1">
                <a:solidFill>
                  <a:schemeClr val="bg1"/>
                </a:solidFill>
              </a:rPr>
              <a:t>kariyer</a:t>
            </a:r>
            <a:r>
              <a:rPr lang="en-US" b="0" dirty="0">
                <a:solidFill>
                  <a:schemeClr val="bg1"/>
                </a:solidFill>
              </a:rPr>
              <a:t> </a:t>
            </a:r>
            <a:r>
              <a:rPr lang="en-US" b="0" dirty="0" err="1">
                <a:solidFill>
                  <a:schemeClr val="bg1"/>
                </a:solidFill>
              </a:rPr>
              <a:t>becerisi</a:t>
            </a:r>
            <a:r>
              <a:rPr lang="en-US" b="0" dirty="0">
                <a:solidFill>
                  <a:schemeClr val="bg1"/>
                </a:solidFill>
              </a:rPr>
              <a:t> </a:t>
            </a:r>
            <a:r>
              <a:rPr lang="en-US" b="0" dirty="0" err="1">
                <a:solidFill>
                  <a:schemeClr val="bg1"/>
                </a:solidFill>
              </a:rPr>
              <a:t>kazanma</a:t>
            </a:r>
            <a:r>
              <a:rPr lang="en-US" b="0" dirty="0">
                <a:solidFill>
                  <a:schemeClr val="bg1"/>
                </a:solidFill>
              </a:rPr>
              <a:t> </a:t>
            </a:r>
            <a:r>
              <a:rPr lang="en-US" b="0" dirty="0" err="1">
                <a:solidFill>
                  <a:schemeClr val="bg1"/>
                </a:solidFill>
              </a:rPr>
              <a:t>mekanizması</a:t>
            </a:r>
            <a:r>
              <a:rPr lang="en-US" b="0" dirty="0">
                <a:solidFill>
                  <a:schemeClr val="bg1"/>
                </a:solidFill>
              </a:rPr>
              <a:t> </a:t>
            </a:r>
            <a:endParaRPr lang="en-US" altLang="en-US" sz="2800" b="0" dirty="0">
              <a:solidFill>
                <a:schemeClr val="bg1"/>
              </a:solidFill>
            </a:endParaRPr>
          </a:p>
        </p:txBody>
      </p:sp>
      <p:sp>
        <p:nvSpPr>
          <p:cNvPr id="4" name="TextBox 7">
            <a:extLst>
              <a:ext uri="{FF2B5EF4-FFF2-40B4-BE49-F238E27FC236}">
                <a16:creationId xmlns:a16="http://schemas.microsoft.com/office/drawing/2014/main" xmlns="" id="{C0684DCB-5C19-43D4-B03A-A13CC4EDE278}"/>
              </a:ext>
            </a:extLst>
          </p:cNvPr>
          <p:cNvSpPr txBox="1">
            <a:spLocks noChangeArrowheads="1"/>
          </p:cNvSpPr>
          <p:nvPr/>
        </p:nvSpPr>
        <p:spPr bwMode="auto">
          <a:xfrm>
            <a:off x="0" y="1219200"/>
            <a:ext cx="5257800"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r>
              <a:rPr lang="en-US" sz="2400" dirty="0" err="1"/>
              <a:t>Yazılım</a:t>
            </a:r>
            <a:r>
              <a:rPr lang="en-US" sz="2400" dirty="0"/>
              <a:t>/</a:t>
            </a:r>
            <a:r>
              <a:rPr lang="en-US" sz="2400" dirty="0" err="1"/>
              <a:t>Kodlama</a:t>
            </a:r>
            <a:r>
              <a:rPr lang="en-US" sz="2400" dirty="0"/>
              <a:t>/</a:t>
            </a:r>
            <a:r>
              <a:rPr lang="en-US" sz="2400" dirty="0" err="1"/>
              <a:t>Siber</a:t>
            </a:r>
            <a:r>
              <a:rPr lang="en-US" sz="2400" dirty="0"/>
              <a:t> </a:t>
            </a:r>
            <a:r>
              <a:rPr lang="en-US" sz="2400" dirty="0" err="1"/>
              <a:t>güvenlik</a:t>
            </a:r>
            <a:endParaRPr lang="en-US" sz="2400" dirty="0"/>
          </a:p>
          <a:p>
            <a:r>
              <a:rPr lang="en-US" sz="2400" dirty="0" err="1"/>
              <a:t>Bilişim</a:t>
            </a:r>
            <a:r>
              <a:rPr lang="en-US" sz="2400" dirty="0"/>
              <a:t> </a:t>
            </a:r>
            <a:r>
              <a:rPr lang="en-US" sz="2400" dirty="0" err="1"/>
              <a:t>teknolojileri</a:t>
            </a:r>
            <a:r>
              <a:rPr lang="en-US" sz="2400" dirty="0"/>
              <a:t>/Web </a:t>
            </a:r>
            <a:r>
              <a:rPr lang="en-US" sz="2400" dirty="0" err="1"/>
              <a:t>tasarım</a:t>
            </a:r>
            <a:endParaRPr lang="en-US" sz="2400" dirty="0"/>
          </a:p>
          <a:p>
            <a:r>
              <a:rPr lang="en-US" sz="2400" dirty="0" err="1"/>
              <a:t>Veri</a:t>
            </a:r>
            <a:r>
              <a:rPr lang="en-US" sz="2400" dirty="0"/>
              <a:t> </a:t>
            </a:r>
            <a:r>
              <a:rPr lang="en-US" sz="2400" dirty="0" err="1"/>
              <a:t>bilimi</a:t>
            </a:r>
            <a:r>
              <a:rPr lang="en-US" sz="2400" dirty="0"/>
              <a:t> (Data science)</a:t>
            </a:r>
          </a:p>
          <a:p>
            <a:r>
              <a:rPr lang="en-US" sz="2400" dirty="0" err="1"/>
              <a:t>Finans</a:t>
            </a:r>
            <a:r>
              <a:rPr lang="en-US" sz="2400" dirty="0"/>
              <a:t>/</a:t>
            </a:r>
            <a:r>
              <a:rPr lang="en-US" sz="2400" dirty="0" err="1"/>
              <a:t>Ekonomi</a:t>
            </a:r>
            <a:r>
              <a:rPr lang="en-US" sz="2400" dirty="0"/>
              <a:t>/</a:t>
            </a:r>
            <a:r>
              <a:rPr lang="en-US" sz="2400" dirty="0" err="1"/>
              <a:t>İşletme</a:t>
            </a:r>
            <a:endParaRPr lang="en-US" sz="2400" dirty="0"/>
          </a:p>
          <a:p>
            <a:r>
              <a:rPr lang="en-US" sz="2400" dirty="0" err="1"/>
              <a:t>İstatistik</a:t>
            </a:r>
            <a:r>
              <a:rPr lang="en-US" sz="2400" dirty="0"/>
              <a:t>/</a:t>
            </a:r>
            <a:r>
              <a:rPr lang="en-US" sz="2400" dirty="0" err="1"/>
              <a:t>Veri</a:t>
            </a:r>
            <a:r>
              <a:rPr lang="en-US" sz="2400" dirty="0"/>
              <a:t> </a:t>
            </a:r>
            <a:r>
              <a:rPr lang="en-US" sz="2400" dirty="0" err="1"/>
              <a:t>analizi</a:t>
            </a:r>
            <a:endParaRPr lang="en-US" sz="2400" dirty="0"/>
          </a:p>
          <a:p>
            <a:r>
              <a:rPr lang="en-US" sz="2400" dirty="0" err="1"/>
              <a:t>Sanat</a:t>
            </a:r>
            <a:r>
              <a:rPr lang="en-US" sz="2400" dirty="0"/>
              <a:t> </a:t>
            </a:r>
            <a:r>
              <a:rPr lang="en-US" sz="2400" dirty="0" err="1"/>
              <a:t>Tasarım</a:t>
            </a:r>
            <a:endParaRPr lang="en-US" sz="2400" dirty="0"/>
          </a:p>
          <a:p>
            <a:r>
              <a:rPr lang="en-US" sz="2400" dirty="0" err="1"/>
              <a:t>Biyo</a:t>
            </a:r>
            <a:r>
              <a:rPr lang="en-US" sz="2400" dirty="0"/>
              <a:t> </a:t>
            </a:r>
            <a:r>
              <a:rPr lang="en-US" sz="2400" dirty="0" err="1"/>
              <a:t>teknoloji</a:t>
            </a:r>
            <a:r>
              <a:rPr lang="en-US" sz="2400" dirty="0"/>
              <a:t>/</a:t>
            </a:r>
            <a:r>
              <a:rPr lang="en-US" sz="2400" dirty="0" err="1"/>
              <a:t>Yaşam</a:t>
            </a:r>
            <a:r>
              <a:rPr lang="en-US" sz="2400" dirty="0"/>
              <a:t> </a:t>
            </a:r>
            <a:r>
              <a:rPr lang="en-US" sz="2400" dirty="0" err="1"/>
              <a:t>bilimleri</a:t>
            </a:r>
            <a:endParaRPr lang="en-US" sz="2400" dirty="0"/>
          </a:p>
          <a:p>
            <a:endParaRPr lang="en-US" sz="2400" dirty="0"/>
          </a:p>
          <a:p>
            <a:r>
              <a:rPr lang="en-US" sz="2400" dirty="0" err="1"/>
              <a:t>Sensör</a:t>
            </a:r>
            <a:r>
              <a:rPr lang="en-US" sz="2400" dirty="0"/>
              <a:t> </a:t>
            </a:r>
            <a:r>
              <a:rPr lang="en-US" sz="2400" dirty="0" err="1"/>
              <a:t>teknolojileri</a:t>
            </a:r>
            <a:endParaRPr lang="en-US" sz="2400" dirty="0"/>
          </a:p>
          <a:p>
            <a:r>
              <a:rPr lang="en-US" sz="2400" dirty="0" err="1"/>
              <a:t>Enerji</a:t>
            </a:r>
            <a:r>
              <a:rPr lang="en-US" sz="2400" dirty="0"/>
              <a:t> </a:t>
            </a:r>
            <a:r>
              <a:rPr lang="en-US" sz="2400" dirty="0" err="1"/>
              <a:t>Verimliliği</a:t>
            </a:r>
            <a:endParaRPr lang="en-US" sz="2400" dirty="0"/>
          </a:p>
          <a:p>
            <a:r>
              <a:rPr lang="en-US" sz="2400" dirty="0" err="1"/>
              <a:t>Otonom</a:t>
            </a:r>
            <a:r>
              <a:rPr lang="en-US" sz="2400" dirty="0"/>
              <a:t> </a:t>
            </a:r>
            <a:r>
              <a:rPr lang="en-US" sz="2400" dirty="0" err="1"/>
              <a:t>araçlar</a:t>
            </a:r>
            <a:r>
              <a:rPr lang="en-US" sz="2400" dirty="0"/>
              <a:t>/</a:t>
            </a:r>
            <a:r>
              <a:rPr lang="en-US" sz="2400" dirty="0" err="1"/>
              <a:t>Robotlar</a:t>
            </a:r>
            <a:endParaRPr lang="en-US" sz="2400" dirty="0"/>
          </a:p>
        </p:txBody>
      </p:sp>
      <p:pic>
        <p:nvPicPr>
          <p:cNvPr id="3" name="Picture 2">
            <a:extLst>
              <a:ext uri="{FF2B5EF4-FFF2-40B4-BE49-F238E27FC236}">
                <a16:creationId xmlns:a16="http://schemas.microsoft.com/office/drawing/2014/main" xmlns="" id="{8F288031-71E4-4261-9556-D738BBFD5446}"/>
              </a:ext>
            </a:extLst>
          </p:cNvPr>
          <p:cNvPicPr>
            <a:picLocks noChangeAspect="1"/>
          </p:cNvPicPr>
          <p:nvPr/>
        </p:nvPicPr>
        <p:blipFill>
          <a:blip r:embed="rId3"/>
          <a:stretch>
            <a:fillRect/>
          </a:stretch>
        </p:blipFill>
        <p:spPr>
          <a:xfrm>
            <a:off x="5181600" y="1088756"/>
            <a:ext cx="3733800" cy="2721244"/>
          </a:xfrm>
          <a:prstGeom prst="rect">
            <a:avLst/>
          </a:prstGeom>
        </p:spPr>
      </p:pic>
      <p:pic>
        <p:nvPicPr>
          <p:cNvPr id="2052" name="Picture 4" descr="Image result for finance engineering">
            <a:extLst>
              <a:ext uri="{FF2B5EF4-FFF2-40B4-BE49-F238E27FC236}">
                <a16:creationId xmlns:a16="http://schemas.microsoft.com/office/drawing/2014/main" xmlns="" id="{B513C20E-38DB-4C43-BFE7-69DC20440D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3505200"/>
            <a:ext cx="4572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936235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xmlns="" id="{DCEA7653-3F40-4410-853E-3195C434FB11}"/>
              </a:ext>
            </a:extLst>
          </p:cNvPr>
          <p:cNvSpPr>
            <a:spLocks noGrp="1" noChangeArrowheads="1"/>
          </p:cNvSpPr>
          <p:nvPr>
            <p:ph type="title"/>
          </p:nvPr>
        </p:nvSpPr>
        <p:spPr>
          <a:xfrm>
            <a:off x="0" y="0"/>
            <a:ext cx="9144000" cy="990600"/>
          </a:xfrm>
          <a:solidFill>
            <a:srgbClr val="C00000"/>
          </a:solidFill>
        </p:spPr>
        <p:txBody>
          <a:bodyPr/>
          <a:lstStyle/>
          <a:p>
            <a:pPr algn="r"/>
            <a:r>
              <a:rPr lang="en-US" b="0" dirty="0" err="1">
                <a:solidFill>
                  <a:srgbClr val="FFFF00"/>
                </a:solidFill>
              </a:rPr>
              <a:t>Eğitimde</a:t>
            </a:r>
            <a:r>
              <a:rPr lang="en-US" b="0" dirty="0">
                <a:solidFill>
                  <a:srgbClr val="FFFF00"/>
                </a:solidFill>
              </a:rPr>
              <a:t> </a:t>
            </a:r>
            <a:r>
              <a:rPr lang="en-US" b="0" dirty="0" err="1">
                <a:solidFill>
                  <a:srgbClr val="FFFF00"/>
                </a:solidFill>
              </a:rPr>
              <a:t>yeni</a:t>
            </a:r>
            <a:r>
              <a:rPr lang="en-US" b="0" dirty="0">
                <a:solidFill>
                  <a:srgbClr val="FFFF00"/>
                </a:solidFill>
              </a:rPr>
              <a:t> </a:t>
            </a:r>
            <a:r>
              <a:rPr lang="en-US" b="0" dirty="0" err="1">
                <a:solidFill>
                  <a:srgbClr val="FFFF00"/>
                </a:solidFill>
              </a:rPr>
              <a:t>paradigma</a:t>
            </a:r>
            <a:r>
              <a:rPr lang="en-US" b="0" dirty="0">
                <a:solidFill>
                  <a:srgbClr val="FFFF00"/>
                </a:solidFill>
              </a:rPr>
              <a:t>: </a:t>
            </a:r>
            <a:br>
              <a:rPr lang="en-US" b="0" dirty="0">
                <a:solidFill>
                  <a:srgbClr val="FFFF00"/>
                </a:solidFill>
              </a:rPr>
            </a:br>
            <a:r>
              <a:rPr lang="en-US" b="0" dirty="0" err="1">
                <a:solidFill>
                  <a:schemeClr val="bg1"/>
                </a:solidFill>
              </a:rPr>
              <a:t>Öğrenmesini</a:t>
            </a:r>
            <a:r>
              <a:rPr lang="en-US" b="0" dirty="0">
                <a:solidFill>
                  <a:schemeClr val="bg1"/>
                </a:solidFill>
              </a:rPr>
              <a:t> </a:t>
            </a:r>
            <a:r>
              <a:rPr lang="en-US" b="0" dirty="0" err="1">
                <a:solidFill>
                  <a:schemeClr val="bg1"/>
                </a:solidFill>
              </a:rPr>
              <a:t>öğrenme</a:t>
            </a:r>
            <a:r>
              <a:rPr lang="en-US" b="0" dirty="0">
                <a:solidFill>
                  <a:schemeClr val="bg1"/>
                </a:solidFill>
              </a:rPr>
              <a:t> </a:t>
            </a:r>
            <a:r>
              <a:rPr lang="en-US" b="0" dirty="0" err="1">
                <a:solidFill>
                  <a:schemeClr val="bg1"/>
                </a:solidFill>
              </a:rPr>
              <a:t>ve</a:t>
            </a:r>
            <a:r>
              <a:rPr lang="en-US" b="0" dirty="0">
                <a:solidFill>
                  <a:schemeClr val="bg1"/>
                </a:solidFill>
              </a:rPr>
              <a:t> </a:t>
            </a:r>
            <a:r>
              <a:rPr lang="en-US" b="0" dirty="0" err="1">
                <a:solidFill>
                  <a:schemeClr val="bg1"/>
                </a:solidFill>
              </a:rPr>
              <a:t>hayatboyu</a:t>
            </a:r>
            <a:r>
              <a:rPr lang="en-US" b="0" dirty="0">
                <a:solidFill>
                  <a:schemeClr val="bg1"/>
                </a:solidFill>
              </a:rPr>
              <a:t> </a:t>
            </a:r>
            <a:r>
              <a:rPr lang="en-US" b="0" dirty="0" err="1">
                <a:solidFill>
                  <a:schemeClr val="bg1"/>
                </a:solidFill>
              </a:rPr>
              <a:t>öğrenme</a:t>
            </a:r>
            <a:endParaRPr lang="tr-TR" altLang="en-US" sz="3600" b="0" dirty="0">
              <a:solidFill>
                <a:schemeClr val="bg1"/>
              </a:solidFill>
            </a:endParaRPr>
          </a:p>
        </p:txBody>
      </p:sp>
      <p:sp>
        <p:nvSpPr>
          <p:cNvPr id="19459" name="Rectangle 3">
            <a:extLst>
              <a:ext uri="{FF2B5EF4-FFF2-40B4-BE49-F238E27FC236}">
                <a16:creationId xmlns:a16="http://schemas.microsoft.com/office/drawing/2014/main" xmlns="" id="{AC98DD53-B430-4DD5-A2B5-F59B53F91A9E}"/>
              </a:ext>
            </a:extLst>
          </p:cNvPr>
          <p:cNvSpPr>
            <a:spLocks noGrp="1" noChangeArrowheads="1"/>
          </p:cNvSpPr>
          <p:nvPr>
            <p:ph type="body" idx="1"/>
          </p:nvPr>
        </p:nvSpPr>
        <p:spPr>
          <a:xfrm>
            <a:off x="1" y="990600"/>
            <a:ext cx="5638799" cy="4953000"/>
          </a:xfrm>
        </p:spPr>
        <p:txBody>
          <a:bodyPr/>
          <a:lstStyle/>
          <a:p>
            <a:r>
              <a:rPr lang="en-US" sz="2300" dirty="0">
                <a:solidFill>
                  <a:srgbClr val="CC00CC"/>
                </a:solidFill>
              </a:rPr>
              <a:t>Bilgi</a:t>
            </a:r>
            <a:r>
              <a:rPr lang="en-US" sz="2300" dirty="0"/>
              <a:t> </a:t>
            </a:r>
            <a:r>
              <a:rPr lang="en-US" sz="2300" dirty="0" err="1"/>
              <a:t>hızla</a:t>
            </a:r>
            <a:r>
              <a:rPr lang="en-US" sz="2300" dirty="0"/>
              <a:t> </a:t>
            </a:r>
            <a:r>
              <a:rPr lang="en-US" sz="2300" dirty="0" err="1"/>
              <a:t>artıyor</a:t>
            </a:r>
            <a:r>
              <a:rPr lang="en-US" sz="2300" dirty="0"/>
              <a:t>, </a:t>
            </a:r>
            <a:r>
              <a:rPr lang="en-US" sz="2300" dirty="0" err="1"/>
              <a:t>yayılıyor</a:t>
            </a:r>
            <a:r>
              <a:rPr lang="en-US" sz="2300" dirty="0"/>
              <a:t> </a:t>
            </a:r>
            <a:r>
              <a:rPr lang="en-US" sz="2300" dirty="0" err="1"/>
              <a:t>ve</a:t>
            </a:r>
            <a:r>
              <a:rPr lang="en-US" sz="2300" dirty="0"/>
              <a:t> </a:t>
            </a:r>
            <a:r>
              <a:rPr lang="en-US" sz="2300" dirty="0" err="1"/>
              <a:t>eskiyor</a:t>
            </a:r>
            <a:r>
              <a:rPr lang="en-US" sz="2300" dirty="0"/>
              <a:t>.</a:t>
            </a:r>
          </a:p>
          <a:p>
            <a:r>
              <a:rPr lang="en-US" sz="2300" dirty="0" err="1">
                <a:solidFill>
                  <a:srgbClr val="CC00CC"/>
                </a:solidFill>
              </a:rPr>
              <a:t>Bilgiye</a:t>
            </a:r>
            <a:r>
              <a:rPr lang="en-US" sz="2300" dirty="0">
                <a:solidFill>
                  <a:srgbClr val="CC00CC"/>
                </a:solidFill>
              </a:rPr>
              <a:t> </a:t>
            </a:r>
            <a:r>
              <a:rPr lang="en-US" sz="2300" dirty="0" err="1">
                <a:solidFill>
                  <a:srgbClr val="CC00CC"/>
                </a:solidFill>
              </a:rPr>
              <a:t>ulaşım</a:t>
            </a:r>
            <a:r>
              <a:rPr lang="en-US" sz="2300" dirty="0">
                <a:solidFill>
                  <a:srgbClr val="CC00CC"/>
                </a:solidFill>
              </a:rPr>
              <a:t> </a:t>
            </a:r>
            <a:r>
              <a:rPr lang="en-US" sz="2300" dirty="0" err="1"/>
              <a:t>çok</a:t>
            </a:r>
            <a:r>
              <a:rPr lang="en-US" sz="2300" dirty="0"/>
              <a:t> </a:t>
            </a:r>
            <a:r>
              <a:rPr lang="en-US" sz="2300" dirty="0" err="1"/>
              <a:t>kolay</a:t>
            </a:r>
            <a:r>
              <a:rPr lang="en-US" sz="2300" dirty="0"/>
              <a:t>.</a:t>
            </a:r>
          </a:p>
          <a:p>
            <a:endParaRPr lang="en-US" sz="1600" dirty="0"/>
          </a:p>
          <a:p>
            <a:r>
              <a:rPr lang="en-US" sz="2300" b="1" dirty="0" err="1">
                <a:solidFill>
                  <a:srgbClr val="3333FF"/>
                </a:solidFill>
              </a:rPr>
              <a:t>En</a:t>
            </a:r>
            <a:r>
              <a:rPr lang="en-US" sz="2300" b="1" dirty="0">
                <a:solidFill>
                  <a:srgbClr val="3333FF"/>
                </a:solidFill>
              </a:rPr>
              <a:t> </a:t>
            </a:r>
            <a:r>
              <a:rPr lang="en-US" sz="2300" b="1" dirty="0" err="1">
                <a:solidFill>
                  <a:srgbClr val="3333FF"/>
                </a:solidFill>
              </a:rPr>
              <a:t>etkin</a:t>
            </a:r>
            <a:r>
              <a:rPr lang="en-US" sz="2300" b="1" dirty="0">
                <a:solidFill>
                  <a:srgbClr val="3333FF"/>
                </a:solidFill>
              </a:rPr>
              <a:t> </a:t>
            </a:r>
            <a:r>
              <a:rPr lang="en-US" sz="2300" b="1" dirty="0" err="1">
                <a:solidFill>
                  <a:srgbClr val="3333FF"/>
                </a:solidFill>
              </a:rPr>
              <a:t>eğitim</a:t>
            </a:r>
            <a:r>
              <a:rPr lang="en-US" sz="2300" b="1" dirty="0">
                <a:solidFill>
                  <a:srgbClr val="3333FF"/>
                </a:solidFill>
              </a:rPr>
              <a:t> </a:t>
            </a:r>
            <a:r>
              <a:rPr lang="en-US" sz="2300" b="1" dirty="0" err="1">
                <a:solidFill>
                  <a:srgbClr val="3333FF"/>
                </a:solidFill>
              </a:rPr>
              <a:t>platformu</a:t>
            </a:r>
            <a:r>
              <a:rPr lang="en-US" sz="2300" dirty="0"/>
              <a:t>: </a:t>
            </a:r>
            <a:r>
              <a:rPr lang="en-US" sz="2300" b="1" dirty="0">
                <a:solidFill>
                  <a:srgbClr val="CC00CC"/>
                </a:solidFill>
              </a:rPr>
              <a:t>YouTube </a:t>
            </a:r>
            <a:r>
              <a:rPr lang="en-US" sz="2300" dirty="0"/>
              <a:t>(</a:t>
            </a:r>
            <a:r>
              <a:rPr lang="en-US" sz="2300" dirty="0" err="1"/>
              <a:t>öğrenenler</a:t>
            </a:r>
            <a:r>
              <a:rPr lang="en-US" sz="2300" dirty="0"/>
              <a:t> </a:t>
            </a:r>
            <a:r>
              <a:rPr lang="en-US" sz="2300" dirty="0" err="1"/>
              <a:t>öğretmen</a:t>
            </a:r>
            <a:r>
              <a:rPr lang="en-US" sz="2300" dirty="0"/>
              <a:t> </a:t>
            </a:r>
            <a:r>
              <a:rPr lang="en-US" sz="2300" dirty="0" err="1"/>
              <a:t>oldu</a:t>
            </a:r>
            <a:r>
              <a:rPr lang="en-US" sz="2300" dirty="0"/>
              <a:t>)</a:t>
            </a:r>
          </a:p>
          <a:p>
            <a:endParaRPr lang="en-US" sz="1600" dirty="0">
              <a:solidFill>
                <a:srgbClr val="CC00CC"/>
              </a:solidFill>
            </a:endParaRPr>
          </a:p>
          <a:p>
            <a:r>
              <a:rPr lang="en-US" sz="2300" b="1" dirty="0" err="1">
                <a:solidFill>
                  <a:srgbClr val="3333FF"/>
                </a:solidFill>
              </a:rPr>
              <a:t>Hocaların</a:t>
            </a:r>
            <a:r>
              <a:rPr lang="en-US" sz="2300" b="1" dirty="0">
                <a:solidFill>
                  <a:srgbClr val="3333FF"/>
                </a:solidFill>
              </a:rPr>
              <a:t> </a:t>
            </a:r>
            <a:r>
              <a:rPr lang="en-US" sz="2300" b="1" dirty="0" err="1">
                <a:solidFill>
                  <a:srgbClr val="3333FF"/>
                </a:solidFill>
              </a:rPr>
              <a:t>yeni</a:t>
            </a:r>
            <a:r>
              <a:rPr lang="en-US" sz="2300" b="1" dirty="0">
                <a:solidFill>
                  <a:srgbClr val="3333FF"/>
                </a:solidFill>
              </a:rPr>
              <a:t> </a:t>
            </a:r>
            <a:r>
              <a:rPr lang="en-US" sz="2300" b="1" dirty="0" err="1">
                <a:solidFill>
                  <a:srgbClr val="3333FF"/>
                </a:solidFill>
              </a:rPr>
              <a:t>ortamda</a:t>
            </a:r>
            <a:r>
              <a:rPr lang="en-US" sz="2300" b="1" dirty="0">
                <a:solidFill>
                  <a:srgbClr val="3333FF"/>
                </a:solidFill>
              </a:rPr>
              <a:t> </a:t>
            </a:r>
            <a:r>
              <a:rPr lang="en-US" sz="2300" b="1" dirty="0" err="1">
                <a:solidFill>
                  <a:srgbClr val="3333FF"/>
                </a:solidFill>
              </a:rPr>
              <a:t>rolü</a:t>
            </a:r>
            <a:r>
              <a:rPr lang="en-US" sz="2300" b="1" dirty="0">
                <a:solidFill>
                  <a:srgbClr val="3333FF"/>
                </a:solidFill>
              </a:rPr>
              <a:t>: </a:t>
            </a:r>
            <a:r>
              <a:rPr lang="en-US" sz="2300" dirty="0" err="1"/>
              <a:t>Öğretmenlik</a:t>
            </a:r>
            <a:r>
              <a:rPr lang="en-US" sz="2300" dirty="0"/>
              <a:t> </a:t>
            </a:r>
            <a:r>
              <a:rPr lang="en-US" sz="2300" dirty="0" err="1"/>
              <a:t>değil</a:t>
            </a:r>
            <a:r>
              <a:rPr lang="en-US" sz="2300" dirty="0"/>
              <a:t> </a:t>
            </a:r>
            <a:r>
              <a:rPr lang="en-US" sz="2300" dirty="0" err="1"/>
              <a:t>rehberlik</a:t>
            </a:r>
            <a:r>
              <a:rPr lang="en-US" sz="2300" dirty="0"/>
              <a:t> </a:t>
            </a:r>
            <a:r>
              <a:rPr lang="en-US" sz="2300" dirty="0" err="1"/>
              <a:t>ve</a:t>
            </a:r>
            <a:r>
              <a:rPr lang="en-US" sz="2300" dirty="0"/>
              <a:t> </a:t>
            </a:r>
            <a:r>
              <a:rPr lang="en-US" sz="2300" dirty="0" err="1"/>
              <a:t>koçluk</a:t>
            </a:r>
            <a:r>
              <a:rPr lang="en-US" sz="2300" dirty="0"/>
              <a:t> </a:t>
            </a:r>
          </a:p>
          <a:p>
            <a:endParaRPr lang="en-US" altLang="en-US" sz="1600" dirty="0"/>
          </a:p>
          <a:p>
            <a:r>
              <a:rPr lang="en-US" sz="2300" b="1" dirty="0" err="1">
                <a:solidFill>
                  <a:srgbClr val="3333FF"/>
                </a:solidFill>
              </a:rPr>
              <a:t>Okulların</a:t>
            </a:r>
            <a:r>
              <a:rPr lang="en-US" sz="2300" b="1" dirty="0">
                <a:solidFill>
                  <a:srgbClr val="3333FF"/>
                </a:solidFill>
              </a:rPr>
              <a:t> </a:t>
            </a:r>
            <a:r>
              <a:rPr lang="en-US" sz="2300" b="1" dirty="0" err="1">
                <a:solidFill>
                  <a:srgbClr val="3333FF"/>
                </a:solidFill>
              </a:rPr>
              <a:t>yeni</a:t>
            </a:r>
            <a:r>
              <a:rPr lang="en-US" sz="2300" b="1" dirty="0">
                <a:solidFill>
                  <a:srgbClr val="3333FF"/>
                </a:solidFill>
              </a:rPr>
              <a:t> </a:t>
            </a:r>
            <a:r>
              <a:rPr lang="en-US" sz="2300" b="1" dirty="0" err="1">
                <a:solidFill>
                  <a:srgbClr val="3333FF"/>
                </a:solidFill>
              </a:rPr>
              <a:t>ortamda</a:t>
            </a:r>
            <a:r>
              <a:rPr lang="en-US" sz="2300" b="1" dirty="0">
                <a:solidFill>
                  <a:srgbClr val="3333FF"/>
                </a:solidFill>
              </a:rPr>
              <a:t> </a:t>
            </a:r>
            <a:r>
              <a:rPr lang="en-US" sz="2300" b="1" dirty="0" err="1">
                <a:solidFill>
                  <a:srgbClr val="3333FF"/>
                </a:solidFill>
              </a:rPr>
              <a:t>rolü</a:t>
            </a:r>
            <a:r>
              <a:rPr lang="en-US" sz="2300" b="1" dirty="0">
                <a:solidFill>
                  <a:srgbClr val="3333FF"/>
                </a:solidFill>
              </a:rPr>
              <a:t>: </a:t>
            </a:r>
            <a:r>
              <a:rPr lang="en-US" sz="2300" dirty="0" err="1"/>
              <a:t>Öğrencilerin</a:t>
            </a:r>
            <a:r>
              <a:rPr lang="en-US" sz="2300" dirty="0"/>
              <a:t> </a:t>
            </a:r>
            <a:r>
              <a:rPr lang="en-US" sz="2300" dirty="0" err="1"/>
              <a:t>güvenli</a:t>
            </a:r>
            <a:r>
              <a:rPr lang="en-US" sz="2300" dirty="0"/>
              <a:t> </a:t>
            </a:r>
            <a:r>
              <a:rPr lang="en-US" sz="2300" dirty="0" err="1"/>
              <a:t>ve</a:t>
            </a:r>
            <a:r>
              <a:rPr lang="en-US" sz="2300" dirty="0"/>
              <a:t> </a:t>
            </a:r>
            <a:r>
              <a:rPr lang="en-US" sz="2300" dirty="0" err="1"/>
              <a:t>kontrollü</a:t>
            </a:r>
            <a:r>
              <a:rPr lang="en-US" sz="2300" dirty="0"/>
              <a:t> </a:t>
            </a:r>
            <a:r>
              <a:rPr lang="en-US" sz="2300" dirty="0" err="1"/>
              <a:t>bir</a:t>
            </a:r>
            <a:r>
              <a:rPr lang="en-US" sz="2300" dirty="0"/>
              <a:t> </a:t>
            </a:r>
            <a:r>
              <a:rPr lang="en-US" sz="2300" dirty="0" err="1"/>
              <a:t>ortamda</a:t>
            </a:r>
            <a:r>
              <a:rPr lang="en-US" sz="2300" dirty="0"/>
              <a:t> </a:t>
            </a:r>
            <a:r>
              <a:rPr lang="en-US" sz="2300" dirty="0" err="1"/>
              <a:t>kendi</a:t>
            </a:r>
            <a:r>
              <a:rPr lang="en-US" sz="2300" dirty="0"/>
              <a:t> </a:t>
            </a:r>
            <a:r>
              <a:rPr lang="en-US" sz="2300" dirty="0" err="1"/>
              <a:t>kendilerine</a:t>
            </a:r>
            <a:r>
              <a:rPr lang="en-US" sz="2300" dirty="0"/>
              <a:t> </a:t>
            </a:r>
            <a:r>
              <a:rPr lang="en-US" sz="2300" dirty="0" err="1"/>
              <a:t>ve</a:t>
            </a:r>
            <a:r>
              <a:rPr lang="en-US" sz="2300" dirty="0"/>
              <a:t> </a:t>
            </a:r>
            <a:r>
              <a:rPr lang="en-US" sz="2300" dirty="0" err="1"/>
              <a:t>birbirlerinden</a:t>
            </a:r>
            <a:r>
              <a:rPr lang="en-US" sz="2300" dirty="0"/>
              <a:t> </a:t>
            </a:r>
            <a:r>
              <a:rPr lang="en-US" sz="2300" dirty="0" err="1"/>
              <a:t>öğrenmelerine</a:t>
            </a:r>
            <a:r>
              <a:rPr lang="en-US" sz="2300" dirty="0"/>
              <a:t> </a:t>
            </a:r>
            <a:r>
              <a:rPr lang="en-US" sz="2300" dirty="0" err="1"/>
              <a:t>yardımcı</a:t>
            </a:r>
            <a:r>
              <a:rPr lang="en-US" sz="2300" dirty="0"/>
              <a:t> </a:t>
            </a:r>
            <a:r>
              <a:rPr lang="en-US" sz="2300" dirty="0" err="1"/>
              <a:t>olup</a:t>
            </a:r>
            <a:r>
              <a:rPr lang="en-US" sz="2300" dirty="0"/>
              <a:t> 21. </a:t>
            </a:r>
            <a:r>
              <a:rPr lang="en-US" sz="2300" dirty="0" err="1"/>
              <a:t>yüzyıl</a:t>
            </a:r>
            <a:r>
              <a:rPr lang="en-US" sz="2300" dirty="0"/>
              <a:t> </a:t>
            </a:r>
            <a:r>
              <a:rPr lang="en-US" sz="2300" dirty="0" err="1"/>
              <a:t>becerileri</a:t>
            </a:r>
            <a:r>
              <a:rPr lang="en-US" sz="2300" dirty="0"/>
              <a:t> </a:t>
            </a:r>
            <a:r>
              <a:rPr lang="en-US" sz="2300" dirty="0" err="1"/>
              <a:t>ile</a:t>
            </a:r>
            <a:r>
              <a:rPr lang="en-US" sz="2300" dirty="0"/>
              <a:t> </a:t>
            </a:r>
            <a:r>
              <a:rPr lang="en-US" sz="2300" dirty="0" err="1"/>
              <a:t>donanmalarını</a:t>
            </a:r>
            <a:r>
              <a:rPr lang="en-US" sz="2300" dirty="0"/>
              <a:t> </a:t>
            </a:r>
            <a:r>
              <a:rPr lang="en-US" sz="2300" dirty="0" err="1"/>
              <a:t>sağlamak</a:t>
            </a:r>
            <a:r>
              <a:rPr lang="en-US" sz="2300" dirty="0"/>
              <a:t>.</a:t>
            </a:r>
            <a:endParaRPr lang="en-US" altLang="en-US" sz="2300" dirty="0"/>
          </a:p>
        </p:txBody>
      </p:sp>
      <p:pic>
        <p:nvPicPr>
          <p:cNvPr id="8194" name="Picture 2" descr="Related image">
            <a:extLst>
              <a:ext uri="{FF2B5EF4-FFF2-40B4-BE49-F238E27FC236}">
                <a16:creationId xmlns:a16="http://schemas.microsoft.com/office/drawing/2014/main" xmlns="" id="{14629351-77F9-4414-BDD3-8BCA67B31A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8739" y="2819400"/>
            <a:ext cx="4061461" cy="2743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xmlns="" id="{DB01EE1C-5A45-48CF-8A60-55E702CD7108}"/>
              </a:ext>
            </a:extLst>
          </p:cNvPr>
          <p:cNvSpPr>
            <a:spLocks noGrp="1" noChangeArrowheads="1"/>
          </p:cNvSpPr>
          <p:nvPr>
            <p:ph type="title"/>
          </p:nvPr>
        </p:nvSpPr>
        <p:spPr>
          <a:xfrm>
            <a:off x="0" y="0"/>
            <a:ext cx="9144000" cy="990600"/>
          </a:xfrm>
          <a:solidFill>
            <a:srgbClr val="C00000"/>
          </a:solidFill>
        </p:spPr>
        <p:txBody>
          <a:bodyPr/>
          <a:lstStyle/>
          <a:p>
            <a:pPr algn="r"/>
            <a:r>
              <a:rPr lang="en-US" altLang="en-US" sz="2800" dirty="0" err="1">
                <a:solidFill>
                  <a:srgbClr val="FFFF00"/>
                </a:solidFill>
              </a:rPr>
              <a:t>Olmazsa</a:t>
            </a:r>
            <a:r>
              <a:rPr lang="en-US" altLang="en-US" sz="2800" dirty="0">
                <a:solidFill>
                  <a:srgbClr val="FFFF00"/>
                </a:solidFill>
              </a:rPr>
              <a:t> </a:t>
            </a:r>
            <a:r>
              <a:rPr lang="en-US" altLang="en-US" sz="2800" dirty="0" err="1">
                <a:solidFill>
                  <a:srgbClr val="FFFF00"/>
                </a:solidFill>
              </a:rPr>
              <a:t>olmaz</a:t>
            </a:r>
            <a:r>
              <a:rPr lang="en-US" altLang="en-US" sz="2800" dirty="0">
                <a:solidFill>
                  <a:srgbClr val="FFFF00"/>
                </a:solidFill>
              </a:rPr>
              <a:t> </a:t>
            </a:r>
            <a:r>
              <a:rPr lang="en-US" altLang="en-US" sz="2800" dirty="0" err="1">
                <a:solidFill>
                  <a:srgbClr val="FFFF00"/>
                </a:solidFill>
              </a:rPr>
              <a:t>bir</a:t>
            </a:r>
            <a:r>
              <a:rPr lang="en-US" altLang="en-US" sz="2800" dirty="0">
                <a:solidFill>
                  <a:srgbClr val="FFFF00"/>
                </a:solidFill>
              </a:rPr>
              <a:t> </a:t>
            </a:r>
            <a:r>
              <a:rPr lang="en-US" altLang="en-US" sz="2800" dirty="0" err="1">
                <a:solidFill>
                  <a:srgbClr val="FFFF00"/>
                </a:solidFill>
              </a:rPr>
              <a:t>beceri</a:t>
            </a:r>
            <a:r>
              <a:rPr lang="en-US" altLang="en-US" sz="2800" dirty="0">
                <a:solidFill>
                  <a:srgbClr val="FFFF00"/>
                </a:solidFill>
              </a:rPr>
              <a:t>: </a:t>
            </a:r>
            <a:r>
              <a:rPr lang="en-US" altLang="en-US" sz="2800" dirty="0" err="1">
                <a:solidFill>
                  <a:srgbClr val="FFFF00"/>
                </a:solidFill>
              </a:rPr>
              <a:t>Çok</a:t>
            </a:r>
            <a:r>
              <a:rPr lang="en-US" altLang="en-US" sz="2800" dirty="0">
                <a:solidFill>
                  <a:srgbClr val="FFFF00"/>
                </a:solidFill>
              </a:rPr>
              <a:t> </a:t>
            </a:r>
            <a:r>
              <a:rPr lang="en-US" altLang="en-US" sz="2800" dirty="0" err="1">
                <a:solidFill>
                  <a:srgbClr val="FFFF00"/>
                </a:solidFill>
              </a:rPr>
              <a:t>iyi</a:t>
            </a:r>
            <a:r>
              <a:rPr lang="en-US" altLang="en-US" sz="2800" dirty="0">
                <a:solidFill>
                  <a:srgbClr val="FFFF00"/>
                </a:solidFill>
              </a:rPr>
              <a:t> </a:t>
            </a:r>
            <a:r>
              <a:rPr lang="en-US" altLang="en-US" sz="2800" dirty="0" err="1">
                <a:solidFill>
                  <a:srgbClr val="FFFF00"/>
                </a:solidFill>
              </a:rPr>
              <a:t>İngilizce</a:t>
            </a:r>
            <a:r>
              <a:rPr lang="en-US" altLang="en-US" sz="2800" dirty="0">
                <a:solidFill>
                  <a:schemeClr val="bg1"/>
                </a:solidFill>
              </a:rPr>
              <a:t/>
            </a:r>
            <a:br>
              <a:rPr lang="en-US" altLang="en-US" sz="2800" dirty="0">
                <a:solidFill>
                  <a:schemeClr val="bg1"/>
                </a:solidFill>
              </a:rPr>
            </a:br>
            <a:r>
              <a:rPr lang="en-US" sz="2600" b="0" dirty="0" err="1">
                <a:solidFill>
                  <a:schemeClr val="bg1"/>
                </a:solidFill>
              </a:rPr>
              <a:t>İngilizce</a:t>
            </a:r>
            <a:r>
              <a:rPr lang="en-US" sz="2600" b="0" dirty="0">
                <a:solidFill>
                  <a:schemeClr val="bg1"/>
                </a:solidFill>
              </a:rPr>
              <a:t> </a:t>
            </a:r>
            <a:r>
              <a:rPr lang="en-US" sz="2600" b="0" dirty="0" err="1">
                <a:solidFill>
                  <a:schemeClr val="bg1"/>
                </a:solidFill>
              </a:rPr>
              <a:t>artık</a:t>
            </a:r>
            <a:r>
              <a:rPr lang="en-US" sz="2600" b="0" dirty="0">
                <a:solidFill>
                  <a:schemeClr val="bg1"/>
                </a:solidFill>
              </a:rPr>
              <a:t> </a:t>
            </a:r>
            <a:r>
              <a:rPr lang="en-US" sz="2600" b="0" dirty="0" err="1">
                <a:solidFill>
                  <a:schemeClr val="bg1"/>
                </a:solidFill>
              </a:rPr>
              <a:t>yabancı</a:t>
            </a:r>
            <a:r>
              <a:rPr lang="en-US" sz="2600" b="0" dirty="0">
                <a:solidFill>
                  <a:schemeClr val="bg1"/>
                </a:solidFill>
              </a:rPr>
              <a:t> </a:t>
            </a:r>
            <a:r>
              <a:rPr lang="en-US" sz="2600" b="0" dirty="0" err="1">
                <a:solidFill>
                  <a:schemeClr val="bg1"/>
                </a:solidFill>
              </a:rPr>
              <a:t>dil</a:t>
            </a:r>
            <a:r>
              <a:rPr lang="en-US" sz="2600" b="0" dirty="0">
                <a:solidFill>
                  <a:schemeClr val="bg1"/>
                </a:solidFill>
              </a:rPr>
              <a:t> </a:t>
            </a:r>
            <a:r>
              <a:rPr lang="en-US" sz="2600" b="0" dirty="0" err="1">
                <a:solidFill>
                  <a:schemeClr val="bg1"/>
                </a:solidFill>
              </a:rPr>
              <a:t>değil</a:t>
            </a:r>
            <a:r>
              <a:rPr lang="en-US" sz="2600" b="0" dirty="0">
                <a:solidFill>
                  <a:schemeClr val="bg1"/>
                </a:solidFill>
              </a:rPr>
              <a:t>, global </a:t>
            </a:r>
            <a:r>
              <a:rPr lang="en-US" sz="2600" b="0" dirty="0" err="1">
                <a:solidFill>
                  <a:schemeClr val="bg1"/>
                </a:solidFill>
              </a:rPr>
              <a:t>dünyanın</a:t>
            </a:r>
            <a:r>
              <a:rPr lang="en-US" sz="2600" b="0" dirty="0">
                <a:solidFill>
                  <a:schemeClr val="bg1"/>
                </a:solidFill>
              </a:rPr>
              <a:t> </a:t>
            </a:r>
            <a:r>
              <a:rPr lang="en-US" sz="2600" b="0" dirty="0" err="1">
                <a:solidFill>
                  <a:schemeClr val="bg1"/>
                </a:solidFill>
              </a:rPr>
              <a:t>ortak</a:t>
            </a:r>
            <a:r>
              <a:rPr lang="en-US" sz="2600" b="0" dirty="0">
                <a:solidFill>
                  <a:schemeClr val="bg1"/>
                </a:solidFill>
              </a:rPr>
              <a:t> </a:t>
            </a:r>
            <a:r>
              <a:rPr lang="en-US" sz="2600" b="0" dirty="0" err="1">
                <a:solidFill>
                  <a:schemeClr val="bg1"/>
                </a:solidFill>
              </a:rPr>
              <a:t>dilidir</a:t>
            </a:r>
            <a:r>
              <a:rPr lang="en-US" sz="2600" b="0" dirty="0">
                <a:solidFill>
                  <a:schemeClr val="bg1"/>
                </a:solidFill>
              </a:rPr>
              <a:t>.</a:t>
            </a:r>
            <a:endParaRPr lang="en-US" altLang="en-US" sz="2600" b="0" dirty="0">
              <a:solidFill>
                <a:schemeClr val="bg1"/>
              </a:solidFill>
            </a:endParaRPr>
          </a:p>
        </p:txBody>
      </p:sp>
      <p:sp>
        <p:nvSpPr>
          <p:cNvPr id="28675" name="Content Placeholder 2">
            <a:extLst>
              <a:ext uri="{FF2B5EF4-FFF2-40B4-BE49-F238E27FC236}">
                <a16:creationId xmlns:a16="http://schemas.microsoft.com/office/drawing/2014/main" xmlns="" id="{63DD0DB4-8728-4FD8-9764-93ED4809104E}"/>
              </a:ext>
            </a:extLst>
          </p:cNvPr>
          <p:cNvSpPr>
            <a:spLocks noGrp="1" noChangeArrowheads="1"/>
          </p:cNvSpPr>
          <p:nvPr>
            <p:ph idx="1"/>
          </p:nvPr>
        </p:nvSpPr>
        <p:spPr>
          <a:xfrm>
            <a:off x="3657600" y="3962400"/>
            <a:ext cx="5486400" cy="2895600"/>
          </a:xfrm>
        </p:spPr>
        <p:txBody>
          <a:bodyPr/>
          <a:lstStyle/>
          <a:p>
            <a:r>
              <a:rPr lang="en-US" altLang="en-US" dirty="0" err="1"/>
              <a:t>Türkiye</a:t>
            </a:r>
            <a:r>
              <a:rPr lang="en-US" altLang="en-US" dirty="0"/>
              <a:t> </a:t>
            </a:r>
            <a:r>
              <a:rPr lang="en-US" altLang="en-US" dirty="0" err="1"/>
              <a:t>ekonomisi</a:t>
            </a:r>
            <a:r>
              <a:rPr lang="en-US" altLang="en-US" dirty="0"/>
              <a:t> </a:t>
            </a:r>
            <a:r>
              <a:rPr lang="en-US" altLang="en-US" dirty="0" err="1"/>
              <a:t>dünya</a:t>
            </a:r>
            <a:r>
              <a:rPr lang="en-US" altLang="en-US" dirty="0"/>
              <a:t> </a:t>
            </a:r>
            <a:r>
              <a:rPr lang="en-US" altLang="en-US" dirty="0" err="1"/>
              <a:t>ile</a:t>
            </a:r>
            <a:r>
              <a:rPr lang="en-US" altLang="en-US" dirty="0"/>
              <a:t> </a:t>
            </a:r>
            <a:r>
              <a:rPr lang="en-US" altLang="en-US" dirty="0" err="1"/>
              <a:t>entegre</a:t>
            </a:r>
            <a:r>
              <a:rPr lang="en-US" altLang="en-US" dirty="0"/>
              <a:t> </a:t>
            </a:r>
            <a:r>
              <a:rPr lang="en-US" altLang="en-US" dirty="0" err="1"/>
              <a:t>haldedir</a:t>
            </a:r>
            <a:r>
              <a:rPr lang="en-US" altLang="en-US" dirty="0"/>
              <a:t>, </a:t>
            </a:r>
            <a:r>
              <a:rPr lang="en-US" altLang="en-US" dirty="0" err="1"/>
              <a:t>ve</a:t>
            </a:r>
            <a:r>
              <a:rPr lang="en-US" altLang="en-US" dirty="0"/>
              <a:t> </a:t>
            </a:r>
            <a:r>
              <a:rPr lang="en-US" altLang="en-US" dirty="0" err="1"/>
              <a:t>ekonomisi</a:t>
            </a:r>
            <a:r>
              <a:rPr lang="en-US" altLang="en-US" dirty="0"/>
              <a:t> </a:t>
            </a:r>
            <a:r>
              <a:rPr lang="en-US" altLang="en-US" dirty="0">
                <a:solidFill>
                  <a:srgbClr val="CC00CC"/>
                </a:solidFill>
              </a:rPr>
              <a:t>global </a:t>
            </a:r>
            <a:r>
              <a:rPr lang="en-US" altLang="en-US" dirty="0" err="1">
                <a:solidFill>
                  <a:srgbClr val="CC00CC"/>
                </a:solidFill>
              </a:rPr>
              <a:t>oyuncularla</a:t>
            </a:r>
            <a:r>
              <a:rPr lang="en-US" altLang="en-US" dirty="0">
                <a:solidFill>
                  <a:srgbClr val="CC00CC"/>
                </a:solidFill>
              </a:rPr>
              <a:t> </a:t>
            </a:r>
            <a:r>
              <a:rPr lang="en-US" altLang="en-US" dirty="0" err="1">
                <a:solidFill>
                  <a:srgbClr val="CC00CC"/>
                </a:solidFill>
              </a:rPr>
              <a:t>rekabetçi</a:t>
            </a:r>
            <a:r>
              <a:rPr lang="en-US" altLang="en-US" dirty="0">
                <a:solidFill>
                  <a:srgbClr val="CC00CC"/>
                </a:solidFill>
              </a:rPr>
              <a:t> </a:t>
            </a:r>
            <a:r>
              <a:rPr lang="en-US" altLang="en-US" dirty="0" err="1">
                <a:solidFill>
                  <a:srgbClr val="CC00CC"/>
                </a:solidFill>
              </a:rPr>
              <a:t>bir</a:t>
            </a:r>
            <a:r>
              <a:rPr lang="en-US" altLang="en-US" dirty="0">
                <a:solidFill>
                  <a:srgbClr val="CC00CC"/>
                </a:solidFill>
              </a:rPr>
              <a:t> </a:t>
            </a:r>
            <a:r>
              <a:rPr lang="en-US" altLang="en-US" dirty="0" err="1">
                <a:solidFill>
                  <a:srgbClr val="CC00CC"/>
                </a:solidFill>
              </a:rPr>
              <a:t>ortamda</a:t>
            </a:r>
            <a:r>
              <a:rPr lang="en-US" altLang="en-US" dirty="0">
                <a:solidFill>
                  <a:srgbClr val="CC00CC"/>
                </a:solidFill>
              </a:rPr>
              <a:t> </a:t>
            </a:r>
            <a:r>
              <a:rPr lang="en-US" altLang="en-US" dirty="0" err="1"/>
              <a:t>işlemektedir</a:t>
            </a:r>
            <a:r>
              <a:rPr lang="en-US" altLang="en-US" dirty="0"/>
              <a:t>. </a:t>
            </a:r>
          </a:p>
          <a:p>
            <a:r>
              <a:rPr lang="en-US" altLang="en-US" dirty="0" err="1"/>
              <a:t>İngilizceye</a:t>
            </a:r>
            <a:r>
              <a:rPr lang="en-US" altLang="en-US" dirty="0"/>
              <a:t> hakim </a:t>
            </a:r>
            <a:r>
              <a:rPr lang="en-US" altLang="en-US" dirty="0" err="1"/>
              <a:t>olmayan</a:t>
            </a:r>
            <a:r>
              <a:rPr lang="en-US" altLang="en-US" dirty="0"/>
              <a:t> </a:t>
            </a:r>
            <a:r>
              <a:rPr lang="en-US" altLang="en-US" dirty="0" err="1"/>
              <a:t>bir</a:t>
            </a:r>
            <a:r>
              <a:rPr lang="en-US" altLang="en-US" dirty="0"/>
              <a:t> </a:t>
            </a:r>
            <a:r>
              <a:rPr lang="en-US" altLang="en-US" dirty="0" err="1"/>
              <a:t>mühendis</a:t>
            </a:r>
            <a:r>
              <a:rPr lang="en-US" altLang="en-US" dirty="0"/>
              <a:t> ‘</a:t>
            </a:r>
            <a:r>
              <a:rPr lang="en-US" altLang="en-US" dirty="0" err="1">
                <a:solidFill>
                  <a:srgbClr val="CC00CC"/>
                </a:solidFill>
              </a:rPr>
              <a:t>özürlü</a:t>
            </a:r>
            <a:r>
              <a:rPr lang="en-US" altLang="en-US" dirty="0"/>
              <a:t>’ </a:t>
            </a:r>
            <a:r>
              <a:rPr lang="en-US" altLang="en-US" dirty="0" err="1"/>
              <a:t>bir</a:t>
            </a:r>
            <a:r>
              <a:rPr lang="en-US" altLang="en-US" dirty="0"/>
              <a:t> </a:t>
            </a:r>
            <a:r>
              <a:rPr lang="en-US" altLang="en-US" dirty="0" err="1"/>
              <a:t>mühendistir</a:t>
            </a:r>
            <a:r>
              <a:rPr lang="en-US" altLang="en-US" dirty="0"/>
              <a:t>, </a:t>
            </a:r>
            <a:r>
              <a:rPr lang="en-US" altLang="en-US" dirty="0" err="1"/>
              <a:t>ve</a:t>
            </a:r>
            <a:r>
              <a:rPr lang="en-US" altLang="en-US" dirty="0"/>
              <a:t> global </a:t>
            </a:r>
            <a:r>
              <a:rPr lang="en-US" altLang="en-US" dirty="0" err="1"/>
              <a:t>ortamda</a:t>
            </a:r>
            <a:r>
              <a:rPr lang="en-US" altLang="en-US" dirty="0"/>
              <a:t> </a:t>
            </a:r>
            <a:r>
              <a:rPr lang="en-US" altLang="en-US" dirty="0" err="1"/>
              <a:t>geride</a:t>
            </a:r>
            <a:r>
              <a:rPr lang="en-US" altLang="en-US" dirty="0"/>
              <a:t> </a:t>
            </a:r>
            <a:r>
              <a:rPr lang="en-US" altLang="en-US" dirty="0" err="1"/>
              <a:t>kalmaya</a:t>
            </a:r>
            <a:r>
              <a:rPr lang="en-US" altLang="en-US" dirty="0"/>
              <a:t> </a:t>
            </a:r>
            <a:r>
              <a:rPr lang="en-US" altLang="en-US" dirty="0" err="1"/>
              <a:t>mahkumdur</a:t>
            </a:r>
            <a:r>
              <a:rPr lang="en-US" altLang="en-US" dirty="0"/>
              <a:t>.</a:t>
            </a:r>
          </a:p>
          <a:p>
            <a:r>
              <a:rPr lang="en-US" altLang="en-US" dirty="0" err="1">
                <a:solidFill>
                  <a:srgbClr val="3333FF"/>
                </a:solidFill>
              </a:rPr>
              <a:t>Şirketlerin</a:t>
            </a:r>
            <a:r>
              <a:rPr lang="en-US" altLang="en-US" dirty="0">
                <a:solidFill>
                  <a:srgbClr val="3333FF"/>
                </a:solidFill>
              </a:rPr>
              <a:t> </a:t>
            </a:r>
            <a:r>
              <a:rPr lang="en-US" altLang="en-US" dirty="0" err="1">
                <a:solidFill>
                  <a:srgbClr val="3333FF"/>
                </a:solidFill>
              </a:rPr>
              <a:t>iş</a:t>
            </a:r>
            <a:r>
              <a:rPr lang="en-US" altLang="en-US" dirty="0">
                <a:solidFill>
                  <a:srgbClr val="3333FF"/>
                </a:solidFill>
              </a:rPr>
              <a:t> </a:t>
            </a:r>
            <a:r>
              <a:rPr lang="en-US" altLang="en-US" dirty="0" err="1">
                <a:solidFill>
                  <a:srgbClr val="3333FF"/>
                </a:solidFill>
              </a:rPr>
              <a:t>ilanlarında</a:t>
            </a:r>
            <a:r>
              <a:rPr lang="en-US" altLang="en-US" dirty="0">
                <a:solidFill>
                  <a:srgbClr val="3333FF"/>
                </a:solidFill>
              </a:rPr>
              <a:t> ‘</a:t>
            </a:r>
            <a:r>
              <a:rPr lang="en-US" altLang="en-US" dirty="0" err="1">
                <a:solidFill>
                  <a:srgbClr val="3333FF"/>
                </a:solidFill>
              </a:rPr>
              <a:t>çok</a:t>
            </a:r>
            <a:r>
              <a:rPr lang="en-US" altLang="en-US" dirty="0">
                <a:solidFill>
                  <a:srgbClr val="3333FF"/>
                </a:solidFill>
              </a:rPr>
              <a:t> </a:t>
            </a:r>
            <a:r>
              <a:rPr lang="en-US" altLang="en-US" dirty="0" err="1">
                <a:solidFill>
                  <a:srgbClr val="3333FF"/>
                </a:solidFill>
              </a:rPr>
              <a:t>iyi</a:t>
            </a:r>
            <a:r>
              <a:rPr lang="en-US" altLang="en-US" dirty="0">
                <a:solidFill>
                  <a:srgbClr val="3333FF"/>
                </a:solidFill>
              </a:rPr>
              <a:t> </a:t>
            </a:r>
            <a:r>
              <a:rPr lang="en-US" altLang="en-US" dirty="0" err="1">
                <a:solidFill>
                  <a:srgbClr val="3333FF"/>
                </a:solidFill>
              </a:rPr>
              <a:t>İngilizce</a:t>
            </a:r>
            <a:r>
              <a:rPr lang="en-US" altLang="en-US" dirty="0">
                <a:solidFill>
                  <a:srgbClr val="3333FF"/>
                </a:solidFill>
              </a:rPr>
              <a:t> </a:t>
            </a:r>
            <a:r>
              <a:rPr lang="en-US" altLang="en-US" dirty="0" err="1">
                <a:solidFill>
                  <a:srgbClr val="3333FF"/>
                </a:solidFill>
              </a:rPr>
              <a:t>bilme</a:t>
            </a:r>
            <a:r>
              <a:rPr lang="en-US" altLang="en-US" dirty="0">
                <a:solidFill>
                  <a:srgbClr val="3333FF"/>
                </a:solidFill>
              </a:rPr>
              <a:t>’ </a:t>
            </a:r>
            <a:r>
              <a:rPr lang="en-US" altLang="en-US" dirty="0" err="1">
                <a:solidFill>
                  <a:srgbClr val="3333FF"/>
                </a:solidFill>
              </a:rPr>
              <a:t>şartı</a:t>
            </a:r>
            <a:r>
              <a:rPr lang="en-US" altLang="en-US" dirty="0">
                <a:solidFill>
                  <a:srgbClr val="3333FF"/>
                </a:solidFill>
              </a:rPr>
              <a:t> </a:t>
            </a:r>
            <a:r>
              <a:rPr lang="en-US" altLang="en-US" dirty="0" err="1">
                <a:solidFill>
                  <a:srgbClr val="3333FF"/>
                </a:solidFill>
              </a:rPr>
              <a:t>yaygındır</a:t>
            </a:r>
            <a:r>
              <a:rPr lang="en-US" altLang="en-US" dirty="0">
                <a:solidFill>
                  <a:srgbClr val="3333FF"/>
                </a:solidFill>
              </a:rPr>
              <a:t>.</a:t>
            </a:r>
            <a:endParaRPr lang="en-US" altLang="en-US" dirty="0"/>
          </a:p>
        </p:txBody>
      </p:sp>
      <p:pic>
        <p:nvPicPr>
          <p:cNvPr id="1026" name="Picture 2" descr="Ä°lgili resim">
            <a:extLst>
              <a:ext uri="{FF2B5EF4-FFF2-40B4-BE49-F238E27FC236}">
                <a16:creationId xmlns:a16="http://schemas.microsoft.com/office/drawing/2014/main" xmlns="" id="{B7CB549A-88C5-40A4-97F8-5597A3CEA6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3657600"/>
            <a:ext cx="3581400" cy="293345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xmlns="" id="{2650301E-A68D-40D3-BBD1-105E64C56D97}"/>
              </a:ext>
            </a:extLst>
          </p:cNvPr>
          <p:cNvSpPr/>
          <p:nvPr/>
        </p:nvSpPr>
        <p:spPr>
          <a:xfrm>
            <a:off x="76200" y="1143000"/>
            <a:ext cx="4800600" cy="1631216"/>
          </a:xfrm>
          <a:prstGeom prst="rect">
            <a:avLst/>
          </a:prstGeom>
          <a:solidFill>
            <a:schemeClr val="accent1"/>
          </a:solidFill>
        </p:spPr>
        <p:txBody>
          <a:bodyPr wrap="square">
            <a:spAutoFit/>
          </a:bodyPr>
          <a:lstStyle/>
          <a:p>
            <a:pPr marL="285750" indent="-285750">
              <a:buFont typeface="Arial" panose="020B0604020202020204" pitchFamily="34" charset="0"/>
              <a:buChar char="•"/>
            </a:pPr>
            <a:r>
              <a:rPr lang="en-US" altLang="en-US" sz="2000" kern="0" dirty="0">
                <a:solidFill>
                  <a:srgbClr val="CC00CC"/>
                </a:solidFill>
              </a:rPr>
              <a:t>Bilgi </a:t>
            </a:r>
            <a:r>
              <a:rPr lang="en-US" altLang="en-US" sz="2000" kern="0" dirty="0" err="1">
                <a:solidFill>
                  <a:srgbClr val="CC00CC"/>
                </a:solidFill>
              </a:rPr>
              <a:t>ve</a:t>
            </a:r>
            <a:r>
              <a:rPr lang="en-US" altLang="en-US" sz="2000" kern="0" dirty="0">
                <a:solidFill>
                  <a:srgbClr val="CC00CC"/>
                </a:solidFill>
              </a:rPr>
              <a:t> </a:t>
            </a:r>
            <a:r>
              <a:rPr lang="en-US" altLang="en-US" sz="2000" kern="0" dirty="0" err="1">
                <a:solidFill>
                  <a:srgbClr val="CC00CC"/>
                </a:solidFill>
              </a:rPr>
              <a:t>iletişimin</a:t>
            </a:r>
            <a:r>
              <a:rPr lang="en-US" altLang="en-US" sz="2000" kern="0" dirty="0"/>
              <a:t> </a:t>
            </a:r>
            <a:r>
              <a:rPr lang="en-US" altLang="en-US" sz="2000" kern="0" dirty="0" err="1"/>
              <a:t>evrensel</a:t>
            </a:r>
            <a:r>
              <a:rPr lang="en-US" altLang="en-US" sz="2000" kern="0" dirty="0"/>
              <a:t> </a:t>
            </a:r>
            <a:r>
              <a:rPr lang="en-US" altLang="en-US" sz="2000" kern="0" dirty="0" err="1"/>
              <a:t>dili</a:t>
            </a:r>
            <a:r>
              <a:rPr lang="en-US" altLang="en-US" sz="2000" kern="0" dirty="0"/>
              <a:t> </a:t>
            </a:r>
            <a:r>
              <a:rPr lang="en-US" altLang="en-US" sz="2000" kern="0" dirty="0" err="1"/>
              <a:t>İngilizce</a:t>
            </a:r>
            <a:r>
              <a:rPr lang="en-US" altLang="en-US" sz="2000" kern="0" dirty="0"/>
              <a:t> </a:t>
            </a:r>
            <a:r>
              <a:rPr lang="en-US" altLang="en-US" sz="2000" kern="0" dirty="0" err="1"/>
              <a:t>olmuştur</a:t>
            </a:r>
            <a:r>
              <a:rPr lang="en-US" altLang="en-US" sz="2000" kern="0" dirty="0"/>
              <a:t>. </a:t>
            </a:r>
          </a:p>
          <a:p>
            <a:pPr marL="285750" indent="-285750">
              <a:buFont typeface="Arial" panose="020B0604020202020204" pitchFamily="34" charset="0"/>
              <a:buChar char="•"/>
            </a:pPr>
            <a:r>
              <a:rPr lang="en-US" altLang="en-US" sz="2000" kern="0" dirty="0"/>
              <a:t>Global </a:t>
            </a:r>
            <a:r>
              <a:rPr lang="en-US" altLang="en-US" sz="2000" kern="0" dirty="0" err="1"/>
              <a:t>ekonomide</a:t>
            </a:r>
            <a:r>
              <a:rPr lang="en-US" altLang="en-US" sz="2000" kern="0" dirty="0"/>
              <a:t> </a:t>
            </a:r>
            <a:r>
              <a:rPr lang="en-US" altLang="en-US" sz="2000" kern="0" dirty="0" err="1"/>
              <a:t>fonksiyonel</a:t>
            </a:r>
            <a:r>
              <a:rPr lang="en-US" altLang="en-US" sz="2000" kern="0" dirty="0"/>
              <a:t> ‘</a:t>
            </a:r>
            <a:r>
              <a:rPr lang="en-US" altLang="en-US" sz="2000" kern="0" dirty="0" err="1">
                <a:solidFill>
                  <a:srgbClr val="CC00CC"/>
                </a:solidFill>
              </a:rPr>
              <a:t>Dünya</a:t>
            </a:r>
            <a:r>
              <a:rPr lang="en-US" altLang="en-US" sz="2000" kern="0" dirty="0">
                <a:solidFill>
                  <a:srgbClr val="CC00CC"/>
                </a:solidFill>
              </a:rPr>
              <a:t> </a:t>
            </a:r>
            <a:r>
              <a:rPr lang="en-US" altLang="en-US" sz="2000" kern="0" dirty="0" err="1">
                <a:solidFill>
                  <a:srgbClr val="CC00CC"/>
                </a:solidFill>
              </a:rPr>
              <a:t>vatandaşı</a:t>
            </a:r>
            <a:r>
              <a:rPr lang="en-US" altLang="en-US" sz="2000" kern="0" dirty="0"/>
              <a:t>’ </a:t>
            </a:r>
            <a:r>
              <a:rPr lang="en-US" altLang="en-US" sz="2000" kern="0" dirty="0" err="1"/>
              <a:t>olmanın</a:t>
            </a:r>
            <a:r>
              <a:rPr lang="en-US" altLang="en-US" sz="2000" kern="0" dirty="0"/>
              <a:t> </a:t>
            </a:r>
            <a:r>
              <a:rPr lang="en-US" altLang="en-US" sz="2000" kern="0" dirty="0" err="1"/>
              <a:t>yolu</a:t>
            </a:r>
            <a:r>
              <a:rPr lang="en-US" altLang="en-US" sz="2000" kern="0" dirty="0"/>
              <a:t> ‘</a:t>
            </a:r>
            <a:r>
              <a:rPr lang="en-US" altLang="en-US" sz="2000" kern="0" dirty="0" err="1">
                <a:solidFill>
                  <a:srgbClr val="CC00CC"/>
                </a:solidFill>
              </a:rPr>
              <a:t>Dünya</a:t>
            </a:r>
            <a:r>
              <a:rPr lang="en-US" altLang="en-US" sz="2000" kern="0" dirty="0">
                <a:solidFill>
                  <a:srgbClr val="CC00CC"/>
                </a:solidFill>
              </a:rPr>
              <a:t> </a:t>
            </a:r>
            <a:r>
              <a:rPr lang="en-US" altLang="en-US" sz="2000" kern="0" dirty="0" err="1">
                <a:solidFill>
                  <a:srgbClr val="CC00CC"/>
                </a:solidFill>
              </a:rPr>
              <a:t>dilini</a:t>
            </a:r>
            <a:r>
              <a:rPr lang="en-US" altLang="en-US" sz="2000" kern="0" dirty="0"/>
              <a:t>’ </a:t>
            </a:r>
            <a:r>
              <a:rPr lang="en-US" altLang="en-US" sz="2000" kern="0" dirty="0" err="1"/>
              <a:t>bilmekten</a:t>
            </a:r>
            <a:r>
              <a:rPr lang="en-US" altLang="en-US" sz="2000" kern="0" dirty="0"/>
              <a:t> </a:t>
            </a:r>
            <a:r>
              <a:rPr lang="en-US" altLang="en-US" sz="2000" kern="0" dirty="0" err="1"/>
              <a:t>geçmektedir</a:t>
            </a:r>
            <a:r>
              <a:rPr lang="en-US" altLang="en-US" sz="2000" kern="0" dirty="0"/>
              <a:t>.</a:t>
            </a:r>
          </a:p>
        </p:txBody>
      </p:sp>
      <p:pic>
        <p:nvPicPr>
          <p:cNvPr id="1028" name="Picture 4" descr="english language ile ilgili gÃ¶rsel sonucu">
            <a:extLst>
              <a:ext uri="{FF2B5EF4-FFF2-40B4-BE49-F238E27FC236}">
                <a16:creationId xmlns:a16="http://schemas.microsoft.com/office/drawing/2014/main" xmlns="" id="{AD9C739A-8281-4637-806B-DA609633A9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7398" y="1066800"/>
            <a:ext cx="4236602" cy="2667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bosch ile ilgili görsel sonucu">
            <a:extLst>
              <a:ext uri="{FF2B5EF4-FFF2-40B4-BE49-F238E27FC236}">
                <a16:creationId xmlns:a16="http://schemas.microsoft.com/office/drawing/2014/main" xmlns="" id="{C1D1DC8E-EA50-40B2-92D2-0560341815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442" y="1219200"/>
            <a:ext cx="8923117" cy="5562600"/>
          </a:xfrm>
          <a:prstGeom prst="rect">
            <a:avLst/>
          </a:prstGeom>
          <a:noFill/>
          <a:extLst>
            <a:ext uri="{909E8E84-426E-40DD-AFC4-6F175D3DCCD1}">
              <a14:hiddenFill xmlns:a14="http://schemas.microsoft.com/office/drawing/2010/main">
                <a:solidFill>
                  <a:srgbClr val="FFFFFF"/>
                </a:solidFill>
              </a14:hiddenFill>
            </a:ext>
          </a:extLst>
        </p:spPr>
      </p:pic>
      <p:sp>
        <p:nvSpPr>
          <p:cNvPr id="164866" name="Title 1">
            <a:extLst>
              <a:ext uri="{FF2B5EF4-FFF2-40B4-BE49-F238E27FC236}">
                <a16:creationId xmlns:a16="http://schemas.microsoft.com/office/drawing/2014/main" xmlns="" id="{3A74390F-58B6-46D3-86C1-C8087D033D53}"/>
              </a:ext>
            </a:extLst>
          </p:cNvPr>
          <p:cNvSpPr>
            <a:spLocks noGrp="1" noChangeArrowheads="1"/>
          </p:cNvSpPr>
          <p:nvPr>
            <p:ph type="title"/>
          </p:nvPr>
        </p:nvSpPr>
        <p:spPr>
          <a:xfrm>
            <a:off x="0" y="0"/>
            <a:ext cx="9144000" cy="942975"/>
          </a:xfrm>
          <a:solidFill>
            <a:srgbClr val="C00000"/>
          </a:solidFill>
        </p:spPr>
        <p:txBody>
          <a:bodyPr/>
          <a:lstStyle/>
          <a:p>
            <a:pPr algn="r"/>
            <a:r>
              <a:rPr lang="en-US" altLang="en-US" dirty="0">
                <a:solidFill>
                  <a:srgbClr val="FFFF00"/>
                </a:solidFill>
              </a:rPr>
              <a:t>BOSCH (</a:t>
            </a:r>
            <a:r>
              <a:rPr lang="en-US" altLang="en-US" dirty="0" err="1">
                <a:solidFill>
                  <a:srgbClr val="FFFF00"/>
                </a:solidFill>
              </a:rPr>
              <a:t>Almanya</a:t>
            </a:r>
            <a:r>
              <a:rPr lang="en-US" altLang="en-US" dirty="0">
                <a:solidFill>
                  <a:srgbClr val="FFFF00"/>
                </a:solidFill>
              </a:rPr>
              <a:t>): </a:t>
            </a:r>
            <a:br>
              <a:rPr lang="en-US" altLang="en-US" dirty="0">
                <a:solidFill>
                  <a:srgbClr val="FFFF00"/>
                </a:solidFill>
              </a:rPr>
            </a:br>
            <a:r>
              <a:rPr lang="en-US" dirty="0" err="1">
                <a:solidFill>
                  <a:schemeClr val="bg1"/>
                </a:solidFill>
              </a:rPr>
              <a:t>Şirket</a:t>
            </a:r>
            <a:r>
              <a:rPr lang="en-US" dirty="0">
                <a:solidFill>
                  <a:schemeClr val="bg1"/>
                </a:solidFill>
              </a:rPr>
              <a:t> </a:t>
            </a:r>
            <a:r>
              <a:rPr lang="en-US" dirty="0" err="1">
                <a:solidFill>
                  <a:schemeClr val="bg1"/>
                </a:solidFill>
              </a:rPr>
              <a:t>dili</a:t>
            </a:r>
            <a:r>
              <a:rPr lang="en-US" dirty="0">
                <a:solidFill>
                  <a:schemeClr val="bg1"/>
                </a:solidFill>
              </a:rPr>
              <a:t>: </a:t>
            </a:r>
            <a:r>
              <a:rPr lang="en-US" dirty="0" err="1">
                <a:solidFill>
                  <a:schemeClr val="bg1"/>
                </a:solidFill>
              </a:rPr>
              <a:t>İngilizce</a:t>
            </a:r>
            <a:endParaRPr lang="en-US" altLang="en-US" sz="2900" b="0" dirty="0">
              <a:solidFill>
                <a:schemeClr val="bg1"/>
              </a:solidFill>
            </a:endParaRPr>
          </a:p>
        </p:txBody>
      </p:sp>
      <p:sp>
        <p:nvSpPr>
          <p:cNvPr id="8" name="Rectangle 6">
            <a:extLst>
              <a:ext uri="{FF2B5EF4-FFF2-40B4-BE49-F238E27FC236}">
                <a16:creationId xmlns:a16="http://schemas.microsoft.com/office/drawing/2014/main" xmlns="" id="{AA80C5D8-A7B7-42D1-9709-D2CEFDACF7AB}"/>
              </a:ext>
            </a:extLst>
          </p:cNvPr>
          <p:cNvSpPr>
            <a:spLocks noChangeArrowheads="1"/>
          </p:cNvSpPr>
          <p:nvPr/>
        </p:nvSpPr>
        <p:spPr bwMode="auto">
          <a:xfrm>
            <a:off x="5562600" y="2152471"/>
            <a:ext cx="3429000" cy="1200329"/>
          </a:xfrm>
          <a:prstGeom prst="rect">
            <a:avLst/>
          </a:prstGeom>
          <a:solidFill>
            <a:schemeClr val="accent5">
              <a:lumMod val="90000"/>
            </a:schemeClr>
          </a:solidFill>
          <a:ln>
            <a:noFill/>
          </a:ln>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CC00CC"/>
                </a:solidFill>
                <a:effectLst/>
                <a:uLnTx/>
                <a:uFillTx/>
                <a:latin typeface="Arial" panose="020B0604020202020204" pitchFamily="34" charset="0"/>
                <a:ea typeface="+mn-ea"/>
                <a:cs typeface="Arial" panose="020B0604020202020204" pitchFamily="34" charset="0"/>
              </a:rPr>
              <a:t>2016:</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US" sz="2400" b="1" i="0" u="none" strike="noStrike" kern="1200" cap="none" spc="0" normalizeH="0" baseline="0" noProof="0" dirty="0" err="1">
                <a:ln>
                  <a:noFill/>
                </a:ln>
                <a:solidFill>
                  <a:srgbClr val="000000"/>
                </a:solidFill>
                <a:effectLst/>
                <a:uLnTx/>
                <a:uFillTx/>
                <a:latin typeface="Arial" panose="020B0604020202020204" pitchFamily="34" charset="0"/>
                <a:ea typeface="+mn-ea"/>
                <a:cs typeface="Arial" panose="020B0604020202020204" pitchFamily="34" charset="0"/>
              </a:rPr>
              <a:t>Ciro</a:t>
            </a: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 </a:t>
            </a:r>
            <a:r>
              <a:rPr lang="en-US" sz="2400" dirty="0">
                <a:solidFill>
                  <a:srgbClr val="000000"/>
                </a:solidFill>
              </a:rPr>
              <a:t>73 </a:t>
            </a:r>
            <a:r>
              <a:rPr lang="en-US" sz="2400" dirty="0" err="1">
                <a:solidFill>
                  <a:srgbClr val="000000"/>
                </a:solidFill>
              </a:rPr>
              <a:t>milyar</a:t>
            </a:r>
            <a:r>
              <a:rPr lang="en-US" sz="2400" dirty="0">
                <a:solidFill>
                  <a:srgbClr val="000000"/>
                </a:solidFill>
              </a:rPr>
              <a:t> Euro</a:t>
            </a:r>
          </a:p>
          <a:p>
            <a:pPr marL="342900" indent="-342900">
              <a:buFont typeface="Arial" panose="020B0604020202020204" pitchFamily="34" charset="0"/>
              <a:buChar char="•"/>
              <a:defRPr/>
            </a:pPr>
            <a:r>
              <a:rPr lang="en-US" sz="2400" b="1" dirty="0" err="1"/>
              <a:t>İşçi</a:t>
            </a:r>
            <a:r>
              <a:rPr lang="en-US" sz="2400" dirty="0"/>
              <a:t>: </a:t>
            </a:r>
            <a:r>
              <a:rPr kumimoji="0" lang="en-US"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390,000</a:t>
            </a:r>
          </a:p>
        </p:txBody>
      </p:sp>
    </p:spTree>
    <p:extLst>
      <p:ext uri="{BB962C8B-B14F-4D97-AF65-F5344CB8AC3E}">
        <p14:creationId xmlns:p14="http://schemas.microsoft.com/office/powerpoint/2010/main" val="115004781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xmlns="" id="{07E151C9-40D8-4E07-92E5-7FB2A1D75FDB}"/>
              </a:ext>
            </a:extLst>
          </p:cNvPr>
          <p:cNvSpPr>
            <a:spLocks noGrp="1" noChangeArrowheads="1"/>
          </p:cNvSpPr>
          <p:nvPr>
            <p:ph type="title"/>
          </p:nvPr>
        </p:nvSpPr>
        <p:spPr>
          <a:xfrm>
            <a:off x="0" y="0"/>
            <a:ext cx="9144000" cy="1066800"/>
          </a:xfrm>
          <a:solidFill>
            <a:srgbClr val="C00000"/>
          </a:solidFill>
        </p:spPr>
        <p:txBody>
          <a:bodyPr/>
          <a:lstStyle/>
          <a:p>
            <a:pPr algn="r"/>
            <a:r>
              <a:rPr lang="en-US" altLang="en-US" sz="2800" dirty="0" err="1">
                <a:solidFill>
                  <a:srgbClr val="FFFF00"/>
                </a:solidFill>
              </a:rPr>
              <a:t>Dünya</a:t>
            </a:r>
            <a:r>
              <a:rPr lang="en-US" altLang="en-US" sz="2800" dirty="0">
                <a:solidFill>
                  <a:srgbClr val="FFFF00"/>
                </a:solidFill>
              </a:rPr>
              <a:t> </a:t>
            </a:r>
            <a:r>
              <a:rPr lang="en-US" altLang="en-US" sz="2800" dirty="0" err="1">
                <a:solidFill>
                  <a:srgbClr val="FFFF00"/>
                </a:solidFill>
              </a:rPr>
              <a:t>Markası</a:t>
            </a:r>
            <a:r>
              <a:rPr lang="en-US" altLang="en-US" sz="2800" dirty="0">
                <a:solidFill>
                  <a:srgbClr val="FFFF00"/>
                </a:solidFill>
              </a:rPr>
              <a:t> </a:t>
            </a:r>
            <a:r>
              <a:rPr lang="en-US" altLang="en-US" sz="2800" dirty="0" err="1">
                <a:solidFill>
                  <a:srgbClr val="FFFF00"/>
                </a:solidFill>
              </a:rPr>
              <a:t>Olmaya</a:t>
            </a:r>
            <a:r>
              <a:rPr lang="en-US" altLang="en-US" sz="2800" dirty="0">
                <a:solidFill>
                  <a:srgbClr val="FFFF00"/>
                </a:solidFill>
              </a:rPr>
              <a:t> </a:t>
            </a:r>
            <a:r>
              <a:rPr lang="en-US" altLang="en-US" sz="2800" dirty="0" err="1">
                <a:solidFill>
                  <a:srgbClr val="FFFF00"/>
                </a:solidFill>
              </a:rPr>
              <a:t>Kestirme</a:t>
            </a:r>
            <a:r>
              <a:rPr lang="en-US" altLang="en-US" sz="2800" dirty="0">
                <a:solidFill>
                  <a:srgbClr val="FFFF00"/>
                </a:solidFill>
              </a:rPr>
              <a:t> </a:t>
            </a:r>
            <a:r>
              <a:rPr lang="en-US" altLang="en-US" sz="2800" dirty="0" err="1">
                <a:solidFill>
                  <a:srgbClr val="FFFF00"/>
                </a:solidFill>
              </a:rPr>
              <a:t>Yol</a:t>
            </a:r>
            <a:r>
              <a:rPr lang="en-US" altLang="en-US" sz="2800" dirty="0">
                <a:solidFill>
                  <a:srgbClr val="FFFF00"/>
                </a:solidFill>
              </a:rPr>
              <a:t>:</a:t>
            </a:r>
            <a:br>
              <a:rPr lang="en-US" altLang="en-US" sz="2800" dirty="0">
                <a:solidFill>
                  <a:srgbClr val="FFFF00"/>
                </a:solidFill>
              </a:rPr>
            </a:br>
            <a:r>
              <a:rPr lang="en-US" altLang="en-US" sz="2800" dirty="0" err="1">
                <a:solidFill>
                  <a:schemeClr val="bg1"/>
                </a:solidFill>
              </a:rPr>
              <a:t>Dünya</a:t>
            </a:r>
            <a:r>
              <a:rPr lang="en-US" altLang="en-US" sz="2800" dirty="0">
                <a:solidFill>
                  <a:schemeClr val="bg1"/>
                </a:solidFill>
              </a:rPr>
              <a:t> </a:t>
            </a:r>
            <a:r>
              <a:rPr lang="en-US" altLang="en-US" sz="2800" dirty="0" err="1">
                <a:solidFill>
                  <a:schemeClr val="bg1"/>
                </a:solidFill>
              </a:rPr>
              <a:t>Markası</a:t>
            </a:r>
            <a:r>
              <a:rPr lang="en-US" altLang="en-US" sz="2800" dirty="0">
                <a:solidFill>
                  <a:schemeClr val="bg1"/>
                </a:solidFill>
              </a:rPr>
              <a:t> al (IBM); </a:t>
            </a:r>
            <a:r>
              <a:rPr lang="en-US" altLang="en-US" sz="2800" dirty="0" err="1">
                <a:solidFill>
                  <a:schemeClr val="bg1"/>
                </a:solidFill>
              </a:rPr>
              <a:t>Dünya</a:t>
            </a:r>
            <a:r>
              <a:rPr lang="en-US" altLang="en-US" sz="2800" dirty="0">
                <a:solidFill>
                  <a:schemeClr val="bg1"/>
                </a:solidFill>
              </a:rPr>
              <a:t> </a:t>
            </a:r>
            <a:r>
              <a:rPr lang="en-US" altLang="en-US" sz="2800" dirty="0" err="1">
                <a:solidFill>
                  <a:schemeClr val="bg1"/>
                </a:solidFill>
              </a:rPr>
              <a:t>markası</a:t>
            </a:r>
            <a:r>
              <a:rPr lang="en-US" altLang="en-US" sz="2800" dirty="0">
                <a:solidFill>
                  <a:schemeClr val="bg1"/>
                </a:solidFill>
              </a:rPr>
              <a:t> </a:t>
            </a:r>
            <a:r>
              <a:rPr lang="en-US" altLang="en-US" sz="2800" dirty="0" err="1">
                <a:solidFill>
                  <a:schemeClr val="bg1"/>
                </a:solidFill>
              </a:rPr>
              <a:t>ol</a:t>
            </a:r>
            <a:r>
              <a:rPr lang="en-US" altLang="en-US" sz="2800" dirty="0">
                <a:solidFill>
                  <a:schemeClr val="bg1"/>
                </a:solidFill>
              </a:rPr>
              <a:t> (LENOVO)</a:t>
            </a:r>
            <a:endParaRPr lang="en-US" altLang="en-US" sz="2800" b="0" dirty="0">
              <a:solidFill>
                <a:schemeClr val="bg1"/>
              </a:solidFill>
              <a:cs typeface="Arial" panose="020B0604020202020204" pitchFamily="34" charset="0"/>
            </a:endParaRPr>
          </a:p>
        </p:txBody>
      </p:sp>
      <p:sp>
        <p:nvSpPr>
          <p:cNvPr id="64515" name="Rectangle 3">
            <a:extLst>
              <a:ext uri="{FF2B5EF4-FFF2-40B4-BE49-F238E27FC236}">
                <a16:creationId xmlns:a16="http://schemas.microsoft.com/office/drawing/2014/main" xmlns="" id="{375D4283-0B55-40AE-8F5A-7B665C34232C}"/>
              </a:ext>
            </a:extLst>
          </p:cNvPr>
          <p:cNvSpPr>
            <a:spLocks noGrp="1" noChangeArrowheads="1"/>
          </p:cNvSpPr>
          <p:nvPr>
            <p:ph type="body" idx="1"/>
          </p:nvPr>
        </p:nvSpPr>
        <p:spPr>
          <a:xfrm>
            <a:off x="0" y="4114800"/>
            <a:ext cx="9144000" cy="2743200"/>
          </a:xfrm>
        </p:spPr>
        <p:txBody>
          <a:bodyPr/>
          <a:lstStyle/>
          <a:p>
            <a:r>
              <a:rPr lang="en-US" altLang="en-US" dirty="0"/>
              <a:t>In 2013, Lenovo was the </a:t>
            </a:r>
            <a:r>
              <a:rPr lang="en-US" altLang="en-US" b="1" dirty="0">
                <a:solidFill>
                  <a:srgbClr val="CC00CC"/>
                </a:solidFill>
              </a:rPr>
              <a:t>World’s largest PC vendor </a:t>
            </a:r>
            <a:r>
              <a:rPr lang="en-US" altLang="en-US" dirty="0"/>
              <a:t>by unit sales.</a:t>
            </a:r>
          </a:p>
          <a:p>
            <a:r>
              <a:rPr lang="en-US" altLang="en-US" dirty="0"/>
              <a:t>Lenovo acquired </a:t>
            </a:r>
            <a:r>
              <a:rPr lang="en-US" altLang="en-US" dirty="0">
                <a:solidFill>
                  <a:srgbClr val="CC00CC"/>
                </a:solidFill>
              </a:rPr>
              <a:t>IBM’s Personal computer business in 2005 for $1.8 billion</a:t>
            </a:r>
            <a:r>
              <a:rPr lang="en-US" altLang="en-US" dirty="0"/>
              <a:t>; instantly became the world’s 3</a:t>
            </a:r>
            <a:r>
              <a:rPr lang="en-US" altLang="en-US" baseline="30000" dirty="0"/>
              <a:t>rd</a:t>
            </a:r>
            <a:r>
              <a:rPr lang="en-US" altLang="en-US" dirty="0"/>
              <a:t> largest computer maker.</a:t>
            </a:r>
          </a:p>
          <a:p>
            <a:r>
              <a:rPr lang="en-US" altLang="en-US" dirty="0"/>
              <a:t>Entered the </a:t>
            </a:r>
            <a:r>
              <a:rPr lang="en-US" altLang="en-US" dirty="0">
                <a:solidFill>
                  <a:srgbClr val="CC00CC"/>
                </a:solidFill>
              </a:rPr>
              <a:t>smartphone</a:t>
            </a:r>
            <a:r>
              <a:rPr lang="en-US" altLang="en-US" dirty="0"/>
              <a:t> market in 2012; the largest vendor in China. </a:t>
            </a:r>
          </a:p>
          <a:p>
            <a:r>
              <a:rPr lang="en-US" altLang="en-US" dirty="0"/>
              <a:t>Acquired the mobile phone maker Motorola Mobility from Google in 2014.</a:t>
            </a:r>
          </a:p>
          <a:p>
            <a:r>
              <a:rPr lang="en-US" altLang="en-US" dirty="0"/>
              <a:t>Lenovo's official language</a:t>
            </a:r>
            <a:r>
              <a:rPr lang="en-US" altLang="en-US" dirty="0">
                <a:solidFill>
                  <a:srgbClr val="CC00CC"/>
                </a:solidFill>
              </a:rPr>
              <a:t>: </a:t>
            </a:r>
            <a:r>
              <a:rPr lang="en-US" altLang="en-US" sz="2400" b="1" dirty="0">
                <a:solidFill>
                  <a:srgbClr val="FF0000"/>
                </a:solidFill>
              </a:rPr>
              <a:t>English</a:t>
            </a:r>
          </a:p>
        </p:txBody>
      </p:sp>
      <p:sp>
        <p:nvSpPr>
          <p:cNvPr id="7" name="Rectangle 3">
            <a:extLst>
              <a:ext uri="{FF2B5EF4-FFF2-40B4-BE49-F238E27FC236}">
                <a16:creationId xmlns:a16="http://schemas.microsoft.com/office/drawing/2014/main" xmlns="" id="{10513C4A-E960-4C03-827D-6A4267825698}"/>
              </a:ext>
            </a:extLst>
          </p:cNvPr>
          <p:cNvSpPr txBox="1">
            <a:spLocks noChangeArrowheads="1"/>
          </p:cNvSpPr>
          <p:nvPr/>
        </p:nvSpPr>
        <p:spPr bwMode="auto">
          <a:xfrm>
            <a:off x="4114800" y="1066800"/>
            <a:ext cx="4800600" cy="3076575"/>
          </a:xfrm>
          <a:prstGeom prst="rect">
            <a:avLst/>
          </a:prstGeom>
          <a:solidFill>
            <a:schemeClr val="accent5"/>
          </a:solidFill>
          <a:ln>
            <a:noFill/>
          </a:ln>
        </p:spPr>
        <p:txBody>
          <a:bodyPr/>
          <a:lstStyle>
            <a:lvl1pPr marL="342900" indent="-342900" algn="l" rtl="0" eaLnBrk="0" fontAlgn="base" hangingPunct="0">
              <a:spcBef>
                <a:spcPct val="20000"/>
              </a:spcBef>
              <a:spcAft>
                <a:spcPct val="20000"/>
              </a:spcAft>
              <a:buClr>
                <a:srgbClr val="FF0000"/>
              </a:buClr>
              <a:buChar char="•"/>
              <a:defRPr sz="20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20000"/>
              </a:spcAft>
              <a:buClr>
                <a:srgbClr val="FF0000"/>
              </a:buClr>
              <a:buFont typeface="Wingdings" panose="05000000000000000000" pitchFamily="2" charset="2"/>
              <a:buChar char="ü"/>
              <a:defRPr sz="2800">
                <a:solidFill>
                  <a:schemeClr val="tx1"/>
                </a:solidFill>
                <a:latin typeface="+mn-lt"/>
                <a:ea typeface="MS PGothic" panose="020B0600070205080204" pitchFamily="34" charset="-128"/>
              </a:defRPr>
            </a:lvl2pPr>
            <a:lvl3pPr marL="1143000" indent="-228600" algn="l" rtl="0" eaLnBrk="0" fontAlgn="base" hangingPunct="0">
              <a:spcBef>
                <a:spcPct val="20000"/>
              </a:spcBef>
              <a:spcAft>
                <a:spcPct val="20000"/>
              </a:spcAft>
              <a:buChar char="•"/>
              <a:defRPr sz="2400">
                <a:solidFill>
                  <a:schemeClr val="tx1"/>
                </a:solidFill>
                <a:latin typeface="Times New Roman" pitchFamily="18" charset="0"/>
                <a:ea typeface="MS PGothic" panose="020B0600070205080204" pitchFamily="34" charset="-128"/>
              </a:defRPr>
            </a:lvl3pPr>
            <a:lvl4pPr marL="16002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4pPr>
            <a:lvl5pPr marL="2057400" indent="-228600" algn="l" rtl="0" eaLnBrk="0" fontAlgn="base" hangingPunct="0">
              <a:spcBef>
                <a:spcPct val="20000"/>
              </a:spcBef>
              <a:spcAft>
                <a:spcPct val="20000"/>
              </a:spcAft>
              <a:buChar char="»"/>
              <a:defRPr sz="2000">
                <a:solidFill>
                  <a:schemeClr val="tx1"/>
                </a:solidFill>
                <a:latin typeface="Times New Roman" pitchFamily="18" charset="0"/>
                <a:ea typeface="MS PGothic" panose="020B0600070205080204" pitchFamily="34" charset="-128"/>
              </a:defRPr>
            </a:lvl5pPr>
            <a:lvl6pPr marL="2514600" indent="-228600" algn="l" rtl="0" fontAlgn="base">
              <a:spcBef>
                <a:spcPct val="20000"/>
              </a:spcBef>
              <a:spcAft>
                <a:spcPct val="20000"/>
              </a:spcAft>
              <a:buChar char="»"/>
              <a:defRPr sz="2000">
                <a:solidFill>
                  <a:schemeClr val="tx1"/>
                </a:solidFill>
                <a:latin typeface="Times New Roman" pitchFamily="18" charset="0"/>
              </a:defRPr>
            </a:lvl6pPr>
            <a:lvl7pPr marL="2971800" indent="-228600" algn="l" rtl="0" fontAlgn="base">
              <a:spcBef>
                <a:spcPct val="20000"/>
              </a:spcBef>
              <a:spcAft>
                <a:spcPct val="20000"/>
              </a:spcAft>
              <a:buChar char="»"/>
              <a:defRPr sz="2000">
                <a:solidFill>
                  <a:schemeClr val="tx1"/>
                </a:solidFill>
                <a:latin typeface="Times New Roman" pitchFamily="18" charset="0"/>
              </a:defRPr>
            </a:lvl7pPr>
            <a:lvl8pPr marL="3429000" indent="-228600" algn="l" rtl="0" fontAlgn="base">
              <a:spcBef>
                <a:spcPct val="20000"/>
              </a:spcBef>
              <a:spcAft>
                <a:spcPct val="20000"/>
              </a:spcAft>
              <a:buChar char="»"/>
              <a:defRPr sz="2000">
                <a:solidFill>
                  <a:schemeClr val="tx1"/>
                </a:solidFill>
                <a:latin typeface="Times New Roman" pitchFamily="18" charset="0"/>
              </a:defRPr>
            </a:lvl8pPr>
            <a:lvl9pPr marL="3886200" indent="-228600" algn="l" rtl="0" fontAlgn="base">
              <a:spcBef>
                <a:spcPct val="20000"/>
              </a:spcBef>
              <a:spcAft>
                <a:spcPct val="20000"/>
              </a:spcAft>
              <a:buChar char="»"/>
              <a:defRPr sz="2000">
                <a:solidFill>
                  <a:schemeClr val="tx1"/>
                </a:solidFill>
                <a:latin typeface="Times New Roman" pitchFamily="18" charset="0"/>
              </a:defRPr>
            </a:lvl9pPr>
          </a:lstStyle>
          <a:p>
            <a:pPr marL="342900" marR="0" lvl="0" indent="-342900" algn="l" defTabSz="914400" rtl="0" eaLnBrk="0" fontAlgn="base" latinLnBrk="0" hangingPunct="0">
              <a:lnSpc>
                <a:spcPct val="100000"/>
              </a:lnSpc>
              <a:spcBef>
                <a:spcPct val="20000"/>
              </a:spcBef>
              <a:spcAft>
                <a:spcPct val="20000"/>
              </a:spcAft>
              <a:buClr>
                <a:srgbClr val="FF0000"/>
              </a:buClr>
              <a:buSzTx/>
              <a:buFontTx/>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cs typeface="+mn-cs"/>
              </a:rPr>
              <a:t>Founded (as Legend): 1984 (Beijing)</a:t>
            </a:r>
          </a:p>
          <a:p>
            <a:pPr marL="342900" marR="0" lvl="0" indent="-342900" algn="l" defTabSz="914400" rtl="0" eaLnBrk="0" fontAlgn="base" latinLnBrk="0" hangingPunct="0">
              <a:lnSpc>
                <a:spcPct val="100000"/>
              </a:lnSpc>
              <a:spcBef>
                <a:spcPct val="20000"/>
              </a:spcBef>
              <a:spcAft>
                <a:spcPct val="20000"/>
              </a:spcAft>
              <a:buClr>
                <a:srgbClr val="FF0000"/>
              </a:buClr>
              <a:buSzTx/>
              <a:buFontTx/>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cs typeface="+mn-cs"/>
              </a:rPr>
              <a:t>Headquarters: Morrisville, NC (USA)</a:t>
            </a:r>
          </a:p>
          <a:p>
            <a:pPr marL="342900" marR="0" lvl="0" indent="-342900" algn="l" defTabSz="914400" rtl="0" eaLnBrk="0" fontAlgn="base" latinLnBrk="0" hangingPunct="0">
              <a:lnSpc>
                <a:spcPct val="100000"/>
              </a:lnSpc>
              <a:spcBef>
                <a:spcPct val="20000"/>
              </a:spcBef>
              <a:spcAft>
                <a:spcPct val="20000"/>
              </a:spcAft>
              <a:buClr>
                <a:srgbClr val="FF0000"/>
              </a:buClr>
              <a:buSzTx/>
              <a:buFontTx/>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cs typeface="+mn-cs"/>
              </a:rPr>
              <a:t>Products: PC, Notebook, Tablet, …</a:t>
            </a:r>
          </a:p>
          <a:p>
            <a:pPr marL="342900" marR="0" lvl="0" indent="-342900" algn="l" defTabSz="914400" rtl="0" eaLnBrk="0" fontAlgn="base" latinLnBrk="0" hangingPunct="0">
              <a:lnSpc>
                <a:spcPct val="100000"/>
              </a:lnSpc>
              <a:spcBef>
                <a:spcPct val="20000"/>
              </a:spcBef>
              <a:spcAft>
                <a:spcPct val="20000"/>
              </a:spcAft>
              <a:buClr>
                <a:srgbClr val="FF0000"/>
              </a:buClr>
              <a:buSzTx/>
              <a:buFontTx/>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cs typeface="+mn-cs"/>
              </a:rPr>
              <a:t>Revenue (2016): </a:t>
            </a:r>
            <a:r>
              <a:rPr kumimoji="0" lang="en-US" altLang="en-US" sz="2000" b="0" i="0" u="none" strike="noStrike" kern="0" cap="none" spc="0" normalizeH="0" baseline="0" noProof="0" dirty="0">
                <a:ln>
                  <a:noFill/>
                </a:ln>
                <a:solidFill>
                  <a:srgbClr val="CC00CC"/>
                </a:solidFill>
                <a:effectLst/>
                <a:uLnTx/>
                <a:uFillTx/>
                <a:latin typeface="Arial"/>
                <a:ea typeface="MS PGothic" panose="020B0600070205080204" pitchFamily="34" charset="-128"/>
                <a:cs typeface="+mn-cs"/>
              </a:rPr>
              <a:t>$</a:t>
            </a:r>
            <a:r>
              <a:rPr kumimoji="0" lang="en-US" altLang="en-US" sz="2000" b="1" i="0" u="none" strike="noStrike" kern="0" cap="none" spc="0" normalizeH="0" baseline="0" noProof="0" dirty="0">
                <a:ln>
                  <a:noFill/>
                </a:ln>
                <a:solidFill>
                  <a:srgbClr val="CC00CC"/>
                </a:solidFill>
                <a:effectLst/>
                <a:uLnTx/>
                <a:uFillTx/>
                <a:latin typeface="Arial"/>
                <a:ea typeface="MS PGothic" panose="020B0600070205080204" pitchFamily="34" charset="-128"/>
                <a:cs typeface="+mn-cs"/>
              </a:rPr>
              <a:t>43 billion</a:t>
            </a:r>
          </a:p>
          <a:p>
            <a:pPr marL="342900" marR="0" lvl="0" indent="-342900" algn="l" defTabSz="914400" rtl="0" eaLnBrk="0" fontAlgn="base" latinLnBrk="0" hangingPunct="0">
              <a:lnSpc>
                <a:spcPct val="100000"/>
              </a:lnSpc>
              <a:spcBef>
                <a:spcPct val="20000"/>
              </a:spcBef>
              <a:spcAft>
                <a:spcPct val="20000"/>
              </a:spcAft>
              <a:buClr>
                <a:srgbClr val="FF0000"/>
              </a:buClr>
              <a:buSzTx/>
              <a:buFontTx/>
              <a:buChar char="•"/>
              <a:tabLst/>
              <a:defRPr/>
            </a:pPr>
            <a:r>
              <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cs typeface="+mn-cs"/>
              </a:rPr>
              <a:t>Employees: 52,000</a:t>
            </a:r>
          </a:p>
          <a:p>
            <a:pPr marL="342900" marR="0" lvl="0" indent="-342900" algn="l" defTabSz="914400" rtl="0" eaLnBrk="0" fontAlgn="base" latinLnBrk="0" hangingPunct="0">
              <a:lnSpc>
                <a:spcPct val="100000"/>
              </a:lnSpc>
              <a:spcBef>
                <a:spcPct val="20000"/>
              </a:spcBef>
              <a:spcAft>
                <a:spcPct val="20000"/>
              </a:spcAft>
              <a:buClr>
                <a:srgbClr val="FF0000"/>
              </a:buClr>
              <a:buSzTx/>
              <a:buFontTx/>
              <a:buChar char="•"/>
              <a:tabLst/>
              <a:defRPr/>
            </a:pPr>
            <a:r>
              <a:rPr kumimoji="0" lang="en-US" sz="2000" b="0" i="0" u="none" strike="noStrike" kern="1200" cap="none" spc="0" normalizeH="0" baseline="0" noProof="0" dirty="0">
                <a:ln>
                  <a:noFill/>
                </a:ln>
                <a:solidFill>
                  <a:srgbClr val="000000"/>
                </a:solidFill>
                <a:effectLst/>
                <a:uLnTx/>
                <a:uFillTx/>
                <a:latin typeface="Arial"/>
                <a:ea typeface="MS PGothic" panose="020B0600070205080204" pitchFamily="34" charset="-128"/>
                <a:cs typeface="+mn-cs"/>
              </a:rPr>
              <a:t>Operations: 60+ countries</a:t>
            </a:r>
          </a:p>
          <a:p>
            <a:pPr marL="342900" marR="0" lvl="0" indent="-342900" algn="l" defTabSz="914400" rtl="0" eaLnBrk="0" fontAlgn="base" latinLnBrk="0" hangingPunct="0">
              <a:lnSpc>
                <a:spcPct val="100000"/>
              </a:lnSpc>
              <a:spcBef>
                <a:spcPct val="20000"/>
              </a:spcBef>
              <a:spcAft>
                <a:spcPct val="20000"/>
              </a:spcAft>
              <a:buClr>
                <a:srgbClr val="FF0000"/>
              </a:buClr>
              <a:buSzTx/>
              <a:buFontTx/>
              <a:buChar char="•"/>
              <a:tabLst/>
              <a:defRPr/>
            </a:pPr>
            <a:r>
              <a:rPr kumimoji="0" lang="en-US" sz="2000" b="0" i="0" u="none" strike="noStrike" kern="1200" cap="none" spc="0" normalizeH="0" baseline="0" noProof="0" dirty="0">
                <a:ln>
                  <a:noFill/>
                </a:ln>
                <a:solidFill>
                  <a:srgbClr val="000000"/>
                </a:solidFill>
                <a:effectLst/>
                <a:uLnTx/>
                <a:uFillTx/>
                <a:latin typeface="Arial"/>
                <a:ea typeface="MS PGothic" panose="020B0600070205080204" pitchFamily="34" charset="-128"/>
                <a:cs typeface="+mn-cs"/>
              </a:rPr>
              <a:t>Sales: 160 countries</a:t>
            </a: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cs typeface="+mn-cs"/>
            </a:endParaRPr>
          </a:p>
          <a:p>
            <a:pPr marL="0" marR="0" lvl="0" indent="0" algn="l" defTabSz="914400" rtl="0" eaLnBrk="0" fontAlgn="base" latinLnBrk="0" hangingPunct="0">
              <a:lnSpc>
                <a:spcPct val="100000"/>
              </a:lnSpc>
              <a:spcBef>
                <a:spcPct val="20000"/>
              </a:spcBef>
              <a:spcAft>
                <a:spcPct val="20000"/>
              </a:spcAft>
              <a:buClr>
                <a:srgbClr val="FF0000"/>
              </a:buClr>
              <a:buSzTx/>
              <a:buFontTx/>
              <a:buNone/>
              <a:tabLst/>
              <a:defRPr/>
            </a:pPr>
            <a:endParaRPr kumimoji="0" lang="en-US" altLang="en-US" sz="2000" b="0" i="0" u="none" strike="noStrike" kern="0" cap="none" spc="0" normalizeH="0" baseline="0" noProof="0" dirty="0">
              <a:ln>
                <a:noFill/>
              </a:ln>
              <a:solidFill>
                <a:srgbClr val="000000"/>
              </a:solidFill>
              <a:effectLst/>
              <a:uLnTx/>
              <a:uFillTx/>
              <a:latin typeface="Arial"/>
              <a:ea typeface="MS PGothic" panose="020B0600070205080204" pitchFamily="34" charset="-128"/>
              <a:cs typeface="+mn-cs"/>
            </a:endParaRPr>
          </a:p>
        </p:txBody>
      </p:sp>
      <p:pic>
        <p:nvPicPr>
          <p:cNvPr id="64517" name="Picture 1">
            <a:extLst>
              <a:ext uri="{FF2B5EF4-FFF2-40B4-BE49-F238E27FC236}">
                <a16:creationId xmlns:a16="http://schemas.microsoft.com/office/drawing/2014/main" xmlns="" id="{542F6F9B-92C8-4EA1-AA3F-02B3F770E29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066800"/>
            <a:ext cx="39624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8" name="Picture 2">
            <a:extLst>
              <a:ext uri="{FF2B5EF4-FFF2-40B4-BE49-F238E27FC236}">
                <a16:creationId xmlns:a16="http://schemas.microsoft.com/office/drawing/2014/main" xmlns="" id="{3F519D0D-0CA5-471E-82B8-20A86DDBFE7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1219200"/>
            <a:ext cx="3810000"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9" name="Picture 6" descr="Increase">
            <a:extLst>
              <a:ext uri="{FF2B5EF4-FFF2-40B4-BE49-F238E27FC236}">
                <a16:creationId xmlns:a16="http://schemas.microsoft.com/office/drawing/2014/main" xmlns="" id="{F765C5F4-27F6-4B91-8BC4-05ECCEC2370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0" name="Picture 7" descr="Increase">
            <a:extLst>
              <a:ext uri="{FF2B5EF4-FFF2-40B4-BE49-F238E27FC236}">
                <a16:creationId xmlns:a16="http://schemas.microsoft.com/office/drawing/2014/main" xmlns="" id="{0AE2770E-D194-42AB-B5CB-E341DC0F2B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1" name="Picture 8" descr="Increase">
            <a:extLst>
              <a:ext uri="{FF2B5EF4-FFF2-40B4-BE49-F238E27FC236}">
                <a16:creationId xmlns:a16="http://schemas.microsoft.com/office/drawing/2014/main" xmlns="" id="{C3DD925F-E8A0-4524-91F0-AABCB14F625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2" name="Picture 9" descr="Increase">
            <a:extLst>
              <a:ext uri="{FF2B5EF4-FFF2-40B4-BE49-F238E27FC236}">
                <a16:creationId xmlns:a16="http://schemas.microsoft.com/office/drawing/2014/main" xmlns="" id="{C0244BAE-3FA2-4AB5-AA86-DD4C0E6C7E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3" name="Picture 10" descr="Increase">
            <a:extLst>
              <a:ext uri="{FF2B5EF4-FFF2-40B4-BE49-F238E27FC236}">
                <a16:creationId xmlns:a16="http://schemas.microsoft.com/office/drawing/2014/main" xmlns="" id="{7FE34E07-D9FF-4BE6-B008-3E3B05837FB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24" name="Rectangle 5">
            <a:extLst>
              <a:ext uri="{FF2B5EF4-FFF2-40B4-BE49-F238E27FC236}">
                <a16:creationId xmlns:a16="http://schemas.microsoft.com/office/drawing/2014/main" xmlns="" id="{A8A298D7-0DB5-40C0-A6F2-D87F96D454F3}"/>
              </a:ext>
            </a:extLst>
          </p:cNvPr>
          <p:cNvSpPr>
            <a:spLocks noChangeArrowheads="1"/>
          </p:cNvSpPr>
          <p:nvPr/>
        </p:nvSpPr>
        <p:spPr bwMode="auto">
          <a:xfrm>
            <a:off x="6156325" y="6553200"/>
            <a:ext cx="29114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Arial" panose="020B0604020202020204" pitchFamily="34" charset="0"/>
              </a:rPr>
              <a:t>http://en.wikipedia.org/wiki/Lenovo</a:t>
            </a:r>
          </a:p>
        </p:txBody>
      </p:sp>
    </p:spTree>
    <p:extLst>
      <p:ext uri="{BB962C8B-B14F-4D97-AF65-F5344CB8AC3E}">
        <p14:creationId xmlns:p14="http://schemas.microsoft.com/office/powerpoint/2010/main" val="88557088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F40BC2D3-7271-490C-A9E3-90F2388014F0}"/>
              </a:ext>
            </a:extLst>
          </p:cNvPr>
          <p:cNvSpPr>
            <a:spLocks noGrp="1" noChangeArrowheads="1"/>
          </p:cNvSpPr>
          <p:nvPr>
            <p:ph type="title"/>
          </p:nvPr>
        </p:nvSpPr>
        <p:spPr>
          <a:xfrm>
            <a:off x="0" y="0"/>
            <a:ext cx="9144000" cy="838200"/>
          </a:xfrm>
          <a:solidFill>
            <a:srgbClr val="C00000"/>
          </a:solidFill>
        </p:spPr>
        <p:txBody>
          <a:bodyPr/>
          <a:lstStyle/>
          <a:p>
            <a:pPr algn="r"/>
            <a:r>
              <a:rPr lang="en-US" sz="2400" b="0" dirty="0" err="1">
                <a:solidFill>
                  <a:srgbClr val="FFFF00"/>
                </a:solidFill>
              </a:rPr>
              <a:t>Üniversiteye</a:t>
            </a:r>
            <a:r>
              <a:rPr lang="en-US" sz="2400" b="0" dirty="0">
                <a:solidFill>
                  <a:srgbClr val="FFFF00"/>
                </a:solidFill>
              </a:rPr>
              <a:t> </a:t>
            </a:r>
            <a:r>
              <a:rPr lang="en-US" sz="2400" b="0" dirty="0" err="1">
                <a:solidFill>
                  <a:srgbClr val="FFFF00"/>
                </a:solidFill>
              </a:rPr>
              <a:t>en</a:t>
            </a:r>
            <a:r>
              <a:rPr lang="en-US" sz="2400" b="0" dirty="0">
                <a:solidFill>
                  <a:srgbClr val="FFFF00"/>
                </a:solidFill>
              </a:rPr>
              <a:t> </a:t>
            </a:r>
            <a:r>
              <a:rPr lang="en-US" sz="2400" b="0" dirty="0" err="1">
                <a:solidFill>
                  <a:srgbClr val="FFFF00"/>
                </a:solidFill>
              </a:rPr>
              <a:t>iyi</a:t>
            </a:r>
            <a:r>
              <a:rPr lang="en-US" sz="2400" b="0" dirty="0">
                <a:solidFill>
                  <a:srgbClr val="FFFF00"/>
                </a:solidFill>
              </a:rPr>
              <a:t> </a:t>
            </a:r>
            <a:r>
              <a:rPr lang="en-US" sz="2400" b="0" dirty="0" err="1">
                <a:solidFill>
                  <a:srgbClr val="FFFF00"/>
                </a:solidFill>
              </a:rPr>
              <a:t>yabancı</a:t>
            </a:r>
            <a:r>
              <a:rPr lang="en-US" sz="2400" b="0" dirty="0">
                <a:solidFill>
                  <a:srgbClr val="FFFF00"/>
                </a:solidFill>
              </a:rPr>
              <a:t> </a:t>
            </a:r>
            <a:r>
              <a:rPr lang="en-US" sz="2400" b="0" dirty="0" err="1">
                <a:solidFill>
                  <a:srgbClr val="FFFF00"/>
                </a:solidFill>
              </a:rPr>
              <a:t>öğrenci</a:t>
            </a:r>
            <a:r>
              <a:rPr lang="en-US" sz="2400" b="0" dirty="0">
                <a:solidFill>
                  <a:srgbClr val="FFFF00"/>
                </a:solidFill>
              </a:rPr>
              <a:t> </a:t>
            </a:r>
            <a:r>
              <a:rPr lang="en-US" sz="2400" b="0" dirty="0" err="1">
                <a:solidFill>
                  <a:srgbClr val="FFFF00"/>
                </a:solidFill>
              </a:rPr>
              <a:t>ve</a:t>
            </a:r>
            <a:r>
              <a:rPr lang="en-US" sz="2400" b="0" dirty="0">
                <a:solidFill>
                  <a:srgbClr val="FFFF00"/>
                </a:solidFill>
              </a:rPr>
              <a:t> </a:t>
            </a:r>
            <a:r>
              <a:rPr lang="en-US" sz="2400" b="0" dirty="0" err="1">
                <a:solidFill>
                  <a:srgbClr val="FFFF00"/>
                </a:solidFill>
              </a:rPr>
              <a:t>akademisyen</a:t>
            </a:r>
            <a:r>
              <a:rPr lang="en-US" sz="2400" b="0" dirty="0">
                <a:solidFill>
                  <a:srgbClr val="FFFF00"/>
                </a:solidFill>
              </a:rPr>
              <a:t> </a:t>
            </a:r>
            <a:r>
              <a:rPr lang="en-US" sz="2400" b="0" dirty="0" err="1">
                <a:solidFill>
                  <a:srgbClr val="FFFF00"/>
                </a:solidFill>
              </a:rPr>
              <a:t>çekme</a:t>
            </a:r>
            <a:r>
              <a:rPr lang="en-US" sz="2400" b="0" dirty="0">
                <a:solidFill>
                  <a:srgbClr val="FFFF00"/>
                </a:solidFill>
              </a:rPr>
              <a:t> </a:t>
            </a:r>
            <a:r>
              <a:rPr lang="en-US" sz="2400" b="0" dirty="0" err="1">
                <a:solidFill>
                  <a:srgbClr val="FFFF00"/>
                </a:solidFill>
              </a:rPr>
              <a:t>yolu</a:t>
            </a:r>
            <a:r>
              <a:rPr lang="en-US" sz="2400" b="0" dirty="0">
                <a:solidFill>
                  <a:srgbClr val="FFFF00"/>
                </a:solidFill>
              </a:rPr>
              <a:t>: </a:t>
            </a:r>
            <a:r>
              <a:rPr lang="en-US" sz="2400" b="0" dirty="0">
                <a:solidFill>
                  <a:schemeClr val="bg1"/>
                </a:solidFill>
              </a:rPr>
              <a:t/>
            </a:r>
            <a:br>
              <a:rPr lang="en-US" sz="2400" b="0" dirty="0">
                <a:solidFill>
                  <a:schemeClr val="bg1"/>
                </a:solidFill>
              </a:rPr>
            </a:br>
            <a:r>
              <a:rPr lang="en-US" sz="2800" dirty="0" err="1">
                <a:solidFill>
                  <a:schemeClr val="bg1"/>
                </a:solidFill>
              </a:rPr>
              <a:t>İngilizce</a:t>
            </a:r>
            <a:r>
              <a:rPr lang="en-US" sz="2800" dirty="0">
                <a:solidFill>
                  <a:schemeClr val="bg1"/>
                </a:solidFill>
              </a:rPr>
              <a:t> </a:t>
            </a:r>
            <a:r>
              <a:rPr lang="en-US" sz="2800" dirty="0" err="1">
                <a:solidFill>
                  <a:schemeClr val="bg1"/>
                </a:solidFill>
              </a:rPr>
              <a:t>eğitim</a:t>
            </a:r>
            <a:r>
              <a:rPr lang="en-US" sz="2800" dirty="0">
                <a:solidFill>
                  <a:schemeClr val="bg1"/>
                </a:solidFill>
              </a:rPr>
              <a:t> </a:t>
            </a:r>
            <a:r>
              <a:rPr lang="en-US" sz="2400" b="0" dirty="0">
                <a:solidFill>
                  <a:schemeClr val="bg1"/>
                </a:solidFill>
              </a:rPr>
              <a:t>(</a:t>
            </a:r>
            <a:r>
              <a:rPr lang="en-US" sz="2400" b="0" dirty="0" err="1">
                <a:solidFill>
                  <a:schemeClr val="bg1"/>
                </a:solidFill>
              </a:rPr>
              <a:t>Beyin</a:t>
            </a:r>
            <a:r>
              <a:rPr lang="en-US" sz="2400" b="0" dirty="0">
                <a:solidFill>
                  <a:schemeClr val="bg1"/>
                </a:solidFill>
              </a:rPr>
              <a:t> </a:t>
            </a:r>
            <a:r>
              <a:rPr lang="en-US" sz="2400" b="0" dirty="0" err="1">
                <a:solidFill>
                  <a:schemeClr val="bg1"/>
                </a:solidFill>
              </a:rPr>
              <a:t>gücü</a:t>
            </a:r>
            <a:r>
              <a:rPr lang="en-US" sz="2400" b="0" dirty="0">
                <a:solidFill>
                  <a:schemeClr val="bg1"/>
                </a:solidFill>
              </a:rPr>
              <a:t> </a:t>
            </a:r>
            <a:r>
              <a:rPr lang="en-US" sz="2400" b="0" dirty="0" err="1">
                <a:solidFill>
                  <a:schemeClr val="bg1"/>
                </a:solidFill>
              </a:rPr>
              <a:t>rekabetinde</a:t>
            </a:r>
            <a:r>
              <a:rPr lang="en-US" sz="2400" b="0" dirty="0">
                <a:solidFill>
                  <a:schemeClr val="bg1"/>
                </a:solidFill>
              </a:rPr>
              <a:t> </a:t>
            </a:r>
            <a:r>
              <a:rPr lang="en-US" sz="2400" b="0" dirty="0" err="1">
                <a:solidFill>
                  <a:schemeClr val="bg1"/>
                </a:solidFill>
              </a:rPr>
              <a:t>avantajl</a:t>
            </a:r>
            <a:r>
              <a:rPr lang="en-US" altLang="en-US" sz="2400" b="0" dirty="0" err="1">
                <a:solidFill>
                  <a:schemeClr val="bg1"/>
                </a:solidFill>
              </a:rPr>
              <a:t>ı</a:t>
            </a:r>
            <a:r>
              <a:rPr lang="en-US" sz="2400" b="0" dirty="0">
                <a:solidFill>
                  <a:schemeClr val="bg1"/>
                </a:solidFill>
              </a:rPr>
              <a:t> </a:t>
            </a:r>
            <a:r>
              <a:rPr lang="en-US" sz="2400" b="0" dirty="0" err="1">
                <a:solidFill>
                  <a:schemeClr val="bg1"/>
                </a:solidFill>
              </a:rPr>
              <a:t>konum</a:t>
            </a:r>
            <a:r>
              <a:rPr lang="en-US" sz="2400" b="0" dirty="0">
                <a:solidFill>
                  <a:schemeClr val="bg1"/>
                </a:solidFill>
              </a:rPr>
              <a:t>)</a:t>
            </a:r>
            <a:endParaRPr lang="en-US" altLang="en-US" sz="2400" b="0" dirty="0">
              <a:solidFill>
                <a:schemeClr val="bg1"/>
              </a:solidFill>
              <a:cs typeface="Arial" panose="020B0604020202020204" pitchFamily="34" charset="0"/>
            </a:endParaRPr>
          </a:p>
        </p:txBody>
      </p:sp>
      <p:pic>
        <p:nvPicPr>
          <p:cNvPr id="4" name="Picture 3">
            <a:extLst>
              <a:ext uri="{FF2B5EF4-FFF2-40B4-BE49-F238E27FC236}">
                <a16:creationId xmlns:a16="http://schemas.microsoft.com/office/drawing/2014/main" xmlns="" id="{16085DCA-8F54-49CF-A5C8-A05CF8B85DC3}"/>
              </a:ext>
            </a:extLst>
          </p:cNvPr>
          <p:cNvPicPr>
            <a:picLocks noChangeAspect="1"/>
          </p:cNvPicPr>
          <p:nvPr/>
        </p:nvPicPr>
        <p:blipFill>
          <a:blip r:embed="rId2"/>
          <a:stretch>
            <a:fillRect/>
          </a:stretch>
        </p:blipFill>
        <p:spPr>
          <a:xfrm>
            <a:off x="0" y="838200"/>
            <a:ext cx="6444947" cy="5943600"/>
          </a:xfrm>
          <a:prstGeom prst="rect">
            <a:avLst/>
          </a:prstGeom>
        </p:spPr>
      </p:pic>
      <p:pic>
        <p:nvPicPr>
          <p:cNvPr id="193538" name="Picture 3">
            <a:extLst>
              <a:ext uri="{FF2B5EF4-FFF2-40B4-BE49-F238E27FC236}">
                <a16:creationId xmlns:a16="http://schemas.microsoft.com/office/drawing/2014/main" xmlns="" id="{AD9503EB-22D9-43B9-BD44-4E2777D5D3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0785" y="3505200"/>
            <a:ext cx="6575215" cy="429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itle 1">
            <a:extLst>
              <a:ext uri="{FF2B5EF4-FFF2-40B4-BE49-F238E27FC236}">
                <a16:creationId xmlns:a16="http://schemas.microsoft.com/office/drawing/2014/main" xmlns="" id="{431FFBD2-A54A-4B8E-B5BA-B2507D1381A7}"/>
              </a:ext>
            </a:extLst>
          </p:cNvPr>
          <p:cNvSpPr>
            <a:spLocks noGrp="1" noChangeArrowheads="1"/>
          </p:cNvSpPr>
          <p:nvPr>
            <p:ph type="title"/>
          </p:nvPr>
        </p:nvSpPr>
        <p:spPr>
          <a:xfrm>
            <a:off x="0" y="0"/>
            <a:ext cx="9144000" cy="715963"/>
          </a:xfrm>
          <a:solidFill>
            <a:srgbClr val="C00000"/>
          </a:solidFill>
        </p:spPr>
        <p:txBody>
          <a:bodyPr/>
          <a:lstStyle/>
          <a:p>
            <a:pPr algn="r"/>
            <a:r>
              <a:rPr lang="en-US" altLang="en-US" sz="2800">
                <a:solidFill>
                  <a:srgbClr val="FFFF00"/>
                </a:solidFill>
              </a:rPr>
              <a:t>Yabancı Beyinlere Kucak Açmak: </a:t>
            </a:r>
            <a:br>
              <a:rPr lang="en-US" altLang="en-US" sz="2800">
                <a:solidFill>
                  <a:srgbClr val="FFFF00"/>
                </a:solidFill>
              </a:rPr>
            </a:br>
            <a:r>
              <a:rPr lang="en-US" altLang="en-US" sz="2800">
                <a:solidFill>
                  <a:schemeClr val="bg1"/>
                </a:solidFill>
              </a:rPr>
              <a:t>SILICON VALLEY </a:t>
            </a:r>
            <a:endParaRPr lang="tr-TR" altLang="en-US" sz="3000" b="0">
              <a:solidFill>
                <a:schemeClr val="bg1"/>
              </a:solidFill>
            </a:endParaRPr>
          </a:p>
        </p:txBody>
      </p:sp>
      <p:sp>
        <p:nvSpPr>
          <p:cNvPr id="132099" name="Rectangle 3">
            <a:extLst>
              <a:ext uri="{FF2B5EF4-FFF2-40B4-BE49-F238E27FC236}">
                <a16:creationId xmlns:a16="http://schemas.microsoft.com/office/drawing/2014/main" xmlns="" id="{71776E1F-5946-4B5F-8991-6E61B9F535CB}"/>
              </a:ext>
            </a:extLst>
          </p:cNvPr>
          <p:cNvSpPr txBox="1">
            <a:spLocks noChangeArrowheads="1"/>
          </p:cNvSpPr>
          <p:nvPr/>
        </p:nvSpPr>
        <p:spPr bwMode="auto">
          <a:xfrm>
            <a:off x="3886200" y="685800"/>
            <a:ext cx="5257800" cy="617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r>
              <a:rPr lang="en-US" altLang="en-US" b="1">
                <a:solidFill>
                  <a:srgbClr val="CC00CC"/>
                </a:solidFill>
              </a:rPr>
              <a:t>Silikon Vadisi</a:t>
            </a:r>
            <a:r>
              <a:rPr lang="en-US" altLang="en-US">
                <a:solidFill>
                  <a:srgbClr val="000000"/>
                </a:solidFill>
              </a:rPr>
              <a:t>, </a:t>
            </a:r>
            <a:r>
              <a:rPr lang="en-US" altLang="en-US">
                <a:solidFill>
                  <a:srgbClr val="3333FF"/>
                </a:solidFill>
              </a:rPr>
              <a:t>beyin gücü ve yaratıcı düşüncenin kaynağı değil sadece zarfıdır</a:t>
            </a:r>
            <a:r>
              <a:rPr lang="en-US" altLang="en-US">
                <a:solidFill>
                  <a:srgbClr val="000000"/>
                </a:solidFill>
              </a:rPr>
              <a:t>. Silikon vadisi, evlerin garajlarında yeşeren yaratıcılık fidanlarının dikildiği tarladan ibarettir.</a:t>
            </a:r>
          </a:p>
          <a:p>
            <a:r>
              <a:rPr lang="en-US" altLang="en-US">
                <a:solidFill>
                  <a:srgbClr val="000000"/>
                </a:solidFill>
              </a:rPr>
              <a:t>“Günümüzde bilgi ve beceri, izafi avantaj sağlamanın yegane kaynağı olarak durmaktadır. </a:t>
            </a:r>
            <a:r>
              <a:rPr lang="en-US" altLang="en-US" b="1">
                <a:solidFill>
                  <a:srgbClr val="CC00CC"/>
                </a:solidFill>
              </a:rPr>
              <a:t>Silikon Vadisi ve Hat 128’in bugün oldukları yerde olmalarını sebebi, beyin gücünün orada olmasıdır</a:t>
            </a:r>
            <a:r>
              <a:rPr lang="en-US" altLang="en-US">
                <a:solidFill>
                  <a:srgbClr val="000000"/>
                </a:solidFill>
              </a:rPr>
              <a:t>.” Lester Thurow, MIT Economist </a:t>
            </a:r>
          </a:p>
          <a:p>
            <a:r>
              <a:rPr lang="en-US" altLang="en-US">
                <a:solidFill>
                  <a:srgbClr val="000000"/>
                </a:solidFill>
              </a:rPr>
              <a:t>“ABD’de yabancı göçmenler  Silikon Vadisi’ndeki firmaların </a:t>
            </a:r>
            <a:r>
              <a:rPr lang="en-US" altLang="en-US" b="1">
                <a:solidFill>
                  <a:srgbClr val="3333FF"/>
                </a:solidFill>
              </a:rPr>
              <a:t>%52’sini </a:t>
            </a:r>
            <a:r>
              <a:rPr lang="en-US" altLang="en-US">
                <a:solidFill>
                  <a:srgbClr val="000000"/>
                </a:solidFill>
              </a:rPr>
              <a:t>kurdular, ve </a:t>
            </a:r>
            <a:r>
              <a:rPr lang="en-US" altLang="en-US" b="1">
                <a:solidFill>
                  <a:srgbClr val="3333FF"/>
                </a:solidFill>
              </a:rPr>
              <a:t>milyonlarca istihdam </a:t>
            </a:r>
            <a:r>
              <a:rPr lang="en-US" altLang="en-US">
                <a:solidFill>
                  <a:srgbClr val="000000"/>
                </a:solidFill>
              </a:rPr>
              <a:t>yarattılar.” </a:t>
            </a:r>
            <a:r>
              <a:rPr lang="en-US" altLang="en-US" b="1" u="sng">
                <a:solidFill>
                  <a:srgbClr val="000000"/>
                </a:solidFill>
                <a:hlinkClick r:id="rId2"/>
              </a:rPr>
              <a:t>Vivek Wadhwa</a:t>
            </a:r>
            <a:r>
              <a:rPr lang="en-US" altLang="en-US" b="1">
                <a:solidFill>
                  <a:srgbClr val="000000"/>
                </a:solidFill>
              </a:rPr>
              <a:t>, </a:t>
            </a:r>
            <a:r>
              <a:rPr lang="en-US" altLang="en-US" sz="1600" i="1">
                <a:solidFill>
                  <a:srgbClr val="000000"/>
                </a:solidFill>
              </a:rPr>
              <a:t>Washington Post, Oct. 4, 2011.</a:t>
            </a:r>
          </a:p>
          <a:p>
            <a:r>
              <a:rPr lang="en-US" altLang="en-US">
                <a:solidFill>
                  <a:srgbClr val="000000"/>
                </a:solidFill>
              </a:rPr>
              <a:t>YÖK: Üniversitelerde yabancı öğretim oranı %2’yi geçemez. </a:t>
            </a:r>
          </a:p>
          <a:p>
            <a:endParaRPr lang="en-US" altLang="en-US">
              <a:solidFill>
                <a:srgbClr val="000000"/>
              </a:solidFill>
            </a:endParaRPr>
          </a:p>
          <a:p>
            <a:endParaRPr lang="en-US" altLang="en-US">
              <a:solidFill>
                <a:srgbClr val="000000"/>
              </a:solidFill>
            </a:endParaRPr>
          </a:p>
        </p:txBody>
      </p:sp>
      <p:pic>
        <p:nvPicPr>
          <p:cNvPr id="132100" name="Picture 7">
            <a:extLst>
              <a:ext uri="{FF2B5EF4-FFF2-40B4-BE49-F238E27FC236}">
                <a16:creationId xmlns:a16="http://schemas.microsoft.com/office/drawing/2014/main" xmlns="" id="{FED70B67-36BB-482D-B679-F0F1385422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693738"/>
            <a:ext cx="4038600" cy="6164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2101" name="Picture 7" descr="http://ts4.mm.bing.net/images/thumbnail.aspx?q=1241754304927&amp;id=82b273c86061582b2191582232a130a3">
            <a:extLst>
              <a:ext uri="{FF2B5EF4-FFF2-40B4-BE49-F238E27FC236}">
                <a16:creationId xmlns:a16="http://schemas.microsoft.com/office/drawing/2014/main" xmlns="" id="{65CE5E36-6A1B-4039-B7ED-65A878F978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 y="1676400"/>
            <a:ext cx="40386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556365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xmlns="" id="{E47BD2C3-6F51-4446-9FF5-B7F138CEA943}"/>
              </a:ext>
            </a:extLst>
          </p:cNvPr>
          <p:cNvSpPr>
            <a:spLocks noGrp="1" noChangeArrowheads="1"/>
          </p:cNvSpPr>
          <p:nvPr>
            <p:ph type="title"/>
          </p:nvPr>
        </p:nvSpPr>
        <p:spPr>
          <a:xfrm>
            <a:off x="0" y="0"/>
            <a:ext cx="9144000" cy="914400"/>
          </a:xfrm>
          <a:solidFill>
            <a:srgbClr val="C00000"/>
          </a:solidFill>
        </p:spPr>
        <p:txBody>
          <a:bodyPr/>
          <a:lstStyle/>
          <a:p>
            <a:pPr algn="r"/>
            <a:r>
              <a:rPr lang="en-US" altLang="en-US" sz="2800" b="0" dirty="0" err="1">
                <a:solidFill>
                  <a:schemeClr val="bg1"/>
                </a:solidFill>
              </a:rPr>
              <a:t>Dünyada</a:t>
            </a:r>
            <a:r>
              <a:rPr lang="en-US" altLang="en-US" sz="2800" b="0" dirty="0">
                <a:solidFill>
                  <a:schemeClr val="bg1"/>
                </a:solidFill>
              </a:rPr>
              <a:t> </a:t>
            </a:r>
            <a:r>
              <a:rPr lang="en-US" altLang="en-US" sz="2800" b="0" dirty="0" err="1">
                <a:solidFill>
                  <a:schemeClr val="bg1"/>
                </a:solidFill>
              </a:rPr>
              <a:t>otoriter</a:t>
            </a:r>
            <a:r>
              <a:rPr lang="en-US" altLang="en-US" sz="2800" b="0" dirty="0">
                <a:solidFill>
                  <a:schemeClr val="bg1"/>
                </a:solidFill>
              </a:rPr>
              <a:t> </a:t>
            </a:r>
            <a:r>
              <a:rPr lang="en-US" altLang="en-US" sz="2800" b="0" dirty="0" err="1">
                <a:solidFill>
                  <a:schemeClr val="bg1"/>
                </a:solidFill>
              </a:rPr>
              <a:t>dökümanların</a:t>
            </a:r>
            <a:r>
              <a:rPr lang="en-US" altLang="en-US" sz="2800" b="0" dirty="0">
                <a:solidFill>
                  <a:schemeClr val="bg1"/>
                </a:solidFill>
              </a:rPr>
              <a:t> </a:t>
            </a:r>
            <a:r>
              <a:rPr lang="en-US" altLang="en-US" sz="2800" b="0" dirty="0" err="1">
                <a:solidFill>
                  <a:schemeClr val="bg1"/>
                </a:solidFill>
              </a:rPr>
              <a:t>dili</a:t>
            </a:r>
            <a:r>
              <a:rPr lang="en-US" altLang="en-US" sz="2800" b="0" dirty="0">
                <a:solidFill>
                  <a:schemeClr val="bg1"/>
                </a:solidFill>
              </a:rPr>
              <a:t>: </a:t>
            </a:r>
            <a:br>
              <a:rPr lang="en-US" altLang="en-US" sz="2800" b="0" dirty="0">
                <a:solidFill>
                  <a:schemeClr val="bg1"/>
                </a:solidFill>
              </a:rPr>
            </a:br>
            <a:r>
              <a:rPr lang="en-US" altLang="en-US" sz="2800" b="0" dirty="0" err="1">
                <a:solidFill>
                  <a:srgbClr val="FFFF00"/>
                </a:solidFill>
              </a:rPr>
              <a:t>İngilizce</a:t>
            </a:r>
            <a:endParaRPr lang="en-US" altLang="en-US" sz="2800" b="0" dirty="0">
              <a:solidFill>
                <a:srgbClr val="FFFF00"/>
              </a:solidFill>
            </a:endParaRPr>
          </a:p>
        </p:txBody>
      </p:sp>
      <p:pic>
        <p:nvPicPr>
          <p:cNvPr id="29699" name="Picture 2">
            <a:extLst>
              <a:ext uri="{FF2B5EF4-FFF2-40B4-BE49-F238E27FC236}">
                <a16:creationId xmlns:a16="http://schemas.microsoft.com/office/drawing/2014/main" xmlns="" id="{29AFAF1F-7B40-4C25-80DE-BCCD8B437E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1" y="990600"/>
            <a:ext cx="4973060" cy="574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700" name="Title 1">
            <a:extLst>
              <a:ext uri="{FF2B5EF4-FFF2-40B4-BE49-F238E27FC236}">
                <a16:creationId xmlns:a16="http://schemas.microsoft.com/office/drawing/2014/main" xmlns="" id="{8C133729-AB20-4C84-A265-1A22C30B0BFE}"/>
              </a:ext>
            </a:extLst>
          </p:cNvPr>
          <p:cNvSpPr txBox="1">
            <a:spLocks/>
          </p:cNvSpPr>
          <p:nvPr/>
        </p:nvSpPr>
        <p:spPr bwMode="auto">
          <a:xfrm>
            <a:off x="5943600" y="1066800"/>
            <a:ext cx="3200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spcAft>
                <a:spcPct val="20000"/>
              </a:spcAft>
              <a:buClr>
                <a:srgbClr val="FF0000"/>
              </a:buClr>
              <a:buChar char="•"/>
              <a:defRPr sz="2000">
                <a:solidFill>
                  <a:schemeClr val="tx1"/>
                </a:solidFill>
                <a:latin typeface="Arial" panose="020B0604020202020204" pitchFamily="34" charset="0"/>
                <a:ea typeface="MS PGothic"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MS PGothic"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MS PGothic"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MS PGothic" panose="020B0600070205080204" pitchFamily="34" charset="-128"/>
              </a:defRPr>
            </a:lvl9pPr>
          </a:lstStyle>
          <a:p>
            <a:pPr>
              <a:spcBef>
                <a:spcPct val="0"/>
              </a:spcBef>
              <a:spcAft>
                <a:spcPct val="0"/>
              </a:spcAft>
              <a:buClrTx/>
              <a:buFontTx/>
              <a:buNone/>
            </a:pPr>
            <a:r>
              <a:rPr lang="tr-TR" altLang="en-US" sz="2800" b="1">
                <a:solidFill>
                  <a:srgbClr val="FF0000"/>
                </a:solidFill>
              </a:rPr>
              <a:t>KARAYOLU TÜNELLERİ: </a:t>
            </a:r>
            <a:r>
              <a:rPr lang="tr-TR" altLang="en-US" sz="2800">
                <a:solidFill>
                  <a:srgbClr val="C00000"/>
                </a:solidFill>
              </a:rPr>
              <a:t>ÇEVRE HAVA KALİTESİ ÜZERİNDEKİ ETKİLERİNİ OPTIMIZE ETME REHBERİ</a:t>
            </a:r>
            <a:endParaRPr lang="en-US" altLang="en-US" sz="2800">
              <a:solidFill>
                <a:srgbClr val="C00000"/>
              </a:solidFil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xmlns="" id="{07E151C9-40D8-4E07-92E5-7FB2A1D75FDB}"/>
              </a:ext>
            </a:extLst>
          </p:cNvPr>
          <p:cNvSpPr>
            <a:spLocks noGrp="1" noChangeArrowheads="1"/>
          </p:cNvSpPr>
          <p:nvPr>
            <p:ph type="title"/>
          </p:nvPr>
        </p:nvSpPr>
        <p:spPr>
          <a:xfrm>
            <a:off x="0" y="0"/>
            <a:ext cx="9144000" cy="914400"/>
          </a:xfrm>
          <a:solidFill>
            <a:srgbClr val="C00000"/>
          </a:solidFill>
        </p:spPr>
        <p:txBody>
          <a:bodyPr/>
          <a:lstStyle/>
          <a:p>
            <a:pPr algn="r"/>
            <a:r>
              <a:rPr lang="en-US" altLang="en-US" sz="2800" dirty="0" err="1">
                <a:solidFill>
                  <a:srgbClr val="FFFF00"/>
                </a:solidFill>
              </a:rPr>
              <a:t>Dünyada</a:t>
            </a:r>
            <a:r>
              <a:rPr lang="en-US" altLang="en-US" sz="2800" dirty="0">
                <a:solidFill>
                  <a:srgbClr val="FFFF00"/>
                </a:solidFill>
              </a:rPr>
              <a:t> </a:t>
            </a:r>
            <a:r>
              <a:rPr lang="en-US" altLang="en-US" sz="2800" dirty="0" err="1">
                <a:solidFill>
                  <a:srgbClr val="FFFF00"/>
                </a:solidFill>
              </a:rPr>
              <a:t>g</a:t>
            </a:r>
            <a:r>
              <a:rPr lang="en-US" sz="2800" dirty="0" err="1">
                <a:solidFill>
                  <a:srgbClr val="FFFF00"/>
                </a:solidFill>
              </a:rPr>
              <a:t>irişimcilik</a:t>
            </a:r>
            <a:r>
              <a:rPr lang="en-US" sz="2800" dirty="0">
                <a:solidFill>
                  <a:srgbClr val="FFFF00"/>
                </a:solidFill>
              </a:rPr>
              <a:t> </a:t>
            </a:r>
            <a:r>
              <a:rPr lang="en-US" sz="2800" dirty="0" err="1">
                <a:solidFill>
                  <a:srgbClr val="FFFF00"/>
                </a:solidFill>
              </a:rPr>
              <a:t>ve</a:t>
            </a:r>
            <a:r>
              <a:rPr lang="en-US" sz="2800" dirty="0">
                <a:solidFill>
                  <a:srgbClr val="FFFF00"/>
                </a:solidFill>
              </a:rPr>
              <a:t> </a:t>
            </a:r>
            <a:r>
              <a:rPr lang="en-US" altLang="en-US" sz="2800" dirty="0">
                <a:solidFill>
                  <a:srgbClr val="FFFF00"/>
                </a:solidFill>
              </a:rPr>
              <a:t>start-up </a:t>
            </a:r>
            <a:r>
              <a:rPr lang="en-US" altLang="en-US" sz="2800" dirty="0" err="1">
                <a:solidFill>
                  <a:srgbClr val="FFFF00"/>
                </a:solidFill>
              </a:rPr>
              <a:t>olgusu</a:t>
            </a:r>
            <a:r>
              <a:rPr lang="en-US" altLang="en-US" sz="2800" dirty="0">
                <a:solidFill>
                  <a:srgbClr val="FFFF00"/>
                </a:solidFill>
              </a:rPr>
              <a:t>:</a:t>
            </a:r>
            <a:br>
              <a:rPr lang="en-US" altLang="en-US" sz="2800" dirty="0">
                <a:solidFill>
                  <a:srgbClr val="FFFF00"/>
                </a:solidFill>
              </a:rPr>
            </a:br>
            <a:r>
              <a:rPr lang="en-US" altLang="en-US" sz="2400" b="0" dirty="0" err="1">
                <a:solidFill>
                  <a:schemeClr val="bg1"/>
                </a:solidFill>
              </a:rPr>
              <a:t>İ</a:t>
            </a:r>
            <a:r>
              <a:rPr lang="en-US" sz="2400" b="0" dirty="0" err="1">
                <a:solidFill>
                  <a:schemeClr val="bg1"/>
                </a:solidFill>
              </a:rPr>
              <a:t>ş</a:t>
            </a:r>
            <a:r>
              <a:rPr lang="en-US" sz="2400" b="0" dirty="0">
                <a:solidFill>
                  <a:schemeClr val="bg1"/>
                </a:solidFill>
              </a:rPr>
              <a:t> </a:t>
            </a:r>
            <a:r>
              <a:rPr lang="en-US" sz="2400" b="0" dirty="0" err="1">
                <a:solidFill>
                  <a:schemeClr val="bg1"/>
                </a:solidFill>
              </a:rPr>
              <a:t>arayan</a:t>
            </a:r>
            <a:r>
              <a:rPr lang="en-US" sz="2400" b="0" dirty="0">
                <a:solidFill>
                  <a:schemeClr val="bg1"/>
                </a:solidFill>
              </a:rPr>
              <a:t> </a:t>
            </a:r>
            <a:r>
              <a:rPr lang="en-US" sz="2400" b="0" dirty="0" err="1">
                <a:solidFill>
                  <a:schemeClr val="bg1"/>
                </a:solidFill>
              </a:rPr>
              <a:t>değil</a:t>
            </a:r>
            <a:r>
              <a:rPr lang="en-US" sz="2400" b="0" dirty="0">
                <a:solidFill>
                  <a:schemeClr val="bg1"/>
                </a:solidFill>
              </a:rPr>
              <a:t>, </a:t>
            </a:r>
            <a:r>
              <a:rPr lang="en-US" sz="2400" b="0" dirty="0" err="1">
                <a:solidFill>
                  <a:schemeClr val="bg1"/>
                </a:solidFill>
              </a:rPr>
              <a:t>şirketini</a:t>
            </a:r>
            <a:r>
              <a:rPr lang="en-US" sz="2400" b="0" dirty="0">
                <a:solidFill>
                  <a:schemeClr val="bg1"/>
                </a:solidFill>
              </a:rPr>
              <a:t> </a:t>
            </a:r>
            <a:r>
              <a:rPr lang="en-US" sz="2400" b="0" dirty="0" err="1">
                <a:solidFill>
                  <a:schemeClr val="bg1"/>
                </a:solidFill>
              </a:rPr>
              <a:t>kurup</a:t>
            </a:r>
            <a:r>
              <a:rPr lang="en-US" sz="2400" b="0" dirty="0">
                <a:solidFill>
                  <a:schemeClr val="bg1"/>
                </a:solidFill>
              </a:rPr>
              <a:t> </a:t>
            </a:r>
            <a:r>
              <a:rPr lang="en-US" sz="2400" b="0" dirty="0" err="1">
                <a:solidFill>
                  <a:schemeClr val="bg1"/>
                </a:solidFill>
              </a:rPr>
              <a:t>işçi</a:t>
            </a:r>
            <a:r>
              <a:rPr lang="en-US" sz="2400" b="0" dirty="0">
                <a:solidFill>
                  <a:schemeClr val="bg1"/>
                </a:solidFill>
              </a:rPr>
              <a:t> </a:t>
            </a:r>
            <a:r>
              <a:rPr lang="en-US" sz="2400" b="0" dirty="0" err="1">
                <a:solidFill>
                  <a:schemeClr val="bg1"/>
                </a:solidFill>
              </a:rPr>
              <a:t>alan</a:t>
            </a:r>
            <a:r>
              <a:rPr lang="en-US" sz="2400" b="0" dirty="0">
                <a:solidFill>
                  <a:schemeClr val="bg1"/>
                </a:solidFill>
              </a:rPr>
              <a:t> </a:t>
            </a:r>
            <a:r>
              <a:rPr lang="en-US" sz="2400" b="0" dirty="0" err="1">
                <a:solidFill>
                  <a:schemeClr val="bg1"/>
                </a:solidFill>
              </a:rPr>
              <a:t>yeni</a:t>
            </a:r>
            <a:r>
              <a:rPr lang="en-US" sz="2400" b="0" dirty="0">
                <a:solidFill>
                  <a:schemeClr val="bg1"/>
                </a:solidFill>
              </a:rPr>
              <a:t> </a:t>
            </a:r>
            <a:r>
              <a:rPr lang="en-US" sz="2400" b="0" dirty="0" err="1">
                <a:solidFill>
                  <a:schemeClr val="bg1"/>
                </a:solidFill>
              </a:rPr>
              <a:t>mezun</a:t>
            </a:r>
            <a:r>
              <a:rPr lang="en-US" sz="2400" b="0" dirty="0">
                <a:solidFill>
                  <a:schemeClr val="bg1"/>
                </a:solidFill>
              </a:rPr>
              <a:t> </a:t>
            </a:r>
            <a:r>
              <a:rPr lang="en-US" sz="2400" b="0" dirty="0" err="1">
                <a:solidFill>
                  <a:schemeClr val="bg1"/>
                </a:solidFill>
              </a:rPr>
              <a:t>mühendis</a:t>
            </a:r>
            <a:endParaRPr lang="en-US" altLang="en-US" sz="2400" b="0" dirty="0">
              <a:solidFill>
                <a:schemeClr val="bg1"/>
              </a:solidFill>
              <a:cs typeface="Arial" panose="020B0604020202020204" pitchFamily="34" charset="0"/>
            </a:endParaRPr>
          </a:p>
        </p:txBody>
      </p:sp>
      <p:pic>
        <p:nvPicPr>
          <p:cNvPr id="64519" name="Picture 6" descr="Increase">
            <a:extLst>
              <a:ext uri="{FF2B5EF4-FFF2-40B4-BE49-F238E27FC236}">
                <a16:creationId xmlns:a16="http://schemas.microsoft.com/office/drawing/2014/main" xmlns="" id="{F765C5F4-27F6-4B91-8BC4-05ECCEC237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0" name="Picture 7" descr="Increase">
            <a:extLst>
              <a:ext uri="{FF2B5EF4-FFF2-40B4-BE49-F238E27FC236}">
                <a16:creationId xmlns:a16="http://schemas.microsoft.com/office/drawing/2014/main" xmlns="" id="{0AE2770E-D194-42AB-B5CB-E341DC0F2B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1" name="Picture 8" descr="Increase">
            <a:extLst>
              <a:ext uri="{FF2B5EF4-FFF2-40B4-BE49-F238E27FC236}">
                <a16:creationId xmlns:a16="http://schemas.microsoft.com/office/drawing/2014/main" xmlns="" id="{C3DD925F-E8A0-4524-91F0-AABCB14F625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2" name="Picture 9" descr="Increase">
            <a:extLst>
              <a:ext uri="{FF2B5EF4-FFF2-40B4-BE49-F238E27FC236}">
                <a16:creationId xmlns:a16="http://schemas.microsoft.com/office/drawing/2014/main" xmlns="" id="{C0244BAE-3FA2-4AB5-AA86-DD4C0E6C7E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3" name="Picture 10" descr="Increase">
            <a:extLst>
              <a:ext uri="{FF2B5EF4-FFF2-40B4-BE49-F238E27FC236}">
                <a16:creationId xmlns:a16="http://schemas.microsoft.com/office/drawing/2014/main" xmlns="" id="{7FE34E07-D9FF-4BE6-B008-3E3B05837F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5175" y="1143000"/>
            <a:ext cx="104775" cy="10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xmlns="" id="{9D75A06B-D263-4EBA-9753-CCC4D9CD6255}"/>
              </a:ext>
            </a:extLst>
          </p:cNvPr>
          <p:cNvSpPr/>
          <p:nvPr/>
        </p:nvSpPr>
        <p:spPr>
          <a:xfrm>
            <a:off x="0" y="990600"/>
            <a:ext cx="6019800" cy="2557303"/>
          </a:xfrm>
          <a:prstGeom prst="rect">
            <a:avLst/>
          </a:prstGeom>
          <a:solidFill>
            <a:schemeClr val="accent5"/>
          </a:solidFill>
        </p:spPr>
        <p:txBody>
          <a:bodyPr wrap="square">
            <a:spAutoFit/>
          </a:bodyPr>
          <a:lstStyle/>
          <a:p>
            <a:pPr marL="342900" marR="0" indent="-342900">
              <a:lnSpc>
                <a:spcPct val="107000"/>
              </a:lnSpc>
              <a:spcBef>
                <a:spcPts val="0"/>
              </a:spcBef>
              <a:spcAft>
                <a:spcPts val="800"/>
              </a:spcAft>
              <a:buFont typeface="Arial" panose="020B0604020202020204" pitchFamily="34" charset="0"/>
              <a:buChar char="•"/>
            </a:pPr>
            <a:r>
              <a:rPr lang="en-US" sz="2000" dirty="0" err="1">
                <a:latin typeface="+mn-lt"/>
                <a:ea typeface="Calibri" panose="020F0502020204030204" pitchFamily="34" charset="0"/>
                <a:cs typeface="Times New Roman" panose="02020603050405020304" pitchFamily="18" charset="0"/>
              </a:rPr>
              <a:t>Mezunlarkaç</a:t>
            </a:r>
            <a:r>
              <a:rPr lang="en-US" sz="2000" dirty="0">
                <a:latin typeface="+mn-lt"/>
                <a:ea typeface="Calibri" panose="020F0502020204030204" pitchFamily="34" charset="0"/>
                <a:cs typeface="Times New Roman" panose="02020603050405020304" pitchFamily="18" charset="0"/>
              </a:rPr>
              <a:t> </a:t>
            </a:r>
            <a:r>
              <a:rPr lang="en-US" sz="2000" b="1" dirty="0">
                <a:solidFill>
                  <a:srgbClr val="CC00CC"/>
                </a:solidFill>
                <a:latin typeface="+mn-lt"/>
                <a:ea typeface="Calibri" panose="020F0502020204030204" pitchFamily="34" charset="0"/>
                <a:cs typeface="Times New Roman" panose="02020603050405020304" pitchFamily="18" charset="0"/>
              </a:rPr>
              <a:t>start-up</a:t>
            </a:r>
            <a:r>
              <a:rPr lang="en-US" sz="2000" dirty="0">
                <a:solidFill>
                  <a:srgbClr val="CC00CC"/>
                </a:solidFill>
                <a:latin typeface="+mn-lt"/>
                <a:ea typeface="Calibri" panose="020F0502020204030204" pitchFamily="34" charset="0"/>
                <a:cs typeface="Times New Roman" panose="02020603050405020304" pitchFamily="18" charset="0"/>
              </a:rPr>
              <a:t> </a:t>
            </a:r>
            <a:r>
              <a:rPr lang="en-US" sz="2000" dirty="0">
                <a:latin typeface="+mn-lt"/>
                <a:ea typeface="Calibri" panose="020F0502020204030204" pitchFamily="34" charset="0"/>
                <a:cs typeface="Times New Roman" panose="02020603050405020304" pitchFamily="18" charset="0"/>
              </a:rPr>
              <a:t>(</a:t>
            </a:r>
            <a:r>
              <a:rPr lang="en-US" sz="2000" dirty="0" err="1">
                <a:latin typeface="+mn-lt"/>
                <a:ea typeface="Calibri" panose="020F0502020204030204" pitchFamily="34" charset="0"/>
                <a:cs typeface="Times New Roman" panose="02020603050405020304" pitchFamily="18" charset="0"/>
              </a:rPr>
              <a:t>başlangıç</a:t>
            </a:r>
            <a:r>
              <a:rPr lang="en-US" sz="2000" dirty="0">
                <a:latin typeface="+mn-lt"/>
                <a:ea typeface="Calibri" panose="020F0502020204030204" pitchFamily="34" charset="0"/>
                <a:cs typeface="Times New Roman" panose="02020603050405020304" pitchFamily="18" charset="0"/>
              </a:rPr>
              <a:t>) </a:t>
            </a:r>
            <a:r>
              <a:rPr lang="en-US" sz="2000" dirty="0" err="1">
                <a:solidFill>
                  <a:srgbClr val="CC00CC"/>
                </a:solidFill>
                <a:latin typeface="+mn-lt"/>
                <a:ea typeface="Calibri" panose="020F0502020204030204" pitchFamily="34" charset="0"/>
                <a:cs typeface="Times New Roman" panose="02020603050405020304" pitchFamily="18" charset="0"/>
              </a:rPr>
              <a:t>şirketi</a:t>
            </a:r>
            <a:r>
              <a:rPr lang="en-US" sz="2000" dirty="0">
                <a:latin typeface="+mn-lt"/>
                <a:ea typeface="Calibri" panose="020F0502020204030204" pitchFamily="34" charset="0"/>
                <a:cs typeface="Times New Roman" panose="02020603050405020304" pitchFamily="18" charset="0"/>
              </a:rPr>
              <a:t> </a:t>
            </a:r>
            <a:r>
              <a:rPr lang="en-US" sz="2000" dirty="0" err="1">
                <a:latin typeface="+mn-lt"/>
                <a:ea typeface="Calibri" panose="020F0502020204030204" pitchFamily="34" charset="0"/>
                <a:cs typeface="Times New Roman" panose="02020603050405020304" pitchFamily="18" charset="0"/>
              </a:rPr>
              <a:t>kurdu</a:t>
            </a:r>
            <a:r>
              <a:rPr lang="en-US" sz="2000" dirty="0">
                <a:latin typeface="+mn-lt"/>
                <a:ea typeface="Calibri" panose="020F0502020204030204" pitchFamily="34" charset="0"/>
                <a:cs typeface="Times New Roman" panose="02020603050405020304" pitchFamily="18" charset="0"/>
              </a:rPr>
              <a:t>?</a:t>
            </a:r>
          </a:p>
          <a:p>
            <a:pPr marL="342900" marR="0" indent="-342900">
              <a:lnSpc>
                <a:spcPct val="107000"/>
              </a:lnSpc>
              <a:spcBef>
                <a:spcPts val="0"/>
              </a:spcBef>
              <a:spcAft>
                <a:spcPts val="800"/>
              </a:spcAft>
              <a:buFont typeface="Arial" panose="020B0604020202020204" pitchFamily="34" charset="0"/>
              <a:buChar char="•"/>
            </a:pPr>
            <a:r>
              <a:rPr lang="en-US" sz="2000" dirty="0">
                <a:latin typeface="+mn-lt"/>
                <a:ea typeface="Calibri" panose="020F0502020204030204" pitchFamily="34" charset="0"/>
                <a:cs typeface="Times New Roman" panose="02020603050405020304" pitchFamily="18" charset="0"/>
              </a:rPr>
              <a:t>Bu </a:t>
            </a:r>
            <a:r>
              <a:rPr lang="en-US" sz="2000" dirty="0" err="1">
                <a:latin typeface="+mn-lt"/>
                <a:ea typeface="Calibri" panose="020F0502020204030204" pitchFamily="34" charset="0"/>
                <a:cs typeface="Times New Roman" panose="02020603050405020304" pitchFamily="18" charset="0"/>
              </a:rPr>
              <a:t>şirketler</a:t>
            </a:r>
            <a:r>
              <a:rPr lang="en-US" sz="2000" dirty="0">
                <a:latin typeface="+mn-lt"/>
                <a:ea typeface="Calibri" panose="020F0502020204030204" pitchFamily="34" charset="0"/>
                <a:cs typeface="Times New Roman" panose="02020603050405020304" pitchFamily="18" charset="0"/>
              </a:rPr>
              <a:t> </a:t>
            </a:r>
            <a:r>
              <a:rPr lang="en-US" sz="2000" dirty="0" err="1">
                <a:latin typeface="+mn-lt"/>
                <a:ea typeface="Calibri" panose="020F0502020204030204" pitchFamily="34" charset="0"/>
                <a:cs typeface="Times New Roman" panose="02020603050405020304" pitchFamily="18" charset="0"/>
              </a:rPr>
              <a:t>kaç</a:t>
            </a:r>
            <a:r>
              <a:rPr lang="en-US" sz="2000" dirty="0">
                <a:latin typeface="+mn-lt"/>
                <a:ea typeface="Calibri" panose="020F0502020204030204" pitchFamily="34" charset="0"/>
                <a:cs typeface="Times New Roman" panose="02020603050405020304" pitchFamily="18" charset="0"/>
              </a:rPr>
              <a:t> </a:t>
            </a:r>
            <a:r>
              <a:rPr lang="en-US" sz="2000" b="1" dirty="0">
                <a:solidFill>
                  <a:srgbClr val="CC00CC"/>
                </a:solidFill>
                <a:latin typeface="+mn-lt"/>
                <a:ea typeface="Calibri" panose="020F0502020204030204" pitchFamily="34" charset="0"/>
                <a:cs typeface="Times New Roman" panose="02020603050405020304" pitchFamily="18" charset="0"/>
              </a:rPr>
              <a:t>patent</a:t>
            </a:r>
            <a:r>
              <a:rPr lang="en-US" sz="2000" b="1" dirty="0">
                <a:latin typeface="+mn-lt"/>
                <a:ea typeface="Calibri" panose="020F0502020204030204" pitchFamily="34" charset="0"/>
                <a:cs typeface="Times New Roman" panose="02020603050405020304" pitchFamily="18" charset="0"/>
              </a:rPr>
              <a:t> </a:t>
            </a:r>
            <a:r>
              <a:rPr lang="en-US" sz="2000" dirty="0" err="1">
                <a:latin typeface="+mn-lt"/>
                <a:ea typeface="Calibri" panose="020F0502020204030204" pitchFamily="34" charset="0"/>
                <a:cs typeface="Times New Roman" panose="02020603050405020304" pitchFamily="18" charset="0"/>
              </a:rPr>
              <a:t>aldı</a:t>
            </a:r>
            <a:r>
              <a:rPr lang="en-US" sz="2000" dirty="0">
                <a:latin typeface="+mn-lt"/>
                <a:ea typeface="Calibri" panose="020F0502020204030204" pitchFamily="34" charset="0"/>
                <a:cs typeface="Times New Roman" panose="02020603050405020304" pitchFamily="18" charset="0"/>
              </a:rPr>
              <a:t>?</a:t>
            </a:r>
          </a:p>
          <a:p>
            <a:pPr marL="342900" marR="0" indent="-342900">
              <a:lnSpc>
                <a:spcPct val="107000"/>
              </a:lnSpc>
              <a:spcBef>
                <a:spcPts val="0"/>
              </a:spcBef>
              <a:spcAft>
                <a:spcPts val="800"/>
              </a:spcAft>
              <a:buFont typeface="Arial" panose="020B0604020202020204" pitchFamily="34" charset="0"/>
              <a:buChar char="•"/>
            </a:pPr>
            <a:r>
              <a:rPr lang="en-US" sz="2000" dirty="0" err="1">
                <a:latin typeface="+mn-lt"/>
                <a:ea typeface="Calibri" panose="020F0502020204030204" pitchFamily="34" charset="0"/>
                <a:cs typeface="Times New Roman" panose="02020603050405020304" pitchFamily="18" charset="0"/>
              </a:rPr>
              <a:t>Kaç</a:t>
            </a:r>
            <a:r>
              <a:rPr lang="en-US" sz="2000" dirty="0">
                <a:latin typeface="+mn-lt"/>
                <a:ea typeface="Calibri" panose="020F0502020204030204" pitchFamily="34" charset="0"/>
                <a:cs typeface="Times New Roman" panose="02020603050405020304" pitchFamily="18" charset="0"/>
              </a:rPr>
              <a:t> </a:t>
            </a:r>
            <a:r>
              <a:rPr lang="en-US" sz="2000" dirty="0" err="1">
                <a:latin typeface="+mn-lt"/>
                <a:ea typeface="Calibri" panose="020F0502020204030204" pitchFamily="34" charset="0"/>
                <a:cs typeface="Times New Roman" panose="02020603050405020304" pitchFamily="18" charset="0"/>
              </a:rPr>
              <a:t>yeni</a:t>
            </a:r>
            <a:r>
              <a:rPr lang="en-US" sz="2000" dirty="0">
                <a:latin typeface="+mn-lt"/>
                <a:ea typeface="Calibri" panose="020F0502020204030204" pitchFamily="34" charset="0"/>
                <a:cs typeface="Times New Roman" panose="02020603050405020304" pitchFamily="18" charset="0"/>
              </a:rPr>
              <a:t> </a:t>
            </a:r>
            <a:r>
              <a:rPr lang="en-US" sz="2000" b="1" dirty="0" err="1">
                <a:solidFill>
                  <a:srgbClr val="CC00CC"/>
                </a:solidFill>
                <a:latin typeface="+mn-lt"/>
                <a:ea typeface="Calibri" panose="020F0502020204030204" pitchFamily="34" charset="0"/>
                <a:cs typeface="Times New Roman" panose="02020603050405020304" pitchFamily="18" charset="0"/>
              </a:rPr>
              <a:t>ticari</a:t>
            </a:r>
            <a:r>
              <a:rPr lang="en-US" sz="2000" b="1" dirty="0">
                <a:solidFill>
                  <a:srgbClr val="CC00CC"/>
                </a:solidFill>
                <a:latin typeface="+mn-lt"/>
                <a:ea typeface="Calibri" panose="020F0502020204030204" pitchFamily="34" charset="0"/>
                <a:cs typeface="Times New Roman" panose="02020603050405020304" pitchFamily="18" charset="0"/>
              </a:rPr>
              <a:t> </a:t>
            </a:r>
            <a:r>
              <a:rPr lang="en-US" sz="2000" b="1" dirty="0" err="1">
                <a:solidFill>
                  <a:srgbClr val="CC00CC"/>
                </a:solidFill>
                <a:latin typeface="+mn-lt"/>
                <a:ea typeface="Calibri" panose="020F0502020204030204" pitchFamily="34" charset="0"/>
                <a:cs typeface="Times New Roman" panose="02020603050405020304" pitchFamily="18" charset="0"/>
              </a:rPr>
              <a:t>ürün</a:t>
            </a:r>
            <a:r>
              <a:rPr lang="en-US" sz="2000" b="1" dirty="0">
                <a:solidFill>
                  <a:srgbClr val="CC00CC"/>
                </a:solidFill>
                <a:latin typeface="+mn-lt"/>
                <a:ea typeface="Calibri" panose="020F0502020204030204" pitchFamily="34" charset="0"/>
                <a:cs typeface="Times New Roman" panose="02020603050405020304" pitchFamily="18" charset="0"/>
              </a:rPr>
              <a:t> </a:t>
            </a:r>
            <a:r>
              <a:rPr lang="en-US" sz="2000" dirty="0" err="1">
                <a:latin typeface="+mn-lt"/>
                <a:ea typeface="Calibri" panose="020F0502020204030204" pitchFamily="34" charset="0"/>
                <a:cs typeface="Times New Roman" panose="02020603050405020304" pitchFamily="18" charset="0"/>
              </a:rPr>
              <a:t>piyasaya</a:t>
            </a:r>
            <a:r>
              <a:rPr lang="en-US" sz="2000" dirty="0">
                <a:latin typeface="+mn-lt"/>
                <a:ea typeface="Calibri" panose="020F0502020204030204" pitchFamily="34" charset="0"/>
                <a:cs typeface="Times New Roman" panose="02020603050405020304" pitchFamily="18" charset="0"/>
              </a:rPr>
              <a:t> </a:t>
            </a:r>
            <a:r>
              <a:rPr lang="en-US" sz="2000" dirty="0" err="1">
                <a:latin typeface="+mn-lt"/>
                <a:ea typeface="Calibri" panose="020F0502020204030204" pitchFamily="34" charset="0"/>
                <a:cs typeface="Times New Roman" panose="02020603050405020304" pitchFamily="18" charset="0"/>
              </a:rPr>
              <a:t>sürdü</a:t>
            </a:r>
            <a:r>
              <a:rPr lang="en-US" sz="2000" dirty="0">
                <a:latin typeface="+mn-lt"/>
                <a:ea typeface="Calibri" panose="020F0502020204030204" pitchFamily="34" charset="0"/>
                <a:cs typeface="Times New Roman" panose="02020603050405020304" pitchFamily="18" charset="0"/>
              </a:rPr>
              <a:t>?</a:t>
            </a:r>
          </a:p>
          <a:p>
            <a:pPr marL="342900" marR="0" indent="-342900">
              <a:lnSpc>
                <a:spcPct val="107000"/>
              </a:lnSpc>
              <a:spcBef>
                <a:spcPts val="0"/>
              </a:spcBef>
              <a:spcAft>
                <a:spcPts val="800"/>
              </a:spcAft>
              <a:buFont typeface="Arial" panose="020B0604020202020204" pitchFamily="34" charset="0"/>
              <a:buChar char="•"/>
            </a:pPr>
            <a:r>
              <a:rPr lang="en-US" sz="2000" dirty="0" err="1">
                <a:latin typeface="+mn-lt"/>
                <a:ea typeface="Calibri" panose="020F0502020204030204" pitchFamily="34" charset="0"/>
                <a:cs typeface="Times New Roman" panose="02020603050405020304" pitchFamily="18" charset="0"/>
              </a:rPr>
              <a:t>Yıllık</a:t>
            </a:r>
            <a:r>
              <a:rPr lang="en-US" sz="2000" dirty="0">
                <a:latin typeface="+mn-lt"/>
                <a:ea typeface="Calibri" panose="020F0502020204030204" pitchFamily="34" charset="0"/>
                <a:cs typeface="Times New Roman" panose="02020603050405020304" pitchFamily="18" charset="0"/>
              </a:rPr>
              <a:t> </a:t>
            </a:r>
            <a:r>
              <a:rPr lang="en-US" sz="2000" b="1" dirty="0" err="1">
                <a:solidFill>
                  <a:srgbClr val="CC00CC"/>
                </a:solidFill>
                <a:latin typeface="+mn-lt"/>
                <a:ea typeface="Calibri" panose="020F0502020204030204" pitchFamily="34" charset="0"/>
                <a:cs typeface="Times New Roman" panose="02020603050405020304" pitchFamily="18" charset="0"/>
              </a:rPr>
              <a:t>ciroları</a:t>
            </a:r>
            <a:r>
              <a:rPr lang="en-US" sz="2000" dirty="0">
                <a:latin typeface="+mn-lt"/>
                <a:ea typeface="Calibri" panose="020F0502020204030204" pitchFamily="34" charset="0"/>
                <a:cs typeface="Times New Roman" panose="02020603050405020304" pitchFamily="18" charset="0"/>
              </a:rPr>
              <a:t> </a:t>
            </a:r>
            <a:r>
              <a:rPr lang="en-US" sz="2000" dirty="0" err="1">
                <a:latin typeface="+mn-lt"/>
                <a:ea typeface="Calibri" panose="020F0502020204030204" pitchFamily="34" charset="0"/>
                <a:cs typeface="Times New Roman" panose="02020603050405020304" pitchFamily="18" charset="0"/>
              </a:rPr>
              <a:t>nedir</a:t>
            </a:r>
            <a:r>
              <a:rPr lang="en-US" sz="2000" dirty="0">
                <a:latin typeface="+mn-lt"/>
                <a:ea typeface="Calibri" panose="020F0502020204030204" pitchFamily="34" charset="0"/>
                <a:cs typeface="Times New Roman" panose="02020603050405020304" pitchFamily="18" charset="0"/>
              </a:rPr>
              <a:t>?</a:t>
            </a:r>
          </a:p>
          <a:p>
            <a:pPr marL="342900" marR="0" indent="-342900">
              <a:lnSpc>
                <a:spcPct val="107000"/>
              </a:lnSpc>
              <a:spcBef>
                <a:spcPts val="0"/>
              </a:spcBef>
              <a:spcAft>
                <a:spcPts val="800"/>
              </a:spcAft>
              <a:buFont typeface="Arial" panose="020B0604020202020204" pitchFamily="34" charset="0"/>
              <a:buChar char="•"/>
            </a:pPr>
            <a:r>
              <a:rPr lang="en-US" sz="2000" dirty="0" err="1">
                <a:latin typeface="+mn-lt"/>
              </a:rPr>
              <a:t>Üniversitenin</a:t>
            </a:r>
            <a:r>
              <a:rPr lang="en-US" sz="2000" dirty="0">
                <a:latin typeface="+mn-lt"/>
              </a:rPr>
              <a:t> </a:t>
            </a:r>
            <a:r>
              <a:rPr lang="en-US" sz="2000" dirty="0" err="1">
                <a:latin typeface="+mn-lt"/>
              </a:rPr>
              <a:t>yıllık</a:t>
            </a:r>
            <a:r>
              <a:rPr lang="en-US" sz="2000" dirty="0">
                <a:latin typeface="+mn-lt"/>
              </a:rPr>
              <a:t> </a:t>
            </a:r>
            <a:r>
              <a:rPr lang="en-US" sz="2000" dirty="0" err="1">
                <a:latin typeface="+mn-lt"/>
              </a:rPr>
              <a:t>lisanslama</a:t>
            </a:r>
            <a:r>
              <a:rPr lang="en-US" sz="2000" dirty="0">
                <a:latin typeface="+mn-lt"/>
              </a:rPr>
              <a:t> </a:t>
            </a:r>
            <a:r>
              <a:rPr lang="en-US" sz="2000" dirty="0" err="1">
                <a:latin typeface="+mn-lt"/>
              </a:rPr>
              <a:t>geliri</a:t>
            </a:r>
            <a:r>
              <a:rPr lang="en-US" sz="2000" dirty="0">
                <a:latin typeface="+mn-lt"/>
              </a:rPr>
              <a:t> </a:t>
            </a:r>
            <a:r>
              <a:rPr lang="en-US" sz="2000" dirty="0" err="1">
                <a:latin typeface="+mn-lt"/>
              </a:rPr>
              <a:t>nedir</a:t>
            </a:r>
            <a:r>
              <a:rPr lang="en-US" sz="2000" dirty="0">
                <a:latin typeface="+mn-lt"/>
              </a:rPr>
              <a:t>?</a:t>
            </a:r>
          </a:p>
          <a:p>
            <a:pPr marL="342900" marR="0" indent="-342900">
              <a:lnSpc>
                <a:spcPct val="107000"/>
              </a:lnSpc>
              <a:spcBef>
                <a:spcPts val="0"/>
              </a:spcBef>
              <a:spcAft>
                <a:spcPts val="800"/>
              </a:spcAft>
              <a:buFont typeface="Arial" panose="020B0604020202020204" pitchFamily="34" charset="0"/>
              <a:buChar char="•"/>
            </a:pPr>
            <a:r>
              <a:rPr lang="en-US" sz="2000" dirty="0"/>
              <a:t>Start-up </a:t>
            </a:r>
            <a:r>
              <a:rPr lang="en-US" sz="2000" dirty="0" err="1"/>
              <a:t>destek</a:t>
            </a:r>
            <a:r>
              <a:rPr lang="en-US" sz="2000" dirty="0"/>
              <a:t> </a:t>
            </a:r>
            <a:r>
              <a:rPr lang="en-US" sz="2000" dirty="0" err="1"/>
              <a:t>mekanizmalarınız</a:t>
            </a:r>
            <a:r>
              <a:rPr lang="en-US" sz="2000" dirty="0"/>
              <a:t> </a:t>
            </a:r>
            <a:r>
              <a:rPr lang="en-US" sz="2000" dirty="0" err="1"/>
              <a:t>nedir</a:t>
            </a:r>
            <a:r>
              <a:rPr lang="en-US" sz="2000" dirty="0"/>
              <a:t>?</a:t>
            </a:r>
            <a:endParaRPr lang="en-US" sz="2000" dirty="0">
              <a:effectLst/>
              <a:latin typeface="+mn-lt"/>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xmlns="" id="{B08DF634-2F14-470E-8E6C-A10F87AA60A2}"/>
              </a:ext>
            </a:extLst>
          </p:cNvPr>
          <p:cNvPicPr>
            <a:picLocks noChangeAspect="1"/>
          </p:cNvPicPr>
          <p:nvPr/>
        </p:nvPicPr>
        <p:blipFill>
          <a:blip r:embed="rId4"/>
          <a:stretch>
            <a:fillRect/>
          </a:stretch>
        </p:blipFill>
        <p:spPr>
          <a:xfrm>
            <a:off x="0" y="3810000"/>
            <a:ext cx="5423538" cy="2971269"/>
          </a:xfrm>
          <a:prstGeom prst="rect">
            <a:avLst/>
          </a:prstGeom>
        </p:spPr>
      </p:pic>
      <p:pic>
        <p:nvPicPr>
          <p:cNvPr id="19458" name="Picture 2" descr="Ä°lgili resim">
            <a:extLst>
              <a:ext uri="{FF2B5EF4-FFF2-40B4-BE49-F238E27FC236}">
                <a16:creationId xmlns:a16="http://schemas.microsoft.com/office/drawing/2014/main" xmlns="" id="{0673F65C-715C-42BD-85BD-CD1C46370E2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23538" y="1842138"/>
            <a:ext cx="3720462" cy="3720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8621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Title 1">
            <a:extLst>
              <a:ext uri="{FF2B5EF4-FFF2-40B4-BE49-F238E27FC236}">
                <a16:creationId xmlns:a16="http://schemas.microsoft.com/office/drawing/2014/main" xmlns="" id="{992FC390-083D-465C-B512-86AC5E8384A2}"/>
              </a:ext>
            </a:extLst>
          </p:cNvPr>
          <p:cNvSpPr>
            <a:spLocks noGrp="1" noChangeArrowheads="1"/>
          </p:cNvSpPr>
          <p:nvPr>
            <p:ph type="title"/>
          </p:nvPr>
        </p:nvSpPr>
        <p:spPr>
          <a:xfrm>
            <a:off x="0" y="0"/>
            <a:ext cx="9144000" cy="581025"/>
          </a:xfrm>
          <a:solidFill>
            <a:srgbClr val="C00000"/>
          </a:solidFill>
        </p:spPr>
        <p:txBody>
          <a:bodyPr/>
          <a:lstStyle/>
          <a:p>
            <a:pPr algn="r"/>
            <a:r>
              <a:rPr lang="en-US" dirty="0" err="1">
                <a:solidFill>
                  <a:srgbClr val="FFFF00"/>
                </a:solidFill>
              </a:rPr>
              <a:t>Girişimcilik</a:t>
            </a:r>
            <a:r>
              <a:rPr lang="en-US" dirty="0">
                <a:solidFill>
                  <a:srgbClr val="FFFF00"/>
                </a:solidFill>
              </a:rPr>
              <a:t> </a:t>
            </a:r>
            <a:r>
              <a:rPr lang="en-US" dirty="0" err="1">
                <a:solidFill>
                  <a:srgbClr val="FFFF00"/>
                </a:solidFill>
              </a:rPr>
              <a:t>ruhu</a:t>
            </a:r>
            <a:r>
              <a:rPr lang="en-US" dirty="0">
                <a:solidFill>
                  <a:srgbClr val="FFFF00"/>
                </a:solidFill>
              </a:rPr>
              <a:t>:</a:t>
            </a:r>
            <a:r>
              <a:rPr lang="en-US" dirty="0">
                <a:solidFill>
                  <a:schemeClr val="bg1"/>
                </a:solidFill>
              </a:rPr>
              <a:t> </a:t>
            </a:r>
            <a:r>
              <a:rPr lang="en-US" b="0" dirty="0" err="1">
                <a:solidFill>
                  <a:schemeClr val="bg1"/>
                </a:solidFill>
              </a:rPr>
              <a:t>Bilgiden</a:t>
            </a:r>
            <a:r>
              <a:rPr lang="en-US" b="0" dirty="0">
                <a:solidFill>
                  <a:schemeClr val="bg1"/>
                </a:solidFill>
              </a:rPr>
              <a:t> </a:t>
            </a:r>
            <a:r>
              <a:rPr lang="en-US" b="0" dirty="0" err="1">
                <a:solidFill>
                  <a:schemeClr val="bg1"/>
                </a:solidFill>
              </a:rPr>
              <a:t>daha</a:t>
            </a:r>
            <a:r>
              <a:rPr lang="en-US" b="0" dirty="0">
                <a:solidFill>
                  <a:schemeClr val="bg1"/>
                </a:solidFill>
              </a:rPr>
              <a:t> </a:t>
            </a:r>
            <a:r>
              <a:rPr lang="en-US" b="0" dirty="0" err="1">
                <a:solidFill>
                  <a:schemeClr val="bg1"/>
                </a:solidFill>
              </a:rPr>
              <a:t>önemli</a:t>
            </a:r>
            <a:endParaRPr lang="en-US" altLang="en-US" b="0" dirty="0">
              <a:solidFill>
                <a:schemeClr val="bg1"/>
              </a:solidFill>
            </a:endParaRPr>
          </a:p>
        </p:txBody>
      </p:sp>
      <p:sp>
        <p:nvSpPr>
          <p:cNvPr id="370691" name="Rectangle 1">
            <a:extLst>
              <a:ext uri="{FF2B5EF4-FFF2-40B4-BE49-F238E27FC236}">
                <a16:creationId xmlns:a16="http://schemas.microsoft.com/office/drawing/2014/main" xmlns="" id="{87A62723-2DEB-4824-8B6B-DA8CF353C032}"/>
              </a:ext>
            </a:extLst>
          </p:cNvPr>
          <p:cNvSpPr>
            <a:spLocks noChangeArrowheads="1"/>
          </p:cNvSpPr>
          <p:nvPr/>
        </p:nvSpPr>
        <p:spPr bwMode="auto">
          <a:xfrm>
            <a:off x="2743200" y="533400"/>
            <a:ext cx="637063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Bill Gates </a:t>
            </a:r>
            <a:r>
              <a:rPr kumimoji="0" lang="en-US" altLang="en-US" sz="2400" b="0" i="0" u="none" strike="noStrike" kern="1200" cap="none" spc="0" normalizeH="0" baseline="0" noProof="0" dirty="0">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(Microsoft:</a:t>
            </a:r>
            <a:r>
              <a:rPr kumimoji="0" lang="en-US" altLang="en-US" sz="24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$85 </a:t>
            </a:r>
            <a:r>
              <a:rPr kumimoji="0" lang="en-US" altLang="en-US" sz="2400" b="0" i="0" u="none" strike="noStrike" kern="1200" cap="none" spc="0" normalizeH="0" baseline="0" noProof="0" dirty="0" err="1">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milyar</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a:t>
            </a:r>
            <a:r>
              <a:rPr kumimoji="0" lang="en-US" altLang="en-US" sz="2400" b="0" i="0" u="none" strike="noStrike" kern="1200" cap="none" spc="0" normalizeH="0" baseline="0" noProof="0" dirty="0" err="1">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yıl</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 2016)</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Dünyanın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2nci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zengini</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Harvard </a:t>
            </a:r>
            <a:r>
              <a:rPr kumimoji="0" lang="en-US" altLang="en-US" sz="2000" b="0" i="0" u="none" strike="noStrike" kern="1200" cap="none" spc="0" normalizeH="0" baseline="0" noProof="0" dirty="0" err="1">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hukuk-hazırlık</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’tan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terk</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Ortaokuldan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beri</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program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yazıyor</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a:t>
            </a:r>
            <a:endParaRPr kumimoji="0" lang="en-US" altLang="en-US" sz="20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pic>
        <p:nvPicPr>
          <p:cNvPr id="370692" name="Picture 9" descr="http://www.businesspundit.com/wp-content/uploads/2011/04/01-Bill-Gates-600x487.jpg">
            <a:hlinkClick r:id="rId2"/>
            <a:extLst>
              <a:ext uri="{FF2B5EF4-FFF2-40B4-BE49-F238E27FC236}">
                <a16:creationId xmlns:a16="http://schemas.microsoft.com/office/drawing/2014/main" xmlns="" id="{71E638A3-C6FB-498B-9203-6D7B5E8793D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609600"/>
            <a:ext cx="24384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0693" name="Picture 10" descr="Shoulder-high portrait of smiling man in his fifties wearing a black turtle neck shirt with a day-old beard holding a phone facing the viewer in his left hand">
            <a:hlinkClick r:id="rId4"/>
            <a:extLst>
              <a:ext uri="{FF2B5EF4-FFF2-40B4-BE49-F238E27FC236}">
                <a16:creationId xmlns:a16="http://schemas.microsoft.com/office/drawing/2014/main" xmlns="" id="{BCAF881A-E89B-4C5C-A655-3A4093D333E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 y="2543175"/>
            <a:ext cx="24384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0694" name="Picture 2">
            <a:extLst>
              <a:ext uri="{FF2B5EF4-FFF2-40B4-BE49-F238E27FC236}">
                <a16:creationId xmlns:a16="http://schemas.microsoft.com/office/drawing/2014/main" xmlns="" id="{846D7E98-89ED-43AD-AE63-C87A27F64F6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 y="4648200"/>
            <a:ext cx="2438400"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0695" name="Rectangle 1">
            <a:extLst>
              <a:ext uri="{FF2B5EF4-FFF2-40B4-BE49-F238E27FC236}">
                <a16:creationId xmlns:a16="http://schemas.microsoft.com/office/drawing/2014/main" xmlns="" id="{6F90350A-34CA-4D70-8DD4-2DE69AB5A8AA}"/>
              </a:ext>
            </a:extLst>
          </p:cNvPr>
          <p:cNvSpPr>
            <a:spLocks noChangeArrowheads="1"/>
          </p:cNvSpPr>
          <p:nvPr/>
        </p:nvSpPr>
        <p:spPr bwMode="auto">
          <a:xfrm>
            <a:off x="2743200" y="1676400"/>
            <a:ext cx="637063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Steve Jobs </a:t>
            </a:r>
            <a:r>
              <a:rPr kumimoji="0" lang="en-US" altLang="en-US" sz="2400" b="0" i="0" u="none" strike="noStrike" kern="1200" cap="none" spc="0" normalizeH="0" baseline="0" noProof="0" dirty="0">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(Apple:</a:t>
            </a:r>
            <a:r>
              <a:rPr kumimoji="0" lang="en-US" altLang="en-US" sz="24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$216 </a:t>
            </a:r>
            <a:r>
              <a:rPr kumimoji="0" lang="en-US" altLang="en-US" sz="2400" b="0" i="0" u="none" strike="noStrike" kern="1200" cap="none" spc="0" normalizeH="0" baseline="0" noProof="0" dirty="0" err="1">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milyar</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a:t>
            </a:r>
            <a:r>
              <a:rPr kumimoji="0" lang="en-US" altLang="en-US" sz="2400" b="0" i="0" u="none" strike="noStrike" kern="1200" cap="none" spc="0" normalizeH="0" baseline="0" noProof="0" dirty="0" err="1">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yıl</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 2016)</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Reeds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College’den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terk</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1980’lerde ilk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grafik-tabanlı</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PC’yi</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macintosh</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yaptı</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Apple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dünyanın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en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yüksek</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değerli</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halka</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açık</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firması</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($1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trilyon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a:t>
            </a:r>
            <a:endParaRPr kumimoji="0" lang="en-US" altLang="en-US" sz="20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
        <p:nvSpPr>
          <p:cNvPr id="370696" name="Rectangle 1">
            <a:extLst>
              <a:ext uri="{FF2B5EF4-FFF2-40B4-BE49-F238E27FC236}">
                <a16:creationId xmlns:a16="http://schemas.microsoft.com/office/drawing/2014/main" xmlns="" id="{2AC9E92C-A87E-4765-90FB-29E2FFC6D2BB}"/>
              </a:ext>
            </a:extLst>
          </p:cNvPr>
          <p:cNvSpPr>
            <a:spLocks noChangeArrowheads="1"/>
          </p:cNvSpPr>
          <p:nvPr/>
        </p:nvSpPr>
        <p:spPr bwMode="auto">
          <a:xfrm>
            <a:off x="2743200" y="3124200"/>
            <a:ext cx="6370638"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Mark Zuckerberg </a:t>
            </a:r>
            <a:r>
              <a:rPr kumimoji="0" lang="en-US" altLang="en-US" sz="2400" b="0" i="0" u="none" strike="noStrike" kern="1200" cap="none" spc="0" normalizeH="0" baseline="0" noProof="0" dirty="0">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(Facebook:</a:t>
            </a:r>
            <a:r>
              <a:rPr kumimoji="0" lang="en-US" altLang="en-US" sz="24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$28 </a:t>
            </a:r>
            <a:r>
              <a:rPr kumimoji="0" lang="en-US" altLang="en-US" sz="2400" b="0" i="0" u="none" strike="noStrike" kern="1200" cap="none" spc="0" normalizeH="0" baseline="0" noProof="0" dirty="0" err="1">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milyar</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a:t>
            </a:r>
            <a:r>
              <a:rPr kumimoji="0" lang="en-US" altLang="en-US" sz="2400" b="0" i="0" u="none" strike="noStrike" kern="1200" cap="none" spc="0" normalizeH="0" baseline="0" noProof="0" dirty="0" err="1">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yıl</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Harvard’dan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terk</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Psikoloji</a:t>
            </a:r>
            <a:r>
              <a:rPr kumimoji="0" lang="en-US" altLang="en-US" sz="2000" b="0" i="0" u="none" strike="noStrike" kern="1200" cap="none" spc="0" normalizeH="0" baseline="0" noProof="0" dirty="0">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ve</a:t>
            </a:r>
            <a:r>
              <a:rPr kumimoji="0" lang="en-US" altLang="en-US" sz="2000" b="0" i="0" u="none" strike="noStrike" kern="1200" cap="none" spc="0" normalizeH="0" baseline="0" noProof="0" dirty="0">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Bilgisayar</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Dünyanın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en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genç</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milyarderi</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‘The Social Network’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filminin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konusu</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a:t>
            </a:r>
            <a:endParaRPr kumimoji="0" lang="en-US" altLang="en-US" sz="20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
        <p:nvSpPr>
          <p:cNvPr id="370697" name="Rectangle 1">
            <a:extLst>
              <a:ext uri="{FF2B5EF4-FFF2-40B4-BE49-F238E27FC236}">
                <a16:creationId xmlns:a16="http://schemas.microsoft.com/office/drawing/2014/main" xmlns="" id="{C0191AE2-EE2D-47F9-AD81-CB4B10F7EC3D}"/>
              </a:ext>
            </a:extLst>
          </p:cNvPr>
          <p:cNvSpPr>
            <a:spLocks noChangeArrowheads="1"/>
          </p:cNvSpPr>
          <p:nvPr/>
        </p:nvSpPr>
        <p:spPr bwMode="auto">
          <a:xfrm>
            <a:off x="2743200" y="4267200"/>
            <a:ext cx="637063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Michael Dell </a:t>
            </a:r>
            <a:r>
              <a:rPr kumimoji="0" lang="en-US" altLang="en-US" sz="2400" b="0" i="0" u="none" strike="noStrike" kern="1200" cap="none" spc="0" normalizeH="0" baseline="0" noProof="0" dirty="0">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a:t>
            </a:r>
            <a:r>
              <a:rPr kumimoji="0" lang="en-US" altLang="en-US" sz="2400" b="1" i="0" u="none" strike="noStrike" kern="1200" cap="none" spc="0" normalizeH="0" baseline="0" noProof="0" dirty="0">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Dell</a:t>
            </a:r>
            <a:r>
              <a:rPr kumimoji="0" lang="en-US" altLang="en-US" sz="2400" b="0" i="0" u="none" strike="noStrike" kern="1200" cap="none" spc="0" normalizeH="0" baseline="0" noProof="0" dirty="0">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a:t>
            </a:r>
            <a:r>
              <a:rPr kumimoji="0" lang="en-US" altLang="en-US" sz="24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$51 </a:t>
            </a:r>
            <a:r>
              <a:rPr kumimoji="0" lang="en-US" altLang="en-US" sz="2400" b="0" i="0" u="none" strike="noStrike" kern="1200" cap="none" spc="0" normalizeH="0" baseline="0" noProof="0" dirty="0" err="1">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milyar</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a:t>
            </a:r>
            <a:r>
              <a:rPr kumimoji="0" lang="en-US" altLang="en-US" sz="2400" b="0" i="0" u="none" strike="noStrike" kern="1200" cap="none" spc="0" normalizeH="0" baseline="0" noProof="0" dirty="0" err="1">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yıl</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 2016)</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University of Texas </a:t>
            </a:r>
            <a:r>
              <a:rPr kumimoji="0" lang="en-US" altLang="en-US" sz="2000" b="0" i="0" u="none" strike="noStrike" kern="1200" cap="none" spc="0" normalizeH="0" baseline="0" noProof="0" dirty="0" err="1">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Tıp-hazırlık</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’tan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terk</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Küçüklüğünde</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gazete</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satmaktan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kazandıği</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parayı</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hisse</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senetlerine</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yatırdı</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ve</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üniversitede</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iken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Dell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firmasını</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kurdu</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a:t>
            </a:r>
            <a:endParaRPr kumimoji="0" lang="en-US" altLang="en-US" sz="20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
        <p:nvSpPr>
          <p:cNvPr id="370698" name="Rectangle 1">
            <a:extLst>
              <a:ext uri="{FF2B5EF4-FFF2-40B4-BE49-F238E27FC236}">
                <a16:creationId xmlns:a16="http://schemas.microsoft.com/office/drawing/2014/main" xmlns="" id="{BF3EEFF1-9937-4A89-9D7C-EAD4301159DD}"/>
              </a:ext>
            </a:extLst>
          </p:cNvPr>
          <p:cNvSpPr>
            <a:spLocks noChangeArrowheads="1"/>
          </p:cNvSpPr>
          <p:nvPr/>
        </p:nvSpPr>
        <p:spPr bwMode="auto">
          <a:xfrm>
            <a:off x="2743200" y="5943600"/>
            <a:ext cx="637063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1"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Lawrence Ellison </a:t>
            </a:r>
            <a:r>
              <a:rPr kumimoji="0" lang="en-US" altLang="en-US" sz="2400" b="0" i="0" u="none" strike="noStrike" kern="1200" cap="none" spc="0" normalizeH="0" baseline="0" noProof="0" dirty="0">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a:t>
            </a:r>
            <a:r>
              <a:rPr kumimoji="0" lang="en-US" altLang="en-US" sz="2400" b="1" i="0" u="none" strike="noStrike" kern="1200" cap="none" spc="0" normalizeH="0" baseline="0" noProof="0" dirty="0">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Oracle</a:t>
            </a:r>
            <a:r>
              <a:rPr kumimoji="0" lang="en-US" altLang="en-US" sz="2400" b="0" i="0" u="none" strike="noStrike" kern="1200" cap="none" spc="0" normalizeH="0" baseline="0" noProof="0" dirty="0">
                <a:ln>
                  <a:noFill/>
                </a:ln>
                <a:solidFill>
                  <a:srgbClr val="3333FF"/>
                </a:solidFill>
                <a:effectLst/>
                <a:uLnTx/>
                <a:uFillTx/>
                <a:latin typeface="Arial" panose="020B0604020202020204" pitchFamily="34" charset="0"/>
                <a:ea typeface="ＭＳ Ｐゴシック" panose="020B0600070205080204" pitchFamily="34" charset="-128"/>
                <a:cs typeface="Arial" panose="020B0604020202020204" pitchFamily="34" charset="0"/>
              </a:rPr>
              <a:t>:</a:t>
            </a:r>
            <a:r>
              <a:rPr kumimoji="0" lang="en-US" altLang="en-US" sz="24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$37 </a:t>
            </a:r>
            <a:r>
              <a:rPr kumimoji="0" lang="en-US" altLang="en-US" sz="2400" b="0" i="0" u="none" strike="noStrike" kern="1200" cap="none" spc="0" normalizeH="0" baseline="0" noProof="0" dirty="0" err="1">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milyar</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a:t>
            </a:r>
            <a:r>
              <a:rPr kumimoji="0" lang="en-US" altLang="en-US" sz="2400" b="0" i="0" u="none" strike="noStrike" kern="1200" cap="none" spc="0" normalizeH="0" baseline="0" noProof="0" dirty="0" err="1">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yıl</a:t>
            </a:r>
            <a:r>
              <a:rPr kumimoji="0" lang="en-US" altLang="en-US" sz="24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rPr>
              <a:t>, 2016)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Dünyanın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5nci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zengini</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Univ</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of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Illinois’den</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 </a:t>
            </a:r>
            <a:r>
              <a:rPr kumimoji="0" lang="en-US" altLang="en-US" sz="2000" b="0" i="0" u="none" strike="noStrike" kern="1200" cap="none" spc="0" normalizeH="0" baseline="0" noProof="0" dirty="0" err="1">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terk</a:t>
            </a:r>
            <a:r>
              <a:rPr kumimoji="0" lang="en-US" altLang="en-US" sz="2000" b="0" i="0" u="none" strike="noStrike" kern="1200" cap="none" spc="0" normalizeH="0" baseline="0" noProof="0" dirty="0">
                <a:ln>
                  <a:noFill/>
                </a:ln>
                <a:solidFill>
                  <a:srgbClr val="000000"/>
                </a:solidFill>
                <a:effectLst/>
                <a:uLnTx/>
                <a:uFillTx/>
                <a:latin typeface="Arial" panose="020B0604020202020204" pitchFamily="34" charset="0"/>
                <a:ea typeface="ＭＳ Ｐゴシック" panose="020B0600070205080204" pitchFamily="34" charset="-128"/>
                <a:cs typeface="Arial" panose="020B0604020202020204" pitchFamily="34" charset="0"/>
              </a:rPr>
              <a:t>.</a:t>
            </a:r>
            <a:endParaRPr kumimoji="0" lang="en-US" altLang="en-US" sz="2000" b="0" i="0" u="none" strike="noStrike" kern="1200" cap="none" spc="0" normalizeH="0" baseline="0" noProof="0" dirty="0">
              <a:ln>
                <a:noFill/>
              </a:ln>
              <a:solidFill>
                <a:srgbClr val="CC00CC"/>
              </a:solidFill>
              <a:effectLst/>
              <a:uLnTx/>
              <a:uFillTx/>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180549966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a:extLst>
              <a:ext uri="{FF2B5EF4-FFF2-40B4-BE49-F238E27FC236}">
                <a16:creationId xmlns:a16="http://schemas.microsoft.com/office/drawing/2014/main" xmlns="" id="{BF80F6DC-DFE6-443A-8083-FD934F0910F9}"/>
              </a:ext>
            </a:extLst>
          </p:cNvPr>
          <p:cNvSpPr>
            <a:spLocks noGrp="1" noChangeArrowheads="1"/>
          </p:cNvSpPr>
          <p:nvPr>
            <p:ph type="title"/>
          </p:nvPr>
        </p:nvSpPr>
        <p:spPr>
          <a:xfrm>
            <a:off x="0" y="2819400"/>
            <a:ext cx="9144000" cy="1524000"/>
          </a:xfrm>
          <a:solidFill>
            <a:srgbClr val="C00000"/>
          </a:solidFill>
        </p:spPr>
        <p:txBody>
          <a:bodyPr/>
          <a:lstStyle/>
          <a:p>
            <a:pPr algn="r"/>
            <a:r>
              <a:rPr lang="en-US" altLang="en-US" sz="4000">
                <a:solidFill>
                  <a:srgbClr val="FFFF00"/>
                </a:solidFill>
              </a:rPr>
              <a:t>KAPANIŞ</a:t>
            </a:r>
            <a:endParaRPr lang="en-US" altLang="en-US" sz="4000">
              <a:solidFill>
                <a:schemeClr val="bg1"/>
              </a:solidFill>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a:extLst>
              <a:ext uri="{FF2B5EF4-FFF2-40B4-BE49-F238E27FC236}">
                <a16:creationId xmlns:a16="http://schemas.microsoft.com/office/drawing/2014/main" xmlns="" id="{00D6248A-CFE4-433C-8BE1-4BA8233C1BFC}"/>
              </a:ext>
            </a:extLst>
          </p:cNvPr>
          <p:cNvSpPr>
            <a:spLocks noGrp="1" noChangeArrowheads="1"/>
          </p:cNvSpPr>
          <p:nvPr>
            <p:ph type="title"/>
          </p:nvPr>
        </p:nvSpPr>
        <p:spPr>
          <a:xfrm>
            <a:off x="0" y="-1588"/>
            <a:ext cx="9144000" cy="1144588"/>
          </a:xfrm>
          <a:solidFill>
            <a:srgbClr val="C00000"/>
          </a:solidFill>
        </p:spPr>
        <p:txBody>
          <a:bodyPr/>
          <a:lstStyle/>
          <a:p>
            <a:pPr algn="r" eaLnBrk="1" hangingPunct="1"/>
            <a:r>
              <a:rPr lang="en-US" altLang="en-US" sz="3600" dirty="0" err="1">
                <a:solidFill>
                  <a:srgbClr val="FFFF00"/>
                </a:solidFill>
              </a:rPr>
              <a:t>Ekosistem</a:t>
            </a:r>
            <a:r>
              <a:rPr lang="en-US" altLang="en-US" sz="3600" dirty="0">
                <a:solidFill>
                  <a:srgbClr val="FFFF00"/>
                </a:solidFill>
              </a:rPr>
              <a:t>:</a:t>
            </a:r>
            <a:r>
              <a:rPr lang="tr-TR" altLang="en-US" sz="3600" dirty="0">
                <a:solidFill>
                  <a:srgbClr val="FFFF00"/>
                </a:solidFill>
              </a:rPr>
              <a:t> </a:t>
            </a:r>
            <a:r>
              <a:rPr lang="en-US" altLang="en-US" sz="3600" dirty="0">
                <a:solidFill>
                  <a:srgbClr val="FFFF00"/>
                </a:solidFill>
              </a:rPr>
              <a:t/>
            </a:r>
            <a:br>
              <a:rPr lang="en-US" altLang="en-US" sz="3600" dirty="0">
                <a:solidFill>
                  <a:srgbClr val="FFFF00"/>
                </a:solidFill>
              </a:rPr>
            </a:br>
            <a:r>
              <a:rPr lang="tr-TR" altLang="en-US" sz="3600" dirty="0">
                <a:solidFill>
                  <a:schemeClr val="bg1"/>
                </a:solidFill>
              </a:rPr>
              <a:t>B</a:t>
            </a:r>
            <a:r>
              <a:rPr lang="en-US" altLang="en-US" sz="3600" dirty="0" err="1">
                <a:solidFill>
                  <a:schemeClr val="bg1"/>
                </a:solidFill>
              </a:rPr>
              <a:t>ilim</a:t>
            </a:r>
            <a:r>
              <a:rPr lang="en-US" altLang="en-US" sz="3600" dirty="0">
                <a:solidFill>
                  <a:schemeClr val="bg1"/>
                </a:solidFill>
              </a:rPr>
              <a:t> </a:t>
            </a:r>
            <a:r>
              <a:rPr lang="en-US" altLang="en-US" sz="3600" dirty="0" err="1">
                <a:solidFill>
                  <a:schemeClr val="bg1"/>
                </a:solidFill>
              </a:rPr>
              <a:t>ve</a:t>
            </a:r>
            <a:r>
              <a:rPr lang="en-US" altLang="en-US" sz="3600" dirty="0">
                <a:solidFill>
                  <a:schemeClr val="bg1"/>
                </a:solidFill>
              </a:rPr>
              <a:t> </a:t>
            </a:r>
            <a:r>
              <a:rPr lang="en-US" altLang="en-US" sz="3600" dirty="0" err="1">
                <a:solidFill>
                  <a:schemeClr val="bg1"/>
                </a:solidFill>
              </a:rPr>
              <a:t>Teknolojide</a:t>
            </a:r>
            <a:r>
              <a:rPr lang="en-US" altLang="en-US" sz="3600" dirty="0">
                <a:solidFill>
                  <a:schemeClr val="bg1"/>
                </a:solidFill>
              </a:rPr>
              <a:t> B</a:t>
            </a:r>
            <a:r>
              <a:rPr lang="tr-TR" altLang="en-US" sz="3600" dirty="0">
                <a:solidFill>
                  <a:schemeClr val="bg1"/>
                </a:solidFill>
              </a:rPr>
              <a:t>aşarının Sırrı</a:t>
            </a:r>
            <a:endParaRPr lang="en-US" altLang="en-US" sz="3600" dirty="0">
              <a:solidFill>
                <a:schemeClr val="bg1"/>
              </a:solidFill>
            </a:endParaRPr>
          </a:p>
        </p:txBody>
      </p:sp>
      <p:sp>
        <p:nvSpPr>
          <p:cNvPr id="184323" name="Rectangle 3">
            <a:extLst>
              <a:ext uri="{FF2B5EF4-FFF2-40B4-BE49-F238E27FC236}">
                <a16:creationId xmlns:a16="http://schemas.microsoft.com/office/drawing/2014/main" xmlns="" id="{D1269963-689D-4449-9B9E-8F2F6F4C7B12}"/>
              </a:ext>
            </a:extLst>
          </p:cNvPr>
          <p:cNvSpPr>
            <a:spLocks noGrp="1" noChangeArrowheads="1"/>
          </p:cNvSpPr>
          <p:nvPr>
            <p:ph idx="1"/>
          </p:nvPr>
        </p:nvSpPr>
        <p:spPr>
          <a:xfrm>
            <a:off x="152400" y="1066800"/>
            <a:ext cx="8839200" cy="3962400"/>
          </a:xfrm>
        </p:spPr>
        <p:txBody>
          <a:bodyPr/>
          <a:lstStyle/>
          <a:p>
            <a:pPr algn="ctr" eaLnBrk="1" hangingPunct="1">
              <a:spcBef>
                <a:spcPct val="0"/>
              </a:spcBef>
              <a:buFontTx/>
              <a:buNone/>
            </a:pPr>
            <a:r>
              <a:rPr lang="en-US" altLang="en-US" sz="2800" b="1">
                <a:solidFill>
                  <a:schemeClr val="accent1"/>
                </a:solidFill>
              </a:rPr>
              <a:t> </a:t>
            </a:r>
            <a:r>
              <a:rPr lang="en-US" altLang="en-US" sz="2800" b="1">
                <a:solidFill>
                  <a:schemeClr val="tx2"/>
                </a:solidFill>
              </a:rPr>
              <a:t> </a:t>
            </a:r>
          </a:p>
        </p:txBody>
      </p:sp>
      <p:sp>
        <p:nvSpPr>
          <p:cNvPr id="184324" name="Rectangle 4">
            <a:extLst>
              <a:ext uri="{FF2B5EF4-FFF2-40B4-BE49-F238E27FC236}">
                <a16:creationId xmlns:a16="http://schemas.microsoft.com/office/drawing/2014/main" xmlns="" id="{8EC22215-833F-4F0C-A4C6-71AA6B314ADA}"/>
              </a:ext>
            </a:extLst>
          </p:cNvPr>
          <p:cNvSpPr>
            <a:spLocks noChangeArrowheads="1"/>
          </p:cNvSpPr>
          <p:nvPr/>
        </p:nvSpPr>
        <p:spPr bwMode="auto">
          <a:xfrm>
            <a:off x="76200" y="1219200"/>
            <a:ext cx="8915400"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342900" indent="-342900">
              <a:spcBef>
                <a:spcPct val="20000"/>
              </a:spcBef>
              <a:spcAft>
                <a:spcPct val="20000"/>
              </a:spcAft>
              <a:buClr>
                <a:srgbClr val="FF0000"/>
              </a:buClr>
              <a:buChar char="•"/>
              <a:defRPr sz="2000">
                <a:solidFill>
                  <a:schemeClr val="tx1"/>
                </a:solidFill>
                <a:latin typeface="Arial" panose="020B0604020202020204" pitchFamily="34" charset="0"/>
                <a:ea typeface="ＭＳ Ｐゴシック" panose="020B0600070205080204" pitchFamily="34" charset="-128"/>
              </a:defRPr>
            </a:lvl1pPr>
            <a:lvl2pPr marL="800100" indent="-342900">
              <a:spcBef>
                <a:spcPct val="20000"/>
              </a:spcBef>
              <a:spcAft>
                <a:spcPct val="20000"/>
              </a:spcAft>
              <a:buClr>
                <a:srgbClr val="FF0000"/>
              </a:buClr>
              <a:buFont typeface="Wingdings" panose="05000000000000000000" pitchFamily="2" charset="2"/>
              <a:buChar char="ü"/>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spcAft>
                <a:spcPct val="20000"/>
              </a:spcAft>
              <a:buChar char="•"/>
              <a:defRPr sz="2400">
                <a:solidFill>
                  <a:schemeClr val="tx1"/>
                </a:solidFill>
                <a:latin typeface="Times New Roman" panose="02020603050405020304" pitchFamily="18" charset="0"/>
                <a:ea typeface="ＭＳ Ｐゴシック" panose="020B0600070205080204" pitchFamily="34" charset="-128"/>
              </a:defRPr>
            </a:lvl3pPr>
            <a:lvl4pPr marL="16002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4pPr>
            <a:lvl5pPr marL="2057400" indent="-22860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20000"/>
              </a:spcBef>
              <a:spcAft>
                <a:spcPct val="20000"/>
              </a:spcAft>
              <a:buChar char="»"/>
              <a:defRPr sz="2000">
                <a:solidFill>
                  <a:schemeClr val="tx1"/>
                </a:solidFill>
                <a:latin typeface="Times New Roman" panose="02020603050405020304" pitchFamily="18" charset="0"/>
                <a:ea typeface="ＭＳ Ｐゴシック" panose="020B0600070205080204" pitchFamily="34" charset="-128"/>
              </a:defRPr>
            </a:lvl9pPr>
          </a:lstStyle>
          <a:p>
            <a:pPr eaLnBrk="1" hangingPunct="1">
              <a:spcAft>
                <a:spcPct val="0"/>
              </a:spcAft>
              <a:buClr>
                <a:srgbClr val="000000"/>
              </a:buClr>
              <a:buFontTx/>
              <a:buNone/>
            </a:pPr>
            <a:r>
              <a:rPr lang="en-US" altLang="en-US" sz="2400" i="1" dirty="0">
                <a:solidFill>
                  <a:srgbClr val="000000"/>
                </a:solidFill>
              </a:rPr>
              <a:t>“</a:t>
            </a:r>
            <a:r>
              <a:rPr lang="en-US" altLang="en-US" sz="2400" i="1" dirty="0">
                <a:solidFill>
                  <a:srgbClr val="CC00CC"/>
                </a:solidFill>
              </a:rPr>
              <a:t>Ameri</a:t>
            </a:r>
            <a:r>
              <a:rPr lang="tr-TR" altLang="en-US" sz="2400" i="1" dirty="0">
                <a:solidFill>
                  <a:srgbClr val="CC00CC"/>
                </a:solidFill>
              </a:rPr>
              <a:t>k</a:t>
            </a:r>
            <a:r>
              <a:rPr lang="en-US" altLang="en-US" sz="2400" i="1" dirty="0">
                <a:solidFill>
                  <a:srgbClr val="CC00CC"/>
                </a:solidFill>
              </a:rPr>
              <a:t>a</a:t>
            </a:r>
            <a:r>
              <a:rPr lang="en-US" altLang="en-US" sz="2400" i="1" dirty="0">
                <a:solidFill>
                  <a:srgbClr val="000000"/>
                </a:solidFill>
              </a:rPr>
              <a:t> </a:t>
            </a:r>
            <a:r>
              <a:rPr lang="tr-TR" altLang="en-US" sz="2400" i="1" dirty="0">
                <a:solidFill>
                  <a:srgbClr val="000000"/>
                </a:solidFill>
              </a:rPr>
              <a:t>var olmuş en büyük </a:t>
            </a:r>
            <a:r>
              <a:rPr lang="en-US" altLang="en-US" sz="2400" i="1" dirty="0">
                <a:solidFill>
                  <a:srgbClr val="000000"/>
                </a:solidFill>
              </a:rPr>
              <a:t>inovasyon </a:t>
            </a:r>
            <a:r>
              <a:rPr lang="tr-TR" altLang="en-US" sz="2400" i="1" dirty="0">
                <a:solidFill>
                  <a:srgbClr val="000000"/>
                </a:solidFill>
              </a:rPr>
              <a:t>makinesidir ve </a:t>
            </a:r>
            <a:r>
              <a:rPr lang="en-US" altLang="en-US" sz="2400" i="1" dirty="0">
                <a:solidFill>
                  <a:srgbClr val="000000"/>
                </a:solidFill>
              </a:rPr>
              <a:t>yak</a:t>
            </a:r>
            <a:r>
              <a:rPr lang="tr-TR" altLang="en-US" sz="2400" i="1" dirty="0">
                <a:solidFill>
                  <a:srgbClr val="000000"/>
                </a:solidFill>
              </a:rPr>
              <a:t>ı</a:t>
            </a:r>
            <a:r>
              <a:rPr lang="en-US" altLang="en-US" sz="2400" i="1" dirty="0">
                <a:solidFill>
                  <a:srgbClr val="000000"/>
                </a:solidFill>
              </a:rPr>
              <a:t>n </a:t>
            </a:r>
            <a:r>
              <a:rPr lang="en-US" altLang="en-US" sz="2400" i="1" dirty="0" err="1">
                <a:solidFill>
                  <a:srgbClr val="000000"/>
                </a:solidFill>
              </a:rPr>
              <a:t>bir</a:t>
            </a:r>
            <a:r>
              <a:rPr lang="en-US" altLang="en-US" sz="2400" i="1" dirty="0">
                <a:solidFill>
                  <a:srgbClr val="000000"/>
                </a:solidFill>
              </a:rPr>
              <a:t> </a:t>
            </a:r>
            <a:r>
              <a:rPr lang="tr-TR" altLang="en-US" sz="2400" i="1" dirty="0">
                <a:solidFill>
                  <a:srgbClr val="000000"/>
                </a:solidFill>
              </a:rPr>
              <a:t>zaman</a:t>
            </a:r>
            <a:r>
              <a:rPr lang="en-US" altLang="en-US" sz="2400" i="1" dirty="0">
                <a:solidFill>
                  <a:srgbClr val="000000"/>
                </a:solidFill>
              </a:rPr>
              <a:t>da</a:t>
            </a:r>
            <a:r>
              <a:rPr lang="tr-TR" altLang="en-US" sz="2400" i="1" dirty="0">
                <a:solidFill>
                  <a:srgbClr val="000000"/>
                </a:solidFill>
              </a:rPr>
              <a:t> kopya edilemeyecektir. Çünkü bu, çok sayıda faktörün çarpımını</a:t>
            </a:r>
            <a:r>
              <a:rPr lang="en-US" altLang="en-US" sz="2400" i="1" dirty="0">
                <a:solidFill>
                  <a:srgbClr val="000000"/>
                </a:solidFill>
              </a:rPr>
              <a:t>n </a:t>
            </a:r>
            <a:r>
              <a:rPr lang="tr-TR" altLang="en-US" sz="2400" i="1" dirty="0">
                <a:solidFill>
                  <a:srgbClr val="000000"/>
                </a:solidFill>
              </a:rPr>
              <a:t>ü</a:t>
            </a:r>
            <a:r>
              <a:rPr lang="en-US" altLang="en-US" sz="2400" i="1" dirty="0">
                <a:solidFill>
                  <a:srgbClr val="000000"/>
                </a:solidFill>
              </a:rPr>
              <a:t>r</a:t>
            </a:r>
            <a:r>
              <a:rPr lang="tr-TR" altLang="en-US" sz="2400" i="1" dirty="0">
                <a:solidFill>
                  <a:srgbClr val="000000"/>
                </a:solidFill>
              </a:rPr>
              <a:t>ü</a:t>
            </a:r>
            <a:r>
              <a:rPr lang="en-US" altLang="en-US" sz="2400" i="1" dirty="0">
                <a:solidFill>
                  <a:srgbClr val="000000"/>
                </a:solidFill>
              </a:rPr>
              <a:t>n</a:t>
            </a:r>
            <a:r>
              <a:rPr lang="tr-TR" altLang="en-US" sz="2400" i="1" dirty="0">
                <a:solidFill>
                  <a:srgbClr val="000000"/>
                </a:solidFill>
              </a:rPr>
              <a:t>ü</a:t>
            </a:r>
            <a:r>
              <a:rPr lang="en-US" altLang="en-US" sz="2400" i="1" dirty="0">
                <a:solidFill>
                  <a:srgbClr val="000000"/>
                </a:solidFill>
              </a:rPr>
              <a:t>d</a:t>
            </a:r>
            <a:r>
              <a:rPr lang="tr-TR" altLang="en-US" sz="2400" i="1" dirty="0">
                <a:solidFill>
                  <a:srgbClr val="000000"/>
                </a:solidFill>
              </a:rPr>
              <a:t>ü</a:t>
            </a:r>
            <a:r>
              <a:rPr lang="en-US" altLang="en-US" sz="2400" i="1" dirty="0">
                <a:solidFill>
                  <a:srgbClr val="000000"/>
                </a:solidFill>
              </a:rPr>
              <a:t>r: </a:t>
            </a:r>
          </a:p>
          <a:p>
            <a:pPr eaLnBrk="1" hangingPunct="1">
              <a:spcAft>
                <a:spcPct val="0"/>
              </a:spcAft>
              <a:buClr>
                <a:srgbClr val="000000"/>
              </a:buClr>
              <a:buFontTx/>
              <a:buNone/>
            </a:pPr>
            <a:endParaRPr lang="en-US" altLang="en-US" sz="1400" i="1" dirty="0">
              <a:solidFill>
                <a:srgbClr val="000000"/>
              </a:solidFill>
            </a:endParaRPr>
          </a:p>
          <a:p>
            <a:pPr lvl="1" eaLnBrk="1" hangingPunct="1">
              <a:spcAft>
                <a:spcPct val="0"/>
              </a:spcAft>
              <a:buClr>
                <a:srgbClr val="000000"/>
              </a:buClr>
            </a:pPr>
            <a:r>
              <a:rPr lang="en-US" altLang="en-US" sz="2400" i="1" dirty="0" err="1">
                <a:solidFill>
                  <a:srgbClr val="CC00CC"/>
                </a:solidFill>
              </a:rPr>
              <a:t>Ekstrem</a:t>
            </a:r>
            <a:r>
              <a:rPr lang="tr-TR" altLang="en-US" sz="2400" i="1" dirty="0">
                <a:solidFill>
                  <a:srgbClr val="CC00CC"/>
                </a:solidFill>
              </a:rPr>
              <a:t> </a:t>
            </a:r>
            <a:r>
              <a:rPr lang="en-US" altLang="en-US" sz="2400" i="1" dirty="0" err="1">
                <a:solidFill>
                  <a:srgbClr val="CC00CC"/>
                </a:solidFill>
              </a:rPr>
              <a:t>seviyede</a:t>
            </a:r>
            <a:r>
              <a:rPr lang="en-US" altLang="en-US" sz="2400" i="1" dirty="0">
                <a:solidFill>
                  <a:srgbClr val="CC00CC"/>
                </a:solidFill>
              </a:rPr>
              <a:t> </a:t>
            </a:r>
            <a:r>
              <a:rPr lang="tr-TR" altLang="en-US" sz="2400" i="1" dirty="0">
                <a:solidFill>
                  <a:srgbClr val="CC00CC"/>
                </a:solidFill>
              </a:rPr>
              <a:t>düşünce özgürlüğü</a:t>
            </a:r>
            <a:r>
              <a:rPr lang="tr-TR" altLang="en-US" sz="2400" i="1" dirty="0">
                <a:solidFill>
                  <a:srgbClr val="3399FF"/>
                </a:solidFill>
              </a:rPr>
              <a:t>,</a:t>
            </a:r>
            <a:r>
              <a:rPr lang="en-US" altLang="en-US" sz="2400" i="1" dirty="0">
                <a:solidFill>
                  <a:srgbClr val="000000"/>
                </a:solidFill>
              </a:rPr>
              <a:t> </a:t>
            </a:r>
          </a:p>
          <a:p>
            <a:pPr lvl="1" eaLnBrk="1" hangingPunct="1">
              <a:spcAft>
                <a:spcPct val="0"/>
              </a:spcAft>
              <a:buClr>
                <a:srgbClr val="000000"/>
              </a:buClr>
            </a:pPr>
            <a:r>
              <a:rPr lang="en-US" altLang="en-US" sz="2400" i="1" dirty="0">
                <a:solidFill>
                  <a:srgbClr val="CC00CC"/>
                </a:solidFill>
              </a:rPr>
              <a:t>B</a:t>
            </a:r>
            <a:r>
              <a:rPr lang="tr-TR" altLang="en-US" sz="2400" i="1" dirty="0" err="1">
                <a:solidFill>
                  <a:srgbClr val="CC00CC"/>
                </a:solidFill>
              </a:rPr>
              <a:t>ağımsız</a:t>
            </a:r>
            <a:r>
              <a:rPr lang="en-US" altLang="en-US" sz="2400" i="1" dirty="0">
                <a:solidFill>
                  <a:srgbClr val="CC00CC"/>
                </a:solidFill>
              </a:rPr>
              <a:t> </a:t>
            </a:r>
            <a:r>
              <a:rPr lang="tr-TR" altLang="en-US" sz="2400" i="1" dirty="0">
                <a:solidFill>
                  <a:srgbClr val="CC00CC"/>
                </a:solidFill>
              </a:rPr>
              <a:t>düşünceye </a:t>
            </a:r>
            <a:r>
              <a:rPr lang="en-US" altLang="en-US" sz="2400" i="1" dirty="0" err="1">
                <a:solidFill>
                  <a:srgbClr val="000000"/>
                </a:solidFill>
              </a:rPr>
              <a:t>yapılan</a:t>
            </a:r>
            <a:r>
              <a:rPr lang="en-US" altLang="en-US" sz="2400" i="1" dirty="0">
                <a:solidFill>
                  <a:srgbClr val="000000"/>
                </a:solidFill>
              </a:rPr>
              <a:t> </a:t>
            </a:r>
            <a:r>
              <a:rPr lang="en-US" altLang="en-US" sz="2400" i="1" dirty="0" err="1">
                <a:solidFill>
                  <a:srgbClr val="000000"/>
                </a:solidFill>
              </a:rPr>
              <a:t>vurgu</a:t>
            </a:r>
            <a:r>
              <a:rPr lang="tr-TR" altLang="en-US" sz="2400" i="1" dirty="0">
                <a:solidFill>
                  <a:srgbClr val="000000"/>
                </a:solidFill>
              </a:rPr>
              <a:t>,</a:t>
            </a:r>
            <a:r>
              <a:rPr lang="en-US" altLang="en-US" sz="2400" i="1" dirty="0">
                <a:solidFill>
                  <a:srgbClr val="000000"/>
                </a:solidFill>
              </a:rPr>
              <a:t> </a:t>
            </a:r>
          </a:p>
          <a:p>
            <a:pPr lvl="1" eaLnBrk="1" hangingPunct="1">
              <a:spcAft>
                <a:spcPct val="0"/>
              </a:spcAft>
              <a:buClr>
                <a:srgbClr val="000000"/>
              </a:buClr>
            </a:pPr>
            <a:r>
              <a:rPr lang="en-US" altLang="en-US" sz="2400" i="1" dirty="0">
                <a:solidFill>
                  <a:srgbClr val="000000"/>
                </a:solidFill>
              </a:rPr>
              <a:t>S</a:t>
            </a:r>
            <a:r>
              <a:rPr lang="tr-TR" altLang="en-US" sz="2400" i="1" dirty="0">
                <a:solidFill>
                  <a:srgbClr val="000000"/>
                </a:solidFill>
              </a:rPr>
              <a:t>ü</a:t>
            </a:r>
            <a:r>
              <a:rPr lang="en-US" altLang="en-US" sz="2400" i="1" dirty="0" err="1">
                <a:solidFill>
                  <a:srgbClr val="000000"/>
                </a:solidFill>
              </a:rPr>
              <a:t>rekli</a:t>
            </a:r>
            <a:r>
              <a:rPr lang="en-US" altLang="en-US" sz="2400" i="1" dirty="0">
                <a:solidFill>
                  <a:srgbClr val="000000"/>
                </a:solidFill>
              </a:rPr>
              <a:t> </a:t>
            </a:r>
            <a:r>
              <a:rPr lang="tr-TR" altLang="en-US" sz="2400" i="1" dirty="0">
                <a:solidFill>
                  <a:srgbClr val="CC00CC"/>
                </a:solidFill>
              </a:rPr>
              <a:t>yeni beyin göçü</a:t>
            </a:r>
            <a:r>
              <a:rPr lang="tr-TR" altLang="en-US" sz="2400" i="1" dirty="0">
                <a:solidFill>
                  <a:srgbClr val="3399FF"/>
                </a:solidFill>
              </a:rPr>
              <a:t>,</a:t>
            </a:r>
            <a:r>
              <a:rPr lang="en-US" altLang="en-US" sz="2400" i="1" dirty="0">
                <a:solidFill>
                  <a:srgbClr val="000000"/>
                </a:solidFill>
              </a:rPr>
              <a:t> </a:t>
            </a:r>
          </a:p>
          <a:p>
            <a:pPr lvl="1" eaLnBrk="1" hangingPunct="1">
              <a:spcAft>
                <a:spcPct val="0"/>
              </a:spcAft>
              <a:buClr>
                <a:srgbClr val="000000"/>
              </a:buClr>
            </a:pPr>
            <a:r>
              <a:rPr lang="en-US" altLang="en-US" sz="2400" dirty="0" err="1">
                <a:solidFill>
                  <a:srgbClr val="000000"/>
                </a:solidFill>
              </a:rPr>
              <a:t>Teşebbüs</a:t>
            </a:r>
            <a:r>
              <a:rPr lang="en-US" altLang="en-US" sz="2400" dirty="0">
                <a:solidFill>
                  <a:srgbClr val="000000"/>
                </a:solidFill>
              </a:rPr>
              <a:t> </a:t>
            </a:r>
            <a:r>
              <a:rPr lang="en-US" altLang="en-US" sz="2400" dirty="0" err="1">
                <a:solidFill>
                  <a:srgbClr val="000000"/>
                </a:solidFill>
              </a:rPr>
              <a:t>edip</a:t>
            </a:r>
            <a:r>
              <a:rPr lang="en-US" altLang="en-US" sz="2400" dirty="0">
                <a:solidFill>
                  <a:srgbClr val="000000"/>
                </a:solidFill>
              </a:rPr>
              <a:t> </a:t>
            </a:r>
            <a:r>
              <a:rPr lang="en-US" altLang="en-US" sz="2400" dirty="0" err="1">
                <a:solidFill>
                  <a:srgbClr val="000000"/>
                </a:solidFill>
              </a:rPr>
              <a:t>başarısızlığa</a:t>
            </a:r>
            <a:r>
              <a:rPr lang="en-US" altLang="en-US" sz="2400" dirty="0">
                <a:solidFill>
                  <a:srgbClr val="000000"/>
                </a:solidFill>
              </a:rPr>
              <a:t> </a:t>
            </a:r>
            <a:r>
              <a:rPr lang="en-US" altLang="en-US" sz="2400" dirty="0" err="1">
                <a:solidFill>
                  <a:srgbClr val="000000"/>
                </a:solidFill>
              </a:rPr>
              <a:t>uğramanın</a:t>
            </a:r>
            <a:r>
              <a:rPr lang="en-US" altLang="en-US" sz="2400" dirty="0">
                <a:solidFill>
                  <a:srgbClr val="000000"/>
                </a:solidFill>
              </a:rPr>
              <a:t> </a:t>
            </a:r>
            <a:r>
              <a:rPr lang="en-US" altLang="en-US" sz="2400" dirty="0" err="1">
                <a:solidFill>
                  <a:srgbClr val="000000"/>
                </a:solidFill>
              </a:rPr>
              <a:t>ayıplanmadığı</a:t>
            </a:r>
            <a:r>
              <a:rPr lang="en-US" altLang="en-US" sz="2400" dirty="0">
                <a:solidFill>
                  <a:srgbClr val="000000"/>
                </a:solidFill>
              </a:rPr>
              <a:t> </a:t>
            </a:r>
            <a:r>
              <a:rPr lang="en-US" altLang="en-US" sz="2400" dirty="0" err="1">
                <a:solidFill>
                  <a:srgbClr val="000000"/>
                </a:solidFill>
              </a:rPr>
              <a:t>bir</a:t>
            </a:r>
            <a:r>
              <a:rPr lang="en-US" altLang="en-US" sz="2400" dirty="0">
                <a:solidFill>
                  <a:srgbClr val="000000"/>
                </a:solidFill>
              </a:rPr>
              <a:t> </a:t>
            </a:r>
            <a:r>
              <a:rPr lang="en-US" altLang="en-US" sz="2400" i="1" dirty="0">
                <a:solidFill>
                  <a:srgbClr val="CC00CC"/>
                </a:solidFill>
              </a:rPr>
              <a:t>risk </a:t>
            </a:r>
            <a:r>
              <a:rPr lang="tr-TR" altLang="en-US" sz="2400" i="1" dirty="0">
                <a:solidFill>
                  <a:srgbClr val="CC00CC"/>
                </a:solidFill>
              </a:rPr>
              <a:t>alma</a:t>
            </a:r>
            <a:r>
              <a:rPr lang="en-US" altLang="en-US" sz="2400" i="1" dirty="0">
                <a:solidFill>
                  <a:srgbClr val="CC00CC"/>
                </a:solidFill>
              </a:rPr>
              <a:t> </a:t>
            </a:r>
            <a:r>
              <a:rPr lang="tr-TR" altLang="en-US" sz="2400" i="1" dirty="0">
                <a:solidFill>
                  <a:srgbClr val="000000"/>
                </a:solidFill>
              </a:rPr>
              <a:t>kültürü</a:t>
            </a:r>
            <a:r>
              <a:rPr lang="en-US" altLang="en-US" sz="2400" i="1" dirty="0">
                <a:solidFill>
                  <a:srgbClr val="000000"/>
                </a:solidFill>
              </a:rPr>
              <a:t>, </a:t>
            </a:r>
          </a:p>
          <a:p>
            <a:pPr lvl="1" eaLnBrk="1" hangingPunct="1">
              <a:spcAft>
                <a:spcPct val="0"/>
              </a:spcAft>
              <a:buClr>
                <a:srgbClr val="000000"/>
              </a:buClr>
            </a:pPr>
            <a:r>
              <a:rPr lang="en-US" altLang="en-US" sz="2400" dirty="0" err="1">
                <a:solidFill>
                  <a:srgbClr val="000000"/>
                </a:solidFill>
              </a:rPr>
              <a:t>Yolsuzluğa</a:t>
            </a:r>
            <a:r>
              <a:rPr lang="en-US" altLang="en-US" sz="2400" dirty="0">
                <a:solidFill>
                  <a:srgbClr val="000000"/>
                </a:solidFill>
              </a:rPr>
              <a:t> </a:t>
            </a:r>
            <a:r>
              <a:rPr lang="en-US" altLang="en-US" sz="2400" dirty="0" err="1">
                <a:solidFill>
                  <a:srgbClr val="000000"/>
                </a:solidFill>
              </a:rPr>
              <a:t>bulaşmamış</a:t>
            </a:r>
            <a:r>
              <a:rPr lang="en-US" altLang="en-US" sz="2400" dirty="0">
                <a:solidFill>
                  <a:srgbClr val="000000"/>
                </a:solidFill>
              </a:rPr>
              <a:t> </a:t>
            </a:r>
            <a:r>
              <a:rPr lang="en-US" altLang="en-US" sz="2400" dirty="0" err="1">
                <a:solidFill>
                  <a:srgbClr val="000000"/>
                </a:solidFill>
              </a:rPr>
              <a:t>bir</a:t>
            </a:r>
            <a:r>
              <a:rPr lang="en-US" altLang="en-US" sz="2400" dirty="0">
                <a:solidFill>
                  <a:srgbClr val="000000"/>
                </a:solidFill>
              </a:rPr>
              <a:t> </a:t>
            </a:r>
            <a:r>
              <a:rPr lang="en-US" altLang="en-US" sz="2400" dirty="0" err="1">
                <a:solidFill>
                  <a:srgbClr val="CC00CC"/>
                </a:solidFill>
              </a:rPr>
              <a:t>bürokrasi</a:t>
            </a:r>
            <a:r>
              <a:rPr lang="en-US" altLang="en-US" sz="2400" dirty="0">
                <a:solidFill>
                  <a:srgbClr val="000000"/>
                </a:solidFill>
              </a:rPr>
              <a:t>, </a:t>
            </a:r>
          </a:p>
          <a:p>
            <a:pPr lvl="1" eaLnBrk="1" hangingPunct="1">
              <a:spcAft>
                <a:spcPct val="0"/>
              </a:spcAft>
              <a:buClr>
                <a:srgbClr val="000000"/>
              </a:buClr>
            </a:pPr>
            <a:r>
              <a:rPr lang="en-US" altLang="en-US" sz="2400" dirty="0" err="1">
                <a:solidFill>
                  <a:srgbClr val="CC00CC"/>
                </a:solidFill>
              </a:rPr>
              <a:t>Yeni</a:t>
            </a:r>
            <a:r>
              <a:rPr lang="en-US" altLang="en-US" sz="2400" dirty="0">
                <a:solidFill>
                  <a:srgbClr val="CC00CC"/>
                </a:solidFill>
              </a:rPr>
              <a:t> </a:t>
            </a:r>
            <a:r>
              <a:rPr lang="en-US" altLang="en-US" sz="2400" dirty="0" err="1">
                <a:solidFill>
                  <a:srgbClr val="CC00CC"/>
                </a:solidFill>
              </a:rPr>
              <a:t>fikirleri</a:t>
            </a:r>
            <a:r>
              <a:rPr lang="en-US" altLang="en-US" sz="2400" dirty="0">
                <a:solidFill>
                  <a:srgbClr val="CC00CC"/>
                </a:solidFill>
              </a:rPr>
              <a:t> global </a:t>
            </a:r>
            <a:r>
              <a:rPr lang="en-US" altLang="en-US" sz="2400" dirty="0" err="1">
                <a:solidFill>
                  <a:srgbClr val="CC00CC"/>
                </a:solidFill>
              </a:rPr>
              <a:t>ürünlere</a:t>
            </a:r>
            <a:r>
              <a:rPr lang="en-US" altLang="en-US" sz="2400" dirty="0">
                <a:solidFill>
                  <a:srgbClr val="CC00CC"/>
                </a:solidFill>
              </a:rPr>
              <a:t> </a:t>
            </a:r>
            <a:r>
              <a:rPr lang="en-US" altLang="en-US" sz="2400" dirty="0" err="1">
                <a:solidFill>
                  <a:srgbClr val="000000"/>
                </a:solidFill>
              </a:rPr>
              <a:t>dönüştüren</a:t>
            </a:r>
            <a:r>
              <a:rPr lang="en-US" altLang="en-US" sz="2400" dirty="0">
                <a:solidFill>
                  <a:srgbClr val="000000"/>
                </a:solidFill>
              </a:rPr>
              <a:t> </a:t>
            </a:r>
            <a:r>
              <a:rPr lang="en-US" altLang="en-US" sz="2400" dirty="0" err="1">
                <a:solidFill>
                  <a:srgbClr val="000000"/>
                </a:solidFill>
              </a:rPr>
              <a:t>rakipsiz</a:t>
            </a:r>
            <a:r>
              <a:rPr lang="en-US" altLang="en-US" sz="2400" dirty="0">
                <a:solidFill>
                  <a:srgbClr val="000000"/>
                </a:solidFill>
              </a:rPr>
              <a:t> </a:t>
            </a:r>
            <a:r>
              <a:rPr lang="en-US" altLang="en-US" sz="2400" dirty="0" err="1">
                <a:solidFill>
                  <a:srgbClr val="000000"/>
                </a:solidFill>
              </a:rPr>
              <a:t>bir</a:t>
            </a:r>
            <a:r>
              <a:rPr lang="en-US" altLang="en-US" sz="2400" dirty="0">
                <a:solidFill>
                  <a:srgbClr val="000000"/>
                </a:solidFill>
              </a:rPr>
              <a:t> </a:t>
            </a:r>
            <a:r>
              <a:rPr lang="en-US" altLang="en-US" sz="2400" dirty="0" err="1">
                <a:solidFill>
                  <a:srgbClr val="CC00CC"/>
                </a:solidFill>
              </a:rPr>
              <a:t>rizk</a:t>
            </a:r>
            <a:r>
              <a:rPr lang="en-US" altLang="en-US" sz="2400" dirty="0">
                <a:solidFill>
                  <a:srgbClr val="CC00CC"/>
                </a:solidFill>
              </a:rPr>
              <a:t> </a:t>
            </a:r>
            <a:r>
              <a:rPr lang="en-US" altLang="en-US" sz="2400" dirty="0" err="1">
                <a:solidFill>
                  <a:srgbClr val="CC00CC"/>
                </a:solidFill>
              </a:rPr>
              <a:t>sermayesi</a:t>
            </a:r>
            <a:r>
              <a:rPr lang="en-US" altLang="en-US" sz="2400" dirty="0">
                <a:solidFill>
                  <a:srgbClr val="CC00CC"/>
                </a:solidFill>
              </a:rPr>
              <a:t> </a:t>
            </a:r>
            <a:r>
              <a:rPr lang="en-US" altLang="en-US" sz="2400" dirty="0" err="1">
                <a:solidFill>
                  <a:srgbClr val="000000"/>
                </a:solidFill>
              </a:rPr>
              <a:t>sistemi</a:t>
            </a:r>
            <a:r>
              <a:rPr lang="en-US" altLang="en-US" sz="2400" dirty="0">
                <a:solidFill>
                  <a:srgbClr val="000000"/>
                </a:solidFill>
              </a:rPr>
              <a:t> </a:t>
            </a:r>
            <a:r>
              <a:rPr lang="en-US" altLang="en-US" sz="2400" dirty="0" err="1">
                <a:solidFill>
                  <a:srgbClr val="000000"/>
                </a:solidFill>
              </a:rPr>
              <a:t>ile</a:t>
            </a:r>
            <a:r>
              <a:rPr lang="en-US" altLang="en-US" sz="2400" dirty="0">
                <a:solidFill>
                  <a:srgbClr val="000000"/>
                </a:solidFill>
              </a:rPr>
              <a:t> para </a:t>
            </a:r>
            <a:r>
              <a:rPr lang="en-US" altLang="en-US" sz="2400" dirty="0" err="1">
                <a:solidFill>
                  <a:srgbClr val="000000"/>
                </a:solidFill>
              </a:rPr>
              <a:t>ve</a:t>
            </a:r>
            <a:r>
              <a:rPr lang="en-US" altLang="en-US" sz="2400" dirty="0">
                <a:solidFill>
                  <a:srgbClr val="000000"/>
                </a:solidFill>
              </a:rPr>
              <a:t> </a:t>
            </a:r>
            <a:r>
              <a:rPr lang="en-US" altLang="en-US" sz="2400" dirty="0" err="1">
                <a:solidFill>
                  <a:srgbClr val="000000"/>
                </a:solidFill>
              </a:rPr>
              <a:t>sermaye</a:t>
            </a:r>
            <a:r>
              <a:rPr lang="en-US" altLang="en-US" sz="2400" dirty="0">
                <a:solidFill>
                  <a:srgbClr val="000000"/>
                </a:solidFill>
              </a:rPr>
              <a:t> </a:t>
            </a:r>
            <a:r>
              <a:rPr lang="en-US" altLang="en-US" sz="2400" dirty="0" err="1">
                <a:solidFill>
                  <a:srgbClr val="000000"/>
                </a:solidFill>
              </a:rPr>
              <a:t>piyasaları</a:t>
            </a:r>
            <a:r>
              <a:rPr lang="en-US" altLang="en-US" sz="2400" dirty="0">
                <a:solidFill>
                  <a:srgbClr val="000000"/>
                </a:solidFill>
              </a:rPr>
              <a:t>.”</a:t>
            </a:r>
            <a:r>
              <a:rPr lang="en-US" altLang="en-US" sz="2400" i="1" dirty="0">
                <a:solidFill>
                  <a:srgbClr val="000000"/>
                </a:solidFill>
              </a:rPr>
              <a:t> </a:t>
            </a:r>
          </a:p>
          <a:p>
            <a:pPr algn="r" eaLnBrk="1" hangingPunct="1">
              <a:spcAft>
                <a:spcPct val="0"/>
              </a:spcAft>
              <a:buClr>
                <a:srgbClr val="000000"/>
              </a:buClr>
              <a:buFontTx/>
              <a:buNone/>
            </a:pPr>
            <a:endParaRPr lang="en-US" altLang="en-US" sz="1400" dirty="0">
              <a:solidFill>
                <a:srgbClr val="000000"/>
              </a:solidFill>
            </a:endParaRPr>
          </a:p>
          <a:p>
            <a:pPr algn="r" eaLnBrk="1" hangingPunct="1">
              <a:spcAft>
                <a:spcPct val="0"/>
              </a:spcAft>
              <a:buClr>
                <a:srgbClr val="000000"/>
              </a:buClr>
              <a:buFontTx/>
              <a:buNone/>
            </a:pPr>
            <a:r>
              <a:rPr lang="en-US" altLang="en-US" dirty="0">
                <a:solidFill>
                  <a:srgbClr val="000000"/>
                </a:solidFill>
              </a:rPr>
              <a:t>- Thomas Friedman, New York Times, 7 Mart 2004</a:t>
            </a:r>
          </a:p>
        </p:txBody>
      </p:sp>
    </p:spTree>
    <p:extLst>
      <p:ext uri="{BB962C8B-B14F-4D97-AF65-F5344CB8AC3E}">
        <p14:creationId xmlns:p14="http://schemas.microsoft.com/office/powerpoint/2010/main" val="68069535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xmlns="" id="{8CB0C45C-117D-466F-B43D-BD4E04EB6043}"/>
              </a:ext>
            </a:extLst>
          </p:cNvPr>
          <p:cNvSpPr>
            <a:spLocks noGrp="1" noChangeArrowheads="1"/>
          </p:cNvSpPr>
          <p:nvPr>
            <p:ph type="title"/>
          </p:nvPr>
        </p:nvSpPr>
        <p:spPr>
          <a:xfrm>
            <a:off x="0" y="0"/>
            <a:ext cx="9144000" cy="914400"/>
          </a:xfrm>
          <a:solidFill>
            <a:srgbClr val="C00000"/>
          </a:solidFill>
        </p:spPr>
        <p:txBody>
          <a:bodyPr/>
          <a:lstStyle/>
          <a:p>
            <a:pPr algn="r"/>
            <a:r>
              <a:rPr lang="en-US" altLang="en-US" dirty="0" err="1">
                <a:solidFill>
                  <a:srgbClr val="FFFF00"/>
                </a:solidFill>
              </a:rPr>
              <a:t>Başarılı</a:t>
            </a:r>
            <a:r>
              <a:rPr lang="en-US" altLang="en-US" dirty="0">
                <a:solidFill>
                  <a:srgbClr val="FFFF00"/>
                </a:solidFill>
              </a:rPr>
              <a:t> </a:t>
            </a:r>
            <a:r>
              <a:rPr lang="en-US" altLang="en-US" dirty="0" err="1">
                <a:solidFill>
                  <a:srgbClr val="FFFF00"/>
                </a:solidFill>
              </a:rPr>
              <a:t>ve</a:t>
            </a:r>
            <a:r>
              <a:rPr lang="en-US" altLang="en-US" dirty="0">
                <a:solidFill>
                  <a:srgbClr val="FFFF00"/>
                </a:solidFill>
              </a:rPr>
              <a:t> </a:t>
            </a:r>
            <a:r>
              <a:rPr lang="en-US" altLang="en-US" dirty="0" err="1">
                <a:solidFill>
                  <a:srgbClr val="FFFF00"/>
                </a:solidFill>
              </a:rPr>
              <a:t>mutlu</a:t>
            </a:r>
            <a:r>
              <a:rPr lang="en-US" altLang="en-US" dirty="0">
                <a:solidFill>
                  <a:srgbClr val="FFFF00"/>
                </a:solidFill>
              </a:rPr>
              <a:t> </a:t>
            </a:r>
            <a:r>
              <a:rPr lang="en-US" altLang="en-US" dirty="0" err="1">
                <a:solidFill>
                  <a:srgbClr val="FFFF00"/>
                </a:solidFill>
              </a:rPr>
              <a:t>olmada</a:t>
            </a:r>
            <a:r>
              <a:rPr lang="en-US" altLang="en-US" dirty="0">
                <a:solidFill>
                  <a:srgbClr val="FFFF00"/>
                </a:solidFill>
              </a:rPr>
              <a:t> </a:t>
            </a:r>
            <a:r>
              <a:rPr lang="en-US" altLang="en-US" dirty="0" err="1">
                <a:solidFill>
                  <a:srgbClr val="FFFF00"/>
                </a:solidFill>
              </a:rPr>
              <a:t>en</a:t>
            </a:r>
            <a:r>
              <a:rPr lang="en-US" altLang="en-US" dirty="0">
                <a:solidFill>
                  <a:srgbClr val="FFFF00"/>
                </a:solidFill>
              </a:rPr>
              <a:t> </a:t>
            </a:r>
            <a:r>
              <a:rPr lang="en-US" altLang="en-US" dirty="0" err="1">
                <a:solidFill>
                  <a:srgbClr val="FFFF00"/>
                </a:solidFill>
              </a:rPr>
              <a:t>belirleyici</a:t>
            </a:r>
            <a:r>
              <a:rPr lang="en-US" altLang="en-US" dirty="0">
                <a:solidFill>
                  <a:srgbClr val="FFFF00"/>
                </a:solidFill>
              </a:rPr>
              <a:t> </a:t>
            </a:r>
            <a:r>
              <a:rPr lang="en-US" altLang="en-US" dirty="0" err="1">
                <a:solidFill>
                  <a:srgbClr val="FFFF00"/>
                </a:solidFill>
              </a:rPr>
              <a:t>etken</a:t>
            </a:r>
            <a:r>
              <a:rPr lang="en-US" altLang="en-US" dirty="0">
                <a:solidFill>
                  <a:srgbClr val="FFFF00"/>
                </a:solidFill>
              </a:rPr>
              <a:t>: </a:t>
            </a:r>
            <a:r>
              <a:rPr lang="en-US" altLang="en-US" dirty="0">
                <a:solidFill>
                  <a:schemeClr val="bg1"/>
                </a:solidFill>
              </a:rPr>
              <a:t>KARAKTER </a:t>
            </a:r>
            <a:r>
              <a:rPr lang="en-US" altLang="en-US" b="0" dirty="0">
                <a:solidFill>
                  <a:schemeClr val="bg1"/>
                </a:solidFill>
              </a:rPr>
              <a:t>(</a:t>
            </a:r>
            <a:r>
              <a:rPr lang="en-US" altLang="en-US" b="0" dirty="0" err="1">
                <a:solidFill>
                  <a:schemeClr val="bg1"/>
                </a:solidFill>
              </a:rPr>
              <a:t>ve</a:t>
            </a:r>
            <a:r>
              <a:rPr lang="en-US" altLang="en-US" b="0" dirty="0">
                <a:solidFill>
                  <a:schemeClr val="bg1"/>
                </a:solidFill>
              </a:rPr>
              <a:t> </a:t>
            </a:r>
            <a:r>
              <a:rPr lang="en-US" altLang="en-US" b="0" dirty="0" err="1">
                <a:solidFill>
                  <a:schemeClr val="bg1"/>
                </a:solidFill>
              </a:rPr>
              <a:t>Yumuşak</a:t>
            </a:r>
            <a:r>
              <a:rPr lang="en-US" altLang="en-US" b="0" dirty="0">
                <a:solidFill>
                  <a:schemeClr val="bg1"/>
                </a:solidFill>
              </a:rPr>
              <a:t> </a:t>
            </a:r>
            <a:r>
              <a:rPr lang="en-US" altLang="en-US" b="0" dirty="0" err="1">
                <a:solidFill>
                  <a:schemeClr val="bg1"/>
                </a:solidFill>
              </a:rPr>
              <a:t>beceriler</a:t>
            </a:r>
            <a:r>
              <a:rPr lang="en-US" altLang="en-US" b="0" dirty="0">
                <a:solidFill>
                  <a:schemeClr val="bg1"/>
                </a:solidFill>
              </a:rPr>
              <a:t> - Soft skills)</a:t>
            </a:r>
          </a:p>
        </p:txBody>
      </p:sp>
      <p:sp>
        <p:nvSpPr>
          <p:cNvPr id="34819" name="Content Placeholder 2">
            <a:extLst>
              <a:ext uri="{FF2B5EF4-FFF2-40B4-BE49-F238E27FC236}">
                <a16:creationId xmlns:a16="http://schemas.microsoft.com/office/drawing/2014/main" xmlns="" id="{C3526A9C-5C90-4C75-BB69-E98CD62A083D}"/>
              </a:ext>
            </a:extLst>
          </p:cNvPr>
          <p:cNvSpPr>
            <a:spLocks noGrp="1" noChangeArrowheads="1"/>
          </p:cNvSpPr>
          <p:nvPr>
            <p:ph idx="1"/>
          </p:nvPr>
        </p:nvSpPr>
        <p:spPr>
          <a:xfrm>
            <a:off x="0" y="990600"/>
            <a:ext cx="9144000" cy="5715000"/>
          </a:xfrm>
        </p:spPr>
        <p:txBody>
          <a:bodyPr/>
          <a:lstStyle/>
          <a:p>
            <a:r>
              <a:rPr lang="en-US" altLang="en-US" sz="2100" b="1" dirty="0" err="1">
                <a:solidFill>
                  <a:srgbClr val="3333FF"/>
                </a:solidFill>
              </a:rPr>
              <a:t>Sağlam</a:t>
            </a:r>
            <a:r>
              <a:rPr lang="en-US" altLang="en-US" sz="2100" b="1" dirty="0">
                <a:solidFill>
                  <a:srgbClr val="3333FF"/>
                </a:solidFill>
              </a:rPr>
              <a:t>, </a:t>
            </a:r>
            <a:r>
              <a:rPr lang="en-US" altLang="en-US" sz="2100" b="1" dirty="0" err="1">
                <a:solidFill>
                  <a:srgbClr val="3333FF"/>
                </a:solidFill>
              </a:rPr>
              <a:t>istikrarlı</a:t>
            </a:r>
            <a:r>
              <a:rPr lang="en-US" altLang="en-US" sz="2100" b="1" dirty="0">
                <a:solidFill>
                  <a:srgbClr val="3333FF"/>
                </a:solidFill>
              </a:rPr>
              <a:t>, </a:t>
            </a:r>
            <a:r>
              <a:rPr lang="en-US" altLang="en-US" sz="2100" b="1" dirty="0" err="1">
                <a:solidFill>
                  <a:srgbClr val="3333FF"/>
                </a:solidFill>
              </a:rPr>
              <a:t>pozitif</a:t>
            </a:r>
            <a:r>
              <a:rPr lang="en-US" altLang="en-US" sz="2100" b="1" dirty="0">
                <a:solidFill>
                  <a:srgbClr val="3333FF"/>
                </a:solidFill>
              </a:rPr>
              <a:t>, </a:t>
            </a:r>
            <a:r>
              <a:rPr lang="en-US" altLang="en-US" sz="2100" b="1" dirty="0" err="1">
                <a:solidFill>
                  <a:srgbClr val="3333FF"/>
                </a:solidFill>
              </a:rPr>
              <a:t>güven</a:t>
            </a:r>
            <a:r>
              <a:rPr lang="en-US" altLang="en-US" sz="2100" b="1" dirty="0">
                <a:solidFill>
                  <a:srgbClr val="3333FF"/>
                </a:solidFill>
              </a:rPr>
              <a:t> </a:t>
            </a:r>
            <a:r>
              <a:rPr lang="en-US" altLang="en-US" sz="2100" b="1" dirty="0" err="1">
                <a:solidFill>
                  <a:srgbClr val="3333FF"/>
                </a:solidFill>
              </a:rPr>
              <a:t>veren</a:t>
            </a:r>
            <a:r>
              <a:rPr lang="en-US" altLang="en-US" sz="2100" b="1" dirty="0">
                <a:solidFill>
                  <a:srgbClr val="3333FF"/>
                </a:solidFill>
              </a:rPr>
              <a:t> </a:t>
            </a:r>
            <a:r>
              <a:rPr lang="en-US" altLang="en-US" sz="2100" b="1" dirty="0" err="1">
                <a:solidFill>
                  <a:srgbClr val="3333FF"/>
                </a:solidFill>
              </a:rPr>
              <a:t>rafine</a:t>
            </a:r>
            <a:r>
              <a:rPr lang="en-US" altLang="en-US" sz="2100" b="1" dirty="0">
                <a:solidFill>
                  <a:srgbClr val="3333FF"/>
                </a:solidFill>
              </a:rPr>
              <a:t> </a:t>
            </a:r>
            <a:r>
              <a:rPr lang="en-US" altLang="en-US" sz="2100" b="1" dirty="0" err="1">
                <a:solidFill>
                  <a:srgbClr val="3333FF"/>
                </a:solidFill>
              </a:rPr>
              <a:t>bir</a:t>
            </a:r>
            <a:r>
              <a:rPr lang="en-US" altLang="en-US" sz="2100" b="1" dirty="0">
                <a:solidFill>
                  <a:srgbClr val="3333FF"/>
                </a:solidFill>
              </a:rPr>
              <a:t> </a:t>
            </a:r>
            <a:r>
              <a:rPr lang="en-US" altLang="en-US" sz="2100" b="1" dirty="0" err="1">
                <a:solidFill>
                  <a:srgbClr val="3333FF"/>
                </a:solidFill>
              </a:rPr>
              <a:t>karakter</a:t>
            </a:r>
            <a:r>
              <a:rPr lang="en-US" altLang="en-US" sz="2100" b="1" dirty="0">
                <a:solidFill>
                  <a:srgbClr val="3333FF"/>
                </a:solidFill>
              </a:rPr>
              <a:t>:</a:t>
            </a:r>
          </a:p>
          <a:p>
            <a:pPr lvl="1">
              <a:buFont typeface="Courier New" panose="02070309020205020404" pitchFamily="49" charset="0"/>
              <a:buChar char="o"/>
            </a:pPr>
            <a:r>
              <a:rPr lang="en-US" altLang="en-US" sz="2100" b="1" dirty="0" err="1">
                <a:solidFill>
                  <a:srgbClr val="CC00CC"/>
                </a:solidFill>
              </a:rPr>
              <a:t>Pozitif</a:t>
            </a:r>
            <a:r>
              <a:rPr lang="en-US" altLang="en-US" sz="2100" dirty="0"/>
              <a:t> </a:t>
            </a:r>
            <a:r>
              <a:rPr lang="en-US" altLang="en-US" sz="2100" b="1" dirty="0" err="1">
                <a:solidFill>
                  <a:srgbClr val="CC00CC"/>
                </a:solidFill>
              </a:rPr>
              <a:t>bir</a:t>
            </a:r>
            <a:r>
              <a:rPr lang="en-US" altLang="en-US" sz="2100" b="1" dirty="0">
                <a:solidFill>
                  <a:srgbClr val="CC00CC"/>
                </a:solidFill>
              </a:rPr>
              <a:t> </a:t>
            </a:r>
            <a:r>
              <a:rPr lang="en-US" altLang="en-US" sz="2100" b="1" dirty="0" err="1">
                <a:solidFill>
                  <a:srgbClr val="CC00CC"/>
                </a:solidFill>
              </a:rPr>
              <a:t>kişilik</a:t>
            </a:r>
            <a:r>
              <a:rPr lang="en-US" altLang="en-US" sz="2100" b="1" dirty="0">
                <a:solidFill>
                  <a:srgbClr val="CC00CC"/>
                </a:solidFill>
              </a:rPr>
              <a:t> </a:t>
            </a:r>
            <a:r>
              <a:rPr lang="en-US" altLang="en-US" sz="2100" dirty="0"/>
              <a:t>(</a:t>
            </a:r>
            <a:r>
              <a:rPr lang="en-US" altLang="en-US" sz="2100" dirty="0" err="1"/>
              <a:t>olumlu</a:t>
            </a:r>
            <a:r>
              <a:rPr lang="en-US" altLang="en-US" sz="2100" dirty="0"/>
              <a:t> </a:t>
            </a:r>
            <a:r>
              <a:rPr lang="en-US" altLang="en-US" sz="2100" dirty="0" err="1"/>
              <a:t>yaklaşan</a:t>
            </a:r>
            <a:r>
              <a:rPr lang="en-US" altLang="en-US" sz="2100" dirty="0"/>
              <a:t>, </a:t>
            </a:r>
            <a:r>
              <a:rPr lang="en-US" altLang="en-US" sz="2100" dirty="0" err="1"/>
              <a:t>empati</a:t>
            </a:r>
            <a:r>
              <a:rPr lang="en-US" altLang="en-US" sz="2100" dirty="0"/>
              <a:t> </a:t>
            </a:r>
            <a:r>
              <a:rPr lang="en-US" altLang="en-US" sz="2100" dirty="0" err="1"/>
              <a:t>yapan</a:t>
            </a:r>
            <a:r>
              <a:rPr lang="en-US" altLang="en-US" sz="2100" dirty="0"/>
              <a:t>, </a:t>
            </a:r>
            <a:r>
              <a:rPr lang="en-US" altLang="en-US" sz="2100" dirty="0" err="1"/>
              <a:t>iyimser</a:t>
            </a:r>
            <a:r>
              <a:rPr lang="en-US" altLang="en-US" sz="2100" dirty="0"/>
              <a:t>, </a:t>
            </a:r>
            <a:r>
              <a:rPr lang="en-US" altLang="en-US" sz="2100" dirty="0" err="1"/>
              <a:t>hayat</a:t>
            </a:r>
            <a:r>
              <a:rPr lang="en-US" altLang="en-US" sz="2100" dirty="0"/>
              <a:t> </a:t>
            </a:r>
            <a:r>
              <a:rPr lang="en-US" altLang="en-US" sz="2100" dirty="0" err="1"/>
              <a:t>dolu</a:t>
            </a:r>
            <a:r>
              <a:rPr lang="en-US" altLang="en-US" sz="2100" dirty="0"/>
              <a:t>, </a:t>
            </a:r>
            <a:r>
              <a:rPr lang="en-US" altLang="en-US" sz="2100" dirty="0" err="1"/>
              <a:t>sevecen</a:t>
            </a:r>
            <a:r>
              <a:rPr lang="en-US" altLang="en-US" sz="2100" dirty="0"/>
              <a:t>, </a:t>
            </a:r>
            <a:r>
              <a:rPr lang="en-US" altLang="en-US" sz="2100" dirty="0" err="1"/>
              <a:t>mütevazi</a:t>
            </a:r>
            <a:r>
              <a:rPr lang="en-US" altLang="en-US" sz="2100" dirty="0"/>
              <a:t>, </a:t>
            </a:r>
            <a:r>
              <a:rPr lang="en-US" altLang="en-US" sz="2100" dirty="0" err="1"/>
              <a:t>heyecanlı</a:t>
            </a:r>
            <a:r>
              <a:rPr lang="en-US" altLang="en-US" sz="2100" dirty="0"/>
              <a:t>, </a:t>
            </a:r>
            <a:r>
              <a:rPr lang="en-US" altLang="en-US" sz="2100" dirty="0" err="1"/>
              <a:t>kendisi</a:t>
            </a:r>
            <a:r>
              <a:rPr lang="en-US" altLang="en-US" sz="2100" dirty="0"/>
              <a:t> </a:t>
            </a:r>
            <a:r>
              <a:rPr lang="en-US" altLang="en-US" sz="2100" dirty="0" err="1"/>
              <a:t>ile</a:t>
            </a:r>
            <a:r>
              <a:rPr lang="en-US" altLang="en-US" sz="2100" dirty="0"/>
              <a:t>/</a:t>
            </a:r>
            <a:r>
              <a:rPr lang="en-US" altLang="en-US" sz="2100" dirty="0" err="1"/>
              <a:t>dünya</a:t>
            </a:r>
            <a:r>
              <a:rPr lang="en-US" altLang="en-US" sz="2100" dirty="0"/>
              <a:t> </a:t>
            </a:r>
            <a:r>
              <a:rPr lang="en-US" altLang="en-US" sz="2100" dirty="0" err="1"/>
              <a:t>ile</a:t>
            </a:r>
            <a:r>
              <a:rPr lang="en-US" altLang="en-US" sz="2100" dirty="0"/>
              <a:t> </a:t>
            </a:r>
            <a:r>
              <a:rPr lang="en-US" altLang="en-US" sz="2100" dirty="0" err="1"/>
              <a:t>barışık</a:t>
            </a:r>
            <a:r>
              <a:rPr lang="en-US" altLang="en-US" sz="2100" dirty="0"/>
              <a:t>)</a:t>
            </a:r>
          </a:p>
          <a:p>
            <a:pPr lvl="1">
              <a:buFont typeface="Courier New" panose="02070309020205020404" pitchFamily="49" charset="0"/>
              <a:buChar char="o"/>
            </a:pPr>
            <a:r>
              <a:rPr lang="en-US" altLang="en-US" sz="2100" b="1" dirty="0" err="1">
                <a:solidFill>
                  <a:srgbClr val="CC00CC"/>
                </a:solidFill>
              </a:rPr>
              <a:t>Ekip</a:t>
            </a:r>
            <a:r>
              <a:rPr lang="en-US" altLang="en-US" sz="2100" dirty="0"/>
              <a:t> </a:t>
            </a:r>
            <a:r>
              <a:rPr lang="en-US" altLang="en-US" sz="2100" b="1" dirty="0" err="1">
                <a:solidFill>
                  <a:srgbClr val="CC00CC"/>
                </a:solidFill>
              </a:rPr>
              <a:t>oyuncusu</a:t>
            </a:r>
            <a:r>
              <a:rPr lang="en-US" altLang="en-US" sz="2100" dirty="0"/>
              <a:t> (</a:t>
            </a:r>
            <a:r>
              <a:rPr lang="en-US" altLang="en-US" sz="2100" dirty="0" err="1"/>
              <a:t>uyumlu</a:t>
            </a:r>
            <a:r>
              <a:rPr lang="en-US" altLang="en-US" sz="2100" dirty="0"/>
              <a:t>, </a:t>
            </a:r>
            <a:r>
              <a:rPr lang="en-US" altLang="en-US" sz="2100" dirty="0" err="1"/>
              <a:t>uzlaşmacı</a:t>
            </a:r>
            <a:r>
              <a:rPr lang="en-US" altLang="en-US" sz="2100" dirty="0"/>
              <a:t>, </a:t>
            </a:r>
            <a:r>
              <a:rPr lang="en-US" altLang="en-US" sz="2100" dirty="0" err="1"/>
              <a:t>sorumlu</a:t>
            </a:r>
            <a:r>
              <a:rPr lang="en-US" altLang="en-US" sz="2100" dirty="0"/>
              <a:t>, </a:t>
            </a:r>
            <a:r>
              <a:rPr lang="en-US" altLang="en-US" sz="2100" dirty="0" err="1"/>
              <a:t>paylaşımcı</a:t>
            </a:r>
            <a:r>
              <a:rPr lang="en-US" altLang="en-US" sz="2100" dirty="0"/>
              <a:t>, </a:t>
            </a:r>
            <a:r>
              <a:rPr lang="en-US" altLang="en-US" sz="2100" dirty="0" err="1"/>
              <a:t>fedakar</a:t>
            </a:r>
            <a:r>
              <a:rPr lang="en-US" altLang="en-US" sz="2100" dirty="0"/>
              <a:t>)</a:t>
            </a:r>
          </a:p>
          <a:p>
            <a:pPr marL="457200" lvl="1" indent="0">
              <a:buNone/>
            </a:pPr>
            <a:r>
              <a:rPr lang="en-US" sz="1900" dirty="0"/>
              <a:t>“</a:t>
            </a:r>
            <a:r>
              <a:rPr lang="tr-TR" sz="1900" i="1" dirty="0"/>
              <a:t>Bazen iyi</a:t>
            </a:r>
            <a:r>
              <a:rPr lang="en-US" sz="1900" i="1" dirty="0"/>
              <a:t>,</a:t>
            </a:r>
            <a:r>
              <a:rPr lang="tr-TR" sz="1900" i="1" dirty="0"/>
              <a:t> en iyiden daha iyidir</a:t>
            </a:r>
            <a:r>
              <a:rPr lang="en-US" sz="1900" i="1" dirty="0"/>
              <a:t>;</a:t>
            </a:r>
            <a:r>
              <a:rPr lang="tr-TR" sz="1900" i="1" dirty="0"/>
              <a:t> çünkü iyide uzlaşma</a:t>
            </a:r>
            <a:r>
              <a:rPr lang="en-US" sz="1900" i="1" dirty="0"/>
              <a:t>,</a:t>
            </a:r>
            <a:r>
              <a:rPr lang="tr-TR" sz="1900" i="1" dirty="0"/>
              <a:t> en iyide ayrışma vardır</a:t>
            </a:r>
            <a:r>
              <a:rPr lang="tr-TR" sz="1900" dirty="0"/>
              <a:t>.</a:t>
            </a:r>
            <a:r>
              <a:rPr lang="en-US" sz="1900" dirty="0"/>
              <a:t>”</a:t>
            </a:r>
            <a:endParaRPr lang="en-US" altLang="en-US" sz="1900" dirty="0"/>
          </a:p>
          <a:p>
            <a:pPr lvl="1">
              <a:buFont typeface="Courier New" panose="02070309020205020404" pitchFamily="49" charset="0"/>
              <a:buChar char="o"/>
            </a:pPr>
            <a:r>
              <a:rPr lang="en-US" altLang="en-US" sz="2100" b="1" dirty="0" err="1">
                <a:solidFill>
                  <a:srgbClr val="CC00CC"/>
                </a:solidFill>
              </a:rPr>
              <a:t>Eleştirel</a:t>
            </a:r>
            <a:r>
              <a:rPr lang="en-US" altLang="en-US" sz="2100" dirty="0"/>
              <a:t> </a:t>
            </a:r>
            <a:r>
              <a:rPr lang="en-US" altLang="en-US" sz="2100" b="1" dirty="0" err="1">
                <a:solidFill>
                  <a:srgbClr val="CC00CC"/>
                </a:solidFill>
              </a:rPr>
              <a:t>bakış</a:t>
            </a:r>
            <a:r>
              <a:rPr lang="en-US" altLang="en-US" sz="2100" b="1" dirty="0">
                <a:solidFill>
                  <a:srgbClr val="CC00CC"/>
                </a:solidFill>
              </a:rPr>
              <a:t> </a:t>
            </a:r>
            <a:r>
              <a:rPr lang="en-US" altLang="en-US" sz="2100" b="1" dirty="0" err="1">
                <a:solidFill>
                  <a:srgbClr val="CC00CC"/>
                </a:solidFill>
              </a:rPr>
              <a:t>açısı</a:t>
            </a:r>
            <a:r>
              <a:rPr lang="en-US" altLang="en-US" sz="2100" b="1" dirty="0">
                <a:solidFill>
                  <a:srgbClr val="CC00CC"/>
                </a:solidFill>
              </a:rPr>
              <a:t> </a:t>
            </a:r>
            <a:r>
              <a:rPr lang="en-US" altLang="en-US" sz="2100" dirty="0"/>
              <a:t>(</a:t>
            </a:r>
            <a:r>
              <a:rPr lang="en-US" altLang="en-US" sz="2100" dirty="0" err="1"/>
              <a:t>ilerlemenin</a:t>
            </a:r>
            <a:r>
              <a:rPr lang="en-US" altLang="en-US" sz="2100" dirty="0"/>
              <a:t> </a:t>
            </a:r>
            <a:r>
              <a:rPr lang="en-US" altLang="en-US" sz="2100" dirty="0" err="1"/>
              <a:t>sırrı</a:t>
            </a:r>
            <a:r>
              <a:rPr lang="en-US" altLang="en-US" sz="2100" dirty="0"/>
              <a:t>): </a:t>
            </a:r>
            <a:r>
              <a:rPr lang="en-US" altLang="en-US" sz="2100" dirty="0" err="1"/>
              <a:t>Sorgulama</a:t>
            </a:r>
            <a:r>
              <a:rPr lang="en-US" altLang="en-US" sz="2100" dirty="0"/>
              <a:t>, </a:t>
            </a:r>
            <a:r>
              <a:rPr lang="en-US" altLang="en-US" sz="2100" dirty="0" err="1"/>
              <a:t>mantık</a:t>
            </a:r>
            <a:r>
              <a:rPr lang="en-US" altLang="en-US" sz="2100" dirty="0"/>
              <a:t>, </a:t>
            </a:r>
            <a:r>
              <a:rPr lang="en-US" altLang="en-US" sz="2100" dirty="0" err="1"/>
              <a:t>muhakeme</a:t>
            </a:r>
            <a:r>
              <a:rPr lang="en-US" altLang="en-US" sz="2100" dirty="0"/>
              <a:t>, </a:t>
            </a:r>
            <a:r>
              <a:rPr lang="en-US" altLang="en-US" sz="2100" dirty="0" err="1"/>
              <a:t>aklını</a:t>
            </a:r>
            <a:r>
              <a:rPr lang="en-US" altLang="en-US" sz="2100" dirty="0"/>
              <a:t> </a:t>
            </a:r>
            <a:r>
              <a:rPr lang="en-US" altLang="en-US" sz="2100" dirty="0" err="1"/>
              <a:t>kullanma</a:t>
            </a:r>
            <a:r>
              <a:rPr lang="en-US" altLang="en-US" sz="2100" dirty="0"/>
              <a:t>, </a:t>
            </a:r>
            <a:r>
              <a:rPr lang="en-US" altLang="en-US" sz="2100" dirty="0" err="1"/>
              <a:t>daha</a:t>
            </a:r>
            <a:r>
              <a:rPr lang="en-US" altLang="en-US" sz="2100" dirty="0"/>
              <a:t> </a:t>
            </a:r>
            <a:r>
              <a:rPr lang="en-US" altLang="en-US" sz="2100" dirty="0" err="1"/>
              <a:t>iyinin</a:t>
            </a:r>
            <a:r>
              <a:rPr lang="en-US" altLang="en-US" sz="2100" dirty="0"/>
              <a:t> </a:t>
            </a:r>
            <a:r>
              <a:rPr lang="en-US" altLang="en-US" sz="2100" dirty="0" err="1"/>
              <a:t>arayışı</a:t>
            </a:r>
            <a:r>
              <a:rPr lang="en-US" altLang="en-US" sz="2100" dirty="0"/>
              <a:t> </a:t>
            </a:r>
            <a:r>
              <a:rPr lang="en-US" altLang="en-US" sz="2100" dirty="0" err="1"/>
              <a:t>içinde</a:t>
            </a:r>
            <a:r>
              <a:rPr lang="en-US" altLang="en-US" sz="2100" dirty="0"/>
              <a:t> </a:t>
            </a:r>
            <a:r>
              <a:rPr lang="en-US" altLang="en-US" sz="2100" dirty="0" err="1"/>
              <a:t>olma</a:t>
            </a:r>
            <a:endParaRPr lang="en-US" altLang="en-US" sz="2100" dirty="0"/>
          </a:p>
          <a:p>
            <a:pPr lvl="1">
              <a:buFont typeface="Courier New" panose="02070309020205020404" pitchFamily="49" charset="0"/>
              <a:buChar char="o"/>
            </a:pPr>
            <a:r>
              <a:rPr lang="en-US" altLang="en-US" sz="2100" b="1" dirty="0" err="1">
                <a:solidFill>
                  <a:srgbClr val="CC00CC"/>
                </a:solidFill>
              </a:rPr>
              <a:t>Etik</a:t>
            </a:r>
            <a:r>
              <a:rPr lang="en-US" altLang="en-US" sz="2100" dirty="0"/>
              <a:t> </a:t>
            </a:r>
            <a:r>
              <a:rPr lang="en-US" altLang="en-US" sz="2100" b="1" dirty="0" err="1">
                <a:solidFill>
                  <a:srgbClr val="CC00CC"/>
                </a:solidFill>
              </a:rPr>
              <a:t>değer</a:t>
            </a:r>
            <a:r>
              <a:rPr lang="en-US" altLang="en-US" sz="2100" b="1" dirty="0">
                <a:solidFill>
                  <a:srgbClr val="CC00CC"/>
                </a:solidFill>
              </a:rPr>
              <a:t> </a:t>
            </a:r>
            <a:r>
              <a:rPr lang="en-US" altLang="en-US" sz="2100" b="1" dirty="0" err="1">
                <a:solidFill>
                  <a:srgbClr val="CC00CC"/>
                </a:solidFill>
              </a:rPr>
              <a:t>sahibi</a:t>
            </a:r>
            <a:r>
              <a:rPr lang="en-US" altLang="en-US" sz="2100" b="1" dirty="0">
                <a:solidFill>
                  <a:srgbClr val="CC00CC"/>
                </a:solidFill>
              </a:rPr>
              <a:t> </a:t>
            </a:r>
            <a:r>
              <a:rPr lang="en-US" altLang="en-US" sz="2100" dirty="0"/>
              <a:t>(‘</a:t>
            </a:r>
            <a:r>
              <a:rPr lang="en-US" altLang="en-US" sz="2100" dirty="0" err="1"/>
              <a:t>doğru</a:t>
            </a:r>
            <a:r>
              <a:rPr lang="en-US" altLang="en-US" sz="2100" dirty="0"/>
              <a:t>’ </a:t>
            </a:r>
            <a:r>
              <a:rPr lang="en-US" altLang="en-US" sz="2100" dirty="0" err="1"/>
              <a:t>olan</a:t>
            </a:r>
            <a:r>
              <a:rPr lang="en-US" altLang="en-US" sz="2100" dirty="0"/>
              <a:t> </a:t>
            </a:r>
            <a:r>
              <a:rPr lang="en-US" altLang="en-US" sz="2100" dirty="0" err="1"/>
              <a:t>şeyi</a:t>
            </a:r>
            <a:r>
              <a:rPr lang="en-US" altLang="en-US" sz="2100" dirty="0"/>
              <a:t> </a:t>
            </a:r>
            <a:r>
              <a:rPr lang="en-US" altLang="en-US" sz="2100" dirty="0" err="1"/>
              <a:t>yapma</a:t>
            </a:r>
            <a:r>
              <a:rPr lang="en-US" altLang="en-US" sz="2100" dirty="0"/>
              <a:t>, </a:t>
            </a:r>
            <a:r>
              <a:rPr lang="en-US" altLang="en-US" sz="2100" dirty="0" err="1"/>
              <a:t>yapıcı</a:t>
            </a:r>
            <a:r>
              <a:rPr lang="en-US" altLang="en-US" sz="2100" dirty="0"/>
              <a:t> </a:t>
            </a:r>
            <a:r>
              <a:rPr lang="en-US" altLang="en-US" sz="2100" dirty="0" err="1"/>
              <a:t>olma</a:t>
            </a:r>
            <a:r>
              <a:rPr lang="en-US" altLang="en-US" sz="2100" dirty="0"/>
              <a:t>)</a:t>
            </a:r>
          </a:p>
          <a:p>
            <a:pPr lvl="1">
              <a:buFont typeface="Courier New" panose="02070309020205020404" pitchFamily="49" charset="0"/>
              <a:buChar char="o"/>
            </a:pPr>
            <a:r>
              <a:rPr lang="en-US" altLang="en-US" sz="2100" dirty="0"/>
              <a:t>Problem </a:t>
            </a:r>
            <a:r>
              <a:rPr lang="en-US" altLang="en-US" sz="2100" dirty="0" err="1"/>
              <a:t>olan</a:t>
            </a:r>
            <a:r>
              <a:rPr lang="en-US" altLang="en-US" sz="2100" dirty="0"/>
              <a:t>/</a:t>
            </a:r>
            <a:r>
              <a:rPr lang="en-US" altLang="en-US" sz="2100" dirty="0" err="1"/>
              <a:t>yaratan</a:t>
            </a:r>
            <a:r>
              <a:rPr lang="en-US" altLang="en-US" sz="2100" dirty="0"/>
              <a:t>/</a:t>
            </a:r>
            <a:r>
              <a:rPr lang="en-US" altLang="en-US" sz="2100" dirty="0" err="1"/>
              <a:t>aktaran</a:t>
            </a:r>
            <a:r>
              <a:rPr lang="en-US" altLang="en-US" sz="2100" dirty="0"/>
              <a:t> </a:t>
            </a:r>
            <a:r>
              <a:rPr lang="en-US" altLang="en-US" sz="2100" dirty="0" err="1"/>
              <a:t>değil</a:t>
            </a:r>
            <a:r>
              <a:rPr lang="en-US" altLang="en-US" sz="2100" dirty="0"/>
              <a:t>, </a:t>
            </a:r>
            <a:r>
              <a:rPr lang="en-US" altLang="en-US" sz="2100" b="1" dirty="0">
                <a:solidFill>
                  <a:srgbClr val="CC00CC"/>
                </a:solidFill>
              </a:rPr>
              <a:t>problem </a:t>
            </a:r>
            <a:r>
              <a:rPr lang="en-US" altLang="en-US" sz="2100" b="1" dirty="0" err="1">
                <a:solidFill>
                  <a:srgbClr val="CC00CC"/>
                </a:solidFill>
              </a:rPr>
              <a:t>çözen</a:t>
            </a:r>
            <a:r>
              <a:rPr lang="en-US" altLang="en-US" sz="2100" b="1" dirty="0">
                <a:solidFill>
                  <a:srgbClr val="CC00CC"/>
                </a:solidFill>
              </a:rPr>
              <a:t>.</a:t>
            </a:r>
          </a:p>
          <a:p>
            <a:r>
              <a:rPr lang="en-US" altLang="en-US" sz="2100" b="1" dirty="0" err="1">
                <a:solidFill>
                  <a:srgbClr val="CC00CC"/>
                </a:solidFill>
              </a:rPr>
              <a:t>Girdi</a:t>
            </a:r>
            <a:r>
              <a:rPr lang="en-US" altLang="en-US" sz="2100" dirty="0"/>
              <a:t> </a:t>
            </a:r>
            <a:r>
              <a:rPr lang="en-US" altLang="en-US" sz="2100" dirty="0" err="1"/>
              <a:t>yerine</a:t>
            </a:r>
            <a:r>
              <a:rPr lang="en-US" altLang="en-US" sz="2100" dirty="0"/>
              <a:t>, </a:t>
            </a:r>
            <a:r>
              <a:rPr lang="en-US" altLang="en-US" sz="2100" b="1" dirty="0" err="1">
                <a:solidFill>
                  <a:srgbClr val="3333FF"/>
                </a:solidFill>
              </a:rPr>
              <a:t>çıktı</a:t>
            </a:r>
            <a:r>
              <a:rPr lang="en-US" altLang="en-US" sz="2100" dirty="0"/>
              <a:t> </a:t>
            </a:r>
            <a:r>
              <a:rPr lang="en-US" altLang="en-US" sz="2100" dirty="0" err="1"/>
              <a:t>odaklılık</a:t>
            </a:r>
            <a:r>
              <a:rPr lang="en-US" altLang="en-US" sz="2100" dirty="0"/>
              <a:t>.</a:t>
            </a:r>
          </a:p>
          <a:p>
            <a:r>
              <a:rPr lang="en-US" altLang="en-US" sz="2100" b="1" dirty="0" err="1">
                <a:solidFill>
                  <a:srgbClr val="CC00CC"/>
                </a:solidFill>
              </a:rPr>
              <a:t>Bilgi</a:t>
            </a:r>
            <a:r>
              <a:rPr lang="en-US" altLang="en-US" sz="2100" dirty="0"/>
              <a:t> </a:t>
            </a:r>
            <a:r>
              <a:rPr lang="en-US" altLang="en-US" sz="2100" dirty="0" err="1"/>
              <a:t>yerine</a:t>
            </a:r>
            <a:r>
              <a:rPr lang="en-US" altLang="en-US" sz="2100" dirty="0"/>
              <a:t>, </a:t>
            </a:r>
            <a:r>
              <a:rPr lang="en-US" altLang="en-US" sz="2100" dirty="0" err="1"/>
              <a:t>piyasa</a:t>
            </a:r>
            <a:r>
              <a:rPr lang="en-US" altLang="en-US" sz="2100" dirty="0"/>
              <a:t> </a:t>
            </a:r>
            <a:r>
              <a:rPr lang="en-US" altLang="en-US" sz="2100" dirty="0" err="1"/>
              <a:t>karşılığı</a:t>
            </a:r>
            <a:r>
              <a:rPr lang="en-US" altLang="en-US" sz="2100" dirty="0"/>
              <a:t> </a:t>
            </a:r>
            <a:r>
              <a:rPr lang="en-US" altLang="en-US" sz="2100" dirty="0" err="1"/>
              <a:t>olan</a:t>
            </a:r>
            <a:r>
              <a:rPr lang="en-US" altLang="en-US" sz="2100" dirty="0"/>
              <a:t> </a:t>
            </a:r>
            <a:r>
              <a:rPr lang="en-US" altLang="en-US" sz="2100" dirty="0" err="1"/>
              <a:t>güncel</a:t>
            </a:r>
            <a:r>
              <a:rPr lang="en-US" altLang="en-US" sz="2100" dirty="0"/>
              <a:t> </a:t>
            </a:r>
            <a:r>
              <a:rPr lang="en-US" altLang="en-US" sz="2100" b="1" dirty="0" err="1">
                <a:solidFill>
                  <a:srgbClr val="3333FF"/>
                </a:solidFill>
              </a:rPr>
              <a:t>beceri</a:t>
            </a:r>
            <a:r>
              <a:rPr lang="en-US" altLang="en-US" sz="2100" dirty="0"/>
              <a:t> </a:t>
            </a:r>
            <a:r>
              <a:rPr lang="en-US" altLang="en-US" sz="2100" dirty="0" err="1"/>
              <a:t>eksenlilik</a:t>
            </a:r>
            <a:r>
              <a:rPr lang="en-US" altLang="en-US" sz="2100" dirty="0"/>
              <a:t>,</a:t>
            </a:r>
          </a:p>
          <a:p>
            <a:pPr lvl="1">
              <a:buFont typeface="Courier New" panose="02070309020205020404" pitchFamily="49" charset="0"/>
              <a:buChar char="o"/>
            </a:pPr>
            <a:r>
              <a:rPr lang="en-US" altLang="en-US" sz="2100" b="1" dirty="0">
                <a:solidFill>
                  <a:srgbClr val="CC00CC"/>
                </a:solidFill>
              </a:rPr>
              <a:t>21. </a:t>
            </a:r>
            <a:r>
              <a:rPr lang="en-US" altLang="en-US" sz="2100" b="1" dirty="0" err="1">
                <a:solidFill>
                  <a:srgbClr val="CC00CC"/>
                </a:solidFill>
              </a:rPr>
              <a:t>yy</a:t>
            </a:r>
            <a:r>
              <a:rPr lang="en-US" altLang="en-US" sz="2100" b="1" dirty="0">
                <a:solidFill>
                  <a:srgbClr val="CC00CC"/>
                </a:solidFill>
              </a:rPr>
              <a:t> </a:t>
            </a:r>
            <a:r>
              <a:rPr lang="en-US" altLang="en-US" sz="2100" b="1" dirty="0" err="1">
                <a:solidFill>
                  <a:srgbClr val="CC00CC"/>
                </a:solidFill>
              </a:rPr>
              <a:t>becerilerine</a:t>
            </a:r>
            <a:r>
              <a:rPr lang="en-US" altLang="en-US" sz="2100" b="1" dirty="0">
                <a:solidFill>
                  <a:srgbClr val="CC00CC"/>
                </a:solidFill>
              </a:rPr>
              <a:t> </a:t>
            </a:r>
            <a:r>
              <a:rPr lang="en-US" altLang="en-US" sz="2100" b="1" dirty="0" err="1">
                <a:solidFill>
                  <a:srgbClr val="CC00CC"/>
                </a:solidFill>
              </a:rPr>
              <a:t>sahip</a:t>
            </a:r>
            <a:r>
              <a:rPr lang="en-US" altLang="en-US" sz="2100" b="1" dirty="0">
                <a:solidFill>
                  <a:srgbClr val="CC00CC"/>
                </a:solidFill>
              </a:rPr>
              <a:t> </a:t>
            </a:r>
            <a:r>
              <a:rPr lang="en-US" altLang="en-US" sz="2100" b="1" dirty="0" err="1">
                <a:solidFill>
                  <a:srgbClr val="CC00CC"/>
                </a:solidFill>
              </a:rPr>
              <a:t>olma</a:t>
            </a:r>
            <a:r>
              <a:rPr lang="en-US" altLang="en-US" sz="2100" b="1" dirty="0">
                <a:solidFill>
                  <a:srgbClr val="CC00CC"/>
                </a:solidFill>
              </a:rPr>
              <a:t>: </a:t>
            </a:r>
            <a:r>
              <a:rPr lang="en-US" altLang="en-US" sz="2100" dirty="0" err="1"/>
              <a:t>İletişim</a:t>
            </a:r>
            <a:r>
              <a:rPr lang="en-US" altLang="en-US" sz="2100" dirty="0"/>
              <a:t>, </a:t>
            </a:r>
            <a:r>
              <a:rPr lang="en-US" altLang="en-US" sz="2100" dirty="0" err="1"/>
              <a:t>teknoloji</a:t>
            </a:r>
            <a:r>
              <a:rPr lang="en-US" altLang="en-US" sz="2100" dirty="0"/>
              <a:t>, </a:t>
            </a:r>
            <a:r>
              <a:rPr lang="en-US" altLang="en-US" sz="2100" dirty="0" err="1"/>
              <a:t>hayatboyu</a:t>
            </a:r>
            <a:r>
              <a:rPr lang="en-US" altLang="en-US" sz="2100" dirty="0"/>
              <a:t> </a:t>
            </a:r>
            <a:r>
              <a:rPr lang="en-US" altLang="en-US" sz="2100" dirty="0" err="1"/>
              <a:t>öğrenme</a:t>
            </a:r>
            <a:r>
              <a:rPr lang="en-US" altLang="en-US" sz="2100" dirty="0"/>
              <a:t>, </a:t>
            </a:r>
            <a:r>
              <a:rPr lang="en-US" altLang="en-US" sz="2100" dirty="0" err="1"/>
              <a:t>özgüven</a:t>
            </a:r>
            <a:r>
              <a:rPr lang="en-US" altLang="en-US" sz="2100" dirty="0"/>
              <a:t>, </a:t>
            </a:r>
            <a:r>
              <a:rPr lang="en-US" altLang="en-US" sz="2100" dirty="0" err="1"/>
              <a:t>yaratıcılık</a:t>
            </a:r>
            <a:r>
              <a:rPr lang="en-US" altLang="en-US" sz="2100" dirty="0"/>
              <a:t>, </a:t>
            </a:r>
            <a:r>
              <a:rPr lang="en-US" altLang="en-US" sz="2100" dirty="0" err="1"/>
              <a:t>yenilikçilik</a:t>
            </a:r>
            <a:r>
              <a:rPr lang="en-US" altLang="en-US" sz="2100" dirty="0"/>
              <a:t>, </a:t>
            </a:r>
            <a:r>
              <a:rPr lang="en-US" altLang="en-US" sz="2100" dirty="0" err="1"/>
              <a:t>girişimcilik</a:t>
            </a:r>
            <a:r>
              <a:rPr lang="en-US" altLang="en-US" sz="2100" dirty="0"/>
              <a:t>, </a:t>
            </a:r>
            <a:r>
              <a:rPr lang="en-US" altLang="en-US" sz="2100" dirty="0" err="1"/>
              <a:t>liderlik</a:t>
            </a:r>
            <a:r>
              <a:rPr lang="en-US" altLang="en-US" sz="2100" dirty="0"/>
              <a:t>, </a:t>
            </a:r>
            <a:r>
              <a:rPr lang="en-US" altLang="en-US" sz="2100" dirty="0" err="1"/>
              <a:t>sebat</a:t>
            </a:r>
            <a:r>
              <a:rPr lang="en-US" altLang="en-US" sz="2100" dirty="0"/>
              <a:t>, </a:t>
            </a:r>
            <a:r>
              <a:rPr lang="en-US" altLang="en-US" sz="2100" dirty="0" err="1"/>
              <a:t>bütüncül</a:t>
            </a:r>
            <a:r>
              <a:rPr lang="en-US" altLang="en-US" sz="2100" dirty="0"/>
              <a:t> </a:t>
            </a:r>
            <a:r>
              <a:rPr lang="en-US" altLang="en-US" sz="2100" dirty="0" err="1"/>
              <a:t>bakış</a:t>
            </a:r>
            <a:r>
              <a:rPr lang="en-US" altLang="en-US" sz="2100" dirty="0"/>
              <a:t> </a:t>
            </a:r>
            <a:r>
              <a:rPr lang="en-US" altLang="en-US" sz="2100" dirty="0" err="1"/>
              <a:t>açısı</a:t>
            </a:r>
            <a:r>
              <a:rPr lang="en-US" altLang="en-US" sz="2100" dirty="0"/>
              <a:t>, </a:t>
            </a:r>
            <a:r>
              <a:rPr lang="en-US" altLang="en-US" sz="2100" dirty="0" err="1"/>
              <a:t>sosyal</a:t>
            </a:r>
            <a:r>
              <a:rPr lang="en-US" altLang="en-US" sz="2100" dirty="0"/>
              <a:t> </a:t>
            </a:r>
            <a:r>
              <a:rPr lang="en-US" altLang="en-US" sz="2100" dirty="0" err="1"/>
              <a:t>zeka</a:t>
            </a:r>
            <a:r>
              <a:rPr lang="en-US" altLang="en-US" sz="2100" dirty="0"/>
              <a:t>, …</a:t>
            </a:r>
            <a:endParaRPr lang="en-US" altLang="en-US" sz="2100" dirty="0">
              <a:solidFill>
                <a:srgbClr val="CC00CC"/>
              </a:solidFill>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3">
            <a:extLst>
              <a:ext uri="{FF2B5EF4-FFF2-40B4-BE49-F238E27FC236}">
                <a16:creationId xmlns:a16="http://schemas.microsoft.com/office/drawing/2014/main" xmlns="" id="{D9E27247-73BB-4CB9-AECF-5880135F50AF}"/>
              </a:ext>
            </a:extLst>
          </p:cNvPr>
          <p:cNvSpPr>
            <a:spLocks noGrp="1" noChangeArrowheads="1"/>
          </p:cNvSpPr>
          <p:nvPr>
            <p:ph type="body" idx="1"/>
          </p:nvPr>
        </p:nvSpPr>
        <p:spPr>
          <a:xfrm>
            <a:off x="214313" y="5392737"/>
            <a:ext cx="8572500" cy="1389063"/>
          </a:xfrm>
        </p:spPr>
        <p:txBody>
          <a:bodyPr/>
          <a:lstStyle/>
          <a:p>
            <a:pPr algn="ctr" eaLnBrk="1" hangingPunct="1">
              <a:buFontTx/>
              <a:buNone/>
            </a:pPr>
            <a:r>
              <a:rPr lang="en-US" altLang="en-US" sz="4000" dirty="0" err="1">
                <a:solidFill>
                  <a:srgbClr val="7030A0"/>
                </a:solidFill>
                <a:latin typeface="Lucida Calligraphy" panose="03010101010101010101" pitchFamily="66" charset="0"/>
              </a:rPr>
              <a:t>Başarılı</a:t>
            </a:r>
            <a:r>
              <a:rPr lang="en-US" altLang="en-US" sz="4000" dirty="0">
                <a:solidFill>
                  <a:srgbClr val="7030A0"/>
                </a:solidFill>
                <a:latin typeface="Lucida Calligraphy" panose="03010101010101010101" pitchFamily="66" charset="0"/>
              </a:rPr>
              <a:t> </a:t>
            </a:r>
            <a:r>
              <a:rPr lang="en-US" altLang="en-US" sz="4000" dirty="0" err="1">
                <a:solidFill>
                  <a:srgbClr val="7030A0"/>
                </a:solidFill>
                <a:latin typeface="Lucida Calligraphy" panose="03010101010101010101" pitchFamily="66" charset="0"/>
              </a:rPr>
              <a:t>ve</a:t>
            </a:r>
            <a:r>
              <a:rPr lang="en-US" altLang="en-US" sz="4000" dirty="0">
                <a:solidFill>
                  <a:srgbClr val="7030A0"/>
                </a:solidFill>
                <a:latin typeface="Lucida Calligraphy" panose="03010101010101010101" pitchFamily="66" charset="0"/>
              </a:rPr>
              <a:t> </a:t>
            </a:r>
            <a:r>
              <a:rPr lang="en-US" altLang="en-US" sz="4000" dirty="0" err="1">
                <a:solidFill>
                  <a:srgbClr val="7030A0"/>
                </a:solidFill>
                <a:latin typeface="Lucida Calligraphy" panose="03010101010101010101" pitchFamily="66" charset="0"/>
              </a:rPr>
              <a:t>keyifli</a:t>
            </a:r>
            <a:r>
              <a:rPr lang="en-US" altLang="en-US" sz="4000" dirty="0">
                <a:solidFill>
                  <a:srgbClr val="7030A0"/>
                </a:solidFill>
                <a:latin typeface="Lucida Calligraphy" panose="03010101010101010101" pitchFamily="66" charset="0"/>
              </a:rPr>
              <a:t> </a:t>
            </a:r>
            <a:r>
              <a:rPr lang="en-US" altLang="en-US" sz="4000" dirty="0" err="1">
                <a:solidFill>
                  <a:srgbClr val="7030A0"/>
                </a:solidFill>
                <a:latin typeface="Lucida Calligraphy" panose="03010101010101010101" pitchFamily="66" charset="0"/>
              </a:rPr>
              <a:t>bir</a:t>
            </a:r>
            <a:r>
              <a:rPr lang="en-US" altLang="en-US" sz="4000" dirty="0">
                <a:solidFill>
                  <a:srgbClr val="7030A0"/>
                </a:solidFill>
                <a:latin typeface="Lucida Calligraphy" panose="03010101010101010101" pitchFamily="66" charset="0"/>
              </a:rPr>
              <a:t> </a:t>
            </a:r>
            <a:r>
              <a:rPr lang="en-US" altLang="en-US" sz="4000" dirty="0" err="1">
                <a:solidFill>
                  <a:srgbClr val="7030A0"/>
                </a:solidFill>
                <a:latin typeface="Lucida Calligraphy" panose="03010101010101010101" pitchFamily="66" charset="0"/>
              </a:rPr>
              <a:t>öğretim</a:t>
            </a:r>
            <a:r>
              <a:rPr lang="en-US" altLang="en-US" sz="4000" dirty="0">
                <a:solidFill>
                  <a:srgbClr val="7030A0"/>
                </a:solidFill>
                <a:latin typeface="Lucida Calligraphy" panose="03010101010101010101" pitchFamily="66" charset="0"/>
              </a:rPr>
              <a:t> </a:t>
            </a:r>
            <a:r>
              <a:rPr lang="en-US" altLang="en-US" sz="4000" dirty="0" err="1">
                <a:solidFill>
                  <a:srgbClr val="7030A0"/>
                </a:solidFill>
                <a:latin typeface="Lucida Calligraphy" panose="03010101010101010101" pitchFamily="66" charset="0"/>
              </a:rPr>
              <a:t>yılı</a:t>
            </a:r>
            <a:r>
              <a:rPr lang="en-US" altLang="en-US" sz="4000" dirty="0">
                <a:solidFill>
                  <a:srgbClr val="7030A0"/>
                </a:solidFill>
                <a:latin typeface="Lucida Calligraphy" panose="03010101010101010101" pitchFamily="66" charset="0"/>
              </a:rPr>
              <a:t> </a:t>
            </a:r>
            <a:r>
              <a:rPr lang="en-US" altLang="en-US" sz="4000" dirty="0" err="1">
                <a:solidFill>
                  <a:srgbClr val="7030A0"/>
                </a:solidFill>
                <a:latin typeface="Lucida Calligraphy" panose="03010101010101010101" pitchFamily="66" charset="0"/>
              </a:rPr>
              <a:t>dileklerimle</a:t>
            </a:r>
            <a:r>
              <a:rPr lang="en-US" altLang="en-US" sz="4000" dirty="0">
                <a:solidFill>
                  <a:srgbClr val="7030A0"/>
                </a:solidFill>
                <a:latin typeface="Lucida Calligraphy" panose="03010101010101010101" pitchFamily="66" charset="0"/>
              </a:rPr>
              <a:t>… </a:t>
            </a:r>
          </a:p>
        </p:txBody>
      </p:sp>
      <p:sp>
        <p:nvSpPr>
          <p:cNvPr id="5" name="Title 1">
            <a:extLst>
              <a:ext uri="{FF2B5EF4-FFF2-40B4-BE49-F238E27FC236}">
                <a16:creationId xmlns:a16="http://schemas.microsoft.com/office/drawing/2014/main" xmlns="" id="{94986328-7A20-4418-984A-17EEEF2B4933}"/>
              </a:ext>
            </a:extLst>
          </p:cNvPr>
          <p:cNvSpPr>
            <a:spLocks noGrp="1" noChangeArrowheads="1"/>
          </p:cNvSpPr>
          <p:nvPr>
            <p:ph type="title"/>
          </p:nvPr>
        </p:nvSpPr>
        <p:spPr>
          <a:xfrm>
            <a:off x="0" y="0"/>
            <a:ext cx="9144000" cy="914400"/>
          </a:xfrm>
          <a:solidFill>
            <a:srgbClr val="C00000"/>
          </a:solidFill>
        </p:spPr>
        <p:txBody>
          <a:bodyPr/>
          <a:lstStyle/>
          <a:p>
            <a:pPr algn="ctr"/>
            <a:r>
              <a:rPr lang="en-US" b="0" dirty="0">
                <a:solidFill>
                  <a:schemeClr val="bg1"/>
                </a:solidFill>
              </a:rPr>
              <a:t>“</a:t>
            </a:r>
            <a:r>
              <a:rPr lang="en-US" b="0" dirty="0" err="1">
                <a:solidFill>
                  <a:schemeClr val="bg1"/>
                </a:solidFill>
              </a:rPr>
              <a:t>Yarının</a:t>
            </a:r>
            <a:r>
              <a:rPr lang="en-US" b="0" dirty="0">
                <a:solidFill>
                  <a:schemeClr val="bg1"/>
                </a:solidFill>
              </a:rPr>
              <a:t> </a:t>
            </a:r>
            <a:r>
              <a:rPr lang="en-US" b="0" dirty="0" err="1">
                <a:solidFill>
                  <a:schemeClr val="bg1"/>
                </a:solidFill>
              </a:rPr>
              <a:t>dünyasını</a:t>
            </a:r>
            <a:r>
              <a:rPr lang="en-US" b="0" dirty="0">
                <a:solidFill>
                  <a:schemeClr val="bg1"/>
                </a:solidFill>
              </a:rPr>
              <a:t> </a:t>
            </a:r>
            <a:r>
              <a:rPr lang="en-US" b="0" dirty="0" err="1">
                <a:solidFill>
                  <a:schemeClr val="bg1"/>
                </a:solidFill>
              </a:rPr>
              <a:t>kuracak</a:t>
            </a:r>
            <a:r>
              <a:rPr lang="en-US" b="0" dirty="0">
                <a:solidFill>
                  <a:schemeClr val="bg1"/>
                </a:solidFill>
              </a:rPr>
              <a:t> </a:t>
            </a:r>
            <a:r>
              <a:rPr lang="en-US" b="0" dirty="0" err="1">
                <a:solidFill>
                  <a:schemeClr val="bg1"/>
                </a:solidFill>
              </a:rPr>
              <a:t>olanlar</a:t>
            </a:r>
            <a:r>
              <a:rPr lang="en-US" b="0" dirty="0">
                <a:solidFill>
                  <a:schemeClr val="bg1"/>
                </a:solidFill>
              </a:rPr>
              <a:t>, </a:t>
            </a:r>
            <a:r>
              <a:rPr lang="en-US" b="0" dirty="0" err="1">
                <a:solidFill>
                  <a:schemeClr val="bg1"/>
                </a:solidFill>
              </a:rPr>
              <a:t>onu</a:t>
            </a:r>
            <a:r>
              <a:rPr lang="en-US" b="0" dirty="0">
                <a:solidFill>
                  <a:schemeClr val="bg1"/>
                </a:solidFill>
              </a:rPr>
              <a:t> </a:t>
            </a:r>
            <a:r>
              <a:rPr lang="en-US" b="0" dirty="0" err="1">
                <a:solidFill>
                  <a:schemeClr val="bg1"/>
                </a:solidFill>
              </a:rPr>
              <a:t>bugün</a:t>
            </a:r>
            <a:r>
              <a:rPr lang="en-US" b="0" dirty="0">
                <a:solidFill>
                  <a:schemeClr val="bg1"/>
                </a:solidFill>
              </a:rPr>
              <a:t> </a:t>
            </a:r>
            <a:r>
              <a:rPr lang="en-US" b="0" dirty="0" err="1">
                <a:solidFill>
                  <a:schemeClr val="bg1"/>
                </a:solidFill>
              </a:rPr>
              <a:t>hayal</a:t>
            </a:r>
            <a:r>
              <a:rPr lang="en-US" b="0" dirty="0">
                <a:solidFill>
                  <a:schemeClr val="bg1"/>
                </a:solidFill>
              </a:rPr>
              <a:t> </a:t>
            </a:r>
            <a:r>
              <a:rPr lang="en-US" b="0" dirty="0" err="1">
                <a:solidFill>
                  <a:schemeClr val="bg1"/>
                </a:solidFill>
              </a:rPr>
              <a:t>edenlerdir</a:t>
            </a:r>
            <a:r>
              <a:rPr lang="en-US" b="0" dirty="0">
                <a:solidFill>
                  <a:schemeClr val="bg1"/>
                </a:solidFill>
              </a:rPr>
              <a:t>.”</a:t>
            </a:r>
            <a:endParaRPr lang="en-US" altLang="en-US" sz="2800" b="0" dirty="0">
              <a:solidFill>
                <a:schemeClr val="bg1"/>
              </a:solidFill>
            </a:endParaRPr>
          </a:p>
        </p:txBody>
      </p:sp>
      <p:pic>
        <p:nvPicPr>
          <p:cNvPr id="11266" name="Picture 2" descr="Related image">
            <a:extLst>
              <a:ext uri="{FF2B5EF4-FFF2-40B4-BE49-F238E27FC236}">
                <a16:creationId xmlns:a16="http://schemas.microsoft.com/office/drawing/2014/main" xmlns="" id="{0A147988-CE2B-4E7E-BD5F-0C2D85FB673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1114425"/>
            <a:ext cx="7620000" cy="4286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4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6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27379</TotalTime>
  <Words>8241</Words>
  <Application>Microsoft Office PowerPoint</Application>
  <PresentationFormat>Ekran Gösterisi (4:3)</PresentationFormat>
  <Paragraphs>909</Paragraphs>
  <Slides>89</Slides>
  <Notes>52</Notes>
  <HiddenSlides>0</HiddenSlides>
  <MMClips>0</MMClips>
  <ScaleCrop>false</ScaleCrop>
  <HeadingPairs>
    <vt:vector size="6" baseType="variant">
      <vt:variant>
        <vt:lpstr>Kullanılan Yazı Tipleri</vt:lpstr>
      </vt:variant>
      <vt:variant>
        <vt:i4>17</vt:i4>
      </vt:variant>
      <vt:variant>
        <vt:lpstr>Tema</vt:lpstr>
      </vt:variant>
      <vt:variant>
        <vt:i4>5</vt:i4>
      </vt:variant>
      <vt:variant>
        <vt:lpstr>Slayt Başlıkları</vt:lpstr>
      </vt:variant>
      <vt:variant>
        <vt:i4>89</vt:i4>
      </vt:variant>
    </vt:vector>
  </HeadingPairs>
  <TitlesOfParts>
    <vt:vector size="111" baseType="lpstr">
      <vt:lpstr>MS PGothic</vt:lpstr>
      <vt:lpstr>MS PGothic</vt:lpstr>
      <vt:lpstr>Algerian</vt:lpstr>
      <vt:lpstr>Arial</vt:lpstr>
      <vt:lpstr>Arial Narrow</vt:lpstr>
      <vt:lpstr>ArialMT</vt:lpstr>
      <vt:lpstr>Calibri</vt:lpstr>
      <vt:lpstr>Courier New</vt:lpstr>
      <vt:lpstr>Futura Bk BT</vt:lpstr>
      <vt:lpstr>Helvetica</vt:lpstr>
      <vt:lpstr>Lucida Calligraphy</vt:lpstr>
      <vt:lpstr>MarrSans</vt:lpstr>
      <vt:lpstr>McClatchy Sans</vt:lpstr>
      <vt:lpstr>Philosopher</vt:lpstr>
      <vt:lpstr>Times New Roman</vt:lpstr>
      <vt:lpstr>Univers</vt:lpstr>
      <vt:lpstr>Wingdings</vt:lpstr>
      <vt:lpstr>Default Design</vt:lpstr>
      <vt:lpstr>1_Default Design</vt:lpstr>
      <vt:lpstr>4_Default Design</vt:lpstr>
      <vt:lpstr>6_Default Design</vt:lpstr>
      <vt:lpstr>2_Default Design</vt:lpstr>
      <vt:lpstr> GELECEĞİN MÜHENDİSİ</vt:lpstr>
      <vt:lpstr>MÜHENDİSLİK = İnovasyon (Yenilik)</vt:lpstr>
      <vt:lpstr>BİLGİ ÇAĞI ve BİLGİ TOPLUMU</vt:lpstr>
      <vt:lpstr>Ülkelerin teknolojik gelişmişlik ölçüsü: PATENT 2017 patent başvuru sayıları</vt:lpstr>
      <vt:lpstr>Patent almanın karanlık tarafı:  Lisanslanan veya ticari ürüne dönüşen patent oranı: %5</vt:lpstr>
      <vt:lpstr>UYDU = Hammadde (bakır, demir, plastik, ...) + Bilgi-Beceri (hayal gücü, yaratıcılık, teknoloji, ...)</vt:lpstr>
      <vt:lpstr>Bilgi-tabanlı ekonominin bir göstergesi:  Şirket varlıkları fikri mülkiyet oranı (2015): 84%</vt:lpstr>
      <vt:lpstr>Ülkeler-Arası Lisanslama ve Telif Geliri: (2013 global toplamı: $255 milyar)</vt:lpstr>
      <vt:lpstr>Qualcomm (ABD):  Teknoloji lisanslama geliri: $8 milyar/yıl (2015)</vt:lpstr>
      <vt:lpstr>Ar-Ge Harcamaları ve Yüksek Teknoloji İhracatı Global Ar-Ge Harcaması: $2 trilyon/yıl (%25 ABD; %20 Çin)   </vt:lpstr>
      <vt:lpstr>Bilgi ekonomisinin bir ölçüsü:  İhrac ürünlerinin ortalama birim fiyatı, $/kg (2005-2017)</vt:lpstr>
      <vt:lpstr>Bilim-teknoloji ekosisteminin olmazsa olmazı:  EKOSİSTEM (Uygun İklim)</vt:lpstr>
      <vt:lpstr>Kuzey Kore v. Güney Kore: Kişi başı milli gelirin yıllara göre değişimi </vt:lpstr>
      <vt:lpstr>İNOVASYON: </vt:lpstr>
      <vt:lpstr>Yapay Fotosentez ile Güneş enerjisinden Sıvı Yakıt</vt:lpstr>
      <vt:lpstr>Güneş pili çatıları:  Normal çatı fiatına</vt:lpstr>
      <vt:lpstr>Inovatif bir global hizmet: Facebook 2004’ten beri global boyutta sosyalleşme</vt:lpstr>
      <vt:lpstr>UBER (vs. Taksi):  Müşteri ile sürücüyü ‘Apps’ yoluyla bağlama </vt:lpstr>
      <vt:lpstr>‘Dükkan’ı yeniden tanımlamak (Yeni bir İŞ MODELİ): Amazon.com - Dünyanın en büyük AVM’si</vt:lpstr>
      <vt:lpstr>İş modelinde ‘sembol, slogan &amp; basitlik’in gücü:  McDonald’s örneği</vt:lpstr>
      <vt:lpstr>Nükleer Füzyonda Büyük Gelişme: Plazma sıcaklığında 35 milyon °C ’ye ulaşıldı</vt:lpstr>
      <vt:lpstr>Ergimiş-Tuz Nükleer Reaktörler: Daha güvenli, ucuz, verimli ve hızlı</vt:lpstr>
      <vt:lpstr>PV Modül Veriminde Dünya Rekoru: 24.1%</vt:lpstr>
      <vt:lpstr>Termo-elektrik buzdolabı verimlerinin ikiye katlanması</vt:lpstr>
      <vt:lpstr>  Japonya Ulusal Malzeme Bilimi Enstitüsü:  Li-ion’a göre 15 kat kapasiteli Li-air pilleri </vt:lpstr>
      <vt:lpstr>Global İşbirlikleri: BMW – Solid Power katı – hal pilleri geliştirecek</vt:lpstr>
      <vt:lpstr>PowerPoint Sunusu</vt:lpstr>
      <vt:lpstr>Going Where the Action is/Brains are: Samsung launches Silicon Valley incubator</vt:lpstr>
      <vt:lpstr>Start-Up Firmalarına Yatırım Yapmak: FORD’dan ‘Şoförsüz araç’ firmasına $1 milyar</vt:lpstr>
      <vt:lpstr>Yatırımları Beyinlerin Olduğu Yerde Yapmak:  Çin Firmaları, ABD ArGe Lab’lerine Yatırım Yapıyor</vt:lpstr>
      <vt:lpstr>Firma/patent satın almak: Teknolojiye sahip olmada kestirme yol</vt:lpstr>
      <vt:lpstr>‘Gelişen Teknolojiler’de Yatırımcılara Katılmak: Kuantum Bilgisayarları ile Bilişimde Devrim Potansiyeli</vt:lpstr>
      <vt:lpstr>Elektrik üreten bükülebilir cam:  Enerji üreten gökdelenler</vt:lpstr>
      <vt:lpstr>3 uçak şirketi satın alarak başlamak: Bombardier Kanada’nın yerli uçak serüveni (C-Serisini Airbus aldı)</vt:lpstr>
      <vt:lpstr>Otomotivde Bir Anda Dünya Markası Olma: Geely (Çin) 2010’da VOLVO’yu $1.9b Satın Aldı</vt:lpstr>
      <vt:lpstr>Çin tarafından satın alınan VOLVO:  Rekabetçi kalabilmek için inovasyona devam</vt:lpstr>
      <vt:lpstr>PowerPoint Sunusu</vt:lpstr>
      <vt:lpstr>Start-Up’ta Herkesi İşe Alarak Teknolojiyi Yakalama Toyota’dan Şoförsüz Araç Firmasındaki Herkesi İşe Alma</vt:lpstr>
      <vt:lpstr>Silicon Valley’de bir Yerli Firma: HAVELSAN, Quantum3D’yi satın aldı.</vt:lpstr>
      <vt:lpstr>Apple: En yenilikçi firma listelerinde başlarda (2017)</vt:lpstr>
      <vt:lpstr>Apple, iPhone’un hangi parçalarını yapıyor? Cevap: Hiçbirini (Entegrasyon)</vt:lpstr>
      <vt:lpstr>PowerPoint Sunusu</vt:lpstr>
      <vt:lpstr>Geleceğin dünyası: YAPAY ZEKA (AI) ve ‘AKILLI’ HERŞEY</vt:lpstr>
      <vt:lpstr>AKILLI EVLER: Herşeyin internetle birbirine, ev control merkezine ve dış dünyaya bağlı olduğu evler </vt:lpstr>
      <vt:lpstr>AKILLI ŞEBEKELER: Elektrik üretim santrallerinin, tüketici aletlerin, depolamanın, sensörlerin, güvenlik sistemlerinin bağlandığı ve arz-talep analizlerinin yapıldığı şebekeler</vt:lpstr>
      <vt:lpstr>AKILLI FABRİKALAR (Endüstri 4.0): AI+IoT+Big data+Machine-machine&amp;Human-machine interface</vt:lpstr>
      <vt:lpstr>AKILLI ŞEHİRLER: Yapay zekâlı, internetle birbirine bağlı, veriye ulaşan, karar veren, öğrenen ev, ulaşım, enerji, sağlık, güvenlik</vt:lpstr>
      <vt:lpstr>SÜPER AKILLI TOPLUM (Toplum 5.0): AI+IoT+Big data+Machine-machine&amp;Human-machine interface</vt:lpstr>
      <vt:lpstr>Dünya Ekonomik Forumu: Endüstri 4.0’a Uyum İçin 2020’de Gerekli 10 Beceri</vt:lpstr>
      <vt:lpstr>Oxford Üniversitesi Araştırması (Economist):  İstihdamın %47'si 20 yılda otomatikleşecek</vt:lpstr>
      <vt:lpstr>Yapay zeka (AI) çağı mühendisi:  Teknik yetkinlikler ve beşeri beceriler ile donanımlı</vt:lpstr>
      <vt:lpstr>Şoförsüz araç teknolojisi (Tesla, Google, Uber): IEEE: 2040’da araçların %75’i şoförsüz olacak </vt:lpstr>
      <vt:lpstr>Boeing – Airbus İşbirliği: Pilotsuz Uçak</vt:lpstr>
      <vt:lpstr>BEYİN DALGALARI:  Düşün, konsantre ol, kontrol et</vt:lpstr>
      <vt:lpstr>BEYİN DALGALARI:  Aletleri Düşünceyle Kontrol Etme</vt:lpstr>
      <vt:lpstr> Mühendislik + Tıp (Georgia Tech): Piyano çalan prostat el (bağımsız parmak hareketleri)</vt:lpstr>
      <vt:lpstr>Canavar Robotlar:  Süper zekâlı robotlar insanlığın sonu mu?</vt:lpstr>
      <vt:lpstr>GELECEĞİN MÜHENDİSİ </vt:lpstr>
      <vt:lpstr>Yeni mezunları gerçek dünyada ne bekliyor? Diplomadan çok, sahip olunan temel ve mesleki ‘beceriler’ </vt:lpstr>
      <vt:lpstr>Beceri: Öğretilmez; deneyimleyerek edinilir.  (Bisiklet binme, yemek yapma, güzel konuşma ve yazma) </vt:lpstr>
      <vt:lpstr>PowerPoint Sunusu</vt:lpstr>
      <vt:lpstr>MÜHENDİSLİKTE ALTIN STANDART:  ABET 2000 Kriterleri (~MÜDEK Program Çıktıları)</vt:lpstr>
      <vt:lpstr>Piyasa Perspektifi: Başarılı Mühendislerin 10 Özelliği</vt:lpstr>
      <vt:lpstr>21. Yüzyıl Becerileri:  (Karmaşık, rekabetçi, teknoloji güdümlü toplum ve ekonomide işlevsellik için)</vt:lpstr>
      <vt:lpstr>8 Anahtar Yetkinlik (Temel Yetkinlikler)  (Avrupa Parlamentosu AP, 2006)</vt:lpstr>
      <vt:lpstr>İşverenlerle 3 Anket: Mezunlarda Aranan Beceriler</vt:lpstr>
      <vt:lpstr>Varlık İçinde Yokluk: ‘Nitelikli’ Eleman</vt:lpstr>
      <vt:lpstr>PowerPoint Sunusu</vt:lpstr>
      <vt:lpstr>İşverenlerin çoğu, üniversitelerin belirli bazı çıktılara daha çok ağırlık vermesini istemektedir:</vt:lpstr>
      <vt:lpstr>İmalatçılarla yapılan anket (ASME): Yeni teknik ve beşeri beceriler edinin</vt:lpstr>
      <vt:lpstr>Müh. Y.Lisans Programına Kabul Değerlendirmesi Yumuşak becerilere vurgu (2017)</vt:lpstr>
      <vt:lpstr>Gerçek hayatta işlevsel olmanın yolu:  Yumuşak (sosyal, beşeri) beceriler</vt:lpstr>
      <vt:lpstr>Öğrenci kulüpleri:  Yumuşak beceri kazanma ve liderlik sergileme ortamları</vt:lpstr>
      <vt:lpstr> Mesleklerde sürekli değişim ve gelişim (Mesleki evrim): Makine mühendisliği mekatronik mühendisliği oluyor</vt:lpstr>
      <vt:lpstr>T-şeklinde mühendislere artan talep:  Bir disiplinde derinlik; bir çok disiplin&amp;beceride genişlik  </vt:lpstr>
      <vt:lpstr>Yan dal (6-7 derslik bir paket)/Sertifika:  Yeni kariyer becerisi kazanma mekanizması </vt:lpstr>
      <vt:lpstr>Eğitimde yeni paradigma:  Öğrenmesini öğrenme ve hayatboyu öğrenme</vt:lpstr>
      <vt:lpstr>Olmazsa olmaz bir beceri: Çok iyi İngilizce İngilizce artık yabancı dil değil, global dünyanın ortak dilidir.</vt:lpstr>
      <vt:lpstr>BOSCH (Almanya):  Şirket dili: İngilizce</vt:lpstr>
      <vt:lpstr>Dünya Markası Olmaya Kestirme Yol: Dünya Markası al (IBM); Dünya markası ol (LENOVO)</vt:lpstr>
      <vt:lpstr>Üniversiteye en iyi yabancı öğrenci ve akademisyen çekme yolu:  İngilizce eğitim (Beyin gücü rekabetinde avantajlı konum)</vt:lpstr>
      <vt:lpstr>Yabancı Beyinlere Kucak Açmak:  SILICON VALLEY </vt:lpstr>
      <vt:lpstr>Dünyada otoriter dökümanların dili:  İngilizce</vt:lpstr>
      <vt:lpstr>Dünyada girişimcilik ve start-up olgusu: İş arayan değil, şirketini kurup işçi alan yeni mezun mühendis</vt:lpstr>
      <vt:lpstr>Girişimcilik ruhu: Bilgiden daha önemli</vt:lpstr>
      <vt:lpstr>KAPANIŞ</vt:lpstr>
      <vt:lpstr>Ekosistem:  Bilim ve Teknolojide Başarının Sırrı</vt:lpstr>
      <vt:lpstr>Başarılı ve mutlu olmada en belirleyici etken: KARAKTER (ve Yumuşak beceriler - Soft skills)</vt:lpstr>
      <vt:lpstr>“Yarının dünyasını kuracak olanlar, onu bugün hayal edenlerdir.”</vt:lpstr>
    </vt:vector>
  </TitlesOfParts>
  <Company>DC-UOIT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  INTRODUCTION AND BASIC CONCEPTS</dc:title>
  <dc:creator>WinXP Tablet</dc:creator>
  <cp:lastModifiedBy>vehbi zaim</cp:lastModifiedBy>
  <cp:revision>2273</cp:revision>
  <dcterms:created xsi:type="dcterms:W3CDTF">2007-03-22T19:44:56Z</dcterms:created>
  <dcterms:modified xsi:type="dcterms:W3CDTF">2019-03-27T11:58:20Z</dcterms:modified>
</cp:coreProperties>
</file>