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573"/>
    <a:srgbClr val="99AEA9"/>
    <a:srgbClr val="1D37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8D6839-38CF-45BB-87EC-CCAE2648ACC1}" v="31" dt="2020-09-22T16:47:47.550"/>
    <p1510:client id="{AE463DBA-55D8-4CF8-B159-D224E9063D86}" v="171" dt="2020-09-22T15:29:16.2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108201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rgbClr val="1D375C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7276"/>
            <a:ext cx="9144000" cy="802257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rgbClr val="99AEA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629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8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90750"/>
            <a:ext cx="3932237" cy="36782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26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710849"/>
            <a:ext cx="10515600" cy="4103357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8113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42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08214D01-D0D0-4F8C-8E4F-F230120651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720090DE-8732-448E-A897-6277250E43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8895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43202"/>
            <a:ext cx="10515600" cy="1819275"/>
          </a:xfrm>
        </p:spPr>
        <p:txBody>
          <a:bodyPr anchor="b"/>
          <a:lstStyle>
            <a:lvl1pPr>
              <a:defRPr sz="6000">
                <a:solidFill>
                  <a:srgbClr val="1D375C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310117"/>
          </a:xfrm>
        </p:spPr>
        <p:txBody>
          <a:bodyPr/>
          <a:lstStyle>
            <a:lvl1pPr marL="0" indent="0">
              <a:buNone/>
              <a:defRPr sz="2400">
                <a:solidFill>
                  <a:srgbClr val="99AEA9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054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17184"/>
            <a:ext cx="5181600" cy="4351338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539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rşılaştırm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12152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D375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436065"/>
            <a:ext cx="5157787" cy="33953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12152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D375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436065"/>
            <a:ext cx="5183188" cy="3395393"/>
          </a:xfrm>
        </p:spPr>
        <p:txBody>
          <a:bodyPr/>
          <a:lstStyle/>
          <a:p>
            <a:pPr lvl="0"/>
            <a:r>
              <a:rPr lang="tr-TR" dirty="0"/>
              <a:t>Asıl metin stillerini düzenlemek için tıklayın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E957487-795C-4D9A-8386-45F47698D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3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041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1D375C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53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A5105F-78E2-4FFC-B990-4F393DCA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</p:spPr>
        <p:txBody>
          <a:bodyPr/>
          <a:lstStyle>
            <a:lvl1pPr>
              <a:defRPr>
                <a:solidFill>
                  <a:srgbClr val="6E8573"/>
                </a:solidFill>
              </a:defRPr>
            </a:lvl1pPr>
          </a:lstStyle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2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3C7B16B-22C7-478D-B106-EAB4204155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1845"/>
            <a:ext cx="12192000" cy="9753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9776-88AC-419E-8EE3-C7D6CC7C437E}" type="datetimeFigureOut">
              <a:rPr lang="tr-TR" smtClean="0"/>
              <a:t>22.09.2020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47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0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3141"/>
            <a:ext cx="10515600" cy="4201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835" y="63872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49776-88AC-419E-8EE3-C7D6CC7C437E}" type="datetimeFigureOut">
              <a:rPr lang="tr-TR" smtClean="0"/>
              <a:t>22.09.2020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994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7967" y="63872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B478D-5B10-4CEA-B77E-54C846932EF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78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4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3074D-A1BD-4DB8-9244-4F4846D7F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98BC182-3F93-47A5-9FBC-17D74B0BB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334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C7E4BD-1CEC-4E4E-86A7-B655E6BAC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866E937-5B3A-4748-9779-86C7E048C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F028473-E912-404D-B67E-3CD8F1298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479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1C3C96D1-3BB4-4C24-A223-230AC7CE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Resim Yer Tutucusu 5">
            <a:extLst>
              <a:ext uri="{FF2B5EF4-FFF2-40B4-BE49-F238E27FC236}">
                <a16:creationId xmlns:a16="http://schemas.microsoft.com/office/drawing/2014/main" id="{9828ADD3-0041-4634-B997-C1CA9B00C35E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C9B9262-A17C-4DD7-8DF2-A4694BD3E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681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F6BC57-D96E-42C8-8173-0986545C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CD08268-B26E-4D29-BB6B-A9CFADCE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2231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5424685-1D64-4766-B9D0-FF3A7D0A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96D81B-3EB8-4152-BF06-D4AED6912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329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F7BA3097-28E4-4F3E-B6C2-7DFB0F658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468E0D57-F53F-49AD-A839-51BBC686B8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5F21255-5758-4BF2-94AF-41CC40CEDB9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7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09128558-BA1C-47C9-B304-1924F8CA30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F52F67BF-3F8A-49D4-95B2-BFA10F3DC9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423E998C-FD53-4F6C-953E-4AC53F244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8F661549-EE42-4274-A264-81E3DC5388A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id="{D380863E-BFF2-47C7-9B57-F70EF0E24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41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>
            <a:extLst>
              <a:ext uri="{FF2B5EF4-FFF2-40B4-BE49-F238E27FC236}">
                <a16:creationId xmlns:a16="http://schemas.microsoft.com/office/drawing/2014/main" id="{B07FA85E-933A-4483-A075-3D582ACB6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959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C260561F-6EEE-40C2-B5E9-3EA51AEA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8614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8B630212-E88C-41F7-BF16-71ECC029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1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293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0</Words>
  <Application>Microsoft Office PowerPoint</Application>
  <PresentationFormat>Geniş ekran</PresentationFormat>
  <Paragraphs>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Ahmet Çelik</dc:creator>
  <cp:lastModifiedBy>Ahmet Çelik</cp:lastModifiedBy>
  <cp:revision>1</cp:revision>
  <dcterms:created xsi:type="dcterms:W3CDTF">2020-09-22T13:08:19Z</dcterms:created>
  <dcterms:modified xsi:type="dcterms:W3CDTF">2020-09-22T16:55:45Z</dcterms:modified>
</cp:coreProperties>
</file>